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5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3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14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257" r:id="rId3"/>
    <p:sldId id="281" r:id="rId4"/>
    <p:sldId id="282" r:id="rId5"/>
    <p:sldId id="283" r:id="rId6"/>
    <p:sldId id="284" r:id="rId7"/>
    <p:sldId id="285" r:id="rId8"/>
    <p:sldId id="259" r:id="rId9"/>
    <p:sldId id="288" r:id="rId10"/>
    <p:sldId id="260" r:id="rId11"/>
    <p:sldId id="286" r:id="rId12"/>
    <p:sldId id="300" r:id="rId13"/>
    <p:sldId id="287" r:id="rId14"/>
    <p:sldId id="261" r:id="rId15"/>
    <p:sldId id="289" r:id="rId16"/>
    <p:sldId id="262" r:id="rId17"/>
    <p:sldId id="301" r:id="rId18"/>
    <p:sldId id="263" r:id="rId19"/>
    <p:sldId id="264" r:id="rId20"/>
    <p:sldId id="302" r:id="rId21"/>
    <p:sldId id="265" r:id="rId22"/>
    <p:sldId id="291" r:id="rId23"/>
    <p:sldId id="292" r:id="rId24"/>
    <p:sldId id="295" r:id="rId25"/>
    <p:sldId id="298" r:id="rId26"/>
    <p:sldId id="296" r:id="rId27"/>
    <p:sldId id="299" r:id="rId28"/>
    <p:sldId id="290" r:id="rId29"/>
    <p:sldId id="293" r:id="rId30"/>
    <p:sldId id="294" r:id="rId31"/>
    <p:sldId id="305" r:id="rId32"/>
    <p:sldId id="269" r:id="rId33"/>
    <p:sldId id="270" r:id="rId34"/>
    <p:sldId id="271" r:id="rId35"/>
    <p:sldId id="272" r:id="rId36"/>
    <p:sldId id="303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304" r:id="rId45"/>
    <p:sldId id="280" r:id="rId4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8"/>
    </p:embeddedFont>
    <p:embeddedFont>
      <p:font typeface="Economica" panose="02000506040000020004" pitchFamily="2" charset="77"/>
      <p:regular r:id="rId49"/>
      <p:bold r:id="rId50"/>
      <p:italic r:id="rId51"/>
      <p:boldItalic r:id="rId52"/>
    </p:embeddedFont>
    <p:embeddedFont>
      <p:font typeface="Lora" pitchFamily="2" charset="77"/>
      <p:regular r:id="rId53"/>
      <p:bold r:id="rId54"/>
      <p:italic r:id="rId55"/>
      <p:boldItalic r:id="rId56"/>
    </p:embeddedFont>
    <p:embeddedFont>
      <p:font typeface="Open Sans" panose="020B060603050402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086"/>
    <a:srgbClr val="C0FBFF"/>
    <a:srgbClr val="A4F2E8"/>
    <a:srgbClr val="A6F1F1"/>
    <a:srgbClr val="5FD7F0"/>
    <a:srgbClr val="5F4595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5"/>
    <p:restoredTop sz="94667"/>
  </p:normalViewPr>
  <p:slideViewPr>
    <p:cSldViewPr snapToGrid="0">
      <p:cViewPr>
        <p:scale>
          <a:sx n="208" d="100"/>
          <a:sy n="208" d="100"/>
        </p:scale>
        <p:origin x="616" y="9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2:29:50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535 1123 24575,'13'0'0,"-1"0"0,-4 0 0,2 0 0,-3 0 0,4 0 0,-1-4 0,7 0 0,-5-9 0,5 1 0,-6-2 0,3 0 0,-6 4 0,12-12 0,-13 9 0,7-9 0,-8 12 0,1 0 0,-1-1 0,1 1 0,-2 0 0,0 0 0,1-1 0,-2 3 0,2-1 0,-2 1 0,2-2 0,-1-1 0,0 1 0,-2 0 0,1 0 0,-1-1 0,2 1 0,0 0 0,-2 0 0,2-4 0,-4 3 0,1-2 0,0 3 0,-1 0 0,4-1 0,-5-2 0,5 2 0,-5-2 0,3 3 0,-1-1 0,-2 1 0,3 0 0,-3-3 0,2 2 0,-1-3 0,1 1 0,0 2 0,1-13 0,3 9 0,-1-10 0,1 11 0,-1-2 0,1 2 0,2-6 0,1 2 0,3-2 0,-1 3 0,0 0 0,1-3 0,-1 5 0,1-5 0,-2 6 0,5-3 0,-4 3 0,7-4 0,-4 7 0,1-3 0,1 2 0,-2 2 0,3-2 0,0 1 0,10-3 0,-7 2 0,11-3 0,-10 4 0,4-2 0,3 1 0,-6 2 0,6-2 0,-7 6 0,8-3 0,-4 0 0,3 2 0,-3-2 0,0 3 0,-4 2 0,2-1 0,-5 2 0,6-1 0,-3-1 0,4 2 0,-1-1 0,5-1 0,11 1 0,-4-2 0,4 2 0,-3-2 0,-7 5 0,8-2 0,-5 0 0,0 2 0,0-2 0,0 3 0,-3 0 0,2 0 0,-6 0 0,2 0 0,0 0 0,-2 0 0,2 0 0,-3 0 0,3 3 0,-2 1 0,2 5 0,-3-2 0,14 8 0,-11-8 0,12 8 0,-16-8 0,1 2 0,3 0 0,-2 1 0,2 0 0,-3 2 0,-4-5 0,2 4 0,-8-5 0,5 3 0,-6-1 0,0-2 0,-1 2 0,0-3 0,-2 1 0,2-1 0,-2 0 0,-1 3 0,3-2 0,-2 4 0,5-4 0,-2 4 0,3-1 0,0 2 0,0 1 0,7 4 0,-5-4 0,3 4 0,-6-4 0,-5-2 0,5 1 0,-5 0 0,2 0 0,-3-1 0,1 0 0,-1 1 0,1 2 0,-1-2 0,1 5 0,0-5 0,0 5 0,-1-4 0,1 4 0,0-5 0,-1 2 0,-2-3 0,0 1 0,-1-1 0,-1 0 0,4 5 0,-5-3 0,5 3 0,-4-5 0,1 1 0,-2 2 0,1-2 0,-1 2 0,0-2 0,0-1 0,0 0 0,1 1 0,-1-1 0,0 3 0,0-2 0,4 9 0,-3-8 0,6 15 0,-3-4 0,4 3 0,0 10 0,0-9 0,1 15 0,0-4 0,6 16 0,-4-8 0,4 8 0,-7-20 0,-2 3 0,-3-15 0,-1 6 0,-2-13 0,1 1 0,-1-5 0,-2-3 0,-1-1 0,-2-3 0,0 1 0,0 0 0,0 2 0,0 1 0,0 2 0,0 1 0,0-1 0,0 3 0,0-2 0,0 6 0,0-6 0,0 9 0,0-4 0,0 2 0,0-4 0,0-4 0,0 3 0,-2-2 0,1 3 0,-3-4 0,0 3 0,-1-2 0,0 5 0,-1-1 0,0 1 0,1 1 0,-1 0 0,0-3 0,1 3 0,0-6 0,-1 2 0,1-3 0,0-2 0,0 2 0,-2-2 0,-4 7 0,0-1 0,-2 2 0,2-3 0,1-3 0,0 1 0,-1-1 0,1 0 0,-4 4 0,3-2 0,-7 5 0,4-5 0,-4 6 0,0-6 0,-4 6 0,4-8 0,-3 5 0,1-6 0,2 0 0,-6 2 0,3-4 0,-8 5 0,7-5 0,-13 6 0,0-4 0,-1 2 0,0-2 0,12-3 0,-1-3 0,0 3 0,4-5 0,-3 1 0,3-2 0,-3 0 0,-5 0 0,3 0 0,-2 0 0,0 0 0,-2 0 0,-3 0 0,0 0 0,3 0 0,-2-3 0,6 3 0,-2-9 0,-1 8 0,4-7 0,-4 4 0,1-2 0,2 0 0,1 0 0,1 0 0,-1-2 0,3 1 0,-3-1 0,8 5 0,0-2 0,0 2 0,3 0 0,-2-2 0,2 1 0,0-1 0,-2 2 0,2-2 0,-3 2 0,0-3 0,-4-2 0,0 1 0,-3-2 0,-1 1 0,0 1 0,-3-5 0,2 5 0,1-5 0,-6 3 0,11 0 0,-11 1 0,13 2 0,-2-2 0,3 1 0,0 2 0,0 0 0,0 2 0,0-1 0,3 0 0,-2 3 0,2-4 0,0 5 0,-3-3 0,3 1 0,-6 1 0,2-4 0,-6 4 0,3-1 0,0-1 0,-3 3 0,3-5 0,0 4 0,-3-2 0,3 3 0,-4 0 0,1 0 0,-12 0 0,8 0 0,-5 0 0,10 0 0,5 0 0,-3 0 0,5 0 0,-5 0 0,0 0 0,0 0 0,-3 0 0,6 0 0,-6 3 0,7 0 0,-7 1 0,3 1 0,-1-2 0,-1 3 0,-3 0 0,1-2 0,-4 2 0,1-3 0,2 4 0,-6-1 0,-12 4 0,7-3 0,-11 3 0,14-4 0,1-2 0,0 2 0,0-2 0,-1-1 0,1 0 0,4-3 0,0 0 0,4 0 0,4 0 0,-3 0 0,7 0 0,-4 0 0,7-2 0,-2-3 0,5-1 0,-5-5 0,5 3 0,0 0 0,1-2 0,2 2 0,-2-9 0,2 4 0,0-4 0,5 6 0,-2 1 0,5 0 0,-3 0 0,3-1 0,-2 1 0,2 0 0,-3 0 0,3-1 0,0 1 0,0 0 0,0-1 0,0 1 0,0 0 0,0 0 0,0 2 0,0 1 0,0 0 0,0 1 0,0-1 0,0 2 0,0 1 0,0-1 0,0-4 0,0 3 0,0-3 0,2 4 0,1 1 0,-1-1 0,3 0 0,-3 1 0,1-1 0,1-2 0,-3 2 0,3-2 0,-3 2 0,3 0 0,-2-2 0,1 2 0,1-2 0,-1 2 0,2 0 0,0-2 0,-1 2 0,1-2 0,0 0 0,0 1 0,2-5 0,-2 2 0,2 0 0,-2-1 0,0 2 0,3-2 0,-3 0 0,5 2 0,-4-5 0,4 7 0,-4-7 0,3 5 0,-3-2 0,4 2 0,-2-2 0,0 2 0,1-2 0,-3 2 0,4-2 0,-3 2 0,4-2 0,-1 0 0,0 2 0,0-2 0,5-2 0,-3 0 0,3-3 0,-2 5 0,-2-1 0,2 1 0,0-1 0,1 0 0,0 0 0,2 0 0,-2 0 0,0 0 0,2 0 0,-2 3 0,3-3 0,-3 3 0,2-3 0,-2 0 0,3 2 0,0-1 0,7-2 0,-5 3 0,6-2 0,-9 6 0,1-1 0,-3 1 0,-1-1 0,-5 4 0,-1-1 0,-2 1 0,0 2 0,-5-2 0,0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4:07:31.8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24575,'13'7'0,"-3"2"0,-1 1 0,4 7 0,-2-1 0,8 9 0,-3-2 0,4 6 0,-4-9 0,12 22 0,-6-16 0,11 16 0,-9-9 0,3-1 0,-7-5 0,12 11 0,-15-20 0,10 19 0,-12-21 0,5 13 0,-2-10 0,-2 3 0,2-4 0,-8-1 0,3 1 0,-7-4 0,5-1 0,-6 0 0,3-2 0,-3 3 0,3-4 0,-3 0 0,3 4 0,0-3 0,-2 5 0,1-5 0,1 5 0,-2-2 0,5 3 0,-5-3 0,2 3 0,-3-3 0,4 2 0,-3 5 0,5-3 0,-2 2 0,-1-3 0,1 0 0,-1 0 0,-2 0 0,2 0 0,0-3 0,-2 2 0,1-5 0,-1 5 0,1 0 0,-1-2 0,2 1 0,-3-1 0,0-3 0,1 2 0,-1-3 0,0 1 0,0 2 0,1-2 0,2 5 0,-3-5 0,3 3 0,-3-4 0,1 0 0,-1 4 0,0-3 0,-2 2 0,2 0 0,-2 1 0,2 0 0,-1 3 0,0-3 0,-1 0 0,3 6 0,-1-7 0,1 7 0,-1-8 0,0 4 0,-2-5 0,2 5 0,-2-5 0,3 2 0,-4 1 0,3-3 0,-4 2 0,3-3 0,-1 1 0,0 2 0,1-2 0,-1 2 0,0-2 0,1-3 0,-3 1 0,3-1 0,-1 3 0,0-4 0,2 3 0,-3 3 0,3-4 0,-2 5 0,1-6 0,-1 0 0,0 1 0,1-1 0,-1 0 0,0 2 0,1-3 0,-1 4 0,0-3 0,1 1 0,-3-3 0,3 3 0,-3-1 0,4 3 0,-3-1 0,1 0 0,2 1 0,-5-1 0,5 0 0,-4 1 0,3-1 0,-1 3 0,0-2 0,2 7 0,-2-6 0,0 3 0,-1-7 0,0 1 0,-1-1 0,3 2 0,-3 1 0,4 2 0,-5-2 0,5 2 0,-4-5 0,1 2 0,0-5 0,-1 5 0,1-5 0,-2 3 0,0-4 0,2 1 0,-2 0 0,2-1 0,-2 1 0,0 0 0,0 0 0,-9-13 0,3 2 0,-6-8 0,2 5 0,5 3 0,-3-1 0,4 3 0,-1-1 0,0 0 0,0 3 0,1-2 0,1 1 0,-1-2 0,1 1 0,1-1 0,-2 3 0,1-3 0,-2 3 0,0-3 0,1 1 0,-1-1 0,-2 0 0,1 0 0,-1 1 0,3-1 0,1 0 0,-1 3 0,3-2 0,-3 3 0,4-3 0,-5 1 0,3-1 0,-1-1 0,-1 2 0,3-1 0,-3 4 0,4-4 0,-5 3 0,5-3 0,-4 3 0,1-3 0,1 2 0,-3-3 0,3 3 0,-1-3 0,-1 5 0,1-4 0,-1 1 0,-1-1 0,0 1 0,3-1 0,-3 3 0,5-3 0,-4 2 0,3-3 0,-3 2 0,3-1 0,-3 4 0,4-4 0,-5 3 0,5-3 0,-4 3 0,3-3 0,-3 4 0,4-4 0,-5 3 0,5-3 0,4 4 0,2-3 0,3 3 0,1 0 0,-5-2 0,2 2 0,-2-4 0,2 3 0,-1-3 0,1 4 0,0-5 0,1 2 0,-1 1 0,1-3 0,-1 2 0,0 1 0,1-3 0,2 5 0,-2-4 0,-1 1 0,3-2 0,-2 0 0,0 0 0,1 0 0,-1 0 0,0 0 0,-1 2 0,0-1 0,-2 1 0,2 1 0,-2-3 0,0 3 0,1-3 0,0 3 0,0-3 0,-1 5 0,0-4 0,-1 3 0,1-1 0,2 0 0,-2-1 0,2 1 0,1-3 0,-3 5 0,2-5 0,0 5 0,-2-4 0,3 3 0,-4-3 0,1 1 0,0 1 0,-1-2 0,-1 1 0,1 0 0,-2-1 0,3 4 0,-2 0 0,-1 3 0,-2 1 0,0 1 0,0 0 0,-2-1 0,1 1 0,-1 0 0,2 0 0,-2-1 0,1 1 0,-1 0 0,2-1 0,-2 4 0,1-3 0,-1 2 0,2-2 0,0 0 0,-2-1 0,2 1 0,-3 0 0,3-1 0,-2 4 0,2-3 0,-3 2 0,1-2 0,2 0 0,-3-1 0,3 1 0,-2 0 0,2-1 0,-2 1 0,0 0 0,1 0 0,-1-1 0,0 1 0,1 0 0,-1-1 0,2 1 0,-2 0 0,2 0 0,-2-1 0,2 1 0,0 0 0,0-1 0,0 1 0,0 0 0,0 0 0,0-1 0,0 1 0,0 0 0,-2-1 0,1 1 0,-1 0 0,2 0 0,0-1 0,0 1 0,0 0 0,0 0 0,0-1 0,0 1 0,0 0 0,0-1 0,0 1 0,0 0 0,0 0 0,0-1 0,0 1 0,0 0 0,0-1 0,0 1 0,0 0 0,0 0 0,0-1 0,0 1 0,-2 0 0,1-1 0,-1 1 0,2 0 0,0 0 0,0-1 0,0 1 0,0 0 0,-2-3 0,-1 0 0,1-2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3:37:57.668"/>
    </inkml:context>
    <inkml:brush xml:id="br0">
      <inkml:brushProperty name="width" value="0.1" units="cm"/>
      <inkml:brushProperty name="height" value="0.1" units="cm"/>
      <inkml:brushProperty name="color" value="#D92086"/>
    </inkml:brush>
  </inkml:definitions>
  <inkml:trace contextRef="#ctx0" brushRef="#br0">86 348 24575,'0'-10'0,"0"0"0,0 0 0,0 2 0,0-1 0,2 1 0,3-2 0,6-1 0,0 1 0,4-1 0,-1 3 0,0-5 0,2 7 0,-2-7 0,0 5 0,2-3 0,-6 0 0,6 1 0,-2-1 0,2 0 0,-2 0 0,2 0 0,-5 1 0,5 2 0,-6-2 0,6 2 0,-5 0 0,2 0 0,0 0 0,-2 3 0,4-3 0,-4 3 0,5-1 0,-5 1 0,5 0 0,-6 2 0,6-2 0,-5 2 0,5-2 0,-5 2 0,4 0 0,-4 1 0,5 2 0,-5-3 0,5 3 0,-3 0 0,4 0 0,-1 0 0,1 0 0,-1 0 0,12 0 0,-9 0 0,8 0 0,-10 0 0,2 0 0,-1-2 0,2 1 0,0-1 0,-3 2 0,6 0 0,-6 0 0,3 0 0,-3 0 0,-1 0 0,1 0 0,0 0 0,-1 0 0,1 0 0,-1 0 0,4 0 0,-3 2 0,3 1 0,-3 3 0,3 0 0,4 4 0,-5-3 0,4 6 0,-12-7 0,5 2 0,-5-3 0,2 3 0,-3-3 0,0 3 0,0-3 0,-3 0 0,3 0 0,-2-1 0,2 2 0,0-1 0,-3 0 0,3 2 0,-3-2 0,1 2 0,1-2 0,-1 3 0,0-3 0,1 4 0,-4-1 0,5 2 0,-4 0 0,5 5 0,-5-4 0,4 4 0,-3-5 0,-1 0 0,1 0 0,-2 0 0,0 1 0,0 2 0,0-3 0,1 6 0,-1-5 0,0 5 0,0-5 0,1 5 0,-1-5 0,0 5 0,-2-6 0,2 6 0,-4-5 0,1 2 0,-2 0 0,0 2 0,0 0 0,0-1 0,0-4 0,0 0 0,0 1 0,-4-1 0,-2 0 0,-2 0 0,-1 0 0,1 0 0,-2 0 0,0 1 0,-1-1 0,1-2 0,2 1 0,-1-1 0,1 0 0,-2-1 0,2 1 0,-2-3 0,2 3 0,-2-3 0,0 0 0,-4 4 0,-1-2 0,0 5 0,-1-6 0,5 3 0,-5-3 0,3 5 0,-4-5 0,1 4 0,-1-4 0,0 5 0,1-2 0,-4-1 0,-1 3 0,0-2 0,-2 1 0,5 0 0,-5-3 0,6 1 0,-3-2 0,3-1 0,1 3 0,-1-2 0,3 2 0,-2-2 0,3-1 0,-11 1 0,5-1 0,-5-2 0,8 2 0,-4-4 0,2 4 0,-5-4 0,2 4 0,0-5 0,-2 6 0,2-6 0,-3 6 0,0-5 0,0 4 0,3-4 0,1 1 0,0-2 0,3 0 0,-6 0 0,5 0 0,-5 0 0,5 0 0,-5 0 0,6 0 0,-14 0 0,12 0 0,-9 0 0,15-2 0,-3-1 0,2-2 0,0-1 0,-1 1 0,4 0 0,-2-3 0,0 3 0,2-5 0,-2 4 0,3-3 0,0 3 0,-1-3 0,1 1 0,0-2 0,0 0 0,0 0 0,0 0 0,0 0 0,0 0 0,-1-1 0,1-1 0,-1-2 0,-2-7 0,4 3 0,-2-3 0,4 8 0,1-3 0,-2 2 0,2-2 0,1 2 0,0-2 0,-1 2 0,3-2 0,-2 2 0,2-2 0,0 6 0,1-6 0,2 5 0,0-5 0,0 5 0,0-4 0,0 4 0,0-5 0,0 2 0,0-2 0,2-1 0,4-4 0,0 6 0,4-5 0,-2 9 0,6-5 0,-3 5 0,5-3 0,-5 4 0,2-1 0,-6 4 0,0 0 0,-2 2 0,-1 1 0,1-1 0,-7 2 0,-2 1 0,-6 5 0,5-3 0,0 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3:38:21.318"/>
    </inkml:context>
    <inkml:brush xml:id="br0">
      <inkml:brushProperty name="width" value="0.1" units="cm"/>
      <inkml:brushProperty name="height" value="0.1" units="cm"/>
      <inkml:brushProperty name="color" value="#D92086"/>
    </inkml:brush>
  </inkml:definitions>
  <inkml:trace contextRef="#ctx0" brushRef="#br0">0 1 24575,'0'16'0,"0"15"0,0-7 0,0 15 0,10-4 0,-1 4 0,9 12 0,0-3 0,0 0 0,5 3 0,6-2 0,0 6 0,6 1 0,-3 3 0,4-2 0,-4 6 0,4-6 0,-4 6 0,0-6 0,-1 2 0,1-3 0,-9-14 0,12 16 0,-13-24 0,9 14 0,-12-21 0,8 9 0,-9-9 0,9 8 0,-11-10 0,2 0 0,-2-3 0,4 4 0,-1 0 0,0-3 0,4 6 0,-4-9 0,4 9 0,-1-6 0,5 4 0,1 3 0,2-2 0,-7-5 0,2 2 0,-6-6 0,6 5 0,-1-1 0,-5-8 0,-2 0 0,-7-5 0,0-2 0,-2 2 0,-1-5 0,-2 5 0,0-5 0,2 2 0,-2-2 0,2 0 0,-2 0 0,-1-1 0,3 1 0,-2 0 0,2-1 0,-2 1 0,-1 0 0,1-1 0,-1-1 0,-1 1 0,-1-1 0,0 1 0,0 1 0,-1-3 0,-4 0 0,-5-2 0,-5 0 0,0 0 0,-4 0 0,-3-2 0,3-1 0,-3-1 0,3-1 0,0 5 0,1-5 0,-1 4 0,3-3 0,-1 3 0,4-1 0,-5-1 0,2 3 0,-2-3 0,-1 3 0,-3 0 0,3 0 0,-7 0 0,3 0 0,-3 0 0,4 0 0,0 0 0,3 0 0,0 0 0,1 0 0,2 0 0,-2 0 0,5 0 0,-2 0 0,3 0 0,0 0 0,-2 0 0,4 0 0,1-2 0,3 2 0,3-4 0,-1 1 0,4 1 0,3 0 0,3 2 0,5 0 0,0 0 0,7 0 0,-3 0 0,7 0 0,-4 0 0,4 0 0,0 0 0,-3 0 0,2 0 0,-5 0 0,5 0 0,-6 0 0,3 2 0,0-1 0,-3 4 0,7-5 0,-7 5 0,3-4 0,-4 4 0,4-4 0,-2 4 0,2-2 0,-7 0 0,3 2 0,-5-2 0,2 0 0,-3 1 0,0-3 0,0 3 0,0-3 0,-2 1 0,1-2 0,-2 2 0,1-1 0,-2 1 0,-1 0 0,-1-2 0,1 2 0,0 0 0,-1-1 0,1 3 0,-1-4 0,1 3 0,-3-8 0,0 2 0,-4-7 0,-1 5 0,-2-4 0,0 1 0,1 1 0,-2-6 0,1 5 0,0-5 0,-2 3 0,1-3 0,-2-1 0,5 1 0,-2-3 0,2 2 0,0-2 0,-2-1 0,4-3 0,-4 0 0,5-1 0,-6-2 0,5 5 0,-1-2 0,2 4 0,-3-1 0,3 4 0,-3-3 0,3 5 0,0-5 0,0 6 0,0-6 0,0 5 0,0-5 0,0 5 0,0-4 0,0 1 0,0 0 0,0 4 0,0 0 0,-2 5 0,2-4 0,-2 3 0,2-1 0,0 3 0,0-1 0,0 1 0,0-1 0,0 1 0,0-1 0,0-2 0,0 2 0,0-4 0,0 3 0,0-1 0,0 3 0,0-1 0,0-2 0,0 2 0,0-2 0,0 3 0,0-1 0,-2 5 0,-3 3 0,-1 7 0,1-3 0,2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3:38:28.272"/>
    </inkml:context>
    <inkml:brush xml:id="br0">
      <inkml:brushProperty name="width" value="0.1" units="cm"/>
      <inkml:brushProperty name="height" value="0.1" units="cm"/>
      <inkml:brushProperty name="color" value="#D92086"/>
    </inkml:brush>
  </inkml:definitions>
  <inkml:trace contextRef="#ctx0" brushRef="#br0">1 482 24575,'7'-2'0,"3"-1"0,-5 1 0,2-2 0,0 1 0,-2-2 0,2 1 0,-2-1 0,-1 0 0,1 1 0,-1-1 0,1 1 0,2-1 0,-2 0 0,2 1 0,-2-1 0,-1 1 0,1-1 0,-1 0 0,1 3 0,2-2 0,-2 1 0,2-2 0,-3 3 0,1-2 0,0 1 0,-1-1 0,1 1 0,-1-1 0,1 2 0,-1-3 0,1 3 0,-1-2 0,1 1 0,0-2 0,-1 3 0,-1-2 0,1 1 0,-2-1 0,3-1 0,-1 1 0,1 1 0,-1-1 0,1 2 0,-1-3 0,1 1 0,0-1 0,-1 0 0,1 1 0,-1-1 0,1 1 0,-1-1 0,-1 1 0,1-1 0,-2 1 0,3-1 0,-3 0 0,2 1 0,-1-1 0,0 1 0,1-1 0,-4 1 0,4-1 0,-1 1 0,-1-1 0,2 1 0,-3-1 0,3 0 0,-4 1 0,4-1 0,-3 1 0,3-1 0,-4 1 0,4-1 0,-3 1 0,3-1 0,-2 1 0,3-3 0,-2 2 0,1-2 0,-2 3 0,1-1 0,-1 1 0,0-1 0,-2 1 0,4-3 0,-1 1 0,0-1 0,1 0 0,-3 2 0,3-2 0,-4 3 0,2-1 0,-2 1 0,2-1 0,-1 1 0,3-1 0,-4 0 0,2 1 0,-2-1 0,2 1 0,-1-1 0,1 1 0,-2-1 0,2 3 0,-1-2 0,1 1 0,-2-1 0,0-1 0,0 0 0,2 3 0,0 0 0,3 2 0,-3 2 0,0 1 0,-2 1 0,0 1 0,2-1 0,-1 1 0,1 2 0,-2 1 0,0-1 0,0 3 0,0-2 0,0 2 0,0 0 0,0 0 0,0 0 0,0-2 0,0 1 0,0-1 0,0 2 0,0 0 0,0-2 0,0 1 0,0-1 0,0 0 0,0-1 0,0 0 0,0-2 0,0 2 0,0-2 0,0-1 0,0 1 0,0 0 0,0-1 0,0 1 0,0 0 0,0-1 0,0 1 0,0-1 0,0 1 0,-2 0 0,1-1 0,-3 1 0,4-1 0,-2 1 0,-1-2 0,1 1 0,-1-2 0,-1 3 0,4 0 0,-4-1 0,-1 1 0,0-1 0,-2 1 0,3 0 0,-1-1 0,0-1 0,1 1 0,-1-2 0,1 3 0,-4 0 0,3-2 0,-2 1 0,3-2 0,-1 3 0,0-2 0,1 1 0,-1-2 0,0 1 0,1-1 0,-1 0 0,1-2 0,-3 3 0,1-3 0,-1 2 0,1-2 0,0 4 0,0-3 0,1 3 0,1-4 0,-1 4 0,2-1 0,-1 0 0,2 1 0,-3-2 0,0 1 0,3 1 0,-2-4 0,3 5 0,6-5 0,1 2 0,6-2 0,-2 0 0,0 0 0,0-2 0,0-1 0,3-2 0,-2 2 0,2-2 0,0 5 0,0-5 0,1 4 0,-1-3 0,-5 1 0,1 0 0,-4 1 0,2 0 0,-2 2 0,-1-4 0,1 3 0,-3-3 0,0 2 0,-4-1 0,-3 1 0,-5 2 0,-1 0 0,-5 0 0,5 0 0,-2 0 0,8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3:38:41.387"/>
    </inkml:context>
    <inkml:brush xml:id="br0">
      <inkml:brushProperty name="width" value="0.1" units="cm"/>
      <inkml:brushProperty name="height" value="0.1" units="cm"/>
      <inkml:brushProperty name="color" value="#D92086"/>
    </inkml:brush>
  </inkml:definitions>
  <inkml:trace contextRef="#ctx0" brushRef="#br0">0 0 24575,'0'13'0,"0"-1"0,0 1 0,0 4 0,0 1 0,0 1 0,3 1 0,0-2 0,3 2 0,-1-4 0,1 1 0,-3-3 0,2 2 0,-2-3 0,2 4 0,1 0 0,-3-1 0,2 1 0,-2-1 0,2 1 0,1-3 0,-1 2 0,-2-6 0,2 3 0,-3-2 0,4 2 0,-1-3 0,0 3 0,0-2 0,0-1 0,0 0 0,0 0 0,0 0 0,0 0 0,0 0 0,2 5 0,-1-6 0,1 8 0,-2-9 0,0 5 0,0-3 0,3 0 0,-3 0 0,3 1 0,-3-1 0,0 3 0,2-2 0,-1 2 0,1-3 0,0 0 0,-1 0 0,2 3 0,-1-2 0,-1 2 0,4 0 0,-5-2 0,3 2 0,-1-3 0,-1 0 0,6 7 0,-3-5 0,1 9 0,0-10 0,-4 2 0,3 0 0,-3-2 0,4 2 0,-4-3 0,1 0 0,0 0 0,-1 0 0,4 3 0,-5-2 0,5 2 0,-4-3 0,1 0 0,0-2 0,-1 2 0,1-2 0,-2 2 0,0-3 0,2 3 0,-1-2 0,1-1 0,-2 3 0,4 0 0,-3-2 0,3 4 0,-4-7 0,0 4 0,0-3 0,0 3 0,-1-1 0,4 0 0,-3 1 0,3-1 0,-3 2 0,-1-2 0,1 2 0,2-3 0,-1 3 0,1-2 0,-2 2 0,0-3 0,0 3 0,0 0 0,0-2 0,0 2 0,0-3 0,4 8 0,-3-4 0,4 4 0,-5-5 0,0-2 0,2 1 0,-2-1 0,2 0 0,-2 1 0,0-4 0,2 5 0,-2-5 0,2 5 0,-2-5 0,0 4 0,0-3 0,-1 1 0,1 0 0,0-2 0,-1 2 0,1 0 0,0-2 0,0 5 0,-1-5 0,6 7 0,-5-4 0,5 2 0,-6-1 0,1-4 0,0 2 0,2-2 0,-2 2 0,2-1 0,-2 1 0,0-3 0,-1 3 0,1-1 0,0 1 0,-1 0 0,1-2 0,2 5 0,-2-5 0,2 2 0,-2-3 0,0 1 0,-1 0 0,1-1 0,-1 1 0,1 2 0,-1-2 0,1 1 0,-3-1 0,2-2 0,-3 1 0,3-4 0,-4 4 0,4-3 0,-3 3 0,3-4 0,-3 5 0,1-3 0,-2 1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4:22:22.504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0 3210 24575,'13'-72'0,"24"-5"0,12-10 0,-11 18 0,4-3 0,8-5-1967,-4 10 1,7-4 0,4-3 0,2-2 0,0 2 1717,-7 7 1,2 1 0,1-1 0,1-1-1,3 0 1,2-1-60,3-1 0,4-1 0,3-1 0,1-1 1,-1 2-1,-1 1 0,-5 3 308,-5 4 0,-3 1 0,-1 3 0,0-1 0,2 1 0,4-3 0,6-2 0,7-4 0,2-2 0,1 2 0,-2 3 0,-6 4 0,-9 8 0,10-8 0,-9 8 0,4-2 261,4-3 1,6-5 0,-2 4 0,-13 11-262,-8 10 0,-9 8-96,22-17 96,7-6 0,-22 14 0,11-9 985,-29 28 0,-21 11 0,-7 9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4:22:24.768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1 53 24575,'13'0'0,"7"0"0,10 0 0,-11 0 0,23 0 0,-33 0 0,21 0 0,-15 0 0,6 0 0,-2 0 0,1 0 0,-2 0 0,2 0 0,-4 0 0,1 0 0,3 0 0,-3 0 0,6 0 0,-2 0 0,3 0 0,0 0 0,0-2 0,-3 1 0,-1-2 0,-7 3 0,0 0 0,-3 0 0,-2-2 0,1 2 0,-4-2 0,5 2 0,-3 0 0,4 0 0,-4 0 0,3 0 0,-5-2 0,2 1 0,-3-1 0,1 0 0,-1 2 0,3-4 0,-1 1 0,1 0 0,-3-1 0,1 2 0,2-3 0,-2 2 0,9-1 0,-8 1 0,8 0 0,-9 1 0,2 2 0,-2 0 0,-1 0 0,1 0 0,-1 0 0,1 0 0,-11 5 0,6-2 0,-10 3 0,7-1 0,-1 0 0,1-1 0,-1 1 0,1-1 0,1 1 0,-2 0 0,1-1 0,1 1 0,-2-1 0,3 1 0,-3 0 0,3 2 0,-3-2 0,4 2 0,-2 0 0,0-2 0,1 5 0,-1-2 0,0-1 0,2 3 0,-5-5 0,5 5 0,-2-5 0,0 4 0,1-1 0,-1 2 0,2 0 0,0-2 0,0 1 0,0-1 0,0 7 0,-2-4 0,1 1 0,-1-2 0,2-3 0,0 3 0,0 1 0,0-4 0,0 3 0,0 0 0,0 1 0,0 2 0,0-3 0,0 0 0,0-2 0,0 2 0,0-3 0,0 3 0,0 1 0,0-4 0,0 3 0,0-3 0,0 4 0,0-1 0,0 4 0,0-2 0,0 2 0,0-6 0,0-1 0,0-2 0,0 2 0,0-2 0,0 2 0,0-2 0,0-1 0,0 1 0,0-1 0,0 1 0,0 0 0,0-3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4:22:39.479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0 59 24575,'29'0'0,"18"0"0,11 0 0,17-2 0,10-2-2879,-9 0 1,7-1-1,4 0 2879,-7 1 0,4 0 0,3 0 0,1 0-634,9 0 1,3 0 0,0 0 0,-2 1 633,-9 1 0,-3 0 0,2 0 0,4 1-346,1 0 1,6 1-1,1 1 1,-1-1-1,-4 0 346,1 0 0,-3 0 0,-2 0 0,0 0 0,-1 0 0,-1 0 0,0 0 0,1 0-323,6 0 1,4 0-1,-5 0 1,-15 0 322,-8 0 0,-5 0 785,24 0 0,-5 0-785,7 0 2893,-23 0-2893,6 0 1331,-34 0 1,-26 0 0,-12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4:23:04.932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1 0 24575,'-1'10'0,"4"0"0,9 8 0,-3 0 0,9 4 0,-3-4 0,-2-4 0,6 1 0,-7-4 0,6 6 0,-1-2 0,0 0 0,1 0 0,-5-5 0,3 1 0,-5-1 0,5 1 0,-3 0 0,4 0 0,-3 0 0,1 0 0,-4-1 0,2-2 0,-3 2 0,0-4 0,0 1 0,-2-2 0,1 0 0,-1 0 0,0-2 0,1 1 0,-4-3 0,5 1 0,-5 0 0,2-2 0,-3 5 0,1-3 0,4 3 0,-3-2 0,3 1 0,-5-4 0,1 5 0,-1-5 0,1 4 0,-1-1 0,1-1 0,-1 0 0,1 0 0,-1-1 0,1 3 0,0-3 0,-1 3 0,1-4 0,-1 2 0,-15 0 0,2 1 0,-10 5 0,3 0 0,2 3 0,-6 1 0,2 2 0,-2-2 0,2 6 0,1-7 0,-1 7 0,1-6 0,3 4 0,-2-4 0,4 4 0,-2-2 0,3 3 0,-4 4 0,4-7 0,-8 11 0,8-10 0,-5 9 0,5-4 0,-4 2 0,5-2 0,-1-6 0,4-1 0,3-2 0,-3-1 0,7-3 0,-4 0 0,3-2 0,-1 0 0,0-1 0,1 1 0,-1 0 0,2-1 0,0-1 0,0-1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07:02:25.235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1 120 24575,'11'0'0,"-1"0"0,1 0 0,2 0 0,2 0 0,3 0 0,-3 0 0,2 0 0,-4 2 0,4 1 0,-4 1 0,2-2 0,-1 2 0,2-1 0,-1 1 0,2 0 0,-4 1 0,4-1 0,-4-2 0,2 2 0,-3-2 0,0 3 0,-2-1 0,0-1 0,-1 0 0,-1 0 0,0-1 0,-1 2 0,-1-1 0,-1 1 0,4 0 0,-5-1 0,3 1 0,-4-3 0,0 2 0,1-2 0,-1 2 0,0-1 0,1 0 0,-1-1 0,0 1 0,1-2 0,-1 3 0,0-3 0,1 3 0,-1-2 0,-1-1 0,0-5 0,-2-1 0,0-1 0,-2 0 0,0 1 0,-2-1 0,0-1 0,1 3 0,-1-2 0,0 3 0,2-1 0,-1 1 0,3 1 0,-3 0 0,1-1 0,0-1 0,-1 1 0,3-1 0,-3 2 0,1-1 0,0 1 0,-1-2 0,2 1 0,-2-1 0,3 1 0,-3-1 0,2 1 0,-2-1 0,3 2 0,-3 0 0,1-3 0,-2 1 0,0-1 0,2-1 0,-1 3 0,1-1 0,0 2 0,-1-2 0,1 1 0,-1-1 0,1 0 0,-1 1 0,2-3 0,-2 4 0,3-1 0,-3 2 0,3-2 0,-3 3 0,1-2 0,3 10 0,0-5 0,4 10 0,-1-6 0,-2 1 0,1 1 0,-1-2 0,2 1 0,-1-2 0,1 3 0,-2-1 0,1 1 0,-1-1 0,2 1 0,0-1 0,-1-1 0,1 1 0,0-1 0,-1 1 0,1 0 0,0-1 0,-1 1 0,1-3 0,-1 3 0,1-3 0,-1 3 0,1-3 0,-1 1 0,1-2 0,-1 3 0,1-1 0,-1 1 0,-1-1 0,1-2 0,-1 0 0,0 1 0,1-2 0,-3 1 0,2-1 0,-7 0 0,0-1 0,-4 1 0,2-2 0,-1 2 0,1-2 0,-1 1 0,3 0 0,-2 1 0,3-1 0,-1-1 0,1 3 0,-1-2 0,1 2 0,-1-3 0,1 2 0,1-1 0,0 1 0,-1 0 0,1 1 0,-1-1 0,1 0 0,0 1 0,-1-1 0,1 1 0,-1 1 0,1-1 0,-1 0 0,1-1 0,1 1 0,-1-2 0,3 2 0,-3-1 0,1 1 0,-2-1 0,3 1 0,-2-3 0,2 3 0,-2-1 0,1 0 0,0 1 0,-1-2 0,3 2 0,-3-1 0,1-1 0,-1 1 0,1-1 0,-1 1 0,1 0 0,0 1 0,-1-2 0,2 2 0,-2-1 0,2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2:29:58.9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1304 24575,'20'0'0,"6"0"0,-4 0 0,10 0 0,2-6 0,9-6 0,6-4 0,4-2 0,1-1 0,0 3 0,-1-3 0,1 1 0,-14 6 0,22-15 0,-24 14 0,21-10 0,-17 9 0,-7 0 0,6 0 0,-2 1 0,1-4 0,-1 5 0,-7-4 0,6 2 0,-2 0 0,10-4 0,-11 4 0,-5 1 0,5 0 0,-8 0 0,7 0 0,-2 0 0,7-4 0,7-3 0,3 1 0,-3 0 0,-5 1 0,-14 8 0,13-7 0,-13 4 0,11-1 0,4-3 0,-14 4 0,22-2 0,-29 6 0,19-4 0,-14 3 0,12-4 0,-8 4 0,7 0 0,-12 1 0,8-1 0,5-4 0,-10 4 0,9 0 0,-16 1 0,3 2 0,1-1 0,0 1 0,3-1 0,-6 2 0,3-3 0,-8 4 0,-3-1 0,2 3 0,-2-1 0,0 3 0,-1-4 0,0 5 0,-2-5 0,5 2 0,-2-3 0,3 1 0,3-1 0,-2 0 0,6 0 0,-3 0 0,0 0 0,-1-2 0,-3 4 0,0-3 0,-3 4 0,-3 0 0,1-2 0,-7 5 0,5-3 0,-6 3 0,1-2 0,0 2 0,-1-4 0,1 3 0,-1-1 0,1 0 0,0 2 0,-1-5 0,4 5 0,-1-4 0,4 1 0,-1 0 0,3-2 0,1 2 0,3-3 0,3 0 0,9-3 0,-5 0 0,7-2 0,-6 3 0,1 2 0,2-4 0,1 3 0,-4-1 0,4 1 0,-5 1 0,9-4 0,-10 4 0,13-4 0,-14 1 0,10 2 0,-6-5 0,6 5 0,-6-2 0,2 3 0,-4-3 0,1 2 0,0-5 0,-1 6 0,1-3 0,-4 3 0,3 0 0,-7 0 0,4 0 0,-5 3 0,6-2 0,-9 2 0,1 0 0,-7 1 0,-1 2 0,1 0 0,-3 0 0,-1-2 0,-1 0 0,-7-3 0,0 0 0,-9 2 0,0-2 0,-3 2 0,0-2 0,1 1 0,-5-1 0,3 2 0,-2 0 0,0-3 0,2 6 0,-6-3 0,3 0 0,-4 3 0,1-3 0,-1 3 0,0 0 0,1 0 0,2-3 0,-1 3 0,5-3 0,-3 1 0,5 1 0,-1-4 0,0 5 0,0-6 0,-4 6 0,0-5 0,0 1 0,-14-2 0,15 3 0,-12-2 0,15 2 0,0 0 0,0-2 0,3 4 0,1-1 0,3 2 0,-1 0 0,4 0 0,-1-2 0,4 1 0,3-1 0,7 2 0,13 0 0,3 0 0,10 0 0,2 0 0,-7 0 0,13 3 0,-13 1 0,10 3 0,-7-1 0,2-2 0,-7-1 0,8 0 0,-4-3 0,13 3 0,-2-3 0,-1 0 0,2 0 0,-6 4 0,4-4 0,-2 4 0,-8-4 0,4 0 0,-11 0 0,2 0 0,-4 0 0,-5 0 0,5 0 0,-9 0 0,2 0 0,-5 0 0,-1 0 0,-1 0 0,0 0 0,-2 2 0,-2 0 0,-2 3 0,0 0 0,0-1 0,-2 1 0,2 0 0,-4-3 0,-2 3 0,1-2 0,-5 2 0,2 0 0,1 0 0,-3 2 0,2 1 0,-2 0 0,2 2 0,-5-2 0,4 6 0,-5-3 0,4 2 0,-1 1 0,3-3 0,-3 2 0,3-3 0,0 1 0,1-1 0,2 1 0,-3-1 0,3-2 0,-3 1 0,3-1 0,0 3 0,0-4 0,0 3 0,0-2 0,0 2 0,-3 3 0,5-2 0,-4 1 0,4-2 0,-2 4 0,0-3 0,-1 2 0,-1-3 0,1 1 0,-2 2 0,3-4 0,0 3 0,0-4 0,0 2 0,0-2 0,2 0 0,-1-4 0,1 3 0,0-1 0,-1 1 0,1-2 0,-2-1 0,3 1 0,-3 0 0,5 0 0,-4-1 0,1 3 0,0-2 0,-1 2 0,4-2 0,-4 0 0,3-1 0,-1 1 0,0 0 0,1-1 0,-1 1 0,0 0 0,2 0 0,-2-1 0,-1-1 0,3 1 0,-2-1 0,0-1 0,1-6 0,-1-5 0,0-4 0,1-1 0,-4 1 0,5-1 0,-5 0 0,2-2 0,0 2 0,-2 0 0,2-2 0,-2 5 0,-1-2 0,1 3 0,0-1 0,0 1 0,-1 0 0,-1-1 0,1 1 0,-1 0 0,-1 0 0,2-1 0,-1 1 0,-1 0 0,3 0 0,-5-1 0,4 1 0,-1 2 0,-1-1 0,3 3 0,-2-3 0,-1 3 0,3-1 0,-5 0 0,5 1 0,-5-3 0,5 3 0,-5-3 0,5 4 0,-3-3 0,3 1 0,-2 2 0,2-2 0,-3 2 0,4 0 0,-1 0 0,-2 1 0,1-1 0,-1-3 0,0 1 0,2-1 0,-2 2 0,2 3 0,2-1 0,-1 4 0,2-5 0,-3 3 0,2-3 0,-1 3 0,4-3 0,-5 5 0,3-4 0,-3 3 0,0-3 0,3 2 0,0-3 0,2 0 0,0 1 0,0-1 0,0 0 0,0 1 0,0-1 0,0 0 0,0 1 0,0-1 0,0 1 0,0-1 0,0 0 0,2 3 0,0 0 0,3 2 0,0 0 0,2 0 0,0 0 0,4 2 0,-1 1 0,0 2 0,4 0 0,-3 1 0,5-1 0,-5 3 0,5-2 0,-5 2 0,2-3 0,0 0 0,-2 1 0,2-1 0,-2 0 0,-1 1 0,-2-1 0,1 0 0,-1-3 0,3 3 0,-1-2 0,0 2 0,3 1 0,-2-1 0,5-2 0,-5 2 0,3-3 0,-4 1 0,0 2 0,0-2 0,1 0 0,-1 1 0,0-3 0,1 4 0,-4-3 0,3 1 0,-2 2 0,0-5 0,-1 5 0,-3-5 0,3 2 0,-2-2 0,2 0 0,-5 2 0,1 1 0,-3 2 0,0-1 0,0 1 0,-3 0 0,1-1 0,-3 1 0,-2 0 0,2 0 0,-5 0 0,4 0 0,-1 0 0,0 0 0,2-1 0,-2 1 0,2 0 0,0 0 0,0-1 0,1 1 0,-1 0 0,2 0 0,-1-1 0,2 1 0,-1 0 0,-1-3 0,1 0 0,0-6 0,1 1 0,2-7 0,0 5 0,0-5 0,-2 2 0,-1 1 0,1-3 0,-3 5 0,3-5 0,-3 5 0,0 0 0,0 1 0,2 1 0,-1-2 0,2 3 0,-3 0 0,2 4 0,1 3 0,5 3 0,0 5 0,4-2 0,1 2 0,3-2 0,-1-3 0,-2 2 0,-1-5 0,-2 2 0,0-4 0,-5-1 0,-8-9 0,-4 0 0,-7-7 0,4 0 0,2 3 0,2 0 0,1 1 0,2 5 0,3 4 0,5 8 0,3 4 0,5 5 0,-2-2 0,2 3 0,1 0 0,-3 0 0,2-3 0,-3-1 0,0-5 0,0 2 0,0-5 0,0 2 0,-3-2 0,0 2 0,-2 1 0,0 2 0,0 1 0,0-1 0,0 0 0,0-2 0,0 0 0,0-4 0,0 1 0,0-14 0,0 4 0,0-12 0,-2 4 0,1 2 0,-4-5 0,2 2 0,-3 0 0,1 1 0,0 0 0,-1 2 0,-1-3 0,1 4 0,-2 0 0,1-1 0,1 1 0,-1 2 0,2 1 0,0 0 0,0 2 0,-2-3 0,1 4 0,-3-4 0,1 3 0,-3-5 0,1 2 0,0-2 0,-1 0 0,-2-1 0,2 1 0,-2-1 0,2 3 0,1-2 0,2 5 0,-1-5 0,1 5 0,0-3 0,-2 1 0,5 2 0,-5-3 0,5 4 0,-2-1 0,2 0 0,2 1 0,-1-1 0,1 0 0,-1 1 0,-1 1 0,2 1 0,1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07:02:29.712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0 482 24575,'0'-9'0,"2"-3"0,0 6 0,7-10 0,-3 8 0,8-12 0,-6 9 0,5-4 0,-4 2 0,2 1 0,-1-1 0,-1 1 0,1 1 0,-2 1 0,-1 1 0,-1 1 0,2-2 0,-3 5 0,3-2 0,-2 1 0,1-2 0,-2 1 0,1 1 0,1-1 0,-1 3 0,-1-1 0,1 0 0,-1 1 0,-1-1 0,3 1 0,-2-1 0,1 1 0,-1-1 0,0 1 0,-1 1 0,1-1 0,-1 1 0,1-1 0,-1 1 0,1-1 0,-2 1 0,0 0 0,1-1 0,-1 1 0,1 0 0,2-2 0,-2 1 0,3-1 0,-4 1 0,1 1 0,-1 1 0,1-1 0,-1 1 0,0-1 0,1 0 0,-1-1 0,0 2 0,1-1 0,-1 2 0,0-3 0,1 2 0,-1-1 0,0 2 0,3-3 0,-3 1 0,6-3 0,-3 3 0,1-3 0,-2 3 0,0-1 0,-1 1 0,3-1 0,-3 1 0,3-1 0,-3-1 0,3 1 0,-3-1 0,1 1 0,-2 1 0,1 1 0,-1-1 0,0 1 0,1-1 0,-1 1 0,1-1 0,-1 3 0,0-3 0,2 1 0,-1-2 0,1 1 0,-2 1 0,-1-1 0,1 3 0,-1-3 0,1 2 0,-1-2 0,1 3 0,-11-1 0,6 1 0,-10 0 0,7 0 0,-3 0 0,-2 0 0,2 0 0,-3 0 0,3 0 0,-6 0 0,3 1 0,-4 2 0,3 1 0,2 0 0,0 0 0,3-2 0,-1 1 0,1-2 0,1 2 0,-1-3 0,3 2 0,-1-2 0,1 0 0,1 0 0,-2 0 0,1 0 0,-1 0 0,1 0 0,12 0 0,-3 0 0,9 0 0,-7 0 0,3 0 0,-2 0 0,1 0 0,1 0 0,-2 0 0,1 0 0,1 0 0,-2 0 0,1 0 0,-3 0 0,1 0 0,-2 0 0,3 0 0,-1 0 0,-1 0 0,1 0 0,-1 0 0,1 0 0,0 0 0,1 0 0,-1 0 0,1 0 0,-3 0 0,2 0 0,-3 0 0,1 0 0,-1 0 0,-1 0 0,0 0 0,1 0 0,-1 0 0,0 0 0,-1 1 0,0 3 0,-2-1 0,0 2 0,-2-1 0,0-1 0,-1 1 0,1 1 0,-1-1 0,1 3 0,-2-2 0,1 3 0,-1-1 0,2 1 0,-2-1 0,2 1 0,-1-1 0,-1 1 0,2-1 0,0-1 0,0 1 0,2-2 0,-2 1 0,1 1 0,0-3 0,-1 3 0,1-1 0,0-1 0,0 2 0,1-1 0,0 0 0,0 1 0,-2-3 0,2 1 0,-2 0 0,2-1 0,0 1 0,0 0 0,0-1 0,0 5 0,0-5 0,0 3 0,0-4 0,0 2 0,0-1 0,0 1 0,0-1 0,0-1 0,0 1 0,0-1 0,0 1 0,0-1 0,0 0 0,0 1 0,0-1 0,0 1 0,0-1 0,0 0 0,0-1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07:02:55.302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1 1860 24575,'41'0'0,"-1"0"0,-11 0 0,41 0 0,-16 0 0,39 0 0,-16 0 0,-17 0 0,18 0 0,-17 0 0,16 0 0,-1 0 0,-9 0 0,-1 0 0,0 0 0,-9 0 0,8 0 0,-8 0 0,4 0 0,-4-5 0,-1 0 0,-4-6 0,-1 2 0,1-6 0,-8 0 0,4-6 0,-9 4 0,2-6 0,-5 4 0,1-4 0,8-9 0,-12 6 0,8-6 0,-17 6 0,-1 6 0,-3-5 0,-3 2 0,3 1 0,-5-5 0,2 4 0,-2-7 0,0 2 0,1-6 0,-3 2 0,3-2 0,-3-1 0,1 3 0,-4 1 0,0 1 0,-2 2 0,0-3 0,-1 3 0,-2 1 0,0 6 0,0-3 0,-3 6 0,2-10 0,-3 5 0,1-3 0,-2 5 0,0 3 0,0-2 0,2-1 0,-2-1 0,2-1 0,-2 2 0,0-3 0,3 0 0,-3-3 0,2 2 0,-2-2 0,0 3 0,2 0 0,-1-3 0,1 2 0,0-2 0,-1 3 0,1 0 0,0 0 0,-2 0 0,7-14 0,-6 13 0,6-12 0,-5 16 0,3 0 0,0-3 0,-1 6 0,1-3 0,-1 4 0,0 1 0,3-1 0,-3 4 0,4-1 0,-3 1 0,2 3 0,-2-1 0,0 3 0,-1-2 0,0 5 0,-1-2 0,1 1 0,-1 0 0,3-1 0,-3 4 0,4-6 0,-3 5 0,1-1 0,-2 2 0,1 1 0,-1 0 0,1-1 0,-1 3 0,0-2 0,-1 1 0,1 0 0,-11 0 0,4 2 0,-10 2 0,6 0 0,-2 3 0,1-2 0,1 4 0,-4-4 0,4 1 0,-2-1 0,3 0 0,-1 0 0,1 0 0,-1-1 0,3 0 0,-2 0 0,1-3 0,0 2 0,-1 0 0,4-2 0,-3 3 0,1-2 0,1 0 0,-1-1 0,2 2 0,-1-2 0,1 2 0,-1-2 0,1 0 0,12-4 0,-2 2 0,9-4 0,-4 2 0,-4 0 0,4 0 0,-4 1 0,1 0 0,1 0 0,-2 1 0,1 0 0,-1-2 0,-3 2 0,2 0 0,-3-1 0,1 3 0,-1-3 0,1 3 0,-1-3 0,1 2 0,0-2 0,-1 1 0,1 0 0,0-1 0,-1 3 0,1-3 0,-2 2 0,1-2 0,-1 3 0,0-3 0,-1 4 0,0 2 0,-2 2 0,0 1 0,0-3 0,0 1 0,0-1 0,0 1 0,0-1 0,0 0 0,0 1 0,0-1 0,0 1 0,0-1 0,0 1 0,0-1 0,0 0 0,0 1 0,0-1 0,0 1 0,0-1 0,0 0 0,0 1 0,0-1 0,0 1 0,0-1 0,0 0 0,0 1 0,0-1 0,1-1 0,0 1 0,0-1 0,1 1 0,0 1 0,-1-1 0,2 1 0,-2-1 0,0 1 0,1-3 0,-2 2 0,3-1 0,-1 2 0,0-1 0,1-1 0,-3 1 0,3-1 0,-1 0 0,0 1 0,-1-1 0,1 0 0,0 2 0,1-1 0,-1 1 0,1 0 0,-1-1 0,0 1 0,1-2 0,-3 1 0,3-2 0,-1 3 0,1-1 0,-1 1 0,1-2 0,-3 1 0,3-3 0,-1 3 0,2-3 0,-2 3 0,-1-1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1:42:15.420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1 358 24575,'39'0'0,"7"0"0,3 0 0,12 0 0,-2 0 0,12 0 0,4 0 0,-4 0 0,-7 0 0,-2 0 0,-14 0 0,4 0 0,-18 0 0,26 0 0,-32 0 0,37 0 0,-19 0 0,9 0 0,3 0 0,-7 0 0,-4 0 0,11 0 0,0 0 0,5-3 0,1 2 0,-15-6 0,6 7 0,-16-3 0,7 3 0,-8 0 0,-2-3 0,-7 2 0,-2-2 0,-6 3 0,2 0 0,-6 0 0,6 0 0,-2 0 0,3-2 0,3 1 0,-2-2 0,7 1 0,-4 1 0,1-5 0,2 6 0,-6-6 0,2 6 0,-3-6 0,0 6 0,7-3 0,-8 1 0,7 1 0,-13-1 0,6 2 0,-2 0 0,3 0 0,0 0 0,3 0 0,-2 0 0,7 0 0,-8 0 0,4 0 0,-4 0 0,-4 0 0,4 0 0,-7-3 0,6 3 0,-9-3 0,5 3 0,-8 0 0,2 0 0,-3 0 0,0 0 0,-3 0 0,0 0 0,-2 0 0,-1 0 0,1 0 0,-15-2 0,7 0 0,-15-3 0,10 0 0,-6-2 0,3 1 0,-7-1 0,7 2 0,-4 0 0,-2-1 0,-4-2 0,-7-2 0,4-2 0,-1 2 0,2 2 0,2 0 0,-6-2 0,5 1 0,-5-3 0,10 6 0,-3-3 0,4 4 0,-1 0 0,1-1 0,2 1 0,-2-1 0,3-1 0,-1 1 0,-2-2 0,5 3 0,-4-1 0,4 1 0,-2 0 0,3 0 0,-3 0 0,5 0 0,-5 0 0,6 0 0,-3 0 0,0 0 0,-3 0 0,2 0 0,-2 0 0,3 0 0,0 0 0,2 2 0,1-1 0,3 1 0,-1 1 0,5 0 0,4 2 0,2 2 0,5 1 0,-3 1 0,2 1 0,0 1 0,0-1 0,0 0 0,0 0 0,0 0 0,3 0 0,-2 2 0,4-1 0,-1 2 0,6 0 0,-6 1 0,8 0 0,-4 1 0,6 0 0,0-1 0,0 2 0,-1-1 0,1-1 0,0 2 0,-3-2 0,-1 0 0,-4-1 0,0-2 0,1 2 0,-1-2 0,1 2 0,-1-3 0,-2 1 0,1-1 0,-4 0 0,9 3 0,-8-2 0,5 1 0,-4-2 0,-2 1 0,5-1 0,-3 0 0,1 1 0,1-1 0,-6-2 0,3 2 0,-7-5 0,2 3 0,-2-1 0,-1-2 0,-3 2 0,-7-2 0,-2 0 0,-4 0 0,2 0 0,-3 0 0,3 0 0,-3 0 0,0 3 0,2-1 0,-8 4 0,4 0 0,-12 0 0,9-1 0,-9 4 0,7-2 0,-4 4 0,0-2 0,0 1 0,-4 5 0,6-7 0,1 7 0,6-9 0,4 4 0,-2-5 0,3 5 0,0-5 0,0 5 0,0-4 0,2 1 0,-1-2 0,1 2 0,0-2 0,1 2 0,0-2 0,2 0 0,-4 0 0,3-1 0,-3 1 0,4 0 0,-2 0 0,2-1 0,1 1 0,-1-1 0,0 1 0,1 0 0,-1-1 0,1 1 0,-1-1 0,1-1 0,-1 1 0,0-1 0,3 1 0,-2-1 0,1 1 0,-1-2 0,-1 3 0,0-1 0,1 1 0,-1 0 0,1-1 0,-1 1 0,0-3 0,3 2 0,0-3 0,2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1:42:29.877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80 52 24575,'10'8'0,"-3"-1"0,0-2 0,-2-1 0,-1 1 0,1 2 0,-1-2 0,-1 2 0,1-2 0,-3-1 0,3 1 0,-4 0 0,4-3 0,-3 2 0,3-3 0,-4 3 0,2-2 0,0 1 0,-1 1 0,3-4 0,-4 5 0,2-3 0,-2 3 0,2-3 0,-1 2 0,1-1 0,0-1 0,-2 2 0,2-1 0,-2 2 0,0-1 0,0 1 0,0-1 0,0 1 0,2 0 0,-1-1 0,1 1 0,-2-1 0,0 1 0,0-1 0,0 1 0,0 0 0,0-1 0,0 1 0,0-1 0,0 1 0,0 0 0,0-1 0,0 1 0,0-1 0,0 1 0,0-1 0,0 1 0,0 0 0,0-1 0,0 1 0,0-1 0,0 1 0,0 0 0,0-1 0,0 1 0,0-1 0,0 1 0,-2-1 0,1 1 0,-1 0 0,2-1 0,-2-1 0,2 1 0,-2-2 0,-1 1 0,1-1 0,-3-6 0,3 1 0,0-6 0,0 4 0,1-4 0,-1 1 0,0-2 0,1 0 0,-3 0 0,3-3 0,-3 2 0,1-1 0,0 2 0,-1 0 0,3 2 0,-3-1 0,3 1 0,-3 1 0,3-3 0,-3 5 0,4-2 0,-2 3 0,2-1 0,0 1 0,-2-1 0,1 1 0,-1-1 0,2 0 0,-2 1 0,2-1 0,-3 1 0,1-1 0,2 1 0,-2-1 0,0 1 0,1-1 0,-1 1 0,0-3 0,2 2 0,-2-1 0,2 1 0,0 1 0,0-1 0,0 1 0,0-1 0,0 1 0,0-1 0,0 1 0,0-1 0,0 1 0,-2 1 0,1-1 0,-1 2 0,0-1 0,2-1 0,-2 2 0,0-1 0,1-1 0,-1 2 0,0-3 0,1 0 0,-3 3 0,4-2 0,-4 3 0,3 8 0,-1 0 0,2 8 0,0-2 0,0-3 0,0 3 0,0-3 0,0 0 0,0 0 0,0 0 0,2 1 0,-1-4 0,3 3 0,-1-3 0,0 3 0,1 0 0,-3 0 0,3-2 0,-3 1 0,3-3 0,-4 1 0,4 0 0,-3-2 0,3 2 0,-3 0 0,1-2 0,-2 2 0,0 0 0,0-2 0,0 2 0,2-2 0,-2 2 0,4-2 0,-3 2 0,1-2 0,0-1 0,-2 3 0,4-1 0,-3 3 0,3-4 0,-4 2 0,2 0 0,-2 1 0,2-1 0,-1 1 0,1-1 0,-2-2 0,0 4 0,0-4 0,0 2 0,0-2 0,0 2 0,0-2 0,0 2 0,0-2 0,0-1 0,0 1 0,0 2 0,0-2 0,0 1 0,0-1 0,0-1 0,0 1 0,0-15 0,0 0 0,-2-10 0,1 6 0,-3 4 0,3 0 0,-1-3 0,-1 2 0,1-2 0,-1 6 0,-2-3 0,5 3 0,-5-1 0,5-1 0,-4 4 0,3-2 0,-3 0 0,4 2 0,-3-2 0,1 4 0,2-1 0,-5-1 0,5 0 0,-2-2 0,2 3 0,0-1 0,-2 1 0,1-1 0,-3 1 0,4-1 0,-3 1 0,3-3 0,-2 2 0,2-2 0,-2 0 0,0-1 0,1 0 0,-3-1 0,3 2 0,-3-3 0,3 2 0,-4-1 0,5 1 0,-4 1 0,3-3 0,-1 5 0,0-2 0,1 0 0,-3 2 0,4-2 0,-2 3 0,0-1 0,1-2 0,-3 4 0,4-4 0,-2 5 0,2-3 0,0 1 0,0-1 0,-2 1 0,1-1 0,-1 1 0,0 1 0,2-1 0,-2 2 0,4 10 0,-2-3 0,5 9 0,-3-5 0,1-4 0,1 5 0,-1-5 0,0 5 0,1-5 0,-2 4 0,1-4 0,1 5 0,-3-5 0,3 2 0,-3-2 0,1-1 0,-2 1 0,2-1 0,-2 1 0,4 0 0,-3-1 0,1 1 0,-2-1 0,2 1 0,-2-1 0,2 1 0,-2 0 0,2-1 0,-1 1 0,1-1 0,-2 1 0,0 0 0,2-3 0,-2 2 0,2-1 0,-2 1 0,0 1 0,0-1 0,0 1 0,0 0 0,0-1 0,0 1 0,0-1 0,0 1 0,0 0 0,0-1 0,0 1 0,0-1 0,0 1 0,0-1 0,0 1 0,0 0 0,0-1 0,0 1 0,2-1 0,-1 1 0,1 0 0,-2-1 0,0 1 0,0-1 0,0 1 0,0-1 0,2 1 0,-2 0 0,2-1 0,-2 1 0,0-1 0,0 1 0,0 0 0,0-1 0,0 1 0,0-1 0,0 1 0,0-1 0,0 1 0,0 0 0,0-1 0,0 1 0,0-1 0,0 1 0,0 0 0,0-1 0,0 1 0,0-1 0,0 1 0,0 0 0,0-1 0,0 1 0,0-1 0,0 1 0,0-1 0,0 1 0,0 0 0,0-1 0,0 1 0,0-1 0,0 1 0,0 0 0,0-17 0,0 6 0,2-14 0,-1 10 0,3 0 0,-1 0 0,0 0 0,1 0 0,-3 0 0,3 2 0,-3-1 0,3-1 0,-2 2 0,1-3 0,-1 6 0,0-2 0,-1 2 0,3 1 0,-4-3 0,4 1 0,-3 0 0,3 1 0,-2 0 0,1 1 0,1-1 0,-1-1 0,1 0 0,1-1 0,0 0 0,-1 2 0,3-4 0,-2 4 0,5-5 0,-5 5 0,2-2 0,-3 3 0,1-1 0,2 1 0,-2-1 0,2 0 0,-3 1 0,1-1 0,-1 1 0,1-1 0,-1 1 0,1-1 0,0 3 0,-1-2 0,-1 1 0,1 1 0,-2-2 0,3 1 0,-1-1 0,-1-1 0,1 3 0,-2-2 0,3 3 0,-1-3 0,1 4 0,-3 0 0,0 2 0,-2 3 0,0-1 0,0 1 0,0 0 0,0-1 0,0 1 0,0-1 0,0 1 0,-2-1 0,2 3 0,-2-1 0,2 3 0,0-4 0,-3 5 0,3-3 0,-2 1 0,0-1 0,1-2 0,-1-1 0,2 1 0,-2-1 0,1 1 0,-1 0 0,0-3 0,2-8 0,-2 2 0,2-10 0,2 9 0,0-2 0,3 3 0,-1 1 0,1-1 0,-1 2 0,1-1 0,-1-1 0,1 3 0,-3-3 0,-11 8 0,2-2 0,-7 5 0,7-2 0,3-1 0,-1 1 0,0-1 0,1-1 0,1-1 0,1-2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1:43:09.027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1 9 24575,'13'0'0,"-3"0"0,-1 0 0,-1 0 0,-1 0 0,3 0 0,-5 0 0,2 0 0,-3 0 0,1 0 0,-1 0 0,1 0 0,-1 0 0,1 0 0,-1 0 0,1 0 0,-1 0 0,1 0 0,2 0 0,-2 0 0,2 0 0,0 0 0,-2 0 0,2 0 0,-3 0 0,1 0 0,-1 0 0,1 0 0,-1 0 0,1 0 0,-1 0 0,1 0 0,-1 0 0,1 0 0,0 0 0,-1-2 0,1 2 0,-1-2 0,1 2 0,-1 0 0,1 0 0,-1 0 0,1 0 0,-1 0 0,1 0 0,-1 0 0,1 0 0,-1 0 0,3 0 0,-2 0 0,1 0 0,-1 0 0,-1 0 0,1 0 0,-1 0 0,1 0 0,-1 0 0,1 0 0,-1 0 0,1 0 0,-1 0 0,1 0 0,-1 0 0,1 0 0,0 0 0,-1 0 0,1 0 0,-1 0 0,1 0 0,-1 0 0,1 0 0,-1 0 0,1 0 0,-1 0 0,1 0 0,-1 0 0,1 0 0,-1 0 0,1 0 0,-1 0 0,1 0 0,-1 0 0,3 0 0,-2 0 0,2 0 0,-2 0 0,2 0 0,-2 0 0,2 0 0,0 0 0,-2 0 0,2 0 0,0 0 0,-2-2 0,2 1 0,2-1 0,-1 2 0,1 0 0,1 0 0,-3 0 0,1 0 0,1 0 0,-4 0 0,5 0 0,-5 0 0,4 0 0,-1 0 0,-1 0 0,3 0 0,-5 0 0,2 0 0,0 0 0,-2 0 0,2 0 0,0 0 0,-2 0 0,2 0 0,-3 0 0,3 0 0,-1 0 0,1 0 0,-3 0 0,1 0 0,-1 0 0,1 0 0,-1 0 0,1 0 0,-1 0 0,1 0 0,-1 0 0,1 0 0,-1 0 0,1 0 0,-1 0 0,1 0 0,-1 0 0,1 0 0,-1 0 0,1 0 0,-1 0 0,1 0 0,-1 0 0,1 0 0,-1 0 0,1 0 0,-1 0 0,3 0 0,-2 0 0,1 0 0,-1 0 0,0 0 0,-1 0 0,3 0 0,-2 0 0,2 0 0,-2 0 0,2 0 0,-2 0 0,2 0 0,-3 0 0,1 0 0,-1 0 0,1 0 0,-1 0 0,1 0 0,-1 0 0,1 0 0,-1 0 0,1 0 0,-1 0 0,1 0 0,-1 0 0,1 0 0,2 0 0,-2 0 0,2 0 0,-3 0 0,3 0 0,-2 0 0,2 0 0,-2 0 0,2 0 0,-2 0 0,2 0 0,-3 0 0,1 0 0,-1 0 0,3 0 0,-1 0 0,0 0 0,-1 0 0,0 2 0,-1-1 0,1 1 0,-1-2 0,1 0 0,-1 0 0,3 0 0,-2 0 0,1 0 0,-1 0 0,-1 0 0,1 0 0,-1 0 0,1 0 0,-1 0 0,1 0 0,-1 0 0,1 2 0,-1-2 0,1 2 0,-1-2 0,1 0 0,-1 0 0,1 0 0,-1 0 0,1 0 0,-1 0 0,1 0 0,-1 0 0,1 3 0,0-3 0,-1 2 0,1-2 0,-1 0 0,3 0 0,-2 0 0,2 0 0,-2 0 0,-1 0 0,3 0 0,-2 0 0,2 0 0,-2 0 0,-1 0 0,1 0 0,-1 0 0,1 0 0,-1 0 0,1 0 0,-1 0 0,1 0 0,-1 0 0,1 0 0,-1 0 0,1 0 0,-1 0 0,1 0 0,2 0 0,-2 0 0,2 0 0,-3 0 0,1 0 0,-1 0 0,1 0 0,0 0 0,-1 0 0,1 0 0,-1 0 0,1 0 0,1 0 0,-1 0 0,2 0 0,-3 0 0,1 2 0,-1-1 0,1 1 0,-1-2 0,1 0 0,-1 0 0,1 0 0,2 0 0,-2 0 0,4 0 0,-4 0 0,2 0 0,0 0 0,-2 0 0,2 0 0,-2 0 0,-1 2 0,1-2 0,2 2 0,-2-2 0,2 0 0,-3 0 0,1 0 0,-1 0 0,1 0 0,-1 0 0,1 0 0,-1 0 0,1 0 0,0 0 0,-1 0 0,1 0 0,-1 0 0,1 0 0,-1 0 0,1 0 0,-1 0 0,1 0 0,-1 0 0,3 0 0,-2 0 0,2 0 0,-2 0 0,-1 0 0,1 0 0,-1 0 0,1 0 0,1 0 0,-1 0 0,2 0 0,-3 0 0,1 0 0,-1 0 0,1 0 0,-1 0 0,1 0 0,-1 0 0,1 0 0,-1 0 0,1 0 0,0 0 0,-1 0 0,1 0 0,-1 0 0,1 0 0,-1 0 0,1 0 0,-1 0 0,1 0 0,-1 0 0,1 0 0,-1 0 0,1 0 0,-1 0 0,1 0 0,-1 0 0,1 0 0,-1 0 0,1 0 0,-1 0 0,1 0 0,-1 0 0,1 0 0,-1 0 0,3 0 0,-2 0 0,1 0 0,-1 0 0,-1 0 0,1 0 0,0 0 0,-1 0 0,1 0 0,-1 0 0,1 0 0,-1 0 0,1 0 0,-1 0 0,1 0 0,-1 0 0,1 0 0,-1 0 0,1 0 0,-1 0 0,1 0 0,-1 0 0,1 0 0,-1 0 0,1 0 0,-1 0 0,1 0 0,-1 0 0,1 0 0,-1 0 0,1 0 0,-1 0 0,1 0 0,-1 0 0,1 0 0,-1 0 0,1 0 0,0 0 0,-1 0 0,1 0 0,-1 0 0,1 0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1:43:14.952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1 26 24575,'16'0'0,"8"0"0,-11 0 0,13 0 0,-8 0 0,6 0 0,-1 0 0,1 0 0,0 0 0,-3 0 0,2 0 0,-6 0 0,3 0 0,-7 0 0,3 0 0,-5 0 0,4 0 0,-4 0 0,2 0 0,-3-5 0,0 4 0,3-3 0,-2 4 0,1 0 0,-2 0 0,0-2 0,0 1 0,0-1 0,0 2 0,-2 0 0,1-2 0,-1 1 0,2-1 0,3 2 0,-3 0 0,1 0 0,-2 0 0,-1-2 0,2 1 0,0-1 0,0 2 0,4 0 0,-3 0 0,4 0 0,-2 0 0,-3 0 0,3 0 0,-3 0 0,0 0 0,0 0 0,0 0 0,0 0 0,0 0 0,0 0 0,-2 0 0,1 0 0,-2 0 0,3 0 0,-2 0 0,1 0 0,-1 0 0,0 0 0,1 0 0,-2 0 0,3 0 0,0 0 0,-2 0 0,6 0 0,-8 0 0,5 0 0,-6 0 0,2 0 0,-2 0 0,4 0 0,-3 0 0,3 0 0,-4 0 0,4 0 0,-1 0 0,0 0 0,1 0 0,-2 0 0,1 0 0,1 0 0,-1 0 0,0 0 0,1 0 0,-4 0 0,4 0 0,-1 2 0,2-1 0,2 1 0,-4-2 0,3 0 0,-5 0 0,3 0 0,-4 0 0,4 0 0,-3 0 0,1 0 0,-3 0 0,1 0 0,1 2 0,0-1 0,1 1 0,-3-2 0,3 0 0,-2 0 0,2 0 0,-2 0 0,2 0 0,-2 0 0,2 0 0,0 0 0,-2 0 0,6 0 0,-5 0 0,5 0 0,-6 0 0,2 0 0,0 0 0,-2 0 0,5 0 0,-5 0 0,4 0 0,-4 0 0,2 0 0,0 0 0,-2 0 0,5 0 0,-3 0 0,1 0 0,-1 0 0,-3 0 0,3 2 0,-2-1 0,5 1 0,-5-2 0,2 0 0,0 0 0,-2 0 0,6 0 0,-5 0 0,5 0 0,-6 0 0,2 0 0,-2 0 0,-1 2 0,1-1 0,2 1 0,-2-2 0,2 0 0,-3 0 0,1 0 0,-1 0 0,1 0 0,0 0 0,-1 0 0,1 0 0,-1 0 0,1 0 0,-1 0 0,1 0 0,-1 0 0,1 0 0,1 0 0,-1 0 0,2 0 0,-3 0 0,1 0 0,-1 0 0,1 0 0,-1 0 0,1 2 0,-1-2 0,1 2 0,-1-2 0,1 0 0,-1 0 0,1 0 0,-1 0 0,1 0 0,-1 0 0,1 0 0,-1 0 0,1 0 0,0 0 0,-1 0 0,1 0 0,-1 0 0,1 0 0,-1 0 0,1 0 0,2 0 0,-2 0 0,2 0 0,-3 0 0,3 0 0,-2 0 0,2 0 0,-2 0 0,-1 2 0,1-1 0,-1 1 0,3-2 0,-2 0 0,5 0 0,-5 0 0,4 0 0,-4 0 0,2 0 0,-2 2 0,2-2 0,-2 2 0,2-2 0,2 0 0,-4 0 0,4 2 0,-2-1 0,-2 1 0,2-2 0,-2 0 0,-1 0 0,1 0 0,-1 2 0,1-2 0,-1 3 0,1-3 0,-1 0 0,3 0 0,-1 2 0,1-2 0,-3 2 0,1-2 0,-1 0 0,3 2 0,-2-1 0,2 1 0,-2-2 0,-1 0 0,1 0 0,-1 0 0,1 0 0,-1 0 0,1 0 0,-1 0 0,1 0 0,-1 0 0,1 0 0,-1 0 0,1 0 0,-1 0 0,1 0 0,-1 0 0,1 0 0,-1 0 0,1 0 0,-1 0 0,1 0 0,-1 0 0,1 0 0,-1 0 0,-14 0 0,7 0 0,-12 0 0,10 0 0,-2 0 0,2 0 0,-4 0 0,4-2 0,-5 2 0,2-2 0,1 2 0,-3-3 0,3 3 0,-1-2 0,-1 2 0,4 0 0,-2 0 0,-1 0 0,3 0 0,-2 0 0,3 0 0,-1 0 0,1 0 0,-1 0 0,0 0 0,1 0 0,-1 0 0,1 0 0,-1 0 0,0 0 0,1 0 0,-1 0 0,1 0 0,-1 0 0,1 0 0,-1 0 0,0 0 0,1 0 0,-1 0 0,1 0 0,-1 0 0,0 0 0,1 0 0,-1 0 0,1-2 0,-1 1 0,0-1 0,1 2 0,-1 0 0,1 0 0,-1 0 0,1-2 0,-1 2 0,0-2 0,1 2 0,-1 0 0,1 0 0,-1 0 0,0 0 0,1 0 0,-1 0 0,1 0 0,-1 0 0,1 0 0,-1 0 0,0 0 0,1 0 0,-1 0 0,1 0 0,-1 0 0,0 0 0,1 0 0,-1 0 0,1 0 0,-1 0 0,1 0 0,-1 0 0,0 0 0,1 0 0,-1-2 0,1 1 0,-1-1 0,0 2 0,1 0 0,-1 0 0,1 0 0,-1 0 0,1 0 0,-1 0 0,0 0 0,1 0 0,-1 0 0,1 0 0,-1 0 0,0 0 0,1 0 0,-1 0 0,1 0 0,-1 0 0,1 0 0,-1 0 0,0 0 0,1 0 0,-1 0 0,1 0 0,-1 0 0,0 0 0,1 0 0,-1 0 0,1 0 0,-1 0 0,0 0 0,1 0 0,-1 0 0,1 0 0,-1 0 0,1 0 0,-1 0 0,0 0 0,1 0 0,-1 0 0,1 0 0,-1 0 0,0 0 0,1 0 0,-1 0 0,1 0 0,-1 0 0,1 0 0,-1 0 0,0 0 0,1 0 0,-3 0 0,2 0 0,-2 0 0,2 0 0,0 0 0,1 0 0,-1 0 0,1 0 0,-1 0 0,0 0 0,1 0 0,-1 0 0,1 0 0,-1 0 0,1 0 0,-1 0 0,0 0 0,1 0 0,-1 0 0,1 0 0,-1 0 0,0 2 0,1-1 0,-1 1 0,1-2 0,-1 0 0,1 0 0,-1 0 0,0 0 0,-2 0 0,2 2 0,-2-2 0,3 2 0,-1-2 0,0 2 0,-2-1 0,2 1 0,-2-2 0,3 0 0,-1 0 0,0 0 0,1 2 0,-1-2 0,1 2 0,-1-2 0,0 2 0,1-1 0,-1 1 0,1-2 0,-1 0 0,-2 2 0,2-1 0,-2 1 0,2-2 0,1 0 0,-3 2 0,2-1 0,-2 1 0,2-2 0,0 0 0,1 0 0,-3 2 0,2-1 0,-2 1 0,2-2 0,2 0 0,1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1:43:18.649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0 0 24575,'16'0'0,"-1"0"0,2 0 0,-1 0 0,1 0 0,-4 0 0,3 0 0,-3 0 0,1 0 0,-1 0 0,0 0 0,-3 0 0,6 0 0,-5 0 0,-1 0 0,0 0 0,-3 0 0,3 0 0,0 0 0,-2 0 0,1 0 0,-1 0 0,2 0 0,0 0 0,-3 0 0,3 0 0,-3 0 0,1 0 0,1 0 0,-4 0 0,2 0 0,0 0 0,-2 0 0,2 0 0,-2 0 0,2 0 0,-2 0 0,2 0 0,-3 0 0,3 0 0,-2 0 0,2 0 0,-2 0 0,-1 0 0,1 0 0,2 0 0,-2 0 0,2 0 0,-3 0 0,1 0 0,-1 0 0,1 0 0,-1 0 0,3 0 0,-2 0 0,5 0 0,-5 0 0,4 0 0,-4 0 0,5 0 0,-5 0 0,2 0 0,-3 0 0,1 0 0,-1 0 0,3 0 0,-1 0 0,1 0 0,-3 0 0,1 0 0,-1 0 0,1 0 0,-1 0 0,1 0 0,-1 0 0,1 0 0,-1 0 0,1 0 0,-1 0 0,1 0 0,-1 0 0,1 0 0,-1 0 0,1 0 0,-1 0 0,1 0 0,-1 0 0,1 0 0,-1 0 0,1 0 0,2 0 0,-2 0 0,2 0 0,-3 0 0,3 0 0,-2 0 0,2 0 0,-2 0 0,2 0 0,-2 0 0,2 0 0,-3 0 0,3 0 0,-1 0 0,1 0 0,-1 0 0,0 0 0,3 0 0,-4 0 0,4 0 0,-3 0 0,1 0 0,-3 0 0,3 0 0,-2 0 0,2 0 0,-2 0 0,2 0 0,-2 0 0,2 0 0,-3 0 0,1 0 0,-1 0 0,1 0 0,-1 0 0,1 0 0,-1 0 0,3 0 0,-2 0 0,2 0 0,-2 0 0,-1 0 0,1 0 0,-1 0 0,1 0 0,-1 0 0,3 0 0,-2 0 0,2 0 0,-2 0 0,-1 0 0,1 0 0,-1 0 0,1 0 0,-1 0 0,1 0 0,0 0 0,-1 0 0,1 0 0,-1 0 0,1 0 0,-1 0 0,1 0 0,-1 0 0,1 0 0,-1 0 0,1 0 0,-1 0 0,1 0 0,-1 0 0,1 0 0,-1 0 0,1 0 0,-1 0 0,1 0 0,-1 0 0,1 0 0,-1 0 0,1 0 0,-1 0 0,1 0 0,-1 0 0,1 0 0,-1 0 0,1 0 0,-1 0 0,1 0 0,0 0 0,-1 0 0,1 0 0,-1 0 0,1 0 0,-1 0 0,1 0 0,-1 0 0,1 0 0,1 0 0,-1 0 0,2 0 0,-3 0 0,1 0 0,-1 0 0,1 0 0,-1 0 0,1 0 0,-1 0 0,1 0 0,2 0 0,-2 0 0,4 0 0,-4 0 0,2 0 0,0 0 0,1 0 0,-1 0 0,3 0 0,-5 0 0,2 0 0,0 0 0,-2 0 0,2 0 0,0 0 0,-2 0 0,2 0 0,-3 0 0,1 0 0,-1 0 0,1 0 0,0 0 0,-1 0 0,1 0 0,-1 0 0,1 0 0,-1 0 0,1 0 0,2 0 0,-2 0 0,4 3 0,-4-3 0,5 3 0,-5-3 0,2 0 0,-3 0 0,1 0 0,-1 0 0,1 0 0,-1 2 0,1-2 0,-3 4 0,-2-1 0,0-1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1:43:21.608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1 1 24575,'25'0'0,"-6"0"0,3 0 0,-4 0 0,3 0 0,2 0 0,-6 0 0,6 0 0,-6 0 0,6 0 0,-5 0 0,5 0 0,-6 0 0,3 0 0,-4 0 0,0 0 0,1 2 0,-4-1 0,0 1 0,0-2 0,-2 2 0,2-1 0,-3 1 0,0-2 0,-3 0 0,3 0 0,-5 2 0,4-1 0,-1 1 0,-1-2 0,0 0 0,0 0 0,-2 0 0,5 0 0,-5 0 0,2 0 0,0 0 0,-2 0 0,2 0 0,0 0 0,-2 0 0,2 0 0,0 0 0,-2 0 0,2 0 0,-3 0 0,5 0 0,-1 0 0,2 0 0,-3 0 0,0 0 0,-2 0 0,4 0 0,-4 0 0,5 0 0,-5 0 0,4 0 0,-1 0 0,-1 0 0,6 0 0,-5 0 0,5 0 0,-3 0 0,0 0 0,0 0 0,-3 0 0,3 0 0,-3 0 0,1 0 0,1 0 0,-4 0 0,2 0 0,0 0 0,1 0 0,-1 0 0,0 0 0,0 0 0,-2 0 0,2 0 0,0 0 0,-2 0 0,2 0 0,0 0 0,-2 0 0,2 0 0,-2 0 0,2 0 0,-2 0 0,2 0 0,0 0 0,-2 0 0,2 0 0,0 0 0,-2 0 0,2 2 0,0-2 0,-2 2 0,2-2 0,0 0 0,-2 0 0,2 0 0,-3 0 0,1 0 0,-1 0 0,1 0 0,0 3 0,-1-3 0,1 2 0,-1-2 0,1 0 0,1 0 0,-1 0 0,2 0 0,-3 0 0,1 0 0,-1 0 0,1 0 0,-1 0 0,1 0 0,-1 0 0,1 0 0,-1 0 0,1 0 0,-1 0 0,1 0 0,-1 0 0,1 0 0,-1 0 0,1 0 0,-1 0 0,1 0 0,-1 0 0,1 0 0,-1 0 0,1 0 0,0 0 0,-1 0 0,1 0 0,-1 0 0,1 0 0,1 0 0,-1 0 0,2 0 0,-3 0 0,1 0 0,-1 0 0,1 0 0,-1 0 0,1 0 0,-1 0 0,1 0 0,-1 0 0,1 0 0,-1 0 0,1 0 0,-1 0 0,1 0 0,-1 0 0,1 0 0,-1 0 0,1 0 0,-1 0 0,1 0 0,-1 0 0,1 0 0,0 2 0,-1-1 0,1 1 0,-1-2 0,1 0 0,-1 0 0,1 0 0,-1 0 0,1 2 0,2-2 0,-2 2 0,4-2 0,-4 2 0,2-1 0,0 1 0,-2-2 0,2 2 0,-2-2 0,2 2 0,-2 0 0,2-1 0,-3 1 0,1 0 0,-1-1 0,1 3 0,-1-4 0,1 2 0,-1-2 0,1 2 0,-1 1 0,1-1 0,-1 0 0,1-2 0,12 0 0,-12 0 0,10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1:56:07.916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1 1179 24575,'76'0'0,"-23"1"0,12-2 0,13-2 0,16-3 0,7-2 0,-2-1-1967,-19 0 1,0-1 0,1-1 0,3-1 0,5-2 1753,-5-1 0,6-1 0,4-1 0,1-1 1,-2-1-1,-2 1 0,-7 1-218,6-2 0,-6 1 0,-3-1 0,2-1 0,4-3 431,6-3 0,4-4 0,2-1 0,-1-1 0,-2-1 0,-8 2-76,-8 2 0,-4 0 1,-4 0-1,0 0 1,1-1 75,19-8 0,1 0 0,-2-2 0,-1-1-271,-1-4 1,2-2 0,-7 0 0,-14 5 270,-10 1 0,-7 2 541,19-11 1,-11 7 0,-32 17 0,-18 15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1:56:09.736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355 24 24575,'-26'0'0,"0"0"0,-2 0 0,-5 0 0,-4 0 0,11 0 0,-3 0 0,13 0 0,-4 0 0,0 0 0,4 0 0,2 0 0,-2 0 0,8 0 0,-5 0 0,8 0 0,-2 0 0,0 0 0,2 0 0,2-2 0,10 1 0,2-1 0,5 2 0,-4 0 0,-2 0 0,1 0 0,-1-2 0,0 1 0,1-1 0,-4 2 0,2-2 0,-2 2 0,-1-2 0,1 0 0,1 1 0,0-3 0,3 4 0,-1-2 0,2 2 0,2 0 0,2 0 0,6 0 0,-3 0 0,6 0 0,-2 0 0,-1 0 0,3 0 0,-2 0 0,-1 0 0,3 0 0,-2 0 0,3 0 0,0 0 0,0 0 0,-9 0 0,7 0 0,-13 0 0,7 0 0,-9 0 0,0 0 0,-2 0 0,-1 0 0,1 0 0,-1 0 0,1 0 0,-3 2 0,-2 0 0,-7 6 0,-2-1 0,-4 4 0,-4 3 0,5-3 0,-8 7 0,6-7 0,-5 10 0,-2-2 0,5 0 0,-4 2 0,8-4 0,-2 1 0,3-1 0,0-1 0,3-5 0,0 4 0,3-4 0,0 2 0,-1 0 0,1-2 0,0 2 0,0 0 0,0-3 0,-1 1 0,1-2 0,3-4 0,-2 2 0,1-2 0,1 0 0,-3-1 0,5 1 0,-2-1 0,0 1 0,1 0 0,-1-1 0,0 1 0,0-3 0,-1-2 0,1-2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2:32:38.5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55 596 24575,'0'-13'0,"2"1"0,1 2 0,5-4 0,-2 3 0,4-5 0,-2 5 0,1-5 0,1 2 0,-1-3 0,2 0 0,1 0 0,-1 1 0,0-1 0,-2 0 0,1 0 0,-1 3 0,-1-2 0,0 5 0,0-2 0,-3 2 0,3 1 0,-1 0 0,-1 0 0,3 2 0,-3-2 0,2 2 0,-1 0 0,-2 1 0,5-1 0,-5 3 0,14-9 0,-9 8 0,9-6 0,-9 7 0,0-2 0,-2 1 0,2 1 0,-3-2 0,4 6 0,2-6 0,-2 4 0,2-2 0,-3 0 0,4-3 0,-3 4 0,5-3 0,-5 4 0,5-3 0,-5 1 0,2 0 0,-3 0 0,4-1 0,-3 1 0,5 0 0,-5 2 0,2-2 0,-3 2 0,1 0 0,6-2 0,-4 3 0,7-2 0,-9 0 0,5 3 0,-5-1 0,3 0 0,-1 1 0,1-4 0,0 2 0,2 0 0,-5-1 0,5 3 0,-2-4 0,0 5 0,2-5 0,-2 4 0,0-1 0,2 2 0,-5-3 0,5 3 0,-5-2 0,7 2 0,-7 0 0,7 0 0,-7 0 0,3 0 0,-4 0 0,3 0 0,-2 0 0,2 0 0,-3 0 0,4 0 0,-3 0 0,2 0 0,-3 0 0,0 0 0,1 0 0,-1 0 0,0 0 0,1 0 0,-1 0 0,0 2 0,0-2 0,1 5 0,-1-2 0,0 0 0,3 2 0,1-2 0,0 0 0,10 2 0,-8-2 0,8 0 0,-7 0 0,0 0 0,0-3 0,0 5 0,0-4 0,0 1 0,-1 1 0,1-2 0,0 1 0,0 1 0,0-3 0,-3 3 0,2-3 0,-2 0 0,0 0 0,2 0 0,-2 0 0,8 0 0,-4 0 0,3 0 0,-4 0 0,0 0 0,0 0 0,-3 0 0,5 0 0,-4 0 0,2 0 0,-1 0 0,-2-3 0,3 3 0,-3-5 0,2 4 0,-5-1 0,6 0 0,-6 1 0,5-2 0,-5 1 0,2 2 0,0-3 0,-2 3 0,5 0 0,-5-2 0,6 1 0,-6-1 0,5 2 0,-2 0 0,3-2 0,7 1 0,-5-2 0,5 3 0,-7 0 0,0 0 0,0 0 0,3 0 0,-2 0 0,2 0 0,-3 0 0,3 0 0,-2 0 0,6 0 0,-7 0 0,4 0 0,-4 0 0,0 0 0,3 0 0,-5 0 0,4 0 0,-1 0 0,-1 0 0,1 0 0,-2 0 0,5 3 0,-2 0 0,5 0 0,-10 2 0,2-4 0,-2 4 0,3-5 0,0 5 0,0-1 0,0 1 0,-3-2 0,2 2 0,-2-4 0,3 4 0,-3-2 0,2 0 0,-5 2 0,5-2 0,-5 2 0,2-2 0,1 2 0,-3-2 0,5 3 0,-5-1 0,7 3 0,-7-2 0,4 1 0,-2 1 0,-2-2 0,0 4 0,-1-4 0,-2 4 0,2-5 0,-2 3 0,1-3 0,-3 2 0,1-1 0,0 3 0,-1-3 0,3 3 0,-3-1 0,4 3 0,-5-4 0,5 3 0,-5-2 0,5 0 0,-2 6 0,0-4 0,-1 5 0,-2-5 0,0-2 0,1 4 0,1-5 0,-1 5 0,1-3 0,-2 1 0,1 0 0,1 1 0,-2-4 0,3 3 0,-4-5 0,2 5 0,-2-4 0,1 1 0,0-3 0,-1 1 0,-1 0 0,1 0 0,-1 4 0,-1-3 0,0 3 0,0-4 0,-1 0 0,1-1 0,-2 1 0,2 0 0,-1-1 0,1 1 0,-2 2 0,0-1 0,0 3 0,0-3 0,0 3 0,0-1 0,0 3 0,0-1 0,0 0 0,0-2 0,0 2 0,0-2 0,0 2 0,0 0 0,0-2 0,0 2 0,0-2 0,0 2 0,0 5 0,0-3 0,0 3 0,0-5 0,0 0 0,0 1 0,-3-1 0,3 0 0,-5 4 0,4-3 0,-4 2 0,3-3 0,-1 4 0,-2-3 0,2 5 0,0-5 0,-2 5 0,2-5 0,-3 5 0,3-2 0,-2 0 0,2 3 0,-2-2 0,-1 3 0,1 0 0,2-4 0,-2 6 0,1-5 0,-2 5 0,0 1 0,1 0 0,-2 3 0,-2 1 0,3 0 0,-3-1 0,3-2 0,-1 1 0,2-1 0,-1-1 0,-1 3 0,2-7 0,-4 4 0,3-4 0,-2 0 0,2 0 0,-2 0 0,-3 4 0,2-3 0,-4 4 0,4-8 0,1 2 0,-2-5 0,1 5 0,-1-5 0,-2 6 0,2-6 0,-1 2 0,0 0 0,1-2 0,-1 3 0,-2-4 0,-1 1 0,-4 4 0,-3 1 0,-1 0 0,-8 3 0,8-6 0,-6 2 0,7-3 0,-7 1 0,2-1 0,-2 1 0,-9 6 0,10-6 0,-14 6 0,16-9 0,-4 2 0,1-2 0,-2 0 0,-3 3 0,4-6 0,-4 3 0,4-4 0,-1 1 0,2-1 0,3 0 0,1-2 0,-1-2 0,0 1 0,1-2 0,3 2 0,-3-3 0,3 0 0,-1 0 0,2 0 0,3 0 0,0 0 0,0 0 0,-4 0 0,2 0 0,-2 0 0,4 0 0,0 0 0,-3 0 0,2-3 0,-3 2 0,4-4 0,0 2 0,1 0 0,-1-2 0,0 4 0,0-4 0,0 5 0,-4-5 0,4 1 0,-7 1 0,3-2 0,-1 4 0,2-4 0,3 4 0,0-4 0,0 5 0,-7-8 0,8 7 0,-8-4 0,10 2 0,-3 3 0,0-3 0,0 1 0,0 1 0,0-4 0,0 5 0,-3-3 0,2 1 0,-6 1 0,6-2 0,-5 3 0,1-2 0,1 1 0,-3-4 0,3 4 0,0-2 0,-3 0 0,6 3 0,-5-3 0,1 3 0,-17-3 0,11 3 0,-12-3 0,16 3 0,-1 0 0,4 0 0,-3-3 0,6 3 0,-2-3 0,3 3 0,0 0 0,0 0 0,0 0 0,0-3 0,0 3 0,0-5 0,0 4 0,0-4 0,0 2 0,0 0 0,3-2 0,-2 2 0,-6-5 0,4 2 0,-7-2 0,8 2 0,0-2 0,0 2 0,0-2 0,0-1 0,0 3 0,0-4 0,0 3 0,0-3 0,3 4 0,-2-5 0,5 5 0,-2-4 0,2 2 0,1 0 0,0-2 0,2 5 0,-2-5 0,5 2 0,-3-2 0,1 0 0,1 0 0,-2-1 0,-1-3 0,2 2 0,-5-3 0,6 5 0,-1 0 0,2-1 0,-1 1 0,1 0 0,0 0 0,-2-1 0,1 1 0,-2 0 0,3 0 0,2-1 0,-1 3 0,1-1 0,-2 1 0,2-2 0,-2 0 0,5-1 0,-5 1 0,2 0 0,0-1 0,-1 1 0,1-5 0,0 4 0,-2-4 0,5 5 0,-5 2 0,5-2 0,-4 5 0,3-5 0,-1 3 0,0-4 0,1 1 0,-1 2 0,0-1 0,1 1 0,-1-5 0,0 4 0,1-6 0,-3 6 0,3-4 0,-4 3 0,5-4 0,-5 3 0,5-5 0,-5 5 0,4-2 0,-3 3 0,3-3 0,-1 2 0,0-3 0,1 4 0,-1-3 0,2 2 0,0-2 0,-3-1 0,3 3 0,-3-2 0,3 3 0,0 0 0,0-1 0,0 1 0,0 0 0,0 0 0,0-1 0,0 1 0,0 2 0,0-1 0,0 1 0,0 0 0,0 1 0,0-2 0,0 0 0,0-3 0,0 4 0,0-1 0,0 3 0,0-3 0,0 3 0,0-3 0,0 4 0,0-3 0,0 4 0,0-1 0,0 0 0,0 1 0,0-1 0,0 1 0,0-1 0,0 0 0,0 1 0,0-1 0,0 0 0,0 1 0,0-1 0,0 0 0,0 1 0,2 1 0,1-6 0,0 7 0,-1-6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1:56:11.860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156 363 24575,'0'-11'0,"0"-2"0,0 0 0,0 1 0,-2-7 0,-3 8 0,-1-4 0,-2 1 0,2-2 0,1-1 0,-1 1 0,1 2 0,0-1 0,-1 4 0,1-5 0,0 6 0,0-3 0,-1 3 0,1 0 0,0 0 0,3 2 0,-3 1 0,5 3 0,-4-1 0,3 1 0,-1-1 0,0 1 0,2-1 0,-5 1 0,3-1 0,-1 1 0,-1 1 0,2-1 0,-1 2 0,-1-1 0,2-1 0,-3 1 0,2-1 0,-1 1 0,4-1 0,-4 4 0,3-4 0,-3 3 0,2-1 0,-1 0 0,-1 2 0,15-2 0,-5 6 0,14 2 0,-10 5 0,6-1 0,-5 1 0,5-3 0,-6-1 0,3 1 0,-3-2 0,-2 1 0,1-5 0,-4 2 0,2-3 0,-2 1 0,-1-2 0,1 0 0,2 0 0,-2 0 0,2 0 0,-3 0 0,3 0 0,-2 0 0,2 0 0,-2 0 0,-1 0 0,1 0 0,-1 0 0,1 0 0,-13 0 0,5 2 0,-6-3 0,13-4 0,2 0 0,3-4 0,-9 6 0,-1 1 0,-8 2 0,0 3 0,-7 0 0,6 2 0,-6 0 0,5 0 0,-2 1 0,3-3 0,3-1 0,2-4 0,5-1 0,7-4 0,2 1 0,3-3 0,-2 3 0,-2-1 0,-1 2 0,-3 1 0,1 1 0,-2-1 0,-4 4 0,-4-2 0,0 2 0,-2 0 0,0 0 0,0 2 0,-1 1 0,-1 2 0,1 0 0,2-3 0,2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2:04:16.382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0 1302 24575,'36'-35'0,"1"0"0,12-10 0,9-1 0,0 7 0,7 0 0,3-3-3232,9-10 0,4-2 0,4-1 3232,-8 8 0,4 0 0,3-1 0,0 1 0,-13 7 0,2 0 0,1 0 0,-3 1 0,-2 3 0,20-8 0,-4 3 0,3 1-305,-7 4 1,5-1 0,-2 3 0,-6 4 304,-9 6 0,-5 3 0,0 1 253,0-1 1,-1 0-1,1 0-253,6-1 0,1 0 0,-14 8 0,-5 10 0,7-6 0,-6 1 3905,-31 8-3905,30-3 4044,-35 4-4044,9 0 2204,-19 0-2204,-3 3 0,-13 1 0,6 1 0,-2 0 0,3-3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1T12:04:20.697"/>
    </inkml:context>
    <inkml:brush xml:id="br0">
      <inkml:brushProperty name="width" value="0.1" units="cm"/>
      <inkml:brushProperty name="height" value="0.1" units="cm"/>
      <inkml:brushProperty name="color" value="#009193"/>
    </inkml:brush>
  </inkml:definitions>
  <inkml:trace contextRef="#ctx0" brushRef="#br0">25 1 24575,'26'0'0,"-12"0"0,8 0 0,-11 0 0,3 0 0,-1 0 0,0 0 0,0 0 0,-2 0 0,4 0 0,-3 0 0,-1 0 0,4 0 0,-4 0 0,2 0 0,3 0 0,-5 0 0,5 0 0,-6 0 0,1 0 0,-2 0 0,-1 0 0,2 0 0,-3 0 0,3 0 0,-3 0 0,3 0 0,3 0 0,-2 0 0,4 0 0,-4 0 0,5 0 0,-6 0 0,3 0 0,0 0 0,-2 0 0,-1 0 0,0 0 0,-5 0 0,4 0 0,-4 0 0,2 0 0,0 0 0,-2 2 0,2-2 0,-2 2 0,-1 0 0,1-1 0,-1 3 0,-1-1 0,-1 1 0,-2 1 0,0-1 0,0 1 0,0 2 0,-2 1 0,-3 2 0,-3 0 0,-2 0 0,-4 3 0,0-1 0,-3 2 0,-4 1 0,4-3 0,-8 6 0,7-6 0,-3 6 0,4-6 0,0 5 0,3-6 0,-3 3 0,7-4 0,-1 4 0,1-6 0,4 5 0,-1-6 0,2 1 0,0 2 0,0-3 0,-2 3 0,1 0 0,-1 0 0,2 0 0,-2 0 0,1 3 0,-1-2 0,-1 2 0,3-3 0,-1 0 0,2-2 0,1 1 0,-1-4 0,1 2 0,-1-2 0,3 0 0,-1-1 0,0 1 0,2-1 0,-2-3 0,2-6 0,0-1 0,0-5 0,0 3 0,0-2 0,0-2 0,0 1 0,2-5 0,-1 5 0,4-4 0,-5 1 0,3 1 0,-3-3 0,0 2 0,0-2 0,0 2 0,0-1 0,0 4 0,0-2 0,0 3 0,0 0 0,0 3 0,0-3 0,0 5 0,0-4 0,0 4 0,0-2 0,0 2 0,0 1 0,-2-1 0,1 1 0,-3 1 0,4-1 0,-2 2 0,0-1 0,1-1 0,-3 4 0,3-4 0,-3 3 0,4-3 0,-2 1 0,0 1 0,1-2 0,-3 3 0,4-3 0,-4 2 0,3-3 0,-3 1 0,4-1 0,-5 3 0,5-2 0,-2 1 0,0-1 0,1-1 0,-3 1 0,4-1 0,-4 3 0,3-2 0,-1 1 0,0 1 0,2-2 0,-2 1 0,0-1 0,3 1 0,2 1 0,5 2 0,9 3 0,-5 0 0,8 4 0,-10-1 0,6 2 0,-5-3 0,5 1 0,-6-1 0,3-2 0,-3-1 0,0-2 0,0 0 0,0 0 0,0 0 0,0 0 0,0 0 0,0 0 0,3 0 0,-2 0 0,1 0 0,-2 0 0,0 0 0,0-2 0,0 1 0,-2-1 0,-1 2 0,-3 0 0,1 0 0,-13 5 0,-1-2 0,-11 5 0,7-1 0,-3-1 0,2 4 0,-2-4 0,-1 5 0,4-5 0,0 2 0,3-1 0,0-2 0,2 3 0,1-4 0,4 1 0,-1-1 0,2 1 0,-1 0 0,-1-1 0,2-1 0,-3-1 0,2-4 0,1-3 0,2-3 0,0-2 0,0 0 0,0 0 0,0 0 0,-2 0 0,2 0 0,-5 3 0,3-3 0,-3 5 0,0-4 0,-2 4 0,1-2 0,-1 2 0,0 0 0,2 1 0,-4-1 0,1 2 0,1-1 0,0 1 0,2-1 0,-2-1 0,2 3 0,-4-2 0,4 1 0,-2 0 0,2 1 0,1 0 0,-1 2 0,1-2 0,-1 2 0,2-2 0,-1 1 0,2-1 0,-3 0 0,1 2 0,-1-4 0,1 3 0,-1-3 0,0 4 0,1-4 0,-1 3 0,3-3 0,-2 4 0,3-4 0,-3 3 0,1-1 0,-1 2 0,-1 0 0,1 0 0,-1 0 0,1 0 0,-1 0 0,0 0 0,3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2:32:50.04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1 620 24575,'17'0'0,"0"0"0,16 0 0,-9 0 0,32 0 0,-19 0 0,21 0 0,-4 0 0,0 0 0,5 0 0,-5 0 0,4 0 0,-3 0 0,4 0 0,0 0 0,-4-4 0,3 3 0,1-2 0,1 0 0,0 2 0,-10-3 0,18 0 0,-19 3 0,12-6 0,1 6 0,-15-5 0,18 5 0,-12-6 0,6 6 0,-4-2 0,9-1 0,-4 4 0,5-4 0,-5 1 0,4 2 0,-4-3 0,5 4 0,-5 0 0,4 0 0,-4 0 0,6 0 0,-1-3 0,6 2 0,-5-3 0,5 1 0,-5 2 0,-1-3 0,0 4 0,0-3 0,-5 2 0,-10-3 0,12 4 0,-15 0 0,18 0 0,-25 0 0,6-3 0,8 2 0,-7-2 0,11 3 0,-21-3 0,-7 2 0,-2-2 0,-7 1 0,0 1 0,-7-1 0,2 2 0,-5 0 0,2 0 0,0 0 0,1 0 0,6-3 0,2 2 0,2-4 0,1 4 0,-1-2 0,-3 3 0,3-2 0,-6 1 0,6-2 0,-7 3 0,8-2 0,-10 2 0,6-3 0,-10 3 0,2 0 0,-3 0 0,1 0 0,-1 0 0,0 0 0,-2 0 0,-1 0 0,-2 0 0,-1 0 0,1 0 0,0 0 0,-1 0 0,-1-2 0,1 2 0,-1-2 0,1 2 0,1 0 0,0 0 0,-1 0 0,1 0 0,0 0 0,-1 0 0,1 0 0,-1 0 0,1 0 0,2 0 0,-1 0 0,1 0 0,-3 0 0,1 0 0,0 0 0,-1 0 0,-1-2 0,-1-1 0,-2-2 0,0 1 0,0-1 0,-2-2 0,-4 1 0,-2-3 0,-2 3 0,0-4 0,-1 2 0,1 0 0,0-1 0,-1 3 0,1-4 0,-3 4 0,2-1 0,-3-1 0,4 2 0,-3-4 0,-1 2 0,0-1 0,-3-1 0,3 1 0,0-2 0,-2 3 0,-2-6 0,0 4 0,-4-5 0,-2 0 0,5 5 0,-5-8 0,3 8 0,3-4 0,-7-3 0,6 5 0,1-1 0,7 3 0,1 4 0,5-1 0,-5 0 0,2 1 0,0-1 0,-2-1 0,5 3 0,-5-4 0,5 3 0,-5-3 0,5 1 0,-3 0 0,1-2 0,2 5 0,-3-4 0,3 3 0,1-1 0,1 2 0,-1 1 0,3-1 0,-1 5 0,2 5 0,0 3 0,0 8 0,0-5 0,0 5 0,3-2 0,0 3 0,0 0 0,2 0 0,-4 0 0,4 0 0,-2 0 0,2 0 0,1 0 0,0 3 0,-1-2 0,1-1 0,0-1 0,-1-2 0,1 3 0,-1-3 0,-2 3 0,2-3 0,-2 3 0,3 7 0,0-5 0,0 8 0,0-6 0,0 4 0,0 0 0,0-1 0,-2 1 0,1 0 0,-2-4 0,4 3 0,-2 1 0,-1-3 0,-2 3 0,0-11 0,-1-1 0,1-3 0,-2 1 0,0-1 0,0 0 0,0 1 0,0-1 0,0 0 0,0 1 0,2-1 0,-1 3 0,1-2 0,1 3 0,-3-4 0,2-2 0,1 2 0,-3-3 0,3 4 0,-1-1 0,-2 0 0,5 5 0,-4-6 0,1 3 0,-2-7 0,0 0 0,0-1 0,2-1 0,1-3 0,-1-3 0,2-4 0,-1 0 0,0-4 0,2 1 0,-2 0 0,2-1 0,0 1 0,0 0 0,0 0 0,0-1 0,0 1 0,1 0 0,-1 0 0,2 2 0,-1-2 0,4 2 0,-3 0 0,4-2 0,-1 2 0,-2-2 0,2 0 0,-2-1 0,2 1 0,-2 2 0,1-1 0,-3 3 0,3-3 0,-3 3 0,3-1 0,-3 2 0,3 0 0,-3-2 0,1 2 0,0-3 0,1 3 0,0 0 0,1-2 0,-1 2 0,-1-2 0,0 2 0,0 1 0,-1-1 0,1-2 0,-2 3 0,-1-2 0,1 3 0,0-1 0,-1-1 0,1 2 0,-2-1 0,1 2 0,-4-3 0,4 0 0,-3 1 0,3 1 0,-1-1 0,1 1 0,1-1 0,0-1 0,-1 0 0,-1 1 0,1 1 0,-2-3 0,3 3 0,-2-4 0,1 5 0,-4-3 0,4 3 0,-3-3 0,1 1 0,-2-1 0,0 0 0,-2 1 0,-1-1 0,-1 0 0,-1 3 0,-2-3 0,1 3 0,-3-3 0,3-2 0,-4 1 0,2-2 0,-2 1 0,0 1 0,-1-1 0,1 2 0,0-3 0,-1 3 0,3-3 0,-4 3 0,3 0 0,-4-3 0,2 3 0,1-3 0,0 3 0,-1 0 0,1 0 0,0-2 0,-1 3 0,1-5 0,-2 6 0,3-5 0,-3 3 0,7 1 0,-2-1 0,2 0 0,-2 2 0,2-1 0,-3 2 0,4-3 0,-1 3 0,2-3 0,-1 5 0,2-4 0,-3 3 0,0-3 0,0 4 0,1-5 0,-1 5 0,2-4 0,-1 3 0,4-3 0,-5 4 0,5-4 0,-4 3 0,1-1 0,1 0 0,-1-3 0,-1 2 0,1-2 0,-5 5 0,4 0 0,-1 0 0,0 0 0,3 2 0,-1 3 0,3 3 0,0 2 0,0 4 0,0 0 0,3 0 0,-3-1 0,5 0 0,-2-4 0,2 4 0,0-8 0,-2 2 0,1-2 0,-4 0 0,4-1 0,-3 1 0,1 0 0,0-1 0,-1 1 0,1 0 0,0 0 0,-2-1 0,5 4 0,-5-3 0,2 2 0,-2-2 0,0-1 0,2 1 0,-1 0 0,1 0 0,-2-1 0,2 1 0,-1 0 0,1 2 0,0-2 0,-2 3 0,4-4 0,-3 1 0,1 0 0,0-1 0,-1 1 0,1 0 0,-2 0 0,2-1 0,-2 1 0,2 0 0,-2-1 0,0 1 0,0 0 0,0 0 0,0 2 0,0 0 0,0 1 0,0-1 0,0-3 0,2 1 0,-1 0 0,1 0 0,-2-1 0,2-1 0,1-1 0,1-2 0,1 0 0,-1 0 0,1-2 0,0-1 0,-1-1 0,1-3 0,0 1 0,0-3 0,0 3 0,0-1 0,-1 0 0,1 2 0,0-2 0,0 2 0,-1 2 0,1-1 0,0 2 0,-3-3 0,2 3 0,-1-3 0,-1 3 0,1-3 0,-1 3 0,-2-2 0,4 3 0,-3-3 0,1 12 0,-4-3 0,1 7 0,-4-2 0,3-5 0,-4 5 0,2-5 0,-1 2 0,0 0 0,0-1 0,0 1 0,0-2 0,3-1 0,-2-1 0,1 1 0,0-1 0,-1 2 0,2-3 0,-1 2 0,-1-1 0,1 2 0,-2-1 0,1 1 0,1 0 0,-1 0 0,1-1 0,1 1 0,0 0 0,2-1 0,0 1 0,2-2 0,0-1 0,3-2 0,0-5 0,-1 2 0,1-4 0,2 0 0,1-1 0,0 0 0,2-1 0,-5 3 0,5-1 0,-5 0 0,2 1 0,-2-1 0,0 0 0,0 2 0,0-2 0,-1 2 0,-1 0 0,1 1 0,-4-1 0,5 0 0,-5 1 0,4-1 0,-3 0 0,1 1 0,-2-1 0,0 0 0,0 1 0,0-1 0,0 1 0,0-1 0,0 0 0,0 1 0,0-1 0,-2 0 0,1-2 0,-3 2 0,1-2 0,-2 0 0,1 1 0,-1-1 0,0 3 0,0-4 0,0 3 0,2-2 0,-1 2 0,1-2 0,-1 2 0,-1-2 0,0 0 0,-3 1 0,3-4 0,-3 5 0,3-5 0,-2 5 0,1-5 0,-4 4 0,2-3 0,1 3 0,-3-3 0,2 3 0,-2-1 0,2 2 0,-2 0 0,5 0 0,-2 0 0,2 0 0,0 1 0,0-1 0,1 3 0,-1-3 0,0 3 0,1-3 0,-1 3 0,0-2 0,2 1 0,-1 0 0,2-1 0,-1 2 0,-1-1 0,1-1 0,-1 1 0,1-1 0,-1 1 0,3-1 0,-3 1 0,3-1 0,-3 1 0,4-1 0,-2 2 0,0-1 0,1-1 0,-3 3 0,3 6 0,-1 1 0,2 7 0,0 0 0,3-2 0,0 5 0,2-5 0,0 6 0,1-3 0,-1 2 0,1-1 0,-1 1 0,1-5 0,1 2 0,-1-3 0,1 1 0,-2-3 0,0 1 0,-2-1 0,1 0 0,-1-1 0,2 0 0,-1-1 0,2 4 0,-2-5 0,-1 2 0,1 0 0,-1-1 0,2 3 0,-2-1 0,1 3 0,-1-1 0,2 0 0,0-2 0,0 2 0,0-2 0,-2 2 0,1-2 0,-3 4 0,1-6 0,-2 3 0,2-4 0,-1-1 0,1 1 0,-2 0 0,0-1 0,0 1 0,0 0 0,0 0 0,0-1 0,0 1 0,0 0 0,0-1 0,0 1 0,0 0 0,0 0 0,0-1 0,0 1 0,0 0 0,0-1 0,0 1 0,0 0 0,0 0 0,-2-1 0,1 1 0,-1 0 0,0-1 0,1 1 0,-1 0 0,2 0 0,0-1 0,0 1 0,0 0 0,0-1 0,0 1 0,-2-2 0,-1-12 0,1 1 0,-1-9 0,3 7 0,0-3 0,0 2 0,0-5 0,0 5 0,0-3 0,0 4 0,0 0 0,0 0 0,0-1 0,0 4 0,0-3 0,0 5 0,0-5 0,0 5 0,0-2 0,0-1 0,0 3 0,0-4 0,0 1 0,0-2 0,0 2 0,0-2 0,0 2 0,0 1 0,0-1 0,0 4 0,0-1 0,0 0 0,0 1 0,-2 1 0,-3 1 0,0 2 0,0 0 0,3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3:43:51.998"/>
    </inkml:context>
    <inkml:brush xml:id="br0">
      <inkml:brushProperty name="width" value="0.2" units="cm"/>
      <inkml:brushProperty name="height" value="0.2" units="cm"/>
      <inkml:brushProperty name="color" value="#D92086"/>
    </inkml:brush>
  </inkml:definitions>
  <inkml:trace contextRef="#ctx0" brushRef="#br0">0 0 24575,'25'0'0,"2"0"0,-5 0 0,-1 3 0,17 9 0,-2 4 0,6 4 0,-7-2 0,-2-1 0,-10-1 0,5 2 0,-10-4 0,-1-2 0,0-3 0,-3 1 0,2-1 0,-5 1 0,5 1 0,-5 0 0,5 0 0,3 4 0,-4-2 0,5 2 0,-8-1 0,4-2 0,4 9 0,-1-3 0,6 6 0,-7-3 0,-3-7 0,-4 0 0,-2-6 0,-1 2 0,0 1 0,7 4 0,-6-4 0,3 4 0,-2-5 0,-2 1 0,0-1 0,2 0 0,-2 5 0,2-3 0,-2 3 0,2-5 0,-5 0 0,10 8 0,-3 5 0,10 9 0,-6-6 0,0-3 0,-3-3 0,-2 0 0,2 0 0,-5-2 0,0-8 0,-3-2 0,0 2 0,0-3 0,0 5 0,-3-2 0,3 0 0,-5-3 0,4-2 0,-3 0 0,3 4 0,-2-1 0,1 4 0,-1-5 0,-2 0 0,2-4 0,-1 3 0,1-1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3:44:07.378"/>
    </inkml:context>
    <inkml:brush xml:id="br0">
      <inkml:brushProperty name="width" value="0.1" units="cm"/>
      <inkml:brushProperty name="height" value="0.1" units="cm"/>
      <inkml:brushProperty name="color" value="#D92086"/>
    </inkml:brush>
  </inkml:definitions>
  <inkml:trace contextRef="#ctx0" brushRef="#br0">157 395 24575,'8'0'0,"2"0"0,-5 0 0,5 0 0,-2 0 0,0 5 0,4 1 0,0 5 0,2 0 0,-1-1 0,-3 1 0,1-1 0,-1 0 0,0 1 0,0-3 0,1 1 0,-1-3 0,-2 4 0,2-4 0,-5 1 0,5-2 0,-5 0 0,2 0 0,-2 0 0,-1-1 0,1 1 0,0 0 0,-1 0 0,1-3 0,-2 2 0,1-1 0,-2 2 0,3-3 0,0 2 0,-3-1 0,2 0 0,-3 1 0,3-4 0,-4 5 0,5-5 0,-3 2 0,1 0 0,1-1 0,-4 3 0,5-3 0,-5 3 0,4-4 0,-1 2 0,-1 0 0,2-1 0,-3 3 0,3-3 0,-3 3 0,3-4 0,-2 3 0,1-1 0,1-2 0,-3 4 0,3-3 0,-4 3 0,4-3 0,-3 3 0,3-4 0,-4 4 0,5-3 0,-5 3 0,4-3 0,-3 3 0,3-4 0,-2 5 0,3-3 0,0 1 0,-1 1 0,1-1 0,0-1 0,-3 2 0,2-3 0,-1 3 0,2-1 0,-1-1 0,1 1 0,-2-6 0,-1-2 0,-2 0 0,0-7 0,0 3 0,0-7 0,0 2 0,0 0 0,0-2 0,0 2 0,-5-9 0,4 7 0,-4-3 0,5 11 0,-2-2 0,1 1 0,-1-2 0,2-1 0,0 5 0,0 0 0,0-1 0,0 3 0,0-2 0,0 0 0,0 2 0,0-5 0,0 2 0,0-2 0,0-5 0,0 1 0,0-2 0,0 0 0,0 5 0,0-5 0,2 5 0,9-25 0,-4 17 0,6-17 0,-8 19 0,1 0 0,4-9 0,-3 10 0,3-7 0,-5 13 0,0-5 0,0 6 0,0-7 0,0 10 0,-3-5 0,3 5 0,-5-1 0,4-2 0,-1 1 0,1 0 0,-1 2 0,-1 4 0,0-3 0,-8 11 0,3-2 0,-7 10 0,1-4 0,-1 2 0,1-3 0,-3 0 0,7-1 0,-3-3 0,1 3 0,2-4 0,-5 2 0,4 1 0,-3-1 0,3 1 0,-4 0 0,5-1 0,-5 1 0,0 0 0,0-1 0,0 1 0,-2 0 0,1-1 0,-1 1 0,-1-4 0,6 1 0,-5-2 0,2 3 0,-1 0 0,-3 2 0,8-4 0,-5 4 0,1-4 0,1 1 0,-2 1 0,3 0 0,0 0 0,-2 1 0,5-2 0,-5 1 0,2 0 0,-4 1 0,1-1 0,1 0 0,-2 0 0,6-1 0,-5 1 0,5-2 0,-4 2 0,5-3 0,-4 5 0,1-3 0,1 2 0,-1-4 0,1 3 0,-3 0 0,0 2 0,0-1 0,1 1 0,1-2 0,-4 0 0,4-3 0,-1 0 0,0 3 0,0-4 0,0 5 0,0-3 0,1-1 0,-2 2 0,3-3 0,-5 3 0,6-3 0,-6 1 0,7-2 0,-2 0 0,6 0 0,8 0 0,2 0 0,6 0 0,2 0 0,-4 0 0,7 0 0,-1 0 0,3 0 0,-2 0 0,-2 0 0,-3 0 0,-6 0 0,5 0 0,-9 0 0,2 0 0,0 0 0,-1 0 0,1 0 0,-3 0 0,1 0 0,0 0 0,2 0 0,-2 0 0,2 0 0,0 0 0,-1 0 0,3 0 0,-4 0 0,4 0 0,-1 0 0,-1 2 0,0-1 0,-2 1 0,-1-2 0,-1 2 0,1-2 0,-1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6:02:25.993"/>
    </inkml:context>
    <inkml:brush xml:id="br0">
      <inkml:brushProperty name="width" value="0.1" units="cm"/>
      <inkml:brushProperty name="height" value="0.1" units="cm"/>
      <inkml:brushProperty name="color" value="#D92086"/>
    </inkml:brush>
  </inkml:definitions>
  <inkml:trace contextRef="#ctx0" brushRef="#br0">338 294 24575,'-12'0'0,"-4"0"0,5 0 0,-7 0 0,1 0 0,3 0 0,-3 0 0,6 0 0,-6 0 0,6-5 0,-6 1 0,6-3 0,-3 1 0,1 1 0,2-1 0,-3-1 0,3 1 0,1-4 0,-1 4 0,1-4 0,2 4 0,0-3 0,1 1 0,1 0 0,1-2 0,0 4 0,5-3 0,-2 1 0,2 0 0,0-2 0,0 4 0,0-1 0,0 0 0,0 1 0,0-3 0,0 3 0,0-1 0,0 2 0,2-2 0,1 1 0,2-1 0,0 2 0,-1 1 0,4 1 0,-3-1 0,5 1 0,-5 0 0,5 1 0,-5 2 0,5 0 0,-4 0 0,4 0 0,-3 0 0,1 0 0,2 0 0,-2 0 0,0 0 0,2 0 0,-2 0 0,2 0 0,1 0 0,2 0 0,-2 0 0,1 0 0,-1 0 0,-1 2 0,1-1 0,-1 4 0,1-2 0,-1 0 0,-2 1 0,2-1 0,-2 2 0,0 0 0,2 0 0,-5-2 0,5 2 0,-5-2 0,3 2 0,-4-1 0,4 2 0,-3-2 0,2 1 0,0 5 0,-1-4 0,1 6 0,-2-4 0,0 3 0,-2 2 0,2-2 0,-4 6 0,3-3 0,-3 1 0,2 1 0,-3-1 0,0-1 0,0 2 0,0-4 0,0 4 0,0-4 0,0 1 0,0-2 0,-3-1 0,1-2 0,-4 2 0,-1-4 0,1 1 0,-8 3 0,7-4 0,-8 4 0,10-5 0,-5 1 0,4-2 0,-4 2 0,5-4 0,-5 3 0,5-4 0,-5 1 0,4-2 0,-4 0 0,5 0 0,-5 0 0,4 0 0,-1 0 0,2 0 0,0 0 0,1 0 0,-1 0 0,0 0 0,-2 0 0,2-2 0,-2 1 0,4-3 0,-4 4 0,4-4 0,-7 3 0,7-3 0,-4 3 0,4-3 0,-2 1 0,1 1 0,-1-2 0,0 1 0,0-2 0,2 0 0,-1 1 0,1-4 0,0 3 0,-1-2 0,3 2 0,-1-2 0,0 1 0,2-4 0,-3 2 0,3 1 0,0-3 0,0 2 0,0-3 0,0 1 0,0-1 0,0 1 0,-2-1 0,2 3 0,-3-2 0,3 2 0,0 1 0,0-3 0,0 4 0,0-1 0,2 2 0,1 1 0,2-1 0,2 0 0,1 0 0,2 0 0,1 2 0,-1-2 0,6 4 0,-5-1 0,7 2 0,-6 0 0,1 0 0,1 0 0,-3 0 0,2 0 0,-2 0 0,-1 2 0,1 1 0,-3 2 0,-1 0 0,0 1 0,-1-2 0,1 1 0,-2 0 0,0 3 0,0 0 0,0 2 0,0 1 0,-2-1 0,0 4 0,-3-3 0,0 6 0,0-3 0,0 3 0,0 1 0,-8 4 0,1-7 0,-6 4 0,0-8 0,-2-3 0,-2 1 0,0-4 0,-1-1 0,1-2 0,0-2 0,-1 0 0,1 0 0,0 0 0,-1 0 0,4 0 0,0-2 0,1-1 0,1-5 0,-1 2 0,2-4 0,1 2 0,2-3 0,-2 1 0,3-4 0,-3-4 0,6-1 0,-1 0 0,5 3 0,0 1 0,0 1 0,0-2 0,0 4 0,0-1 0,0 2 0,3 1 0,0-1 0,2 4 0,0-3 0,0 4 0,2-1 0,1 4 0,0-1 0,2 3 0,-2-1 0,2 2 0,1 0 0,4 0 0,-3 0 0,3 0 0,-5 2 0,1 1 0,-1 3 0,-2-1 0,2 0 0,-4 2 0,4 2 0,-5-1 0,3 2 0,-3-2 0,0 2 0,0 1 0,1-1 0,-1 1 0,-2-1 0,-1 1 0,-2 0 0,0-1 0,0 1 0,0-1 0,0 1 0,-2-1 0,-1-2 0,-9 5 0,2-7 0,-5 2 0,5-6 0,-1-2 0,-3 0 0,3 0 0,-2 0 0,2 0 0,0-5 0,1 2 0,-1-7 0,1 2 0,-1 0 0,3-2 0,-2 2 0,4-3 0,-2 1 0,5-1 0,-1 1 0,3-1 0,-1 1 0,2-4 0,0 3 0,0-10 0,0 8 0,0-5 0,0 5 0,0 1 0,0-1 0,2 2 0,1 3 0,2-1 0,2 3 0,1-2 0,6 3 0,-3 0 0,6-1 0,-6 3 0,5-2 0,-1 4 0,2-1 0,-3 2 0,0 0 0,-4 0 0,1 0 0,-1 0 0,1 0 0,-1 0 0,-2 0 0,4 2 0,-3 1 0,1 1 0,-3 2 0,-2-2 0,-1 1 0,1 0 0,0 2 0,0-1 0,0 4 0,-2-2 0,-1 0 0,-2 2 0,0-2 0,0 2 0,0-2 0,0 2 0,0-2 0,0 3 0,0-1 0,-5 1 0,2 0 0,-12 1 0,8-3 0,-7 3 0,6-6 0,-3 2 0,1-3 0,-1-2 0,0 2 0,1-5 0,-1 3 0,1-1 0,-4-1 0,3 1 0,0-2 0,1 2 0,2-1 0,-3 1 0,1 1 0,-1-3 0,1 3 0,-1-1 0,3-1 0,-2 3 0,2-3 0,-7 4 0,6-5 0,-6 3 0,7-3 0,0 0 0,1 0 0,2 0 0,0 0 0,0 0 0,0 0 0,1 0 0,1-5 0,-1 2 0,3-5 0,-3 4 0,3-4 0,-3 3 0,3-2 0,-3-1 0,3 3 0,-1-2 0,2-1 0,0 3 0,-2-2 0,1-1 0,-1 3 0,2-5 0,0 2 0,0-4 0,0 3 0,0 0 0,0 1 0,0 3 0,0-5 0,0 5 0,0-3 0,0 4 0,0-1 0,2-2 0,-1 1 0,4-1 0,-3 2 0,1 0 0,1 3 0,-1-5 0,2 4 0,0-5 0,-1 4 0,1-1 0,0 0 0,0 3 0,-3-3 0,2 3 0,-1-1 0,2-1 0,0 1 0,-1-2 0,1 1 0,0-1 0,0 2 0,-1-1 0,1 2 0,0-1 0,0-1 0,-1 3 0,1-1 0,0 0 0,0 1 0,-1-1 0,1 2 0,0-2 0,0 2 0,-1-2 0,1 2 0,0 0 0,-1 0 0,1 0 0,0 0 0,0 0 0,-1 0 0,1 0 0,0 0 0,0 0 0,-1 0 0,1 0 0,0 0 0,0 0 0,-1 0 0,1 0 0,2 0 0,-1 0 0,1 0 0,-2 0 0,0 0 0,-1 0 0,1 0 0,0 0 0,0 0 0,1 0 0,0 2 0,-1 0 0,-3 3 0,-2 0 0,0 0 0,-3-3 0,1 1 0,-3-3 0,0 0 0,15 0 0,-7 0 0,13 0 0,-12 2 0,1 0 0,0 3 0,0 0 0,-1 0 0,1 0 0,2 2 0,-1-1 0,4 3 0,-5-3 0,2 1 0,-2-2 0,0 2 0,0-1 0,0 1 0,0-2 0,-1 0 0,1 0 0,-2 0 0,-1 2 0,-2-2 0,0 3 0,0-3 0,0-1 0,0 4 0,0-3 0,0 3 0,0-4 0,0 1 0,0 0 0,0 0 0,0 0 0,0 0 0,0-1 0,0 1 0,0 0 0,0 0 0,0 0 0,0-1 0,0 1 0,0 0 0,0 0 0,-2 0 0,-1 0 0,-2-1 0,2 1 0,-1 0 0,1-2 0,-1 1 0,-1-1 0,2 1 0,-1 1 0,1-2 0,-4 1 0,1-3 0,-1 4 0,2-5 0,-2 2 0,1 0 0,-1-1 0,2 1 0,0-2 0,1 0 0,-6 0 0,4 0 0,-3 0 0,4 0 0,0 0 0,0 0 0,-2 0 0,1 0 0,-1 0 0,2 0 0,0 0 0,0 0 0,1 0 0,-1 0 0,0 0 0,0 0 0,0 0 0,0 0 0,1 0 0,-1 0 0,0-2 0,0-1 0,0-1 0,1-1 0,1 0 0,-2-2 0,5 1 0,-3-1 0,1 0 0,2 1 0,-3-4 0,3 3 0,0-7 0,0 3 0,0-3 0,0 4 0,0-1 0,0 3 0,0-4 0,0 5 0,0-5 0,0 4 0,0-3 0,0 3 0,0-2 0,0 2 0,2 0 0,1-1 0,2 3 0,0-4 0,0 5 0,0-2 0,0 4 0,-1-1 0,1 3 0,2-3 0,1 3 0,3-1 0,-3 2 0,2 0 0,-2 0 0,0 0 0,-1 0 0,-2 0 0,2 0 0,-2 0 0,3 0 0,-4 0 0,1 0 0,0 0 0,0-2 0,-1 1 0,1-1 0,0 2 0,0 0 0,-1 0 0,1 0 0,0 0 0,0 0 0,-1 0 0,1 0 0,0 0 0,-1 0 0,1 0 0,-2 2 0,1-1 0,-3 3 0,3-3 0,-4 3 0,2-1 0,-2 1 0,3 1 0,-3 0 0,2 0 0,-2 0 0,0-1 0,0 1 0,0 0 0,0 0 0,0 0 0,0 0 0,0-1 0,0 1 0,0 0 0,0 0 0,0 0 0,0-1 0,0 1 0,2 0 0,-1 0 0,1 0 0,-2 0 0,2-1 0,-1 1 0,1 0 0,0-2 0,0-1 0,3-2 0,0 0 0,0 0 0,-1 0 0,1 0 0,0 0 0,0 0 0,-1 0 0,1 0 0,0 2 0,-2 1 0,-1 1 0,-2 1 0,0 0 0,0 2 0,0-1 0,0 4 0,0-5 0,0 3 0,0-1 0,0-1 0,0 3 0,2-3 0,-2 1 0,2-2 0,-2 0 0,0 0 0,0 0 0,0-1 0,0 1 0,0 0 0,0-16 0,0 8 0,0-16 0,0 11 0,0-2 0,0 2 0,0-2 0,0 2 0,0-3 0,0 3 0,0-1 0,0 3 0,0-1 0,0 0 0,0 1 0,-2-1 0,2 0 0,-5 1 0,5-1 0,-4 2 0,3 0 0,-3 1 0,3-1 0,-1 0 0,2 0 0,-2 1 0,1-1 0,-1 0 0,2 0 0,-2 1 0,2-1 0,-3 0 0,1 0 0,2 1 0,-4-1 0,3 0 0,-3 3 0,3-3 0,-3 3 0,1-3 0,1 0 0,-3 3 0,3-3 0,-3 5 0,0-4 0,0 1 0,0 0 0,0-1 0,1 4 0,1-5 0,-1 5 0,1-4 0,-2 3 0,0-1 0,3 0 0,-3 1 0,3-3 0,-3 4 0,0-2 0,2-1 0,-1 3 0,2-4 0,-3 1 0,0 0 0,0 1 0,0 0 0,0 2 0,1-2 0,-1-1 0,0 3 0,0-2 0,0 0 0,1 1 0,-1-1 0,0 2 0,0 0 0,0-2 0,0 1 0,1-1 0,-1 2 0,0 0 0,0 0 0,0 0 0,1 0 0,-1 0 0,0 0 0,0 0 0,0 0 0,0 0 0,1 0 0,-1 0 0,0 0 0,0 0 0,0 0 0,1 0 0,-1 0 0,0 0 0,0 0 0,0 0 0,0 0 0,1 0 0,-1 0 0,0 2 0,0-1 0,3 3 0,-3-3 0,5 3 0,-5-3 0,5 3 0,-4-4 0,1 5 0,-2-3 0,0 1 0,3 1 0,-3-3 0,3 3 0,-3-1 0,2 2 0,-1-3 0,3 3 0,-3-5 0,4 4 0,-3-1 0,1 2 0,2 0 0,-2 0 0,-1-1 0,3 1 0,-2 0 0,2 0 0,0 0 0,0-1 0,0 1 0,-2 0 0,-1-2 0,0-1 0,1-2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6:02:37.293"/>
    </inkml:context>
    <inkml:brush xml:id="br0">
      <inkml:brushProperty name="width" value="0.1" units="cm"/>
      <inkml:brushProperty name="height" value="0.1" units="cm"/>
      <inkml:brushProperty name="color" value="#D92086"/>
    </inkml:brush>
  </inkml:definitions>
  <inkml:trace contextRef="#ctx0" brushRef="#br0">37 256 24575,'0'-11'0,"0"1"0,0-1 0,0 1 0,0-1 0,0 1 0,0 2 0,2-2 0,-1 2 0,4-2 0,-3-1 0,4 1 0,-3 2 0,1-2 0,-1 2 0,2 0 0,0-2 0,-2 5 0,2-5 0,-3 4 0,3-1 0,-2 0 0,1 1 0,-1-1 0,2 2 0,-1 3 0,1-2 0,-2 1 0,1 0 0,-1-1 0,1 4 0,1-5 0,0 5 0,0-4 0,-1 3 0,1-1 0,0 2 0,0-2 0,-1 1 0,1-1 0,0 2 0,0 0 0,2-2 0,-2 1 0,3-1 0,-4 2 0,1 0 0,0 0 0,0 0 0,-1 0 0,3 0 0,-2 0 0,2 0 0,-2 0 0,0 0 0,0 0 0,-1 0 0,1 0 0,0 0 0,0 0 0,-1 0 0,1 0 0,0 0 0,0 0 0,-1 2 0,1-1 0,0 3 0,-1-1 0,-1 1 0,1-1 0,-1 1 0,0-1 0,1 2 0,-4 0 0,5-1 0,-5 1 0,4 0 0,-1 0 0,4 7 0,-1-3 0,-1 3 0,-1-2 0,-3-5 0,3 3 0,1 3 0,-1-2 0,4 11 0,-5-11 0,2 5 0,-1-9 0,-3 5 0,1-4 0,0 8 0,-1-5 0,1 3 0,-2-4 0,0-1 0,0-1 0,0 1 0,0-2 0,0 0 0,0-1 0,0 1 0,0 0 0,0 0 0,0 0 0,0-1 0,0 4 0,0-3 0,0 3 0,0-4 0,0 1 0,0 0 0,0 0 0,-2 0 0,1 0 0,-3-1 0,2 3 0,-3-1 0,0 1 0,0-3 0,2 1 0,-1 0 0,1 0 0,-1 0 0,-1 0 0,0-1 0,2 1 0,-1 0 0,1 0 0,-2 2 0,0-1 0,0 1 0,1-2 0,-1 0 0,0-1 0,0 1 0,0 0 0,1-2 0,-1 1 0,0-3 0,0 1 0,0-2 0,0 0 0,-2 0 0,-1 0 0,1 0 0,0 0 0,2 0 0,-3 0 0,3 0 0,-2 0 0,-1 0 0,3 0 0,-3 0 0,4 0 0,-4 0 0,3 0 0,-3 0 0,1-3 0,2 1 0,-3-1 0,3-1 0,1 1 0,-1-2 0,0-2 0,0 2 0,0-5 0,0 2 0,0 1 0,2 0 0,1-1 0,0 3 0,1-5 0,-1 5 0,0-5 0,1 2 0,-1 0 0,0 1 0,1-1 0,-1 3 0,2-2 0,-2 2 0,1-5 0,-1 4 0,2-3 0,0 4 0,0 1 0,0-1 0,0 0 0,0 0 0,0-2 0,0 2 0,0-5 0,0 2 0,0-1 0,2-2 0,3 2 0,3-4 0,4 3 0,-4 0 0,1 6 0,-5 1 0,4 3 0,-3 0 0,2 0 0,-2 0 0,3 0 0,-3 0 0,2 0 0,0 0 0,1 0 0,2 0 0,-2 0 0,2 0 0,-5 0 0,2 3 0,-2-1 0,2 3 0,-1 0 0,1 0 0,-2 0 0,0 0 0,-1 0 0,1-1 0,0 6 0,-2-4 0,-1 3 0,-2-4 0,0 3 0,0-3 0,0 5 0,0-2 0,0 0 0,0-1 0,-2 1 0,-1-3 0,-2 3 0,-2-3 0,-1 0 0,-3 0 0,3 0 0,-2 0 0,2 1 0,0-3 0,-2 1 0,5-3 0,-3 1 0,1-2 0,1 0 0,-1 0 0,2 0 0,0 0 0,1 0 0,-1 0 0,0-2 0,0-1 0,0-6 0,1 3 0,1-6 0,1 7 0,2-3 0,0 1 0,0-1 0,0-2 0,0 2 0,0-2 0,0 2 0,0-2 0,0-1 0,0 1 0,0-1 0,0 3 0,0-2 0,2 2 0,1 0 0,2 1 0,-1 2 0,1 1 0,-2-1 0,1 0 0,1 2 0,0 1 0,2 2 0,-2 0 0,-1 0 0,1 0 0,0 0 0,0 0 0,-1 0 0,1 0 0,0 0 0,0 0 0,-1 0 0,1 0 0,0 0 0,0 0 0,-1 2 0,1 1 0,0 2 0,-2 0 0,1-3 0,-4 3 0,2-3 0,-2 3 0,0 0 0,0 0 0,0 0 0,-2-1 0,0-1 0,-6-1 0,3-2 0,-3 0 0,1 0 0,2 0 0,-3-2 0,3-3 0,2 0 0,-1-5 0,3 2 0,-1 0 0,2-2 0,0 5 0,0-3 0,0 4 0,0-1 0,0 0 0,2 0 0,0 3 0,3-3 0,0 5 0,0-2 0,-1 2 0,-15 0 0,5 0 0,-11 0 0,10 0 0,0 2 0,1-1 0,-1 3 0,2-3 0,0 3 0,0-3 0,1 3 0,-1-4 0,0 5 0,0-5 0,0 5 0,0-5 0,1 4 0,-1-3 0,0 1 0,0 0 0,0-1 0,3 3 0,-3-3 0,3 3 0,-3-4 0,2 5 0,-1-3 0,1 3 0,-2-2 0,3 1 0,-3-3 0,5 3 0,-4-4 0,1 5 0,-2-5 0,3 5 0,-3-3 0,3 1 0,-1 1 0,-1-1 0,3 2 0,-3-3 0,3 3 0,-3-3 0,3 3 0,-1 0 0,0 0 0,2 0 0,-3-1 0,3 1 0,0 0 0,0 0 0,0 0 0,0 0 0,0-1 0,0 1 0,0 0 0,0 0 0,0 0 0,0-1 0,3 1 0,-1 0 0,3 0 0,0-2 0,-3 1 0,3-2 0,-3 1 0,3-1 0,0 0 0,-1-1 0,1 1 0,0-2 0,0 0 0,-1 0 0,1 0 0,0 0 0,0 0 0,-1 0 0,1 0 0,0 0 0,0 0 0,-1 0 0,1 0 0,-2 2 0,-1 1 0,-9 0 0,3 1 0,-8-4 0,7 3 0,-5-3 0,4 0 0,-1 0 0,2 0 0,0 0 0,0 0 0,1 2 0,-1 0 0,2 3 0,1 0 0,2 0 0,0 0 0,0-1 0,0 1 0,0 0 0,0 2 0,0-1 0,0 1 0,0-2 0,0 0 0,0 0 0,0 0 0,2-3 0,-1-8 0,1 2 0,-2-7 0,0 6 0,-2 2 0,1-1 0,-3 1 0,1-1 0,0-1 0,-1 0 0,4 0 0,-3 1 0,1-1 0,0 0 0,-1 0 0,1 1 0,2-1 0,-2 2 0,1-1 0,-1 2 0,2-3 0,0-2 0,0 2 0,0-2 0,0 2 0,0 0 0,0 1 0,0-1 0,2 0 0,1 0 0,-1 1 0,3 1 0,-3-1 0,3 1 0,0-2 0,-1 3 0,1-3 0,0 5 0,0-4 0,-1 3 0,1-3 0,0 3 0,0-3 0,-1 2 0,1-1 0,2-1 0,-1 1 0,1 0 0,0-1 0,-1 3 0,1-3 0,-2 3 0,0-1 0,-1 2 0,1 0 0,0 0 0,0 0 0,-1 0 0,1 0 0,0 0 0,0 0 0,-1 0 0,-1 2 0,-1 1 0,0 2 0,-1-1 0,1 4 0,-2-3 0,0 5 0,0-4 0,0 1 0,0-2 0,0 2 0,0-1 0,0 1 0,0 0 0,0-1 0,0 1 0,0 1 0,0-3 0,0 5 0,0-5 0,0 3 0,0-3 0,-2-1 0,-1 1 0,-4 0 0,1-2 0,-1-1 0,2-2 0,0 0 0,0 0 0,1 0 0,-6 0 0,4 0 0,-3 0 0,4-2 0,0 0 0,0-3 0,2 0 0,-1 2 0,1-1 0,-1 2 0,-1-3 0,2 0 0,-1 2 0,1-1 0,1 2 0,-3-1 0,5-1 0,-5 1 0,5-2 0,-4 3 0,3-2 0,-1 1 0,0 0 0,1-1 0,-1 1 0,2-1 0,0-1 0,0 0 0,0 0 0,-2 3 0,1-2 0,-1 1 0,2-2 0,-2 0 0,2 1 0,-3-1 0,3 0 0,0 0 0,0 1 0,0-1 0,0 0 0,0 0 0,0 1 0,0-1 0,0 0 0,0 0 0,0 1 0,0-1 0,0 0 0,0 1 0,0-1 0,0 0 0,0 0 0,0 1 0,3-1 0,-3 0 0,2 0 0,-4 3 0,-1 0 0,-1 2 0,-1 2 0,0-2 0,0 4 0,0-3 0,3 3 0,-3-1 0,5 2 0,-4-3 0,3 3 0,-1-3 0,0 1 0,1 1 0,-1-1 0,2 2 0,0 0 0,0 0 0,0-1 0,0 1 0,0 0 0,0 0 0,0 0 0,0-1 0,0 1 0,0 0 0,2-2 0,-1 1 0,1-12 0,-2 6 0,0-9 0,0 6 0,0 0 0,0 1 0,0-1 0,0 0 0,0 1 0,0-1 0,0 0 0,2 0 0,1 1 0,-1-1 0,2 0 0,-1 0 0,2 1 0,0-1 0,-1 2 0,1-1 0,0 3 0,-1-1 0,1 2 0,-2-2 0,1 2 0,-1-5 0,1 5 0,-1-4 0,1 3 0,-3-3 0,3 1 0,-1-1 0,1-1 0,-1 0 0,1 2 0,-3-1 0,3 4 0,-12-2 0,3 2 0,-7 0 0,5 0 0,2 0 0,0 0 0,1 0 0,-1 0 0,0 0 0,2 2 0,-1 0 0,3 3 0,-3 0 0,4 0 0,-3 0 0,3 0 0,0-1 0,0 1 0,0 0 0,0 0 0,0 0 0,0-1 0,0 1 0,0-2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4:07:04.908"/>
    </inkml:context>
    <inkml:brush xml:id="br0">
      <inkml:brushProperty name="width" value="0.1" units="cm"/>
      <inkml:brushProperty name="height" value="0.1" units="cm"/>
      <inkml:brushProperty name="color" value="#0432FF"/>
    </inkml:brush>
  </inkml:definitions>
  <inkml:trace contextRef="#ctx0" brushRef="#br0">946 0 24575,'-19'5'0,"-10"13"0,8 3 0,-8 18 0,10-18 0,-9 16 0,4-15 0,-10 14 0,2-3 0,8-5 0,-4 6 0,12-11 0,-7 10 0,6-6 0,-3 5 0,3-1 0,-6 3 0,4 4 0,-5-3 0,3 7 0,1-7 0,-1 2 0,5-7 0,-1 2 0,2-3 0,1 1 0,-2-2 0,3 1 0,1-4 0,2 0 0,-1-1 0,1-3 0,1 4 0,0 0 0,0-1 0,2 1 0,-2 0 0,0-1 0,2 1 0,-2-1 0,3 1 0,0 0 0,0-1 0,-1 1 0,1 0 0,0-1 0,3-3 0,-3 3 0,3 2 0,-3-4 0,3 2 0,-2-7 0,2 0 0,-1 0 0,-1 0 0,5 3 0,-5-2 0,4 3 0,-4-4 0,4 0 0,-1 0 0,2-1 0,0 1 0,-3-3 0,3 3 0,-2-3 0,2 0 0,0 2 0,0-5 0,0 5 0,0 0 0,0 1 0,0-1 0,0 0 0,0-5 0,0 6 0,0-6 0,0 2 0,0-3 0,0 1 0,0-1 0,0-2 0,0-1 0,-3-2 0,3-1 0,-4-1 0,1-1 0,1-4 0,-3-3 0,5-3 0,-5-2 0,2 0 0,-2-4 0,-1 0 0,3 1 0,-2-4 0,2 3 0,-3 0 0,1-2 0,2 5 0,-2-2 0,2 3 0,-2 0 0,2 2 0,-2-2 0,3 5 0,-1-2 0,-2 0 0,5 1 0,-5-1 0,3 3 0,-3-4 0,0 3 0,0-2 0,0 0 0,0 2 0,0-5 0,0 5 0,3-3 0,-3 4 0,5-1 0,0 3 0,2 0 0,6 2 0,2 2 0,4 1 0,3 0 0,0 2 0,0-4 0,0 2 0,0-1 0,-3-1 0,2 1 0,-5-2 0,2 0 0,-3 0 0,-2 0 0,2 0 0,-5 0 0,5 0 0,-5 0 0,2 0 0,-2 0 0,2 0 0,-2 0 0,2 0 0,-2 0 0,-1 0 0,1 0 0,0 0 0,-1 0 0,1 0 0,0 0 0,-1 0 0,1 0 0,0-2 0,-1 2 0,1-2 0,0 0 0,-1 1 0,1-1 0,0 2 0,-1 0 0,1-2 0,-1 1 0,1-1 0,0 2 0,-1-2 0,1 2 0,0-2 0,-1 2 0,1 0 0,0 0 0,-1 0 0,-12 0 0,2 4 0,-11 2 0,7 2 0,-1 2 0,1-2 0,0 0 0,-1 2 0,1-4 0,2 1 0,-1 0 0,3-1 0,-1 3 0,-1-3 0,3 1 0,-3 1 0,6-3 0,-3 5 0,2-5 0,1 2 0,-3 0 0,5-1 0,-5 1 0,5-2 0,-4-1 0,3 1 0,-1 0 0,0 0 0,1-1 0,-1 1 0,2 0 0,-2-3 0,2 3 0,-3-3 0,1 1 0,2 1 0,-2-1 0,0 1 0,1 1 0,-1 0 0,2-1 0,-2-1 0,1 1 0,-1-1 0,0 0 0,2 1 0,-2-2 0,2 3 0,0 0 0,-2-3 0,1 3 0,-1-3 0,2 3 0,-2-2 0,-1-1 0,-2-2 0,3-2 0,0-4 0,2 1 0,0-4 0,0 5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06f226b3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e06f226b37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e06f226b37_0_2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e06f226b37_0_2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e06f226b37_0_2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e06f226b37_0_2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6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0db82764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e0db82764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25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6948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1412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6945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0a530bc4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e0a530bc4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e0a530bc45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e0a530bc45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e0a530bc45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e0a530bc45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06f226b37_0_2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e06f226b37_0_2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e0a530bc45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e0a530bc45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e0a530bc45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e0a530bc45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e0a530bc45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e0a530bc45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e0a530bc45_0_1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e0a530bc45_0_1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e0a530bc45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e0a530bc45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e0a530bc45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e0a530bc45_0_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e0a530bc45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e0a530bc45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e0a530bc45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e0a530bc45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e0a530bc45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e0a530bc45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7918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e06f226b37_0_2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e06f226b37_0_2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0a530e5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e0a530e5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06f226b37_0_2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e06f226b37_0_2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06f226b37_0_2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e06f226b37_0_2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694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06f226b37_0_2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e06f226b37_0_2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ora"/>
              <a:buNone/>
              <a:defRPr sz="2800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●"/>
              <a:defRPr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  <a:defRPr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■"/>
              <a:defRPr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  <a:defRPr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  <a:defRPr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■"/>
              <a:defRPr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  <a:defRPr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  <a:defRPr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■"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Lora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7.jpeg"/><Relationship Id="rId3" Type="http://schemas.openxmlformats.org/officeDocument/2006/relationships/image" Target="../media/image45.png"/><Relationship Id="rId7" Type="http://schemas.openxmlformats.org/officeDocument/2006/relationships/customXml" Target="../ink/ink12.xml"/><Relationship Id="rId12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customXml" Target="../ink/ink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1.png"/><Relationship Id="rId7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58.png"/><Relationship Id="rId7" Type="http://schemas.openxmlformats.org/officeDocument/2006/relationships/image" Target="../media/image5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0.png"/><Relationship Id="rId5" Type="http://schemas.openxmlformats.org/officeDocument/2006/relationships/image" Target="../media/image60.png"/><Relationship Id="rId4" Type="http://schemas.openxmlformats.org/officeDocument/2006/relationships/image" Target="../media/image4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stamenk/triple-h-mc-gen/tree/mai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74.png"/><Relationship Id="rId3" Type="http://schemas.openxmlformats.org/officeDocument/2006/relationships/hyperlink" Target="https://github.com/mstamenk/triple-h-mc-gen/tree/main" TargetMode="External"/><Relationship Id="rId7" Type="http://schemas.openxmlformats.org/officeDocument/2006/relationships/image" Target="../media/image71.png"/><Relationship Id="rId12" Type="http://schemas.openxmlformats.org/officeDocument/2006/relationships/customXml" Target="../ink/ink1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5.xml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customXml" Target="../ink/ink17.xml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740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openxmlformats.org/officeDocument/2006/relationships/customXml" Target="../ink/ink2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0.png"/><Relationship Id="rId11" Type="http://schemas.openxmlformats.org/officeDocument/2006/relationships/image" Target="../media/image730.png"/><Relationship Id="rId5" Type="http://schemas.openxmlformats.org/officeDocument/2006/relationships/image" Target="../media/image79.png"/><Relationship Id="rId10" Type="http://schemas.openxmlformats.org/officeDocument/2006/relationships/customXml" Target="../ink/ink20.xml"/><Relationship Id="rId4" Type="http://schemas.openxmlformats.org/officeDocument/2006/relationships/image" Target="../media/image680.png"/><Relationship Id="rId9" Type="http://schemas.openxmlformats.org/officeDocument/2006/relationships/image" Target="../media/image7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770.png"/><Relationship Id="rId7" Type="http://schemas.openxmlformats.org/officeDocument/2006/relationships/image" Target="../media/image810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0.png"/><Relationship Id="rId11" Type="http://schemas.openxmlformats.org/officeDocument/2006/relationships/image" Target="../media/image850.png"/><Relationship Id="rId5" Type="http://schemas.openxmlformats.org/officeDocument/2006/relationships/image" Target="../media/image84.png"/><Relationship Id="rId10" Type="http://schemas.openxmlformats.org/officeDocument/2006/relationships/image" Target="../media/image840.png"/><Relationship Id="rId4" Type="http://schemas.openxmlformats.org/officeDocument/2006/relationships/image" Target="../media/image83.png"/><Relationship Id="rId9" Type="http://schemas.openxmlformats.org/officeDocument/2006/relationships/image" Target="../media/image8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13" Type="http://schemas.openxmlformats.org/officeDocument/2006/relationships/image" Target="../media/image94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12" Type="http://schemas.openxmlformats.org/officeDocument/2006/relationships/customXml" Target="../ink/ink25.xml"/><Relationship Id="rId17" Type="http://schemas.openxmlformats.org/officeDocument/2006/relationships/image" Target="../media/image96.png"/><Relationship Id="rId2" Type="http://schemas.openxmlformats.org/officeDocument/2006/relationships/image" Target="../media/image87.png"/><Relationship Id="rId16" Type="http://schemas.openxmlformats.org/officeDocument/2006/relationships/customXml" Target="../ink/ink2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2.xml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10" Type="http://schemas.openxmlformats.org/officeDocument/2006/relationships/customXml" Target="../ink/ink24.xml"/><Relationship Id="rId4" Type="http://schemas.openxmlformats.org/officeDocument/2006/relationships/image" Target="../media/image85.png"/><Relationship Id="rId9" Type="http://schemas.openxmlformats.org/officeDocument/2006/relationships/image" Target="../media/image92.png"/><Relationship Id="rId14" Type="http://schemas.openxmlformats.org/officeDocument/2006/relationships/customXml" Target="../ink/ink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customXml" Target="../ink/ink31.xml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8.xml"/><Relationship Id="rId11" Type="http://schemas.openxmlformats.org/officeDocument/2006/relationships/image" Target="../media/image101.png"/><Relationship Id="rId5" Type="http://schemas.openxmlformats.org/officeDocument/2006/relationships/image" Target="../media/image68.png"/><Relationship Id="rId15" Type="http://schemas.openxmlformats.org/officeDocument/2006/relationships/customXml" Target="../ink/ink32.xml"/><Relationship Id="rId10" Type="http://schemas.openxmlformats.org/officeDocument/2006/relationships/customXml" Target="../ink/ink30.xml"/><Relationship Id="rId4" Type="http://schemas.openxmlformats.org/officeDocument/2006/relationships/image" Target="../media/image98.png"/><Relationship Id="rId9" Type="http://schemas.openxmlformats.org/officeDocument/2006/relationships/image" Target="../media/image100.png"/><Relationship Id="rId1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89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5.png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2.0276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8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ds.cern.ch/record/2876411/files/ATL-COM-PHYS-2023-938.pdf" TargetMode="External"/><Relationship Id="rId4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customXml" Target="../ink/ink2.xml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0.xml"/><Relationship Id="rId5" Type="http://schemas.openxmlformats.org/officeDocument/2006/relationships/image" Target="../media/image24.png"/><Relationship Id="rId4" Type="http://schemas.openxmlformats.org/officeDocument/2006/relationships/customXml" Target="../ink/ink9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2898948" y="1468460"/>
            <a:ext cx="3346101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-NL" sz="2600" dirty="0">
                <a:latin typeface="Lora"/>
                <a:ea typeface="Lora"/>
                <a:cs typeface="Lora"/>
                <a:sym typeface="Lora"/>
              </a:rPr>
              <a:t>A search </a:t>
            </a:r>
            <a:r>
              <a:rPr lang="nl-NL" sz="2600" dirty="0" err="1">
                <a:latin typeface="Lora"/>
                <a:ea typeface="Lora"/>
                <a:cs typeface="Lora"/>
                <a:sym typeface="Lora"/>
              </a:rPr>
              <a:t>for</a:t>
            </a:r>
            <a:r>
              <a:rPr lang="nl-NL" sz="2600" dirty="0">
                <a:latin typeface="Lora"/>
                <a:ea typeface="Lora"/>
                <a:cs typeface="Lora"/>
                <a:sym typeface="Lora"/>
              </a:rPr>
              <a:t> triple-</a:t>
            </a:r>
            <a:r>
              <a:rPr lang="nl-NL" sz="2600" dirty="0" err="1">
                <a:latin typeface="Lora"/>
                <a:ea typeface="Lora"/>
                <a:cs typeface="Lora"/>
                <a:sym typeface="Lora"/>
              </a:rPr>
              <a:t>Higgs</a:t>
            </a:r>
            <a:r>
              <a:rPr lang="nl-NL" sz="26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-NL" sz="2600" dirty="0" err="1">
                <a:latin typeface="Lora"/>
                <a:ea typeface="Lora"/>
                <a:cs typeface="Lora"/>
                <a:sym typeface="Lora"/>
              </a:rPr>
              <a:t>production</a:t>
            </a:r>
            <a:r>
              <a:rPr lang="nl-NL" sz="26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-NL" sz="2600" dirty="0" err="1">
                <a:latin typeface="Lora"/>
                <a:ea typeface="Lora"/>
                <a:cs typeface="Lora"/>
                <a:sym typeface="Lora"/>
              </a:rPr>
              <a:t>with</a:t>
            </a:r>
            <a:r>
              <a:rPr lang="nl-NL" sz="26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-NL" sz="2600" dirty="0" err="1">
                <a:latin typeface="Lora"/>
                <a:ea typeface="Lora"/>
                <a:cs typeface="Lora"/>
                <a:sym typeface="Lora"/>
              </a:rPr>
              <a:t>the</a:t>
            </a:r>
            <a:r>
              <a:rPr lang="nl-NL" sz="2600" dirty="0">
                <a:latin typeface="Lora"/>
                <a:ea typeface="Lora"/>
                <a:cs typeface="Lora"/>
                <a:sym typeface="Lora"/>
              </a:rPr>
              <a:t> ATLAS detector at </a:t>
            </a:r>
            <a:r>
              <a:rPr lang="nl-NL" sz="2600" dirty="0" err="1">
                <a:latin typeface="Lora"/>
                <a:ea typeface="Lora"/>
                <a:cs typeface="Lora"/>
                <a:sym typeface="Lora"/>
              </a:rPr>
              <a:t>the</a:t>
            </a:r>
            <a:r>
              <a:rPr lang="nl-NL" sz="2600" dirty="0">
                <a:latin typeface="Lora"/>
                <a:ea typeface="Lora"/>
                <a:cs typeface="Lora"/>
                <a:sym typeface="Lora"/>
              </a:rPr>
              <a:t> LHC</a:t>
            </a:r>
            <a:endParaRPr sz="26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624967" y="3675040"/>
            <a:ext cx="1894065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6647"/>
              <a:buNone/>
            </a:pPr>
            <a:r>
              <a:rPr lang="nl" sz="3818" dirty="0">
                <a:latin typeface="Lora"/>
                <a:ea typeface="Lora"/>
                <a:cs typeface="Lora"/>
                <a:sym typeface="Lora"/>
              </a:rPr>
              <a:t>MSc thesis presentation</a:t>
            </a:r>
            <a:endParaRPr sz="3818" dirty="0">
              <a:latin typeface="Lora"/>
              <a:ea typeface="Lora"/>
              <a:cs typeface="Lora"/>
              <a:sym typeface="Lora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6647"/>
              <a:buNone/>
            </a:pPr>
            <a:r>
              <a:rPr lang="nl" sz="3818" dirty="0">
                <a:latin typeface="Lora"/>
                <a:ea typeface="Lora"/>
                <a:cs typeface="Lora"/>
                <a:sym typeface="Lora"/>
              </a:rPr>
              <a:t>Jochem Bakker</a:t>
            </a:r>
            <a:endParaRPr sz="3818" dirty="0">
              <a:latin typeface="Lora"/>
              <a:ea typeface="Lora"/>
              <a:cs typeface="Lora"/>
              <a:sym typeface="Lora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6647"/>
              <a:buNone/>
            </a:pPr>
            <a:r>
              <a:rPr lang="nl" sz="3818" dirty="0">
                <a:latin typeface="Lora"/>
                <a:ea typeface="Lora"/>
                <a:cs typeface="Lora"/>
                <a:sym typeface="Lora"/>
              </a:rPr>
              <a:t>Friday July 12, 2024</a:t>
            </a:r>
            <a:endParaRPr sz="3818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65964"/>
              <a:buNone/>
            </a:pPr>
            <a:endParaRPr sz="1542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25" y="302350"/>
            <a:ext cx="1871400" cy="84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175" y="1203700"/>
            <a:ext cx="1441500" cy="14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96E2A2DB-4F95-6EAE-5BBF-AD7552490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105" y="23909"/>
            <a:ext cx="1441400" cy="139900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6E6AF6D-4CDC-8EB9-929E-095D84369688}"/>
              </a:ext>
            </a:extLst>
          </p:cNvPr>
          <p:cNvSpPr txBox="1"/>
          <p:nvPr/>
        </p:nvSpPr>
        <p:spPr>
          <a:xfrm>
            <a:off x="6545100" y="4025740"/>
            <a:ext cx="238879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6647"/>
              <a:buNone/>
            </a:pPr>
            <a:r>
              <a:rPr lang="nl" sz="1000" i="1" dirty="0">
                <a:latin typeface="Lora"/>
                <a:ea typeface="Lora"/>
                <a:cs typeface="Lora"/>
                <a:sym typeface="Lora"/>
              </a:rPr>
              <a:t>Supervisors: </a:t>
            </a: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6647"/>
              <a:buNone/>
            </a:pPr>
            <a:r>
              <a:rPr lang="nl" sz="1000" dirty="0">
                <a:latin typeface="Lora"/>
                <a:ea typeface="Lora"/>
                <a:cs typeface="Lora"/>
                <a:sym typeface="Lora"/>
              </a:rPr>
              <a:t>Tristan du Pree,</a:t>
            </a: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6647"/>
              <a:buNone/>
            </a:pPr>
            <a:r>
              <a:rPr lang="nl" sz="1000" dirty="0">
                <a:latin typeface="Lora"/>
                <a:ea typeface="Lora"/>
                <a:cs typeface="Lora"/>
                <a:sym typeface="Lora"/>
              </a:rPr>
              <a:t>Carlo Pandini,</a:t>
            </a: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6647"/>
              <a:buNone/>
            </a:pPr>
            <a:r>
              <a:rPr lang="nl" sz="1000" dirty="0">
                <a:latin typeface="Lora"/>
                <a:ea typeface="Lora"/>
                <a:cs typeface="Lora"/>
                <a:sym typeface="Lora"/>
              </a:rPr>
              <a:t>Osama Karkout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E1A1597B-9ACB-AF12-938F-DEBAE667E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31" r="7690"/>
          <a:stretch/>
        </p:blipFill>
        <p:spPr>
          <a:xfrm>
            <a:off x="4075039" y="4108516"/>
            <a:ext cx="468611" cy="93998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087B059-B481-A384-2885-3AB40F9F2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056"/>
          <a:stretch/>
        </p:blipFill>
        <p:spPr>
          <a:xfrm>
            <a:off x="2900975" y="4108517"/>
            <a:ext cx="551107" cy="93998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0180C63-F575-4BF3-0A68-45FC2FD764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55"/>
          <a:stretch/>
        </p:blipFill>
        <p:spPr>
          <a:xfrm>
            <a:off x="3527094" y="4108517"/>
            <a:ext cx="551107" cy="939982"/>
          </a:xfrm>
          <a:prstGeom prst="rect">
            <a:avLst/>
          </a:prstGeom>
        </p:spPr>
      </p:pic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311700" y="25654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D</a:t>
            </a:r>
            <a:r>
              <a:rPr lang="nl" dirty="0"/>
              <a:t>i-Higgs and triple-Higgs production</a:t>
            </a:r>
            <a:endParaRPr dirty="0"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10</a:t>
            </a:fld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 rotWithShape="1">
          <a:blip r:embed="rId6">
            <a:alphaModFix/>
          </a:blip>
          <a:srcRect t="40152" b="23596"/>
          <a:stretch/>
        </p:blipFill>
        <p:spPr>
          <a:xfrm>
            <a:off x="4307353" y="2433597"/>
            <a:ext cx="3934552" cy="8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 rotWithShape="1">
          <a:blip r:embed="rId7">
            <a:alphaModFix/>
          </a:blip>
          <a:srcRect t="37099" b="27375"/>
          <a:stretch/>
        </p:blipFill>
        <p:spPr>
          <a:xfrm>
            <a:off x="4402503" y="3490527"/>
            <a:ext cx="3839400" cy="85241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/>
          <p:nvPr/>
        </p:nvSpPr>
        <p:spPr>
          <a:xfrm>
            <a:off x="8699400" y="1225225"/>
            <a:ext cx="209100" cy="53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17"/>
          <p:cNvSpPr/>
          <p:nvPr/>
        </p:nvSpPr>
        <p:spPr>
          <a:xfrm>
            <a:off x="4968000" y="4550375"/>
            <a:ext cx="103800" cy="11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3B017A0A-075E-6969-1A75-34910991855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40052" y="1036931"/>
                <a:ext cx="8520600" cy="3354000"/>
              </a:xfrm>
            </p:spPr>
            <p:txBody>
              <a:bodyPr/>
              <a:lstStyle/>
              <a:p>
                <a:pPr marL="114300" indent="0">
                  <a:buNone/>
                </a:pPr>
                <a:r>
                  <a:rPr lang="nl-NL" dirty="0"/>
                  <a:t>We want </a:t>
                </a:r>
                <a:r>
                  <a:rPr lang="nl-NL" dirty="0" err="1"/>
                  <a:t>to</a:t>
                </a:r>
                <a:r>
                  <a:rPr lang="nl-NL" dirty="0"/>
                  <a:t> </a:t>
                </a:r>
                <a:r>
                  <a:rPr lang="nl-NL" dirty="0" err="1"/>
                  <a:t>probe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nl-NL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nor/>
                      </m:rPr>
                      <a:rPr lang="nl-NL" dirty="0"/>
                      <m:t>an</m:t>
                    </m:r>
                    <m:r>
                      <m:rPr>
                        <m:nor/>
                      </m:rPr>
                      <a:rPr lang="nl-NL" b="0" i="0" dirty="0" smtClean="0"/>
                      <m:t>d</m:t>
                    </m:r>
                    <m:r>
                      <m:rPr>
                        <m:nor/>
                      </m:rPr>
                      <a:rPr lang="nl-NL" b="0" i="0" dirty="0" smtClean="0"/>
                      <m:t> </m:t>
                    </m:r>
                    <m:sSub>
                      <m:sSubPr>
                        <m:ctrlPr>
                          <a:rPr lang="nl-NL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nl-NL" dirty="0"/>
                  <a:t>. At </a:t>
                </a:r>
                <a:r>
                  <a:rPr lang="nl-NL" dirty="0" err="1"/>
                  <a:t>Nikhef</a:t>
                </a:r>
                <a:r>
                  <a:rPr lang="nl-NL" dirty="0"/>
                  <a:t> we research </a:t>
                </a:r>
              </a:p>
              <a:p>
                <a:pPr marL="11430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3B017A0A-075E-6969-1A75-3491099185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0052" y="1036931"/>
                <a:ext cx="8520600" cy="3354000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fbeelding 5" descr="Afbeelding met lijn, diagram, Perceel, schermopname&#10;&#10;Automatisch gegenereerde beschrijving">
            <a:extLst>
              <a:ext uri="{FF2B5EF4-FFF2-40B4-BE49-F238E27FC236}">
                <a16:creationId xmlns:a16="http://schemas.microsoft.com/office/drawing/2014/main" id="{4BE2E228-2948-E05F-2AC6-C480A84DD8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436"/>
          <a:stretch/>
        </p:blipFill>
        <p:spPr>
          <a:xfrm>
            <a:off x="885106" y="2521184"/>
            <a:ext cx="2128608" cy="721061"/>
          </a:xfrm>
          <a:prstGeom prst="rect">
            <a:avLst/>
          </a:prstGeom>
        </p:spPr>
      </p:pic>
      <p:pic>
        <p:nvPicPr>
          <p:cNvPr id="7" name="Afbeelding 6" descr="Afbeelding met lijn, diagram, Perceel, schermopname&#10;&#10;Automatisch gegenereerde beschrijving">
            <a:extLst>
              <a:ext uri="{FF2B5EF4-FFF2-40B4-BE49-F238E27FC236}">
                <a16:creationId xmlns:a16="http://schemas.microsoft.com/office/drawing/2014/main" id="{14DF1EE8-B481-685D-3369-4DF4F81D84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215"/>
          <a:stretch/>
        </p:blipFill>
        <p:spPr>
          <a:xfrm>
            <a:off x="885106" y="3410135"/>
            <a:ext cx="2095117" cy="721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130;p17">
                <a:extLst>
                  <a:ext uri="{FF2B5EF4-FFF2-40B4-BE49-F238E27FC236}">
                    <a16:creationId xmlns:a16="http://schemas.microsoft.com/office/drawing/2014/main" id="{A424149B-7D27-8EAA-E5DE-80B0239A93AD}"/>
                  </a:ext>
                </a:extLst>
              </p:cNvPr>
              <p:cNvSpPr txBox="1"/>
              <p:nvPr/>
            </p:nvSpPr>
            <p:spPr>
              <a:xfrm>
                <a:off x="7492367" y="3503940"/>
                <a:ext cx="363600" cy="415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Google Shape;130;p17">
                <a:extLst>
                  <a:ext uri="{FF2B5EF4-FFF2-40B4-BE49-F238E27FC236}">
                    <a16:creationId xmlns:a16="http://schemas.microsoft.com/office/drawing/2014/main" id="{A424149B-7D27-8EAA-E5DE-80B0239A9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367" y="3503940"/>
                <a:ext cx="363600" cy="4154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30;p17">
                <a:extLst>
                  <a:ext uri="{FF2B5EF4-FFF2-40B4-BE49-F238E27FC236}">
                    <a16:creationId xmlns:a16="http://schemas.microsoft.com/office/drawing/2014/main" id="{217BDA20-46B5-4634-1DA2-1A2A24E8B4DD}"/>
                  </a:ext>
                </a:extLst>
              </p:cNvPr>
              <p:cNvSpPr txBox="1"/>
              <p:nvPr/>
            </p:nvSpPr>
            <p:spPr>
              <a:xfrm>
                <a:off x="7636067" y="3858082"/>
                <a:ext cx="363600" cy="415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Google Shape;130;p17">
                <a:extLst>
                  <a:ext uri="{FF2B5EF4-FFF2-40B4-BE49-F238E27FC236}">
                    <a16:creationId xmlns:a16="http://schemas.microsoft.com/office/drawing/2014/main" id="{217BDA20-46B5-4634-1DA2-1A2A24E8B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067" y="3858082"/>
                <a:ext cx="363600" cy="41546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Google Shape;130;p17"/>
              <p:cNvSpPr txBox="1"/>
              <p:nvPr/>
            </p:nvSpPr>
            <p:spPr>
              <a:xfrm>
                <a:off x="2172052" y="3687030"/>
                <a:ext cx="363600" cy="415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0" name="Google Shape;130;p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052" y="3687030"/>
                <a:ext cx="363600" cy="41546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130;p17">
                <a:extLst>
                  <a:ext uri="{FF2B5EF4-FFF2-40B4-BE49-F238E27FC236}">
                    <a16:creationId xmlns:a16="http://schemas.microsoft.com/office/drawing/2014/main" id="{DED25A4F-564D-0E87-C541-879DF893D1DF}"/>
                  </a:ext>
                </a:extLst>
              </p:cNvPr>
              <p:cNvSpPr txBox="1"/>
              <p:nvPr/>
            </p:nvSpPr>
            <p:spPr>
              <a:xfrm>
                <a:off x="5528905" y="3504680"/>
                <a:ext cx="363600" cy="415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Google Shape;130;p17">
                <a:extLst>
                  <a:ext uri="{FF2B5EF4-FFF2-40B4-BE49-F238E27FC236}">
                    <a16:creationId xmlns:a16="http://schemas.microsoft.com/office/drawing/2014/main" id="{DED25A4F-564D-0E87-C541-879DF893D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905" y="3504680"/>
                <a:ext cx="363600" cy="41546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859060AC-A614-13DE-4E05-FB95EC9A8A1E}"/>
                  </a:ext>
                </a:extLst>
              </p:cNvPr>
              <p:cNvSpPr txBox="1"/>
              <p:nvPr/>
            </p:nvSpPr>
            <p:spPr>
              <a:xfrm>
                <a:off x="1251929" y="1664668"/>
                <a:ext cx="1473481" cy="703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l-NL" b="1" i="1" dirty="0">
                    <a:latin typeface="Lora" pitchFamily="2" charset="77"/>
                  </a:rPr>
                  <a:t>HH </a:t>
                </a:r>
                <a:r>
                  <a:rPr lang="nl-NL" b="1" dirty="0" err="1">
                    <a:latin typeface="Lora" pitchFamily="2" charset="77"/>
                  </a:rPr>
                  <a:t>production</a:t>
                </a:r>
                <a:endParaRPr lang="nl-NL" b="1" dirty="0">
                  <a:latin typeface="Lora" pitchFamily="2" charset="77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𝐻𝐻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∼30</m:t>
                    </m:r>
                  </m:oMath>
                </a14:m>
                <a:r>
                  <a:rPr lang="nl-NL" i="1" dirty="0">
                    <a:latin typeface="Lora" pitchFamily="2" charset="77"/>
                  </a:rPr>
                  <a:t> </a:t>
                </a:r>
                <a:r>
                  <a:rPr lang="nl-NL" dirty="0">
                    <a:latin typeface="Lora" pitchFamily="2" charset="77"/>
                  </a:rPr>
                  <a:t>fb</a:t>
                </a:r>
                <a:r>
                  <a:rPr lang="nl-NL" i="1" dirty="0">
                    <a:latin typeface="Lora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859060AC-A614-13DE-4E05-FB95EC9A8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29" y="1664668"/>
                <a:ext cx="1473481" cy="703719"/>
              </a:xfrm>
              <a:prstGeom prst="rect">
                <a:avLst/>
              </a:prstGeom>
              <a:blipFill>
                <a:blip r:embed="rId14"/>
                <a:stretch>
                  <a:fillRect l="-855" r="-855" b="-892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A50E60E5-BFCE-506E-60DB-33901410D302}"/>
                  </a:ext>
                </a:extLst>
              </p:cNvPr>
              <p:cNvSpPr txBox="1"/>
              <p:nvPr/>
            </p:nvSpPr>
            <p:spPr>
              <a:xfrm>
                <a:off x="5632364" y="1664668"/>
                <a:ext cx="1617751" cy="703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l-NL" b="1" i="1" dirty="0">
                    <a:latin typeface="Lora" pitchFamily="2" charset="77"/>
                  </a:rPr>
                  <a:t>HHH </a:t>
                </a:r>
                <a:r>
                  <a:rPr lang="nl-NL" b="1" dirty="0" err="1">
                    <a:latin typeface="Lora" pitchFamily="2" charset="77"/>
                  </a:rPr>
                  <a:t>production</a:t>
                </a:r>
                <a:endParaRPr lang="nl-NL" b="1" dirty="0">
                  <a:latin typeface="Lora" pitchFamily="2" charset="77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𝐻𝐻𝐻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∼0.1</m:t>
                    </m:r>
                  </m:oMath>
                </a14:m>
                <a:r>
                  <a:rPr lang="nl-NL" i="1" dirty="0">
                    <a:latin typeface="Lora" pitchFamily="2" charset="77"/>
                  </a:rPr>
                  <a:t> </a:t>
                </a:r>
                <a:r>
                  <a:rPr lang="nl-NL" dirty="0">
                    <a:latin typeface="Lora" pitchFamily="2" charset="77"/>
                  </a:rPr>
                  <a:t>fb</a:t>
                </a:r>
                <a:r>
                  <a:rPr lang="nl-NL" i="1" dirty="0">
                    <a:latin typeface="Lora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A50E60E5-BFCE-506E-60DB-33901410D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364" y="1664668"/>
                <a:ext cx="1617751" cy="703719"/>
              </a:xfrm>
              <a:prstGeom prst="rect">
                <a:avLst/>
              </a:prstGeom>
              <a:blipFill>
                <a:blip r:embed="rId15"/>
                <a:stretch>
                  <a:fillRect l="-781" r="-781" b="-892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Afbeelding 17">
            <a:extLst>
              <a:ext uri="{FF2B5EF4-FFF2-40B4-BE49-F238E27FC236}">
                <a16:creationId xmlns:a16="http://schemas.microsoft.com/office/drawing/2014/main" id="{833CFF6B-E186-206F-8D54-62017776DD8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7294" r="17818"/>
          <a:stretch/>
        </p:blipFill>
        <p:spPr>
          <a:xfrm>
            <a:off x="2150540" y="4102498"/>
            <a:ext cx="406625" cy="93998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568B30A-F501-D13C-B5AE-306A734BE7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45554" y="4299086"/>
            <a:ext cx="562422" cy="74893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77BF323B-20D7-D3CD-3009-9A92F17468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5106" y="4252205"/>
            <a:ext cx="555846" cy="790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Google Shape;130;p17">
                <a:extLst>
                  <a:ext uri="{FF2B5EF4-FFF2-40B4-BE49-F238E27FC236}">
                    <a16:creationId xmlns:a16="http://schemas.microsoft.com/office/drawing/2014/main" id="{4D582A1F-C0EA-9B01-157B-B403D4AB15CB}"/>
                  </a:ext>
                </a:extLst>
              </p:cNvPr>
              <p:cNvSpPr txBox="1"/>
              <p:nvPr/>
            </p:nvSpPr>
            <p:spPr>
              <a:xfrm>
                <a:off x="7517753" y="2364620"/>
                <a:ext cx="363600" cy="415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Google Shape;130;p17">
                <a:extLst>
                  <a:ext uri="{FF2B5EF4-FFF2-40B4-BE49-F238E27FC236}">
                    <a16:creationId xmlns:a16="http://schemas.microsoft.com/office/drawing/2014/main" id="{4D582A1F-C0EA-9B01-157B-B403D4AB1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753" y="2364620"/>
                <a:ext cx="363600" cy="41546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4E016-CE97-2514-1516-9F37C6A6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Large </a:t>
            </a:r>
            <a:r>
              <a:rPr lang="nl-NL" dirty="0" err="1"/>
              <a:t>Hadron</a:t>
            </a:r>
            <a:r>
              <a:rPr lang="nl-NL" dirty="0"/>
              <a:t> Collider (LHC)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950E0C69-21B4-523F-9E86-7C1BE53D9B8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955059" y="1225225"/>
                <a:ext cx="3877241" cy="3354000"/>
              </a:xfrm>
            </p:spPr>
            <p:txBody>
              <a:bodyPr>
                <a:normAutofit/>
              </a:bodyPr>
              <a:lstStyle/>
              <a:p>
                <a:r>
                  <a:rPr lang="nl-NL" sz="1500" dirty="0"/>
                  <a:t>27 km long ring </a:t>
                </a:r>
                <a:r>
                  <a:rPr lang="nl-NL" sz="1500" dirty="0" err="1"/>
                  <a:t>where</a:t>
                </a:r>
                <a:r>
                  <a:rPr lang="nl-NL" sz="1500" dirty="0"/>
                  <a:t> </a:t>
                </a:r>
                <a:r>
                  <a:rPr lang="nl-NL" sz="1500" dirty="0" err="1"/>
                  <a:t>protons</a:t>
                </a:r>
                <a:r>
                  <a:rPr lang="nl-NL" sz="1500" dirty="0"/>
                  <a:t> are </a:t>
                </a:r>
                <a:r>
                  <a:rPr lang="nl-NL" sz="1500" dirty="0" err="1"/>
                  <a:t>accelerated</a:t>
                </a:r>
                <a:r>
                  <a:rPr lang="nl-NL" sz="1500" dirty="0"/>
                  <a:t> in </a:t>
                </a:r>
                <a:r>
                  <a:rPr lang="nl-NL" sz="1500" dirty="0" err="1"/>
                  <a:t>opposite</a:t>
                </a:r>
                <a:r>
                  <a:rPr lang="nl-NL" sz="1500" dirty="0"/>
                  <a:t> </a:t>
                </a:r>
                <a:r>
                  <a:rPr lang="nl-NL" sz="1500" dirty="0" err="1"/>
                  <a:t>direction</a:t>
                </a:r>
                <a:r>
                  <a:rPr lang="nl-NL" sz="1500" dirty="0"/>
                  <a:t> </a:t>
                </a:r>
                <a:r>
                  <a:rPr lang="nl-NL" sz="1500" dirty="0" err="1"/>
                  <a:t>and</a:t>
                </a:r>
                <a:r>
                  <a:rPr lang="nl-NL" sz="1500" dirty="0"/>
                  <a:t> </a:t>
                </a:r>
                <a:r>
                  <a:rPr lang="nl-NL" sz="1500" dirty="0" err="1"/>
                  <a:t>collided</a:t>
                </a:r>
                <a:endParaRPr lang="nl-NL" sz="1500" dirty="0"/>
              </a:p>
              <a:p>
                <a:r>
                  <a:rPr lang="nl-NL" sz="1500" dirty="0" err="1"/>
                  <a:t>Four</a:t>
                </a:r>
                <a:r>
                  <a:rPr lang="nl-NL" sz="1500" dirty="0"/>
                  <a:t> detectors </a:t>
                </a:r>
                <a:r>
                  <a:rPr lang="nl-NL" sz="1500" dirty="0" err="1"/>
                  <a:t>placed</a:t>
                </a:r>
                <a:r>
                  <a:rPr lang="nl-NL" sz="1500" dirty="0"/>
                  <a:t> at </a:t>
                </a:r>
                <a:r>
                  <a:rPr lang="nl-NL" sz="1500" dirty="0" err="1"/>
                  <a:t>the</a:t>
                </a:r>
                <a:r>
                  <a:rPr lang="nl-NL" sz="1500" dirty="0"/>
                  <a:t> </a:t>
                </a:r>
                <a:r>
                  <a:rPr lang="nl-NL" sz="1500" dirty="0" err="1"/>
                  <a:t>collision</a:t>
                </a:r>
                <a:r>
                  <a:rPr lang="nl-NL" sz="1500" dirty="0"/>
                  <a:t> points</a:t>
                </a:r>
              </a:p>
              <a:p>
                <a:pPr marL="114300" indent="0">
                  <a:buNone/>
                </a:pPr>
                <a:endParaRPr lang="nl-NL" sz="1500" dirty="0"/>
              </a:p>
              <a:p>
                <a:pPr marL="114300" indent="0">
                  <a:buNone/>
                </a:pPr>
                <a:r>
                  <a:rPr lang="nl-NL" sz="1500" dirty="0" err="1"/>
                  <a:t>This</a:t>
                </a:r>
                <a:r>
                  <a:rPr lang="nl-NL" sz="1500" dirty="0"/>
                  <a:t> analysis </a:t>
                </a:r>
                <a:r>
                  <a:rPr lang="nl-NL" sz="1500" dirty="0" err="1"/>
                  <a:t>conducted</a:t>
                </a:r>
                <a:r>
                  <a:rPr lang="nl-NL" sz="1500" dirty="0"/>
                  <a:t> </a:t>
                </a:r>
                <a:r>
                  <a:rPr lang="nl-NL" sz="1500" dirty="0" err="1"/>
                  <a:t>with</a:t>
                </a:r>
                <a:r>
                  <a:rPr lang="nl-NL" sz="1500" dirty="0"/>
                  <a:t> LHC Run-2 data</a:t>
                </a:r>
              </a:p>
              <a:p>
                <a:r>
                  <a:rPr lang="nl-NL" sz="1500" dirty="0"/>
                  <a:t>Center of </a:t>
                </a:r>
                <a:r>
                  <a:rPr lang="nl-NL" sz="1500" dirty="0" err="1"/>
                  <a:t>mass</a:t>
                </a:r>
                <a:r>
                  <a:rPr lang="nl-NL" sz="1500" dirty="0"/>
                  <a:t> energy: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nl-NL" sz="15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nl-NL" sz="1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nl-NL" sz="1500" b="0" i="1" smtClean="0">
                        <a:latin typeface="Cambria Math" panose="02040503050406030204" pitchFamily="18" charset="0"/>
                      </a:rPr>
                      <m:t>=13</m:t>
                    </m:r>
                  </m:oMath>
                </a14:m>
                <a:r>
                  <a:rPr lang="nl-NL" sz="1500" dirty="0"/>
                  <a:t> TeV</a:t>
                </a:r>
              </a:p>
              <a:p>
                <a:r>
                  <a:rPr lang="nl-NL" sz="1500" dirty="0" err="1"/>
                  <a:t>Integrated</a:t>
                </a:r>
                <a:r>
                  <a:rPr lang="nl-NL" sz="1500" dirty="0"/>
                  <a:t> </a:t>
                </a:r>
                <a:r>
                  <a:rPr lang="nl-NL" sz="1500" dirty="0" err="1"/>
                  <a:t>luminosity</a:t>
                </a:r>
                <a:r>
                  <a:rPr lang="nl-NL" sz="1500" dirty="0"/>
                  <a:t>: 126 fb</a:t>
                </a:r>
                <a:r>
                  <a:rPr lang="nl-NL" sz="1500" baseline="30000" dirty="0"/>
                  <a:t>-1</a:t>
                </a:r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950E0C69-21B4-523F-9E86-7C1BE53D9B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55059" y="1225225"/>
                <a:ext cx="3877241" cy="3354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3BA1E3-1E6E-711F-B7B6-87A030C2AB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79F7144-30C2-B6AE-E95D-33A67F26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99" y="1225224"/>
            <a:ext cx="3594661" cy="24393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4A1828F-248D-FE63-2BF4-204287155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559" y="3664579"/>
            <a:ext cx="2349500" cy="12628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t 20">
                <a:extLst>
                  <a:ext uri="{FF2B5EF4-FFF2-40B4-BE49-F238E27FC236}">
                    <a16:creationId xmlns:a16="http://schemas.microsoft.com/office/drawing/2014/main" id="{7E55FF50-F5E9-DBE3-09FA-88FA9A972A7F}"/>
                  </a:ext>
                </a:extLst>
              </p14:cNvPr>
              <p14:cNvContentPartPr/>
              <p14:nvPr/>
            </p14:nvContentPartPr>
            <p14:xfrm>
              <a:off x="2377050" y="2749270"/>
              <a:ext cx="552600" cy="345600"/>
            </p14:xfrm>
          </p:contentPart>
        </mc:Choice>
        <mc:Fallback xmlns="">
          <p:pic>
            <p:nvPicPr>
              <p:cNvPr id="21" name="Inkt 20">
                <a:extLst>
                  <a:ext uri="{FF2B5EF4-FFF2-40B4-BE49-F238E27FC236}">
                    <a16:creationId xmlns:a16="http://schemas.microsoft.com/office/drawing/2014/main" id="{7E55FF50-F5E9-DBE3-09FA-88FA9A972A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59410" y="2731630"/>
                <a:ext cx="5882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t 23">
                <a:extLst>
                  <a:ext uri="{FF2B5EF4-FFF2-40B4-BE49-F238E27FC236}">
                    <a16:creationId xmlns:a16="http://schemas.microsoft.com/office/drawing/2014/main" id="{8785733B-56E1-AB4E-6AFE-9FFBB481F5B1}"/>
                  </a:ext>
                </a:extLst>
              </p14:cNvPr>
              <p14:cNvContentPartPr/>
              <p14:nvPr/>
            </p14:nvContentPartPr>
            <p14:xfrm>
              <a:off x="2713290" y="3059950"/>
              <a:ext cx="452880" cy="702000"/>
            </p14:xfrm>
          </p:contentPart>
        </mc:Choice>
        <mc:Fallback xmlns="">
          <p:pic>
            <p:nvPicPr>
              <p:cNvPr id="24" name="Inkt 23">
                <a:extLst>
                  <a:ext uri="{FF2B5EF4-FFF2-40B4-BE49-F238E27FC236}">
                    <a16:creationId xmlns:a16="http://schemas.microsoft.com/office/drawing/2014/main" id="{8785733B-56E1-AB4E-6AFE-9FFBB481F5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95290" y="3042310"/>
                <a:ext cx="488520" cy="73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Inkt 24">
                <a:extLst>
                  <a:ext uri="{FF2B5EF4-FFF2-40B4-BE49-F238E27FC236}">
                    <a16:creationId xmlns:a16="http://schemas.microsoft.com/office/drawing/2014/main" id="{51BD4503-FD43-938E-9475-F4142CD35BD7}"/>
                  </a:ext>
                </a:extLst>
              </p14:cNvPr>
              <p14:cNvContentPartPr/>
              <p14:nvPr/>
            </p14:nvContentPartPr>
            <p14:xfrm>
              <a:off x="2968170" y="3548110"/>
              <a:ext cx="146520" cy="173520"/>
            </p14:xfrm>
          </p:contentPart>
        </mc:Choice>
        <mc:Fallback xmlns="">
          <p:pic>
            <p:nvPicPr>
              <p:cNvPr id="25" name="Inkt 24">
                <a:extLst>
                  <a:ext uri="{FF2B5EF4-FFF2-40B4-BE49-F238E27FC236}">
                    <a16:creationId xmlns:a16="http://schemas.microsoft.com/office/drawing/2014/main" id="{51BD4503-FD43-938E-9475-F4142CD35BD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50530" y="3530470"/>
                <a:ext cx="18216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t 27">
                <a:extLst>
                  <a:ext uri="{FF2B5EF4-FFF2-40B4-BE49-F238E27FC236}">
                    <a16:creationId xmlns:a16="http://schemas.microsoft.com/office/drawing/2014/main" id="{D1E05BD5-EA1F-1852-99A8-A0E51D377860}"/>
                  </a:ext>
                </a:extLst>
              </p14:cNvPr>
              <p14:cNvContentPartPr/>
              <p14:nvPr/>
            </p14:nvContentPartPr>
            <p14:xfrm>
              <a:off x="2733810" y="3071830"/>
              <a:ext cx="332280" cy="600840"/>
            </p14:xfrm>
          </p:contentPart>
        </mc:Choice>
        <mc:Fallback xmlns="">
          <p:pic>
            <p:nvPicPr>
              <p:cNvPr id="28" name="Inkt 27">
                <a:extLst>
                  <a:ext uri="{FF2B5EF4-FFF2-40B4-BE49-F238E27FC236}">
                    <a16:creationId xmlns:a16="http://schemas.microsoft.com/office/drawing/2014/main" id="{D1E05BD5-EA1F-1852-99A8-A0E51D37786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15810" y="3053830"/>
                <a:ext cx="367920" cy="63648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C9FE57F2-3BA5-8086-952F-5FC91971F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t="34060" r="42399" b="35523"/>
          <a:stretch/>
        </p:blipFill>
        <p:spPr bwMode="auto">
          <a:xfrm>
            <a:off x="1191946" y="3842076"/>
            <a:ext cx="1234634" cy="113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819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2;p17">
            <a:extLst>
              <a:ext uri="{FF2B5EF4-FFF2-40B4-BE49-F238E27FC236}">
                <a16:creationId xmlns:a16="http://schemas.microsoft.com/office/drawing/2014/main" id="{61B5D20B-D088-1C93-BCD9-307B104327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0152" b="23596"/>
          <a:stretch/>
        </p:blipFill>
        <p:spPr>
          <a:xfrm>
            <a:off x="2086797" y="1757515"/>
            <a:ext cx="4809302" cy="109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3;p17">
            <a:extLst>
              <a:ext uri="{FF2B5EF4-FFF2-40B4-BE49-F238E27FC236}">
                <a16:creationId xmlns:a16="http://schemas.microsoft.com/office/drawing/2014/main" id="{D6CEEFBA-8553-4C45-21EC-5E0FA6DCAB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7099" b="27375"/>
          <a:stretch/>
        </p:blipFill>
        <p:spPr>
          <a:xfrm>
            <a:off x="2221482" y="2933779"/>
            <a:ext cx="4674617" cy="10843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FCDF8F-9F9C-C7BD-BE2C-0CF13BE25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/>
              <a:t>HHH </a:t>
            </a:r>
            <a:r>
              <a:rPr lang="nl-NL" dirty="0"/>
              <a:t>events at </a:t>
            </a:r>
            <a:r>
              <a:rPr lang="nl-NL" dirty="0" err="1"/>
              <a:t>the</a:t>
            </a:r>
            <a:r>
              <a:rPr lang="nl-NL" dirty="0"/>
              <a:t> LHC</a:t>
            </a:r>
            <a:endParaRPr lang="nl-NL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6C8415A5-A360-E737-3115-69511BE46EF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114300" indent="0">
                  <a:buNone/>
                </a:pPr>
                <a:r>
                  <a:rPr lang="nl-NL" sz="1800" dirty="0" err="1"/>
                  <a:t>Expected</a:t>
                </a:r>
                <a:r>
                  <a:rPr lang="nl-NL" sz="1800" dirty="0"/>
                  <a:t> SM </a:t>
                </a:r>
                <a:r>
                  <a:rPr lang="nl-NL" sz="1800" i="1" dirty="0"/>
                  <a:t>HHH </a:t>
                </a:r>
                <a:r>
                  <a:rPr lang="nl-NL" sz="1800" dirty="0"/>
                  <a:t>events at </a:t>
                </a:r>
                <a:r>
                  <a:rPr lang="nl-NL" sz="1800" dirty="0" err="1"/>
                  <a:t>the</a:t>
                </a:r>
                <a:r>
                  <a:rPr lang="nl-NL" sz="1800" dirty="0"/>
                  <a:t> LHC Run-2: </a:t>
                </a:r>
                <a14:m>
                  <m:oMath xmlns:m="http://schemas.openxmlformats.org/officeDocument/2006/math">
                    <m:r>
                      <a:rPr lang="nl-NL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r>
                  <a:rPr lang="nl-NL" sz="1800" dirty="0"/>
                  <a:t>(10)</a:t>
                </a:r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dirty="0"/>
                  <a:t>But </a:t>
                </a:r>
                <a:r>
                  <a:rPr lang="nl-NL" dirty="0" err="1"/>
                  <a:t>what</a:t>
                </a:r>
                <a:r>
                  <a:rPr lang="nl-NL" dirty="0"/>
                  <a:t> </a:t>
                </a:r>
                <a:r>
                  <a:rPr lang="nl-NL" dirty="0" err="1"/>
                  <a:t>if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nl-NL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nor/>
                      </m:rPr>
                      <a:rPr lang="nl-NL" dirty="0"/>
                      <m:t>an</m:t>
                    </m:r>
                    <m:r>
                      <m:rPr>
                        <m:nor/>
                      </m:rPr>
                      <a:rPr lang="nl-NL" b="0" i="0" dirty="0" smtClean="0"/>
                      <m:t>d</m:t>
                    </m:r>
                    <m:r>
                      <m:rPr>
                        <m:nor/>
                      </m:rPr>
                      <a:rPr lang="nl-NL" b="0" i="0" dirty="0" smtClean="0"/>
                      <m:t> 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nl-NL" dirty="0"/>
                  <a:t> alter </a:t>
                </a:r>
                <a:r>
                  <a:rPr lang="nl-NL" dirty="0" err="1"/>
                  <a:t>from</a:t>
                </a:r>
                <a:r>
                  <a:rPr lang="nl-NL" dirty="0"/>
                  <a:t> </a:t>
                </a:r>
                <a:r>
                  <a:rPr lang="nl-NL" dirty="0" err="1"/>
                  <a:t>their</a:t>
                </a:r>
                <a:r>
                  <a:rPr lang="nl-NL" dirty="0"/>
                  <a:t> SM-</a:t>
                </a:r>
                <a:r>
                  <a:rPr lang="nl-NL" dirty="0" err="1"/>
                  <a:t>prediction</a:t>
                </a:r>
                <a:r>
                  <a:rPr lang="nl-NL" dirty="0"/>
                  <a:t> (1)?</a:t>
                </a:r>
              </a:p>
              <a:p>
                <a:pPr marL="11430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6C8415A5-A360-E737-3115-69511BE46E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b="-150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46E911-74BD-2B5B-4A14-EDC47FC020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3509FE2F-D4F5-2B13-F3CB-1F5C844A4BDF}"/>
              </a:ext>
            </a:extLst>
          </p:cNvPr>
          <p:cNvSpPr/>
          <p:nvPr/>
        </p:nvSpPr>
        <p:spPr>
          <a:xfrm>
            <a:off x="4968000" y="4550375"/>
            <a:ext cx="103800" cy="11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130;p17">
                <a:extLst>
                  <a:ext uri="{FF2B5EF4-FFF2-40B4-BE49-F238E27FC236}">
                    <a16:creationId xmlns:a16="http://schemas.microsoft.com/office/drawing/2014/main" id="{AFAEE2A2-C550-AC4D-4274-BBF26BDE8FF3}"/>
                  </a:ext>
                </a:extLst>
              </p:cNvPr>
              <p:cNvSpPr txBox="1"/>
              <p:nvPr/>
            </p:nvSpPr>
            <p:spPr>
              <a:xfrm>
                <a:off x="6057267" y="3063513"/>
                <a:ext cx="363600" cy="415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Google Shape;130;p17">
                <a:extLst>
                  <a:ext uri="{FF2B5EF4-FFF2-40B4-BE49-F238E27FC236}">
                    <a16:creationId xmlns:a16="http://schemas.microsoft.com/office/drawing/2014/main" id="{AFAEE2A2-C550-AC4D-4274-BBF26BDE8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267" y="3063513"/>
                <a:ext cx="363600" cy="4154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30;p17">
                <a:extLst>
                  <a:ext uri="{FF2B5EF4-FFF2-40B4-BE49-F238E27FC236}">
                    <a16:creationId xmlns:a16="http://schemas.microsoft.com/office/drawing/2014/main" id="{25A95800-A986-B1D5-2195-FA53218E9036}"/>
                  </a:ext>
                </a:extLst>
              </p:cNvPr>
              <p:cNvSpPr txBox="1"/>
              <p:nvPr/>
            </p:nvSpPr>
            <p:spPr>
              <a:xfrm>
                <a:off x="6175567" y="3406438"/>
                <a:ext cx="363600" cy="415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Google Shape;130;p17">
                <a:extLst>
                  <a:ext uri="{FF2B5EF4-FFF2-40B4-BE49-F238E27FC236}">
                    <a16:creationId xmlns:a16="http://schemas.microsoft.com/office/drawing/2014/main" id="{25A95800-A986-B1D5-2195-FA53218E9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567" y="3406438"/>
                <a:ext cx="363600" cy="4154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130;p17">
                <a:extLst>
                  <a:ext uri="{FF2B5EF4-FFF2-40B4-BE49-F238E27FC236}">
                    <a16:creationId xmlns:a16="http://schemas.microsoft.com/office/drawing/2014/main" id="{62BB0CB8-A715-F705-8E4F-EEBA8BA28BE4}"/>
                  </a:ext>
                </a:extLst>
              </p:cNvPr>
              <p:cNvSpPr txBox="1"/>
              <p:nvPr/>
            </p:nvSpPr>
            <p:spPr>
              <a:xfrm>
                <a:off x="3681055" y="3396716"/>
                <a:ext cx="363600" cy="415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Google Shape;130;p17">
                <a:extLst>
                  <a:ext uri="{FF2B5EF4-FFF2-40B4-BE49-F238E27FC236}">
                    <a16:creationId xmlns:a16="http://schemas.microsoft.com/office/drawing/2014/main" id="{62BB0CB8-A715-F705-8E4F-EEBA8BA28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055" y="3396716"/>
                <a:ext cx="363600" cy="4154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130;p17">
                <a:extLst>
                  <a:ext uri="{FF2B5EF4-FFF2-40B4-BE49-F238E27FC236}">
                    <a16:creationId xmlns:a16="http://schemas.microsoft.com/office/drawing/2014/main" id="{8F119FFC-DA77-D187-66F6-227AAAE6D59B}"/>
                  </a:ext>
                </a:extLst>
              </p:cNvPr>
              <p:cNvSpPr txBox="1"/>
              <p:nvPr/>
            </p:nvSpPr>
            <p:spPr>
              <a:xfrm>
                <a:off x="6045584" y="1803495"/>
                <a:ext cx="363600" cy="415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Google Shape;130;p17">
                <a:extLst>
                  <a:ext uri="{FF2B5EF4-FFF2-40B4-BE49-F238E27FC236}">
                    <a16:creationId xmlns:a16="http://schemas.microsoft.com/office/drawing/2014/main" id="{8F119FFC-DA77-D187-66F6-227AAAE6D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584" y="1803495"/>
                <a:ext cx="363600" cy="4154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589C1779-6A60-A333-3B10-B6105B5A3489}"/>
                  </a:ext>
                </a:extLst>
              </p:cNvPr>
              <p:cNvSpPr txBox="1"/>
              <p:nvPr/>
            </p:nvSpPr>
            <p:spPr>
              <a:xfrm>
                <a:off x="150596" y="2574270"/>
                <a:ext cx="1821435" cy="48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nl-NL" sz="180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1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l-NL" sz="1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𝐻𝐻𝐻</m:t>
                        </m:r>
                      </m:sub>
                      <m:sup>
                        <m:r>
                          <a:rPr lang="nl-NL" sz="1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nl-NL" sz="1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nl-NL" sz="18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nl-NL" sz="18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nl-NL" sz="18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nl-NL" sz="1800" b="1" i="1" dirty="0">
                    <a:solidFill>
                      <a:schemeClr val="tx2">
                        <a:lumMod val="75000"/>
                      </a:schemeClr>
                    </a:solidFill>
                    <a:latin typeface="Lora" pitchFamily="2" charset="77"/>
                  </a:rPr>
                  <a:t> </a:t>
                </a:r>
                <a:r>
                  <a:rPr lang="nl-NL" sz="1800" b="1" dirty="0">
                    <a:solidFill>
                      <a:schemeClr val="tx2">
                        <a:lumMod val="75000"/>
                      </a:schemeClr>
                    </a:solidFill>
                    <a:latin typeface="Lora" pitchFamily="2" charset="77"/>
                  </a:rPr>
                  <a:t>fb</a:t>
                </a:r>
                <a:r>
                  <a:rPr lang="nl-NL" sz="1800" b="1" i="1" dirty="0">
                    <a:solidFill>
                      <a:schemeClr val="tx2">
                        <a:lumMod val="75000"/>
                      </a:schemeClr>
                    </a:solidFill>
                    <a:latin typeface="Lora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589C1779-6A60-A333-3B10-B6105B5A3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96" y="2574270"/>
                <a:ext cx="1821435" cy="482568"/>
              </a:xfrm>
              <a:prstGeom prst="rect">
                <a:avLst/>
              </a:prstGeom>
              <a:blipFill>
                <a:blip r:embed="rId9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196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9FDA5A7C-74AB-CDB0-5C01-8C806E343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76" y="1816249"/>
            <a:ext cx="2771303" cy="207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73E147-E59F-29F0-99D0-61B233757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00" y="1822997"/>
            <a:ext cx="2771303" cy="207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A1D9DC2-A262-98B9-8BDE-26D76F41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5039"/>
            <a:ext cx="8520600" cy="831300"/>
          </a:xfrm>
        </p:spPr>
        <p:txBody>
          <a:bodyPr/>
          <a:lstStyle/>
          <a:p>
            <a:r>
              <a:rPr lang="nl-NL" dirty="0" err="1"/>
              <a:t>Varying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self</a:t>
            </a:r>
            <a:r>
              <a:rPr lang="nl-NL" dirty="0"/>
              <a:t> </a:t>
            </a:r>
            <a:r>
              <a:rPr lang="nl-NL" dirty="0" err="1"/>
              <a:t>coupling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18C4830D-15F5-2876-27AF-CB710E91767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4198129"/>
                <a:ext cx="8520600" cy="559399"/>
              </a:xfrm>
            </p:spPr>
            <p:txBody>
              <a:bodyPr>
                <a:normAutofit/>
              </a:bodyPr>
              <a:lstStyle/>
              <a:p>
                <a:pPr marL="1143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𝐻𝐻𝐻</m:t>
                        </m:r>
                      </m:sub>
                    </m:sSub>
                  </m:oMath>
                </a14:m>
                <a:r>
                  <a:rPr lang="nl-NL" dirty="0"/>
                  <a:t> can </a:t>
                </a:r>
                <a:r>
                  <a:rPr lang="nl-NL" dirty="0" err="1"/>
                  <a:t>be</a:t>
                </a:r>
                <a:r>
                  <a:rPr lang="nl-NL" dirty="0"/>
                  <a:t> </a:t>
                </a:r>
                <a:r>
                  <a:rPr lang="nl-NL" dirty="0" err="1"/>
                  <a:t>enhanced</a:t>
                </a:r>
                <a:r>
                  <a:rPr lang="nl-NL" dirty="0"/>
                  <a:t> </a:t>
                </a:r>
                <a:r>
                  <a:rPr lang="nl-NL" dirty="0" err="1"/>
                  <a:t>for</a:t>
                </a:r>
                <a:r>
                  <a:rPr lang="nl-NL" dirty="0"/>
                  <a:t> non-SM </a:t>
                </a:r>
                <a:r>
                  <a:rPr lang="nl-NL" dirty="0" err="1"/>
                  <a:t>values</a:t>
                </a:r>
                <a:r>
                  <a:rPr lang="nl-NL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nl-NL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nor/>
                      </m:rPr>
                      <a:rPr lang="nl-NL" dirty="0"/>
                      <m:t>and</m:t>
                    </m:r>
                    <m:r>
                      <m:rPr>
                        <m:nor/>
                      </m:rPr>
                      <a:rPr lang="nl-NL" dirty="0"/>
                      <m:t> </m:t>
                    </m:r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nl-NL" dirty="0"/>
                  <a:t>! </a:t>
                </a:r>
              </a:p>
              <a:p>
                <a:pPr marL="11430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18C4830D-15F5-2876-27AF-CB710E917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4198129"/>
                <a:ext cx="8520600" cy="559399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0BB569-E532-972B-AF61-DC7407247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5" name="Google Shape;124;p17">
            <a:extLst>
              <a:ext uri="{FF2B5EF4-FFF2-40B4-BE49-F238E27FC236}">
                <a16:creationId xmlns:a16="http://schemas.microsoft.com/office/drawing/2014/main" id="{A5A3D96A-E745-4237-46E7-286E5FAAB830}"/>
              </a:ext>
            </a:extLst>
          </p:cNvPr>
          <p:cNvSpPr/>
          <p:nvPr/>
        </p:nvSpPr>
        <p:spPr>
          <a:xfrm>
            <a:off x="8699400" y="1225225"/>
            <a:ext cx="209100" cy="53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24;p17">
            <a:extLst>
              <a:ext uri="{FF2B5EF4-FFF2-40B4-BE49-F238E27FC236}">
                <a16:creationId xmlns:a16="http://schemas.microsoft.com/office/drawing/2014/main" id="{B58EA159-5939-8441-6F54-6FF0B8A43C2B}"/>
              </a:ext>
            </a:extLst>
          </p:cNvPr>
          <p:cNvSpPr/>
          <p:nvPr/>
        </p:nvSpPr>
        <p:spPr>
          <a:xfrm>
            <a:off x="8699400" y="1225225"/>
            <a:ext cx="209100" cy="53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Google Shape;136;p17">
            <a:extLst>
              <a:ext uri="{FF2B5EF4-FFF2-40B4-BE49-F238E27FC236}">
                <a16:creationId xmlns:a16="http://schemas.microsoft.com/office/drawing/2014/main" id="{EFAA011F-9FFC-29D7-80C9-50B9F5867B11}"/>
              </a:ext>
            </a:extLst>
          </p:cNvPr>
          <p:cNvSpPr/>
          <p:nvPr/>
        </p:nvSpPr>
        <p:spPr>
          <a:xfrm>
            <a:off x="5645600" y="4005075"/>
            <a:ext cx="103800" cy="11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Google Shape;138;p17">
            <a:extLst>
              <a:ext uri="{FF2B5EF4-FFF2-40B4-BE49-F238E27FC236}">
                <a16:creationId xmlns:a16="http://schemas.microsoft.com/office/drawing/2014/main" id="{8C867660-84F6-65BF-6641-60AA0565F7D4}"/>
              </a:ext>
            </a:extLst>
          </p:cNvPr>
          <p:cNvSpPr/>
          <p:nvPr/>
        </p:nvSpPr>
        <p:spPr>
          <a:xfrm>
            <a:off x="7983700" y="4005075"/>
            <a:ext cx="103800" cy="11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" name="Google Shape;140;p17">
            <a:extLst>
              <a:ext uri="{FF2B5EF4-FFF2-40B4-BE49-F238E27FC236}">
                <a16:creationId xmlns:a16="http://schemas.microsoft.com/office/drawing/2014/main" id="{6EA54CDE-BB65-A9BC-3657-2DD5B89E244B}"/>
              </a:ext>
            </a:extLst>
          </p:cNvPr>
          <p:cNvSpPr/>
          <p:nvPr/>
        </p:nvSpPr>
        <p:spPr>
          <a:xfrm>
            <a:off x="7754150" y="2377275"/>
            <a:ext cx="72900" cy="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" name="Google Shape;142;p17">
            <a:extLst>
              <a:ext uri="{FF2B5EF4-FFF2-40B4-BE49-F238E27FC236}">
                <a16:creationId xmlns:a16="http://schemas.microsoft.com/office/drawing/2014/main" id="{05E88FE9-99CF-B5B4-3638-B8C4CDF236E5}"/>
              </a:ext>
            </a:extLst>
          </p:cNvPr>
          <p:cNvSpPr txBox="1"/>
          <p:nvPr/>
        </p:nvSpPr>
        <p:spPr>
          <a:xfrm>
            <a:off x="5492513" y="3394662"/>
            <a:ext cx="59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800" b="1" dirty="0">
                <a:solidFill>
                  <a:schemeClr val="accent5"/>
                </a:solidFill>
              </a:rPr>
              <a:t>~0.1 fb</a:t>
            </a:r>
            <a:endParaRPr sz="600" b="1" dirty="0">
              <a:solidFill>
                <a:schemeClr val="accent5"/>
              </a:solidFill>
            </a:endParaRPr>
          </a:p>
        </p:txBody>
      </p:sp>
      <p:sp>
        <p:nvSpPr>
          <p:cNvPr id="45" name="Google Shape;143;p17">
            <a:extLst>
              <a:ext uri="{FF2B5EF4-FFF2-40B4-BE49-F238E27FC236}">
                <a16:creationId xmlns:a16="http://schemas.microsoft.com/office/drawing/2014/main" id="{5C96EA4C-2E75-9174-B767-D70A18D08D9D}"/>
              </a:ext>
            </a:extLst>
          </p:cNvPr>
          <p:cNvSpPr txBox="1"/>
          <p:nvPr/>
        </p:nvSpPr>
        <p:spPr>
          <a:xfrm>
            <a:off x="4772742" y="2223375"/>
            <a:ext cx="59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800" b="1" dirty="0">
                <a:solidFill>
                  <a:schemeClr val="accent5"/>
                </a:solidFill>
              </a:rPr>
              <a:t>~100 fb</a:t>
            </a:r>
            <a:endParaRPr sz="600" b="1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ijdelijke aanduiding voor tekst 2">
                <a:extLst>
                  <a:ext uri="{FF2B5EF4-FFF2-40B4-BE49-F238E27FC236}">
                    <a16:creationId xmlns:a16="http://schemas.microsoft.com/office/drawing/2014/main" id="{73D1CEBD-DFC4-31CD-6EF0-F0A135856B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350" y="1230280"/>
                <a:ext cx="8189108" cy="1478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ora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9pPr>
              </a:lstStyle>
              <a:p>
                <a:pPr marL="114300" indent="0">
                  <a:buNone/>
                </a:pPr>
                <a:r>
                  <a:rPr lang="nl-NL" sz="1500" i="1" dirty="0"/>
                  <a:t>HHH </a:t>
                </a:r>
                <a:r>
                  <a:rPr lang="nl-NL" sz="1500" dirty="0"/>
                  <a:t>cross </a:t>
                </a:r>
                <a:r>
                  <a:rPr lang="nl-NL" sz="1500" dirty="0" err="1"/>
                  <a:t>section</a:t>
                </a:r>
                <a:r>
                  <a:rPr lang="nl-NL" sz="1500" dirty="0"/>
                  <a:t> ratio as a </a:t>
                </a:r>
                <a:r>
                  <a:rPr lang="nl-NL" sz="1500" dirty="0" err="1"/>
                  <a:t>function</a:t>
                </a:r>
                <a:r>
                  <a:rPr lang="nl-NL" sz="15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5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sz="15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nl-NL" sz="15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nor/>
                      </m:rPr>
                      <a:rPr lang="nl-NL" sz="1500" dirty="0"/>
                      <m:t>and</m:t>
                    </m:r>
                    <m:r>
                      <m:rPr>
                        <m:nor/>
                      </m:rPr>
                      <a:rPr lang="nl-NL" sz="1500" dirty="0"/>
                      <m:t> </m:t>
                    </m:r>
                    <m:sSub>
                      <m:sSubPr>
                        <m:ctrlPr>
                          <a:rPr lang="nl-NL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500" b="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sz="1500" b="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nl-NL" sz="1500" dirty="0"/>
                  <a:t> (</a:t>
                </a:r>
                <a:r>
                  <a:rPr lang="nl-NL" sz="1500" b="1" dirty="0" err="1">
                    <a:solidFill>
                      <a:schemeClr val="tx2">
                        <a:lumMod val="75000"/>
                      </a:schemeClr>
                    </a:solidFill>
                  </a:rPr>
                  <a:t>analytical</a:t>
                </a:r>
                <a:r>
                  <a:rPr lang="nl-NL" sz="1500" b="1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nl-NL" sz="1500" b="1" dirty="0" err="1">
                    <a:solidFill>
                      <a:schemeClr val="tx2">
                        <a:lumMod val="75000"/>
                      </a:schemeClr>
                    </a:solidFill>
                  </a:rPr>
                  <a:t>formula</a:t>
                </a:r>
                <a:r>
                  <a:rPr lang="nl-NL" sz="1500" dirty="0"/>
                  <a:t>):</a:t>
                </a:r>
                <a:r>
                  <a:rPr lang="nl-NL" sz="1500" b="1" dirty="0"/>
                  <a:t> </a:t>
                </a:r>
              </a:p>
              <a:p>
                <a:pPr marL="114300" indent="0">
                  <a:buFont typeface="Lora"/>
                  <a:buNone/>
                </a:pPr>
                <a:endParaRPr lang="nl-NL" dirty="0"/>
              </a:p>
              <a:p>
                <a:pPr marL="114300" indent="0">
                  <a:buFont typeface="Lora"/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46" name="Tijdelijke aanduiding voor tekst 2">
                <a:extLst>
                  <a:ext uri="{FF2B5EF4-FFF2-40B4-BE49-F238E27FC236}">
                    <a16:creationId xmlns:a16="http://schemas.microsoft.com/office/drawing/2014/main" id="{73D1CEBD-DFC4-31CD-6EF0-F0A135856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50" y="1230280"/>
                <a:ext cx="8189108" cy="1478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D1763E3C-7F4D-F7DA-237A-8960CF03452A}"/>
                  </a:ext>
                </a:extLst>
              </p:cNvPr>
              <p:cNvSpPr txBox="1"/>
              <p:nvPr/>
            </p:nvSpPr>
            <p:spPr>
              <a:xfrm>
                <a:off x="311700" y="1885556"/>
                <a:ext cx="3529263" cy="13598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  <m:t>𝐻𝐻𝐻</m:t>
                              </m:r>
                            </m:sub>
                          </m:sSub>
                          <m:d>
                            <m:dPr>
                              <m:ctrlP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200" b="0" i="1" smtClean="0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nl-NL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nl-NL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200" b="0" i="1" smtClean="0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nl-NL" sz="1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  <m:t>𝐻𝐻𝐻</m:t>
                              </m:r>
                            </m:sub>
                            <m:sup>
                              <m: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p>
                          </m:sSubSup>
                        </m:den>
                      </m:f>
                      <m:r>
                        <a:rPr lang="nl-NL" sz="1200" b="0" i="1" smtClean="0">
                          <a:latin typeface="Cambria Math" panose="02040503050406030204" pitchFamily="18" charset="0"/>
                        </a:rPr>
                        <m:t>=1+0.0309</m:t>
                      </m:r>
                      <m:sSub>
                        <m:sSubPr>
                          <m:ctrlPr>
                            <a:rPr lang="nl-NL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l-NL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nl-NL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1)</m:t>
                          </m:r>
                        </m:e>
                        <m:sup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nl-NL" sz="1200" b="0" i="1" smtClean="0">
                          <a:latin typeface="Cambria Math" panose="02040503050406030204" pitchFamily="18" charset="0"/>
                        </a:rPr>
                        <m:t>−0.2079</m:t>
                      </m:r>
                      <m:sSub>
                        <m:sSubPr>
                          <m:ctrlPr>
                            <a:rPr lang="nl-NL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l-NL" sz="12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nl-NL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1)</m:t>
                          </m:r>
                        </m:e>
                        <m:sup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nl-NL" sz="1200" i="1" dirty="0">
                  <a:latin typeface="Cambria Math" panose="02040503050406030204" pitchFamily="18" charset="0"/>
                </a:endParaRPr>
              </a:p>
              <a:p>
                <a:pPr algn="r"/>
                <a14:m>
                  <m:oMath xmlns:m="http://schemas.openxmlformats.org/officeDocument/2006/math">
                    <m:r>
                      <a:rPr lang="nl-NL" sz="1200" b="0" i="1" smtClean="0">
                        <a:latin typeface="Cambria Math" panose="02040503050406030204" pitchFamily="18" charset="0"/>
                      </a:rPr>
                      <m:t>+ 0.0407</m:t>
                    </m:r>
                  </m:oMath>
                </a14:m>
                <a:r>
                  <a:rPr lang="nl-NL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12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sz="1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nl-NL" sz="12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nl-NL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200" i="1">
                            <a:latin typeface="Cambria Math" panose="02040503050406030204" pitchFamily="18" charset="0"/>
                          </a:rPr>
                          <m:t>1)</m:t>
                        </m:r>
                      </m:e>
                      <m:sup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nl-NL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12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nl-NL" sz="1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nl-NL" sz="1200" b="0" i="1" smtClean="0">
                        <a:latin typeface="Cambria Math" panose="02040503050406030204" pitchFamily="18" charset="0"/>
                      </a:rPr>
                      <m:t>1)+0.7384</m:t>
                    </m:r>
                    <m:sSub>
                      <m:sSubPr>
                        <m:ctrlPr>
                          <a:rPr lang="nl-NL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12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sz="1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nl-NL" sz="12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nl-NL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200" i="1">
                            <a:latin typeface="Cambria Math" panose="02040503050406030204" pitchFamily="18" charset="0"/>
                          </a:rPr>
                          <m:t>1)</m:t>
                        </m:r>
                      </m:e>
                      <m:sup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nl-NL" sz="1200" i="1" dirty="0">
                  <a:latin typeface="Cambria Math" panose="02040503050406030204" pitchFamily="18" charset="0"/>
                </a:endParaRPr>
              </a:p>
              <a:p>
                <a:pPr algn="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nl-NL" sz="1200" b="0" i="1" smtClean="0">
                          <a:latin typeface="Cambria Math" panose="02040503050406030204" pitchFamily="18" charset="0"/>
                        </a:rPr>
                        <m:t>+ 0.0156</m:t>
                      </m:r>
                      <m:sSub>
                        <m:sSubPr>
                          <m:ctrlPr>
                            <a:rPr lang="nl-NL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nl-NL" sz="12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nl-NL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1)</m:t>
                          </m:r>
                        </m:e>
                        <m:sup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1200" b="0" i="1" smtClean="0">
                          <a:latin typeface="Cambria Math" panose="02040503050406030204" pitchFamily="18" charset="0"/>
                        </a:rPr>
                        <m:t> −0.1450</m:t>
                      </m:r>
                      <m:sSub>
                        <m:sSubPr>
                          <m:ctrlPr>
                            <a:rPr lang="nl-NL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l-NL" sz="1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</a:rPr>
                        <m:t>1)</m:t>
                      </m:r>
                      <m:sSub>
                        <m:sSubPr>
                          <m:ctrlPr>
                            <a:rPr lang="nl-NL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nl-NL" sz="1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nl-NL" sz="1200" b="0" i="1" dirty="0">
                  <a:latin typeface="Cambria Math" panose="02040503050406030204" pitchFamily="18" charset="0"/>
                </a:endParaRPr>
              </a:p>
              <a:p>
                <a:pPr algn="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nl-NL" sz="1200" b="0" i="1" smtClean="0">
                          <a:latin typeface="Cambria Math" panose="02040503050406030204" pitchFamily="18" charset="0"/>
                        </a:rPr>
                        <m:t>−0.1078</m:t>
                      </m:r>
                      <m:sSub>
                        <m:sSubPr>
                          <m:ctrlPr>
                            <a:rPr lang="nl-NL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nl-NL" sz="1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</a:rPr>
                        <m:t>1) −0.6887</m:t>
                      </m:r>
                      <m:sSub>
                        <m:sSubPr>
                          <m:ctrlPr>
                            <a:rPr lang="nl-NL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2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l-NL" sz="1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nl-NL" sz="1200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D1763E3C-7F4D-F7DA-237A-8960CF034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1885556"/>
                <a:ext cx="3529263" cy="1359859"/>
              </a:xfrm>
              <a:prstGeom prst="rect">
                <a:avLst/>
              </a:prstGeom>
              <a:blipFill>
                <a:blip r:embed="rId6"/>
                <a:stretch>
                  <a:fillRect l="-358" r="-215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Google Shape;130;p17">
                <a:extLst>
                  <a:ext uri="{FF2B5EF4-FFF2-40B4-BE49-F238E27FC236}">
                    <a16:creationId xmlns:a16="http://schemas.microsoft.com/office/drawing/2014/main" id="{11A8ACF4-3E80-0BF6-1707-CB2886C23579}"/>
                  </a:ext>
                </a:extLst>
              </p:cNvPr>
              <p:cNvSpPr txBox="1"/>
              <p:nvPr/>
            </p:nvSpPr>
            <p:spPr>
              <a:xfrm>
                <a:off x="7781166" y="3781248"/>
                <a:ext cx="363600" cy="415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Google Shape;130;p17">
                <a:extLst>
                  <a:ext uri="{FF2B5EF4-FFF2-40B4-BE49-F238E27FC236}">
                    <a16:creationId xmlns:a16="http://schemas.microsoft.com/office/drawing/2014/main" id="{11A8ACF4-3E80-0BF6-1707-CB2886C23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166" y="3781248"/>
                <a:ext cx="363600" cy="4154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Google Shape;130;p17">
                <a:extLst>
                  <a:ext uri="{FF2B5EF4-FFF2-40B4-BE49-F238E27FC236}">
                    <a16:creationId xmlns:a16="http://schemas.microsoft.com/office/drawing/2014/main" id="{251CA514-042A-244D-291B-E7711349626C}"/>
                  </a:ext>
                </a:extLst>
              </p:cNvPr>
              <p:cNvSpPr txBox="1"/>
              <p:nvPr/>
            </p:nvSpPr>
            <p:spPr>
              <a:xfrm>
                <a:off x="5252626" y="3781248"/>
                <a:ext cx="363600" cy="415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5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Google Shape;130;p17">
                <a:extLst>
                  <a:ext uri="{FF2B5EF4-FFF2-40B4-BE49-F238E27FC236}">
                    <a16:creationId xmlns:a16="http://schemas.microsoft.com/office/drawing/2014/main" id="{251CA514-042A-244D-291B-E77113496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626" y="3781248"/>
                <a:ext cx="363600" cy="4154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035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>
            <a:spLocks noGrp="1"/>
          </p:cNvSpPr>
          <p:nvPr>
            <p:ph type="title"/>
          </p:nvPr>
        </p:nvSpPr>
        <p:spPr>
          <a:xfrm>
            <a:off x="311700" y="118773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 dirty="0"/>
              <a:t>How does the kinematic of </a:t>
            </a:r>
            <a:r>
              <a:rPr lang="nl" sz="2300" i="1" dirty="0"/>
              <a:t>HHH</a:t>
            </a:r>
            <a:r>
              <a:rPr lang="nl" sz="2300" dirty="0"/>
              <a:t> change when 𝜅</a:t>
            </a:r>
            <a:r>
              <a:rPr lang="nl" sz="2300" baseline="-25000" dirty="0"/>
              <a:t>3 </a:t>
            </a:r>
            <a:r>
              <a:rPr lang="nl" sz="2300" dirty="0"/>
              <a:t>and 𝜅</a:t>
            </a:r>
            <a:r>
              <a:rPr lang="nl" sz="2300" baseline="-25000" dirty="0"/>
              <a:t>4 </a:t>
            </a:r>
            <a:r>
              <a:rPr lang="nl" sz="2300" dirty="0"/>
              <a:t>vary?</a:t>
            </a:r>
            <a:endParaRPr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Google Shape;149;p18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456375"/>
                <a:ext cx="3028800" cy="312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1500" dirty="0"/>
                  <a:t>Parton level study for first look at </a:t>
                </a:r>
                <a:r>
                  <a:rPr lang="nl-NL" sz="1500" i="1" dirty="0"/>
                  <a:t>HHH </a:t>
                </a:r>
                <a:r>
                  <a:rPr lang="nl-NL" sz="1500" dirty="0"/>
                  <a:t>signal</a:t>
                </a:r>
              </a:p>
              <a:p>
                <a:pPr marL="0" lvl="0" indent="0">
                  <a:spcBef>
                    <a:spcPts val="1200"/>
                  </a:spcBef>
                  <a:buNone/>
                </a:pPr>
                <a:r>
                  <a:rPr lang="nl-NL" sz="1500" dirty="0"/>
                  <a:t>I generated samples for different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5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sz="15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nl-NL" sz="1500" dirty="0"/>
                  <a:t> </a:t>
                </a:r>
                <a:r>
                  <a:rPr lang="nl-NL" sz="1500" dirty="0" err="1"/>
                  <a:t>and</a:t>
                </a:r>
                <a:r>
                  <a:rPr lang="nl-NL" sz="1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5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sz="15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nl-NL" sz="1500" baseline="-25000" dirty="0"/>
                  <a:t> </a:t>
                </a:r>
                <a:r>
                  <a:rPr lang="nl-NL" sz="1500" dirty="0"/>
                  <a:t> (</a:t>
                </a:r>
                <a:r>
                  <a:rPr lang="nl-NL" sz="1500" u="sng" dirty="0">
                    <a:solidFill>
                      <a:schemeClr val="hlink"/>
                    </a:solidFill>
                    <a:hlinkClick r:id="rId3"/>
                  </a:rPr>
                  <a:t>MadGraph model</a:t>
                </a:r>
                <a:r>
                  <a:rPr lang="nl-NL" sz="1500" dirty="0"/>
                  <a:t>)</a:t>
                </a:r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nl-NL" sz="1500" dirty="0"/>
                  <a:t>Especially </a:t>
                </a:r>
                <a:r>
                  <a:rPr lang="nl-NL" sz="1500" dirty="0" err="1"/>
                  <a:t>for</a:t>
                </a:r>
                <a:r>
                  <a:rPr lang="nl-NL" sz="1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5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sz="15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nl-NL" sz="1500" dirty="0"/>
                  <a:t> significant changes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5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500" b="0" i="1" smtClean="0">
                            <a:latin typeface="Cambria Math" panose="02040503050406030204" pitchFamily="18" charset="0"/>
                          </a:rPr>
                          <m:t>𝐻𝐻𝐻</m:t>
                        </m:r>
                      </m:sub>
                    </m:sSub>
                  </m:oMath>
                </a14:m>
                <a:r>
                  <a:rPr lang="nl-NL" sz="1400" dirty="0"/>
                  <a:t> </a:t>
                </a:r>
                <a:r>
                  <a:rPr lang="nl-NL" sz="1500" dirty="0"/>
                  <a:t>distributions</a:t>
                </a:r>
                <a:endParaRPr lang="nl-NL" sz="900" dirty="0"/>
              </a:p>
              <a:p>
                <a:pPr marL="0" lvl="0" indent="0" algn="l" rtl="0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endParaRPr sz="1500" dirty="0"/>
              </a:p>
            </p:txBody>
          </p:sp>
        </mc:Choice>
        <mc:Fallback xmlns="">
          <p:sp>
            <p:nvSpPr>
              <p:cNvPr id="149" name="Google Shape;149;p18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456375"/>
                <a:ext cx="3028800" cy="3122700"/>
              </a:xfrm>
              <a:prstGeom prst="rect">
                <a:avLst/>
              </a:prstGeom>
              <a:blipFill>
                <a:blip r:embed="rId4"/>
                <a:stretch>
                  <a:fillRect l="-8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Google Shape;15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14</a:t>
            </a:fld>
            <a:endParaRPr/>
          </a:p>
        </p:txBody>
      </p:sp>
      <p:pic>
        <p:nvPicPr>
          <p:cNvPr id="151" name="Google Shape;15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0500" y="1524797"/>
            <a:ext cx="3028800" cy="227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 rotWithShape="1">
          <a:blip r:embed="rId6">
            <a:alphaModFix/>
          </a:blip>
          <a:srcRect r="9247"/>
          <a:stretch/>
        </p:blipFill>
        <p:spPr>
          <a:xfrm>
            <a:off x="6246450" y="1514025"/>
            <a:ext cx="2774701" cy="22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 txBox="1"/>
          <p:nvPr/>
        </p:nvSpPr>
        <p:spPr>
          <a:xfrm>
            <a:off x="4175550" y="3728456"/>
            <a:ext cx="1358700" cy="60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500" dirty="0">
                <a:solidFill>
                  <a:srgbClr val="0070C0"/>
                </a:solidFill>
                <a:latin typeface="Lora"/>
                <a:ea typeface="Lora"/>
                <a:cs typeface="Lora"/>
                <a:sym typeface="Lora"/>
              </a:rPr>
              <a:t>varying 𝜅</a:t>
            </a:r>
            <a:r>
              <a:rPr lang="nl" sz="1500" baseline="-25000" dirty="0">
                <a:solidFill>
                  <a:srgbClr val="0070C0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nl" sz="1500" dirty="0">
                <a:solidFill>
                  <a:srgbClr val="0070C0"/>
                </a:solidFill>
                <a:latin typeface="Lora"/>
                <a:ea typeface="Lora"/>
                <a:cs typeface="Lora"/>
                <a:sym typeface="Lora"/>
              </a:rPr>
              <a:t>  </a:t>
            </a:r>
            <a:endParaRPr sz="1500" dirty="0">
              <a:solidFill>
                <a:srgbClr val="0070C0"/>
              </a:solidFill>
            </a:endParaRPr>
          </a:p>
        </p:txBody>
      </p:sp>
      <p:sp>
        <p:nvSpPr>
          <p:cNvPr id="154" name="Google Shape;154;p18"/>
          <p:cNvSpPr txBox="1"/>
          <p:nvPr/>
        </p:nvSpPr>
        <p:spPr>
          <a:xfrm>
            <a:off x="7015875" y="3728456"/>
            <a:ext cx="1358700" cy="60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500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varying 𝜅</a:t>
            </a:r>
            <a:r>
              <a:rPr lang="nl" sz="1500" baseline="-25000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4</a:t>
            </a:r>
            <a:r>
              <a:rPr lang="nl" sz="1500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500" dirty="0">
              <a:solidFill>
                <a:srgbClr val="FF0000"/>
              </a:solidFill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5248900" y="2060873"/>
            <a:ext cx="591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700" b="1">
                <a:solidFill>
                  <a:srgbClr val="FF0000"/>
                </a:solidFill>
              </a:rPr>
              <a:t>SM</a:t>
            </a:r>
            <a:endParaRPr sz="500" b="1">
              <a:solidFill>
                <a:srgbClr val="FF0000"/>
              </a:solidFill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8145950" y="2060873"/>
            <a:ext cx="591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700" b="1">
                <a:solidFill>
                  <a:srgbClr val="FF0000"/>
                </a:solidFill>
              </a:rPr>
              <a:t>SM</a:t>
            </a:r>
            <a:endParaRPr sz="5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EEC0C-89F4-8CFF-01A7-052D2D1C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decay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ATLAS detector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FCBBA7C-F704-DBCB-751E-25FDCB008B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15</a:t>
            </a:fld>
            <a:endParaRPr lang="nl-NL" dirty="0"/>
          </a:p>
        </p:txBody>
      </p:sp>
      <p:pic>
        <p:nvPicPr>
          <p:cNvPr id="8" name="Afbeelding 7" descr="Afbeelding met cirkel, klok, ontwerp&#10;&#10;Automatisch gegenereerde beschrijving">
            <a:extLst>
              <a:ext uri="{FF2B5EF4-FFF2-40B4-BE49-F238E27FC236}">
                <a16:creationId xmlns:a16="http://schemas.microsoft.com/office/drawing/2014/main" id="{C723CD28-26FD-726C-A098-33F3977F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11" y="1612662"/>
            <a:ext cx="2378491" cy="2189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62;p19">
                <a:extLst>
                  <a:ext uri="{FF2B5EF4-FFF2-40B4-BE49-F238E27FC236}">
                    <a16:creationId xmlns:a16="http://schemas.microsoft.com/office/drawing/2014/main" id="{720ABED6-4ED8-6E45-3827-B75E7F626088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22020" y="1316571"/>
                <a:ext cx="4485903" cy="31773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dirty="0"/>
                  <a:t>BR(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nl-NL" dirty="0"/>
                  <a:t>) ~ 58% → </a:t>
                </a:r>
                <a:r>
                  <a:rPr lang="nl-NL" i="1" dirty="0"/>
                  <a:t>6b</a:t>
                </a:r>
                <a:r>
                  <a:rPr lang="nl-NL" dirty="0"/>
                  <a:t> final state</a:t>
                </a:r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endParaRPr lang="nl-NL" dirty="0"/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endParaRPr lang="nl-NL" dirty="0"/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endParaRPr lang="nl-NL" dirty="0"/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endParaRPr lang="nl-NL" dirty="0"/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nl-NL" i="1" dirty="0"/>
                  <a:t>b-</a:t>
                </a:r>
                <a:r>
                  <a:rPr lang="nl-NL" dirty="0"/>
                  <a:t>quarks form </a:t>
                </a:r>
                <a:r>
                  <a:rPr lang="nl-NL" i="1" dirty="0"/>
                  <a:t>b</a:t>
                </a:r>
                <a:r>
                  <a:rPr lang="nl-NL" dirty="0"/>
                  <a:t>-jets. We want </a:t>
                </a:r>
                <a:r>
                  <a:rPr lang="nl-NL" dirty="0" err="1"/>
                  <a:t>to</a:t>
                </a:r>
                <a:r>
                  <a:rPr lang="nl-NL" dirty="0"/>
                  <a:t> </a:t>
                </a:r>
                <a:r>
                  <a:rPr lang="nl-NL" dirty="0" err="1"/>
                  <a:t>detect</a:t>
                </a:r>
                <a:r>
                  <a:rPr lang="nl-NL" dirty="0"/>
                  <a:t> these </a:t>
                </a:r>
                <a:r>
                  <a:rPr lang="nl-NL" dirty="0" err="1"/>
                  <a:t>with</a:t>
                </a:r>
                <a:r>
                  <a:rPr lang="nl-NL" dirty="0"/>
                  <a:t> </a:t>
                </a:r>
                <a:r>
                  <a:rPr lang="nl-NL" dirty="0" err="1"/>
                  <a:t>the</a:t>
                </a:r>
                <a:r>
                  <a:rPr lang="nl-NL" dirty="0"/>
                  <a:t> ATLAS detector</a:t>
                </a:r>
                <a:endParaRPr lang="nl-NL" i="1" dirty="0"/>
              </a:p>
            </p:txBody>
          </p:sp>
        </mc:Choice>
        <mc:Fallback xmlns="">
          <p:sp>
            <p:nvSpPr>
              <p:cNvPr id="5" name="Google Shape;162;p19">
                <a:extLst>
                  <a:ext uri="{FF2B5EF4-FFF2-40B4-BE49-F238E27FC236}">
                    <a16:creationId xmlns:a16="http://schemas.microsoft.com/office/drawing/2014/main" id="{720ABED6-4ED8-6E45-3827-B75E7F62608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22020" y="1316571"/>
                <a:ext cx="4485903" cy="3177300"/>
              </a:xfrm>
              <a:prstGeom prst="rect">
                <a:avLst/>
              </a:prstGeom>
              <a:blipFill>
                <a:blip r:embed="rId3"/>
                <a:stretch>
                  <a:fillRect l="-1412" b="-79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fbeelding 9" descr="Afbeelding met schermopname, grafische vormgeving, Grafische software, 3d-modellering&#10;&#10;Automatisch gegenereerde beschrijving">
            <a:extLst>
              <a:ext uri="{FF2B5EF4-FFF2-40B4-BE49-F238E27FC236}">
                <a16:creationId xmlns:a16="http://schemas.microsoft.com/office/drawing/2014/main" id="{FED2A670-D9C8-9AE8-A6AE-D941700BF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78" t="5657" r="6619" b="2439"/>
          <a:stretch/>
        </p:blipFill>
        <p:spPr>
          <a:xfrm>
            <a:off x="5229378" y="1453005"/>
            <a:ext cx="3602922" cy="2796544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169349C-A864-B423-2C90-CDB43AC787C9}"/>
              </a:ext>
            </a:extLst>
          </p:cNvPr>
          <p:cNvSpPr/>
          <p:nvPr/>
        </p:nvSpPr>
        <p:spPr>
          <a:xfrm>
            <a:off x="5229378" y="1453005"/>
            <a:ext cx="677936" cy="346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5528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>
            <a:spLocks noGrp="1"/>
          </p:cNvSpPr>
          <p:nvPr>
            <p:ph type="title"/>
          </p:nvPr>
        </p:nvSpPr>
        <p:spPr>
          <a:xfrm>
            <a:off x="267089" y="1698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Event selection and categorization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16</a:t>
            </a:fld>
            <a:endParaRPr/>
          </a:p>
        </p:txBody>
      </p:sp>
      <p:sp>
        <p:nvSpPr>
          <p:cNvPr id="164" name="Google Shape;164;p19"/>
          <p:cNvSpPr txBox="1"/>
          <p:nvPr/>
        </p:nvSpPr>
        <p:spPr>
          <a:xfrm>
            <a:off x="2420939" y="1375484"/>
            <a:ext cx="4079100" cy="4002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dk1"/>
                </a:solidFill>
                <a:latin typeface="Lora" pitchFamily="2" charset="77"/>
              </a:rPr>
              <a:t>At least 6 jets</a:t>
            </a:r>
            <a:endParaRPr dirty="0">
              <a:solidFill>
                <a:schemeClr val="dk1"/>
              </a:solidFill>
              <a:latin typeface="Lor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Google Shape;165;p19"/>
              <p:cNvSpPr txBox="1"/>
              <p:nvPr/>
            </p:nvSpPr>
            <p:spPr>
              <a:xfrm>
                <a:off x="2420939" y="2057859"/>
                <a:ext cx="4079100" cy="400079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" dirty="0">
                    <a:solidFill>
                      <a:schemeClr val="dk1"/>
                    </a:solidFill>
                    <a:latin typeface="Lora" pitchFamily="2" charset="77"/>
                  </a:rPr>
                  <a:t>At least 4 </a:t>
                </a:r>
                <a:r>
                  <a:rPr lang="nl" i="1" dirty="0">
                    <a:solidFill>
                      <a:schemeClr val="dk1"/>
                    </a:solidFill>
                    <a:latin typeface="Lora" pitchFamily="2" charset="77"/>
                  </a:rPr>
                  <a:t>b</a:t>
                </a:r>
                <a:r>
                  <a:rPr lang="nl" dirty="0">
                    <a:solidFill>
                      <a:schemeClr val="dk1"/>
                    </a:solidFill>
                    <a:latin typeface="Lora" pitchFamily="2" charset="77"/>
                  </a:rPr>
                  <a:t>-jets, at least 4 jets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nl-NL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nl" dirty="0">
                    <a:solidFill>
                      <a:schemeClr val="dk1"/>
                    </a:solidFill>
                    <a:latin typeface="Lora" pitchFamily="2" charset="77"/>
                  </a:rPr>
                  <a:t> &gt; 40 GeV</a:t>
                </a:r>
                <a:endParaRPr dirty="0">
                  <a:solidFill>
                    <a:schemeClr val="dk1"/>
                  </a:solidFill>
                  <a:latin typeface="Lora" pitchFamily="2" charset="77"/>
                </a:endParaRPr>
              </a:p>
            </p:txBody>
          </p:sp>
        </mc:Choice>
        <mc:Fallback xmlns="">
          <p:sp>
            <p:nvSpPr>
              <p:cNvPr id="165" name="Google Shape;165;p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939" y="2057859"/>
                <a:ext cx="4079100" cy="4000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Google Shape;166;p19"/>
          <p:cNvSpPr/>
          <p:nvPr/>
        </p:nvSpPr>
        <p:spPr>
          <a:xfrm>
            <a:off x="4214639" y="2553334"/>
            <a:ext cx="491700" cy="131700"/>
          </a:xfrm>
          <a:prstGeom prst="downArrow">
            <a:avLst>
              <a:gd name="adj1" fmla="val 33903"/>
              <a:gd name="adj2" fmla="val 4155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19"/>
          <p:cNvSpPr/>
          <p:nvPr/>
        </p:nvSpPr>
        <p:spPr>
          <a:xfrm>
            <a:off x="4214639" y="1850909"/>
            <a:ext cx="491700" cy="131700"/>
          </a:xfrm>
          <a:prstGeom prst="downArrow">
            <a:avLst>
              <a:gd name="adj1" fmla="val 33903"/>
              <a:gd name="adj2" fmla="val 4155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2420939" y="2738809"/>
            <a:ext cx="4079100" cy="4002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dk1"/>
                </a:solidFill>
                <a:latin typeface="Lora" pitchFamily="2" charset="77"/>
              </a:rPr>
              <a:t>Selected events</a:t>
            </a:r>
            <a:endParaRPr dirty="0">
              <a:solidFill>
                <a:schemeClr val="dk1"/>
              </a:solidFill>
              <a:latin typeface="Lora" pitchFamily="2" charset="77"/>
            </a:endParaRPr>
          </a:p>
        </p:txBody>
      </p:sp>
      <p:cxnSp>
        <p:nvCxnSpPr>
          <p:cNvPr id="169" name="Google Shape;169;p19"/>
          <p:cNvCxnSpPr/>
          <p:nvPr/>
        </p:nvCxnSpPr>
        <p:spPr>
          <a:xfrm>
            <a:off x="4520539" y="3215659"/>
            <a:ext cx="860400" cy="2310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Google Shape;170;p19"/>
          <p:cNvCxnSpPr/>
          <p:nvPr/>
        </p:nvCxnSpPr>
        <p:spPr>
          <a:xfrm flipH="1">
            <a:off x="3654089" y="3214784"/>
            <a:ext cx="873300" cy="246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1" name="Google Shape;171;p19"/>
          <p:cNvSpPr/>
          <p:nvPr/>
        </p:nvSpPr>
        <p:spPr>
          <a:xfrm>
            <a:off x="4282214" y="3222434"/>
            <a:ext cx="491700" cy="246300"/>
          </a:xfrm>
          <a:prstGeom prst="downArrow">
            <a:avLst>
              <a:gd name="adj1" fmla="val 5623"/>
              <a:gd name="adj2" fmla="val 309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2420939" y="3552159"/>
            <a:ext cx="1277100" cy="4002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dk1"/>
                </a:solidFill>
                <a:latin typeface="Lora" pitchFamily="2" charset="77"/>
              </a:rPr>
              <a:t>4 </a:t>
            </a:r>
            <a:r>
              <a:rPr lang="nl" i="1" dirty="0">
                <a:solidFill>
                  <a:schemeClr val="dk1"/>
                </a:solidFill>
                <a:latin typeface="Lora" pitchFamily="2" charset="77"/>
              </a:rPr>
              <a:t>b</a:t>
            </a:r>
            <a:r>
              <a:rPr lang="nl" dirty="0">
                <a:solidFill>
                  <a:schemeClr val="dk1"/>
                </a:solidFill>
                <a:latin typeface="Lora" pitchFamily="2" charset="77"/>
              </a:rPr>
              <a:t>-jets</a:t>
            </a:r>
            <a:endParaRPr dirty="0">
              <a:solidFill>
                <a:schemeClr val="dk1"/>
              </a:solidFill>
              <a:latin typeface="Lora" pitchFamily="2" charset="77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3821939" y="3552159"/>
            <a:ext cx="1302900" cy="4002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dk1"/>
                </a:solidFill>
                <a:latin typeface="Lora" pitchFamily="2" charset="77"/>
              </a:rPr>
              <a:t>5 </a:t>
            </a:r>
            <a:r>
              <a:rPr lang="nl" i="1" dirty="0">
                <a:solidFill>
                  <a:schemeClr val="dk1"/>
                </a:solidFill>
                <a:latin typeface="Lora" pitchFamily="2" charset="77"/>
              </a:rPr>
              <a:t>b</a:t>
            </a:r>
            <a:r>
              <a:rPr lang="nl" dirty="0">
                <a:solidFill>
                  <a:schemeClr val="dk1"/>
                </a:solidFill>
                <a:latin typeface="Lora" pitchFamily="2" charset="77"/>
              </a:rPr>
              <a:t>-jets</a:t>
            </a:r>
            <a:endParaRPr dirty="0">
              <a:solidFill>
                <a:schemeClr val="dk1"/>
              </a:solidFill>
              <a:latin typeface="Lora" pitchFamily="2" charset="77"/>
            </a:endParaRPr>
          </a:p>
        </p:txBody>
      </p:sp>
      <p:sp>
        <p:nvSpPr>
          <p:cNvPr id="174" name="Google Shape;174;p19"/>
          <p:cNvSpPr txBox="1"/>
          <p:nvPr/>
        </p:nvSpPr>
        <p:spPr>
          <a:xfrm>
            <a:off x="5222839" y="3552159"/>
            <a:ext cx="1277100" cy="4002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dk1"/>
                </a:solidFill>
                <a:latin typeface="Lora" pitchFamily="2" charset="77"/>
              </a:rPr>
              <a:t>≥6 </a:t>
            </a:r>
            <a:r>
              <a:rPr lang="nl" i="1" dirty="0">
                <a:solidFill>
                  <a:schemeClr val="dk1"/>
                </a:solidFill>
                <a:latin typeface="Lora" pitchFamily="2" charset="77"/>
              </a:rPr>
              <a:t>b</a:t>
            </a:r>
            <a:r>
              <a:rPr lang="nl" dirty="0">
                <a:solidFill>
                  <a:schemeClr val="dk1"/>
                </a:solidFill>
                <a:latin typeface="Lora" pitchFamily="2" charset="77"/>
              </a:rPr>
              <a:t>-jets</a:t>
            </a:r>
            <a:endParaRPr dirty="0">
              <a:solidFill>
                <a:schemeClr val="dk1"/>
              </a:solidFill>
              <a:latin typeface="Lora" pitchFamily="2" charset="77"/>
            </a:endParaRPr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025B1001-0632-30C5-C2FB-0931649C5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4198129"/>
            <a:ext cx="8520600" cy="107872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nl-NL" sz="1600" dirty="0" err="1"/>
              <a:t>This</a:t>
            </a:r>
            <a:r>
              <a:rPr lang="nl-NL" sz="1600" dirty="0"/>
              <a:t> procedure is </a:t>
            </a:r>
            <a:r>
              <a:rPr lang="nl-NL" sz="1600" dirty="0" err="1"/>
              <a:t>applied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</a:t>
            </a:r>
            <a:r>
              <a:rPr lang="nl-NL" sz="1600" dirty="0" err="1"/>
              <a:t>both</a:t>
            </a:r>
            <a:r>
              <a:rPr lang="nl-NL" sz="1600" dirty="0"/>
              <a:t> background events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signal</a:t>
            </a:r>
            <a:r>
              <a:rPr lang="nl-NL" sz="1600" dirty="0"/>
              <a:t> events. </a:t>
            </a:r>
          </a:p>
          <a:p>
            <a:pPr marL="114300" indent="0">
              <a:buNone/>
            </a:pPr>
            <a:r>
              <a:rPr lang="nl-NL" sz="1600" dirty="0"/>
              <a:t>How are these samples </a:t>
            </a:r>
            <a:r>
              <a:rPr lang="nl-NL" sz="1600" dirty="0" err="1"/>
              <a:t>formed</a:t>
            </a:r>
            <a:r>
              <a:rPr lang="nl-NL" sz="1600" dirty="0"/>
              <a:t>? </a:t>
            </a:r>
          </a:p>
          <a:p>
            <a:pPr marL="114300" indent="0">
              <a:buNone/>
            </a:pPr>
            <a:endParaRPr lang="nl-N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F74C7-24C4-7421-DDEA-3BA4B95C3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Background </a:t>
            </a:r>
            <a:r>
              <a:rPr lang="nl-NL" dirty="0" err="1"/>
              <a:t>modeling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D5B8C618-D8E3-C736-539F-5339C468109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r>
                  <a:rPr lang="nl-NL" dirty="0"/>
                  <a:t>Main source of background: </a:t>
                </a:r>
                <a:r>
                  <a:rPr lang="nl-NL" b="1" dirty="0">
                    <a:solidFill>
                      <a:schemeClr val="tx2">
                        <a:lumMod val="75000"/>
                      </a:schemeClr>
                    </a:solidFill>
                  </a:rPr>
                  <a:t>QCD </a:t>
                </a:r>
                <a:r>
                  <a:rPr lang="nl-NL" b="1" dirty="0" err="1">
                    <a:solidFill>
                      <a:schemeClr val="tx2">
                        <a:lumMod val="75000"/>
                      </a:schemeClr>
                    </a:solidFill>
                  </a:rPr>
                  <a:t>multi</a:t>
                </a:r>
                <a:r>
                  <a:rPr lang="nl-NL" b="1" dirty="0">
                    <a:solidFill>
                      <a:schemeClr val="tx2">
                        <a:lumMod val="75000"/>
                      </a:schemeClr>
                    </a:solidFill>
                  </a:rPr>
                  <a:t>-jet </a:t>
                </a:r>
                <a:r>
                  <a:rPr lang="nl-NL" b="1" dirty="0" err="1">
                    <a:solidFill>
                      <a:schemeClr val="tx2">
                        <a:lumMod val="75000"/>
                      </a:schemeClr>
                    </a:solidFill>
                  </a:rPr>
                  <a:t>production</a:t>
                </a:r>
                <a:endParaRPr lang="nl-NL" b="1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dirty="0" err="1"/>
                  <a:t>Signal</a:t>
                </a:r>
                <a:r>
                  <a:rPr lang="nl-NL" dirty="0"/>
                  <a:t> is </a:t>
                </a:r>
                <a:r>
                  <a:rPr lang="nl-NL" dirty="0" err="1"/>
                  <a:t>expected</a:t>
                </a:r>
                <a:r>
                  <a:rPr lang="nl-NL" dirty="0"/>
                  <a:t> in </a:t>
                </a:r>
                <a:r>
                  <a:rPr lang="nl-NL" dirty="0" err="1"/>
                  <a:t>the</a:t>
                </a:r>
                <a:r>
                  <a:rPr lang="nl-NL" dirty="0"/>
                  <a:t> </a:t>
                </a:r>
                <a:r>
                  <a:rPr lang="nl-NL" i="1" dirty="0"/>
                  <a:t>6b</a:t>
                </a:r>
                <a:r>
                  <a:rPr lang="nl-NL" dirty="0"/>
                  <a:t>-region: </a:t>
                </a:r>
                <a:r>
                  <a:rPr lang="nl-NL" b="1" dirty="0"/>
                  <a:t>SR </a:t>
                </a:r>
                <a14:m>
                  <m:oMath xmlns:m="http://schemas.openxmlformats.org/officeDocument/2006/math">
                    <m:r>
                      <a:rPr lang="nl-NL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nl-NL" dirty="0">
                    <a:sym typeface="Wingdings" pitchFamily="2" charset="2"/>
                  </a:rPr>
                  <a:t> blinded</a:t>
                </a:r>
              </a:p>
              <a:p>
                <a:pPr marL="114300" indent="0">
                  <a:buNone/>
                </a:pPr>
                <a:endParaRPr lang="nl-NL" dirty="0">
                  <a:sym typeface="Wingdings" pitchFamily="2" charset="2"/>
                </a:endParaRPr>
              </a:p>
              <a:p>
                <a:pPr marL="114300" indent="0">
                  <a:buNone/>
                </a:pPr>
                <a:r>
                  <a:rPr lang="nl-NL" i="1" dirty="0">
                    <a:sym typeface="Wingdings" pitchFamily="2" charset="2"/>
                  </a:rPr>
                  <a:t>6b-</a:t>
                </a:r>
                <a:r>
                  <a:rPr lang="nl-NL" dirty="0">
                    <a:sym typeface="Wingdings" pitchFamily="2" charset="2"/>
                  </a:rPr>
                  <a:t>background </a:t>
                </a:r>
                <a:r>
                  <a:rPr lang="nl-NL" dirty="0" err="1">
                    <a:sym typeface="Wingdings" pitchFamily="2" charset="2"/>
                  </a:rPr>
                  <a:t>modeled</a:t>
                </a:r>
                <a:r>
                  <a:rPr lang="nl-NL" dirty="0">
                    <a:sym typeface="Wingdings" pitchFamily="2" charset="2"/>
                  </a:rPr>
                  <a:t> </a:t>
                </a:r>
                <a:r>
                  <a:rPr lang="nl-NL" dirty="0" err="1">
                    <a:sym typeface="Wingdings" pitchFamily="2" charset="2"/>
                  </a:rPr>
                  <a:t>with</a:t>
                </a:r>
                <a:r>
                  <a:rPr lang="nl-NL" dirty="0">
                    <a:sym typeface="Wingdings" pitchFamily="2" charset="2"/>
                  </a:rPr>
                  <a:t> </a:t>
                </a:r>
                <a:r>
                  <a:rPr lang="nl-NL" i="1" dirty="0">
                    <a:sym typeface="Wingdings" pitchFamily="2" charset="2"/>
                  </a:rPr>
                  <a:t>4b</a:t>
                </a:r>
                <a:r>
                  <a:rPr lang="nl-NL" dirty="0">
                    <a:sym typeface="Wingdings" pitchFamily="2" charset="2"/>
                  </a:rPr>
                  <a:t> </a:t>
                </a:r>
                <a:r>
                  <a:rPr lang="nl-NL" dirty="0" err="1">
                    <a:sym typeface="Wingdings" pitchFamily="2" charset="2"/>
                  </a:rPr>
                  <a:t>and</a:t>
                </a:r>
                <a:r>
                  <a:rPr lang="nl-NL" dirty="0">
                    <a:sym typeface="Wingdings" pitchFamily="2" charset="2"/>
                  </a:rPr>
                  <a:t> </a:t>
                </a:r>
                <a:r>
                  <a:rPr lang="nl-NL" i="1" dirty="0">
                    <a:sym typeface="Wingdings" pitchFamily="2" charset="2"/>
                  </a:rPr>
                  <a:t>5b </a:t>
                </a:r>
                <a:r>
                  <a:rPr lang="nl-NL" dirty="0">
                    <a:sym typeface="Wingdings" pitchFamily="2" charset="2"/>
                  </a:rPr>
                  <a:t>data: </a:t>
                </a:r>
                <a:r>
                  <a:rPr lang="nl-NL" b="1" dirty="0">
                    <a:sym typeface="Wingdings" pitchFamily="2" charset="2"/>
                  </a:rPr>
                  <a:t>data-</a:t>
                </a:r>
                <a:r>
                  <a:rPr lang="nl-NL" b="1" dirty="0" err="1">
                    <a:sym typeface="Wingdings" pitchFamily="2" charset="2"/>
                  </a:rPr>
                  <a:t>driven</a:t>
                </a:r>
                <a:r>
                  <a:rPr lang="nl-NL" b="1" dirty="0">
                    <a:sym typeface="Wingdings" pitchFamily="2" charset="2"/>
                  </a:rPr>
                  <a:t> approach </a:t>
                </a:r>
              </a:p>
              <a:p>
                <a:pPr marL="114300" indent="0">
                  <a:buNone/>
                </a:pPr>
                <a:endParaRPr lang="nl-NL" dirty="0">
                  <a:sym typeface="Wingdings" pitchFamily="2" charset="2"/>
                </a:endParaRPr>
              </a:p>
              <a:p>
                <a:pPr marL="114300" indent="0">
                  <a:buNone/>
                </a:pPr>
                <a:r>
                  <a:rPr lang="nl-NL" dirty="0" err="1">
                    <a:sym typeface="Wingdings" pitchFamily="2" charset="2"/>
                  </a:rPr>
                  <a:t>Assumption</a:t>
                </a:r>
                <a:r>
                  <a:rPr lang="nl-NL" dirty="0">
                    <a:sym typeface="Wingdings" pitchFamily="2" charset="2"/>
                  </a:rPr>
                  <a:t>: </a:t>
                </a:r>
                <a:r>
                  <a:rPr lang="nl-NL" dirty="0" err="1">
                    <a:sym typeface="Wingdings" pitchFamily="2" charset="2"/>
                  </a:rPr>
                  <a:t>kinematic</a:t>
                </a:r>
                <a:r>
                  <a:rPr lang="nl-NL" dirty="0">
                    <a:sym typeface="Wingdings" pitchFamily="2" charset="2"/>
                  </a:rPr>
                  <a:t> </a:t>
                </a:r>
                <a:r>
                  <a:rPr lang="nl-NL" dirty="0" err="1">
                    <a:sym typeface="Wingdings" pitchFamily="2" charset="2"/>
                  </a:rPr>
                  <a:t>differences</a:t>
                </a:r>
                <a:r>
                  <a:rPr lang="nl-NL" dirty="0">
                    <a:sym typeface="Wingdings" pitchFamily="2" charset="2"/>
                  </a:rPr>
                  <a:t> </a:t>
                </a:r>
                <a:r>
                  <a:rPr lang="nl-NL" i="1" dirty="0">
                    <a:sym typeface="Wingdings" pitchFamily="2" charset="2"/>
                  </a:rPr>
                  <a:t>4b </a:t>
                </a:r>
                <a14:m>
                  <m:oMath xmlns:m="http://schemas.openxmlformats.org/officeDocument/2006/math">
                    <m:r>
                      <a:rPr lang="nl-NL" b="1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nl-NL" i="1" dirty="0">
                    <a:sym typeface="Wingdings" pitchFamily="2" charset="2"/>
                  </a:rPr>
                  <a:t>5b </a:t>
                </a:r>
                <a:r>
                  <a:rPr lang="nl-NL" dirty="0" err="1">
                    <a:sym typeface="Wingdings" pitchFamily="2" charset="2"/>
                  </a:rPr>
                  <a:t>and</a:t>
                </a:r>
                <a:r>
                  <a:rPr lang="nl-NL" dirty="0">
                    <a:sym typeface="Wingdings" pitchFamily="2" charset="2"/>
                  </a:rPr>
                  <a:t> </a:t>
                </a:r>
                <a:r>
                  <a:rPr lang="nl-NL" i="1" dirty="0">
                    <a:sym typeface="Wingdings" pitchFamily="2" charset="2"/>
                  </a:rPr>
                  <a:t>5b</a:t>
                </a:r>
                <a:r>
                  <a:rPr lang="nl-NL" b="1" dirty="0"/>
                  <a:t> </a:t>
                </a:r>
                <a14:m>
                  <m:oMath xmlns:m="http://schemas.openxmlformats.org/officeDocument/2006/math">
                    <m:r>
                      <a:rPr lang="nl-NL" b="1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nl-NL" i="1" dirty="0">
                    <a:sym typeface="Wingdings" pitchFamily="2" charset="2"/>
                  </a:rPr>
                  <a:t> 6b</a:t>
                </a:r>
                <a:r>
                  <a:rPr lang="nl-NL" dirty="0">
                    <a:sym typeface="Wingdings" pitchFamily="2" charset="2"/>
                  </a:rPr>
                  <a:t> </a:t>
                </a:r>
                <a:r>
                  <a:rPr lang="nl-NL" dirty="0" err="1">
                    <a:sym typeface="Wingdings" pitchFamily="2" charset="2"/>
                  </a:rPr>
                  <a:t>the</a:t>
                </a:r>
                <a:r>
                  <a:rPr lang="nl-NL" dirty="0">
                    <a:sym typeface="Wingdings" pitchFamily="2" charset="2"/>
                  </a:rPr>
                  <a:t> </a:t>
                </a:r>
                <a:r>
                  <a:rPr lang="nl-NL" dirty="0" err="1">
                    <a:sym typeface="Wingdings" pitchFamily="2" charset="2"/>
                  </a:rPr>
                  <a:t>same</a:t>
                </a:r>
                <a:endParaRPr lang="nl-NL" dirty="0">
                  <a:sym typeface="Wingdings" pitchFamily="2" charset="2"/>
                </a:endParaRPr>
              </a:p>
              <a:p>
                <a:pPr marL="114300" indent="0">
                  <a:buNone/>
                </a:pPr>
                <a:endParaRPr lang="nl-NL" dirty="0">
                  <a:sym typeface="Wingdings" pitchFamily="2" charset="2"/>
                </a:endParaRPr>
              </a:p>
              <a:p>
                <a:pPr marL="114300" indent="0">
                  <a:buNone/>
                </a:pPr>
                <a:endParaRPr lang="nl-NL" b="1" dirty="0"/>
              </a:p>
              <a:p>
                <a:pPr marL="114300" indent="0">
                  <a:buNone/>
                </a:pPr>
                <a:endParaRPr lang="nl-NL" b="1" dirty="0"/>
              </a:p>
              <a:p>
                <a:pPr marL="114300" indent="0">
                  <a:buNone/>
                </a:pPr>
                <a:endParaRPr lang="nl-NL" b="1" dirty="0"/>
              </a:p>
              <a:p>
                <a:pPr marL="114300" indent="0">
                  <a:buNone/>
                </a:pPr>
                <a:endParaRPr lang="nl-NL" b="1" dirty="0"/>
              </a:p>
              <a:p>
                <a:pPr marL="114300" indent="0">
                  <a:buNone/>
                </a:pPr>
                <a:endParaRPr lang="nl-NL" b="1" dirty="0"/>
              </a:p>
            </p:txBody>
          </p:sp>
        </mc:Choice>
        <mc:Fallback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D5B8C618-D8E3-C736-539F-5339C46810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092C3A-7C98-232C-C8B6-9316D39FAC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7D06DCB-9D30-058B-9F23-04FB28BC22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09" b="19880"/>
          <a:stretch/>
        </p:blipFill>
        <p:spPr>
          <a:xfrm>
            <a:off x="6588067" y="564275"/>
            <a:ext cx="2028883" cy="13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37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311700" y="302475"/>
            <a:ext cx="85206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" sz="2920" i="1" dirty="0"/>
              <a:t>HHH</a:t>
            </a:r>
            <a:r>
              <a:rPr lang="nl" sz="2920" dirty="0"/>
              <a:t> signal for varying </a:t>
            </a:r>
            <a:r>
              <a:rPr lang="nl" sz="2892" dirty="0"/>
              <a:t>𝜅</a:t>
            </a:r>
            <a:r>
              <a:rPr lang="nl" sz="2892" baseline="-25000" dirty="0"/>
              <a:t>3 </a:t>
            </a:r>
            <a:r>
              <a:rPr lang="nl" dirty="0"/>
              <a:t>and </a:t>
            </a:r>
            <a:r>
              <a:rPr lang="nl" sz="2892" dirty="0"/>
              <a:t>𝜅</a:t>
            </a:r>
            <a:r>
              <a:rPr lang="nl" sz="2892" baseline="-25000" dirty="0"/>
              <a:t>4 </a:t>
            </a:r>
            <a:endParaRPr sz="488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1" name="Google Shape;181;p20"/>
          <p:cNvSpPr txBox="1">
            <a:spLocks noGrp="1"/>
          </p:cNvSpPr>
          <p:nvPr>
            <p:ph type="body" idx="1"/>
          </p:nvPr>
        </p:nvSpPr>
        <p:spPr>
          <a:xfrm>
            <a:off x="302478" y="1105574"/>
            <a:ext cx="3892500" cy="34519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We want to simulate the signal for varying 𝜅</a:t>
            </a:r>
            <a:r>
              <a:rPr lang="nl" sz="1500" baseline="-25000" dirty="0"/>
              <a:t>3 </a:t>
            </a:r>
            <a:r>
              <a:rPr lang="nl" sz="1500" dirty="0"/>
              <a:t>and 𝜅</a:t>
            </a:r>
            <a:r>
              <a:rPr lang="nl" sz="1500" baseline="-25000" dirty="0"/>
              <a:t>4</a:t>
            </a:r>
            <a:r>
              <a:rPr lang="nl" sz="1500" dirty="0"/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" sz="15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Computationally too extensive to simulate signal for complete 𝜅</a:t>
            </a:r>
            <a:r>
              <a:rPr lang="nl" sz="1500" baseline="-25000" dirty="0"/>
              <a:t>3 </a:t>
            </a:r>
            <a:r>
              <a:rPr lang="nl" sz="1500" dirty="0"/>
              <a:t>and 𝜅</a:t>
            </a:r>
            <a:r>
              <a:rPr lang="nl" sz="1500" baseline="-25000" dirty="0"/>
              <a:t>4 </a:t>
            </a:r>
            <a:r>
              <a:rPr lang="nl" sz="1500" dirty="0"/>
              <a:t>phase-space </a:t>
            </a:r>
            <a:endParaRPr sz="15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500" dirty="0"/>
              <a:t>We simulate the signal for 9 </a:t>
            </a:r>
            <a:r>
              <a:rPr lang="nl" sz="1500" b="1" dirty="0">
                <a:solidFill>
                  <a:schemeClr val="tx2">
                    <a:lumMod val="75000"/>
                  </a:schemeClr>
                </a:solidFill>
              </a:rPr>
              <a:t>basis vector </a:t>
            </a:r>
            <a:r>
              <a:rPr lang="nl" sz="1500" dirty="0"/>
              <a:t>𝜅</a:t>
            </a:r>
            <a:r>
              <a:rPr lang="nl" sz="1500" baseline="-25000" dirty="0"/>
              <a:t>3</a:t>
            </a:r>
            <a:r>
              <a:rPr lang="nl" sz="1500" dirty="0"/>
              <a:t>,𝜅</a:t>
            </a:r>
            <a:r>
              <a:rPr lang="nl" sz="1500" baseline="-25000" dirty="0"/>
              <a:t>4 </a:t>
            </a:r>
            <a:r>
              <a:rPr lang="nl" sz="1500" dirty="0"/>
              <a:t>-combinations (same </a:t>
            </a:r>
            <a:r>
              <a:rPr lang="nl" sz="1500" u="sng" dirty="0">
                <a:solidFill>
                  <a:schemeClr val="hlink"/>
                </a:solidFill>
                <a:hlinkClick r:id="rId3"/>
              </a:rPr>
              <a:t>MadGraph model</a:t>
            </a:r>
            <a:r>
              <a:rPr lang="nl" sz="1500" dirty="0"/>
              <a:t>) </a:t>
            </a:r>
            <a:endParaRPr sz="15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1500" dirty="0"/>
              <a:t>Using the </a:t>
            </a:r>
            <a:r>
              <a:rPr lang="nl" sz="1500" b="1" dirty="0">
                <a:solidFill>
                  <a:schemeClr val="tx2">
                    <a:lumMod val="75000"/>
                  </a:schemeClr>
                </a:solidFill>
              </a:rPr>
              <a:t>parametric formula </a:t>
            </a:r>
            <a:r>
              <a:rPr lang="nl" sz="1500" dirty="0"/>
              <a:t>we can now calculate the weights of any 𝜅</a:t>
            </a:r>
            <a:r>
              <a:rPr lang="nl" sz="1500" baseline="-25000" dirty="0"/>
              <a:t>3</a:t>
            </a:r>
            <a:r>
              <a:rPr lang="nl" sz="1500" dirty="0"/>
              <a:t>,𝜅</a:t>
            </a:r>
            <a:r>
              <a:rPr lang="nl" sz="1500" baseline="-25000" dirty="0"/>
              <a:t>4</a:t>
            </a:r>
            <a:r>
              <a:rPr lang="nl" sz="1500" dirty="0"/>
              <a:t>-combination </a:t>
            </a:r>
            <a:endParaRPr sz="1500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82" name="Google Shape;182;p20"/>
          <p:cNvPicPr preferRelativeResize="0"/>
          <p:nvPr/>
        </p:nvPicPr>
        <p:blipFill rotWithShape="1">
          <a:blip r:embed="rId4">
            <a:alphaModFix/>
          </a:blip>
          <a:srcRect l="37076" t="15369" r="12697" b="31377"/>
          <a:stretch/>
        </p:blipFill>
        <p:spPr>
          <a:xfrm>
            <a:off x="4392075" y="2152150"/>
            <a:ext cx="4080377" cy="270381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/>
        </p:nvSpPr>
        <p:spPr>
          <a:xfrm>
            <a:off x="4892646" y="1205706"/>
            <a:ext cx="3740700" cy="595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450" b="1" dirty="0">
                <a:solidFill>
                  <a:schemeClr val="tx2">
                    <a:lumMod val="75000"/>
                  </a:schemeClr>
                </a:solidFill>
                <a:latin typeface="Lora"/>
                <a:ea typeface="Lora"/>
                <a:cs typeface="Lora"/>
                <a:sym typeface="Lora"/>
              </a:rPr>
              <a:t>Basis vector</a:t>
            </a:r>
            <a:r>
              <a:rPr lang="nl" sz="145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endParaRPr sz="1450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5" name="Google Shape;18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18</a:t>
            </a:fld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FE6CF0-86E3-BB9F-23A7-3401041D2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2" t="72843" r="48124" b="4762"/>
          <a:stretch/>
        </p:blipFill>
        <p:spPr bwMode="auto">
          <a:xfrm>
            <a:off x="6287983" y="846075"/>
            <a:ext cx="950027" cy="115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04781130-1152-990F-32E6-703556F3F8AC}"/>
              </a:ext>
            </a:extLst>
          </p:cNvPr>
          <p:cNvGrpSpPr/>
          <p:nvPr/>
        </p:nvGrpSpPr>
        <p:grpSpPr>
          <a:xfrm>
            <a:off x="3866180" y="1621390"/>
            <a:ext cx="1118160" cy="1174680"/>
            <a:chOff x="3866180" y="1621390"/>
            <a:chExt cx="1118160" cy="117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Inkt 14">
                  <a:extLst>
                    <a:ext uri="{FF2B5EF4-FFF2-40B4-BE49-F238E27FC236}">
                      <a16:creationId xmlns:a16="http://schemas.microsoft.com/office/drawing/2014/main" id="{12A4A45A-226F-C5D8-7244-421EE7D1DB28}"/>
                    </a:ext>
                  </a:extLst>
                </p14:cNvPr>
                <p14:cNvContentPartPr/>
                <p14:nvPr/>
              </p14:nvContentPartPr>
              <p14:xfrm>
                <a:off x="3866180" y="1640470"/>
                <a:ext cx="1099800" cy="1155600"/>
              </p14:xfrm>
            </p:contentPart>
          </mc:Choice>
          <mc:Fallback xmlns="">
            <p:pic>
              <p:nvPicPr>
                <p:cNvPr id="15" name="Inkt 14">
                  <a:extLst>
                    <a:ext uri="{FF2B5EF4-FFF2-40B4-BE49-F238E27FC236}">
                      <a16:creationId xmlns:a16="http://schemas.microsoft.com/office/drawing/2014/main" id="{12A4A45A-226F-C5D8-7244-421EE7D1DB2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48180" y="1622470"/>
                  <a:ext cx="1135440" cy="11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t 15">
                  <a:extLst>
                    <a:ext uri="{FF2B5EF4-FFF2-40B4-BE49-F238E27FC236}">
                      <a16:creationId xmlns:a16="http://schemas.microsoft.com/office/drawing/2014/main" id="{18EDDDBC-3F13-A8EE-BA43-180FAEF59A3B}"/>
                    </a:ext>
                  </a:extLst>
                </p14:cNvPr>
                <p14:cNvContentPartPr/>
                <p14:nvPr/>
              </p14:nvContentPartPr>
              <p14:xfrm>
                <a:off x="4717220" y="1621390"/>
                <a:ext cx="267120" cy="204480"/>
              </p14:xfrm>
            </p:contentPart>
          </mc:Choice>
          <mc:Fallback xmlns="">
            <p:pic>
              <p:nvPicPr>
                <p:cNvPr id="16" name="Inkt 15">
                  <a:extLst>
                    <a:ext uri="{FF2B5EF4-FFF2-40B4-BE49-F238E27FC236}">
                      <a16:creationId xmlns:a16="http://schemas.microsoft.com/office/drawing/2014/main" id="{18EDDDBC-3F13-A8EE-BA43-180FAEF59A3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99580" y="1603390"/>
                  <a:ext cx="302760" cy="24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t 23">
                <a:extLst>
                  <a:ext uri="{FF2B5EF4-FFF2-40B4-BE49-F238E27FC236}">
                    <a16:creationId xmlns:a16="http://schemas.microsoft.com/office/drawing/2014/main" id="{7F76D08F-E38A-9EF5-2049-1A71F19F14FD}"/>
                  </a:ext>
                </a:extLst>
              </p14:cNvPr>
              <p14:cNvContentPartPr/>
              <p14:nvPr/>
            </p14:nvContentPartPr>
            <p14:xfrm>
              <a:off x="2991740" y="3739630"/>
              <a:ext cx="1379880" cy="21600"/>
            </p14:xfrm>
          </p:contentPart>
        </mc:Choice>
        <mc:Fallback xmlns="">
          <p:pic>
            <p:nvPicPr>
              <p:cNvPr id="24" name="Inkt 23">
                <a:extLst>
                  <a:ext uri="{FF2B5EF4-FFF2-40B4-BE49-F238E27FC236}">
                    <a16:creationId xmlns:a16="http://schemas.microsoft.com/office/drawing/2014/main" id="{7F76D08F-E38A-9EF5-2049-1A71F19F14F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73740" y="3721630"/>
                <a:ext cx="1415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t 34">
                <a:extLst>
                  <a:ext uri="{FF2B5EF4-FFF2-40B4-BE49-F238E27FC236}">
                    <a16:creationId xmlns:a16="http://schemas.microsoft.com/office/drawing/2014/main" id="{78F90706-ED49-8538-6687-C71426D9CD95}"/>
                  </a:ext>
                </a:extLst>
              </p14:cNvPr>
              <p14:cNvContentPartPr/>
              <p14:nvPr/>
            </p14:nvContentPartPr>
            <p14:xfrm>
              <a:off x="4189460" y="3580150"/>
              <a:ext cx="182160" cy="310320"/>
            </p14:xfrm>
          </p:contentPart>
        </mc:Choice>
        <mc:Fallback xmlns="">
          <p:pic>
            <p:nvPicPr>
              <p:cNvPr id="35" name="Inkt 34">
                <a:extLst>
                  <a:ext uri="{FF2B5EF4-FFF2-40B4-BE49-F238E27FC236}">
                    <a16:creationId xmlns:a16="http://schemas.microsoft.com/office/drawing/2014/main" id="{78F90706-ED49-8538-6687-C71426D9CD9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71460" y="3562150"/>
                <a:ext cx="217800" cy="345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HHH(6b) </a:t>
            </a:r>
            <a:r>
              <a:rPr lang="nl" dirty="0"/>
              <a:t>kinematic distributions with varying </a:t>
            </a:r>
            <a:r>
              <a:rPr lang="nl" sz="2892" dirty="0">
                <a:solidFill>
                  <a:srgbClr val="0070C0"/>
                </a:solidFill>
              </a:rPr>
              <a:t>𝜅</a:t>
            </a:r>
            <a:r>
              <a:rPr lang="nl" sz="2892" baseline="-25000" dirty="0">
                <a:solidFill>
                  <a:srgbClr val="0070C0"/>
                </a:solidFill>
              </a:rPr>
              <a:t>3</a:t>
            </a:r>
            <a:endParaRPr sz="3100" dirty="0">
              <a:solidFill>
                <a:srgbClr val="0070C0"/>
              </a:solidFill>
            </a:endParaRPr>
          </a:p>
        </p:txBody>
      </p:sp>
      <p:sp>
        <p:nvSpPr>
          <p:cNvPr id="191" name="Google Shape;191;p21"/>
          <p:cNvSpPr txBox="1">
            <a:spLocks noGrp="1"/>
          </p:cNvSpPr>
          <p:nvPr>
            <p:ph type="body" idx="1"/>
          </p:nvPr>
        </p:nvSpPr>
        <p:spPr>
          <a:xfrm>
            <a:off x="311700" y="4361706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500" dirty="0"/>
              <a:t>Events after the full analysis selection show the same behaviour as in parton level studies</a:t>
            </a:r>
            <a:endParaRPr sz="1500" dirty="0"/>
          </a:p>
        </p:txBody>
      </p:sp>
      <p:sp>
        <p:nvSpPr>
          <p:cNvPr id="192" name="Google Shape;19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19</a:t>
            </a:fld>
            <a:endParaRPr/>
          </a:p>
        </p:txBody>
      </p:sp>
      <p:pic>
        <p:nvPicPr>
          <p:cNvPr id="193" name="Google Shape;193;p21"/>
          <p:cNvPicPr preferRelativeResize="0"/>
          <p:nvPr/>
        </p:nvPicPr>
        <p:blipFill rotWithShape="1">
          <a:blip r:embed="rId3">
            <a:alphaModFix/>
          </a:blip>
          <a:srcRect t="8189" r="6515"/>
          <a:stretch/>
        </p:blipFill>
        <p:spPr>
          <a:xfrm>
            <a:off x="448250" y="1670537"/>
            <a:ext cx="4022050" cy="26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/>
          <p:cNvPicPr preferRelativeResize="0"/>
          <p:nvPr/>
        </p:nvPicPr>
        <p:blipFill rotWithShape="1">
          <a:blip r:embed="rId4">
            <a:alphaModFix/>
          </a:blip>
          <a:srcRect t="7244" r="7192"/>
          <a:stretch/>
        </p:blipFill>
        <p:spPr>
          <a:xfrm>
            <a:off x="4719300" y="1670525"/>
            <a:ext cx="3951987" cy="26698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Google Shape;195;p21"/>
              <p:cNvSpPr txBox="1"/>
              <p:nvPr/>
            </p:nvSpPr>
            <p:spPr>
              <a:xfrm>
                <a:off x="1209175" y="1147225"/>
                <a:ext cx="25002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" sz="2100" b="0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" sz="2100" b="0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𝐻𝐻𝐻</m:t>
                      </m:r>
                    </m:oMath>
                  </m:oMathPara>
                </a14:m>
                <a:endParaRPr sz="110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mc:Choice>
        <mc:Fallback xmlns="">
          <p:sp>
            <p:nvSpPr>
              <p:cNvPr id="195" name="Google Shape;195;p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175" y="1147225"/>
                <a:ext cx="2500200" cy="5079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Google Shape;196;p21"/>
              <p:cNvSpPr txBox="1"/>
              <p:nvPr/>
            </p:nvSpPr>
            <p:spPr>
              <a:xfrm>
                <a:off x="5445188" y="1147225"/>
                <a:ext cx="2500200" cy="522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10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100" b="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ar-AE" sz="2100" b="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ar-AE" sz="2100" b="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 sz="2100" b="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ar-AE" sz="2100" b="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1100" dirty="0">
                  <a:solidFill>
                    <a:schemeClr val="tx2">
                      <a:lumMod val="75000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mc:Choice>
        <mc:Fallback xmlns="">
          <p:sp>
            <p:nvSpPr>
              <p:cNvPr id="196" name="Google Shape;196;p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188" y="1147225"/>
                <a:ext cx="2500200" cy="522036"/>
              </a:xfrm>
              <a:prstGeom prst="rect">
                <a:avLst/>
              </a:prstGeom>
              <a:blipFill>
                <a:blip r:embed="rId6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7" name="Google Shape;197;p21"/>
          <p:cNvSpPr txBox="1"/>
          <p:nvPr/>
        </p:nvSpPr>
        <p:spPr>
          <a:xfrm>
            <a:off x="3174625" y="1655123"/>
            <a:ext cx="591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700" b="1">
                <a:solidFill>
                  <a:srgbClr val="FF0000"/>
                </a:solidFill>
              </a:rPr>
              <a:t>SM</a:t>
            </a:r>
            <a:endParaRPr sz="500" b="1">
              <a:solidFill>
                <a:srgbClr val="FF0000"/>
              </a:solidFill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7400175" y="1687173"/>
            <a:ext cx="591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700" b="1">
                <a:solidFill>
                  <a:srgbClr val="FF0000"/>
                </a:solidFill>
              </a:rPr>
              <a:t>SM</a:t>
            </a:r>
            <a:endParaRPr sz="5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11700" y="2486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Outline of this talk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Google Shape;71;p14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397575"/>
                <a:ext cx="8520600" cy="31815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457200" lvl="0" indent="-34290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Char char="●"/>
                </a:pPr>
                <a:r>
                  <a:rPr lang="nl-NL" dirty="0"/>
                  <a:t>The Standard Model </a:t>
                </a:r>
                <a:r>
                  <a:rPr lang="nl-NL" dirty="0" err="1"/>
                  <a:t>and</a:t>
                </a:r>
                <a:r>
                  <a:rPr lang="nl-NL" dirty="0"/>
                  <a:t> </a:t>
                </a:r>
                <a:r>
                  <a:rPr lang="nl-NL" dirty="0" err="1"/>
                  <a:t>the</a:t>
                </a:r>
                <a:r>
                  <a:rPr lang="nl-NL" dirty="0"/>
                  <a:t> </a:t>
                </a:r>
                <a:r>
                  <a:rPr lang="nl-NL" dirty="0" err="1"/>
                  <a:t>Higgs</a:t>
                </a:r>
                <a:r>
                  <a:rPr lang="nl-NL" dirty="0"/>
                  <a:t> </a:t>
                </a:r>
                <a:r>
                  <a:rPr lang="nl-NL" dirty="0" err="1"/>
                  <a:t>mechanism</a:t>
                </a:r>
                <a:endParaRPr lang="nl-NL" dirty="0"/>
              </a:p>
              <a:p>
                <a:pPr marL="457200" lvl="0" indent="-34290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Char char="●"/>
                </a:pPr>
                <a:r>
                  <a:rPr lang="nl-NL" i="1" dirty="0"/>
                  <a:t>HHH</a:t>
                </a:r>
                <a:r>
                  <a:rPr lang="nl-NL" dirty="0"/>
                  <a:t> </a:t>
                </a:r>
                <a:r>
                  <a:rPr lang="nl-NL" dirty="0" err="1"/>
                  <a:t>production</a:t>
                </a:r>
                <a:r>
                  <a:rPr lang="nl-NL" dirty="0"/>
                  <a:t> at </a:t>
                </a:r>
                <a:r>
                  <a:rPr lang="nl-NL" dirty="0" err="1"/>
                  <a:t>the</a:t>
                </a:r>
                <a:r>
                  <a:rPr lang="nl-NL" dirty="0"/>
                  <a:t> LHC</a:t>
                </a:r>
              </a:p>
              <a:p>
                <a:pPr marL="457200" lvl="0" indent="-34290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Char char="●"/>
                </a:pPr>
                <a:r>
                  <a:rPr lang="nl-NL" dirty="0"/>
                  <a:t>The</a:t>
                </a:r>
                <a:r>
                  <a:rPr lang="nl-NL" i="1" dirty="0"/>
                  <a:t> HHH(6b) </a:t>
                </a:r>
                <a:r>
                  <a:rPr lang="nl-NL" dirty="0"/>
                  <a:t>Analysis</a:t>
                </a:r>
              </a:p>
              <a:p>
                <a:pPr marL="457200" lvl="0" indent="-34290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Char char="●"/>
                </a:pPr>
                <a:r>
                  <a:rPr lang="nl-NL" dirty="0"/>
                  <a:t>The </a:t>
                </a:r>
                <a:r>
                  <a:rPr lang="nl-NL" dirty="0" err="1"/>
                  <a:t>self-coupling</a:t>
                </a:r>
                <a:r>
                  <a:rPr lang="nl-NL" dirty="0"/>
                  <a:t> </a:t>
                </a:r>
                <a:r>
                  <a:rPr lang="nl-NL" dirty="0" err="1"/>
                  <a:t>interpretation</a:t>
                </a:r>
                <a:endParaRPr lang="nl-NL" dirty="0"/>
              </a:p>
              <a:p>
                <a:pPr lvl="0">
                  <a:lnSpc>
                    <a:spcPct val="150000"/>
                  </a:lnSpc>
                </a:pPr>
                <a:r>
                  <a:rPr lang="nl-NL" dirty="0"/>
                  <a:t>Fitting setup </a:t>
                </a:r>
                <a:r>
                  <a:rPr lang="nl-NL" dirty="0" err="1"/>
                  <a:t>and</a:t>
                </a:r>
                <a:r>
                  <a:rPr lang="nl-NL" dirty="0"/>
                  <a:t> </a:t>
                </a:r>
                <a:r>
                  <a:rPr lang="nl-NL" dirty="0" err="1"/>
                  <a:t>results</a:t>
                </a:r>
                <a:r>
                  <a:rPr lang="nl-NL" dirty="0"/>
                  <a:t>: </a:t>
                </a:r>
                <a:r>
                  <a:rPr lang="nl-NL" dirty="0" err="1"/>
                  <a:t>constraints</a:t>
                </a:r>
                <a:r>
                  <a:rPr lang="nl-NL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nl-NL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nor/>
                      </m:rPr>
                      <a:rPr lang="nl-NL" dirty="0"/>
                      <m:t>an</m:t>
                    </m:r>
                    <m:r>
                      <m:rPr>
                        <m:nor/>
                      </m:rPr>
                      <a:rPr lang="nl-NL" b="0" i="0" dirty="0" smtClean="0"/>
                      <m:t>d</m:t>
                    </m:r>
                    <m:r>
                      <m:rPr>
                        <m:nor/>
                      </m:rPr>
                      <a:rPr lang="nl-NL" b="0" i="0" dirty="0" smtClean="0"/>
                      <m:t> 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71" name="Google Shape;71;p1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397575"/>
                <a:ext cx="8520600" cy="31815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2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HHH(6b) </a:t>
            </a:r>
            <a:r>
              <a:rPr lang="nl" dirty="0"/>
              <a:t>kinematic distributions with varying </a:t>
            </a:r>
            <a:r>
              <a:rPr lang="nl" sz="2892" dirty="0">
                <a:solidFill>
                  <a:srgbClr val="FF0000"/>
                </a:solidFill>
              </a:rPr>
              <a:t>𝜅</a:t>
            </a:r>
            <a:r>
              <a:rPr lang="nl" sz="2892" baseline="-25000" dirty="0">
                <a:solidFill>
                  <a:srgbClr val="FF0000"/>
                </a:solidFill>
              </a:rPr>
              <a:t>4</a:t>
            </a:r>
            <a:endParaRPr sz="3100" dirty="0">
              <a:solidFill>
                <a:srgbClr val="FF0000"/>
              </a:solidFill>
            </a:endParaRPr>
          </a:p>
        </p:txBody>
      </p:sp>
      <p:sp>
        <p:nvSpPr>
          <p:cNvPr id="191" name="Google Shape;191;p21"/>
          <p:cNvSpPr txBox="1">
            <a:spLocks noGrp="1"/>
          </p:cNvSpPr>
          <p:nvPr>
            <p:ph type="body" idx="1"/>
          </p:nvPr>
        </p:nvSpPr>
        <p:spPr>
          <a:xfrm>
            <a:off x="311700" y="4433975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500" dirty="0"/>
              <a:t>Events after the full analysis selection show the same behaviour as in parton level studies</a:t>
            </a:r>
            <a:endParaRPr sz="1500" dirty="0"/>
          </a:p>
        </p:txBody>
      </p:sp>
      <p:sp>
        <p:nvSpPr>
          <p:cNvPr id="192" name="Google Shape;19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20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Google Shape;195;p21"/>
              <p:cNvSpPr txBox="1"/>
              <p:nvPr/>
            </p:nvSpPr>
            <p:spPr>
              <a:xfrm>
                <a:off x="1209175" y="1147225"/>
                <a:ext cx="25002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" sz="2100" b="0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" sz="2100" b="0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𝐻𝐻𝐻</m:t>
                      </m:r>
                    </m:oMath>
                  </m:oMathPara>
                </a14:m>
                <a:endParaRPr sz="110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mc:Choice>
        <mc:Fallback xmlns="">
          <p:sp>
            <p:nvSpPr>
              <p:cNvPr id="195" name="Google Shape;195;p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175" y="1147225"/>
                <a:ext cx="2500200" cy="5079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Google Shape;196;p21"/>
              <p:cNvSpPr txBox="1"/>
              <p:nvPr/>
            </p:nvSpPr>
            <p:spPr>
              <a:xfrm>
                <a:off x="5445188" y="1147225"/>
                <a:ext cx="2500200" cy="522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10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100" b="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ar-AE" sz="2100" b="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ar-AE" sz="2100" b="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 sz="2100" b="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ar-AE" sz="2100" b="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1100" dirty="0">
                  <a:solidFill>
                    <a:schemeClr val="tx2">
                      <a:lumMod val="75000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mc:Choice>
        <mc:Fallback xmlns="">
          <p:sp>
            <p:nvSpPr>
              <p:cNvPr id="196" name="Google Shape;196;p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188" y="1147225"/>
                <a:ext cx="2500200" cy="522036"/>
              </a:xfrm>
              <a:prstGeom prst="rect">
                <a:avLst/>
              </a:prstGeom>
              <a:blipFill>
                <a:blip r:embed="rId6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fbeelding 5" descr="Afbeelding met tekst, diagram, Perceel, lijn&#10;&#10;Automatisch gegenereerde beschrijving">
            <a:extLst>
              <a:ext uri="{FF2B5EF4-FFF2-40B4-BE49-F238E27FC236}">
                <a16:creationId xmlns:a16="http://schemas.microsoft.com/office/drawing/2014/main" id="{60A2B18C-C5DF-12FB-5D14-70BD72DB6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310" y="1560605"/>
            <a:ext cx="4306119" cy="2909758"/>
          </a:xfrm>
          <a:prstGeom prst="rect">
            <a:avLst/>
          </a:prstGeom>
        </p:spPr>
      </p:pic>
      <p:sp>
        <p:nvSpPr>
          <p:cNvPr id="197" name="Google Shape;197;p21"/>
          <p:cNvSpPr txBox="1"/>
          <p:nvPr/>
        </p:nvSpPr>
        <p:spPr>
          <a:xfrm>
            <a:off x="3117775" y="1598726"/>
            <a:ext cx="591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700" b="1" dirty="0">
                <a:solidFill>
                  <a:srgbClr val="FF0000"/>
                </a:solidFill>
              </a:rPr>
              <a:t>SM</a:t>
            </a:r>
            <a:endParaRPr sz="500" b="1" dirty="0">
              <a:solidFill>
                <a:srgbClr val="FF0000"/>
              </a:solidFill>
            </a:endParaRPr>
          </a:p>
        </p:txBody>
      </p:sp>
      <p:pic>
        <p:nvPicPr>
          <p:cNvPr id="4" name="Afbeelding 3" descr="Afbeelding met tekst, Perceel, diagram, schermopname&#10;&#10;Automatisch gegenereerde beschrijving">
            <a:extLst>
              <a:ext uri="{FF2B5EF4-FFF2-40B4-BE49-F238E27FC236}">
                <a16:creationId xmlns:a16="http://schemas.microsoft.com/office/drawing/2014/main" id="{D8E4A274-D287-0E92-A1F4-2F9ACC041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039" y="1593165"/>
            <a:ext cx="4306119" cy="2901950"/>
          </a:xfrm>
          <a:prstGeom prst="rect">
            <a:avLst/>
          </a:prstGeom>
        </p:spPr>
      </p:pic>
      <p:sp>
        <p:nvSpPr>
          <p:cNvPr id="198" name="Google Shape;198;p21"/>
          <p:cNvSpPr txBox="1"/>
          <p:nvPr/>
        </p:nvSpPr>
        <p:spPr>
          <a:xfrm>
            <a:off x="7501444" y="1593165"/>
            <a:ext cx="591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700" b="1" dirty="0">
                <a:solidFill>
                  <a:srgbClr val="FF0000"/>
                </a:solidFill>
              </a:rPr>
              <a:t>SM</a:t>
            </a:r>
            <a:endParaRPr sz="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71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>
            <a:off x="311700" y="279317"/>
            <a:ext cx="85206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Discriminating signal from background</a:t>
            </a:r>
            <a:endParaRPr dirty="0"/>
          </a:p>
        </p:txBody>
      </p:sp>
      <p:sp>
        <p:nvSpPr>
          <p:cNvPr id="204" name="Google Shape;20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21</a:t>
            </a:fld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body" idx="1"/>
          </p:nvPr>
        </p:nvSpPr>
        <p:spPr>
          <a:xfrm>
            <a:off x="311700" y="835880"/>
            <a:ext cx="5584399" cy="25345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 dirty="0"/>
              <a:t>Discriminating variable: </a:t>
            </a:r>
            <a:r>
              <a:rPr lang="nl-NL" sz="1600" b="1" dirty="0" err="1">
                <a:solidFill>
                  <a:schemeClr val="tx1"/>
                </a:solidFill>
              </a:rPr>
              <a:t>Deep</a:t>
            </a:r>
            <a:r>
              <a:rPr lang="nl-NL" sz="1600" b="1" dirty="0">
                <a:solidFill>
                  <a:schemeClr val="tx1"/>
                </a:solidFill>
              </a:rPr>
              <a:t> </a:t>
            </a:r>
            <a:r>
              <a:rPr lang="nl-NL" sz="1600" b="1" dirty="0" err="1">
                <a:solidFill>
                  <a:schemeClr val="tx1"/>
                </a:solidFill>
              </a:rPr>
              <a:t>Neural</a:t>
            </a:r>
            <a:r>
              <a:rPr lang="nl-NL" sz="1600" b="1" dirty="0">
                <a:solidFill>
                  <a:schemeClr val="tx1"/>
                </a:solidFill>
              </a:rPr>
              <a:t> Network (DNN)</a:t>
            </a:r>
            <a:endParaRPr sz="1600" b="1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nl"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nl"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nl"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nl"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nl"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nl"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nl" sz="16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3AC548-6406-7B30-EE92-46D568B94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279"/>
          <a:stretch/>
        </p:blipFill>
        <p:spPr>
          <a:xfrm>
            <a:off x="3068136" y="1843347"/>
            <a:ext cx="3830619" cy="2172613"/>
          </a:xfrm>
          <a:prstGeom prst="rect">
            <a:avLst/>
          </a:prstGeom>
        </p:spPr>
      </p:pic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9EC99043-D6EB-3DE7-D472-1531CD2263AE}"/>
              </a:ext>
            </a:extLst>
          </p:cNvPr>
          <p:cNvSpPr/>
          <p:nvPr/>
        </p:nvSpPr>
        <p:spPr>
          <a:xfrm>
            <a:off x="1369722" y="1792230"/>
            <a:ext cx="1539820" cy="941196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95;p21">
                <a:extLst>
                  <a:ext uri="{FF2B5EF4-FFF2-40B4-BE49-F238E27FC236}">
                    <a16:creationId xmlns:a16="http://schemas.microsoft.com/office/drawing/2014/main" id="{80F39A5E-1029-E7C2-0F04-38B0EA0F6EEB}"/>
                  </a:ext>
                </a:extLst>
              </p:cNvPr>
              <p:cNvSpPr txBox="1"/>
              <p:nvPr/>
            </p:nvSpPr>
            <p:spPr>
              <a:xfrm>
                <a:off x="1676587" y="2496058"/>
                <a:ext cx="870725" cy="6409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" sz="1500" b="0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" sz="1500" b="0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nl" sz="1500" b="0" i="1" baseline="-25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nl" sz="1500" b="0" baseline="-25000" dirty="0">
                  <a:solidFill>
                    <a:schemeClr val="tx2">
                      <a:lumMod val="75000"/>
                    </a:schemeClr>
                  </a:solidFill>
                  <a:latin typeface="Open Sans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nl" sz="1500" dirty="0">
                    <a:solidFill>
                      <a:schemeClr val="tx2">
                        <a:lumMod val="75000"/>
                      </a:schemeClr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+</a:t>
                </a:r>
              </a:p>
            </p:txBody>
          </p:sp>
        </mc:Choice>
        <mc:Fallback xmlns="">
          <p:sp>
            <p:nvSpPr>
              <p:cNvPr id="5" name="Google Shape;195;p21">
                <a:extLst>
                  <a:ext uri="{FF2B5EF4-FFF2-40B4-BE49-F238E27FC236}">
                    <a16:creationId xmlns:a16="http://schemas.microsoft.com/office/drawing/2014/main" id="{80F39A5E-1029-E7C2-0F04-38B0EA0F6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587" y="2496058"/>
                <a:ext cx="870725" cy="640979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fbeelding 6" descr="Afbeelding met tekst, Perceel, schermopname, diagram&#10;&#10;Automatisch gegenereerde beschrijving">
            <a:extLst>
              <a:ext uri="{FF2B5EF4-FFF2-40B4-BE49-F238E27FC236}">
                <a16:creationId xmlns:a16="http://schemas.microsoft.com/office/drawing/2014/main" id="{7B86EDCD-DA5E-F230-B323-1F62868D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272" y="1835822"/>
            <a:ext cx="1176521" cy="797284"/>
          </a:xfrm>
          <a:prstGeom prst="rect">
            <a:avLst/>
          </a:prstGeom>
        </p:spPr>
      </p:pic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F2B9075D-CFFC-DFE1-AAC2-645D0E413CAB}"/>
              </a:ext>
            </a:extLst>
          </p:cNvPr>
          <p:cNvSpPr/>
          <p:nvPr/>
        </p:nvSpPr>
        <p:spPr>
          <a:xfrm>
            <a:off x="1676587" y="2633106"/>
            <a:ext cx="870726" cy="2124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CFCD06F-C271-CC9E-A515-509C734AD767}"/>
              </a:ext>
            </a:extLst>
          </p:cNvPr>
          <p:cNvSpPr/>
          <p:nvPr/>
        </p:nvSpPr>
        <p:spPr>
          <a:xfrm>
            <a:off x="1373003" y="3039569"/>
            <a:ext cx="1539820" cy="941196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195;p21">
                <a:extLst>
                  <a:ext uri="{FF2B5EF4-FFF2-40B4-BE49-F238E27FC236}">
                    <a16:creationId xmlns:a16="http://schemas.microsoft.com/office/drawing/2014/main" id="{CAB113A9-5EBD-7B5D-DD43-90F59D6AE45F}"/>
                  </a:ext>
                </a:extLst>
              </p:cNvPr>
              <p:cNvSpPr txBox="1"/>
              <p:nvPr/>
            </p:nvSpPr>
            <p:spPr>
              <a:xfrm>
                <a:off x="1704269" y="3754440"/>
                <a:ext cx="870725" cy="7948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algn="ctr">
                  <a:buClr>
                    <a:schemeClr val="dk1"/>
                  </a:buClr>
                  <a:buSzPts val="11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15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l-NL" sz="1500" b="0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l" sz="1500" b="0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nl-NL" sz="1500" b="0" i="1" baseline="-25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nl" sz="1500" baseline="-25000" dirty="0">
                  <a:solidFill>
                    <a:schemeClr val="tx2">
                      <a:lumMod val="75000"/>
                    </a:schemeClr>
                  </a:solidFill>
                  <a:latin typeface="Open Sans"/>
                </a:endParaRPr>
              </a:p>
              <a:p>
                <a:pPr algn="ctr">
                  <a:buClr>
                    <a:schemeClr val="dk1"/>
                  </a:buClr>
                  <a:buSzPts val="1100"/>
                </a:pPr>
                <a:endParaRPr lang="nl" sz="1500" baseline="-25000" dirty="0">
                  <a:solidFill>
                    <a:schemeClr val="tx2">
                      <a:lumMod val="75000"/>
                    </a:schemeClr>
                  </a:solidFill>
                  <a:latin typeface="Open Sans"/>
                </a:endParaRPr>
              </a:p>
              <a:p>
                <a:pPr algn="ctr">
                  <a:buClr>
                    <a:schemeClr val="dk1"/>
                  </a:buClr>
                  <a:buSzPts val="1100"/>
                </a:pPr>
                <a:r>
                  <a:rPr lang="nl" sz="1500" dirty="0">
                    <a:solidFill>
                      <a:schemeClr val="tx2">
                        <a:lumMod val="75000"/>
                      </a:schemeClr>
                    </a:solidFill>
                    <a:latin typeface="Open Sans"/>
                  </a:rPr>
                  <a:t>+ …</a:t>
                </a:r>
              </a:p>
            </p:txBody>
          </p:sp>
        </mc:Choice>
        <mc:Fallback xmlns="">
          <p:sp>
            <p:nvSpPr>
              <p:cNvPr id="10" name="Google Shape;195;p21">
                <a:extLst>
                  <a:ext uri="{FF2B5EF4-FFF2-40B4-BE49-F238E27FC236}">
                    <a16:creationId xmlns:a16="http://schemas.microsoft.com/office/drawing/2014/main" id="{CAB113A9-5EBD-7B5D-DD43-90F59D6AE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269" y="3754440"/>
                <a:ext cx="870725" cy="794867"/>
              </a:xfrm>
              <a:prstGeom prst="rect">
                <a:avLst/>
              </a:prstGeom>
              <a:blipFill>
                <a:blip r:embed="rId6"/>
                <a:stretch>
                  <a:fillRect b="-1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fbeelding 8" descr="Afbeelding met tekst, Perceel, diagram, lijn&#10;&#10;Automatisch gegenereerde beschrijving">
            <a:extLst>
              <a:ext uri="{FF2B5EF4-FFF2-40B4-BE49-F238E27FC236}">
                <a16:creationId xmlns:a16="http://schemas.microsoft.com/office/drawing/2014/main" id="{987FAEEC-8531-6FAD-3ECA-76430AF605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272" y="3065680"/>
            <a:ext cx="1162936" cy="801483"/>
          </a:xfrm>
          <a:prstGeom prst="rect">
            <a:avLst/>
          </a:prstGeom>
        </p:spPr>
      </p:pic>
      <p:sp>
        <p:nvSpPr>
          <p:cNvPr id="14" name="Afgeronde rechthoek 13">
            <a:extLst>
              <a:ext uri="{FF2B5EF4-FFF2-40B4-BE49-F238E27FC236}">
                <a16:creationId xmlns:a16="http://schemas.microsoft.com/office/drawing/2014/main" id="{BBC6693E-94AE-5E8C-461F-6AA319E2FC86}"/>
              </a:ext>
            </a:extLst>
          </p:cNvPr>
          <p:cNvSpPr/>
          <p:nvPr/>
        </p:nvSpPr>
        <p:spPr>
          <a:xfrm>
            <a:off x="1704268" y="3860361"/>
            <a:ext cx="870726" cy="240808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A8C1BA89-1E8F-4F6A-8CCD-814298129DC8}"/>
                  </a:ext>
                </a:extLst>
              </p14:cNvPr>
              <p14:cNvContentPartPr/>
              <p14:nvPr/>
            </p14:nvContentPartPr>
            <p14:xfrm>
              <a:off x="2979416" y="2174289"/>
              <a:ext cx="163800" cy="11916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A8C1BA89-1E8F-4F6A-8CCD-814298129DC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61776" y="2156649"/>
                <a:ext cx="19944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C96A1BCC-54AE-3C0F-7B1A-C6BEA52DFBD2}"/>
                  </a:ext>
                </a:extLst>
              </p14:cNvPr>
              <p14:cNvContentPartPr/>
              <p14:nvPr/>
            </p14:nvContentPartPr>
            <p14:xfrm>
              <a:off x="2981936" y="2949009"/>
              <a:ext cx="187920" cy="17352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C96A1BCC-54AE-3C0F-7B1A-C6BEA52DFBD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63936" y="2931369"/>
                <a:ext cx="22356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t 18">
                <a:extLst>
                  <a:ext uri="{FF2B5EF4-FFF2-40B4-BE49-F238E27FC236}">
                    <a16:creationId xmlns:a16="http://schemas.microsoft.com/office/drawing/2014/main" id="{AB93A588-723F-BA7D-BADF-7F3A619EE323}"/>
                  </a:ext>
                </a:extLst>
              </p14:cNvPr>
              <p14:cNvContentPartPr/>
              <p14:nvPr/>
            </p14:nvContentPartPr>
            <p14:xfrm>
              <a:off x="2371376" y="3632289"/>
              <a:ext cx="861120" cy="669600"/>
            </p14:xfrm>
          </p:contentPart>
        </mc:Choice>
        <mc:Fallback xmlns="">
          <p:pic>
            <p:nvPicPr>
              <p:cNvPr id="19" name="Inkt 18">
                <a:extLst>
                  <a:ext uri="{FF2B5EF4-FFF2-40B4-BE49-F238E27FC236}">
                    <a16:creationId xmlns:a16="http://schemas.microsoft.com/office/drawing/2014/main" id="{AB93A588-723F-BA7D-BADF-7F3A619EE32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53736" y="3614649"/>
                <a:ext cx="896760" cy="70524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kstvak 19">
            <a:extLst>
              <a:ext uri="{FF2B5EF4-FFF2-40B4-BE49-F238E27FC236}">
                <a16:creationId xmlns:a16="http://schemas.microsoft.com/office/drawing/2014/main" id="{AF8CC111-22ED-A554-DB61-E503B1BFB1CD}"/>
              </a:ext>
            </a:extLst>
          </p:cNvPr>
          <p:cNvSpPr txBox="1"/>
          <p:nvPr/>
        </p:nvSpPr>
        <p:spPr>
          <a:xfrm>
            <a:off x="1798031" y="1397126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Input: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4834963-0FA3-5087-5C54-FA94BDF89995}"/>
              </a:ext>
            </a:extLst>
          </p:cNvPr>
          <p:cNvSpPr txBox="1"/>
          <p:nvPr/>
        </p:nvSpPr>
        <p:spPr>
          <a:xfrm>
            <a:off x="6831516" y="2476249"/>
            <a:ext cx="15504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Output:</a:t>
            </a:r>
          </a:p>
          <a:p>
            <a:r>
              <a:rPr lang="nl-NL" dirty="0">
                <a:solidFill>
                  <a:schemeClr val="tx1"/>
                </a:solidFill>
                <a:latin typeface="Lora" pitchFamily="2" charset="77"/>
              </a:rPr>
              <a:t>NN score </a:t>
            </a:r>
          </a:p>
          <a:p>
            <a:r>
              <a:rPr lang="nl-NL" dirty="0" err="1">
                <a:solidFill>
                  <a:schemeClr val="tx1"/>
                </a:solidFill>
                <a:latin typeface="Lora" pitchFamily="2" charset="77"/>
              </a:rPr>
              <a:t>between</a:t>
            </a:r>
            <a:r>
              <a:rPr lang="nl-NL" dirty="0">
                <a:solidFill>
                  <a:schemeClr val="tx1"/>
                </a:solidFill>
                <a:latin typeface="Lora" pitchFamily="2" charset="77"/>
              </a:rPr>
              <a:t> 0 </a:t>
            </a:r>
            <a:r>
              <a:rPr lang="nl-NL" dirty="0" err="1">
                <a:solidFill>
                  <a:schemeClr val="tx1"/>
                </a:solidFill>
                <a:latin typeface="Lora" pitchFamily="2" charset="77"/>
              </a:rPr>
              <a:t>and</a:t>
            </a:r>
            <a:r>
              <a:rPr lang="nl-NL" dirty="0">
                <a:solidFill>
                  <a:schemeClr val="tx1"/>
                </a:solidFill>
                <a:latin typeface="Lora" pitchFamily="2" charset="77"/>
              </a:rPr>
              <a:t> 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C99F8-6CE6-5D95-4F67-9F3E97A49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Signal</a:t>
            </a:r>
            <a:r>
              <a:rPr lang="nl-NL" dirty="0"/>
              <a:t> </a:t>
            </a:r>
            <a:r>
              <a:rPr lang="nl-NL" dirty="0" err="1"/>
              <a:t>vs</a:t>
            </a:r>
            <a:r>
              <a:rPr lang="nl-NL" dirty="0"/>
              <a:t> background in </a:t>
            </a:r>
            <a:r>
              <a:rPr lang="nl-NL" i="1" dirty="0"/>
              <a:t>HHH(6b) </a:t>
            </a:r>
            <a:r>
              <a:rPr lang="nl-NL" dirty="0"/>
              <a:t>analysis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AAC2FC-DA7F-FA29-F28D-7D0FFE073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nl-NL" sz="1800" dirty="0"/>
              <a:t>Data-</a:t>
            </a:r>
            <a:r>
              <a:rPr lang="nl-NL" sz="1800" dirty="0" err="1"/>
              <a:t>driven</a:t>
            </a:r>
            <a:r>
              <a:rPr lang="nl-NL" sz="1800" dirty="0"/>
              <a:t> approach </a:t>
            </a:r>
            <a:r>
              <a:rPr lang="nl-NL" sz="1800" dirty="0" err="1"/>
              <a:t>to</a:t>
            </a:r>
            <a:r>
              <a:rPr lang="nl-NL" sz="1800" dirty="0"/>
              <a:t> </a:t>
            </a:r>
            <a:r>
              <a:rPr lang="nl-NL" sz="1800" dirty="0" err="1"/>
              <a:t>estimate</a:t>
            </a:r>
            <a:r>
              <a:rPr lang="nl-NL" sz="1800" dirty="0"/>
              <a:t> background </a:t>
            </a:r>
          </a:p>
          <a:p>
            <a:pPr marL="114300" indent="0"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928A59-2F52-D792-9D67-631AE34F3C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22</a:t>
            </a:fld>
            <a:endParaRPr lang="nl-NL" dirty="0"/>
          </a:p>
        </p:txBody>
      </p:sp>
      <p:pic>
        <p:nvPicPr>
          <p:cNvPr id="5" name="Afbeelding 4" descr="Afbeelding met tekst, diagram, Perceel, lijn&#10;&#10;Automatisch gegenereerde beschrijving">
            <a:extLst>
              <a:ext uri="{FF2B5EF4-FFF2-40B4-BE49-F238E27FC236}">
                <a16:creationId xmlns:a16="http://schemas.microsoft.com/office/drawing/2014/main" id="{CAA21A3B-0D58-ADC8-282D-1B163E50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31" y="2374158"/>
            <a:ext cx="3039844" cy="207129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B6ED41E-590B-190B-F436-3E08BCFCAE6D}"/>
              </a:ext>
            </a:extLst>
          </p:cNvPr>
          <p:cNvSpPr txBox="1"/>
          <p:nvPr/>
        </p:nvSpPr>
        <p:spPr>
          <a:xfrm>
            <a:off x="563515" y="1982389"/>
            <a:ext cx="3320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SM </a:t>
            </a:r>
            <a:r>
              <a:rPr lang="nl-NL" b="1" dirty="0" err="1">
                <a:solidFill>
                  <a:schemeClr val="tx1"/>
                </a:solidFill>
                <a:latin typeface="Lora" pitchFamily="2" charset="77"/>
              </a:rPr>
              <a:t>signal</a:t>
            </a:r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 </a:t>
            </a:r>
            <a:r>
              <a:rPr lang="nl-NL" b="1" dirty="0" err="1">
                <a:solidFill>
                  <a:schemeClr val="tx1"/>
                </a:solidFill>
                <a:latin typeface="Lora" pitchFamily="2" charset="77"/>
              </a:rPr>
              <a:t>vs</a:t>
            </a:r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 background (6b </a:t>
            </a:r>
            <a:r>
              <a:rPr lang="nl-NL" b="1" dirty="0" err="1">
                <a:solidFill>
                  <a:schemeClr val="tx1"/>
                </a:solidFill>
                <a:latin typeface="Lora" pitchFamily="2" charset="77"/>
              </a:rPr>
              <a:t>region</a:t>
            </a:r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):</a:t>
            </a:r>
            <a:endParaRPr lang="nl-NL" dirty="0">
              <a:solidFill>
                <a:schemeClr val="tx1"/>
              </a:solidFill>
              <a:latin typeface="Lora" pitchFamily="2" charset="77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556E084-515F-EA46-9669-C059719EDFBA}"/>
              </a:ext>
            </a:extLst>
          </p:cNvPr>
          <p:cNvSpPr txBox="1"/>
          <p:nvPr/>
        </p:nvSpPr>
        <p:spPr>
          <a:xfrm>
            <a:off x="4476804" y="1989309"/>
            <a:ext cx="3523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Basis vector </a:t>
            </a:r>
            <a:r>
              <a:rPr lang="nl-NL" b="1" dirty="0" err="1">
                <a:solidFill>
                  <a:schemeClr val="tx1"/>
                </a:solidFill>
                <a:latin typeface="Lora" pitchFamily="2" charset="77"/>
              </a:rPr>
              <a:t>signal</a:t>
            </a:r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 samples (6b </a:t>
            </a:r>
            <a:r>
              <a:rPr lang="nl-NL" b="1" dirty="0" err="1">
                <a:solidFill>
                  <a:schemeClr val="tx1"/>
                </a:solidFill>
                <a:latin typeface="Lora" pitchFamily="2" charset="77"/>
              </a:rPr>
              <a:t>region</a:t>
            </a:r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):</a:t>
            </a:r>
            <a:endParaRPr lang="nl-NL" dirty="0">
              <a:solidFill>
                <a:schemeClr val="tx1"/>
              </a:solidFill>
              <a:latin typeface="Lora" pitchFamily="2" charset="77"/>
            </a:endParaRPr>
          </a:p>
        </p:txBody>
      </p:sp>
      <p:pic>
        <p:nvPicPr>
          <p:cNvPr id="10" name="Afbeelding 9" descr="Afbeelding met tekst, lijn, diagram, Perceel&#10;&#10;Automatisch gegenereerde beschrijving">
            <a:extLst>
              <a:ext uri="{FF2B5EF4-FFF2-40B4-BE49-F238E27FC236}">
                <a16:creationId xmlns:a16="http://schemas.microsoft.com/office/drawing/2014/main" id="{D4C5F0E9-9B41-9678-EE20-9AF6DAB7A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7"/>
          <a:stretch/>
        </p:blipFill>
        <p:spPr>
          <a:xfrm>
            <a:off x="4571999" y="2374158"/>
            <a:ext cx="3333331" cy="207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0170A2-068D-A0D1-C62F-E7A1413D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Likelihood</a:t>
            </a:r>
            <a:r>
              <a:rPr lang="nl-NL" dirty="0"/>
              <a:t> analysis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1EF71AE8-1FC8-E79E-85E4-9EA82BD56E5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310853"/>
                <a:ext cx="8520600" cy="3354000"/>
              </a:xfrm>
            </p:spPr>
            <p:txBody>
              <a:bodyPr>
                <a:normAutofit/>
              </a:bodyPr>
              <a:lstStyle/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700" dirty="0"/>
                  <a:t>Expected events in bin </a:t>
                </a:r>
                <a14:m>
                  <m:oMath xmlns:m="http://schemas.openxmlformats.org/officeDocument/2006/math">
                    <m:r>
                      <a:rPr lang="nl-NL" sz="17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nl-NL" sz="1700" dirty="0"/>
                  <a:t>: </a:t>
                </a:r>
                <a14:m>
                  <m:oMath xmlns:m="http://schemas.openxmlformats.org/officeDocument/2006/math"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nl-NL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𝜇</m:t>
                    </m:r>
                    <m:sSub>
                      <m:sSubPr>
                        <m:ctrlPr>
                          <a:rPr lang="nl-NL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nl-NL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nl-NL" sz="1700" b="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endParaRPr lang="nl-NL" sz="170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700" b="0" dirty="0" err="1"/>
                  <a:t>Likelihood</a:t>
                </a:r>
                <a:r>
                  <a:rPr lang="nl-NL" sz="1700" b="0" dirty="0"/>
                  <a:t> </a:t>
                </a:r>
                <a:r>
                  <a:rPr lang="nl-NL" sz="1700" b="0" dirty="0" err="1"/>
                  <a:t>function</a:t>
                </a:r>
                <a:r>
                  <a:rPr lang="nl-NL" sz="1700" b="0" dirty="0"/>
                  <a:t>: </a:t>
                </a:r>
                <a14:m>
                  <m:oMath xmlns:m="http://schemas.openxmlformats.org/officeDocument/2006/math"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nl-NL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nl-NL" sz="17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nl-NL" sz="1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nl-NL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NL" sz="17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sSub>
                                      <m:sSubPr>
                                        <m:ctrlPr>
                                          <a:rPr lang="nl-NL" sz="17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1700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nl-NL" sz="17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nl-NL" sz="17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nl-NL" sz="17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17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nl-NL" sz="17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sSub>
                                  <m:sSubPr>
                                    <m:ctrlPr>
                                      <a:rPr lang="nl-NL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sz="17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nl-NL" sz="17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nl-NL" sz="1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17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nl-NL" sz="17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  <m:sSup>
                          <m:sSupPr>
                            <m:ctrlP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nl-NL" sz="1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17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nl-NL" sz="17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nl-NL" sz="1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17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nl-NL" sz="17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nl-NL" sz="1700" b="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endParaRPr lang="nl-NL" sz="170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700" b="0" dirty="0" err="1"/>
                  <a:t>Likelihood</a:t>
                </a:r>
                <a:r>
                  <a:rPr lang="nl-NL" sz="1700" b="0" dirty="0"/>
                  <a:t> ratio: </a:t>
                </a:r>
                <a14:m>
                  <m:oMath xmlns:m="http://schemas.openxmlformats.org/officeDocument/2006/math"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nl-NL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17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</m:num>
                      <m:den>
                        <m:r>
                          <a:rPr lang="nl-NL" sz="1700" i="1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nl-NL" sz="17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nl-NL" sz="17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17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nl-NL" sz="1700" b="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endParaRPr lang="nl-NL" sz="170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700" b="0" dirty="0"/>
                  <a:t>Test </a:t>
                </a:r>
                <a:r>
                  <a:rPr lang="nl-NL" sz="1700" b="0" dirty="0" err="1"/>
                  <a:t>statistic</a:t>
                </a:r>
                <a:r>
                  <a:rPr lang="nl-NL" sz="17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nl-NL" sz="17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17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nl-NL" sz="17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7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</m:e>
                    </m:func>
                  </m:oMath>
                </a14:m>
                <a:endParaRPr lang="nl-NL" sz="1700" b="0" dirty="0"/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1EF71AE8-1FC8-E79E-85E4-9EA82BD56E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310853"/>
                <a:ext cx="8520600" cy="3354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590CD1-2524-823A-B456-917D60B43C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23</a:t>
            </a:fld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jdelijke aanduiding voor tekst 2">
                <a:extLst>
                  <a:ext uri="{FF2B5EF4-FFF2-40B4-BE49-F238E27FC236}">
                    <a16:creationId xmlns:a16="http://schemas.microsoft.com/office/drawing/2014/main" id="{D55A3049-017B-383E-4C3A-BBFB0B50FF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3871" y="3268903"/>
                <a:ext cx="8520600" cy="3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Lora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Lora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9pPr>
              </a:lstStyle>
              <a:p>
                <a:pPr marL="114300" indent="0">
                  <a:lnSpc>
                    <a:spcPct val="100000"/>
                  </a:lnSpc>
                  <a:buFont typeface="Lora"/>
                  <a:buNone/>
                </a:pPr>
                <a:r>
                  <a:rPr lang="nl-NL" sz="1700" b="1" dirty="0">
                    <a:solidFill>
                      <a:schemeClr val="tx2">
                        <a:lumMod val="75000"/>
                      </a:schemeClr>
                    </a:solidFill>
                  </a:rPr>
                  <a:t>Minos </a:t>
                </a:r>
                <a:r>
                  <a:rPr lang="nl-NL" sz="1700" b="1" dirty="0" err="1">
                    <a:solidFill>
                      <a:schemeClr val="tx2">
                        <a:lumMod val="75000"/>
                      </a:schemeClr>
                    </a:solidFill>
                  </a:rPr>
                  <a:t>errors</a:t>
                </a:r>
                <a:r>
                  <a:rPr lang="nl-NL" sz="1700" b="1" dirty="0">
                    <a:solidFill>
                      <a:schemeClr val="tx2">
                        <a:lumMod val="75000"/>
                      </a:schemeClr>
                    </a:solidFill>
                  </a:rPr>
                  <a:t>  </a:t>
                </a:r>
              </a:p>
              <a:p>
                <a:pPr marL="114300" indent="0">
                  <a:lnSpc>
                    <a:spcPct val="100000"/>
                  </a:lnSpc>
                  <a:buFont typeface="Lora"/>
                  <a:buNone/>
                </a:pPr>
                <a:endParaRPr lang="nl-NL" sz="1100" dirty="0"/>
              </a:p>
              <a:p>
                <a:pPr marL="114300" indent="0">
                  <a:lnSpc>
                    <a:spcPct val="100000"/>
                  </a:lnSpc>
                  <a:buFont typeface="Lora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l-NL" sz="17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nl-NL" sz="1700" b="0" i="0" smtClean="0">
                              <a:latin typeface="Cambria Math" panose="02040503050406030204" pitchFamily="18" charset="0"/>
                            </a:rPr>
                            <m:t>68% </m:t>
                          </m:r>
                          <m:r>
                            <m:rPr>
                              <m:sty m:val="p"/>
                            </m:rPr>
                            <a:rPr lang="nl-NL" sz="1700" b="0" i="0" smtClean="0">
                              <a:latin typeface="Cambria Math" panose="02040503050406030204" pitchFamily="18" charset="0"/>
                            </a:rPr>
                            <m:t>CL</m:t>
                          </m:r>
                          <m:r>
                            <a:rPr lang="nl-NL" sz="1700" b="0" i="0" smtClean="0">
                              <a:latin typeface="Cambria Math" panose="02040503050406030204" pitchFamily="18" charset="0"/>
                            </a:rPr>
                            <m:t> (1</m:t>
                          </m:r>
                          <m:r>
                            <a:rPr lang="nl-NL" sz="17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nl-NL" sz="17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nl-NL" sz="1700" b="0" i="0" smtClean="0"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m:rPr>
                              <m:sty m:val="p"/>
                            </m:rPr>
                            <a:rPr lang="nl-NL" sz="17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nl-NL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7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nl-NL" sz="17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nl-NL" sz="1700" b="0" i="1" smtClean="0">
                          <a:latin typeface="Cambria Math" panose="02040503050406030204" pitchFamily="18" charset="0"/>
                        </a:rPr>
                        <m:t>+0.5 </m:t>
                      </m:r>
                    </m:oMath>
                  </m:oMathPara>
                </a14:m>
                <a:endParaRPr lang="nl-NL" sz="1700" b="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l-NL" sz="17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nl-NL" sz="1700" b="0" i="0" smtClean="0">
                              <a:latin typeface="Cambria Math" panose="02040503050406030204" pitchFamily="18" charset="0"/>
                            </a:rPr>
                            <m:t>95% </m:t>
                          </m:r>
                          <m:r>
                            <m:rPr>
                              <m:sty m:val="p"/>
                            </m:rPr>
                            <a:rPr lang="nl-NL" sz="1700" b="0" i="0" smtClean="0">
                              <a:latin typeface="Cambria Math" panose="02040503050406030204" pitchFamily="18" charset="0"/>
                            </a:rPr>
                            <m:t>CL</m:t>
                          </m:r>
                          <m:r>
                            <a:rPr lang="nl-NL" sz="1700" b="0" i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nl-NL" sz="17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sz="17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nl-NL" sz="17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nl-NL" sz="1700"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m:rPr>
                              <m:sty m:val="p"/>
                            </m:rPr>
                            <a:rPr lang="nl-NL" sz="170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nl-NL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7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nl-NL" sz="17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nl-NL" sz="1700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nl-NL" sz="1700" dirty="0"/>
              </a:p>
            </p:txBody>
          </p:sp>
        </mc:Choice>
        <mc:Fallback>
          <p:sp>
            <p:nvSpPr>
              <p:cNvPr id="5" name="Tijdelijke aanduiding voor tekst 2">
                <a:extLst>
                  <a:ext uri="{FF2B5EF4-FFF2-40B4-BE49-F238E27FC236}">
                    <a16:creationId xmlns:a16="http://schemas.microsoft.com/office/drawing/2014/main" id="{D55A3049-017B-383E-4C3A-BBFB0B50F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871" y="3268903"/>
                <a:ext cx="8520600" cy="3354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52CD7926-A1C0-2F6D-5E05-E39EC5671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7" r="16240" b="29026"/>
          <a:stretch/>
        </p:blipFill>
        <p:spPr bwMode="auto">
          <a:xfrm>
            <a:off x="6013939" y="-24131"/>
            <a:ext cx="3066758" cy="305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16689326-7439-083A-E4C3-8CAC0D23B4DF}"/>
                  </a:ext>
                </a:extLst>
              </p:cNvPr>
              <p:cNvSpPr txBox="1"/>
              <p:nvPr/>
            </p:nvSpPr>
            <p:spPr>
              <a:xfrm>
                <a:off x="5088301" y="103094"/>
                <a:ext cx="9256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400" b="0" i="1" smtClean="0">
                          <a:solidFill>
                            <a:srgbClr val="5F4595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nl-NL" sz="1400" b="0" i="1" smtClean="0">
                              <a:solidFill>
                                <a:srgbClr val="5F459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sz="1400" b="0" i="0" smtClean="0">
                              <a:solidFill>
                                <a:srgbClr val="5F4595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nl-NL" sz="1400" b="0" i="1" smtClean="0">
                              <a:solidFill>
                                <a:srgbClr val="5F4595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nl-NL" sz="1400" b="0" i="1" smtClean="0">
                                  <a:solidFill>
                                    <a:srgbClr val="5F459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1400" b="0" i="1" smtClean="0">
                                  <a:solidFill>
                                    <a:srgbClr val="5F4595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nl-NL" dirty="0">
                  <a:solidFill>
                    <a:srgbClr val="5F4595"/>
                  </a:solidFill>
                </a:endParaRPr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16689326-7439-083A-E4C3-8CAC0D23B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301" y="103094"/>
                <a:ext cx="925638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FE561601-4294-9A3B-F0BC-F8B47CDF5AE4}"/>
                  </a:ext>
                </a:extLst>
              </p:cNvPr>
              <p:cNvSpPr txBox="1"/>
              <p:nvPr/>
            </p:nvSpPr>
            <p:spPr>
              <a:xfrm>
                <a:off x="8788023" y="3022092"/>
                <a:ext cx="3369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rgbClr val="5F4595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nl-NL" dirty="0">
                  <a:solidFill>
                    <a:srgbClr val="5F4595"/>
                  </a:solidFill>
                </a:endParaRPr>
              </a:p>
            </p:txBody>
          </p:sp>
        </mc:Choice>
        <mc:Fallback xmlns="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FE561601-4294-9A3B-F0BC-F8B47CDF5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023" y="3022092"/>
                <a:ext cx="336952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C3841F07-610D-C60D-E886-1821058614D0}"/>
                  </a:ext>
                </a:extLst>
              </p:cNvPr>
              <p:cNvSpPr txBox="1"/>
              <p:nvPr/>
            </p:nvSpPr>
            <p:spPr>
              <a:xfrm>
                <a:off x="7065717" y="2983425"/>
                <a:ext cx="3170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nl-NL" sz="1200" i="1" smtClean="0">
                              <a:solidFill>
                                <a:srgbClr val="D9208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1200" i="1">
                              <a:solidFill>
                                <a:srgbClr val="D92086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</m:oMath>
                  </m:oMathPara>
                </a14:m>
                <a:endParaRPr lang="nl-NL" sz="1200" dirty="0"/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C3841F07-610D-C60D-E886-182105861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717" y="2983425"/>
                <a:ext cx="31701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29A62639-6EA7-1D02-0136-9456B3280279}"/>
                  </a:ext>
                </a:extLst>
              </p:cNvPr>
              <p:cNvSpPr txBox="1"/>
              <p:nvPr/>
            </p:nvSpPr>
            <p:spPr>
              <a:xfrm>
                <a:off x="7491557" y="2973054"/>
                <a:ext cx="5943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nl-NL" sz="1200" i="1" smtClean="0">
                              <a:solidFill>
                                <a:srgbClr val="D9208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1200" i="1">
                              <a:solidFill>
                                <a:srgbClr val="D92086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nl-NL" sz="1200" b="0" i="1" smtClean="0">
                          <a:solidFill>
                            <a:srgbClr val="D9208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l-NL" sz="1200" b="0" i="1" smtClean="0">
                          <a:solidFill>
                            <a:srgbClr val="D92086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nl-NL" sz="1200" dirty="0">
                  <a:solidFill>
                    <a:srgbClr val="D92086"/>
                  </a:solidFill>
                </a:endParaRPr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29A62639-6EA7-1D02-0136-9456B3280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557" y="2973054"/>
                <a:ext cx="594329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AF2775EF-82A4-F1B9-DC6D-C5437E6568EE}"/>
                  </a:ext>
                </a:extLst>
              </p:cNvPr>
              <p:cNvSpPr txBox="1"/>
              <p:nvPr/>
            </p:nvSpPr>
            <p:spPr>
              <a:xfrm>
                <a:off x="6415191" y="2957665"/>
                <a:ext cx="5943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nl-NL" sz="1200" i="1" smtClean="0">
                              <a:solidFill>
                                <a:srgbClr val="D9208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1200" i="1">
                              <a:solidFill>
                                <a:srgbClr val="D92086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nl-NL" sz="1200" b="0" i="1" smtClean="0">
                          <a:solidFill>
                            <a:srgbClr val="D92086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nl-NL" sz="1200" b="0" i="1" smtClean="0">
                          <a:solidFill>
                            <a:srgbClr val="D92086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nl-NL" sz="1200" dirty="0">
                  <a:solidFill>
                    <a:srgbClr val="D92086"/>
                  </a:solidFill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AF2775EF-82A4-F1B9-DC6D-C5437E656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191" y="2957665"/>
                <a:ext cx="594329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2F36E18C-0381-0DE6-31D7-5CA1F3B6539B}"/>
                  </a:ext>
                </a:extLst>
              </p:cNvPr>
              <p:cNvSpPr txBox="1"/>
              <p:nvPr/>
            </p:nvSpPr>
            <p:spPr>
              <a:xfrm>
                <a:off x="5364755" y="2498617"/>
                <a:ext cx="758476" cy="305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l-NL" sz="1200" i="1" smtClean="0">
                              <a:solidFill>
                                <a:srgbClr val="D9208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sz="1200">
                              <a:solidFill>
                                <a:srgbClr val="D92086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nl-NL" sz="1200" i="1">
                                  <a:solidFill>
                                    <a:srgbClr val="D9208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sz="1200" i="1">
                                      <a:solidFill>
                                        <a:srgbClr val="D9208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200" i="1">
                                      <a:solidFill>
                                        <a:srgbClr val="D92086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nl-NL" sz="1200" i="1">
                                      <a:solidFill>
                                        <a:srgbClr val="D92086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nl-NL" sz="1200" dirty="0">
                  <a:solidFill>
                    <a:srgbClr val="FF2F92"/>
                  </a:solidFill>
                </a:endParaRPr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2F36E18C-0381-0DE6-31D7-5CA1F3B65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755" y="2498617"/>
                <a:ext cx="758476" cy="3051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7A527FC4-C5E7-F308-B715-BCAC69793D41}"/>
                  </a:ext>
                </a:extLst>
              </p:cNvPr>
              <p:cNvSpPr txBox="1"/>
              <p:nvPr/>
            </p:nvSpPr>
            <p:spPr>
              <a:xfrm>
                <a:off x="4979008" y="1566733"/>
                <a:ext cx="1144223" cy="305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l-NL" sz="1200" i="1" smtClean="0">
                              <a:solidFill>
                                <a:srgbClr val="D9208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sz="1200">
                              <a:solidFill>
                                <a:srgbClr val="D92086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nl-NL" sz="1200" i="1">
                                  <a:solidFill>
                                    <a:srgbClr val="D9208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sz="1200" i="1">
                                      <a:solidFill>
                                        <a:srgbClr val="D9208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1200" i="1">
                                      <a:solidFill>
                                        <a:srgbClr val="D92086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nl-NL" sz="1200" i="1">
                                      <a:solidFill>
                                        <a:srgbClr val="D92086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d>
                          <m:r>
                            <a:rPr lang="nl-NL" sz="1200" b="0" i="1" smtClean="0">
                              <a:solidFill>
                                <a:srgbClr val="D92086"/>
                              </a:solidFill>
                              <a:latin typeface="Cambria Math" panose="02040503050406030204" pitchFamily="18" charset="0"/>
                            </a:rPr>
                            <m:t>+0.5</m:t>
                          </m:r>
                        </m:e>
                      </m:func>
                    </m:oMath>
                  </m:oMathPara>
                </a14:m>
                <a:endParaRPr lang="nl-NL" sz="1200" dirty="0">
                  <a:solidFill>
                    <a:srgbClr val="D92086"/>
                  </a:solidFill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7A527FC4-C5E7-F308-B715-BCAC69793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008" y="1566733"/>
                <a:ext cx="1144223" cy="3051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053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97CE3320-D144-00C5-EEDF-C70CB942B9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nl-NL" dirty="0"/>
                  <a:t>Fitting SM </a:t>
                </a:r>
                <a:r>
                  <a:rPr lang="nl-NL" dirty="0" err="1"/>
                  <a:t>signal</a:t>
                </a:r>
                <a:r>
                  <a:rPr lang="nl-NL" dirty="0"/>
                  <a:t>: </a:t>
                </a:r>
                <a:r>
                  <a:rPr lang="nl-NL" dirty="0" err="1"/>
                  <a:t>upper</a:t>
                </a:r>
                <a:r>
                  <a:rPr lang="nl-NL" dirty="0"/>
                  <a:t> limit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𝐻𝐻𝐻</m:t>
                        </m:r>
                      </m:sub>
                    </m:sSub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97CE3320-D144-00C5-EEDF-C70CB942B9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88" b="-134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4C2A7715-B83B-C764-7FFE-02EF1E0E79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r>
                  <a:rPr lang="nl-NL" dirty="0"/>
                  <a:t>Likelihood scan </a:t>
                </a:r>
                <a:r>
                  <a:rPr lang="nl-NL" dirty="0" err="1"/>
                  <a:t>for</a:t>
                </a:r>
                <a:r>
                  <a:rPr lang="nl-NL" dirty="0"/>
                  <a:t> </a:t>
                </a:r>
                <a:r>
                  <a:rPr lang="nl-NL" dirty="0" err="1"/>
                  <a:t>signal</a:t>
                </a:r>
                <a:r>
                  <a:rPr lang="nl-NL" dirty="0"/>
                  <a:t> </a:t>
                </a:r>
                <a:r>
                  <a:rPr lang="nl-NL" dirty="0" err="1"/>
                  <a:t>strength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nl-NL" b="0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b="1" dirty="0" err="1"/>
                  <a:t>Asimov</a:t>
                </a:r>
                <a:r>
                  <a:rPr lang="nl-NL" b="1" dirty="0"/>
                  <a:t> fit </a:t>
                </a:r>
                <a:r>
                  <a:rPr lang="nl-NL" dirty="0" err="1"/>
                  <a:t>performed</a:t>
                </a:r>
                <a:r>
                  <a:rPr lang="nl-NL" dirty="0"/>
                  <a:t> </a:t>
                </a:r>
                <a:r>
                  <a:rPr lang="nl-NL" dirty="0" err="1"/>
                  <a:t>for</a:t>
                </a:r>
                <a:r>
                  <a:rPr lang="nl-NL" dirty="0"/>
                  <a:t> </a:t>
                </a:r>
              </a:p>
              <a:p>
                <a:pPr marL="114300" indent="0">
                  <a:buNone/>
                </a:pPr>
                <a:r>
                  <a:rPr lang="nl-NL" dirty="0"/>
                  <a:t>SM </a:t>
                </a:r>
                <a:r>
                  <a:rPr lang="nl-NL" dirty="0" err="1"/>
                  <a:t>signal</a:t>
                </a:r>
                <a:r>
                  <a:rPr lang="nl-NL" dirty="0"/>
                  <a:t> </a:t>
                </a:r>
                <a:r>
                  <a:rPr lang="nl-NL" dirty="0" err="1"/>
                  <a:t>simulation</a:t>
                </a:r>
                <a:r>
                  <a:rPr lang="nl-NL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endParaRPr lang="nl-NL" b="0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b="1" dirty="0"/>
                  <a:t>SR</a:t>
                </a:r>
                <a:r>
                  <a:rPr lang="nl-NL" dirty="0"/>
                  <a:t>: </a:t>
                </a:r>
                <a:r>
                  <a:rPr lang="nl-NL" i="1" dirty="0"/>
                  <a:t>6b-</a:t>
                </a:r>
                <a:r>
                  <a:rPr lang="nl-NL" dirty="0"/>
                  <a:t>region, </a:t>
                </a:r>
                <a:r>
                  <a:rPr lang="nl-NL" b="1" dirty="0"/>
                  <a:t>CR</a:t>
                </a:r>
                <a:r>
                  <a:rPr lang="nl-NL" dirty="0"/>
                  <a:t>: </a:t>
                </a:r>
                <a:r>
                  <a:rPr lang="nl-NL" i="1" dirty="0"/>
                  <a:t>5b-</a:t>
                </a:r>
                <a:r>
                  <a:rPr lang="nl-NL" dirty="0"/>
                  <a:t>region</a:t>
                </a:r>
                <a:endParaRPr lang="nl-NL" b="0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dirty="0"/>
                  <a:t>Statistical </a:t>
                </a:r>
                <a:r>
                  <a:rPr lang="nl-NL" dirty="0" err="1"/>
                  <a:t>uncertainties</a:t>
                </a:r>
                <a:r>
                  <a:rPr lang="nl-NL" dirty="0"/>
                  <a:t> </a:t>
                </a:r>
                <a:r>
                  <a:rPr lang="nl-NL" dirty="0" err="1"/>
                  <a:t>only</a:t>
                </a: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dirty="0" err="1"/>
                  <a:t>Upper</a:t>
                </a:r>
                <a:r>
                  <a:rPr lang="nl-NL" dirty="0"/>
                  <a:t> limit: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nl-NL" dirty="0"/>
                  <a:t> 447</a:t>
                </a:r>
              </a:p>
              <a:p>
                <a:pPr marL="11430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4C2A7715-B83B-C764-7FFE-02EF1E0E79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37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78ABC90-A4D8-49AF-6F43-2981F3E067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24</a:t>
            </a:fld>
            <a:endParaRPr lang="nl-N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D7D2A46-7C0E-A3DC-4632-090206494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6473"/>
            <a:ext cx="4019014" cy="27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EBA046E8-2233-3A7B-9EA4-05FB7DA14678}"/>
                  </a:ext>
                </a:extLst>
              </p:cNvPr>
              <p:cNvSpPr txBox="1"/>
              <p:nvPr/>
            </p:nvSpPr>
            <p:spPr>
              <a:xfrm>
                <a:off x="3991828" y="4159798"/>
                <a:ext cx="2879058" cy="376706"/>
              </a:xfrm>
              <a:prstGeom prst="rect">
                <a:avLst/>
              </a:prstGeom>
              <a:noFill/>
              <a:ln w="28575">
                <a:solidFill>
                  <a:srgbClr val="D92086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𝐻𝐻𝐻</m:t>
                        </m:r>
                      </m:sub>
                    </m:sSub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&lt;447⋅</m:t>
                    </m:r>
                    <m:sSubSup>
                      <m:sSub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𝐻𝐻𝐻</m:t>
                        </m:r>
                      </m:sub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∼45 </m:t>
                    </m:r>
                  </m:oMath>
                </a14:m>
                <a:r>
                  <a:rPr lang="nl-NL" sz="1800" dirty="0">
                    <a:latin typeface="Lora" pitchFamily="2" charset="77"/>
                  </a:rPr>
                  <a:t>fb</a:t>
                </a:r>
              </a:p>
            </p:txBody>
          </p:sp>
        </mc:Choice>
        <mc:Fallback xmlns=""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EBA046E8-2233-3A7B-9EA4-05FB7DA14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828" y="4159798"/>
                <a:ext cx="2879058" cy="376706"/>
              </a:xfrm>
              <a:prstGeom prst="rect">
                <a:avLst/>
              </a:prstGeom>
              <a:blipFill>
                <a:blip r:embed="rId5"/>
                <a:stretch>
                  <a:fillRect b="-21212"/>
                </a:stretch>
              </a:blipFill>
              <a:ln w="28575">
                <a:solidFill>
                  <a:srgbClr val="D92086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1E5EA765-67F2-5CEB-11B3-CCB6E8D78F3D}"/>
                  </a:ext>
                </a:extLst>
              </p14:cNvPr>
              <p14:cNvContentPartPr/>
              <p14:nvPr/>
            </p14:nvContentPartPr>
            <p14:xfrm>
              <a:off x="2820737" y="4220081"/>
              <a:ext cx="955800" cy="22716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1E5EA765-67F2-5CEB-11B3-CCB6E8D78F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3097" y="4202441"/>
                <a:ext cx="99144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2E5A64DF-C7C4-07F2-A49F-CEC74909F9D6}"/>
                  </a:ext>
                </a:extLst>
              </p14:cNvPr>
              <p14:cNvContentPartPr/>
              <p14:nvPr/>
            </p14:nvContentPartPr>
            <p14:xfrm>
              <a:off x="3536777" y="4239881"/>
              <a:ext cx="113040" cy="18072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2E5A64DF-C7C4-07F2-A49F-CEC74909F9D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19137" y="4221881"/>
                <a:ext cx="1486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t 21">
                <a:extLst>
                  <a:ext uri="{FF2B5EF4-FFF2-40B4-BE49-F238E27FC236}">
                    <a16:creationId xmlns:a16="http://schemas.microsoft.com/office/drawing/2014/main" id="{0FC6D836-2743-A512-213E-577698B8F6AB}"/>
                  </a:ext>
                </a:extLst>
              </p14:cNvPr>
              <p14:cNvContentPartPr/>
              <p14:nvPr/>
            </p14:nvContentPartPr>
            <p14:xfrm>
              <a:off x="2817137" y="4311881"/>
              <a:ext cx="722160" cy="8640"/>
            </p14:xfrm>
          </p:contentPart>
        </mc:Choice>
        <mc:Fallback xmlns="">
          <p:pic>
            <p:nvPicPr>
              <p:cNvPr id="22" name="Inkt 21">
                <a:extLst>
                  <a:ext uri="{FF2B5EF4-FFF2-40B4-BE49-F238E27FC236}">
                    <a16:creationId xmlns:a16="http://schemas.microsoft.com/office/drawing/2014/main" id="{0FC6D836-2743-A512-213E-577698B8F6A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99497" y="4293881"/>
                <a:ext cx="7578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t 22">
                <a:extLst>
                  <a:ext uri="{FF2B5EF4-FFF2-40B4-BE49-F238E27FC236}">
                    <a16:creationId xmlns:a16="http://schemas.microsoft.com/office/drawing/2014/main" id="{A52DBEE9-2F72-AB6A-08E6-9768C09CA5B8}"/>
                  </a:ext>
                </a:extLst>
              </p14:cNvPr>
              <p14:cNvContentPartPr/>
              <p14:nvPr/>
            </p14:nvContentPartPr>
            <p14:xfrm>
              <a:off x="2849897" y="4327361"/>
              <a:ext cx="720000" cy="24480"/>
            </p14:xfrm>
          </p:contentPart>
        </mc:Choice>
        <mc:Fallback xmlns="">
          <p:pic>
            <p:nvPicPr>
              <p:cNvPr id="23" name="Inkt 22">
                <a:extLst>
                  <a:ext uri="{FF2B5EF4-FFF2-40B4-BE49-F238E27FC236}">
                    <a16:creationId xmlns:a16="http://schemas.microsoft.com/office/drawing/2014/main" id="{A52DBEE9-2F72-AB6A-08E6-9768C09CA5B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32257" y="4309721"/>
                <a:ext cx="755640" cy="6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ep 25">
            <a:extLst>
              <a:ext uri="{FF2B5EF4-FFF2-40B4-BE49-F238E27FC236}">
                <a16:creationId xmlns:a16="http://schemas.microsoft.com/office/drawing/2014/main" id="{D03371F2-E72B-1085-2BFA-CE24C6E485E0}"/>
              </a:ext>
            </a:extLst>
          </p:cNvPr>
          <p:cNvGrpSpPr/>
          <p:nvPr/>
        </p:nvGrpSpPr>
        <p:grpSpPr>
          <a:xfrm>
            <a:off x="3053657" y="4307921"/>
            <a:ext cx="549000" cy="52920"/>
            <a:chOff x="3009513" y="4270084"/>
            <a:chExt cx="549000" cy="5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4" name="Inkt 23">
                  <a:extLst>
                    <a:ext uri="{FF2B5EF4-FFF2-40B4-BE49-F238E27FC236}">
                      <a16:creationId xmlns:a16="http://schemas.microsoft.com/office/drawing/2014/main" id="{6913FB55-C480-D653-C1A2-08E66B6C714F}"/>
                    </a:ext>
                  </a:extLst>
                </p14:cNvPr>
                <p14:cNvContentPartPr/>
                <p14:nvPr/>
              </p14:nvContentPartPr>
              <p14:xfrm>
                <a:off x="3009513" y="4270084"/>
                <a:ext cx="522720" cy="7200"/>
              </p14:xfrm>
            </p:contentPart>
          </mc:Choice>
          <mc:Fallback xmlns="">
            <p:pic>
              <p:nvPicPr>
                <p:cNvPr id="24" name="Inkt 23">
                  <a:extLst>
                    <a:ext uri="{FF2B5EF4-FFF2-40B4-BE49-F238E27FC236}">
                      <a16:creationId xmlns:a16="http://schemas.microsoft.com/office/drawing/2014/main" id="{6913FB55-C480-D653-C1A2-08E66B6C714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91513" y="4252084"/>
                  <a:ext cx="5583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0C1B1E1F-1D7C-F38B-EF14-A5A9309774CC}"/>
                    </a:ext>
                  </a:extLst>
                </p14:cNvPr>
                <p14:cNvContentPartPr/>
                <p14:nvPr/>
              </p14:nvContentPartPr>
              <p14:xfrm>
                <a:off x="3027513" y="4298884"/>
                <a:ext cx="531000" cy="24120"/>
              </p14:xfrm>
            </p:contentPart>
          </mc:Choice>
          <mc:Fallback xmlns="">
            <p:pic>
              <p:nvPicPr>
                <p:cNvPr id="25" name="Inkt 24">
                  <a:extLst>
                    <a:ext uri="{FF2B5EF4-FFF2-40B4-BE49-F238E27FC236}">
                      <a16:creationId xmlns:a16="http://schemas.microsoft.com/office/drawing/2014/main" id="{0C1B1E1F-1D7C-F38B-EF14-A5A9309774C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09873" y="4281244"/>
                  <a:ext cx="566640" cy="59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69429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1EF71AE8-1FC8-E79E-85E4-9EA82BD56E5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310853"/>
                <a:ext cx="8520600" cy="3354000"/>
              </a:xfrm>
            </p:spPr>
            <p:txBody>
              <a:bodyPr>
                <a:normAutofit/>
              </a:bodyPr>
              <a:lstStyle/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700" dirty="0"/>
                  <a:t>Instead of </a:t>
                </a:r>
                <a14:m>
                  <m:oMath xmlns:m="http://schemas.openxmlformats.org/officeDocument/2006/math"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nl-NL" sz="1700" dirty="0"/>
                  <a:t>, </a:t>
                </a:r>
                <a:r>
                  <a:rPr lang="nl-NL" sz="1700" dirty="0" err="1"/>
                  <a:t>signal</a:t>
                </a:r>
                <a:r>
                  <a:rPr lang="nl-NL" sz="1700" dirty="0"/>
                  <a:t> </a:t>
                </a:r>
                <a:r>
                  <a:rPr lang="nl-NL" sz="1700" dirty="0" err="1"/>
                  <a:t>now</a:t>
                </a:r>
                <a:r>
                  <a:rPr lang="nl-NL" sz="1700" dirty="0"/>
                  <a:t> </a:t>
                </a:r>
                <a:r>
                  <a:rPr lang="nl-NL" sz="1700" dirty="0" err="1"/>
                  <a:t>depends</a:t>
                </a:r>
                <a:r>
                  <a:rPr lang="nl-NL" sz="1700" dirty="0"/>
                  <a:t> </a:t>
                </a:r>
              </a:p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700" dirty="0"/>
                  <a:t>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ar-AE" sz="17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ar-AE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nl-NL" sz="1700" dirty="0"/>
                  <a:t>: </a:t>
                </a:r>
                <a:r>
                  <a:rPr lang="nl-NL" sz="1700" b="1" dirty="0" err="1">
                    <a:solidFill>
                      <a:schemeClr val="tx2">
                        <a:lumMod val="75000"/>
                      </a:schemeClr>
                    </a:solidFill>
                  </a:rPr>
                  <a:t>parametric</a:t>
                </a:r>
                <a:r>
                  <a:rPr lang="nl-NL" sz="1700" b="1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nl-NL" sz="1700" b="1" dirty="0" err="1">
                    <a:solidFill>
                      <a:schemeClr val="tx2">
                        <a:lumMod val="75000"/>
                      </a:schemeClr>
                    </a:solidFill>
                  </a:rPr>
                  <a:t>formula</a:t>
                </a:r>
                <a:r>
                  <a:rPr lang="nl-NL" sz="1700" b="1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</a:p>
              <a:p>
                <a:pPr marL="114300" indent="0">
                  <a:lnSpc>
                    <a:spcPct val="100000"/>
                  </a:lnSpc>
                  <a:buNone/>
                </a:pPr>
                <a:endParaRPr lang="nl-NL" sz="170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700" b="0" dirty="0" err="1"/>
                  <a:t>Likelihood</a:t>
                </a:r>
                <a:r>
                  <a:rPr lang="nl-NL" sz="1700" b="0" dirty="0"/>
                  <a:t> </a:t>
                </a:r>
                <a:r>
                  <a:rPr lang="nl-NL" sz="1700" b="0" dirty="0" err="1"/>
                  <a:t>function</a:t>
                </a:r>
                <a:r>
                  <a:rPr lang="nl-NL" sz="1700" b="0" dirty="0"/>
                  <a:t>: </a:t>
                </a:r>
                <a14:m>
                  <m:oMath xmlns:m="http://schemas.openxmlformats.org/officeDocument/2006/math"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nl-NL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ar-AE" sz="17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ar-AE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nl-NL" sz="1700" b="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endParaRPr lang="nl-NL" sz="1700" b="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700" b="0" dirty="0" err="1"/>
                  <a:t>Likelihood</a:t>
                </a:r>
                <a:r>
                  <a:rPr lang="nl-NL" sz="1700" b="0" dirty="0"/>
                  <a:t> ratio: </a:t>
                </a:r>
                <a14:m>
                  <m:oMath xmlns:m="http://schemas.openxmlformats.org/officeDocument/2006/math"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nl-NL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ar-AE" sz="17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ar-AE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nl-NL" sz="1700" b="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endParaRPr lang="nl-NL" sz="1700" b="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700" dirty="0" err="1"/>
                  <a:t>Each</a:t>
                </a:r>
                <a:r>
                  <a:rPr lang="nl-NL" sz="1700" dirty="0"/>
                  <a:t> basis vector </a:t>
                </a:r>
                <a:r>
                  <a:rPr lang="nl-NL" sz="1700" dirty="0" err="1"/>
                  <a:t>signal</a:t>
                </a:r>
                <a:r>
                  <a:rPr lang="nl-NL" sz="1700" dirty="0"/>
                  <a:t> histogram </a:t>
                </a:r>
              </a:p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700" b="0" dirty="0"/>
                  <a:t>is </a:t>
                </a:r>
                <a:r>
                  <a:rPr lang="nl-NL" sz="1700" b="0" dirty="0" err="1"/>
                  <a:t>f</a:t>
                </a:r>
                <a:r>
                  <a:rPr lang="nl-NL" sz="1700" dirty="0" err="1"/>
                  <a:t>itted</a:t>
                </a:r>
                <a:r>
                  <a:rPr lang="nl-NL" sz="1700" dirty="0"/>
                  <a:t> </a:t>
                </a:r>
                <a:r>
                  <a:rPr lang="nl-NL" sz="1700" dirty="0" err="1"/>
                  <a:t>with</a:t>
                </a:r>
                <a:r>
                  <a:rPr lang="nl-NL" sz="1700" dirty="0"/>
                  <a:t> </a:t>
                </a:r>
                <a:r>
                  <a:rPr lang="nl-NL" sz="1700" dirty="0" err="1"/>
                  <a:t>expression</a:t>
                </a:r>
                <a:r>
                  <a:rPr lang="nl-NL" sz="1700" dirty="0"/>
                  <a:t> </a:t>
                </a:r>
                <a14:m>
                  <m:oMath xmlns:m="http://schemas.openxmlformats.org/officeDocument/2006/math">
                    <m:r>
                      <a:rPr lang="nl-NL" sz="17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nl-NL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ar-AE" sz="17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ar-AE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sz="17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nl-NL" sz="1700" b="0" dirty="0"/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1EF71AE8-1FC8-E79E-85E4-9EA82BD56E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310853"/>
                <a:ext cx="8520600" cy="3354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590CD1-2524-823A-B456-917D60B43C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25</a:t>
            </a:fld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211;p23">
                <a:extLst>
                  <a:ext uri="{FF2B5EF4-FFF2-40B4-BE49-F238E27FC236}">
                    <a16:creationId xmlns:a16="http://schemas.microsoft.com/office/drawing/2014/main" id="{FA71D253-03AF-5F8E-A361-8EDADF34DC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1700" y="319983"/>
                <a:ext cx="8520600" cy="83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Lora"/>
                  <a:buNone/>
                  <a:defRPr sz="2800" b="0" i="0" u="none" strike="noStrike" cap="none">
                    <a:solidFill>
                      <a:schemeClr val="dk1"/>
                    </a:solidFill>
                    <a:latin typeface="Lora"/>
                    <a:ea typeface="Lora"/>
                    <a:cs typeface="Lora"/>
                    <a:sym typeface="Lora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Economica"/>
                  <a:buNone/>
                  <a:defRPr sz="4200" b="0" i="0" u="none" strike="noStrike" cap="none">
                    <a:solidFill>
                      <a:schemeClr val="dk1"/>
                    </a:solidFill>
                    <a:latin typeface="Economica"/>
                    <a:ea typeface="Economica"/>
                    <a:cs typeface="Economica"/>
                    <a:sym typeface="Economic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Economica"/>
                  <a:buNone/>
                  <a:defRPr sz="4200" b="0" i="0" u="none" strike="noStrike" cap="none">
                    <a:solidFill>
                      <a:schemeClr val="dk1"/>
                    </a:solidFill>
                    <a:latin typeface="Economica"/>
                    <a:ea typeface="Economica"/>
                    <a:cs typeface="Economica"/>
                    <a:sym typeface="Economic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Economica"/>
                  <a:buNone/>
                  <a:defRPr sz="4200" b="0" i="0" u="none" strike="noStrike" cap="none">
                    <a:solidFill>
                      <a:schemeClr val="dk1"/>
                    </a:solidFill>
                    <a:latin typeface="Economica"/>
                    <a:ea typeface="Economica"/>
                    <a:cs typeface="Economica"/>
                    <a:sym typeface="Economic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Economica"/>
                  <a:buNone/>
                  <a:defRPr sz="4200" b="0" i="0" u="none" strike="noStrike" cap="none">
                    <a:solidFill>
                      <a:schemeClr val="dk1"/>
                    </a:solidFill>
                    <a:latin typeface="Economica"/>
                    <a:ea typeface="Economica"/>
                    <a:cs typeface="Economica"/>
                    <a:sym typeface="Economic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Economica"/>
                  <a:buNone/>
                  <a:defRPr sz="4200" b="0" i="0" u="none" strike="noStrike" cap="none">
                    <a:solidFill>
                      <a:schemeClr val="dk1"/>
                    </a:solidFill>
                    <a:latin typeface="Economica"/>
                    <a:ea typeface="Economica"/>
                    <a:cs typeface="Economica"/>
                    <a:sym typeface="Economic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Economica"/>
                  <a:buNone/>
                  <a:defRPr sz="4200" b="0" i="0" u="none" strike="noStrike" cap="none">
                    <a:solidFill>
                      <a:schemeClr val="dk1"/>
                    </a:solidFill>
                    <a:latin typeface="Economica"/>
                    <a:ea typeface="Economica"/>
                    <a:cs typeface="Economica"/>
                    <a:sym typeface="Economic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Economica"/>
                  <a:buNone/>
                  <a:defRPr sz="4200" b="0" i="0" u="none" strike="noStrike" cap="none">
                    <a:solidFill>
                      <a:schemeClr val="dk1"/>
                    </a:solidFill>
                    <a:latin typeface="Economica"/>
                    <a:ea typeface="Economica"/>
                    <a:cs typeface="Economica"/>
                    <a:sym typeface="Economic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Economica"/>
                  <a:buNone/>
                  <a:defRPr sz="4200" b="0" i="0" u="none" strike="noStrike" cap="none">
                    <a:solidFill>
                      <a:schemeClr val="dk1"/>
                    </a:solidFill>
                    <a:latin typeface="Economica"/>
                    <a:ea typeface="Economica"/>
                    <a:cs typeface="Economica"/>
                    <a:sym typeface="Economica"/>
                  </a:defRPr>
                </a:lvl9pPr>
              </a:lstStyle>
              <a:p>
                <a:r>
                  <a:rPr lang="nl-NL" dirty="0"/>
                  <a:t>Likelihood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ar-AE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ar-A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ar-AE" dirty="0"/>
                  <a:t>-</a:t>
                </a:r>
                <a:r>
                  <a:rPr lang="nl-NL" dirty="0"/>
                  <a:t>analysis </a:t>
                </a:r>
              </a:p>
            </p:txBody>
          </p:sp>
        </mc:Choice>
        <mc:Fallback xmlns="">
          <p:sp>
            <p:nvSpPr>
              <p:cNvPr id="12" name="Google Shape;211;p23">
                <a:extLst>
                  <a:ext uri="{FF2B5EF4-FFF2-40B4-BE49-F238E27FC236}">
                    <a16:creationId xmlns:a16="http://schemas.microsoft.com/office/drawing/2014/main" id="{FA71D253-03AF-5F8E-A361-8EDADF34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319983"/>
                <a:ext cx="8520600" cy="831300"/>
              </a:xfrm>
              <a:prstGeom prst="rect">
                <a:avLst/>
              </a:prstGeom>
              <a:blipFill>
                <a:blip r:embed="rId4"/>
                <a:stretch>
                  <a:fillRect l="-1488" b="-149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oogle Shape;182;p20">
            <a:extLst>
              <a:ext uri="{FF2B5EF4-FFF2-40B4-BE49-F238E27FC236}">
                <a16:creationId xmlns:a16="http://schemas.microsoft.com/office/drawing/2014/main" id="{C1A09E0D-D1F9-7D87-634F-D008A358ED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7076" t="46309" r="26942" b="31377"/>
          <a:stretch/>
        </p:blipFill>
        <p:spPr>
          <a:xfrm>
            <a:off x="5287556" y="669603"/>
            <a:ext cx="3686177" cy="143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20">
            <a:extLst>
              <a:ext uri="{FF2B5EF4-FFF2-40B4-BE49-F238E27FC236}">
                <a16:creationId xmlns:a16="http://schemas.microsoft.com/office/drawing/2014/main" id="{F3899BF9-F59D-15E2-8371-29A15BF528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7076" t="15369" r="52403" b="81560"/>
          <a:stretch/>
        </p:blipFill>
        <p:spPr>
          <a:xfrm>
            <a:off x="5287556" y="464217"/>
            <a:ext cx="1077797" cy="197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ep 27">
            <a:extLst>
              <a:ext uri="{FF2B5EF4-FFF2-40B4-BE49-F238E27FC236}">
                <a16:creationId xmlns:a16="http://schemas.microsoft.com/office/drawing/2014/main" id="{7BB79970-8E03-5124-0188-643DF266E7B6}"/>
              </a:ext>
            </a:extLst>
          </p:cNvPr>
          <p:cNvGrpSpPr/>
          <p:nvPr/>
        </p:nvGrpSpPr>
        <p:grpSpPr>
          <a:xfrm>
            <a:off x="3818793" y="1327084"/>
            <a:ext cx="1518840" cy="450000"/>
            <a:chOff x="3818793" y="1327084"/>
            <a:chExt cx="1518840" cy="45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BBF41127-A48C-A97D-82EE-6C15FEA0B090}"/>
                    </a:ext>
                  </a:extLst>
                </p14:cNvPr>
                <p14:cNvContentPartPr/>
                <p14:nvPr/>
              </p14:nvContentPartPr>
              <p14:xfrm>
                <a:off x="3818793" y="1352284"/>
                <a:ext cx="1428480" cy="424800"/>
              </p14:xfrm>
            </p:contentPart>
          </mc:Choice>
          <mc:Fallback xmlns="">
            <p:pic>
              <p:nvPicPr>
                <p:cNvPr id="25" name="Inkt 24">
                  <a:extLst>
                    <a:ext uri="{FF2B5EF4-FFF2-40B4-BE49-F238E27FC236}">
                      <a16:creationId xmlns:a16="http://schemas.microsoft.com/office/drawing/2014/main" id="{BBF41127-A48C-A97D-82EE-6C15FEA0B09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01153" y="1334644"/>
                  <a:ext cx="146412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6" name="Inkt 25">
                  <a:extLst>
                    <a:ext uri="{FF2B5EF4-FFF2-40B4-BE49-F238E27FC236}">
                      <a16:creationId xmlns:a16="http://schemas.microsoft.com/office/drawing/2014/main" id="{350DF82C-7D79-A505-B4FE-4B04B2EE5315}"/>
                    </a:ext>
                  </a:extLst>
                </p14:cNvPr>
                <p14:cNvContentPartPr/>
                <p14:nvPr/>
              </p14:nvContentPartPr>
              <p14:xfrm>
                <a:off x="5137473" y="1327084"/>
                <a:ext cx="200160" cy="151200"/>
              </p14:xfrm>
            </p:contentPart>
          </mc:Choice>
          <mc:Fallback xmlns="">
            <p:pic>
              <p:nvPicPr>
                <p:cNvPr id="26" name="Inkt 25">
                  <a:extLst>
                    <a:ext uri="{FF2B5EF4-FFF2-40B4-BE49-F238E27FC236}">
                      <a16:creationId xmlns:a16="http://schemas.microsoft.com/office/drawing/2014/main" id="{350DF82C-7D79-A505-B4FE-4B04B2EE531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19473" y="1309444"/>
                  <a:ext cx="2358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7" name="Inkt 26">
                  <a:extLst>
                    <a:ext uri="{FF2B5EF4-FFF2-40B4-BE49-F238E27FC236}">
                      <a16:creationId xmlns:a16="http://schemas.microsoft.com/office/drawing/2014/main" id="{155F5A70-790E-29F6-015A-80DC44F077D5}"/>
                    </a:ext>
                  </a:extLst>
                </p14:cNvPr>
                <p14:cNvContentPartPr/>
                <p14:nvPr/>
              </p14:nvContentPartPr>
              <p14:xfrm>
                <a:off x="5169153" y="1346524"/>
                <a:ext cx="83520" cy="130680"/>
              </p14:xfrm>
            </p:contentPart>
          </mc:Choice>
          <mc:Fallback xmlns="">
            <p:pic>
              <p:nvPicPr>
                <p:cNvPr id="27" name="Inkt 26">
                  <a:extLst>
                    <a:ext uri="{FF2B5EF4-FFF2-40B4-BE49-F238E27FC236}">
                      <a16:creationId xmlns:a16="http://schemas.microsoft.com/office/drawing/2014/main" id="{155F5A70-790E-29F6-015A-80DC44F077D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51153" y="1328884"/>
                  <a:ext cx="119160" cy="166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9" name="Afbeelding 28" descr="Afbeelding met tekst, lijn, diagram, Perceel&#10;&#10;Automatisch gegenereerde beschrijving">
            <a:extLst>
              <a:ext uri="{FF2B5EF4-FFF2-40B4-BE49-F238E27FC236}">
                <a16:creationId xmlns:a16="http://schemas.microsoft.com/office/drawing/2014/main" id="{517BE424-A35D-9331-C154-741A4D12D12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807"/>
          <a:stretch/>
        </p:blipFill>
        <p:spPr>
          <a:xfrm>
            <a:off x="4950547" y="2716850"/>
            <a:ext cx="3380478" cy="2106667"/>
          </a:xfrm>
          <a:prstGeom prst="rect">
            <a:avLst/>
          </a:prstGeom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CBFF3326-1D5A-8A28-8CC3-20AF1D4589CD}"/>
              </a:ext>
            </a:extLst>
          </p:cNvPr>
          <p:cNvSpPr txBox="1"/>
          <p:nvPr/>
        </p:nvSpPr>
        <p:spPr>
          <a:xfrm>
            <a:off x="4742670" y="2385783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Basis vector </a:t>
            </a:r>
            <a:r>
              <a:rPr lang="nl-NL" b="1" dirty="0" err="1">
                <a:solidFill>
                  <a:schemeClr val="tx1"/>
                </a:solidFill>
                <a:latin typeface="Lora" pitchFamily="2" charset="77"/>
              </a:rPr>
              <a:t>signal</a:t>
            </a:r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 </a:t>
            </a:r>
            <a:r>
              <a:rPr lang="nl-NL" b="1" dirty="0" err="1">
                <a:solidFill>
                  <a:schemeClr val="tx1"/>
                </a:solidFill>
                <a:latin typeface="Lora" pitchFamily="2" charset="77"/>
              </a:rPr>
              <a:t>histograms</a:t>
            </a:r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 (6b </a:t>
            </a:r>
            <a:r>
              <a:rPr lang="nl-NL" b="1" dirty="0" err="1">
                <a:solidFill>
                  <a:schemeClr val="tx1"/>
                </a:solidFill>
                <a:latin typeface="Lora" pitchFamily="2" charset="77"/>
              </a:rPr>
              <a:t>region</a:t>
            </a:r>
            <a:r>
              <a:rPr lang="nl-NL" b="1" dirty="0">
                <a:solidFill>
                  <a:schemeClr val="tx1"/>
                </a:solidFill>
                <a:latin typeface="Lora" pitchFamily="2" charset="77"/>
              </a:rPr>
              <a:t>):</a:t>
            </a:r>
            <a:endParaRPr lang="nl-NL" dirty="0">
              <a:solidFill>
                <a:schemeClr val="tx1"/>
              </a:solidFill>
              <a:latin typeface="Lora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9" name="Inkt 48">
                <a:extLst>
                  <a:ext uri="{FF2B5EF4-FFF2-40B4-BE49-F238E27FC236}">
                    <a16:creationId xmlns:a16="http://schemas.microsoft.com/office/drawing/2014/main" id="{8417C8AF-CE2B-892A-0985-A0DAA61092A5}"/>
                  </a:ext>
                </a:extLst>
              </p14:cNvPr>
              <p14:cNvContentPartPr/>
              <p14:nvPr/>
            </p14:nvContentPartPr>
            <p14:xfrm>
              <a:off x="3616113" y="2700484"/>
              <a:ext cx="996480" cy="469080"/>
            </p14:xfrm>
          </p:contentPart>
        </mc:Choice>
        <mc:Fallback xmlns="">
          <p:pic>
            <p:nvPicPr>
              <p:cNvPr id="49" name="Inkt 48">
                <a:extLst>
                  <a:ext uri="{FF2B5EF4-FFF2-40B4-BE49-F238E27FC236}">
                    <a16:creationId xmlns:a16="http://schemas.microsoft.com/office/drawing/2014/main" id="{8417C8AF-CE2B-892A-0985-A0DAA61092A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98113" y="2682484"/>
                <a:ext cx="1032120" cy="50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kt 49">
                <a:extLst>
                  <a:ext uri="{FF2B5EF4-FFF2-40B4-BE49-F238E27FC236}">
                    <a16:creationId xmlns:a16="http://schemas.microsoft.com/office/drawing/2014/main" id="{F83B053D-9EE0-5996-91FD-46C4BB00FA62}"/>
                  </a:ext>
                </a:extLst>
              </p14:cNvPr>
              <p14:cNvContentPartPr/>
              <p14:nvPr/>
            </p14:nvContentPartPr>
            <p14:xfrm>
              <a:off x="4437993" y="2664844"/>
              <a:ext cx="203400" cy="173880"/>
            </p14:xfrm>
          </p:contentPart>
        </mc:Choice>
        <mc:Fallback xmlns="">
          <p:pic>
            <p:nvPicPr>
              <p:cNvPr id="50" name="Inkt 49">
                <a:extLst>
                  <a:ext uri="{FF2B5EF4-FFF2-40B4-BE49-F238E27FC236}">
                    <a16:creationId xmlns:a16="http://schemas.microsoft.com/office/drawing/2014/main" id="{F83B053D-9EE0-5996-91FD-46C4BB00FA6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20353" y="2647204"/>
                <a:ext cx="239040" cy="20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1368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E788EE85-548E-7595-CA4C-C99E2614193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nl-NL" dirty="0"/>
                  <a:t>1D scan</a:t>
                </a:r>
                <a14:m>
                  <m:oMath xmlns:m="http://schemas.openxmlformats.org/officeDocument/2006/math">
                    <m:r>
                      <a:rPr lang="nl-NL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E788EE85-548E-7595-CA4C-C99E261419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88" b="-134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23FE1F39-1D1D-8D81-D7D9-A719E5A1CE4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r>
                  <a:rPr lang="nl-NL" dirty="0"/>
                  <a:t>Likelihood scan </a:t>
                </a:r>
                <a:r>
                  <a:rPr lang="nl-NL" dirty="0" err="1"/>
                  <a:t>for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nl-NL" dirty="0"/>
                  <a:t>, </a:t>
                </a:r>
              </a:p>
              <a:p>
                <a:pPr marL="1143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dirty="0" err="1"/>
                  <a:t>fixed</a:t>
                </a:r>
                <a:r>
                  <a:rPr lang="nl-NL" dirty="0"/>
                  <a:t> </a:t>
                </a:r>
                <a:r>
                  <a:rPr lang="nl-NL" dirty="0" err="1"/>
                  <a:t>to</a:t>
                </a:r>
                <a:r>
                  <a:rPr lang="nl-NL" dirty="0"/>
                  <a:t> 1</a:t>
                </a:r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dirty="0" err="1"/>
                  <a:t>Asimov</a:t>
                </a:r>
                <a:r>
                  <a:rPr lang="nl-NL" dirty="0"/>
                  <a:t> fit</a:t>
                </a:r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dirty="0"/>
                  <a:t>SR: </a:t>
                </a:r>
                <a:r>
                  <a:rPr lang="nl-NL" i="1" dirty="0"/>
                  <a:t>6b-</a:t>
                </a:r>
                <a:r>
                  <a:rPr lang="nl-NL" dirty="0"/>
                  <a:t>region, CR: </a:t>
                </a:r>
                <a:r>
                  <a:rPr lang="nl-NL" i="1" dirty="0"/>
                  <a:t>5b-</a:t>
                </a:r>
                <a:r>
                  <a:rPr lang="nl-NL" dirty="0"/>
                  <a:t>region</a:t>
                </a:r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dirty="0"/>
                  <a:t>Statistical </a:t>
                </a:r>
                <a:r>
                  <a:rPr lang="nl-NL" dirty="0" err="1"/>
                  <a:t>uncertainties</a:t>
                </a:r>
                <a:r>
                  <a:rPr lang="nl-NL" dirty="0"/>
                  <a:t> </a:t>
                </a:r>
                <a:r>
                  <a:rPr lang="nl-NL" dirty="0" err="1"/>
                  <a:t>only</a:t>
                </a: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23FE1F39-1D1D-8D81-D7D9-A719E5A1CE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1F1615-4321-98B6-C7A8-998D1B78C7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26</a:t>
            </a:fld>
            <a:endParaRPr lang="nl-NL" dirty="0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A62D6C31-CF90-4ACF-4569-DD74304E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27" y="782565"/>
            <a:ext cx="4010749" cy="271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4FAB386E-749A-5AB5-6D3F-1805AB0A2310}"/>
              </a:ext>
            </a:extLst>
          </p:cNvPr>
          <p:cNvCxnSpPr>
            <a:cxnSpLocks/>
          </p:cNvCxnSpPr>
          <p:nvPr/>
        </p:nvCxnSpPr>
        <p:spPr>
          <a:xfrm>
            <a:off x="4735960" y="1513490"/>
            <a:ext cx="3172023" cy="0"/>
          </a:xfrm>
          <a:prstGeom prst="line">
            <a:avLst/>
          </a:prstGeom>
          <a:ln w="19050">
            <a:solidFill>
              <a:srgbClr val="D92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70FECB29-E6A8-435E-3377-37B46FF69349}"/>
              </a:ext>
            </a:extLst>
          </p:cNvPr>
          <p:cNvCxnSpPr>
            <a:cxnSpLocks/>
          </p:cNvCxnSpPr>
          <p:nvPr/>
        </p:nvCxnSpPr>
        <p:spPr>
          <a:xfrm flipV="1">
            <a:off x="4787461" y="1513490"/>
            <a:ext cx="0" cy="1557632"/>
          </a:xfrm>
          <a:prstGeom prst="line">
            <a:avLst/>
          </a:prstGeom>
          <a:ln w="19050">
            <a:solidFill>
              <a:srgbClr val="D92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BEA1C13C-791F-362A-F1E9-41704ED31CA6}"/>
              </a:ext>
            </a:extLst>
          </p:cNvPr>
          <p:cNvCxnSpPr>
            <a:cxnSpLocks/>
          </p:cNvCxnSpPr>
          <p:nvPr/>
        </p:nvCxnSpPr>
        <p:spPr>
          <a:xfrm flipV="1">
            <a:off x="7907983" y="1513489"/>
            <a:ext cx="0" cy="1557633"/>
          </a:xfrm>
          <a:prstGeom prst="line">
            <a:avLst/>
          </a:prstGeom>
          <a:ln w="19050">
            <a:solidFill>
              <a:srgbClr val="D92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91D0627-BDD4-DDC9-5D12-B9F09C6BF77A}"/>
                  </a:ext>
                </a:extLst>
              </p:cNvPr>
              <p:cNvSpPr txBox="1"/>
              <p:nvPr/>
            </p:nvSpPr>
            <p:spPr>
              <a:xfrm>
                <a:off x="4847913" y="3615449"/>
                <a:ext cx="2948115" cy="923330"/>
              </a:xfrm>
              <a:prstGeom prst="rect">
                <a:avLst/>
              </a:prstGeom>
              <a:noFill/>
              <a:ln w="19050">
                <a:solidFill>
                  <a:srgbClr val="D92086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l-NL" sz="1800" dirty="0">
                    <a:latin typeface="Lora" pitchFamily="2" charset="77"/>
                  </a:rPr>
                  <a:t>Result (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nl-NL" sz="1800" dirty="0">
                    <a:latin typeface="Lora" pitchFamily="2" charset="77"/>
                  </a:rPr>
                  <a:t> CL):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i="1">
                          <a:latin typeface="Cambria Math" panose="02040503050406030204" pitchFamily="18" charset="0"/>
                        </a:rPr>
                        <m:t>−9.6&lt;</m:t>
                      </m:r>
                      <m:sSub>
                        <m:sSubPr>
                          <m:ctrlPr>
                            <a:rPr lang="nl-NL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l-NL" sz="1800" i="1">
                          <a:latin typeface="Cambria Math" panose="02040503050406030204" pitchFamily="18" charset="0"/>
                        </a:rPr>
                        <m:t>&lt;15.1  (</m:t>
                      </m:r>
                      <m:sSub>
                        <m:sSubPr>
                          <m:ctrlPr>
                            <a:rPr lang="nl-NL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8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nl-NL" sz="1800" i="1">
                          <a:latin typeface="Cambria Math" panose="02040503050406030204" pitchFamily="18" charset="0"/>
                        </a:rPr>
                        <m:t>=1)</m:t>
                      </m:r>
                    </m:oMath>
                  </m:oMathPara>
                </a14:m>
                <a:endParaRPr lang="nl-NL" sz="1800" dirty="0">
                  <a:latin typeface="Lora" pitchFamily="2" charset="77"/>
                </a:endParaRPr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91D0627-BDD4-DDC9-5D12-B9F09C6BF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913" y="3615449"/>
                <a:ext cx="2948115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D92086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119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0398EB3-EC3A-C564-7FB0-8E7F7D294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23" y="633458"/>
            <a:ext cx="4146707" cy="28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E788EE85-548E-7595-CA4C-C99E2614193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nl-NL" dirty="0"/>
                  <a:t>1D scan</a:t>
                </a:r>
                <a14:m>
                  <m:oMath xmlns:m="http://schemas.openxmlformats.org/officeDocument/2006/math">
                    <m:r>
                      <a:rPr lang="nl-NL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E788EE85-548E-7595-CA4C-C99E261419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88" b="-134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23FE1F39-1D1D-8D81-D7D9-A719E5A1CE4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r>
                  <a:rPr lang="nl-NL" dirty="0"/>
                  <a:t>Likelihood scan </a:t>
                </a:r>
                <a:r>
                  <a:rPr lang="nl-NL" dirty="0" err="1"/>
                  <a:t>for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nl-NL" dirty="0"/>
                  <a:t>, </a:t>
                </a:r>
              </a:p>
              <a:p>
                <a:pPr marL="1143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dirty="0" err="1"/>
                  <a:t>fixed</a:t>
                </a:r>
                <a:r>
                  <a:rPr lang="nl-NL" dirty="0"/>
                  <a:t> </a:t>
                </a:r>
                <a:r>
                  <a:rPr lang="nl-NL" dirty="0" err="1"/>
                  <a:t>to</a:t>
                </a:r>
                <a:r>
                  <a:rPr lang="nl-NL" dirty="0"/>
                  <a:t> 1</a:t>
                </a:r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dirty="0" err="1"/>
                  <a:t>Asimov</a:t>
                </a:r>
                <a:r>
                  <a:rPr lang="nl-NL" dirty="0"/>
                  <a:t> fit</a:t>
                </a:r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dirty="0"/>
                  <a:t>SR: </a:t>
                </a:r>
                <a:r>
                  <a:rPr lang="nl-NL" i="1" dirty="0"/>
                  <a:t>6b-</a:t>
                </a:r>
                <a:r>
                  <a:rPr lang="nl-NL" dirty="0"/>
                  <a:t>region, CR: </a:t>
                </a:r>
                <a:r>
                  <a:rPr lang="nl-NL" i="1" dirty="0"/>
                  <a:t>5b-</a:t>
                </a:r>
                <a:r>
                  <a:rPr lang="nl-NL" dirty="0"/>
                  <a:t>region</a:t>
                </a:r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r>
                  <a:rPr lang="nl-NL" dirty="0"/>
                  <a:t>Statistical </a:t>
                </a:r>
                <a:r>
                  <a:rPr lang="nl-NL" dirty="0" err="1"/>
                  <a:t>uncertainties</a:t>
                </a:r>
                <a:r>
                  <a:rPr lang="nl-NL" dirty="0"/>
                  <a:t> </a:t>
                </a:r>
                <a:r>
                  <a:rPr lang="nl-NL" dirty="0" err="1"/>
                  <a:t>only</a:t>
                </a: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23FE1F39-1D1D-8D81-D7D9-A719E5A1CE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1F1615-4321-98B6-C7A8-998D1B78C7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27</a:t>
            </a:fld>
            <a:endParaRPr lang="nl-NL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4FAB386E-749A-5AB5-6D3F-1805AB0A2310}"/>
              </a:ext>
            </a:extLst>
          </p:cNvPr>
          <p:cNvCxnSpPr>
            <a:cxnSpLocks/>
          </p:cNvCxnSpPr>
          <p:nvPr/>
        </p:nvCxnSpPr>
        <p:spPr>
          <a:xfrm>
            <a:off x="4735958" y="1822583"/>
            <a:ext cx="3261822" cy="0"/>
          </a:xfrm>
          <a:prstGeom prst="line">
            <a:avLst/>
          </a:prstGeom>
          <a:ln w="19050">
            <a:solidFill>
              <a:srgbClr val="D92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70FECB29-E6A8-435E-3377-37B46FF69349}"/>
              </a:ext>
            </a:extLst>
          </p:cNvPr>
          <p:cNvCxnSpPr>
            <a:cxnSpLocks/>
          </p:cNvCxnSpPr>
          <p:nvPr/>
        </p:nvCxnSpPr>
        <p:spPr>
          <a:xfrm flipV="1">
            <a:off x="7859671" y="1822583"/>
            <a:ext cx="0" cy="1171755"/>
          </a:xfrm>
          <a:prstGeom prst="line">
            <a:avLst/>
          </a:prstGeom>
          <a:ln w="19050">
            <a:solidFill>
              <a:srgbClr val="D92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BEA1C13C-791F-362A-F1E9-41704ED31CA6}"/>
              </a:ext>
            </a:extLst>
          </p:cNvPr>
          <p:cNvCxnSpPr>
            <a:cxnSpLocks/>
          </p:cNvCxnSpPr>
          <p:nvPr/>
        </p:nvCxnSpPr>
        <p:spPr>
          <a:xfrm flipV="1">
            <a:off x="4977683" y="1822583"/>
            <a:ext cx="0" cy="1171755"/>
          </a:xfrm>
          <a:prstGeom prst="line">
            <a:avLst/>
          </a:prstGeom>
          <a:ln w="19050">
            <a:solidFill>
              <a:srgbClr val="D92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91D0627-BDD4-DDC9-5D12-B9F09C6BF77A}"/>
                  </a:ext>
                </a:extLst>
              </p:cNvPr>
              <p:cNvSpPr txBox="1"/>
              <p:nvPr/>
            </p:nvSpPr>
            <p:spPr>
              <a:xfrm>
                <a:off x="4831883" y="3615449"/>
                <a:ext cx="2980175" cy="923330"/>
              </a:xfrm>
              <a:prstGeom prst="rect">
                <a:avLst/>
              </a:prstGeom>
              <a:noFill/>
              <a:ln w="19050">
                <a:solidFill>
                  <a:srgbClr val="D92086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l-NL" sz="1800" dirty="0">
                    <a:latin typeface="Lora" pitchFamily="2" charset="77"/>
                  </a:rPr>
                  <a:t>Result (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nl-NL" sz="1800" dirty="0">
                    <a:latin typeface="Lora" pitchFamily="2" charset="77"/>
                  </a:rPr>
                  <a:t> CL):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171</m:t>
                      </m:r>
                      <m:r>
                        <a:rPr lang="nl-NL" sz="1800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nl-NL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l-NL" sz="1800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183</m:t>
                      </m:r>
                      <m:r>
                        <a:rPr lang="nl-NL" sz="1800" i="1">
                          <a:latin typeface="Cambria Math" panose="02040503050406030204" pitchFamily="18" charset="0"/>
                        </a:rPr>
                        <m:t>  (</m:t>
                      </m:r>
                      <m:sSub>
                        <m:sSubPr>
                          <m:ctrlPr>
                            <a:rPr lang="nl-NL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8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nl-NL" sz="1800" i="1">
                          <a:latin typeface="Cambria Math" panose="02040503050406030204" pitchFamily="18" charset="0"/>
                        </a:rPr>
                        <m:t>=1)</m:t>
                      </m:r>
                    </m:oMath>
                  </m:oMathPara>
                </a14:m>
                <a:endParaRPr lang="nl-NL" sz="1800" dirty="0">
                  <a:latin typeface="Lora" pitchFamily="2" charset="77"/>
                </a:endParaRPr>
              </a:p>
            </p:txBody>
          </p:sp>
        </mc:Choice>
        <mc:Fallback xmlns=""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E91D0627-BDD4-DDC9-5D12-B9F09C6BF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883" y="3615449"/>
                <a:ext cx="2980175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rgbClr val="D92086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918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9376D3A8-F5DF-E5F8-0D26-45F5B477A0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11700" y="148317"/>
                <a:ext cx="8520600" cy="831300"/>
              </a:xfrm>
            </p:spPr>
            <p:txBody>
              <a:bodyPr/>
              <a:lstStyle/>
              <a:p>
                <a:r>
                  <a:rPr lang="nl-NL" dirty="0"/>
                  <a:t>The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ar-AE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ar-A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ar-AE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nl-NL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dirty="0"/>
                  <a:t>2D scan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9376D3A8-F5DF-E5F8-0D26-45F5B477A0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1700" y="148317"/>
                <a:ext cx="8520600" cy="831300"/>
              </a:xfrm>
              <a:blipFill>
                <a:blip r:embed="rId2"/>
                <a:stretch>
                  <a:fillRect l="-1488" b="-134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A135CFB-6903-B604-45DA-F848AAC1F7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28</a:t>
            </a:fld>
            <a:endParaRPr lang="nl-NL" dirty="0"/>
          </a:p>
        </p:txBody>
      </p:sp>
      <p:pic>
        <p:nvPicPr>
          <p:cNvPr id="8" name="Afbeelding 7" descr="Afbeelding met tekst, diagram, Perceel, lijn&#10;&#10;Automatisch gegenereerde beschrijving">
            <a:extLst>
              <a:ext uri="{FF2B5EF4-FFF2-40B4-BE49-F238E27FC236}">
                <a16:creationId xmlns:a16="http://schemas.microsoft.com/office/drawing/2014/main" id="{6442AEB5-8490-071E-BEC6-B4B8A983E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4" y="1066300"/>
            <a:ext cx="5266915" cy="3596917"/>
          </a:xfrm>
          <a:prstGeom prst="rect">
            <a:avLst/>
          </a:prstGeom>
        </p:spPr>
      </p:pic>
      <p:sp>
        <p:nvSpPr>
          <p:cNvPr id="10" name="Rechthoek met aan één zijde afgeronde hoeken 9">
            <a:extLst>
              <a:ext uri="{FF2B5EF4-FFF2-40B4-BE49-F238E27FC236}">
                <a16:creationId xmlns:a16="http://schemas.microsoft.com/office/drawing/2014/main" id="{76B50E5A-960D-02BC-A25A-87E2E3AD68EF}"/>
              </a:ext>
            </a:extLst>
          </p:cNvPr>
          <p:cNvSpPr/>
          <p:nvPr/>
        </p:nvSpPr>
        <p:spPr>
          <a:xfrm flipH="1" flipV="1">
            <a:off x="5933853" y="3636227"/>
            <a:ext cx="1691444" cy="32260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03FD142F-8ACC-923B-3E44-AD2D1092388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804390" y="3572888"/>
                <a:ext cx="3122339" cy="1570612"/>
              </a:xfrm>
            </p:spPr>
            <p:txBody>
              <a:bodyPr>
                <a:normAutofit/>
              </a:bodyPr>
              <a:lstStyle/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500" b="1" dirty="0">
                    <a:solidFill>
                      <a:schemeClr val="tx1"/>
                    </a:solidFill>
                    <a:latin typeface="Lora" pitchFamily="2" charset="77"/>
                  </a:rPr>
                  <a:t>Unitarity </a:t>
                </a:r>
                <a:r>
                  <a:rPr lang="nl-NL" sz="1500" b="1" dirty="0" err="1">
                    <a:solidFill>
                      <a:schemeClr val="tx1"/>
                    </a:solidFill>
                    <a:latin typeface="Lora" pitchFamily="2" charset="77"/>
                  </a:rPr>
                  <a:t>region</a:t>
                </a:r>
                <a:r>
                  <a:rPr lang="nl-NL" sz="1500" b="1" dirty="0">
                    <a:solidFill>
                      <a:schemeClr val="tx1"/>
                    </a:solidFill>
                    <a:latin typeface="Lora" pitchFamily="2" charset="77"/>
                  </a:rPr>
                  <a:t>: </a:t>
                </a:r>
              </a:p>
              <a:p>
                <a:pPr marL="114300" indent="0">
                  <a:lnSpc>
                    <a:spcPct val="100000"/>
                  </a:lnSpc>
                  <a:buNone/>
                </a:pPr>
                <a:endParaRPr lang="nl-NL" sz="50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500" dirty="0" err="1"/>
                  <a:t>Constraint</a:t>
                </a:r>
                <a:r>
                  <a:rPr lang="nl-NL" sz="1500" dirty="0"/>
                  <a:t> </a:t>
                </a:r>
                <a:r>
                  <a:rPr lang="nl-NL" sz="1500" dirty="0" err="1"/>
                  <a:t>from</a:t>
                </a:r>
                <a:r>
                  <a:rPr lang="nl-NL" sz="1500" dirty="0"/>
                  <a:t> </a:t>
                </a:r>
                <a:r>
                  <a:rPr lang="nl-NL" sz="1500" dirty="0" err="1"/>
                  <a:t>the</a:t>
                </a:r>
                <a:endParaRPr lang="nl-NL" sz="1500" dirty="0"/>
              </a:p>
              <a:p>
                <a:pPr marL="11430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nl-NL" sz="1400" i="1" smtClean="0">
                        <a:latin typeface="Cambria Math" panose="02040503050406030204" pitchFamily="18" charset="0"/>
                      </a:rPr>
                      <m:t>𝐻𝐻</m:t>
                    </m:r>
                    <m:r>
                      <a:rPr lang="nl-NL" sz="14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nl-NL" sz="1400" b="0" i="1" smtClean="0">
                        <a:latin typeface="Cambria Math" panose="02040503050406030204" pitchFamily="18" charset="0"/>
                      </a:rPr>
                      <m:t>𝐻𝐻</m:t>
                    </m:r>
                    <m:r>
                      <a:rPr lang="nl-NL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1500" dirty="0"/>
                  <a:t>scattering amplitude</a:t>
                </a:r>
              </a:p>
              <a:p>
                <a:pPr marL="114300" indent="0">
                  <a:lnSpc>
                    <a:spcPct val="100000"/>
                  </a:lnSpc>
                  <a:buNone/>
                </a:pPr>
                <a:r>
                  <a:rPr lang="nl-NL" sz="1500" dirty="0" err="1"/>
                  <a:t>Probability</a:t>
                </a:r>
                <a:r>
                  <a:rPr lang="nl-NL" sz="1500" dirty="0"/>
                  <a:t> &lt; 1</a:t>
                </a:r>
              </a:p>
            </p:txBody>
          </p:sp>
        </mc:Choice>
        <mc:Fallback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03FD142F-8ACC-923B-3E44-AD2D109238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804390" y="3572888"/>
                <a:ext cx="3122339" cy="1570612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5A9E5625-C436-AF7A-61D7-2E5BD8C950FE}"/>
                  </a:ext>
                </a:extLst>
              </p:cNvPr>
              <p:cNvSpPr txBox="1"/>
              <p:nvPr/>
            </p:nvSpPr>
            <p:spPr>
              <a:xfrm>
                <a:off x="5898819" y="1638275"/>
                <a:ext cx="2833055" cy="1338828"/>
              </a:xfrm>
              <a:prstGeom prst="rect">
                <a:avLst/>
              </a:prstGeom>
              <a:noFill/>
              <a:ln w="19050">
                <a:solidFill>
                  <a:srgbClr val="D9208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l-NL" sz="1800" dirty="0">
                    <a:latin typeface="Lora" pitchFamily="2" charset="77"/>
                  </a:rPr>
                  <a:t>Result (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nl-NL" sz="1800" dirty="0">
                    <a:latin typeface="Lora" pitchFamily="2" charset="77"/>
                  </a:rPr>
                  <a:t> CL):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16.0</m:t>
                      </m:r>
                      <m:r>
                        <a:rPr lang="nl-NL" sz="1800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nl-NL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l-NL" sz="1800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20.5</m:t>
                      </m:r>
                    </m:oMath>
                  </m:oMathPara>
                </a14:m>
                <a:endParaRPr lang="nl-NL" sz="1800" dirty="0">
                  <a:latin typeface="Lora" pitchFamily="2" charset="77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352</m:t>
                      </m:r>
                      <m:r>
                        <a:rPr lang="nl-NL" sz="1800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nl-NL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nl-NL" sz="1800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189</m:t>
                      </m:r>
                    </m:oMath>
                  </m:oMathPara>
                </a14:m>
                <a:endParaRPr lang="nl-NL" sz="1800" dirty="0">
                  <a:latin typeface="Lora" pitchFamily="2" charset="77"/>
                </a:endParaRPr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5A9E5625-C436-AF7A-61D7-2E5BD8C95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819" y="1638275"/>
                <a:ext cx="2833055" cy="1338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rgbClr val="D92086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533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FDD8D-1784-68F3-5F46-93CDE326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Conclusions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44947865-162B-4E79-5D67-43BD4728D80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22842" y="1381785"/>
                <a:ext cx="8832301" cy="3354000"/>
              </a:xfrm>
            </p:spPr>
            <p:txBody>
              <a:bodyPr/>
              <a:lstStyle/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nl-NL" dirty="0"/>
                  <a:t>2D-scan </a:t>
                </a:r>
                <a:r>
                  <a:rPr lang="nl-NL" dirty="0" err="1"/>
                  <a:t>results</a:t>
                </a:r>
                <a:r>
                  <a:rPr lang="nl-NL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8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16.0</m:t>
                        </m:r>
                        <m:r>
                          <a:rPr lang="nl-NL" sz="1800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nl-NL" sz="1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nl-NL" sz="1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nl-NL" sz="1800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20.5</m:t>
                        </m:r>
                      </m:e>
                    </m:d>
                    <m:r>
                      <a:rPr lang="nl-NL" sz="1800" b="0" i="0" smtClean="0">
                        <a:latin typeface="Cambria Math" panose="02040503050406030204" pitchFamily="18" charset="0"/>
                      </a:rPr>
                      <m:t>,[</m:t>
                    </m:r>
                    <m:r>
                      <a:rPr lang="nl-NL" sz="180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352</m:t>
                    </m:r>
                    <m:r>
                      <a:rPr lang="nl-NL" sz="18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nl-NL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nl-NL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189</m:t>
                    </m:r>
                  </m:oMath>
                </a14:m>
                <a:r>
                  <a:rPr lang="nl-NL" sz="1800" dirty="0">
                    <a:latin typeface="Lora" pitchFamily="2" charset="77"/>
                  </a:rPr>
                  <a:t>]</a:t>
                </a: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nl-NL" sz="1800" dirty="0">
                  <a:latin typeface="Lora" pitchFamily="2" charset="77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nl-NL" dirty="0">
                    <a:latin typeface="Lora" pitchFamily="2" charset="77"/>
                  </a:rPr>
                  <a:t>Foundation </a:t>
                </a:r>
                <a:r>
                  <a:rPr lang="nl-NL" dirty="0" err="1">
                    <a:latin typeface="Lora" pitchFamily="2" charset="77"/>
                  </a:rPr>
                  <a:t>for</a:t>
                </a:r>
                <a:r>
                  <a:rPr lang="nl-NL" dirty="0">
                    <a:latin typeface="Lora" pitchFamily="2" charset="77"/>
                  </a:rPr>
                  <a:t> </a:t>
                </a:r>
                <a:r>
                  <a:rPr lang="nl-NL" dirty="0" err="1">
                    <a:latin typeface="Lora" pitchFamily="2" charset="77"/>
                  </a:rPr>
                  <a:t>the</a:t>
                </a:r>
                <a:r>
                  <a:rPr lang="nl-NL" dirty="0">
                    <a:latin typeface="Lora" pitchFamily="2" charset="77"/>
                  </a:rPr>
                  <a:t> </a:t>
                </a:r>
                <a:r>
                  <a:rPr lang="nl-NL" i="1" dirty="0">
                    <a:latin typeface="Lora" pitchFamily="2" charset="77"/>
                  </a:rPr>
                  <a:t>HHH</a:t>
                </a:r>
                <a:r>
                  <a:rPr lang="nl-NL" dirty="0">
                    <a:latin typeface="Lora" pitchFamily="2" charset="77"/>
                  </a:rPr>
                  <a:t> analysis is </a:t>
                </a:r>
                <a:r>
                  <a:rPr lang="nl-NL" dirty="0" err="1">
                    <a:latin typeface="Lora" pitchFamily="2" charset="77"/>
                  </a:rPr>
                  <a:t>there</a:t>
                </a:r>
                <a:r>
                  <a:rPr lang="nl-NL" dirty="0">
                    <a:latin typeface="Lora" pitchFamily="2" charset="77"/>
                  </a:rPr>
                  <a:t>, </a:t>
                </a:r>
                <a:r>
                  <a:rPr lang="nl-NL" dirty="0" err="1">
                    <a:latin typeface="Lora" pitchFamily="2" charset="77"/>
                  </a:rPr>
                  <a:t>only</a:t>
                </a:r>
                <a:r>
                  <a:rPr lang="nl-NL" dirty="0">
                    <a:latin typeface="Lora" pitchFamily="2" charset="77"/>
                  </a:rPr>
                  <a:t> SM </a:t>
                </a:r>
                <a:r>
                  <a:rPr lang="nl-NL" dirty="0" err="1">
                    <a:latin typeface="Lora" pitchFamily="2" charset="77"/>
                  </a:rPr>
                  <a:t>process</a:t>
                </a:r>
                <a:r>
                  <a:rPr lang="nl-NL" dirty="0">
                    <a:latin typeface="Lora" pitchFamily="2" charset="77"/>
                  </a:rPr>
                  <a:t> </a:t>
                </a:r>
                <a:r>
                  <a:rPr lang="nl-NL" dirty="0" err="1">
                    <a:latin typeface="Lora" pitchFamily="2" charset="77"/>
                  </a:rPr>
                  <a:t>that</a:t>
                </a:r>
                <a:r>
                  <a:rPr lang="nl-NL" dirty="0">
                    <a:latin typeface="Lora" pitchFamily="2" charset="77"/>
                  </a:rPr>
                  <a:t> </a:t>
                </a:r>
                <a:r>
                  <a:rPr lang="nl-NL" dirty="0" err="1">
                    <a:latin typeface="Lora" pitchFamily="2" charset="77"/>
                  </a:rPr>
                  <a:t>can</a:t>
                </a:r>
                <a:r>
                  <a:rPr lang="nl-NL" dirty="0">
                    <a:latin typeface="Lora" pitchFamily="2" charset="77"/>
                  </a:rPr>
                  <a:t> </a:t>
                </a:r>
                <a:r>
                  <a:rPr lang="nl-NL" dirty="0" err="1">
                    <a:latin typeface="Lora" pitchFamily="2" charset="77"/>
                  </a:rPr>
                  <a:t>probe</a:t>
                </a:r>
                <a:r>
                  <a:rPr lang="nl-NL" dirty="0">
                    <a:latin typeface="Lora" pitchFamily="2" charset="77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8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nl-NL" dirty="0">
                    <a:latin typeface="Lora" pitchFamily="2" charset="77"/>
                  </a:rPr>
                  <a:t> </a:t>
                </a:r>
                <a:endParaRPr lang="nl-NL" sz="1800" dirty="0">
                  <a:latin typeface="Lora" pitchFamily="2" charset="77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nl-NL" sz="1800" dirty="0">
                    <a:latin typeface="Lora" pitchFamily="2" charset="77"/>
                  </a:rPr>
                  <a:t>Triple-</a:t>
                </a:r>
                <a:r>
                  <a:rPr lang="nl-NL" sz="1800" dirty="0" err="1">
                    <a:latin typeface="Lora" pitchFamily="2" charset="77"/>
                  </a:rPr>
                  <a:t>Higgs</a:t>
                </a:r>
                <a:r>
                  <a:rPr lang="nl-NL" sz="1800" dirty="0">
                    <a:latin typeface="Lora" pitchFamily="2" charset="77"/>
                  </a:rPr>
                  <a:t> is </a:t>
                </a:r>
                <a:r>
                  <a:rPr lang="nl-NL" sz="1800" dirty="0" err="1">
                    <a:latin typeface="Lora" pitchFamily="2" charset="77"/>
                  </a:rPr>
                  <a:t>still</a:t>
                </a:r>
                <a:r>
                  <a:rPr lang="nl-NL" sz="1800" dirty="0">
                    <a:latin typeface="Lora" pitchFamily="2" charset="77"/>
                  </a:rPr>
                  <a:t> a </a:t>
                </a:r>
                <a:r>
                  <a:rPr lang="nl-NL" sz="1800" dirty="0" err="1">
                    <a:latin typeface="Lora" pitchFamily="2" charset="77"/>
                  </a:rPr>
                  <a:t>very</a:t>
                </a:r>
                <a:r>
                  <a:rPr lang="nl-NL" sz="1800" dirty="0">
                    <a:latin typeface="Lora" pitchFamily="2" charset="77"/>
                  </a:rPr>
                  <a:t> rare </a:t>
                </a:r>
                <a:r>
                  <a:rPr lang="nl-NL" sz="1800" dirty="0" err="1">
                    <a:latin typeface="Lora" pitchFamily="2" charset="77"/>
                  </a:rPr>
                  <a:t>process</a:t>
                </a:r>
                <a:r>
                  <a:rPr lang="nl-NL" sz="1800" dirty="0">
                    <a:latin typeface="Lora" pitchFamily="2" charset="77"/>
                  </a:rPr>
                  <a:t> </a:t>
                </a:r>
                <a:r>
                  <a:rPr lang="nl-NL" sz="1800" dirty="0" err="1">
                    <a:latin typeface="Lora" pitchFamily="2" charset="77"/>
                  </a:rPr>
                  <a:t>and</a:t>
                </a:r>
                <a:r>
                  <a:rPr lang="nl-NL" sz="1800" dirty="0">
                    <a:latin typeface="Lora" pitchFamily="2" charset="77"/>
                  </a:rPr>
                  <a:t> is far </a:t>
                </a:r>
                <a:r>
                  <a:rPr lang="nl-NL" sz="1800" dirty="0" err="1">
                    <a:latin typeface="Lora" pitchFamily="2" charset="77"/>
                  </a:rPr>
                  <a:t>from</a:t>
                </a:r>
                <a:r>
                  <a:rPr lang="nl-NL" sz="1800" dirty="0">
                    <a:latin typeface="Lora" pitchFamily="2" charset="77"/>
                  </a:rPr>
                  <a:t> significant ‘</a:t>
                </a:r>
                <a:r>
                  <a:rPr lang="nl-NL" sz="1800" dirty="0" err="1">
                    <a:latin typeface="Lora" pitchFamily="2" charset="77"/>
                  </a:rPr>
                  <a:t>discovery</a:t>
                </a:r>
                <a:r>
                  <a:rPr lang="nl-NL" sz="1800" dirty="0">
                    <a:latin typeface="Lora" pitchFamily="2" charset="77"/>
                  </a:rPr>
                  <a:t>’</a:t>
                </a:r>
              </a:p>
              <a:p>
                <a:pPr>
                  <a:lnSpc>
                    <a:spcPct val="200000"/>
                  </a:lnSpc>
                </a:pPr>
                <a:r>
                  <a:rPr lang="nl-NL" dirty="0" err="1">
                    <a:latin typeface="Lora" pitchFamily="2" charset="77"/>
                  </a:rPr>
                  <a:t>Future</a:t>
                </a:r>
                <a:r>
                  <a:rPr lang="nl-NL" dirty="0">
                    <a:latin typeface="Lora" pitchFamily="2" charset="77"/>
                  </a:rPr>
                  <a:t> colliders </a:t>
                </a:r>
                <a:r>
                  <a:rPr lang="nl-NL" dirty="0" err="1">
                    <a:latin typeface="Lora" pitchFamily="2" charset="77"/>
                  </a:rPr>
                  <a:t>can</a:t>
                </a:r>
                <a:r>
                  <a:rPr lang="nl-NL" dirty="0">
                    <a:latin typeface="Lora" pitchFamily="2" charset="77"/>
                  </a:rPr>
                  <a:t> </a:t>
                </a:r>
                <a:r>
                  <a:rPr lang="nl-NL" dirty="0" err="1">
                    <a:latin typeface="Lora" pitchFamily="2" charset="77"/>
                  </a:rPr>
                  <a:t>improve</a:t>
                </a:r>
                <a:r>
                  <a:rPr lang="nl-NL" dirty="0">
                    <a:latin typeface="Lora" pitchFamily="2" charset="77"/>
                  </a:rPr>
                  <a:t> </a:t>
                </a:r>
                <a:r>
                  <a:rPr lang="nl-NL" dirty="0" err="1">
                    <a:latin typeface="Lora" pitchFamily="2" charset="77"/>
                  </a:rPr>
                  <a:t>the</a:t>
                </a:r>
                <a:r>
                  <a:rPr lang="nl-NL" dirty="0">
                    <a:latin typeface="Lora" pitchFamily="2" charset="77"/>
                  </a:rPr>
                  <a:t> analysis a lot!</a:t>
                </a:r>
                <a:endParaRPr lang="nl-NL" sz="1800" dirty="0">
                  <a:latin typeface="Lora" pitchFamily="2" charset="77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nl-NL" sz="1800" dirty="0">
                  <a:latin typeface="Lora" pitchFamily="2" charset="77"/>
                </a:endParaRPr>
              </a:p>
              <a:p>
                <a:pPr>
                  <a:lnSpc>
                    <a:spcPct val="150000"/>
                  </a:lnSpc>
                </a:pPr>
                <a:endParaRPr lang="nl-NL" sz="1800" dirty="0">
                  <a:latin typeface="Lora" pitchFamily="2" charset="77"/>
                </a:endParaRP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44947865-162B-4E79-5D67-43BD4728D8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2842" y="1381785"/>
                <a:ext cx="8832301" cy="3354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D405DCB-2530-155F-BCE3-19552EEF81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7387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94309-4FF0-AE47-DF2E-635B6BCFB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6280"/>
            <a:ext cx="8520600" cy="831300"/>
          </a:xfrm>
        </p:spPr>
        <p:txBody>
          <a:bodyPr>
            <a:normAutofit/>
          </a:bodyPr>
          <a:lstStyle/>
          <a:p>
            <a:pPr algn="ctr"/>
            <a:r>
              <a:rPr lang="nl-NL" sz="2100" b="1" dirty="0" err="1">
                <a:solidFill>
                  <a:schemeClr val="tx2">
                    <a:lumMod val="75000"/>
                  </a:schemeClr>
                </a:solidFill>
              </a:rPr>
              <a:t>Particle</a:t>
            </a:r>
            <a:r>
              <a:rPr lang="nl-NL" sz="2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100" b="1" dirty="0" err="1">
                <a:solidFill>
                  <a:schemeClr val="tx2">
                    <a:lumMod val="75000"/>
                  </a:schemeClr>
                </a:solidFill>
              </a:rPr>
              <a:t>physics</a:t>
            </a:r>
            <a:r>
              <a:rPr lang="nl-NL" sz="21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3A40B8-93E9-4DDE-56F4-36432FAC0C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7C99862-0D96-F1EE-E7AA-E7B6C2DE86EE}"/>
              </a:ext>
            </a:extLst>
          </p:cNvPr>
          <p:cNvSpPr txBox="1">
            <a:spLocks/>
          </p:cNvSpPr>
          <p:nvPr/>
        </p:nvSpPr>
        <p:spPr>
          <a:xfrm>
            <a:off x="311700" y="917580"/>
            <a:ext cx="8520600" cy="243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ra"/>
              <a:buNone/>
              <a:defRPr sz="28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nl-NL" sz="2300" dirty="0" err="1"/>
              <a:t>What</a:t>
            </a:r>
            <a:r>
              <a:rPr lang="nl-NL" sz="2300" dirty="0"/>
              <a:t> are </a:t>
            </a:r>
            <a:r>
              <a:rPr lang="nl-NL" sz="2300" dirty="0" err="1"/>
              <a:t>fundamental</a:t>
            </a:r>
            <a:r>
              <a:rPr lang="nl-NL" sz="2300" dirty="0"/>
              <a:t> building </a:t>
            </a:r>
            <a:r>
              <a:rPr lang="nl-NL" sz="2300" dirty="0" err="1"/>
              <a:t>blocks</a:t>
            </a:r>
            <a:r>
              <a:rPr lang="nl-NL" sz="2300" dirty="0"/>
              <a:t> of </a:t>
            </a:r>
            <a:r>
              <a:rPr lang="nl-NL" sz="2300" dirty="0" err="1"/>
              <a:t>our</a:t>
            </a:r>
            <a:r>
              <a:rPr lang="nl-NL" sz="2300" dirty="0"/>
              <a:t> </a:t>
            </a:r>
            <a:r>
              <a:rPr lang="nl-NL" sz="2300" dirty="0" err="1"/>
              <a:t>universe</a:t>
            </a:r>
            <a:r>
              <a:rPr lang="nl-NL" sz="2300" dirty="0"/>
              <a:t>? </a:t>
            </a:r>
          </a:p>
          <a:p>
            <a:pPr algn="ctr"/>
            <a:endParaRPr lang="nl-NL" sz="2300" dirty="0"/>
          </a:p>
          <a:p>
            <a:pPr algn="ctr"/>
            <a:r>
              <a:rPr lang="nl-NL" sz="2300" dirty="0"/>
              <a:t>How are </a:t>
            </a:r>
            <a:r>
              <a:rPr lang="nl-NL" sz="2300" dirty="0" err="1"/>
              <a:t>they</a:t>
            </a:r>
            <a:r>
              <a:rPr lang="nl-NL" sz="2300" dirty="0"/>
              <a:t> </a:t>
            </a:r>
            <a:r>
              <a:rPr lang="nl-NL" sz="2300" dirty="0" err="1"/>
              <a:t>formed</a:t>
            </a:r>
            <a:r>
              <a:rPr lang="nl-NL" sz="2300" dirty="0"/>
              <a:t>?</a:t>
            </a:r>
          </a:p>
          <a:p>
            <a:pPr algn="ctr"/>
            <a:endParaRPr lang="nl-NL" sz="2300" dirty="0"/>
          </a:p>
          <a:p>
            <a:pPr algn="ctr"/>
            <a:r>
              <a:rPr lang="nl-NL" sz="2300" dirty="0" err="1"/>
              <a:t>What</a:t>
            </a:r>
            <a:r>
              <a:rPr lang="nl-NL" sz="2300" dirty="0"/>
              <a:t> </a:t>
            </a:r>
            <a:r>
              <a:rPr lang="nl-NL" sz="2300" dirty="0" err="1"/>
              <a:t>laws</a:t>
            </a:r>
            <a:r>
              <a:rPr lang="nl-NL" sz="2300" dirty="0"/>
              <a:t> </a:t>
            </a:r>
            <a:r>
              <a:rPr lang="nl-NL" sz="2300" dirty="0" err="1"/>
              <a:t>govern</a:t>
            </a:r>
            <a:r>
              <a:rPr lang="nl-NL" sz="2300" dirty="0"/>
              <a:t> </a:t>
            </a:r>
            <a:r>
              <a:rPr lang="nl-NL" sz="2300" dirty="0" err="1"/>
              <a:t>their</a:t>
            </a:r>
            <a:r>
              <a:rPr lang="nl-NL" sz="2300" dirty="0"/>
              <a:t> </a:t>
            </a:r>
            <a:r>
              <a:rPr lang="nl-NL" sz="2300" dirty="0" err="1"/>
              <a:t>behaviour</a:t>
            </a:r>
            <a:r>
              <a:rPr lang="nl-NL" sz="2300" dirty="0"/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2888579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2279B-0569-3DFB-A12D-B9BD914E6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Outlook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C8B430C0-15FE-19D1-35F5-AE8C7DCC242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nl-NL" dirty="0" err="1"/>
                  <a:t>Unblinding</a:t>
                </a:r>
                <a:r>
                  <a:rPr lang="nl-NL" dirty="0"/>
                  <a:t> of </a:t>
                </a:r>
                <a:r>
                  <a:rPr lang="nl-NL" i="1" dirty="0"/>
                  <a:t>HHH(6b)</a:t>
                </a:r>
                <a:r>
                  <a:rPr lang="nl-NL" dirty="0"/>
                  <a:t> analysis </a:t>
                </a:r>
                <a:r>
                  <a:rPr lang="nl-NL" dirty="0" err="1"/>
                  <a:t>soon</a:t>
                </a:r>
                <a:r>
                  <a:rPr lang="nl-NL" dirty="0"/>
                  <a:t>!</a:t>
                </a:r>
              </a:p>
              <a:p>
                <a:pPr>
                  <a:lnSpc>
                    <a:spcPct val="200000"/>
                  </a:lnSpc>
                </a:pPr>
                <a:r>
                  <a:rPr lang="nl-NL" dirty="0" err="1"/>
                  <a:t>Systematic</a:t>
                </a:r>
                <a:r>
                  <a:rPr lang="nl-NL" dirty="0"/>
                  <a:t> </a:t>
                </a:r>
                <a:r>
                  <a:rPr lang="nl-NL" dirty="0" err="1"/>
                  <a:t>uncertainties</a:t>
                </a:r>
                <a:r>
                  <a:rPr lang="nl-NL" dirty="0"/>
                  <a:t> </a:t>
                </a:r>
                <a:r>
                  <a:rPr lang="nl-NL" dirty="0" err="1"/>
                  <a:t>not</a:t>
                </a:r>
                <a:r>
                  <a:rPr lang="nl-NL" dirty="0"/>
                  <a:t> (</a:t>
                </a:r>
                <a:r>
                  <a:rPr lang="nl-NL" dirty="0" err="1"/>
                  <a:t>yet</a:t>
                </a:r>
                <a:r>
                  <a:rPr lang="nl-NL" dirty="0"/>
                  <a:t>) </a:t>
                </a:r>
                <a:r>
                  <a:rPr lang="nl-NL" dirty="0" err="1"/>
                  <a:t>included</a:t>
                </a:r>
                <a:endParaRPr lang="nl-NL" dirty="0"/>
              </a:p>
              <a:p>
                <a:pPr>
                  <a:lnSpc>
                    <a:spcPct val="200000"/>
                  </a:lnSpc>
                </a:pPr>
                <a:r>
                  <a:rPr lang="nl-NL" dirty="0" err="1"/>
                  <a:t>Also</a:t>
                </a:r>
                <a:r>
                  <a:rPr lang="nl-NL" dirty="0"/>
                  <a:t> </a:t>
                </a:r>
                <a:r>
                  <a:rPr lang="nl-NL" dirty="0" err="1"/>
                  <a:t>include</a:t>
                </a:r>
                <a:r>
                  <a:rPr lang="nl-NL" dirty="0"/>
                  <a:t> </a:t>
                </a:r>
                <a:r>
                  <a:rPr lang="nl-NL" i="1" dirty="0"/>
                  <a:t>5b- </a:t>
                </a:r>
                <a:r>
                  <a:rPr lang="nl-NL" dirty="0" err="1"/>
                  <a:t>and</a:t>
                </a:r>
                <a:r>
                  <a:rPr lang="nl-NL" dirty="0"/>
                  <a:t> </a:t>
                </a:r>
                <a:r>
                  <a:rPr lang="nl-NL" i="1" dirty="0"/>
                  <a:t>4b- </a:t>
                </a:r>
                <a:r>
                  <a:rPr lang="nl-NL" dirty="0" err="1"/>
                  <a:t>regions</a:t>
                </a:r>
                <a:r>
                  <a:rPr lang="nl-NL" i="1" dirty="0"/>
                  <a:t> </a:t>
                </a:r>
                <a:r>
                  <a:rPr lang="nl-NL" dirty="0"/>
                  <a:t>in </a:t>
                </a:r>
                <a:r>
                  <a:rPr lang="nl-NL" dirty="0" err="1"/>
                  <a:t>signal</a:t>
                </a:r>
                <a:r>
                  <a:rPr lang="nl-NL" dirty="0"/>
                  <a:t> </a:t>
                </a:r>
                <a:r>
                  <a:rPr lang="nl-NL" dirty="0" err="1"/>
                  <a:t>region</a:t>
                </a:r>
                <a:r>
                  <a:rPr lang="nl-NL" dirty="0"/>
                  <a:t>?</a:t>
                </a:r>
              </a:p>
              <a:p>
                <a:pPr>
                  <a:lnSpc>
                    <a:spcPct val="200000"/>
                  </a:lnSpc>
                </a:pPr>
                <a:r>
                  <a:rPr lang="nl-NL" dirty="0"/>
                  <a:t>Event </a:t>
                </a:r>
                <a:r>
                  <a:rPr lang="nl-NL" dirty="0" err="1"/>
                  <a:t>categorization</a:t>
                </a:r>
                <a:r>
                  <a:rPr lang="nl-NL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𝐻𝐻𝐻</m:t>
                        </m:r>
                      </m:sub>
                    </m:sSub>
                  </m:oMath>
                </a14:m>
                <a:r>
                  <a:rPr lang="nl-NL" dirty="0"/>
                  <a:t>?</a:t>
                </a:r>
              </a:p>
              <a:p>
                <a:pPr>
                  <a:lnSpc>
                    <a:spcPct val="200000"/>
                  </a:lnSpc>
                </a:pPr>
                <a:r>
                  <a:rPr lang="nl-NL" dirty="0" err="1"/>
                  <a:t>Perform</a:t>
                </a:r>
                <a:r>
                  <a:rPr lang="nl-NL" dirty="0"/>
                  <a:t> </a:t>
                </a:r>
                <a:r>
                  <a:rPr lang="nl-NL" dirty="0" err="1"/>
                  <a:t>the</a:t>
                </a:r>
                <a:r>
                  <a:rPr lang="nl-NL" dirty="0"/>
                  <a:t> </a:t>
                </a:r>
                <a:r>
                  <a:rPr lang="nl-NL" dirty="0" err="1"/>
                  <a:t>analyis</a:t>
                </a:r>
                <a:r>
                  <a:rPr lang="nl-NL" dirty="0"/>
                  <a:t> </a:t>
                </a:r>
                <a:r>
                  <a:rPr lang="nl-NL" dirty="0" err="1"/>
                  <a:t>for</a:t>
                </a:r>
                <a:r>
                  <a:rPr lang="nl-NL" dirty="0"/>
                  <a:t> </a:t>
                </a:r>
                <a:r>
                  <a:rPr lang="nl-NL" dirty="0" err="1"/>
                  <a:t>future</a:t>
                </a:r>
                <a:r>
                  <a:rPr lang="nl-NL" dirty="0"/>
                  <a:t> colliders (FCC-</a:t>
                </a:r>
                <a:r>
                  <a:rPr lang="nl-NL" dirty="0" err="1"/>
                  <a:t>hh</a:t>
                </a:r>
                <a:r>
                  <a:rPr lang="nl-NL" dirty="0"/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nl-NL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nl-NL" dirty="0"/>
                  <a:t> TeV)</a:t>
                </a:r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C8B430C0-15FE-19D1-35F5-AE8C7DCC24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E27FE1-FBA5-B12C-49EB-9573040E81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3312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44EE2-4458-85F7-57FB-DF2143EE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16242"/>
            <a:ext cx="8520600" cy="831300"/>
          </a:xfrm>
        </p:spPr>
        <p:txBody>
          <a:bodyPr/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Thanks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listening</a:t>
            </a:r>
            <a:r>
              <a:rPr lang="nl-NL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323B22-2605-3ACB-F5BB-80127561E8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>
                <a:solidFill>
                  <a:schemeClr val="bg1"/>
                </a:solidFill>
              </a:rPr>
              <a:pPr/>
              <a:t>31</a:t>
            </a:fld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49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ctrTitle"/>
          </p:nvPr>
        </p:nvSpPr>
        <p:spPr>
          <a:xfrm>
            <a:off x="2777250" y="1321475"/>
            <a:ext cx="35895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4080">
                <a:latin typeface="Lora"/>
                <a:ea typeface="Lora"/>
                <a:cs typeface="Lora"/>
                <a:sym typeface="Lora"/>
              </a:rPr>
              <a:t>BACKUP</a:t>
            </a:r>
            <a:endParaRPr sz="408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65" name="Google Shape;2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25" y="302350"/>
            <a:ext cx="1871400" cy="84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175" y="1203700"/>
            <a:ext cx="1441500" cy="144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ora"/>
                <a:ea typeface="Lora"/>
                <a:cs typeface="Lora"/>
                <a:sym typeface="Lora"/>
              </a:rPr>
              <a:t>HHH phenomenology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2" name="Google Shape;272;p27"/>
          <p:cNvSpPr txBox="1">
            <a:spLocks noGrp="1"/>
          </p:cNvSpPr>
          <p:nvPr>
            <p:ph type="body" idx="1"/>
          </p:nvPr>
        </p:nvSpPr>
        <p:spPr>
          <a:xfrm>
            <a:off x="311700" y="4663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50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https://arxiv.org/abs/1912.02760</a:t>
            </a:r>
            <a:r>
              <a:rPr lang="nl" sz="1500">
                <a:latin typeface="Lora"/>
                <a:ea typeface="Lora"/>
                <a:cs typeface="Lora"/>
                <a:sym typeface="Lora"/>
              </a:rPr>
              <a:t>  </a:t>
            </a:r>
            <a:endParaRPr sz="15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3" name="Google Shape;27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33</a:t>
            </a:fld>
            <a:endParaRPr/>
          </a:p>
        </p:txBody>
      </p:sp>
      <p:pic>
        <p:nvPicPr>
          <p:cNvPr id="274" name="Google Shape;274;p27"/>
          <p:cNvPicPr preferRelativeResize="0"/>
          <p:nvPr/>
        </p:nvPicPr>
        <p:blipFill rotWithShape="1">
          <a:blip r:embed="rId4">
            <a:alphaModFix/>
          </a:blip>
          <a:srcRect l="4137" t="17464" r="7076" b="15980"/>
          <a:stretch/>
        </p:blipFill>
        <p:spPr>
          <a:xfrm>
            <a:off x="798813" y="1225225"/>
            <a:ext cx="7546374" cy="353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500" i="1">
                <a:latin typeface="Lora"/>
                <a:ea typeface="Lora"/>
                <a:cs typeface="Lora"/>
                <a:sym typeface="Lora"/>
              </a:rPr>
              <a:t>m</a:t>
            </a:r>
            <a:r>
              <a:rPr lang="nl" sz="3500" i="1" baseline="-25000">
                <a:latin typeface="Lora"/>
                <a:ea typeface="Lora"/>
                <a:cs typeface="Lora"/>
                <a:sym typeface="Lora"/>
              </a:rPr>
              <a:t>HHH</a:t>
            </a:r>
            <a:r>
              <a:rPr lang="nl" sz="350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 sz="3500"/>
              <a:t>Truth-level</a:t>
            </a:r>
            <a:endParaRPr sz="66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80" name="Google Shape;2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875" y="1273025"/>
            <a:ext cx="4344523" cy="32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0800" y="266486"/>
            <a:ext cx="3025850" cy="226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0800" y="2665025"/>
            <a:ext cx="3111150" cy="23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34</a:t>
            </a:fld>
            <a:endParaRPr/>
          </a:p>
        </p:txBody>
      </p:sp>
      <p:sp>
        <p:nvSpPr>
          <p:cNvPr id="284" name="Google Shape;284;p28"/>
          <p:cNvSpPr txBox="1"/>
          <p:nvPr/>
        </p:nvSpPr>
        <p:spPr>
          <a:xfrm>
            <a:off x="1932075" y="1147225"/>
            <a:ext cx="1358700" cy="5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21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2100" baseline="-25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nl" sz="11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 sz="15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variations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285" name="Google Shape;285;p28"/>
          <p:cNvSpPr txBox="1"/>
          <p:nvPr/>
        </p:nvSpPr>
        <p:spPr>
          <a:xfrm>
            <a:off x="5868925" y="79900"/>
            <a:ext cx="15549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1700" baseline="-25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4</a:t>
            </a:r>
            <a:r>
              <a:rPr lang="nl" sz="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 sz="13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variations</a:t>
            </a:r>
            <a:endParaRPr sz="500">
              <a:solidFill>
                <a:srgbClr val="FF0000"/>
              </a:solidFill>
            </a:endParaRPr>
          </a:p>
        </p:txBody>
      </p:sp>
      <p:sp>
        <p:nvSpPr>
          <p:cNvPr id="286" name="Google Shape;286;p28"/>
          <p:cNvSpPr txBox="1"/>
          <p:nvPr/>
        </p:nvSpPr>
        <p:spPr>
          <a:xfrm>
            <a:off x="5757625" y="2497800"/>
            <a:ext cx="17775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1700" baseline="-25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nl" sz="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= </a:t>
            </a:r>
            <a:r>
              <a:rPr lang="n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1700" baseline="-25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4</a:t>
            </a:r>
            <a:r>
              <a:rPr lang="n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nl" sz="12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varying both</a:t>
            </a:r>
            <a:r>
              <a:rPr lang="nl" sz="2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900" i="1">
                <a:latin typeface="Lora"/>
                <a:ea typeface="Lora"/>
                <a:cs typeface="Lora"/>
                <a:sym typeface="Lora"/>
              </a:rPr>
              <a:t>p</a:t>
            </a:r>
            <a:r>
              <a:rPr lang="nl" sz="2900" i="1" baseline="-25000">
                <a:latin typeface="Lora"/>
                <a:ea typeface="Lora"/>
                <a:cs typeface="Lora"/>
                <a:sym typeface="Lora"/>
              </a:rPr>
              <a:t>T, H1 , </a:t>
            </a:r>
            <a:r>
              <a:rPr lang="nl" sz="2900" i="1">
                <a:latin typeface="Lora"/>
                <a:ea typeface="Lora"/>
                <a:cs typeface="Lora"/>
                <a:sym typeface="Lora"/>
              </a:rPr>
              <a:t>p</a:t>
            </a:r>
            <a:r>
              <a:rPr lang="nl" sz="2900" i="1" baseline="-25000">
                <a:latin typeface="Lora"/>
                <a:ea typeface="Lora"/>
                <a:cs typeface="Lora"/>
                <a:sym typeface="Lora"/>
              </a:rPr>
              <a:t>T, H2,  </a:t>
            </a:r>
            <a:r>
              <a:rPr lang="nl" sz="2900" i="1">
                <a:latin typeface="Lora"/>
                <a:ea typeface="Lora"/>
                <a:cs typeface="Lora"/>
                <a:sym typeface="Lora"/>
              </a:rPr>
              <a:t>p</a:t>
            </a:r>
            <a:r>
              <a:rPr lang="nl" sz="2900" i="1" baseline="-25000">
                <a:latin typeface="Lora"/>
                <a:ea typeface="Lora"/>
                <a:cs typeface="Lora"/>
                <a:sym typeface="Lora"/>
              </a:rPr>
              <a:t>T, H3</a:t>
            </a:r>
            <a:r>
              <a:rPr lang="nl" sz="4000" i="1" baseline="-2500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 sz="3500"/>
              <a:t>Truth-level</a:t>
            </a:r>
            <a:r>
              <a:rPr lang="nl" sz="4000" i="1" baseline="-25000">
                <a:latin typeface="Lora"/>
                <a:ea typeface="Lora"/>
                <a:cs typeface="Lora"/>
                <a:sym typeface="Lora"/>
              </a:rPr>
              <a:t> 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92" name="Google Shape;2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50" y="1476098"/>
            <a:ext cx="4344550" cy="32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8026" y="111700"/>
            <a:ext cx="2805299" cy="21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8150" y="2358700"/>
            <a:ext cx="3597501" cy="269812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35</a:t>
            </a:fld>
            <a:endParaRPr/>
          </a:p>
        </p:txBody>
      </p:sp>
      <p:sp>
        <p:nvSpPr>
          <p:cNvPr id="296" name="Google Shape;296;p29"/>
          <p:cNvSpPr txBox="1"/>
          <p:nvPr/>
        </p:nvSpPr>
        <p:spPr>
          <a:xfrm>
            <a:off x="1709025" y="1351850"/>
            <a:ext cx="1839000" cy="5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6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H1</a:t>
            </a:r>
            <a:r>
              <a:rPr lang="nl" sz="21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, 𝜅</a:t>
            </a:r>
            <a:r>
              <a:rPr lang="nl" sz="2100" baseline="-25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nl" sz="11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 sz="15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variations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297" name="Google Shape;297;p29"/>
          <p:cNvSpPr txBox="1"/>
          <p:nvPr/>
        </p:nvSpPr>
        <p:spPr>
          <a:xfrm>
            <a:off x="5991175" y="-54675"/>
            <a:ext cx="18390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H2</a:t>
            </a:r>
            <a:r>
              <a:rPr lang="nl" sz="15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, 𝜅</a:t>
            </a:r>
            <a:r>
              <a:rPr lang="nl" sz="1500" baseline="-25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nl" sz="5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 sz="9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variations</a:t>
            </a:r>
            <a:endParaRPr sz="500">
              <a:solidFill>
                <a:srgbClr val="FF0000"/>
              </a:solidFill>
            </a:endParaRPr>
          </a:p>
        </p:txBody>
      </p:sp>
      <p:sp>
        <p:nvSpPr>
          <p:cNvPr id="298" name="Google Shape;298;p29"/>
          <p:cNvSpPr txBox="1"/>
          <p:nvPr/>
        </p:nvSpPr>
        <p:spPr>
          <a:xfrm>
            <a:off x="5927400" y="2246525"/>
            <a:ext cx="18390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1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H3</a:t>
            </a:r>
            <a:r>
              <a:rPr lang="nl" sz="16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, 𝜅</a:t>
            </a:r>
            <a:r>
              <a:rPr lang="nl" sz="1600" baseline="-25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nl" sz="6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 sz="1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variations</a:t>
            </a:r>
            <a:endParaRPr sz="6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5751B-48BE-54E3-65D6-C9D4A86B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nl-NL" altLang="nl-NL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Lora" pitchFamily="2" charset="77"/>
              </a:rPr>
              <a:t>Yields</a:t>
            </a: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ora" pitchFamily="2" charset="77"/>
              </a:rPr>
              <a:t> </a:t>
            </a:r>
            <a:r>
              <a:rPr kumimoji="0" lang="nl-NL" altLang="nl-NL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Lora" pitchFamily="2" charset="77"/>
              </a:rPr>
              <a:t>table</a:t>
            </a: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ora" pitchFamily="2" charset="77"/>
              </a:rPr>
              <a:t> </a:t>
            </a:r>
            <a:r>
              <a:rPr kumimoji="0" lang="nl-NL" altLang="nl-NL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Lora" pitchFamily="2" charset="77"/>
              </a:rPr>
              <a:t>with</a:t>
            </a: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ora" pitchFamily="2" charset="77"/>
              </a:rPr>
              <a:t> </a:t>
            </a: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ora" pitchFamily="2" charset="77"/>
              </a:rPr>
              <a:t>𝜎</a:t>
            </a:r>
            <a:r>
              <a:rPr kumimoji="0" lang="nl-NL" altLang="nl-NL" sz="15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Lora" pitchFamily="2" charset="77"/>
              </a:rPr>
              <a:t>NNLO</a:t>
            </a: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ora" pitchFamily="2" charset="77"/>
              </a:rPr>
              <a:t> 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4034C3-40E1-E0C4-AC72-C8E79F23C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921CD6-AC4E-94B1-9A6D-5A2F77F8AF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36</a:t>
            </a:fld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12A90A-83C8-A560-63B4-0ADB09F9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82" y="1390501"/>
            <a:ext cx="3683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46B609E-D6B1-CAB8-F595-4BCFD622C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" y="1387453"/>
            <a:ext cx="4999990" cy="29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128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 txBox="1">
            <a:spLocks noGrp="1"/>
          </p:cNvSpPr>
          <p:nvPr>
            <p:ph type="title"/>
          </p:nvPr>
        </p:nvSpPr>
        <p:spPr>
          <a:xfrm>
            <a:off x="311700" y="564400"/>
            <a:ext cx="50934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3080">
                <a:latin typeface="Lora"/>
                <a:ea typeface="Lora"/>
                <a:cs typeface="Lora"/>
                <a:sym typeface="Lora"/>
              </a:rPr>
              <a:t>MC Signal Yields in </a:t>
            </a:r>
            <a:endParaRPr sz="308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3080">
                <a:latin typeface="Lora"/>
                <a:ea typeface="Lora"/>
                <a:cs typeface="Lora"/>
                <a:sym typeface="Lora"/>
              </a:rPr>
              <a:t>6b-region for </a:t>
            </a:r>
            <a:r>
              <a:rPr lang="nl" sz="3035">
                <a:latin typeface="Lora"/>
                <a:ea typeface="Lora"/>
                <a:cs typeface="Lora"/>
                <a:sym typeface="Lora"/>
              </a:rPr>
              <a:t>varying</a:t>
            </a:r>
            <a:r>
              <a:rPr lang="nl" sz="1762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 sz="3146"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3146" baseline="-25000"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nl" sz="2903"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nl" sz="3146"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3146" baseline="-25000">
                <a:latin typeface="Lora"/>
                <a:ea typeface="Lora"/>
                <a:cs typeface="Lora"/>
                <a:sym typeface="Lora"/>
              </a:rPr>
              <a:t>4</a:t>
            </a:r>
            <a:endParaRPr sz="262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4" name="Google Shape;304;p30"/>
          <p:cNvSpPr txBox="1"/>
          <p:nvPr/>
        </p:nvSpPr>
        <p:spPr>
          <a:xfrm>
            <a:off x="538460" y="4582475"/>
            <a:ext cx="41064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MC Yield for </a:t>
            </a:r>
            <a:r>
              <a:rPr lang="nl" sz="154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1540" baseline="-25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nl" sz="127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nl" sz="154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1540" baseline="-25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4</a:t>
            </a:r>
            <a:r>
              <a:rPr lang="nl" sz="134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- basis vector combinations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05" name="Google Shape;305;p30"/>
          <p:cNvSpPr txBox="1"/>
          <p:nvPr/>
        </p:nvSpPr>
        <p:spPr>
          <a:xfrm>
            <a:off x="6554475" y="2310600"/>
            <a:ext cx="1358700" cy="43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3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varying </a:t>
            </a:r>
            <a:r>
              <a:rPr lang="nl" sz="16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1600" baseline="-25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nl" sz="11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306" name="Google Shape;306;p30"/>
          <p:cNvSpPr txBox="1"/>
          <p:nvPr/>
        </p:nvSpPr>
        <p:spPr>
          <a:xfrm>
            <a:off x="6458400" y="61050"/>
            <a:ext cx="1358700" cy="43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3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varying </a:t>
            </a:r>
            <a:r>
              <a:rPr lang="nl" sz="16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1600" baseline="-25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4</a:t>
            </a:r>
            <a:r>
              <a:rPr lang="nl" sz="11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307" name="Google Shape;307;p30"/>
          <p:cNvSpPr txBox="1"/>
          <p:nvPr/>
        </p:nvSpPr>
        <p:spPr>
          <a:xfrm>
            <a:off x="234350" y="1498275"/>
            <a:ext cx="5322600" cy="11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 b="1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Signal-yield ~ </a:t>
            </a:r>
            <a:r>
              <a:rPr lang="nl" sz="1707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𝜎</a:t>
            </a:r>
            <a:r>
              <a:rPr lang="nl" sz="1527" b="1" baseline="-25000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HHH</a:t>
            </a:r>
            <a:r>
              <a:rPr lang="nl" sz="1200" b="1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* BR(H-&gt;bb) * Luminosity * Analysis acceptance</a:t>
            </a:r>
            <a:endParaRPr sz="1200" b="1" dirty="0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 b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BR(H-&gt;bb) </a:t>
            </a:r>
            <a:r>
              <a:rPr lang="nl" sz="10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= 0.58 (3 times)</a:t>
            </a:r>
            <a:endParaRPr sz="1000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 b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Luminosity </a:t>
            </a:r>
            <a:r>
              <a:rPr lang="nl" sz="10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~ 126/fb</a:t>
            </a:r>
            <a:endParaRPr sz="1000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 b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Analysis acceptance</a:t>
            </a:r>
            <a:r>
              <a:rPr lang="nl" sz="10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~ e.g. kinematic selection (pT cuts at 20/40 GeV), </a:t>
            </a:r>
            <a:br>
              <a:rPr lang="nl" sz="10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lang="nl" sz="10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~ e.g. b-tagging WP (77%) → 6 b-tags → O(20%) efficiency</a:t>
            </a:r>
            <a:endParaRPr sz="1000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8" name="Google Shape;30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37</a:t>
            </a:fld>
            <a:endParaRPr/>
          </a:p>
        </p:txBody>
      </p:sp>
      <p:pic>
        <p:nvPicPr>
          <p:cNvPr id="309" name="Google Shape;3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00" y="2787050"/>
            <a:ext cx="4979499" cy="180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0"/>
          <p:cNvPicPr preferRelativeResize="0"/>
          <p:nvPr/>
        </p:nvPicPr>
        <p:blipFill rotWithShape="1">
          <a:blip r:embed="rId4">
            <a:alphaModFix/>
          </a:blip>
          <a:srcRect t="5383"/>
          <a:stretch/>
        </p:blipFill>
        <p:spPr>
          <a:xfrm>
            <a:off x="5814075" y="444900"/>
            <a:ext cx="2729101" cy="19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9748" y="2787050"/>
            <a:ext cx="2796000" cy="209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How does the shape of the kinematics change? </a:t>
            </a:r>
            <a:r>
              <a:rPr lang="nl" b="1" i="1">
                <a:solidFill>
                  <a:srgbClr val="FF0000"/>
                </a:solidFill>
              </a:rPr>
              <a:t>m</a:t>
            </a:r>
            <a:r>
              <a:rPr lang="nl" b="1" baseline="-25000">
                <a:solidFill>
                  <a:srgbClr val="FF0000"/>
                </a:solidFill>
              </a:rPr>
              <a:t>HHH</a:t>
            </a:r>
            <a:endParaRPr b="1" baseline="-25000">
              <a:solidFill>
                <a:srgbClr val="FF0000"/>
              </a:solidFill>
            </a:endParaRPr>
          </a:p>
        </p:txBody>
      </p:sp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/>
          </a:blip>
          <a:srcRect t="8189" r="6515"/>
          <a:stretch/>
        </p:blipFill>
        <p:spPr>
          <a:xfrm>
            <a:off x="311692" y="1525625"/>
            <a:ext cx="4264034" cy="2830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1"/>
          <p:cNvSpPr txBox="1"/>
          <p:nvPr/>
        </p:nvSpPr>
        <p:spPr>
          <a:xfrm>
            <a:off x="1845475" y="1017725"/>
            <a:ext cx="1358700" cy="50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500">
                <a:solidFill>
                  <a:srgbClr val="FF0000"/>
                </a:solidFill>
              </a:rPr>
              <a:t>varying </a:t>
            </a:r>
            <a:r>
              <a:rPr lang="nl" sz="2100">
                <a:solidFill>
                  <a:srgbClr val="FF0000"/>
                </a:solidFill>
              </a:rPr>
              <a:t>𝜅</a:t>
            </a:r>
            <a:r>
              <a:rPr lang="nl" sz="2100" baseline="-25000">
                <a:solidFill>
                  <a:srgbClr val="FF0000"/>
                </a:solidFill>
              </a:rPr>
              <a:t>3</a:t>
            </a:r>
            <a:endParaRPr sz="1100">
              <a:solidFill>
                <a:srgbClr val="FF0000"/>
              </a:solidFill>
            </a:endParaRPr>
          </a:p>
        </p:txBody>
      </p:sp>
      <p:pic>
        <p:nvPicPr>
          <p:cNvPr id="319" name="Google Shape;319;p31"/>
          <p:cNvPicPr preferRelativeResize="0"/>
          <p:nvPr/>
        </p:nvPicPr>
        <p:blipFill rotWithShape="1">
          <a:blip r:embed="rId4">
            <a:alphaModFix/>
          </a:blip>
          <a:srcRect t="7424" r="6777"/>
          <a:stretch/>
        </p:blipFill>
        <p:spPr>
          <a:xfrm>
            <a:off x="4690525" y="1525625"/>
            <a:ext cx="4302549" cy="288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1"/>
          <p:cNvSpPr txBox="1"/>
          <p:nvPr/>
        </p:nvSpPr>
        <p:spPr>
          <a:xfrm>
            <a:off x="6162450" y="1075375"/>
            <a:ext cx="1358700" cy="50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500">
                <a:solidFill>
                  <a:srgbClr val="FF0000"/>
                </a:solidFill>
              </a:rPr>
              <a:t>varying </a:t>
            </a:r>
            <a:r>
              <a:rPr lang="nl" sz="2100">
                <a:solidFill>
                  <a:srgbClr val="FF0000"/>
                </a:solidFill>
              </a:rPr>
              <a:t>𝜅</a:t>
            </a:r>
            <a:r>
              <a:rPr lang="nl" sz="2100" baseline="-25000">
                <a:solidFill>
                  <a:srgbClr val="FF0000"/>
                </a:solidFill>
              </a:rPr>
              <a:t>4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321" name="Google Shape;321;p31"/>
          <p:cNvSpPr txBox="1"/>
          <p:nvPr/>
        </p:nvSpPr>
        <p:spPr>
          <a:xfrm>
            <a:off x="477300" y="4413775"/>
            <a:ext cx="62346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</a:rPr>
              <a:t>6b region of MC sample with </a:t>
            </a:r>
            <a:r>
              <a:rPr lang="nl" sz="1640">
                <a:solidFill>
                  <a:schemeClr val="dk1"/>
                </a:solidFill>
              </a:rPr>
              <a:t>𝜅</a:t>
            </a:r>
            <a:r>
              <a:rPr lang="nl" sz="1640" baseline="-25000">
                <a:solidFill>
                  <a:schemeClr val="dk1"/>
                </a:solidFill>
              </a:rPr>
              <a:t>3</a:t>
            </a:r>
            <a:r>
              <a:rPr lang="nl" sz="1370">
                <a:solidFill>
                  <a:schemeClr val="dk1"/>
                </a:solidFill>
              </a:rPr>
              <a:t>,</a:t>
            </a:r>
            <a:r>
              <a:rPr lang="nl" sz="1640">
                <a:solidFill>
                  <a:schemeClr val="dk1"/>
                </a:solidFill>
              </a:rPr>
              <a:t>𝜅</a:t>
            </a:r>
            <a:r>
              <a:rPr lang="nl" sz="1640" baseline="-25000">
                <a:solidFill>
                  <a:schemeClr val="dk1"/>
                </a:solidFill>
              </a:rPr>
              <a:t>4</a:t>
            </a:r>
            <a:r>
              <a:rPr lang="nl" sz="1500">
                <a:solidFill>
                  <a:schemeClr val="dk1"/>
                </a:solidFill>
              </a:rPr>
              <a:t>-weights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How does the shape of the kinematics change? </a:t>
            </a:r>
            <a:r>
              <a:rPr lang="nl" b="1" i="1">
                <a:solidFill>
                  <a:srgbClr val="FF0000"/>
                </a:solidFill>
              </a:rPr>
              <a:t>p</a:t>
            </a:r>
            <a:r>
              <a:rPr lang="nl" b="1" baseline="-25000">
                <a:solidFill>
                  <a:srgbClr val="FF0000"/>
                </a:solidFill>
              </a:rPr>
              <a:t>T,H1</a:t>
            </a:r>
            <a:endParaRPr b="1" baseline="-25000">
              <a:solidFill>
                <a:srgbClr val="FF0000"/>
              </a:solidFill>
            </a:endParaRPr>
          </a:p>
        </p:txBody>
      </p:sp>
      <p:sp>
        <p:nvSpPr>
          <p:cNvPr id="327" name="Google Shape;327;p32"/>
          <p:cNvSpPr txBox="1"/>
          <p:nvPr/>
        </p:nvSpPr>
        <p:spPr>
          <a:xfrm>
            <a:off x="1845475" y="1017725"/>
            <a:ext cx="1358700" cy="50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500">
                <a:solidFill>
                  <a:srgbClr val="FF0000"/>
                </a:solidFill>
              </a:rPr>
              <a:t>varying </a:t>
            </a:r>
            <a:r>
              <a:rPr lang="nl" sz="2100">
                <a:solidFill>
                  <a:srgbClr val="FF0000"/>
                </a:solidFill>
              </a:rPr>
              <a:t>𝜅</a:t>
            </a:r>
            <a:r>
              <a:rPr lang="nl" sz="2100" baseline="-25000">
                <a:solidFill>
                  <a:srgbClr val="FF0000"/>
                </a:solidFill>
              </a:rPr>
              <a:t>3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328" name="Google Shape;328;p32"/>
          <p:cNvSpPr txBox="1"/>
          <p:nvPr/>
        </p:nvSpPr>
        <p:spPr>
          <a:xfrm>
            <a:off x="6162450" y="1075375"/>
            <a:ext cx="1358700" cy="50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500">
                <a:solidFill>
                  <a:srgbClr val="FF0000"/>
                </a:solidFill>
              </a:rPr>
              <a:t>varying </a:t>
            </a:r>
            <a:r>
              <a:rPr lang="nl" sz="2100">
                <a:solidFill>
                  <a:srgbClr val="FF0000"/>
                </a:solidFill>
              </a:rPr>
              <a:t>𝜅</a:t>
            </a:r>
            <a:r>
              <a:rPr lang="nl" sz="2100" baseline="-25000">
                <a:solidFill>
                  <a:srgbClr val="FF0000"/>
                </a:solidFill>
              </a:rPr>
              <a:t>4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329" name="Google Shape;329;p32"/>
          <p:cNvSpPr txBox="1"/>
          <p:nvPr/>
        </p:nvSpPr>
        <p:spPr>
          <a:xfrm>
            <a:off x="477300" y="4413775"/>
            <a:ext cx="62346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</a:rPr>
              <a:t>6b region of MC sample with </a:t>
            </a:r>
            <a:r>
              <a:rPr lang="nl" sz="1640">
                <a:solidFill>
                  <a:schemeClr val="dk1"/>
                </a:solidFill>
              </a:rPr>
              <a:t>𝜅</a:t>
            </a:r>
            <a:r>
              <a:rPr lang="nl" sz="1640" baseline="-25000">
                <a:solidFill>
                  <a:schemeClr val="dk1"/>
                </a:solidFill>
              </a:rPr>
              <a:t>3</a:t>
            </a:r>
            <a:r>
              <a:rPr lang="nl" sz="1370">
                <a:solidFill>
                  <a:schemeClr val="dk1"/>
                </a:solidFill>
              </a:rPr>
              <a:t>,</a:t>
            </a:r>
            <a:r>
              <a:rPr lang="nl" sz="1640">
                <a:solidFill>
                  <a:schemeClr val="dk1"/>
                </a:solidFill>
              </a:rPr>
              <a:t>𝜅</a:t>
            </a:r>
            <a:r>
              <a:rPr lang="nl" sz="1640" baseline="-25000">
                <a:solidFill>
                  <a:schemeClr val="dk1"/>
                </a:solidFill>
              </a:rPr>
              <a:t>4</a:t>
            </a:r>
            <a:r>
              <a:rPr lang="nl" sz="1500">
                <a:solidFill>
                  <a:schemeClr val="dk1"/>
                </a:solidFill>
              </a:rPr>
              <a:t>-weights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330" name="Google Shape;330;p32"/>
          <p:cNvPicPr preferRelativeResize="0"/>
          <p:nvPr/>
        </p:nvPicPr>
        <p:blipFill rotWithShape="1">
          <a:blip r:embed="rId3">
            <a:alphaModFix/>
          </a:blip>
          <a:srcRect t="7244" r="7192"/>
          <a:stretch/>
        </p:blipFill>
        <p:spPr>
          <a:xfrm>
            <a:off x="204450" y="1525625"/>
            <a:ext cx="4189703" cy="28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2"/>
          <p:cNvPicPr preferRelativeResize="0"/>
          <p:nvPr/>
        </p:nvPicPr>
        <p:blipFill rotWithShape="1">
          <a:blip r:embed="rId4">
            <a:alphaModFix/>
          </a:blip>
          <a:srcRect t="7868"/>
          <a:stretch/>
        </p:blipFill>
        <p:spPr>
          <a:xfrm>
            <a:off x="4652700" y="1583275"/>
            <a:ext cx="4545024" cy="283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51EC7A-3631-D745-5250-75D62B28D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Atoms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BD36A5-9310-893C-000F-DC5DC5200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25225"/>
            <a:ext cx="5901032" cy="33540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nl-NL" dirty="0"/>
              <a:t> Ancient </a:t>
            </a:r>
            <a:r>
              <a:rPr lang="nl-NL" dirty="0" err="1"/>
              <a:t>Greeks</a:t>
            </a:r>
            <a:r>
              <a:rPr lang="nl-NL" dirty="0"/>
              <a:t>: </a:t>
            </a:r>
            <a:r>
              <a:rPr lang="nl-NL" dirty="0" err="1"/>
              <a:t>all</a:t>
            </a:r>
            <a:r>
              <a:rPr lang="nl-NL" dirty="0"/>
              <a:t> matter is </a:t>
            </a:r>
            <a:r>
              <a:rPr lang="nl-NL" dirty="0" err="1"/>
              <a:t>composed</a:t>
            </a:r>
            <a:r>
              <a:rPr lang="nl-NL" dirty="0"/>
              <a:t> of </a:t>
            </a:r>
            <a:r>
              <a:rPr lang="nl-NL" dirty="0" err="1"/>
              <a:t>atoms</a:t>
            </a:r>
            <a:endParaRPr lang="nl-NL" dirty="0"/>
          </a:p>
          <a:p>
            <a:pPr>
              <a:lnSpc>
                <a:spcPct val="200000"/>
              </a:lnSpc>
            </a:pPr>
            <a:r>
              <a:rPr lang="nl-NL" dirty="0"/>
              <a:t>1897: J.J. Thomson </a:t>
            </a:r>
            <a:r>
              <a:rPr lang="nl-NL" dirty="0" err="1"/>
              <a:t>discovers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b="1" dirty="0" err="1">
                <a:solidFill>
                  <a:schemeClr val="tx1"/>
                </a:solidFill>
              </a:rPr>
              <a:t>electron</a:t>
            </a:r>
            <a:r>
              <a:rPr lang="nl-NL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nl-NL" dirty="0"/>
              <a:t> </a:t>
            </a:r>
          </a:p>
          <a:p>
            <a:pPr>
              <a:lnSpc>
                <a:spcPct val="200000"/>
              </a:lnSpc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1FC119-AB07-D08D-20F7-8B74280EA0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A8E72EF-8C0E-4F4A-BB68-D77BFCD1AEDB}"/>
              </a:ext>
            </a:extLst>
          </p:cNvPr>
          <p:cNvSpPr txBox="1"/>
          <p:nvPr/>
        </p:nvSpPr>
        <p:spPr>
          <a:xfrm>
            <a:off x="774200" y="2571750"/>
            <a:ext cx="7643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latin typeface="Lora" pitchFamily="2" charset="77"/>
              </a:rPr>
              <a:t>1911: </a:t>
            </a:r>
            <a:r>
              <a:rPr lang="nl-NL" sz="1800" dirty="0" err="1">
                <a:latin typeface="Lora" pitchFamily="2" charset="77"/>
              </a:rPr>
              <a:t>Rutherford</a:t>
            </a:r>
            <a:r>
              <a:rPr lang="nl-NL" sz="1800" dirty="0">
                <a:latin typeface="Lora" pitchFamily="2" charset="77"/>
              </a:rPr>
              <a:t> </a:t>
            </a:r>
            <a:r>
              <a:rPr lang="nl-NL" sz="1800" dirty="0" err="1">
                <a:latin typeface="Lora" pitchFamily="2" charset="77"/>
              </a:rPr>
              <a:t>atomic</a:t>
            </a:r>
            <a:r>
              <a:rPr lang="nl-NL" sz="1800" dirty="0">
                <a:latin typeface="Lora" pitchFamily="2" charset="77"/>
              </a:rPr>
              <a:t> model </a:t>
            </a:r>
            <a:r>
              <a:rPr lang="nl-NL" sz="1800" dirty="0" err="1">
                <a:latin typeface="Lora" pitchFamily="2" charset="77"/>
              </a:rPr>
              <a:t>with</a:t>
            </a:r>
            <a:r>
              <a:rPr lang="nl-NL" sz="1800" dirty="0">
                <a:latin typeface="Lora" pitchFamily="2" charset="77"/>
              </a:rPr>
              <a:t> </a:t>
            </a:r>
            <a:r>
              <a:rPr lang="nl-NL" sz="1800" dirty="0" err="1">
                <a:solidFill>
                  <a:schemeClr val="tx1"/>
                </a:solidFill>
                <a:latin typeface="Lora" pitchFamily="2" charset="77"/>
              </a:rPr>
              <a:t>electrons</a:t>
            </a:r>
            <a:r>
              <a:rPr lang="nl-NL" sz="1800" dirty="0">
                <a:solidFill>
                  <a:schemeClr val="tx1"/>
                </a:solidFill>
                <a:latin typeface="Lora" pitchFamily="2" charset="77"/>
              </a:rPr>
              <a:t> </a:t>
            </a:r>
            <a:r>
              <a:rPr lang="nl-NL" sz="1800" dirty="0" err="1">
                <a:solidFill>
                  <a:schemeClr val="tx1"/>
                </a:solidFill>
                <a:latin typeface="Lora" pitchFamily="2" charset="77"/>
              </a:rPr>
              <a:t>that</a:t>
            </a:r>
            <a:r>
              <a:rPr lang="nl-NL" sz="1800" dirty="0">
                <a:solidFill>
                  <a:schemeClr val="tx1"/>
                </a:solidFill>
                <a:latin typeface="Lora" pitchFamily="2" charset="77"/>
              </a:rPr>
              <a:t> </a:t>
            </a:r>
            <a:r>
              <a:rPr lang="nl-NL" sz="1800" dirty="0" err="1">
                <a:solidFill>
                  <a:schemeClr val="tx1"/>
                </a:solidFill>
                <a:latin typeface="Lora" pitchFamily="2" charset="77"/>
              </a:rPr>
              <a:t>orbit</a:t>
            </a:r>
            <a:r>
              <a:rPr lang="nl-NL" sz="1800" dirty="0">
                <a:solidFill>
                  <a:schemeClr val="tx1"/>
                </a:solidFill>
                <a:latin typeface="Lora" pitchFamily="2" charset="77"/>
              </a:rPr>
              <a:t> </a:t>
            </a:r>
            <a:r>
              <a:rPr lang="nl-NL" sz="1800" b="1" dirty="0">
                <a:solidFill>
                  <a:schemeClr val="tx1"/>
                </a:solidFill>
                <a:latin typeface="Lora" pitchFamily="2" charset="77"/>
              </a:rPr>
              <a:t>nucleus</a:t>
            </a:r>
          </a:p>
          <a:p>
            <a:endParaRPr lang="nl-NL" dirty="0"/>
          </a:p>
        </p:txBody>
      </p:sp>
      <p:pic>
        <p:nvPicPr>
          <p:cNvPr id="20" name="Afbeelding 19" descr="Afbeelding met diagram, clipart, ontwerp&#10;&#10;Automatisch gegenereerde beschrijving">
            <a:extLst>
              <a:ext uri="{FF2B5EF4-FFF2-40B4-BE49-F238E27FC236}">
                <a16:creationId xmlns:a16="http://schemas.microsoft.com/office/drawing/2014/main" id="{1622F397-981F-E799-6A04-193461D3D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6" t="12401" r="4906" b="10034"/>
          <a:stretch/>
        </p:blipFill>
        <p:spPr>
          <a:xfrm>
            <a:off x="2036324" y="3092442"/>
            <a:ext cx="4176408" cy="18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9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920">
                <a:latin typeface="Lora"/>
                <a:ea typeface="Lora"/>
                <a:cs typeface="Lora"/>
                <a:sym typeface="Lora"/>
              </a:rPr>
              <a:t>Step 1 fitting result: fitting</a:t>
            </a:r>
            <a:r>
              <a:rPr lang="nl" sz="1642"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nl" sz="3733">
                <a:latin typeface="Lora"/>
                <a:ea typeface="Lora"/>
                <a:cs typeface="Lora"/>
                <a:sym typeface="Lora"/>
              </a:rPr>
              <a:t>𝜇</a:t>
            </a:r>
            <a:endParaRPr sz="2922"/>
          </a:p>
        </p:txBody>
      </p:sp>
      <p:sp>
        <p:nvSpPr>
          <p:cNvPr id="337" name="Google Shape;337;p33"/>
          <p:cNvSpPr txBox="1"/>
          <p:nvPr/>
        </p:nvSpPr>
        <p:spPr>
          <a:xfrm>
            <a:off x="311700" y="3660325"/>
            <a:ext cx="8520600" cy="12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23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Upper Limit</a:t>
            </a:r>
            <a:r>
              <a:rPr lang="nl" sz="23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:</a:t>
            </a:r>
            <a:r>
              <a:rPr lang="nl" sz="180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 sz="3244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𝜇 </a:t>
            </a:r>
            <a:r>
              <a:rPr lang="nl" sz="2544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&lt; ~1624*</a:t>
            </a:r>
            <a:r>
              <a:rPr lang="nl" sz="3244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𝜎</a:t>
            </a:r>
            <a:r>
              <a:rPr lang="nl" sz="3244" baseline="-25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SM</a:t>
            </a:r>
            <a:r>
              <a:rPr lang="nl" sz="3244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 sz="2500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≈</a:t>
            </a:r>
            <a:r>
              <a:rPr lang="nl" sz="25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nl" sz="2544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1624 * 0.03404 fb </a:t>
            </a:r>
            <a:r>
              <a:rPr lang="nl" sz="2500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≈</a:t>
            </a:r>
            <a:r>
              <a:rPr lang="nl" sz="2544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55.3 fb</a:t>
            </a:r>
            <a:endParaRPr sz="2544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38" name="Google Shape;3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050" y="1781850"/>
            <a:ext cx="5420316" cy="15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2300" y="2345925"/>
            <a:ext cx="4173901" cy="9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3"/>
          <p:cNvSpPr txBox="1"/>
          <p:nvPr/>
        </p:nvSpPr>
        <p:spPr>
          <a:xfrm>
            <a:off x="5583250" y="1781850"/>
            <a:ext cx="313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Upper limit </a:t>
            </a:r>
            <a:r>
              <a:rPr lang="nl" sz="180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5"/>
              </a:rPr>
              <a:t>INT Note</a:t>
            </a:r>
            <a:endParaRPr sz="1800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41" name="Google Shape;341;p33"/>
          <p:cNvSpPr/>
          <p:nvPr/>
        </p:nvSpPr>
        <p:spPr>
          <a:xfrm>
            <a:off x="6826625" y="2958975"/>
            <a:ext cx="738300" cy="300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33"/>
          <p:cNvSpPr txBox="1"/>
          <p:nvPr/>
        </p:nvSpPr>
        <p:spPr>
          <a:xfrm>
            <a:off x="5904925" y="4416225"/>
            <a:ext cx="1524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LO, @ 13 TeV</a:t>
            </a:r>
            <a:endParaRPr sz="1700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43" name="Google Shape;343;p33"/>
          <p:cNvSpPr/>
          <p:nvPr/>
        </p:nvSpPr>
        <p:spPr>
          <a:xfrm>
            <a:off x="6387050" y="4256850"/>
            <a:ext cx="284100" cy="213000"/>
          </a:xfrm>
          <a:prstGeom prst="upArrow">
            <a:avLst>
              <a:gd name="adj1" fmla="val 20838"/>
              <a:gd name="adj2" fmla="val 37641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4" name="Google Shape;34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"/>
          <p:cNvSpPr txBox="1">
            <a:spLocks noGrp="1"/>
          </p:cNvSpPr>
          <p:nvPr>
            <p:ph type="title"/>
          </p:nvPr>
        </p:nvSpPr>
        <p:spPr>
          <a:xfrm>
            <a:off x="311700" y="2133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" sz="2920">
                <a:latin typeface="Lora"/>
                <a:ea typeface="Lora"/>
                <a:cs typeface="Lora"/>
                <a:sym typeface="Lora"/>
              </a:rPr>
              <a:t>Step 2 fitting setup</a:t>
            </a:r>
            <a:endParaRPr sz="488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50" name="Google Shape;35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625" y="432550"/>
            <a:ext cx="4338451" cy="16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4"/>
          <p:cNvSpPr txBox="1"/>
          <p:nvPr/>
        </p:nvSpPr>
        <p:spPr>
          <a:xfrm>
            <a:off x="140900" y="1207750"/>
            <a:ext cx="4156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Fit the 9 basis vector signal NN histograms from the MC sample with TRExFitter</a:t>
            </a:r>
            <a:endParaRPr sz="13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52" name="Google Shape;352;p34"/>
          <p:cNvSpPr txBox="1"/>
          <p:nvPr/>
        </p:nvSpPr>
        <p:spPr>
          <a:xfrm>
            <a:off x="4325700" y="104725"/>
            <a:ext cx="3669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Parametric formula to be fitted:</a:t>
            </a:r>
            <a:endParaRPr sz="1300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53" name="Google Shape;353;p34"/>
          <p:cNvSpPr txBox="1"/>
          <p:nvPr/>
        </p:nvSpPr>
        <p:spPr>
          <a:xfrm>
            <a:off x="384650" y="2048013"/>
            <a:ext cx="3669000" cy="4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NN histogram example (</a:t>
            </a:r>
            <a:r>
              <a:rPr lang="nl" sz="1568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1568" baseline="-25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r>
              <a:rPr lang="nl" sz="13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= 0</a:t>
            </a:r>
            <a:r>
              <a:rPr lang="nl" sz="1325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nl" sz="1568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𝜅</a:t>
            </a:r>
            <a:r>
              <a:rPr lang="nl" sz="1568" baseline="-25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4</a:t>
            </a:r>
            <a:r>
              <a:rPr lang="nl" sz="13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= 1)</a:t>
            </a:r>
            <a:endParaRPr sz="1300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4">
            <a:alphaModFix/>
          </a:blip>
          <a:srcRect l="24326" t="16534" r="41362" b="28241"/>
          <a:stretch/>
        </p:blipFill>
        <p:spPr>
          <a:xfrm>
            <a:off x="4856600" y="2595525"/>
            <a:ext cx="2506875" cy="226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4"/>
          <p:cNvSpPr txBox="1"/>
          <p:nvPr/>
        </p:nvSpPr>
        <p:spPr>
          <a:xfrm>
            <a:off x="4275538" y="2142363"/>
            <a:ext cx="3669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Setup in .config file</a:t>
            </a:r>
            <a:endParaRPr sz="1300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56" name="Google Shape;356;p34"/>
          <p:cNvPicPr preferRelativeResize="0"/>
          <p:nvPr/>
        </p:nvPicPr>
        <p:blipFill rotWithShape="1">
          <a:blip r:embed="rId5">
            <a:alphaModFix/>
          </a:blip>
          <a:srcRect t="8999"/>
          <a:stretch/>
        </p:blipFill>
        <p:spPr>
          <a:xfrm>
            <a:off x="496850" y="2527275"/>
            <a:ext cx="3523924" cy="216760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"/>
          <p:cNvSpPr txBox="1">
            <a:spLocks noGrp="1"/>
          </p:cNvSpPr>
          <p:nvPr>
            <p:ph type="title"/>
          </p:nvPr>
        </p:nvSpPr>
        <p:spPr>
          <a:xfrm>
            <a:off x="311700" y="-1643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66">
                <a:latin typeface="Lora"/>
                <a:ea typeface="Lora"/>
                <a:cs typeface="Lora"/>
                <a:sym typeface="Lora"/>
              </a:rPr>
              <a:t>Fitting regions</a:t>
            </a:r>
            <a:endParaRPr sz="5966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3" name="Google Shape;363;p35"/>
          <p:cNvSpPr/>
          <p:nvPr/>
        </p:nvSpPr>
        <p:spPr>
          <a:xfrm>
            <a:off x="371350" y="1030525"/>
            <a:ext cx="4067100" cy="36603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5"/>
          <p:cNvSpPr/>
          <p:nvPr/>
        </p:nvSpPr>
        <p:spPr>
          <a:xfrm>
            <a:off x="4572000" y="1030525"/>
            <a:ext cx="4067100" cy="36603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5"/>
          <p:cNvSpPr txBox="1"/>
          <p:nvPr/>
        </p:nvSpPr>
        <p:spPr>
          <a:xfrm>
            <a:off x="4883100" y="1092375"/>
            <a:ext cx="344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b="1">
                <a:solidFill>
                  <a:srgbClr val="FF0000"/>
                </a:solidFill>
              </a:rPr>
              <a:t>CR: 5j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366" name="Google Shape;366;p35"/>
          <p:cNvSpPr txBox="1"/>
          <p:nvPr/>
        </p:nvSpPr>
        <p:spPr>
          <a:xfrm>
            <a:off x="682450" y="1127913"/>
            <a:ext cx="344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b="1">
                <a:solidFill>
                  <a:srgbClr val="FF0000"/>
                </a:solidFill>
              </a:rPr>
              <a:t>SR: 6j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367" name="Google Shape;367;p35"/>
          <p:cNvSpPr txBox="1"/>
          <p:nvPr/>
        </p:nvSpPr>
        <p:spPr>
          <a:xfrm>
            <a:off x="682350" y="1699800"/>
            <a:ext cx="344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368" name="Google Shape;368;p35"/>
          <p:cNvSpPr/>
          <p:nvPr/>
        </p:nvSpPr>
        <p:spPr>
          <a:xfrm>
            <a:off x="440050" y="3646800"/>
            <a:ext cx="3929400" cy="993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700">
                <a:solidFill>
                  <a:srgbClr val="FF0000"/>
                </a:solidFill>
              </a:rPr>
              <a:t>SIGNAL</a:t>
            </a:r>
            <a:endParaRPr sz="17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 b="1">
                <a:solidFill>
                  <a:schemeClr val="dk1"/>
                </a:solidFill>
              </a:rPr>
              <a:t>hist_537273_k3_x_k4_y_6j.root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300">
                <a:solidFill>
                  <a:schemeClr val="dk1"/>
                </a:solidFill>
              </a:rPr>
              <a:t>Signal samples in 6b region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69" name="Google Shape;369;p35"/>
          <p:cNvSpPr txBox="1"/>
          <p:nvPr/>
        </p:nvSpPr>
        <p:spPr>
          <a:xfrm>
            <a:off x="440050" y="1610500"/>
            <a:ext cx="3950400" cy="9513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rgbClr val="FF0000"/>
                </a:solidFill>
              </a:rPr>
              <a:t>DATA</a:t>
            </a:r>
            <a:endParaRPr sz="17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solidFill>
                  <a:schemeClr val="dk1"/>
                </a:solidFill>
              </a:rPr>
              <a:t>hist_data_6j_6j.root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1"/>
                </a:solidFill>
              </a:rPr>
              <a:t>5b data scaled by low-score 5b/6b ratio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70" name="Google Shape;370;p35"/>
          <p:cNvSpPr txBox="1"/>
          <p:nvPr/>
        </p:nvSpPr>
        <p:spPr>
          <a:xfrm>
            <a:off x="440100" y="2628650"/>
            <a:ext cx="3929400" cy="9513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rgbClr val="FF0000"/>
                </a:solidFill>
              </a:rPr>
              <a:t>BACKGROUND</a:t>
            </a:r>
            <a:endParaRPr sz="17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solidFill>
                  <a:schemeClr val="dk1"/>
                </a:solidFill>
              </a:rPr>
              <a:t>hist_dummy_6j.root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1"/>
                </a:solidFill>
              </a:rPr>
              <a:t>5b data (could be anything)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71" name="Google Shape;371;p35"/>
          <p:cNvSpPr/>
          <p:nvPr/>
        </p:nvSpPr>
        <p:spPr>
          <a:xfrm>
            <a:off x="4619850" y="3646800"/>
            <a:ext cx="3971400" cy="993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rgbClr val="FF0000"/>
                </a:solidFill>
              </a:rPr>
              <a:t>SIGNAL</a:t>
            </a:r>
            <a:endParaRPr sz="17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solidFill>
                  <a:schemeClr val="dk1"/>
                </a:solidFill>
              </a:rPr>
              <a:t>hist_537273_k3_x_k4_y_6_5j.root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1"/>
                </a:solidFill>
              </a:rPr>
              <a:t>Signal samples in 5b region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72" name="Google Shape;372;p35"/>
          <p:cNvSpPr/>
          <p:nvPr/>
        </p:nvSpPr>
        <p:spPr>
          <a:xfrm>
            <a:off x="4619850" y="1589650"/>
            <a:ext cx="3971400" cy="993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rgbClr val="FF0000"/>
                </a:solidFill>
              </a:rPr>
              <a:t>DATA</a:t>
            </a:r>
            <a:endParaRPr sz="17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solidFill>
                  <a:schemeClr val="dk1"/>
                </a:solidFill>
              </a:rPr>
              <a:t>hist_data_5j_5j.root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dk1"/>
                </a:solidFill>
              </a:rPr>
              <a:t>5b data: (5b-4b) difference is added to account for 4b/5b shape differences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73" name="Google Shape;373;p35"/>
          <p:cNvSpPr/>
          <p:nvPr/>
        </p:nvSpPr>
        <p:spPr>
          <a:xfrm>
            <a:off x="4619850" y="2618225"/>
            <a:ext cx="3971400" cy="993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>
                <a:solidFill>
                  <a:srgbClr val="FF0000"/>
                </a:solidFill>
              </a:rPr>
              <a:t>BACKGROUND</a:t>
            </a:r>
            <a:endParaRPr sz="17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b="1">
                <a:solidFill>
                  <a:schemeClr val="dk1"/>
                </a:solidFill>
              </a:rPr>
              <a:t>hist_dummy_5j.root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1"/>
                </a:solidFill>
              </a:rPr>
              <a:t>5b data (could be anything)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74" name="Google Shape;374;p35"/>
          <p:cNvSpPr txBox="1"/>
          <p:nvPr/>
        </p:nvSpPr>
        <p:spPr>
          <a:xfrm>
            <a:off x="1101500" y="515650"/>
            <a:ext cx="676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Discriminating variable is the </a:t>
            </a:r>
            <a:r>
              <a:rPr lang="nl" b="1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NonResDNN</a:t>
            </a:r>
            <a:r>
              <a:rPr lang="nl" sz="18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l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5" name="Google Shape;37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ora"/>
                <a:ea typeface="Lora"/>
                <a:cs typeface="Lora"/>
                <a:sym typeface="Lora"/>
              </a:rPr>
              <a:t>Constraints of competing analyses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81" name="Google Shape;38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6646" y="1267338"/>
            <a:ext cx="3953126" cy="321962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6901E-3B35-07C6-46D7-84C1E30D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F4E91E-EF68-A619-3E53-55AC8FED4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1948B7-3563-B55A-FBB1-E658E2C8E7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44</a:t>
            </a:fld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4F9A87A-85F4-CF5E-6A1C-6F2A46530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157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45</a:t>
            </a:fld>
            <a:endParaRPr/>
          </a:p>
        </p:txBody>
      </p:sp>
      <p:pic>
        <p:nvPicPr>
          <p:cNvPr id="388" name="Google Shape;3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400" y="647925"/>
            <a:ext cx="6465499" cy="353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F2EB6-FB0D-3AFB-9AF4-17C2DA8F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Standard Model (SM)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6C87DF-1F61-E9FD-4466-20FF31B6C7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8" name="Afbeelding 7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5421DC8F-712C-B46D-F6EF-8A76605C8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184" r="563"/>
          <a:stretch/>
        </p:blipFill>
        <p:spPr>
          <a:xfrm>
            <a:off x="2469833" y="1064109"/>
            <a:ext cx="4204333" cy="3438000"/>
          </a:xfrm>
          <a:prstGeom prst="rect">
            <a:avLst/>
          </a:prstGeom>
        </p:spPr>
      </p:pic>
      <p:sp>
        <p:nvSpPr>
          <p:cNvPr id="13" name="Vrije vorm 12">
            <a:extLst>
              <a:ext uri="{FF2B5EF4-FFF2-40B4-BE49-F238E27FC236}">
                <a16:creationId xmlns:a16="http://schemas.microsoft.com/office/drawing/2014/main" id="{10E41651-830A-400F-B526-909AE93CFD63}"/>
              </a:ext>
            </a:extLst>
          </p:cNvPr>
          <p:cNvSpPr/>
          <p:nvPr/>
        </p:nvSpPr>
        <p:spPr>
          <a:xfrm>
            <a:off x="2469833" y="1238428"/>
            <a:ext cx="4231813" cy="3106210"/>
          </a:xfrm>
          <a:custGeom>
            <a:avLst/>
            <a:gdLst>
              <a:gd name="connsiteX0" fmla="*/ 69890 w 4204333"/>
              <a:gd name="connsiteY0" fmla="*/ 15591 h 3102309"/>
              <a:gd name="connsiteX1" fmla="*/ 69890 w 4204333"/>
              <a:gd name="connsiteY1" fmla="*/ 2318496 h 3102309"/>
              <a:gd name="connsiteX2" fmla="*/ 1118247 w 4204333"/>
              <a:gd name="connsiteY2" fmla="*/ 2318496 h 3102309"/>
              <a:gd name="connsiteX3" fmla="*/ 1118247 w 4204333"/>
              <a:gd name="connsiteY3" fmla="*/ 15591 h 3102309"/>
              <a:gd name="connsiteX4" fmla="*/ 0 w 4204333"/>
              <a:gd name="connsiteY4" fmla="*/ 0 h 3102309"/>
              <a:gd name="connsiteX5" fmla="*/ 4204333 w 4204333"/>
              <a:gd name="connsiteY5" fmla="*/ 0 h 3102309"/>
              <a:gd name="connsiteX6" fmla="*/ 4204333 w 4204333"/>
              <a:gd name="connsiteY6" fmla="*/ 3102309 h 3102309"/>
              <a:gd name="connsiteX7" fmla="*/ 0 w 4204333"/>
              <a:gd name="connsiteY7" fmla="*/ 3102309 h 310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4333" h="3102309">
                <a:moveTo>
                  <a:pt x="69890" y="15591"/>
                </a:moveTo>
                <a:lnTo>
                  <a:pt x="69890" y="2318496"/>
                </a:lnTo>
                <a:lnTo>
                  <a:pt x="1118247" y="2318496"/>
                </a:lnTo>
                <a:lnTo>
                  <a:pt x="1118247" y="15591"/>
                </a:lnTo>
                <a:close/>
                <a:moveTo>
                  <a:pt x="0" y="0"/>
                </a:moveTo>
                <a:lnTo>
                  <a:pt x="4204333" y="0"/>
                </a:lnTo>
                <a:lnTo>
                  <a:pt x="4204333" y="3102309"/>
                </a:lnTo>
                <a:lnTo>
                  <a:pt x="0" y="3102309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25" name="Vrije vorm 24">
            <a:extLst>
              <a:ext uri="{FF2B5EF4-FFF2-40B4-BE49-F238E27FC236}">
                <a16:creationId xmlns:a16="http://schemas.microsoft.com/office/drawing/2014/main" id="{BF43F076-6612-C969-5873-07DC5D619CC5}"/>
              </a:ext>
            </a:extLst>
          </p:cNvPr>
          <p:cNvSpPr/>
          <p:nvPr/>
        </p:nvSpPr>
        <p:spPr>
          <a:xfrm>
            <a:off x="5135308" y="1278340"/>
            <a:ext cx="1566338" cy="3106210"/>
          </a:xfrm>
          <a:custGeom>
            <a:avLst/>
            <a:gdLst>
              <a:gd name="connsiteX0" fmla="*/ 0 w 1566338"/>
              <a:gd name="connsiteY0" fmla="*/ 0 h 3164990"/>
              <a:gd name="connsiteX1" fmla="*/ 1566338 w 1566338"/>
              <a:gd name="connsiteY1" fmla="*/ 0 h 3164990"/>
              <a:gd name="connsiteX2" fmla="*/ 1566338 w 1566338"/>
              <a:gd name="connsiteY2" fmla="*/ 3164990 h 3164990"/>
              <a:gd name="connsiteX3" fmla="*/ 0 w 1566338"/>
              <a:gd name="connsiteY3" fmla="*/ 3164990 h 316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6338" h="3164990">
                <a:moveTo>
                  <a:pt x="0" y="0"/>
                </a:moveTo>
                <a:lnTo>
                  <a:pt x="1566338" y="0"/>
                </a:lnTo>
                <a:lnTo>
                  <a:pt x="1566338" y="3164990"/>
                </a:lnTo>
                <a:lnTo>
                  <a:pt x="0" y="316499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8" name="Vrije vorm 27">
            <a:extLst>
              <a:ext uri="{FF2B5EF4-FFF2-40B4-BE49-F238E27FC236}">
                <a16:creationId xmlns:a16="http://schemas.microsoft.com/office/drawing/2014/main" id="{78D81C2F-6C06-818F-DFB7-DCF619F1C0BC}"/>
              </a:ext>
            </a:extLst>
          </p:cNvPr>
          <p:cNvSpPr/>
          <p:nvPr/>
        </p:nvSpPr>
        <p:spPr>
          <a:xfrm>
            <a:off x="2497312" y="1278340"/>
            <a:ext cx="4176853" cy="3077627"/>
          </a:xfrm>
          <a:custGeom>
            <a:avLst/>
            <a:gdLst>
              <a:gd name="connsiteX0" fmla="*/ 3400966 w 4204333"/>
              <a:gd name="connsiteY0" fmla="*/ 0 h 3165912"/>
              <a:gd name="connsiteX1" fmla="*/ 4204333 w 4204333"/>
              <a:gd name="connsiteY1" fmla="*/ 0 h 3165912"/>
              <a:gd name="connsiteX2" fmla="*/ 4204333 w 4204333"/>
              <a:gd name="connsiteY2" fmla="*/ 3165912 h 3165912"/>
              <a:gd name="connsiteX3" fmla="*/ 3400966 w 4204333"/>
              <a:gd name="connsiteY3" fmla="*/ 3165912 h 3165912"/>
              <a:gd name="connsiteX4" fmla="*/ 0 w 4204333"/>
              <a:gd name="connsiteY4" fmla="*/ 0 h 3165912"/>
              <a:gd name="connsiteX5" fmla="*/ 2643820 w 4204333"/>
              <a:gd name="connsiteY5" fmla="*/ 0 h 3165912"/>
              <a:gd name="connsiteX6" fmla="*/ 2643820 w 4204333"/>
              <a:gd name="connsiteY6" fmla="*/ 3165912 h 3165912"/>
              <a:gd name="connsiteX7" fmla="*/ 0 w 4204333"/>
              <a:gd name="connsiteY7" fmla="*/ 3165912 h 316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4333" h="3165912">
                <a:moveTo>
                  <a:pt x="3400966" y="0"/>
                </a:moveTo>
                <a:lnTo>
                  <a:pt x="4204333" y="0"/>
                </a:lnTo>
                <a:lnTo>
                  <a:pt x="4204333" y="3165912"/>
                </a:lnTo>
                <a:lnTo>
                  <a:pt x="3400966" y="3165912"/>
                </a:lnTo>
                <a:close/>
                <a:moveTo>
                  <a:pt x="0" y="0"/>
                </a:moveTo>
                <a:lnTo>
                  <a:pt x="2643820" y="0"/>
                </a:lnTo>
                <a:lnTo>
                  <a:pt x="2643820" y="3165912"/>
                </a:lnTo>
                <a:lnTo>
                  <a:pt x="0" y="3165912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31" name="Vrije vorm 30">
            <a:extLst>
              <a:ext uri="{FF2B5EF4-FFF2-40B4-BE49-F238E27FC236}">
                <a16:creationId xmlns:a16="http://schemas.microsoft.com/office/drawing/2014/main" id="{98055E7F-CB3B-80A0-DF90-5FC335E49599}"/>
              </a:ext>
            </a:extLst>
          </p:cNvPr>
          <p:cNvSpPr/>
          <p:nvPr/>
        </p:nvSpPr>
        <p:spPr>
          <a:xfrm>
            <a:off x="2511053" y="1266869"/>
            <a:ext cx="4176853" cy="3119766"/>
          </a:xfrm>
          <a:custGeom>
            <a:avLst/>
            <a:gdLst>
              <a:gd name="connsiteX0" fmla="*/ 0 w 4149372"/>
              <a:gd name="connsiteY0" fmla="*/ 0 h 3104390"/>
              <a:gd name="connsiteX1" fmla="*/ 3357652 w 4149372"/>
              <a:gd name="connsiteY1" fmla="*/ 0 h 3104390"/>
              <a:gd name="connsiteX2" fmla="*/ 3357652 w 4149372"/>
              <a:gd name="connsiteY2" fmla="*/ 786357 h 3104390"/>
              <a:gd name="connsiteX3" fmla="*/ 4149372 w 4149372"/>
              <a:gd name="connsiteY3" fmla="*/ 786357 h 3104390"/>
              <a:gd name="connsiteX4" fmla="*/ 4149372 w 4149372"/>
              <a:gd name="connsiteY4" fmla="*/ 3104390 h 3104390"/>
              <a:gd name="connsiteX5" fmla="*/ 0 w 4149372"/>
              <a:gd name="connsiteY5" fmla="*/ 3104390 h 310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9372" h="3104390">
                <a:moveTo>
                  <a:pt x="0" y="0"/>
                </a:moveTo>
                <a:lnTo>
                  <a:pt x="3357652" y="0"/>
                </a:lnTo>
                <a:lnTo>
                  <a:pt x="3357652" y="786357"/>
                </a:lnTo>
                <a:lnTo>
                  <a:pt x="4149372" y="786357"/>
                </a:lnTo>
                <a:lnTo>
                  <a:pt x="4149372" y="3104390"/>
                </a:lnTo>
                <a:lnTo>
                  <a:pt x="0" y="3104390"/>
                </a:lnTo>
                <a:close/>
              </a:path>
            </a:pathLst>
          </a:custGeom>
          <a:solidFill>
            <a:schemeClr val="bg1">
              <a:alpha val="4981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419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5" grpId="0" animBg="1"/>
      <p:bldP spid="25" grpId="1" animBg="1"/>
      <p:bldP spid="28" grpId="0" animBg="1"/>
      <p:bldP spid="28" grpId="1" animBg="1"/>
      <p:bldP spid="31" grpId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EDD2A564-66EB-0FBA-3C89-9537847222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nl-NL" dirty="0"/>
                  <a:t>The </a:t>
                </a:r>
                <a:r>
                  <a:rPr lang="nl-NL" dirty="0" err="1"/>
                  <a:t>Lagrangian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nl-NL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SM</m:t>
                        </m:r>
                      </m:sub>
                    </m:sSub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EDD2A564-66EB-0FBA-3C89-953784722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88" b="-134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56D6A270-FAF4-B1EE-FB8B-D93B3DC19ED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buNone/>
                </a:pPr>
                <a:r>
                  <a:rPr lang="nl-NL" dirty="0"/>
                  <a:t>Mathematical </a:t>
                </a:r>
                <a:r>
                  <a:rPr lang="nl-NL" dirty="0" err="1"/>
                  <a:t>description</a:t>
                </a:r>
                <a:r>
                  <a:rPr lang="nl-NL" dirty="0"/>
                  <a:t> of </a:t>
                </a:r>
                <a:r>
                  <a:rPr lang="nl-NL" dirty="0" err="1"/>
                  <a:t>the</a:t>
                </a:r>
                <a:r>
                  <a:rPr lang="nl-NL" dirty="0"/>
                  <a:t> SM: </a:t>
                </a:r>
                <a:r>
                  <a:rPr lang="nl-NL" dirty="0" err="1"/>
                  <a:t>Lagrangian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nl-NL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SM</m:t>
                        </m:r>
                      </m:sub>
                    </m:sSub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56D6A270-FAF4-B1EE-FB8B-D93B3DC19E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7696202-C290-BAA6-6E22-AEDACEBEAB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8" name="Afbeelding 7" descr="Afbeelding met mok, koffiebeker, handschrift, kop&#10;&#10;Automatisch gegenereerde beschrijving">
            <a:extLst>
              <a:ext uri="{FF2B5EF4-FFF2-40B4-BE49-F238E27FC236}">
                <a16:creationId xmlns:a16="http://schemas.microsoft.com/office/drawing/2014/main" id="{1C67A558-D3D8-7AD4-2E38-5FEDE6B80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92" y="1952017"/>
            <a:ext cx="3577874" cy="2510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t 26">
                <a:extLst>
                  <a:ext uri="{FF2B5EF4-FFF2-40B4-BE49-F238E27FC236}">
                    <a16:creationId xmlns:a16="http://schemas.microsoft.com/office/drawing/2014/main" id="{837B6C01-6EB0-658B-7341-98E0A00CA193}"/>
                  </a:ext>
                </a:extLst>
              </p14:cNvPr>
              <p14:cNvContentPartPr/>
              <p14:nvPr/>
            </p14:nvContentPartPr>
            <p14:xfrm>
              <a:off x="2226702" y="2504540"/>
              <a:ext cx="1255680" cy="752760"/>
            </p14:xfrm>
          </p:contentPart>
        </mc:Choice>
        <mc:Fallback xmlns="">
          <p:pic>
            <p:nvPicPr>
              <p:cNvPr id="27" name="Inkt 26">
                <a:extLst>
                  <a:ext uri="{FF2B5EF4-FFF2-40B4-BE49-F238E27FC236}">
                    <a16:creationId xmlns:a16="http://schemas.microsoft.com/office/drawing/2014/main" id="{837B6C01-6EB0-658B-7341-98E0A00CA1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08702" y="2486540"/>
                <a:ext cx="1291320" cy="78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8" name="Inkt 27">
                <a:extLst>
                  <a:ext uri="{FF2B5EF4-FFF2-40B4-BE49-F238E27FC236}">
                    <a16:creationId xmlns:a16="http://schemas.microsoft.com/office/drawing/2014/main" id="{AC45BA74-413E-5153-B4DD-5ED188EE827E}"/>
                  </a:ext>
                </a:extLst>
              </p14:cNvPr>
              <p14:cNvContentPartPr/>
              <p14:nvPr/>
            </p14:nvContentPartPr>
            <p14:xfrm>
              <a:off x="3432702" y="2367020"/>
              <a:ext cx="1339920" cy="469440"/>
            </p14:xfrm>
          </p:contentPart>
        </mc:Choice>
        <mc:Fallback xmlns="">
          <p:pic>
            <p:nvPicPr>
              <p:cNvPr id="28" name="Inkt 27">
                <a:extLst>
                  <a:ext uri="{FF2B5EF4-FFF2-40B4-BE49-F238E27FC236}">
                    <a16:creationId xmlns:a16="http://schemas.microsoft.com/office/drawing/2014/main" id="{AC45BA74-413E-5153-B4DD-5ED188EE82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4702" y="2349380"/>
                <a:ext cx="1375560" cy="50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5" name="Inkt 44">
                <a:extLst>
                  <a:ext uri="{FF2B5EF4-FFF2-40B4-BE49-F238E27FC236}">
                    <a16:creationId xmlns:a16="http://schemas.microsoft.com/office/drawing/2014/main" id="{62957CFD-C5F8-7DB2-99D3-6B08BA0BA499}"/>
                  </a:ext>
                </a:extLst>
              </p14:cNvPr>
              <p14:cNvContentPartPr/>
              <p14:nvPr/>
            </p14:nvContentPartPr>
            <p14:xfrm>
              <a:off x="2353782" y="3174860"/>
              <a:ext cx="1166400" cy="714960"/>
            </p14:xfrm>
          </p:contentPart>
        </mc:Choice>
        <mc:Fallback xmlns="">
          <p:pic>
            <p:nvPicPr>
              <p:cNvPr id="45" name="Inkt 44">
                <a:extLst>
                  <a:ext uri="{FF2B5EF4-FFF2-40B4-BE49-F238E27FC236}">
                    <a16:creationId xmlns:a16="http://schemas.microsoft.com/office/drawing/2014/main" id="{62957CFD-C5F8-7DB2-99D3-6B08BA0BA49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35782" y="3157220"/>
                <a:ext cx="1202040" cy="75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6" name="Inkt 45">
                <a:extLst>
                  <a:ext uri="{FF2B5EF4-FFF2-40B4-BE49-F238E27FC236}">
                    <a16:creationId xmlns:a16="http://schemas.microsoft.com/office/drawing/2014/main" id="{9F635BEC-8C50-A39A-20E7-39245A40C792}"/>
                  </a:ext>
                </a:extLst>
              </p14:cNvPr>
              <p14:cNvContentPartPr/>
              <p14:nvPr/>
            </p14:nvContentPartPr>
            <p14:xfrm>
              <a:off x="3480222" y="3301940"/>
              <a:ext cx="1442520" cy="352800"/>
            </p14:xfrm>
          </p:contentPart>
        </mc:Choice>
        <mc:Fallback xmlns="">
          <p:pic>
            <p:nvPicPr>
              <p:cNvPr id="46" name="Inkt 45">
                <a:extLst>
                  <a:ext uri="{FF2B5EF4-FFF2-40B4-BE49-F238E27FC236}">
                    <a16:creationId xmlns:a16="http://schemas.microsoft.com/office/drawing/2014/main" id="{9F635BEC-8C50-A39A-20E7-39245A40C79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62582" y="3284300"/>
                <a:ext cx="1478160" cy="3884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kstvak 46">
            <a:extLst>
              <a:ext uri="{FF2B5EF4-FFF2-40B4-BE49-F238E27FC236}">
                <a16:creationId xmlns:a16="http://schemas.microsoft.com/office/drawing/2014/main" id="{C7A84D6F-08BC-421E-0ECA-C88B5B3592F9}"/>
              </a:ext>
            </a:extLst>
          </p:cNvPr>
          <p:cNvSpPr txBox="1"/>
          <p:nvPr/>
        </p:nvSpPr>
        <p:spPr>
          <a:xfrm>
            <a:off x="4844921" y="2078520"/>
            <a:ext cx="289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Lora" pitchFamily="2" charset="77"/>
              </a:rPr>
              <a:t>Fermions</a:t>
            </a:r>
            <a:r>
              <a:rPr lang="nl-NL" dirty="0">
                <a:latin typeface="Lora" pitchFamily="2" charset="77"/>
              </a:rPr>
              <a:t>, </a:t>
            </a:r>
            <a:r>
              <a:rPr lang="nl-NL" dirty="0" err="1">
                <a:latin typeface="Lora" pitchFamily="2" charset="77"/>
              </a:rPr>
              <a:t>gauge</a:t>
            </a:r>
            <a:r>
              <a:rPr lang="nl-NL" dirty="0">
                <a:latin typeface="Lora" pitchFamily="2" charset="77"/>
              </a:rPr>
              <a:t> </a:t>
            </a:r>
            <a:r>
              <a:rPr lang="nl-NL" dirty="0" err="1">
                <a:latin typeface="Lora" pitchFamily="2" charset="77"/>
              </a:rPr>
              <a:t>bosons</a:t>
            </a:r>
            <a:r>
              <a:rPr lang="nl-NL" dirty="0">
                <a:latin typeface="Lora" pitchFamily="2" charset="77"/>
              </a:rPr>
              <a:t> </a:t>
            </a:r>
            <a:r>
              <a:rPr lang="nl-NL" dirty="0" err="1">
                <a:latin typeface="Lora" pitchFamily="2" charset="77"/>
              </a:rPr>
              <a:t>and</a:t>
            </a:r>
            <a:r>
              <a:rPr lang="nl-NL" dirty="0">
                <a:latin typeface="Lora" pitchFamily="2" charset="77"/>
              </a:rPr>
              <a:t> </a:t>
            </a:r>
            <a:r>
              <a:rPr lang="nl-NL" dirty="0" err="1">
                <a:latin typeface="Lora" pitchFamily="2" charset="77"/>
              </a:rPr>
              <a:t>their</a:t>
            </a:r>
            <a:r>
              <a:rPr lang="nl-NL" dirty="0">
                <a:latin typeface="Lora" pitchFamily="2" charset="77"/>
              </a:rPr>
              <a:t> </a:t>
            </a:r>
            <a:r>
              <a:rPr lang="nl-NL" dirty="0" err="1">
                <a:latin typeface="Lora" pitchFamily="2" charset="77"/>
              </a:rPr>
              <a:t>interactions</a:t>
            </a:r>
            <a:endParaRPr lang="nl-NL" dirty="0">
              <a:latin typeface="Lora" pitchFamily="2" charset="77"/>
            </a:endParaRP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EDA8B419-5389-1388-A64B-DF69D3C24B25}"/>
              </a:ext>
            </a:extLst>
          </p:cNvPr>
          <p:cNvSpPr txBox="1"/>
          <p:nvPr/>
        </p:nvSpPr>
        <p:spPr>
          <a:xfrm>
            <a:off x="5029297" y="3282705"/>
            <a:ext cx="1773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Lora" pitchFamily="2" charset="77"/>
              </a:rPr>
              <a:t>The </a:t>
            </a:r>
            <a:r>
              <a:rPr lang="nl-NL" dirty="0" err="1">
                <a:latin typeface="Lora" pitchFamily="2" charset="77"/>
              </a:rPr>
              <a:t>Higgs</a:t>
            </a:r>
            <a:r>
              <a:rPr lang="nl-NL" dirty="0">
                <a:latin typeface="Lora" pitchFamily="2" charset="77"/>
              </a:rPr>
              <a:t> sector</a:t>
            </a:r>
          </a:p>
        </p:txBody>
      </p:sp>
    </p:spTree>
    <p:extLst>
      <p:ext uri="{BB962C8B-B14F-4D97-AF65-F5344CB8AC3E}">
        <p14:creationId xmlns:p14="http://schemas.microsoft.com/office/powerpoint/2010/main" val="13240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B51F9-600C-8678-115E-A29D093D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mechanism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42226F7D-3BCD-CEBD-B559-C6CCBE9BC91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277565"/>
                <a:ext cx="8520600" cy="330165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nl-NL" dirty="0"/>
                  <a:t>The </a:t>
                </a:r>
                <a:r>
                  <a:rPr lang="nl-NL" dirty="0" err="1"/>
                  <a:t>Higgs</a:t>
                </a:r>
                <a:r>
                  <a:rPr lang="nl-NL" dirty="0"/>
                  <a:t> </a:t>
                </a:r>
                <a:r>
                  <a:rPr lang="nl-NL" dirty="0" err="1"/>
                  <a:t>particle</a:t>
                </a:r>
                <a:r>
                  <a:rPr lang="nl-NL" b="1" dirty="0"/>
                  <a:t> </a:t>
                </a:r>
                <a14:m>
                  <m:oMath xmlns:m="http://schemas.openxmlformats.org/officeDocument/2006/math">
                    <m:r>
                      <a:rPr lang="nl-NL" b="1" i="0" smtClean="0">
                        <a:latin typeface="Cambria Math" panose="02040503050406030204" pitchFamily="18" charset="0"/>
                      </a:rPr>
                      <m:t>𝚽</m:t>
                    </m:r>
                  </m:oMath>
                </a14:m>
                <a:r>
                  <a:rPr lang="nl-NL" b="1" dirty="0"/>
                  <a:t> </a:t>
                </a:r>
                <a:r>
                  <a:rPr lang="nl-NL" dirty="0"/>
                  <a:t>was </a:t>
                </a:r>
                <a:r>
                  <a:rPr lang="nl-NL" dirty="0" err="1"/>
                  <a:t>proposed</a:t>
                </a:r>
                <a:r>
                  <a:rPr lang="nl-NL" dirty="0"/>
                  <a:t> in 1964 </a:t>
                </a:r>
                <a:r>
                  <a:rPr lang="nl-NL" dirty="0" err="1"/>
                  <a:t>to</a:t>
                </a:r>
                <a:r>
                  <a:rPr lang="nl-NL" dirty="0"/>
                  <a:t> </a:t>
                </a:r>
                <a:r>
                  <a:rPr lang="nl-NL" dirty="0" err="1"/>
                  <a:t>give</a:t>
                </a:r>
                <a:r>
                  <a:rPr lang="nl-NL" dirty="0"/>
                  <a:t> </a:t>
                </a:r>
                <a:r>
                  <a:rPr lang="nl-NL" dirty="0" err="1"/>
                  <a:t>rise</a:t>
                </a:r>
                <a:r>
                  <a:rPr lang="nl-NL" dirty="0"/>
                  <a:t> </a:t>
                </a:r>
                <a:r>
                  <a:rPr lang="nl-NL" dirty="0" err="1"/>
                  <a:t>to</a:t>
                </a:r>
                <a:r>
                  <a:rPr lang="nl-NL" dirty="0"/>
                  <a:t> </a:t>
                </a:r>
                <a:r>
                  <a:rPr lang="nl-NL" dirty="0" err="1"/>
                  <a:t>the</a:t>
                </a:r>
                <a:r>
                  <a:rPr lang="nl-NL" dirty="0"/>
                  <a:t> </a:t>
                </a:r>
                <a:r>
                  <a:rPr lang="nl-NL" dirty="0" err="1"/>
                  <a:t>mass</a:t>
                </a:r>
                <a:r>
                  <a:rPr lang="nl-NL" dirty="0"/>
                  <a:t> of </a:t>
                </a:r>
                <a:r>
                  <a:rPr lang="nl-NL" dirty="0" err="1"/>
                  <a:t>massive</a:t>
                </a:r>
                <a:r>
                  <a:rPr lang="nl-NL" dirty="0"/>
                  <a:t> </a:t>
                </a:r>
                <a:r>
                  <a:rPr lang="nl-NL" dirty="0" err="1"/>
                  <a:t>bosons</a:t>
                </a:r>
                <a:r>
                  <a:rPr lang="nl-NL" dirty="0"/>
                  <a:t> </a:t>
                </a:r>
                <a:r>
                  <a:rPr lang="nl-NL" dirty="0" err="1"/>
                  <a:t>and</a:t>
                </a:r>
                <a:r>
                  <a:rPr lang="nl-NL" dirty="0"/>
                  <a:t> </a:t>
                </a:r>
                <a:r>
                  <a:rPr lang="nl-NL" dirty="0" err="1"/>
                  <a:t>fermions</a:t>
                </a:r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 </a:t>
                </a:r>
                <a:r>
                  <a:rPr lang="nl-NL" dirty="0" err="1"/>
                  <a:t>Potential</a:t>
                </a:r>
                <a:r>
                  <a:rPr lang="nl-NL" dirty="0"/>
                  <a:t>: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1" i="0" smtClean="0">
                            <a:latin typeface="Cambria Math" panose="02040503050406030204" pitchFamily="18" charset="0"/>
                          </a:rPr>
                          <m:t>𝚽</m:t>
                        </m:r>
                      </m:e>
                    </m:d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b="1" i="0" smtClean="0">
                                <a:latin typeface="Cambria Math" panose="02040503050406030204" pitchFamily="18" charset="0"/>
                              </a:rPr>
                              <m:t>𝚽</m:t>
                            </m:r>
                          </m:e>
                          <m:sup>
                            <m:r>
                              <a:rPr lang="nl-N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r>
                          <a:rPr lang="nl-NL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𝚽</m:t>
                        </m:r>
                      </m:e>
                    </m:d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l-NL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b="1" i="1">
                                    <a:latin typeface="Cambria Math" panose="02040503050406030204" pitchFamily="18" charset="0"/>
                                  </a:rPr>
                                  <m:t>𝚽</m:t>
                                </m:r>
                              </m:e>
                              <m:sup>
                                <m:r>
                                  <a:rPr lang="nl-NL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nl-NL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𝚽</m:t>
                            </m:r>
                          </m:e>
                        </m:d>
                      </m:e>
                      <m:sup>
                        <m:r>
                          <a:rPr lang="nl-NL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dirty="0"/>
                  <a:t> </a:t>
                </a:r>
              </a:p>
              <a:p>
                <a:endParaRPr lang="nl-NL" dirty="0"/>
              </a:p>
              <a:p>
                <a:r>
                  <a:rPr lang="nl-NL" dirty="0" err="1"/>
                  <a:t>Spontaneous</a:t>
                </a:r>
                <a:r>
                  <a:rPr lang="nl-NL" dirty="0"/>
                  <a:t> </a:t>
                </a:r>
                <a:r>
                  <a:rPr lang="nl-NL" dirty="0" err="1"/>
                  <a:t>symmetry</a:t>
                </a:r>
                <a:r>
                  <a:rPr lang="nl-NL" dirty="0"/>
                  <a:t> </a:t>
                </a:r>
                <a:r>
                  <a:rPr lang="nl-NL" dirty="0" err="1"/>
                  <a:t>breaking</a:t>
                </a:r>
                <a:r>
                  <a:rPr lang="nl-NL" dirty="0"/>
                  <a:t> </a:t>
                </a:r>
                <a:r>
                  <a:rPr lang="nl-NL" dirty="0" err="1"/>
                  <a:t>if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nl-NL" b="0" dirty="0"/>
              </a:p>
              <a:p>
                <a:endParaRPr lang="nl-NL" dirty="0"/>
              </a:p>
              <a:p>
                <a:r>
                  <a:rPr lang="nl-NL" b="0" dirty="0" err="1"/>
                  <a:t>Higgs</a:t>
                </a:r>
                <a:r>
                  <a:rPr lang="nl-NL" b="0" dirty="0"/>
                  <a:t> </a:t>
                </a:r>
                <a:r>
                  <a:rPr lang="nl-NL" b="0" dirty="0" err="1"/>
                  <a:t>mass</a:t>
                </a:r>
                <a:r>
                  <a:rPr lang="nl-NL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l-NL" i="1">
                            <a:latin typeface="Cambria Math" panose="02040503050406030204" pitchFamily="18" charset="0"/>
                          </a:rPr>
                          <m:t>𝜆</m:t>
                        </m:r>
                        <m:sSup>
                          <m:sSup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nl-NL" b="0" dirty="0"/>
                  <a:t> </a:t>
                </a:r>
              </a:p>
              <a:p>
                <a:endParaRPr lang="nl-NL" dirty="0"/>
              </a:p>
              <a:p>
                <a:r>
                  <a:rPr lang="nl-NL" b="0" dirty="0" err="1"/>
                  <a:t>Higgs</a:t>
                </a:r>
                <a:r>
                  <a:rPr lang="nl-NL" b="0" dirty="0"/>
                  <a:t> </a:t>
                </a:r>
                <a:r>
                  <a:rPr lang="nl-NL" b="0" dirty="0" err="1"/>
                  <a:t>particle</a:t>
                </a:r>
                <a:r>
                  <a:rPr lang="nl-NL" b="0" dirty="0"/>
                  <a:t> </a:t>
                </a:r>
                <a:r>
                  <a:rPr lang="nl-NL" b="0" dirty="0" err="1"/>
                  <a:t>discovered</a:t>
                </a:r>
                <a:r>
                  <a:rPr lang="nl-NL" b="0" dirty="0"/>
                  <a:t> in 2012! </a:t>
                </a:r>
                <a:endParaRPr lang="nl-NL" dirty="0"/>
              </a:p>
              <a:p>
                <a:pPr marL="114300" indent="0">
                  <a:buNone/>
                </a:pPr>
                <a:r>
                  <a:rPr lang="nl-NL" b="0" dirty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=125</m:t>
                    </m:r>
                  </m:oMath>
                </a14:m>
                <a:r>
                  <a:rPr lang="nl-NL" b="0" dirty="0"/>
                  <a:t> GeV </a:t>
                </a:r>
              </a:p>
              <a:p>
                <a:pPr marL="114300" indent="0">
                  <a:buNone/>
                </a:pPr>
                <a:endParaRPr lang="nl-NL" dirty="0"/>
              </a:p>
              <a:p>
                <a:pPr marL="114300" indent="0">
                  <a:buNone/>
                </a:pPr>
                <a:endParaRPr lang="nl-NL" dirty="0"/>
              </a:p>
            </p:txBody>
          </p:sp>
        </mc:Choice>
        <mc:Fallback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42226F7D-3BCD-CEBD-B559-C6CCBE9BC9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277565"/>
                <a:ext cx="8520600" cy="3301659"/>
              </a:xfrm>
              <a:blipFill>
                <a:blip r:embed="rId2"/>
                <a:stretch>
                  <a:fillRect b="-38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C8116E-D621-13A8-F7A5-1934B5CF10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6" name="Afbeelding 5" descr="Afbeelding met diagram, lijn, tekening, schets&#10;&#10;Automatisch gegenereerde beschrijving">
            <a:extLst>
              <a:ext uri="{FF2B5EF4-FFF2-40B4-BE49-F238E27FC236}">
                <a16:creationId xmlns:a16="http://schemas.microsoft.com/office/drawing/2014/main" id="{DC82B2F9-633C-E776-EFAE-45EFA5A74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31" t="15041" r="2164" b="12199"/>
          <a:stretch/>
        </p:blipFill>
        <p:spPr>
          <a:xfrm>
            <a:off x="5478742" y="2403448"/>
            <a:ext cx="2776797" cy="23061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t 21">
                <a:extLst>
                  <a:ext uri="{FF2B5EF4-FFF2-40B4-BE49-F238E27FC236}">
                    <a16:creationId xmlns:a16="http://schemas.microsoft.com/office/drawing/2014/main" id="{3D8B4D45-75DB-3719-3162-1A3BBA60252A}"/>
                  </a:ext>
                </a:extLst>
              </p14:cNvPr>
              <p14:cNvContentPartPr/>
              <p14:nvPr/>
            </p14:nvContentPartPr>
            <p14:xfrm>
              <a:off x="7009302" y="3794060"/>
              <a:ext cx="351360" cy="328680"/>
            </p14:xfrm>
          </p:contentPart>
        </mc:Choice>
        <mc:Fallback xmlns="">
          <p:pic>
            <p:nvPicPr>
              <p:cNvPr id="22" name="Inkt 21">
                <a:extLst>
                  <a:ext uri="{FF2B5EF4-FFF2-40B4-BE49-F238E27FC236}">
                    <a16:creationId xmlns:a16="http://schemas.microsoft.com/office/drawing/2014/main" id="{3D8B4D45-75DB-3719-3162-1A3BBA6025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3302" y="3758060"/>
                <a:ext cx="4230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t 23">
                <a:extLst>
                  <a:ext uri="{FF2B5EF4-FFF2-40B4-BE49-F238E27FC236}">
                    <a16:creationId xmlns:a16="http://schemas.microsoft.com/office/drawing/2014/main" id="{3548DAFF-0783-5523-94AE-6A2FC78AEE1F}"/>
                  </a:ext>
                </a:extLst>
              </p14:cNvPr>
              <p14:cNvContentPartPr/>
              <p14:nvPr/>
            </p14:nvContentPartPr>
            <p14:xfrm>
              <a:off x="7180302" y="3921500"/>
              <a:ext cx="241560" cy="251280"/>
            </p14:xfrm>
          </p:contentPart>
        </mc:Choice>
        <mc:Fallback xmlns="">
          <p:pic>
            <p:nvPicPr>
              <p:cNvPr id="24" name="Inkt 23">
                <a:extLst>
                  <a:ext uri="{FF2B5EF4-FFF2-40B4-BE49-F238E27FC236}">
                    <a16:creationId xmlns:a16="http://schemas.microsoft.com/office/drawing/2014/main" id="{3548DAFF-0783-5523-94AE-6A2FC78AEE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62302" y="3903500"/>
                <a:ext cx="27720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t 29">
                <a:extLst>
                  <a:ext uri="{FF2B5EF4-FFF2-40B4-BE49-F238E27FC236}">
                    <a16:creationId xmlns:a16="http://schemas.microsoft.com/office/drawing/2014/main" id="{4FD7EA20-FC68-1A02-54DB-5FA2B24528BE}"/>
                  </a:ext>
                </a:extLst>
              </p14:cNvPr>
              <p14:cNvContentPartPr/>
              <p14:nvPr/>
            </p14:nvContentPartPr>
            <p14:xfrm>
              <a:off x="6721852" y="3659817"/>
              <a:ext cx="167040" cy="163800"/>
            </p14:xfrm>
          </p:contentPart>
        </mc:Choice>
        <mc:Fallback xmlns="">
          <p:pic>
            <p:nvPicPr>
              <p:cNvPr id="30" name="Inkt 29">
                <a:extLst>
                  <a:ext uri="{FF2B5EF4-FFF2-40B4-BE49-F238E27FC236}">
                    <a16:creationId xmlns:a16="http://schemas.microsoft.com/office/drawing/2014/main" id="{4FD7EA20-FC68-1A02-54DB-5FA2B24528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03852" y="3641817"/>
                <a:ext cx="20268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t 30">
                <a:extLst>
                  <a:ext uri="{FF2B5EF4-FFF2-40B4-BE49-F238E27FC236}">
                    <a16:creationId xmlns:a16="http://schemas.microsoft.com/office/drawing/2014/main" id="{BCD25B0B-860F-2A24-9555-103E3E7B5AD2}"/>
                  </a:ext>
                </a:extLst>
              </p14:cNvPr>
              <p14:cNvContentPartPr/>
              <p14:nvPr/>
            </p14:nvContentPartPr>
            <p14:xfrm>
              <a:off x="7361572" y="4276857"/>
              <a:ext cx="146160" cy="169560"/>
            </p14:xfrm>
          </p:contentPart>
        </mc:Choice>
        <mc:Fallback xmlns="">
          <p:pic>
            <p:nvPicPr>
              <p:cNvPr id="31" name="Inkt 30">
                <a:extLst>
                  <a:ext uri="{FF2B5EF4-FFF2-40B4-BE49-F238E27FC236}">
                    <a16:creationId xmlns:a16="http://schemas.microsoft.com/office/drawing/2014/main" id="{BCD25B0B-860F-2A24-9555-103E3E7B5AD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43572" y="4259217"/>
                <a:ext cx="181800" cy="20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8040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311700" y="242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The Higgs potential</a:t>
            </a:r>
            <a:endParaRPr dirty="0"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8</a:t>
            </a:fld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66" y="657700"/>
            <a:ext cx="3350083" cy="246977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4CCD2446-99FE-7065-4DBA-D5B24800A50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225225"/>
                <a:ext cx="6160436" cy="3354000"/>
              </a:xfrm>
            </p:spPr>
            <p:txBody>
              <a:bodyPr>
                <a:normAutofit/>
              </a:bodyPr>
              <a:lstStyle/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nl-NL" dirty="0"/>
                  <a:t>Rewriting:</a:t>
                </a: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nl-NL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l-NL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nl-NL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nl-NL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nl-NL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nl-NL" b="0" i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nl-NL" b="0" i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nl-NL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nl-NL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dirty="0">
                    <a:solidFill>
                      <a:schemeClr val="tx1"/>
                    </a:solidFill>
                  </a:rPr>
                  <a:t>Exact </a:t>
                </a:r>
                <a:r>
                  <a:rPr lang="nl-NL" dirty="0" err="1">
                    <a:solidFill>
                      <a:schemeClr val="tx1"/>
                    </a:solidFill>
                  </a:rPr>
                  <a:t>shape</a:t>
                </a:r>
                <a:r>
                  <a:rPr lang="nl-NL" dirty="0">
                    <a:solidFill>
                      <a:schemeClr val="tx1"/>
                    </a:solidFill>
                  </a:rPr>
                  <a:t> </a:t>
                </a:r>
                <a:r>
                  <a:rPr lang="nl-NL" dirty="0" err="1">
                    <a:solidFill>
                      <a:schemeClr val="tx1"/>
                    </a:solidFill>
                  </a:rPr>
                  <a:t>to</a:t>
                </a:r>
                <a:r>
                  <a:rPr lang="nl-NL" dirty="0">
                    <a:solidFill>
                      <a:schemeClr val="tx1"/>
                    </a:solidFill>
                  </a:rPr>
                  <a:t> </a:t>
                </a:r>
                <a:r>
                  <a:rPr lang="nl-NL" dirty="0" err="1">
                    <a:solidFill>
                      <a:schemeClr val="tx1"/>
                    </a:solidFill>
                  </a:rPr>
                  <a:t>be</a:t>
                </a:r>
                <a:r>
                  <a:rPr lang="nl-NL" dirty="0">
                    <a:solidFill>
                      <a:schemeClr val="tx1"/>
                    </a:solidFill>
                  </a:rPr>
                  <a:t> </a:t>
                </a:r>
                <a:r>
                  <a:rPr lang="nl-NL" dirty="0" err="1">
                    <a:solidFill>
                      <a:schemeClr val="tx1"/>
                    </a:solidFill>
                  </a:rPr>
                  <a:t>determined</a:t>
                </a:r>
                <a:endParaRPr lang="nl-NL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dirty="0" err="1">
                    <a:solidFill>
                      <a:schemeClr val="tx1"/>
                    </a:solidFill>
                  </a:rPr>
                  <a:t>Can</a:t>
                </a:r>
                <a:r>
                  <a:rPr lang="nl-NL" dirty="0">
                    <a:solidFill>
                      <a:schemeClr val="tx1"/>
                    </a:solidFill>
                  </a:rPr>
                  <a:t> </a:t>
                </a:r>
                <a:r>
                  <a:rPr lang="nl-NL" dirty="0" err="1">
                    <a:solidFill>
                      <a:schemeClr val="tx1"/>
                    </a:solidFill>
                  </a:rPr>
                  <a:t>provide</a:t>
                </a:r>
                <a:r>
                  <a:rPr lang="nl-NL" dirty="0">
                    <a:solidFill>
                      <a:schemeClr val="tx1"/>
                    </a:solidFill>
                  </a:rPr>
                  <a:t> solution in </a:t>
                </a:r>
                <a:r>
                  <a:rPr lang="nl-NL" dirty="0" err="1">
                    <a:solidFill>
                      <a:schemeClr val="tx1"/>
                    </a:solidFill>
                  </a:rPr>
                  <a:t>baryogenesis</a:t>
                </a:r>
                <a:r>
                  <a:rPr lang="nl-NL" dirty="0">
                    <a:solidFill>
                      <a:schemeClr val="tx1"/>
                    </a:solidFill>
                  </a:rPr>
                  <a:t> </a:t>
                </a:r>
                <a:r>
                  <a:rPr lang="nl-NL" dirty="0" err="1">
                    <a:solidFill>
                      <a:schemeClr val="tx1"/>
                    </a:solidFill>
                  </a:rPr>
                  <a:t>problem</a:t>
                </a:r>
                <a:r>
                  <a:rPr lang="nl-NL" dirty="0">
                    <a:solidFill>
                      <a:schemeClr val="tx1"/>
                    </a:solidFill>
                  </a:rPr>
                  <a:t>:   </a:t>
                </a:r>
                <a:r>
                  <a:rPr lang="nl-NL" dirty="0" err="1">
                    <a:solidFill>
                      <a:schemeClr val="tx1"/>
                    </a:solidFill>
                  </a:rPr>
                  <a:t>why</a:t>
                </a:r>
                <a:r>
                  <a:rPr lang="nl-NL" dirty="0">
                    <a:solidFill>
                      <a:schemeClr val="tx1"/>
                    </a:solidFill>
                  </a:rPr>
                  <a:t> do we </a:t>
                </a:r>
                <a:r>
                  <a:rPr lang="nl-NL" dirty="0" err="1">
                    <a:solidFill>
                      <a:schemeClr val="tx1"/>
                    </a:solidFill>
                  </a:rPr>
                  <a:t>observe</a:t>
                </a:r>
                <a:r>
                  <a:rPr lang="nl-NL" dirty="0">
                    <a:solidFill>
                      <a:schemeClr val="tx1"/>
                    </a:solidFill>
                  </a:rPr>
                  <a:t> more matter </a:t>
                </a:r>
                <a:r>
                  <a:rPr lang="nl-NL" dirty="0" err="1">
                    <a:solidFill>
                      <a:schemeClr val="tx1"/>
                    </a:solidFill>
                  </a:rPr>
                  <a:t>than</a:t>
                </a:r>
                <a:r>
                  <a:rPr lang="nl-NL" dirty="0">
                    <a:solidFill>
                      <a:schemeClr val="tx1"/>
                    </a:solidFill>
                  </a:rPr>
                  <a:t> anti-matter?</a:t>
                </a:r>
              </a:p>
            </p:txBody>
          </p:sp>
        </mc:Choice>
        <mc:Fallback xmlns="">
          <p:sp>
            <p:nvSpPr>
              <p:cNvPr id="3" name="Tijdelijke aanduiding voor tekst 2">
                <a:extLst>
                  <a:ext uri="{FF2B5EF4-FFF2-40B4-BE49-F238E27FC236}">
                    <a16:creationId xmlns:a16="http://schemas.microsoft.com/office/drawing/2014/main" id="{4CCD2446-99FE-7065-4DBA-D5B24800A5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225225"/>
                <a:ext cx="6160436" cy="33540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F483B-323B-1C42-74A4-1A853E17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self-coupling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AE4434-483A-19BD-CE5D-964864DE39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6" name="Google Shape;109;p16">
            <a:extLst>
              <a:ext uri="{FF2B5EF4-FFF2-40B4-BE49-F238E27FC236}">
                <a16:creationId xmlns:a16="http://schemas.microsoft.com/office/drawing/2014/main" id="{181C2F7A-DE51-FB2D-ABA1-8205D8E48C0F}"/>
              </a:ext>
            </a:extLst>
          </p:cNvPr>
          <p:cNvSpPr/>
          <p:nvPr/>
        </p:nvSpPr>
        <p:spPr>
          <a:xfrm>
            <a:off x="4331398" y="1739520"/>
            <a:ext cx="444600" cy="9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Google Shape;110;p16">
            <a:extLst>
              <a:ext uri="{FF2B5EF4-FFF2-40B4-BE49-F238E27FC236}">
                <a16:creationId xmlns:a16="http://schemas.microsoft.com/office/drawing/2014/main" id="{F78ABD09-3461-010D-D552-8F2F9B3690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1397" r="56928" b="8746"/>
          <a:stretch/>
        </p:blipFill>
        <p:spPr>
          <a:xfrm>
            <a:off x="1304170" y="2081713"/>
            <a:ext cx="1418152" cy="143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1;p16">
            <a:extLst>
              <a:ext uri="{FF2B5EF4-FFF2-40B4-BE49-F238E27FC236}">
                <a16:creationId xmlns:a16="http://schemas.microsoft.com/office/drawing/2014/main" id="{58DD116E-9470-7856-6E88-E9848C0239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6459" t="11222" b="10738"/>
          <a:stretch/>
        </p:blipFill>
        <p:spPr>
          <a:xfrm>
            <a:off x="3106648" y="1969470"/>
            <a:ext cx="1465351" cy="164155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jdelijke aanduiding voor tekst 2">
                <a:extLst>
                  <a:ext uri="{FF2B5EF4-FFF2-40B4-BE49-F238E27FC236}">
                    <a16:creationId xmlns:a16="http://schemas.microsoft.com/office/drawing/2014/main" id="{8B31DC45-E8ED-6A51-931C-7FCA4BEA447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271081"/>
                <a:ext cx="8520599" cy="3308144"/>
              </a:xfrm>
            </p:spPr>
            <p:txBody>
              <a:bodyPr/>
              <a:lstStyle/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nl-NL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nl-NL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nl-NL" dirty="0">
                  <a:solidFill>
                    <a:schemeClr val="tx1"/>
                  </a:solidFill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endParaRPr lang="nl-N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ijdelijke aanduiding voor tekst 2">
                <a:extLst>
                  <a:ext uri="{FF2B5EF4-FFF2-40B4-BE49-F238E27FC236}">
                    <a16:creationId xmlns:a16="http://schemas.microsoft.com/office/drawing/2014/main" id="{8B31DC45-E8ED-6A51-931C-7FCA4BEA44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271081"/>
                <a:ext cx="8520599" cy="330814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al 12">
            <a:extLst>
              <a:ext uri="{FF2B5EF4-FFF2-40B4-BE49-F238E27FC236}">
                <a16:creationId xmlns:a16="http://schemas.microsoft.com/office/drawing/2014/main" id="{B7CC37A1-D227-518F-78CE-3A0BF869FF5E}"/>
              </a:ext>
            </a:extLst>
          </p:cNvPr>
          <p:cNvSpPr/>
          <p:nvPr/>
        </p:nvSpPr>
        <p:spPr>
          <a:xfrm rot="19557692">
            <a:off x="1485712" y="2075557"/>
            <a:ext cx="525944" cy="8096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D126D578-D1E3-B88A-2744-E0434DC03A15}"/>
              </a:ext>
            </a:extLst>
          </p:cNvPr>
          <p:cNvSpPr/>
          <p:nvPr/>
        </p:nvSpPr>
        <p:spPr>
          <a:xfrm>
            <a:off x="3576351" y="1880275"/>
            <a:ext cx="448270" cy="10652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8" name="Inkt 37">
                <a:extLst>
                  <a:ext uri="{FF2B5EF4-FFF2-40B4-BE49-F238E27FC236}">
                    <a16:creationId xmlns:a16="http://schemas.microsoft.com/office/drawing/2014/main" id="{17D4241B-0EA7-1952-A36A-F8164E188F76}"/>
                  </a:ext>
                </a:extLst>
              </p14:cNvPr>
              <p14:cNvContentPartPr/>
              <p14:nvPr/>
            </p14:nvContentPartPr>
            <p14:xfrm>
              <a:off x="1939422" y="2029700"/>
              <a:ext cx="340560" cy="679320"/>
            </p14:xfrm>
          </p:contentPart>
        </mc:Choice>
        <mc:Fallback xmlns="">
          <p:pic>
            <p:nvPicPr>
              <p:cNvPr id="38" name="Inkt 37">
                <a:extLst>
                  <a:ext uri="{FF2B5EF4-FFF2-40B4-BE49-F238E27FC236}">
                    <a16:creationId xmlns:a16="http://schemas.microsoft.com/office/drawing/2014/main" id="{17D4241B-0EA7-1952-A36A-F8164E188F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1782" y="2011700"/>
                <a:ext cx="3762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1" name="Inkt 40">
                <a:extLst>
                  <a:ext uri="{FF2B5EF4-FFF2-40B4-BE49-F238E27FC236}">
                    <a16:creationId xmlns:a16="http://schemas.microsoft.com/office/drawing/2014/main" id="{2A5AB721-A0B2-825D-78B8-248BE6230AB2}"/>
                  </a:ext>
                </a:extLst>
              </p14:cNvPr>
              <p14:cNvContentPartPr/>
              <p14:nvPr/>
            </p14:nvContentPartPr>
            <p14:xfrm>
              <a:off x="3433782" y="2023580"/>
              <a:ext cx="412200" cy="756360"/>
            </p14:xfrm>
          </p:contentPart>
        </mc:Choice>
        <mc:Fallback xmlns="">
          <p:pic>
            <p:nvPicPr>
              <p:cNvPr id="41" name="Inkt 40">
                <a:extLst>
                  <a:ext uri="{FF2B5EF4-FFF2-40B4-BE49-F238E27FC236}">
                    <a16:creationId xmlns:a16="http://schemas.microsoft.com/office/drawing/2014/main" id="{2A5AB721-A0B2-825D-78B8-248BE6230A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6142" y="2005580"/>
                <a:ext cx="447840" cy="79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AA493EA4-9C42-E7FA-E46A-E8C62D4CE4C1}"/>
                  </a:ext>
                </a:extLst>
              </p:cNvPr>
              <p:cNvSpPr txBox="1"/>
              <p:nvPr/>
            </p:nvSpPr>
            <p:spPr>
              <a:xfrm>
                <a:off x="1748684" y="4003615"/>
                <a:ext cx="22231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sz="1800" b="0" i="0" smtClean="0">
                              <a:latin typeface="Cambria Math" panose="02040503050406030204" pitchFamily="18" charset="0"/>
                            </a:rPr>
                            <m:t>SM</m:t>
                          </m:r>
                        </m:sub>
                      </m:sSub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nl-NL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nl-NL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∼0.13</m:t>
                      </m:r>
                    </m:oMath>
                  </m:oMathPara>
                </a14:m>
                <a:endParaRPr lang="nl-NL" sz="1800" dirty="0"/>
              </a:p>
            </p:txBody>
          </p:sp>
        </mc:Choice>
        <mc:Fallback xmlns=""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AA493EA4-9C42-E7FA-E46A-E8C62D4CE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684" y="4003615"/>
                <a:ext cx="2223173" cy="276999"/>
              </a:xfrm>
              <a:prstGeom prst="rect">
                <a:avLst/>
              </a:prstGeom>
              <a:blipFill>
                <a:blip r:embed="rId8"/>
                <a:stretch>
                  <a:fillRect l="-1705" r="-1705" b="-2272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885F1DFC-B3D9-906B-AEB4-DE85F47CD62B}"/>
                  </a:ext>
                </a:extLst>
              </p:cNvPr>
              <p:cNvSpPr txBox="1"/>
              <p:nvPr/>
            </p:nvSpPr>
            <p:spPr>
              <a:xfrm>
                <a:off x="5985753" y="1549940"/>
                <a:ext cx="1710725" cy="1669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latin typeface="Lora" pitchFamily="2" charset="77"/>
                  </a:rPr>
                  <a:t>Kappa </a:t>
                </a:r>
                <a:r>
                  <a:rPr lang="nl-NL" dirty="0" err="1">
                    <a:latin typeface="Lora" pitchFamily="2" charset="77"/>
                  </a:rPr>
                  <a:t>framework</a:t>
                </a:r>
                <a:r>
                  <a:rPr lang="nl-NL" dirty="0">
                    <a:latin typeface="Lora" pitchFamily="2" charset="77"/>
                  </a:rPr>
                  <a:t>:</a:t>
                </a:r>
              </a:p>
              <a:p>
                <a:endParaRPr lang="nl-NL" dirty="0">
                  <a:latin typeface="Lora" pitchFamily="2" charset="77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nl-NL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1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nl-NL" sz="1800" b="0" i="1" smtClean="0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b>
                          </m:sSub>
                        </m:den>
                      </m:f>
                      <m:r>
                        <a:rPr lang="nl-NL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1800" b="0" dirty="0">
                  <a:latin typeface="Lora" pitchFamily="2" charset="77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nl-NL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nl-NL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nl-NL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1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nl-NL" sz="1800" i="1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sz="1800" dirty="0">
                  <a:latin typeface="Lora" pitchFamily="2" charset="77"/>
                </a:endParaRPr>
              </a:p>
            </p:txBody>
          </p:sp>
        </mc:Choice>
        <mc:Fallback xmlns=""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885F1DFC-B3D9-906B-AEB4-DE85F47CD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753" y="1549940"/>
                <a:ext cx="1710725" cy="1669431"/>
              </a:xfrm>
              <a:prstGeom prst="rect">
                <a:avLst/>
              </a:prstGeom>
              <a:blipFill>
                <a:blip r:embed="rId9"/>
                <a:stretch>
                  <a:fillRect l="-1471" t="-75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56280"/>
      </p:ext>
    </p:extLst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76A5AF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3C78D8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2888</TotalTime>
  <Words>1716</Words>
  <Application>Microsoft Macintosh PowerPoint</Application>
  <PresentationFormat>Diavoorstelling (16:9)</PresentationFormat>
  <Paragraphs>369</Paragraphs>
  <Slides>45</Slides>
  <Notes>28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1" baseType="lpstr">
      <vt:lpstr>Economica</vt:lpstr>
      <vt:lpstr>Open Sans</vt:lpstr>
      <vt:lpstr>Lora</vt:lpstr>
      <vt:lpstr>Cambria Math</vt:lpstr>
      <vt:lpstr>Arial</vt:lpstr>
      <vt:lpstr>Luxe</vt:lpstr>
      <vt:lpstr>A search for triple-Higgs production with the ATLAS detector at the LHC</vt:lpstr>
      <vt:lpstr>Outline of this talk</vt:lpstr>
      <vt:lpstr>Particle physics:</vt:lpstr>
      <vt:lpstr>Atoms</vt:lpstr>
      <vt:lpstr>The Standard Model (SM)</vt:lpstr>
      <vt:lpstr>The Lagrangian L_SM</vt:lpstr>
      <vt:lpstr>The Higgs mechanism</vt:lpstr>
      <vt:lpstr>The Higgs potential</vt:lpstr>
      <vt:lpstr>The Higgs self-coupling</vt:lpstr>
      <vt:lpstr>Di-Higgs and triple-Higgs production</vt:lpstr>
      <vt:lpstr>The Large Hadron Collider (LHC)</vt:lpstr>
      <vt:lpstr>HHH events at the LHC</vt:lpstr>
      <vt:lpstr>Varying the Higgs self coupling</vt:lpstr>
      <vt:lpstr>How does the kinematic of HHH change when 𝜅3 and 𝜅4 vary?</vt:lpstr>
      <vt:lpstr>Higgs decay in the ATLAS detector</vt:lpstr>
      <vt:lpstr>Event selection and categorization</vt:lpstr>
      <vt:lpstr>Background modeling</vt:lpstr>
      <vt:lpstr>HHH signal for varying 𝜅3 and 𝜅4 </vt:lpstr>
      <vt:lpstr>HHH(6b) kinematic distributions with varying 𝜅3</vt:lpstr>
      <vt:lpstr>HHH(6b) kinematic distributions with varying 𝜅4</vt:lpstr>
      <vt:lpstr>Discriminating signal from background</vt:lpstr>
      <vt:lpstr>Signal vs background in HHH(6b) analysis</vt:lpstr>
      <vt:lpstr>Likelihood analysis </vt:lpstr>
      <vt:lpstr>Fitting SM signal: upper limit on σ_HHH</vt:lpstr>
      <vt:lpstr>PowerPoint-presentatie</vt:lpstr>
      <vt:lpstr>1D scan κ_3</vt:lpstr>
      <vt:lpstr>1D scan κ_4</vt:lpstr>
      <vt:lpstr>The (κ_3,κ_4 )  2D scan</vt:lpstr>
      <vt:lpstr>Conclusions</vt:lpstr>
      <vt:lpstr>Outlook</vt:lpstr>
      <vt:lpstr>Thanks for listening!</vt:lpstr>
      <vt:lpstr>BACKUP</vt:lpstr>
      <vt:lpstr>HHH phenomenology</vt:lpstr>
      <vt:lpstr>mHHH Truth-level</vt:lpstr>
      <vt:lpstr>pT, H1 , pT, H2,  pT, H3 Truth-level </vt:lpstr>
      <vt:lpstr>Yields table with 𝜎NNLO </vt:lpstr>
      <vt:lpstr>MC Signal Yields in  6b-region for varying 𝜅3, 𝜅4</vt:lpstr>
      <vt:lpstr>How does the shape of the kinematics change? mHHH</vt:lpstr>
      <vt:lpstr>How does the shape of the kinematics change? pT,H1</vt:lpstr>
      <vt:lpstr>Step 1 fitting result: fitting  𝜇</vt:lpstr>
      <vt:lpstr>Step 2 fitting setup</vt:lpstr>
      <vt:lpstr>Fitting regions</vt:lpstr>
      <vt:lpstr>Constraints of competing analyses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search for triple-Higgs production with the ATLAS detector at the LHC</dc:title>
  <cp:lastModifiedBy>Jochem Bakker</cp:lastModifiedBy>
  <cp:revision>30</cp:revision>
  <dcterms:modified xsi:type="dcterms:W3CDTF">2024-07-12T07:11:22Z</dcterms:modified>
</cp:coreProperties>
</file>