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</p:sldMasterIdLst>
  <p:notesMasterIdLst>
    <p:notesMasterId r:id="rId6"/>
  </p:notesMasterIdLst>
  <p:handoutMasterIdLst>
    <p:handoutMasterId r:id="rId7"/>
  </p:handoutMasterIdLst>
  <p:sldIdLst>
    <p:sldId id="480" r:id="rId2"/>
    <p:sldId id="481" r:id="rId3"/>
    <p:sldId id="492" r:id="rId4"/>
    <p:sldId id="493" r:id="rId5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pitchFamily="-1" charset="0"/>
        <a:ea typeface="ヒラギノ明朝 ProN W3" pitchFamily="-1" charset="-128"/>
        <a:cs typeface="ヒラギノ明朝 ProN W3" pitchFamily="-1" charset="-128"/>
        <a:sym typeface="American Typewriter" pitchFamily="-1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pitchFamily="-1" charset="0"/>
        <a:ea typeface="ヒラギノ明朝 ProN W3" pitchFamily="-1" charset="-128"/>
        <a:cs typeface="ヒラギノ明朝 ProN W3" pitchFamily="-1" charset="-128"/>
        <a:sym typeface="American Typewriter" pitchFamily="-1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pitchFamily="-1" charset="0"/>
        <a:ea typeface="ヒラギノ明朝 ProN W3" pitchFamily="-1" charset="-128"/>
        <a:cs typeface="ヒラギノ明朝 ProN W3" pitchFamily="-1" charset="-128"/>
        <a:sym typeface="American Typewriter" pitchFamily="-1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pitchFamily="-1" charset="0"/>
        <a:ea typeface="ヒラギノ明朝 ProN W3" pitchFamily="-1" charset="-128"/>
        <a:cs typeface="ヒラギノ明朝 ProN W3" pitchFamily="-1" charset="-128"/>
        <a:sym typeface="American Typewriter" pitchFamily="-1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rgbClr val="FFFFFF"/>
        </a:solidFill>
        <a:latin typeface="American Typewriter" pitchFamily="-1" charset="0"/>
        <a:ea typeface="ヒラギノ明朝 ProN W3" pitchFamily="-1" charset="-128"/>
        <a:cs typeface="ヒラギノ明朝 ProN W3" pitchFamily="-1" charset="-128"/>
        <a:sym typeface="American Typewriter" pitchFamily="-1" charset="0"/>
      </a:defRPr>
    </a:lvl5pPr>
    <a:lvl6pPr marL="2286000" algn="l" defTabSz="457200" rtl="0" eaLnBrk="1" latinLnBrk="0" hangingPunct="1">
      <a:defRPr sz="4000" kern="1200">
        <a:solidFill>
          <a:srgbClr val="FFFFFF"/>
        </a:solidFill>
        <a:latin typeface="American Typewriter" pitchFamily="-1" charset="0"/>
        <a:ea typeface="ヒラギノ明朝 ProN W3" pitchFamily="-1" charset="-128"/>
        <a:cs typeface="ヒラギノ明朝 ProN W3" pitchFamily="-1" charset="-128"/>
        <a:sym typeface="American Typewriter" pitchFamily="-1" charset="0"/>
      </a:defRPr>
    </a:lvl6pPr>
    <a:lvl7pPr marL="2743200" algn="l" defTabSz="457200" rtl="0" eaLnBrk="1" latinLnBrk="0" hangingPunct="1">
      <a:defRPr sz="4000" kern="1200">
        <a:solidFill>
          <a:srgbClr val="FFFFFF"/>
        </a:solidFill>
        <a:latin typeface="American Typewriter" pitchFamily="-1" charset="0"/>
        <a:ea typeface="ヒラギノ明朝 ProN W3" pitchFamily="-1" charset="-128"/>
        <a:cs typeface="ヒラギノ明朝 ProN W3" pitchFamily="-1" charset="-128"/>
        <a:sym typeface="American Typewriter" pitchFamily="-1" charset="0"/>
      </a:defRPr>
    </a:lvl7pPr>
    <a:lvl8pPr marL="3200400" algn="l" defTabSz="457200" rtl="0" eaLnBrk="1" latinLnBrk="0" hangingPunct="1">
      <a:defRPr sz="4000" kern="1200">
        <a:solidFill>
          <a:srgbClr val="FFFFFF"/>
        </a:solidFill>
        <a:latin typeface="American Typewriter" pitchFamily="-1" charset="0"/>
        <a:ea typeface="ヒラギノ明朝 ProN W3" pitchFamily="-1" charset="-128"/>
        <a:cs typeface="ヒラギノ明朝 ProN W3" pitchFamily="-1" charset="-128"/>
        <a:sym typeface="American Typewriter" pitchFamily="-1" charset="0"/>
      </a:defRPr>
    </a:lvl8pPr>
    <a:lvl9pPr marL="3657600" algn="l" defTabSz="457200" rtl="0" eaLnBrk="1" latinLnBrk="0" hangingPunct="1">
      <a:defRPr sz="4000" kern="1200">
        <a:solidFill>
          <a:srgbClr val="FFFFFF"/>
        </a:solidFill>
        <a:latin typeface="American Typewriter" pitchFamily="-1" charset="0"/>
        <a:ea typeface="ヒラギノ明朝 ProN W3" pitchFamily="-1" charset="-128"/>
        <a:cs typeface="ヒラギノ明朝 ProN W3" pitchFamily="-1" charset="-128"/>
        <a:sym typeface="American Typewriter" pitchFamily="-1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1F4400"/>
    <a:srgbClr val="004400"/>
    <a:srgbClr val="005500"/>
    <a:srgbClr val="996633"/>
    <a:srgbClr val="000000"/>
    <a:srgbClr val="0000D4"/>
    <a:srgbClr val="87C738"/>
    <a:srgbClr val="A0F0FA"/>
    <a:srgbClr val="AAF0FA"/>
    <a:srgbClr val="AA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6" autoAdjust="0"/>
    <p:restoredTop sz="91801" autoAdjust="0"/>
  </p:normalViewPr>
  <p:slideViewPr>
    <p:cSldViewPr>
      <p:cViewPr>
        <p:scale>
          <a:sx n="116" d="100"/>
          <a:sy n="116" d="100"/>
        </p:scale>
        <p:origin x="-80" y="114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merican Typewriter" pitchFamily="1" charset="0"/>
                <a:ea typeface="ヒラギノ明朝 ProN W3" pitchFamily="1" charset="-128"/>
                <a:cs typeface="ヒラギノ明朝 ProN W3" pitchFamily="1" charset="-128"/>
                <a:sym typeface="American Typewriter" pitchFamily="1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merican Typewriter" pitchFamily="1" charset="0"/>
                <a:ea typeface="ヒラギノ明朝 ProN W3" pitchFamily="1" charset="-128"/>
                <a:cs typeface="ヒラギノ明朝 ProN W3" pitchFamily="1" charset="-128"/>
                <a:sym typeface="American Typewriter" pitchFamily="1" charset="0"/>
              </a:defRPr>
            </a:lvl1pPr>
          </a:lstStyle>
          <a:p>
            <a:pPr>
              <a:defRPr/>
            </a:pPr>
            <a:fld id="{FEC5F2CA-2B4A-9E42-A9DF-59B95DDE5B4D}" type="datetime1">
              <a:rPr lang="nl-NL"/>
              <a:pPr>
                <a:defRPr/>
              </a:pPr>
              <a:t>24/03/15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merican Typewriter" pitchFamily="1" charset="0"/>
                <a:ea typeface="ヒラギノ明朝 ProN W3" pitchFamily="1" charset="-128"/>
                <a:cs typeface="ヒラギノ明朝 ProN W3" pitchFamily="1" charset="-128"/>
                <a:sym typeface="American Typewriter" pitchFamily="1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merican Typewriter" pitchFamily="1" charset="0"/>
                <a:ea typeface="ヒラギノ明朝 ProN W3" pitchFamily="1" charset="-128"/>
                <a:cs typeface="ヒラギノ明朝 ProN W3" pitchFamily="1" charset="-128"/>
                <a:sym typeface="American Typewriter" pitchFamily="1" charset="0"/>
              </a:defRPr>
            </a:lvl1pPr>
          </a:lstStyle>
          <a:p>
            <a:pPr>
              <a:defRPr/>
            </a:pPr>
            <a:fld id="{125EFBC5-22F5-3642-B7FD-BD98C1A0931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3647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merican Typewriter" pitchFamily="1" charset="0"/>
                <a:ea typeface="ヒラギノ明朝 ProN W3" pitchFamily="1" charset="-128"/>
                <a:cs typeface="ヒラギノ明朝 ProN W3" pitchFamily="1" charset="-128"/>
                <a:sym typeface="American Typewriter" pitchFamily="1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merican Typewriter" pitchFamily="1" charset="0"/>
                <a:ea typeface="ヒラギノ明朝 ProN W3" pitchFamily="1" charset="-128"/>
                <a:cs typeface="ヒラギノ明朝 ProN W3" pitchFamily="1" charset="-128"/>
                <a:sym typeface="American Typewriter" pitchFamily="1" charset="0"/>
              </a:defRPr>
            </a:lvl1pPr>
          </a:lstStyle>
          <a:p>
            <a:pPr>
              <a:defRPr/>
            </a:pPr>
            <a:fld id="{EB44A696-5183-124F-84D6-A917BDBD6137}" type="datetime1">
              <a:rPr lang="nl-NL"/>
              <a:pPr>
                <a:defRPr/>
              </a:pPr>
              <a:t>24/03/15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merican Typewriter" pitchFamily="1" charset="0"/>
                <a:ea typeface="ヒラギノ明朝 ProN W3" pitchFamily="1" charset="-128"/>
                <a:cs typeface="ヒラギノ明朝 ProN W3" pitchFamily="1" charset="-128"/>
                <a:sym typeface="American Typewriter" pitchFamily="1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merican Typewriter" pitchFamily="1" charset="0"/>
                <a:ea typeface="ヒラギノ明朝 ProN W3" pitchFamily="1" charset="-128"/>
                <a:cs typeface="ヒラギノ明朝 ProN W3" pitchFamily="1" charset="-128"/>
                <a:sym typeface="American Typewriter" pitchFamily="1" charset="0"/>
              </a:defRPr>
            </a:lvl1pPr>
          </a:lstStyle>
          <a:p>
            <a:pPr>
              <a:defRPr/>
            </a:pPr>
            <a:fld id="{72AE74CD-E390-5F49-8214-215FFC89414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0073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nl-NL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D9520-C684-6848-A0DD-6D40B70A73FE}" type="slidenum">
              <a:rPr lang="nl-NL" smtClean="0">
                <a:latin typeface="American Typewriter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rPr>
              <a:pPr/>
              <a:t>1</a:t>
            </a:fld>
            <a:endParaRPr lang="nl-NL" smtClean="0">
              <a:latin typeface="American Typewriter" pitchFamily="-1" charset="0"/>
              <a:ea typeface="ヒラギノ明朝 ProN W3" pitchFamily="-1" charset="-128"/>
              <a:cs typeface="ヒラギノ明朝 ProN W3" pitchFamily="-1" charset="-128"/>
              <a:sym typeface="American Typewriter" pitchFamily="-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nl-NL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D9520-C684-6848-A0DD-6D40B70A73FE}" type="slidenum">
              <a:rPr lang="nl-NL" smtClean="0">
                <a:latin typeface="American Typewriter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rPr>
              <a:pPr/>
              <a:t>2</a:t>
            </a:fld>
            <a:endParaRPr lang="nl-NL" smtClean="0">
              <a:latin typeface="American Typewriter" pitchFamily="-1" charset="0"/>
              <a:ea typeface="ヒラギノ明朝 ProN W3" pitchFamily="-1" charset="-128"/>
              <a:cs typeface="ヒラギノ明朝 ProN W3" pitchFamily="-1" charset="-128"/>
              <a:sym typeface="American Typewriter" pitchFamily="-1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nl-NL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D9520-C684-6848-A0DD-6D40B70A73FE}" type="slidenum">
              <a:rPr lang="nl-NL" smtClean="0">
                <a:latin typeface="American Typewriter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rPr>
              <a:pPr/>
              <a:t>3</a:t>
            </a:fld>
            <a:endParaRPr lang="nl-NL" smtClean="0">
              <a:latin typeface="American Typewriter" pitchFamily="-1" charset="0"/>
              <a:ea typeface="ヒラギノ明朝 ProN W3" pitchFamily="-1" charset="-128"/>
              <a:cs typeface="ヒラギノ明朝 ProN W3" pitchFamily="-1" charset="-128"/>
              <a:sym typeface="American Typewriter" pitchFamily="-1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nl-NL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2D9520-C684-6848-A0DD-6D40B70A73FE}" type="slidenum">
              <a:rPr lang="nl-NL" smtClean="0">
                <a:latin typeface="American Typewriter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rPr>
              <a:pPr/>
              <a:t>4</a:t>
            </a:fld>
            <a:endParaRPr lang="nl-NL" smtClean="0">
              <a:latin typeface="American Typewriter" pitchFamily="-1" charset="0"/>
              <a:ea typeface="ヒラギノ明朝 ProN W3" pitchFamily="-1" charset="-128"/>
              <a:cs typeface="ヒラギノ明朝 ProN W3" pitchFamily="-1" charset="-128"/>
              <a:sym typeface="American Typewriter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500">
                <a:latin typeface="+mn-lt"/>
              </a:defRPr>
            </a:lvl1pPr>
            <a:lvl2pPr marL="0" indent="0">
              <a:buFont typeface="Lucida Grande"/>
              <a:buNone/>
              <a:defRPr sz="2500">
                <a:latin typeface="+mn-lt"/>
              </a:defRPr>
            </a:lvl2pPr>
            <a:lvl3pPr marL="0" indent="0">
              <a:buFont typeface="Lucida Grande"/>
              <a:buNone/>
              <a:defRPr sz="2500">
                <a:latin typeface="+mn-lt"/>
              </a:defRPr>
            </a:lvl3pPr>
            <a:lvl4pPr marL="0" indent="0">
              <a:buFont typeface="Lucida Grande"/>
              <a:buNone/>
              <a:defRPr sz="2500">
                <a:latin typeface="+mn-lt"/>
              </a:defRPr>
            </a:lvl4pPr>
            <a:lvl5pPr marL="0" indent="0">
              <a:buFont typeface="Lucida Grande"/>
              <a:buNone/>
              <a:defRPr sz="2500">
                <a:latin typeface="+mn-lt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900112" y="9125272"/>
            <a:ext cx="6538392" cy="519113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latin typeface="Arial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defRPr>
            </a:lvl1pPr>
          </a:lstStyle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‹#›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2"/>
          <p:cNvSpPr>
            <a:spLocks noGrp="1" noChangeAspect="1"/>
          </p:cNvSpPr>
          <p:nvPr userDrawn="1"/>
        </p:nvSpPr>
        <p:spPr bwMode="auto">
          <a:xfrm>
            <a:off x="10056813" y="5289550"/>
            <a:ext cx="8791575" cy="659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50800" bIns="50800">
            <a:prstTxWarp prst="textNoShape">
              <a:avLst/>
            </a:prstTxWarp>
          </a:bodyPr>
          <a:lstStyle/>
          <a:p>
            <a:pPr marL="342900" indent="-342900" eaLnBrk="0" hangingPunct="0">
              <a:buFontTx/>
              <a:buChar char="•"/>
              <a:defRPr/>
            </a:pPr>
            <a:endParaRPr lang="nl-NL" sz="2100">
              <a:solidFill>
                <a:srgbClr val="141313"/>
              </a:solidFill>
              <a:latin typeface="Arial" pitchFamily="1" charset="0"/>
              <a:ea typeface="ＭＳ Ｐゴシック" pitchFamily="1" charset="-128"/>
              <a:cs typeface="ヒラギノ明朝 ProN W3" pitchFamily="1" charset="-128"/>
              <a:sym typeface="Kievit-Book" charset="0"/>
            </a:endParaRP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/>
          </p:nvPr>
        </p:nvSpPr>
        <p:spPr>
          <a:xfrm>
            <a:off x="0" y="1676400"/>
            <a:ext cx="13003200" cy="5727600"/>
          </a:xfrm>
          <a:solidFill>
            <a:schemeClr val="tx1"/>
          </a:solidFill>
          <a:ln w="25400">
            <a:noFill/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900113" y="990600"/>
            <a:ext cx="11049000" cy="609600"/>
          </a:xfrm>
        </p:spPr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11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159000" y="7543799"/>
            <a:ext cx="8763000" cy="533401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9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900112" y="9125272"/>
            <a:ext cx="6538392" cy="519113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latin typeface="Arial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defRPr>
            </a:lvl1pPr>
          </a:lstStyle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‹#›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 kolom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500">
                <a:latin typeface="+mn-lt"/>
              </a:defRPr>
            </a:lvl1pPr>
            <a:lvl2pPr>
              <a:buFont typeface="Lucida Grande"/>
              <a:buChar char="-"/>
              <a:defRPr sz="2100">
                <a:latin typeface="+mn-lt"/>
              </a:defRPr>
            </a:lvl2pPr>
            <a:lvl3pPr>
              <a:buFont typeface="Lucida Grande"/>
              <a:buChar char="-"/>
              <a:defRPr sz="2100">
                <a:latin typeface="+mn-lt"/>
              </a:defRPr>
            </a:lvl3pPr>
            <a:lvl4pPr>
              <a:buFont typeface="Lucida Grande"/>
              <a:buChar char="-"/>
              <a:defRPr sz="2100">
                <a:latin typeface="+mn-lt"/>
              </a:defRPr>
            </a:lvl4pPr>
            <a:lvl5pPr>
              <a:buFont typeface="Lucida Grande"/>
              <a:buChar char="-"/>
              <a:defRPr sz="2100">
                <a:latin typeface="+mn-lt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900112" y="9125272"/>
            <a:ext cx="6538392" cy="519113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latin typeface="Arial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defRPr>
            </a:lvl1pPr>
          </a:lstStyle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‹#›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2070100"/>
            <a:ext cx="11049000" cy="6007100"/>
          </a:xfrm>
        </p:spPr>
        <p:txBody>
          <a:bodyPr numCol="2"/>
          <a:lstStyle>
            <a:lvl1pPr marL="0" indent="0">
              <a:buNone/>
              <a:defRPr sz="2500">
                <a:latin typeface="+mn-lt"/>
              </a:defRPr>
            </a:lvl1pPr>
            <a:lvl2pPr marL="0" indent="0">
              <a:buFont typeface="Lucida Grande"/>
              <a:buNone/>
              <a:defRPr sz="2500">
                <a:latin typeface="+mn-lt"/>
              </a:defRPr>
            </a:lvl2pPr>
            <a:lvl3pPr marL="0" indent="0">
              <a:buFont typeface="Lucida Grande"/>
              <a:buNone/>
              <a:defRPr sz="2500">
                <a:latin typeface="+mn-lt"/>
              </a:defRPr>
            </a:lvl3pPr>
            <a:lvl4pPr marL="0" indent="0">
              <a:buFont typeface="Lucida Grande"/>
              <a:buNone/>
              <a:defRPr sz="2500">
                <a:latin typeface="+mn-lt"/>
              </a:defRPr>
            </a:lvl4pPr>
            <a:lvl5pPr marL="0" indent="0">
              <a:buFont typeface="Lucida Grande"/>
              <a:buNone/>
              <a:defRPr sz="2500">
                <a:latin typeface="+mn-lt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900112" y="9125272"/>
            <a:ext cx="6538392" cy="519113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latin typeface="Arial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defRPr>
            </a:lvl1pPr>
          </a:lstStyle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‹#›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kolommen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900113" y="2070100"/>
            <a:ext cx="11049000" cy="6007100"/>
          </a:xfrm>
        </p:spPr>
        <p:txBody>
          <a:bodyPr numCol="2"/>
          <a:lstStyle>
            <a:lvl1pPr>
              <a:defRPr sz="2500">
                <a:latin typeface="+mn-lt"/>
              </a:defRPr>
            </a:lvl1pPr>
            <a:lvl2pPr>
              <a:buFont typeface="Lucida Grande"/>
              <a:buChar char="-"/>
              <a:defRPr sz="2100">
                <a:latin typeface="+mn-lt"/>
              </a:defRPr>
            </a:lvl2pPr>
            <a:lvl3pPr>
              <a:buFont typeface="Lucida Grande"/>
              <a:buChar char="-"/>
              <a:defRPr sz="2100">
                <a:latin typeface="+mn-lt"/>
              </a:defRPr>
            </a:lvl3pPr>
            <a:lvl4pPr>
              <a:buFont typeface="Lucida Grande"/>
              <a:buChar char="-"/>
              <a:defRPr sz="2100">
                <a:latin typeface="+mn-lt"/>
              </a:defRPr>
            </a:lvl4pPr>
            <a:lvl5pPr>
              <a:buFont typeface="Lucida Grande"/>
              <a:buChar char="-"/>
              <a:defRPr sz="2100">
                <a:latin typeface="+mn-lt"/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900112" y="9125272"/>
            <a:ext cx="6538392" cy="519113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latin typeface="Arial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defRPr>
            </a:lvl1pPr>
          </a:lstStyle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‹#›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lom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00000" y="2070000"/>
            <a:ext cx="5328000" cy="6007100"/>
          </a:xfrm>
        </p:spPr>
        <p:txBody>
          <a:bodyPr/>
          <a:lstStyle>
            <a:lvl1pPr marL="0" indent="0">
              <a:buNone/>
              <a:defRPr sz="2500">
                <a:latin typeface="+mn-lt"/>
              </a:defRPr>
            </a:lvl1pPr>
            <a:lvl2pPr marL="0" indent="0">
              <a:buFont typeface="Arial"/>
              <a:buNone/>
              <a:defRPr sz="2500">
                <a:latin typeface="+mn-lt"/>
              </a:defRPr>
            </a:lvl2pPr>
            <a:lvl3pPr marL="0" indent="0">
              <a:buFont typeface="Arial"/>
              <a:buNone/>
              <a:defRPr sz="2500">
                <a:latin typeface="+mn-lt"/>
              </a:defRPr>
            </a:lvl3pPr>
            <a:lvl4pPr marL="0" indent="0">
              <a:buFont typeface="Arial"/>
              <a:buNone/>
              <a:defRPr sz="2500">
                <a:latin typeface="+mn-lt"/>
              </a:defRPr>
            </a:lvl4pPr>
            <a:lvl5pPr marL="0" indent="0">
              <a:buFont typeface="Arial"/>
              <a:buNone/>
              <a:defRPr sz="25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afbeelding 2"/>
          <p:cNvSpPr>
            <a:spLocks noGrp="1" noChangeAspect="1"/>
          </p:cNvSpPr>
          <p:nvPr>
            <p:ph type="pic" idx="10"/>
          </p:nvPr>
        </p:nvSpPr>
        <p:spPr>
          <a:xfrm>
            <a:off x="6577200" y="2133600"/>
            <a:ext cx="5328000" cy="3679643"/>
          </a:xfr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>
              <a:sym typeface="Kievit-Book" charset="0"/>
            </a:endParaRPr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900112" y="9125272"/>
            <a:ext cx="6538392" cy="519113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latin typeface="Arial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defRPr>
            </a:lvl1pPr>
          </a:lstStyle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‹#›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lom opsomming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00000" y="2070000"/>
            <a:ext cx="5328000" cy="6007100"/>
          </a:xfrm>
        </p:spPr>
        <p:txBody>
          <a:bodyPr/>
          <a:lstStyle>
            <a:lvl1pPr>
              <a:defRPr sz="2500">
                <a:latin typeface="+mn-lt"/>
              </a:defRPr>
            </a:lvl1pPr>
            <a:lvl2pPr>
              <a:buFont typeface="Lucida Grande"/>
              <a:buChar char="-"/>
              <a:defRPr sz="2100">
                <a:latin typeface="+mn-lt"/>
              </a:defRPr>
            </a:lvl2pPr>
            <a:lvl3pPr>
              <a:buFont typeface="Lucida Grande"/>
              <a:buChar char="-"/>
              <a:defRPr sz="2100">
                <a:latin typeface="+mn-lt"/>
              </a:defRPr>
            </a:lvl3pPr>
            <a:lvl4pPr>
              <a:buFont typeface="Lucida Grande"/>
              <a:buChar char="-"/>
              <a:defRPr sz="2100">
                <a:latin typeface="+mn-lt"/>
              </a:defRPr>
            </a:lvl4pPr>
            <a:lvl5pPr>
              <a:buFont typeface="Lucida Grande"/>
              <a:buChar char="-"/>
              <a:defRPr sz="21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afbeelding 2"/>
          <p:cNvSpPr>
            <a:spLocks noGrp="1" noChangeAspect="1"/>
          </p:cNvSpPr>
          <p:nvPr>
            <p:ph type="pic" idx="10"/>
          </p:nvPr>
        </p:nvSpPr>
        <p:spPr>
          <a:xfrm>
            <a:off x="6577200" y="2133600"/>
            <a:ext cx="5328000" cy="3679643"/>
          </a:xfr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>
              <a:sym typeface="Kievit-Book" charset="0"/>
            </a:endParaRPr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900112" y="9125272"/>
            <a:ext cx="6538392" cy="519113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latin typeface="Arial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defRPr>
            </a:lvl1pPr>
          </a:lstStyle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‹#›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2"/>
          <p:cNvSpPr>
            <a:spLocks noGrp="1" noChangeAspect="1"/>
          </p:cNvSpPr>
          <p:nvPr/>
        </p:nvSpPr>
        <p:spPr bwMode="auto">
          <a:xfrm>
            <a:off x="10056813" y="5289550"/>
            <a:ext cx="8791575" cy="659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50800" bIns="50800">
            <a:prstTxWarp prst="textNoShape">
              <a:avLst/>
            </a:prstTxWarp>
          </a:bodyPr>
          <a:lstStyle/>
          <a:p>
            <a:pPr marL="342900" indent="-342900" eaLnBrk="0" hangingPunct="0">
              <a:buFontTx/>
              <a:buChar char="•"/>
              <a:defRPr/>
            </a:pPr>
            <a:endParaRPr lang="nl-NL" sz="2100">
              <a:solidFill>
                <a:srgbClr val="141313"/>
              </a:solidFill>
              <a:latin typeface="Arial" pitchFamily="1" charset="0"/>
              <a:ea typeface="ＭＳ Ｐゴシック" pitchFamily="1" charset="-128"/>
              <a:cs typeface="ヒラギノ明朝 ProN W3" pitchFamily="1" charset="-128"/>
              <a:sym typeface="Kievit-Book" charset="0"/>
            </a:endParaRP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/>
          </p:nvPr>
        </p:nvSpPr>
        <p:spPr>
          <a:xfrm>
            <a:off x="2132012" y="806079"/>
            <a:ext cx="8789988" cy="6592042"/>
          </a:xfr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/>
          <a:lstStyle>
            <a:lvl1pPr marL="0" indent="0">
              <a:buNone/>
              <a:defRPr sz="1400">
                <a:ln w="25400">
                  <a:solidFill>
                    <a:schemeClr val="tx1"/>
                  </a:solidFill>
                </a:ln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159000" y="7543799"/>
            <a:ext cx="8763000" cy="533401"/>
          </a:xfrm>
        </p:spPr>
        <p:txBody>
          <a:bodyPr/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900112" y="9125272"/>
            <a:ext cx="6538392" cy="519113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latin typeface="Arial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defRPr>
            </a:lvl1pPr>
          </a:lstStyle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‹#›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2"/>
          <p:cNvSpPr>
            <a:spLocks noGrp="1" noChangeAspect="1"/>
          </p:cNvSpPr>
          <p:nvPr/>
        </p:nvSpPr>
        <p:spPr bwMode="auto">
          <a:xfrm>
            <a:off x="10056813" y="5289550"/>
            <a:ext cx="8791575" cy="659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50800" bIns="50800">
            <a:prstTxWarp prst="textNoShape">
              <a:avLst/>
            </a:prstTxWarp>
          </a:bodyPr>
          <a:lstStyle/>
          <a:p>
            <a:pPr marL="342900" indent="-342900" eaLnBrk="0" hangingPunct="0">
              <a:buFontTx/>
              <a:buChar char="•"/>
              <a:defRPr/>
            </a:pPr>
            <a:endParaRPr lang="nl-NL" sz="2100">
              <a:solidFill>
                <a:srgbClr val="141313"/>
              </a:solidFill>
              <a:latin typeface="Arial" pitchFamily="1" charset="0"/>
              <a:ea typeface="ＭＳ Ｐゴシック" pitchFamily="1" charset="-128"/>
              <a:cs typeface="ヒラギノ明朝 ProN W3" pitchFamily="1" charset="-128"/>
              <a:sym typeface="Kievit-Book" charset="0"/>
            </a:endParaRP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3004800" cy="8460000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5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900112" y="9125272"/>
            <a:ext cx="6538392" cy="519113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latin typeface="Arial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defRPr>
            </a:lvl1pPr>
          </a:lstStyle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‹#›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2"/>
          <p:cNvSpPr>
            <a:spLocks noGrp="1" noChangeAspect="1"/>
          </p:cNvSpPr>
          <p:nvPr/>
        </p:nvSpPr>
        <p:spPr bwMode="auto">
          <a:xfrm>
            <a:off x="10056813" y="5289550"/>
            <a:ext cx="8791575" cy="659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rIns="50800" bIns="50800">
            <a:prstTxWarp prst="textNoShape">
              <a:avLst/>
            </a:prstTxWarp>
          </a:bodyPr>
          <a:lstStyle/>
          <a:p>
            <a:pPr marL="342900" indent="-342900" eaLnBrk="0" hangingPunct="0">
              <a:buFontTx/>
              <a:buChar char="•"/>
              <a:defRPr/>
            </a:pPr>
            <a:endParaRPr lang="nl-NL" sz="2100">
              <a:solidFill>
                <a:srgbClr val="141313"/>
              </a:solidFill>
              <a:latin typeface="Arial" pitchFamily="1" charset="0"/>
              <a:ea typeface="ＭＳ Ｐゴシック" pitchFamily="1" charset="-128"/>
              <a:cs typeface="ヒラギノ明朝 ProN W3" pitchFamily="1" charset="-128"/>
              <a:sym typeface="Kievit-Book" charset="0"/>
            </a:endParaRP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502400" cy="4248000"/>
          </a:xfr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4" name="Tijdelijke aanduiding voor afbeelding 2"/>
          <p:cNvSpPr>
            <a:spLocks noGrp="1" noChangeAspect="1"/>
          </p:cNvSpPr>
          <p:nvPr>
            <p:ph type="pic" idx="10"/>
          </p:nvPr>
        </p:nvSpPr>
        <p:spPr>
          <a:xfrm>
            <a:off x="6502400" y="0"/>
            <a:ext cx="6502400" cy="4248000"/>
          </a:xfr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9" name="Tijdelijke aanduiding voor afbeelding 2"/>
          <p:cNvSpPr>
            <a:spLocks noGrp="1" noChangeAspect="1"/>
          </p:cNvSpPr>
          <p:nvPr>
            <p:ph type="pic" idx="11"/>
          </p:nvPr>
        </p:nvSpPr>
        <p:spPr>
          <a:xfrm>
            <a:off x="0" y="4240800"/>
            <a:ext cx="6502400" cy="4212000"/>
          </a:xfr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10" name="Tijdelijke aanduiding voor afbeelding 2"/>
          <p:cNvSpPr>
            <a:spLocks noGrp="1" noChangeAspect="1"/>
          </p:cNvSpPr>
          <p:nvPr>
            <p:ph type="pic" idx="12"/>
          </p:nvPr>
        </p:nvSpPr>
        <p:spPr>
          <a:xfrm>
            <a:off x="6502400" y="4240800"/>
            <a:ext cx="6502400" cy="4212000"/>
          </a:xfr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 smtClean="0">
              <a:sym typeface="Kievit-Book" charset="0"/>
            </a:endParaRPr>
          </a:p>
        </p:txBody>
      </p:sp>
      <p:sp>
        <p:nvSpPr>
          <p:cNvPr id="11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900112" y="9125272"/>
            <a:ext cx="6538392" cy="519113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latin typeface="Arial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defRPr>
            </a:lvl1pPr>
          </a:lstStyle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‹#›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2.jpeg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990600"/>
            <a:ext cx="11049000" cy="1054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>
              <a:sym typeface="Kievit-Book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2070100"/>
            <a:ext cx="11049000" cy="600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dirty="0">
              <a:sym typeface="Kievit-Book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0" y="8991600"/>
            <a:ext cx="13003213" cy="0"/>
          </a:xfrm>
          <a:prstGeom prst="line">
            <a:avLst/>
          </a:prstGeom>
          <a:noFill/>
          <a:ln w="25400" cap="flat">
            <a:solidFill>
              <a:srgbClr val="BE311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ctr">
              <a:defRPr/>
            </a:pPr>
            <a:endParaRPr lang="nl-NL">
              <a:latin typeface="American Typewriter" charset="0"/>
              <a:ea typeface="ヒラギノ明朝 ProN W3" charset="-128"/>
              <a:cs typeface="ヒラギノ明朝 ProN W3" charset="-128"/>
              <a:sym typeface="American Typewriter" charset="0"/>
            </a:endParaRPr>
          </a:p>
        </p:txBody>
      </p:sp>
      <p:pic>
        <p:nvPicPr>
          <p:cNvPr id="6150" name="Afbeelding 6" descr="logo_RU_NL_A4_CMYK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510512" y="9040813"/>
            <a:ext cx="3805237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900112" y="9125272"/>
            <a:ext cx="6538392" cy="519113"/>
          </a:xfrm>
          <a:prstGeom prst="rect">
            <a:avLst/>
          </a:prstGeom>
        </p:spPr>
        <p:txBody>
          <a:bodyPr vert="horz" wrap="square" lIns="36000" tIns="36000" rIns="36000" bIns="36000" numCol="1" anchor="ctr" anchorCtr="0" compatLnSpc="1">
            <a:prstTxWarp prst="textNoShape">
              <a:avLst/>
            </a:prstTxWarp>
          </a:bodyPr>
          <a:lstStyle>
            <a:lvl1pPr>
              <a:defRPr sz="1700">
                <a:solidFill>
                  <a:schemeClr val="bg1"/>
                </a:solidFill>
                <a:latin typeface="Arial" pitchFamily="-1" charset="0"/>
                <a:ea typeface="ヒラギノ明朝 ProN W3" pitchFamily="-1" charset="-128"/>
                <a:cs typeface="ヒラギノ明朝 ProN W3" pitchFamily="-1" charset="-128"/>
                <a:sym typeface="American Typewriter" pitchFamily="-1" charset="0"/>
              </a:defRPr>
            </a:lvl1pPr>
          </a:lstStyle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‹#›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  <p:pic>
        <p:nvPicPr>
          <p:cNvPr id="2" name="Picture 1" descr="Nikhef-400x177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806" y="9053265"/>
            <a:ext cx="1481306" cy="648072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615" r:id="rId1"/>
    <p:sldLayoutId id="2147484616" r:id="rId2"/>
    <p:sldLayoutId id="2147484617" r:id="rId3"/>
    <p:sldLayoutId id="2147484618" r:id="rId4"/>
    <p:sldLayoutId id="2147484619" r:id="rId5"/>
    <p:sldLayoutId id="2147484620" r:id="rId6"/>
    <p:sldLayoutId id="2147484621" r:id="rId7"/>
    <p:sldLayoutId id="2147484622" r:id="rId8"/>
    <p:sldLayoutId id="2147484623" r:id="rId9"/>
    <p:sldLayoutId id="2147484624" r:id="rId10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311A"/>
          </a:solidFill>
          <a:latin typeface="Arial"/>
          <a:ea typeface="ＭＳ Ｐゴシック" charset="-128"/>
          <a:cs typeface="Arial"/>
          <a:sym typeface="Kievit-Book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311A"/>
          </a:solidFill>
          <a:latin typeface="Arial" charset="0"/>
          <a:ea typeface="ＭＳ Ｐゴシック" charset="-128"/>
          <a:cs typeface="ヒラギノ角ゴ ProN W3" charset="-128"/>
          <a:sym typeface="Kievit-Book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311A"/>
          </a:solidFill>
          <a:latin typeface="Arial" charset="0"/>
          <a:ea typeface="ＭＳ Ｐゴシック" charset="-128"/>
          <a:cs typeface="ヒラギノ角ゴ ProN W3" charset="-128"/>
          <a:sym typeface="Kievit-Book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311A"/>
          </a:solidFill>
          <a:latin typeface="Arial" charset="0"/>
          <a:ea typeface="ＭＳ Ｐゴシック" charset="-128"/>
          <a:cs typeface="ヒラギノ角ゴ ProN W3" charset="-128"/>
          <a:sym typeface="Kievit-Book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BE311A"/>
          </a:solidFill>
          <a:latin typeface="Arial" charset="0"/>
          <a:ea typeface="ＭＳ Ｐゴシック" charset="-128"/>
          <a:cs typeface="ヒラギノ角ゴ ProN W3" charset="-128"/>
          <a:sym typeface="Kievit-Book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rgbClr val="901F1F"/>
          </a:solidFill>
          <a:latin typeface="Kievit-Book" charset="0"/>
          <a:ea typeface="ヒラギノ角ゴ ProN W3" charset="-128"/>
          <a:cs typeface="ヒラギノ角ゴ ProN W3" charset="-128"/>
          <a:sym typeface="Kievit-Boo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rgbClr val="901F1F"/>
          </a:solidFill>
          <a:latin typeface="Kievit-Book" charset="0"/>
          <a:ea typeface="ヒラギノ角ゴ ProN W3" charset="-128"/>
          <a:cs typeface="ヒラギノ角ゴ ProN W3" charset="-128"/>
          <a:sym typeface="Kievit-Boo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rgbClr val="901F1F"/>
          </a:solidFill>
          <a:latin typeface="Kievit-Book" charset="0"/>
          <a:ea typeface="ヒラギノ角ゴ ProN W3" charset="-128"/>
          <a:cs typeface="ヒラギノ角ゴ ProN W3" charset="-128"/>
          <a:sym typeface="Kievit-Boo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rgbClr val="901F1F"/>
          </a:solidFill>
          <a:latin typeface="Kievit-Book" charset="0"/>
          <a:ea typeface="ヒラギノ角ゴ ProN W3" charset="-128"/>
          <a:cs typeface="ヒラギノ角ゴ ProN W3" charset="-128"/>
          <a:sym typeface="Kievit-Book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2500">
          <a:solidFill>
            <a:srgbClr val="141313"/>
          </a:solidFill>
          <a:latin typeface="Arial"/>
          <a:ea typeface="ＭＳ Ｐゴシック" charset="-128"/>
          <a:cs typeface="Arial"/>
          <a:sym typeface="Kievit-Book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3000">
          <a:solidFill>
            <a:srgbClr val="141313"/>
          </a:solidFill>
          <a:latin typeface="+mn-lt"/>
          <a:ea typeface="ＭＳ Ｐゴシック" charset="-128"/>
          <a:cs typeface="+mn-cs"/>
          <a:sym typeface="Kievit-Book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3000">
          <a:solidFill>
            <a:srgbClr val="141313"/>
          </a:solidFill>
          <a:latin typeface="+mn-lt"/>
          <a:ea typeface="ＭＳ Ｐゴシック" charset="-128"/>
          <a:cs typeface="+mn-cs"/>
          <a:sym typeface="Kievit-Book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3000">
          <a:solidFill>
            <a:srgbClr val="141313"/>
          </a:solidFill>
          <a:latin typeface="+mn-lt"/>
          <a:ea typeface="ＭＳ Ｐゴシック" charset="-128"/>
          <a:cs typeface="+mn-cs"/>
          <a:sym typeface="Kievit-Book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3000">
          <a:solidFill>
            <a:srgbClr val="141313"/>
          </a:solidFill>
          <a:latin typeface="+mn-lt"/>
          <a:ea typeface="ＭＳ Ｐゴシック" charset="-128"/>
          <a:cs typeface="+mn-cs"/>
          <a:sym typeface="Kievit-Book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141313"/>
          </a:solidFill>
          <a:latin typeface="+mn-lt"/>
          <a:ea typeface="+mn-ea"/>
          <a:cs typeface="+mn-cs"/>
          <a:sym typeface="Kievit-Boo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141313"/>
          </a:solidFill>
          <a:latin typeface="+mn-lt"/>
          <a:ea typeface="+mn-ea"/>
          <a:cs typeface="+mn-cs"/>
          <a:sym typeface="Kievit-Boo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141313"/>
          </a:solidFill>
          <a:latin typeface="+mn-lt"/>
          <a:ea typeface="+mn-ea"/>
          <a:cs typeface="+mn-cs"/>
          <a:sym typeface="Kievit-Boo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141313"/>
          </a:solidFill>
          <a:latin typeface="+mn-lt"/>
          <a:ea typeface="+mn-ea"/>
          <a:cs typeface="+mn-cs"/>
          <a:sym typeface="Kievit-Book" charset="0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736" y="1204392"/>
            <a:ext cx="1166529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Experimentally proof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whether there is an excess of</a:t>
            </a:r>
          </a:p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positively or negatively charged cosmic rays</a:t>
            </a:r>
          </a:p>
          <a:p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Given equipment: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4 scintillator particle counters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2 coincidence units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5x 2.4m wood bars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~40 nails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1 hammer &amp; 1 saw</a:t>
            </a:r>
          </a:p>
          <a:p>
            <a:pPr marL="457200" indent="-457200">
              <a:buFont typeface="Arial"/>
              <a:buChar char="•"/>
            </a:pPr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Deliverables: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Monday (today) 17:00	1 (one !) A4 with basic idea of experiment,</a:t>
            </a:r>
          </a:p>
          <a:p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				including a clear drawing of the exp. set-up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Tuesday            16:30	Preliminary results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Wednesday      16:00	Final results</a:t>
            </a:r>
          </a:p>
        </p:txBody>
      </p:sp>
      <p:sp>
        <p:nvSpPr>
          <p:cNvPr id="21508" name="Titel 3"/>
          <p:cNvSpPr>
            <a:spLocks noGrp="1"/>
          </p:cNvSpPr>
          <p:nvPr>
            <p:ph type="title"/>
          </p:nvPr>
        </p:nvSpPr>
        <p:spPr>
          <a:xfrm>
            <a:off x="0" y="76200"/>
            <a:ext cx="13004800" cy="685800"/>
          </a:xfrm>
        </p:spPr>
        <p:txBody>
          <a:bodyPr/>
          <a:lstStyle/>
          <a:p>
            <a:pPr algn="ctr"/>
            <a:r>
              <a:rPr lang="en-GB" sz="4000" dirty="0" smtClean="0">
                <a:latin typeface="Arial" pitchFamily="-1" charset="0"/>
                <a:ea typeface="ＭＳ Ｐゴシック" pitchFamily="-1" charset="-128"/>
              </a:rPr>
              <a:t>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1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83703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736" y="1204392"/>
            <a:ext cx="11665296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0000"/>
                </a:solidFill>
                <a:latin typeface="Arial"/>
                <a:cs typeface="Arial"/>
              </a:rPr>
              <a:t>Experimental proof</a:t>
            </a:r>
          </a:p>
          <a:p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Really do the experiment yourself !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Robbert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Dijkgraaf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 said it on TV does not constitute experimental proof.)</a:t>
            </a:r>
          </a:p>
          <a:p>
            <a:endParaRPr lang="en-US" sz="24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Significant in 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  <a:cs typeface="Arial"/>
              </a:rPr>
              <a:t>statistical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and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  <a:cs typeface="Arial"/>
              </a:rPr>
              <a:t>systematic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uncertainty !</a:t>
            </a:r>
          </a:p>
          <a:p>
            <a:endParaRPr lang="en-US" sz="28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Apply what you have heard, will be hearing in the lectures.</a:t>
            </a:r>
          </a:p>
        </p:txBody>
      </p:sp>
      <p:sp>
        <p:nvSpPr>
          <p:cNvPr id="21508" name="Titel 3"/>
          <p:cNvSpPr>
            <a:spLocks noGrp="1"/>
          </p:cNvSpPr>
          <p:nvPr>
            <p:ph type="title"/>
          </p:nvPr>
        </p:nvSpPr>
        <p:spPr>
          <a:xfrm>
            <a:off x="0" y="76200"/>
            <a:ext cx="13004800" cy="685800"/>
          </a:xfrm>
        </p:spPr>
        <p:txBody>
          <a:bodyPr/>
          <a:lstStyle/>
          <a:p>
            <a:pPr algn="ctr"/>
            <a:r>
              <a:rPr lang="en-GB" sz="4000" dirty="0" smtClean="0">
                <a:latin typeface="Arial" pitchFamily="-1" charset="0"/>
                <a:ea typeface="ＭＳ Ｐゴシック" pitchFamily="-1" charset="-128"/>
              </a:rPr>
              <a:t>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2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13602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736" y="1204392"/>
            <a:ext cx="11665296" cy="846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Groups</a:t>
            </a:r>
          </a:p>
          <a:p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Group 1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	</a:t>
            </a:r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Group 6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Jelle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Aalbers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Nikos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Karastathis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Matteo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Bedognetti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Martijn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Jongen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Robert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Bormuth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Hingkai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Wang</a:t>
            </a:r>
          </a:p>
          <a:p>
            <a:r>
              <a:rPr lang="en-US" sz="1600" strike="sngStrike" dirty="0" smtClean="0">
                <a:solidFill>
                  <a:srgbClr val="000000"/>
                </a:solidFill>
                <a:latin typeface="Arial"/>
                <a:cs typeface="Arial"/>
              </a:rPr>
              <a:t>Jasper van der </a:t>
            </a:r>
            <a:r>
              <a:rPr lang="en-US" sz="1600" strike="sngStrike" dirty="0" err="1" smtClean="0">
                <a:solidFill>
                  <a:srgbClr val="000000"/>
                </a:solidFill>
                <a:latin typeface="Arial"/>
                <a:cs typeface="Arial"/>
              </a:rPr>
              <a:t>Marel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[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Pierfrancesco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Butti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] leaves Tue</a:t>
            </a:r>
          </a:p>
          <a:p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Maarten van 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Veghel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Stergios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Tsigaridas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Group 2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	</a:t>
            </a:r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Group 7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Sander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Breur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Nagmeh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Mohammadi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Lucrezia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Bruni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Giuseppe de Mauro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Monika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Kofarago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Mick Mulder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Laura van der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Schaaf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Tim Wolf</a:t>
            </a:r>
          </a:p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u="sng" dirty="0">
                <a:solidFill>
                  <a:srgbClr val="000000"/>
                </a:solidFill>
                <a:latin typeface="Arial"/>
                <a:cs typeface="Arial"/>
              </a:rPr>
              <a:t>Group </a:t>
            </a:r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			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u="sng" strike="sngStrike" dirty="0">
                <a:solidFill>
                  <a:srgbClr val="000000"/>
                </a:solidFill>
                <a:latin typeface="Arial"/>
                <a:cs typeface="Arial"/>
              </a:rPr>
              <a:t>Group </a:t>
            </a:r>
            <a:r>
              <a:rPr lang="en-US" sz="1600" u="sng" strike="sngStrike" dirty="0" smtClean="0">
                <a:solidFill>
                  <a:srgbClr val="000000"/>
                </a:solidFill>
                <a:latin typeface="Arial"/>
                <a:cs typeface="Arial"/>
              </a:rPr>
              <a:t>8</a:t>
            </a:r>
            <a:endParaRPr lang="en-US" sz="1600" u="sng" strike="sngStrike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Alberto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Caliva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strike="sngStrike" dirty="0" smtClean="0">
                <a:solidFill>
                  <a:srgbClr val="000000"/>
                </a:solidFill>
                <a:latin typeface="Arial"/>
                <a:cs typeface="Arial"/>
              </a:rPr>
              <a:t>Hans </a:t>
            </a:r>
            <a:r>
              <a:rPr lang="en-US" sz="1600" strike="sngStrike" dirty="0" err="1" smtClean="0">
                <a:solidFill>
                  <a:srgbClr val="000000"/>
                </a:solidFill>
                <a:latin typeface="Arial"/>
                <a:cs typeface="Arial"/>
              </a:rPr>
              <a:t>Montanus</a:t>
            </a:r>
            <a:endParaRPr lang="en-US" sz="1600" strike="sngStrike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Remco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Castelijn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strike="sngStrike" dirty="0" smtClean="0">
                <a:solidFill>
                  <a:srgbClr val="000000"/>
                </a:solidFill>
                <a:latin typeface="Arial"/>
                <a:cs typeface="Arial"/>
              </a:rPr>
              <a:t>Andrea Signori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Andrea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Tiseni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Alejandro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Olid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Gonzalez					</a:t>
            </a:r>
          </a:p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u="sng" dirty="0">
                <a:solidFill>
                  <a:srgbClr val="000000"/>
                </a:solidFill>
                <a:latin typeface="Arial"/>
                <a:cs typeface="Arial"/>
              </a:rPr>
              <a:t>Group </a:t>
            </a:r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Group </a:t>
            </a:r>
            <a:r>
              <a:rPr lang="en-US" sz="1600" u="sng" dirty="0">
                <a:solidFill>
                  <a:srgbClr val="000000"/>
                </a:solidFill>
                <a:latin typeface="Arial"/>
                <a:cs typeface="Arial"/>
              </a:rPr>
              <a:t>9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Michele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Doni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Karel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Melis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Ingrid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Deigaard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Maria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Kaimakami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Laurent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Dufour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Fatiha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Lehas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Jacopo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Margutti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Jeroen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Schouwenberg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Gabriele 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Sabato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u="sng" dirty="0">
                <a:solidFill>
                  <a:srgbClr val="000000"/>
                </a:solidFill>
                <a:latin typeface="Arial"/>
                <a:cs typeface="Arial"/>
              </a:rPr>
              <a:t>Group </a:t>
            </a:r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5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Luca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Colasurdo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strike="sngStrike" dirty="0" smtClean="0">
                <a:solidFill>
                  <a:srgbClr val="000000"/>
                </a:solidFill>
                <a:latin typeface="Arial"/>
                <a:cs typeface="Arial"/>
              </a:rPr>
              <a:t>Stefan Jansen</a:t>
            </a:r>
          </a:p>
          <a:p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Jacco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de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Vries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Cunhui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Zhang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Erik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Hogenbirk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508" name="Titel 3"/>
          <p:cNvSpPr>
            <a:spLocks noGrp="1"/>
          </p:cNvSpPr>
          <p:nvPr>
            <p:ph type="title"/>
          </p:nvPr>
        </p:nvSpPr>
        <p:spPr>
          <a:xfrm>
            <a:off x="0" y="76200"/>
            <a:ext cx="13004800" cy="685800"/>
          </a:xfrm>
        </p:spPr>
        <p:txBody>
          <a:bodyPr/>
          <a:lstStyle/>
          <a:p>
            <a:pPr algn="ctr"/>
            <a:r>
              <a:rPr lang="en-GB" sz="4000" dirty="0" smtClean="0">
                <a:latin typeface="Arial" pitchFamily="-1" charset="0"/>
                <a:ea typeface="ＭＳ Ｐゴシック" pitchFamily="-1" charset="-128"/>
              </a:rPr>
              <a:t>Project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3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03081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5736" y="1204392"/>
            <a:ext cx="11665296" cy="6986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0000"/>
                </a:solidFill>
                <a:latin typeface="Arial"/>
                <a:cs typeface="Arial"/>
              </a:rPr>
              <a:t>Groups</a:t>
            </a:r>
          </a:p>
          <a:p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Group 1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Ok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OK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</a:t>
            </a:r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Group 5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Ok	OK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Jelle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Aalbers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Luca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Colasurdo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Matteo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Bedognetti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Jacco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de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Vries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Robert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Bormuth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Cunhui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Zhang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Maarten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van 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Veghel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Erik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Hogenbirk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Group 2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Ok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OK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</a:t>
            </a:r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Group 6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Ok	OK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Sander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Breur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Nikos 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Karastathis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Lucrezia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Bruni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Martijn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Jongen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Monika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Kofarago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Hingkai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Wang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Laura van der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Schaaf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Stergios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Tsigaridas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						[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Pierfrancesco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Butti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] leaves Tue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Group 3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Ok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OK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	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u="sng" dirty="0">
                <a:solidFill>
                  <a:srgbClr val="000000"/>
                </a:solidFill>
                <a:latin typeface="Arial"/>
                <a:cs typeface="Arial"/>
              </a:rPr>
              <a:t>Group </a:t>
            </a:r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7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Ok	OK</a:t>
            </a:r>
            <a:endParaRPr lang="en-US" sz="1600" u="sng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Alberto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Caliva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Nagmeh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Mohammadi</a:t>
            </a:r>
            <a:endParaRPr lang="en-US" sz="1600" strike="sngStrike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Remco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Castelijn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Giuseppe de Mauro</a:t>
            </a:r>
            <a:endParaRPr lang="en-US" sz="1600" strike="sngStrike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Andrea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Tiseni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Mick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Mulder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Alejandro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Olid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Gonzalez				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Tim Wolf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u="sng" dirty="0">
                <a:solidFill>
                  <a:srgbClr val="000000"/>
                </a:solidFill>
                <a:latin typeface="Arial"/>
                <a:cs typeface="Arial"/>
              </a:rPr>
              <a:t>Group </a:t>
            </a:r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4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Ok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OK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				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u="sng" dirty="0" smtClean="0">
                <a:solidFill>
                  <a:srgbClr val="000000"/>
                </a:solidFill>
                <a:latin typeface="Arial"/>
                <a:cs typeface="Arial"/>
              </a:rPr>
              <a:t>Group 9</a:t>
            </a:r>
            <a:r>
              <a:rPr lang="en-US" sz="160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1600" smtClean="0">
                <a:solidFill>
                  <a:srgbClr val="000000"/>
                </a:solidFill>
                <a:latin typeface="Arial"/>
                <a:cs typeface="Arial"/>
              </a:rPr>
              <a:t>Ok	OK</a:t>
            </a:r>
            <a:endParaRPr lang="en-US" sz="16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Michele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Doni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Karel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Melis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Ingrid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Deigaard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Maria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Kaimakami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Laurent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Dufour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Fatiha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Lehas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Jacopo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Margutti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						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Jeroen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/>
                <a:cs typeface="Arial"/>
              </a:rPr>
              <a:t>Schouwenberg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Gabriele </a:t>
            </a:r>
            <a:r>
              <a:rPr lang="en-US" sz="1600" dirty="0" err="1" smtClean="0">
                <a:solidFill>
                  <a:srgbClr val="000000"/>
                </a:solidFill>
                <a:latin typeface="Arial"/>
                <a:cs typeface="Arial"/>
              </a:rPr>
              <a:t>Sabato</a:t>
            </a:r>
            <a:endParaRPr lang="en-US" sz="16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1508" name="Titel 3"/>
          <p:cNvSpPr>
            <a:spLocks noGrp="1"/>
          </p:cNvSpPr>
          <p:nvPr>
            <p:ph type="title"/>
          </p:nvPr>
        </p:nvSpPr>
        <p:spPr>
          <a:xfrm>
            <a:off x="0" y="76200"/>
            <a:ext cx="13004800" cy="685800"/>
          </a:xfrm>
        </p:spPr>
        <p:txBody>
          <a:bodyPr/>
          <a:lstStyle/>
          <a:p>
            <a:pPr algn="ctr"/>
            <a:r>
              <a:rPr lang="en-GB" sz="4000" dirty="0" smtClean="0">
                <a:latin typeface="Arial" pitchFamily="-1" charset="0"/>
                <a:ea typeface="ＭＳ Ｐゴシック" pitchFamily="-1" charset="-128"/>
              </a:rPr>
              <a:t>Project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DF6C870-AA6F-AD4D-A639-5833E7E9FEA8}" type="slidenum">
              <a:rPr lang="nl-NL" smtClean="0"/>
              <a:pPr>
                <a:defRPr/>
              </a:pPr>
              <a:t>4</a:t>
            </a:fld>
            <a:r>
              <a:rPr lang="nl-NL" smtClean="0"/>
              <a:t>	Topical Lectures: Cosmic Rays, 23-25 March 2015 (SdJ)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44352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asis pagina">
  <a:themeElements>
    <a:clrScheme name="RU 201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E311A"/>
      </a:accent1>
      <a:accent2>
        <a:srgbClr val="636463"/>
      </a:accent2>
      <a:accent3>
        <a:srgbClr val="A3AAA1"/>
      </a:accent3>
      <a:accent4>
        <a:srgbClr val="DADADA"/>
      </a:accent4>
      <a:accent5>
        <a:srgbClr val="C6ABAB"/>
      </a:accent5>
      <a:accent6>
        <a:srgbClr val="8A2509"/>
      </a:accent6>
      <a:hlink>
        <a:srgbClr val="BE311A"/>
      </a:hlink>
      <a:folHlink>
        <a:srgbClr val="BE311A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American Typewriter" charset="0"/>
            <a:ea typeface="ヒラギノ明朝 ProN W3" charset="-128"/>
            <a:cs typeface="ヒラギノ明朝 ProN W3" charset="-128"/>
            <a:sym typeface="American Typewriter" charset="0"/>
          </a:defRPr>
        </a:defPPr>
      </a:lstStyle>
    </a:lnDef>
  </a:objectDefaults>
  <a:extraClrSchemeLst>
    <a:extraClrScheme>
      <a:clrScheme name="Basis pagin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21812</TotalTime>
  <Pages>0</Pages>
  <Words>107</Words>
  <Characters>0</Characters>
  <Application>Microsoft Macintosh PowerPoint</Application>
  <PresentationFormat>Custom</PresentationFormat>
  <Lines>0</Lines>
  <Paragraphs>97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Basis pagina</vt:lpstr>
      <vt:lpstr>Project</vt:lpstr>
      <vt:lpstr>Project</vt:lpstr>
      <vt:lpstr>Project Groups</vt:lpstr>
      <vt:lpstr>Project Groups</vt:lpstr>
    </vt:vector>
  </TitlesOfParts>
  <Manager/>
  <Company>Radboud University Nijmegen / NIKHEF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Nikhef Jamboree 2013</dc:title>
  <dc:subject/>
  <dc:creator>Sijbrand de Jong</dc:creator>
  <cp:keywords/>
  <dc:description/>
  <cp:lastModifiedBy>Sijbrand de Jong</cp:lastModifiedBy>
  <cp:revision>642</cp:revision>
  <cp:lastPrinted>2012-10-25T13:28:34Z</cp:lastPrinted>
  <dcterms:created xsi:type="dcterms:W3CDTF">2014-01-20T16:06:58Z</dcterms:created>
  <dcterms:modified xsi:type="dcterms:W3CDTF">2015-03-24T15:47:25Z</dcterms:modified>
  <cp:category/>
</cp:coreProperties>
</file>