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55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14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06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80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07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19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6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24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63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02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936A1-1BE1-477A-A7E5-0CD65F9C5399}" type="datetimeFigureOut">
              <a:rPr lang="en-GB" smtClean="0"/>
              <a:t>03/06/2024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87E89-4A73-4DCA-B505-F0189772D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94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Jens’s soapbox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30.05.2024</a:t>
            </a:r>
          </a:p>
          <a:p>
            <a:r>
              <a:rPr lang="en-US" dirty="0" smtClean="0"/>
              <a:t>Abingdon PMA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44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the infrastructure(s)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Quoting Maarten </a:t>
            </a:r>
            <a:r>
              <a:rPr lang="en-US" dirty="0" err="1" smtClean="0"/>
              <a:t>Litmaath</a:t>
            </a:r>
            <a:r>
              <a:rPr lang="en-US" dirty="0" smtClean="0"/>
              <a:t> quoted from Matt Doidge’s talk</a:t>
            </a:r>
          </a:p>
          <a:p>
            <a:pPr lvl="1"/>
            <a:r>
              <a:rPr lang="en-US" dirty="0" smtClean="0"/>
              <a:t>We can improve security with tokens</a:t>
            </a:r>
          </a:p>
          <a:p>
            <a:pPr lvl="1"/>
            <a:r>
              <a:rPr lang="en-US" dirty="0" smtClean="0"/>
              <a:t>(possibly paraphrased a bit)</a:t>
            </a:r>
          </a:p>
          <a:p>
            <a:r>
              <a:rPr lang="en-US" dirty="0" smtClean="0"/>
              <a:t>HPC providers looking at token based access</a:t>
            </a:r>
          </a:p>
          <a:p>
            <a:pPr lvl="1"/>
            <a:r>
              <a:rPr lang="en-US" dirty="0" smtClean="0"/>
              <a:t>(Which reminds us to finish the </a:t>
            </a:r>
            <a:r>
              <a:rPr lang="en-US" dirty="0" err="1" smtClean="0"/>
              <a:t>writeup</a:t>
            </a:r>
            <a:r>
              <a:rPr lang="en-US" dirty="0" smtClean="0"/>
              <a:t> discussed at TIIME)</a:t>
            </a:r>
          </a:p>
        </p:txBody>
      </p:sp>
    </p:spTree>
    <p:extLst>
      <p:ext uri="{BB962C8B-B14F-4D97-AF65-F5344CB8AC3E}">
        <p14:creationId xmlns:p14="http://schemas.microsoft.com/office/powerpoint/2010/main" val="260960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our expertise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CAs for a </a:t>
            </a:r>
            <a:r>
              <a:rPr lang="en-US" dirty="0" err="1" smtClean="0"/>
              <a:t>looonng</a:t>
            </a:r>
            <a:r>
              <a:rPr lang="en-US" dirty="0" smtClean="0"/>
              <a:t> </a:t>
            </a:r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Previously shared experiences in OGF CAOPS</a:t>
            </a:r>
            <a:endParaRPr lang="en-US" dirty="0" smtClean="0"/>
          </a:p>
          <a:p>
            <a:r>
              <a:rPr lang="en-US" dirty="0"/>
              <a:t>Reusing </a:t>
            </a:r>
            <a:r>
              <a:rPr lang="en-US" dirty="0" smtClean="0"/>
              <a:t>components</a:t>
            </a:r>
            <a:endParaRPr lang="en-US" dirty="0" smtClean="0"/>
          </a:p>
          <a:p>
            <a:r>
              <a:rPr lang="en-US" dirty="0" smtClean="0"/>
              <a:t>Working </a:t>
            </a:r>
            <a:r>
              <a:rPr lang="en-US" dirty="0" smtClean="0"/>
              <a:t>with projects’ security </a:t>
            </a:r>
            <a:r>
              <a:rPr lang="en-US" dirty="0" smtClean="0"/>
              <a:t>people</a:t>
            </a:r>
          </a:p>
          <a:p>
            <a:r>
              <a:rPr lang="en-US" dirty="0" smtClean="0"/>
              <a:t>The long-running SHA1 migration</a:t>
            </a:r>
          </a:p>
          <a:p>
            <a:pPr lvl="1"/>
            <a:r>
              <a:rPr lang="en-US" dirty="0" smtClean="0"/>
              <a:t>Consensus on key sizes, algorithms and parameters</a:t>
            </a:r>
          </a:p>
          <a:p>
            <a:pPr lvl="1"/>
            <a:r>
              <a:rPr lang="en-US" dirty="0" smtClean="0"/>
              <a:t>IGTF has no SHA1 intermediates any more</a:t>
            </a:r>
          </a:p>
          <a:p>
            <a:r>
              <a:rPr lang="en-US" dirty="0" smtClean="0"/>
              <a:t>Beyond authentication…</a:t>
            </a:r>
          </a:p>
          <a:p>
            <a:pPr lvl="1"/>
            <a:r>
              <a:rPr lang="en-US" dirty="0" smtClean="0"/>
              <a:t>(compare the Trusted CI activity)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226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the infrastructures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ZKP</a:t>
            </a:r>
          </a:p>
          <a:p>
            <a:pPr lvl="1"/>
            <a:r>
              <a:rPr lang="en-US" dirty="0" smtClean="0"/>
              <a:t>RSA and EC provide zero knowledge proof</a:t>
            </a:r>
          </a:p>
          <a:p>
            <a:pPr lvl="2"/>
            <a:r>
              <a:rPr lang="en-US" dirty="0" smtClean="0"/>
              <a:t>Using public/private keys</a:t>
            </a:r>
          </a:p>
          <a:p>
            <a:pPr lvl="1"/>
            <a:r>
              <a:rPr lang="en-US" dirty="0" smtClean="0"/>
              <a:t>There are other types of ZKP</a:t>
            </a:r>
          </a:p>
          <a:p>
            <a:r>
              <a:rPr lang="en-US" dirty="0" smtClean="0"/>
              <a:t>How do we tighten security with tokens?</a:t>
            </a:r>
          </a:p>
          <a:p>
            <a:pPr lvl="1"/>
            <a:r>
              <a:rPr lang="en-US" dirty="0" smtClean="0"/>
              <a:t>Compare FTS transfer: the agent should have READ perms on the source, WRITE to </a:t>
            </a:r>
            <a:r>
              <a:rPr lang="en-US" dirty="0" err="1" smtClean="0"/>
              <a:t>dest</a:t>
            </a:r>
            <a:r>
              <a:rPr lang="en-US" dirty="0" smtClean="0"/>
              <a:t>., and maybe INSERT on accounting</a:t>
            </a:r>
          </a:p>
        </p:txBody>
      </p:sp>
    </p:spTree>
    <p:extLst>
      <p:ext uri="{BB962C8B-B14F-4D97-AF65-F5344CB8AC3E}">
        <p14:creationId xmlns:p14="http://schemas.microsoft.com/office/powerpoint/2010/main" val="224000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problems with crypto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protect geospatial data?</a:t>
            </a:r>
          </a:p>
          <a:p>
            <a:pPr lvl="1"/>
            <a:r>
              <a:rPr lang="en-US" dirty="0" smtClean="0"/>
              <a:t>E.g. encryption of location</a:t>
            </a:r>
          </a:p>
          <a:p>
            <a:pPr lvl="1"/>
            <a:r>
              <a:rPr lang="en-US" dirty="0" smtClean="0"/>
              <a:t>Possibly someone has already thought about this…</a:t>
            </a:r>
          </a:p>
          <a:p>
            <a:r>
              <a:rPr lang="en-US" dirty="0" smtClean="0"/>
              <a:t>Graphs can be permuted (graph isomorphism)</a:t>
            </a:r>
          </a:p>
          <a:p>
            <a:r>
              <a:rPr lang="en-US" dirty="0" smtClean="0"/>
              <a:t>Access controlling data (</a:t>
            </a:r>
            <a:r>
              <a:rPr lang="en-US" dirty="0" err="1" smtClean="0"/>
              <a:t>cf</a:t>
            </a:r>
            <a:r>
              <a:rPr lang="en-US" dirty="0" smtClean="0"/>
              <a:t> Hydra database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r>
              <a:rPr lang="en-US" dirty="0" err="1" smtClean="0">
                <a:sym typeface="Wingdings" panose="05000000000000000000" pitchFamily="2" charset="2"/>
              </a:rPr>
              <a:t>wayback</a:t>
            </a:r>
            <a:r>
              <a:rPr lang="en-US" dirty="0" smtClean="0">
                <a:sym typeface="Wingdings" panose="05000000000000000000" pitchFamily="2" charset="2"/>
              </a:rPr>
              <a:t> machine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979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d4ed8e-944b-47c9-9363-3eab4b72a1c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D95D989A35D48AF7EB7BB3261378D" ma:contentTypeVersion="20" ma:contentTypeDescription="Create a new document." ma:contentTypeScope="" ma:versionID="562134d8194262302fb56fef5378b62f">
  <xsd:schema xmlns:xsd="http://www.w3.org/2001/XMLSchema" xmlns:xs="http://www.w3.org/2001/XMLSchema" xmlns:p="http://schemas.microsoft.com/office/2006/metadata/properties" xmlns:ns3="b3445c12-dfa3-40cc-8996-852590e67d75" xmlns:ns4="8bd4ed8e-944b-47c9-9363-3eab4b72a1cb" targetNamespace="http://schemas.microsoft.com/office/2006/metadata/properties" ma:root="true" ma:fieldsID="05c1bb33b532daf606bc48f6fa05a13b" ns3:_="" ns4:_="">
    <xsd:import namespace="b3445c12-dfa3-40cc-8996-852590e67d75"/>
    <xsd:import namespace="8bd4ed8e-944b-47c9-9363-3eab4b72a1c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445c12-dfa3-40cc-8996-852590e67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d4ed8e-944b-47c9-9363-3eab4b72a1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682967-5D9F-4C14-AF69-C909C60F3CAC}">
  <ds:schemaRefs>
    <ds:schemaRef ds:uri="http://schemas.microsoft.com/office/2006/metadata/properties"/>
    <ds:schemaRef ds:uri="8bd4ed8e-944b-47c9-9363-3eab4b72a1cb"/>
    <ds:schemaRef ds:uri="http://purl.org/dc/terms/"/>
    <ds:schemaRef ds:uri="b3445c12-dfa3-40cc-8996-852590e67d7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5013A2-AA09-40C2-90A0-45019729DA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4A722C-D73F-47AC-A60C-DE5B37F71C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445c12-dfa3-40cc-8996-852590e67d75"/>
    <ds:schemaRef ds:uri="8bd4ed8e-944b-47c9-9363-3eab4b72a1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194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Jens’s soapbox</vt:lpstr>
      <vt:lpstr>Securing the infrastructure(s)</vt:lpstr>
      <vt:lpstr>Using our expertise</vt:lpstr>
      <vt:lpstr>Securing the infrastructures</vt:lpstr>
      <vt:lpstr>Solving problems with crypto</vt:lpstr>
    </vt:vector>
  </TitlesOfParts>
  <Company>STFC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Jens’s soapbox</dc:title>
  <dc:creator>Jensen, Jens (STFC,RAL,SC)</dc:creator>
  <cp:lastModifiedBy>Jensen, Jens (STFC,RAL,SC)</cp:lastModifiedBy>
  <cp:revision>5</cp:revision>
  <dcterms:created xsi:type="dcterms:W3CDTF">2024-05-31T08:10:00Z</dcterms:created>
  <dcterms:modified xsi:type="dcterms:W3CDTF">2024-06-03T13:41:49Z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0x010100D17D95D989A35D48AF7EB7BB3261378D</vt:lpwstr>
  </property>
</Properties>
</file>