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AF5CC-AE72-310C-A50A-2FD47EB86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101B4-558F-FE19-D05F-41AC5EF0D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CDF6A-2A8C-1863-70AC-D20B9480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35B08-4E7E-807A-7589-1D819C0A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BD40D-DA64-CA86-4209-38848DF7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F039-76B2-1777-1A43-E6B69E1A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C6EBF-54D7-F792-568F-D14E40BDB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FF2C-92EE-6965-5657-EF2B7E58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4F738-C556-E685-F4AA-341B1B6D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10284-FB0F-3375-2155-BA07F396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8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3DAC1-A2AF-5D04-B3B5-4B95F4351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B22D6-3AF9-A00B-0FB0-002A32C94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A3D69-BE9B-66D2-7B72-CCBF3953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6A786-8EFE-3ABA-FEAF-2FF6F416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75E32-FCB4-DC40-598A-B1F90AC6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3078-8D3C-CBAB-8DF8-39B16DE0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7446E-100E-A007-F068-9F8394AAC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30778-B10E-DE22-C0BE-BA9ADC28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D439A-201A-2F74-5A4A-DF22A99D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CE7A5-9663-0810-5917-1EB09220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5584-E1DB-5B22-72D0-98649D3F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F763D-6F7B-CEE2-4A1A-4CB4DB886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93B2-FDE1-D3B5-5BA1-C3A5BC0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D41EC-92B4-F958-4416-208BA7F2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2758E-352D-1E87-A447-D948E3CE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E0CF-DFB5-52DD-DE22-2C1C1FF1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CFE11-F522-18DE-C3FB-47C1C7FB0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EBA50-A996-C1B1-45E4-CC1AC1C4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0B60B-42E6-8859-1615-A7BA8FC3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4825-111B-D005-A022-076BA57B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F64B7-3D7E-9DA7-AE74-15ABDB5F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037A5-89CB-D604-EF27-73B381C8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B33E0-1562-ED72-995D-F778A46BC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7356B-8CA4-FA12-BC09-5B6997B92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59BDE-98D3-E051-CDE7-0960CDC79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838068-8BEF-CFB3-7EC0-CA66AB922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9D41E-5BA1-2EA0-E7B4-33738271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8D90B-1952-E5B4-D058-1380D5F3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81C43-78D5-732D-29F7-AE6E1939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B5BF-2895-6D28-A8F1-BDCC548B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6DA31-4840-C242-E16A-AFB46E1F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B85DB-5258-1E49-714D-23C55BF0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6ADF7-C275-3476-59D8-BDD31C1B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27D17-0CFB-A92B-578D-8CD82C7A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290DA-C028-3065-8C25-0EE9DC90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94342-E9EE-38D1-732D-7AC10C84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8721-5C04-3A31-A0FB-54D521CE7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931D5-A2CD-5F9C-B915-71526DFD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07F50-3EB9-F6C4-4B2B-D1F019AAC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9D551-CEAF-8506-3BD0-49197E09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70BCC-BAB6-206B-D29C-AD09D5E3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CCC79-ECFE-8D41-C7DD-C2B0F5DA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A5A3-520F-AFAF-1EDB-D7FDDEC4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AECAB-834E-5454-3F61-5FCE9A0C8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B02C2-EABB-8CB6-1D0C-212F6909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2546C-4E31-5225-E83F-A4FBADD9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70598-83DA-474A-9144-D1EFEAD7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6965E-FA10-8EC2-0696-9D20E555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DFE43-EA8E-4EEB-AC66-6C1E8FD8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25FB8-2744-2B92-EFE7-DD5B9B3A4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AF089-C4B2-21DB-AE15-904ACEA8F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7B0AE4-7314-B34D-BD36-0C05EDE221A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086C2-4295-63A6-8AF4-C8AA7728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0D5F-12FC-1EC3-3B3E-3663E491C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2A1581-35DA-D841-B9BE-912D9272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8BE4-9AA3-6A5E-BF3E-0F57A7A78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PII – Use of Infrastructure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E5E18-1D8B-11FF-7039-34335F7BE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Kelsey UKRI-STFC</a:t>
            </a:r>
          </a:p>
        </p:txBody>
      </p:sp>
    </p:spTree>
    <p:extLst>
      <p:ext uri="{BB962C8B-B14F-4D97-AF65-F5344CB8AC3E}">
        <p14:creationId xmlns:p14="http://schemas.microsoft.com/office/powerpoint/2010/main" val="131120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58E73-F029-19BA-57A8-872155E3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9720-AC8A-5BE1-6CF7-5BB6DF673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was WISE SCI-WG aiming to do?</a:t>
            </a:r>
          </a:p>
          <a:p>
            <a:r>
              <a:rPr lang="en-US" dirty="0"/>
              <a:t>Did we succeed  - and reach consensus?</a:t>
            </a:r>
          </a:p>
          <a:p>
            <a:r>
              <a:rPr lang="en-US" dirty="0"/>
              <a:t>WLCG</a:t>
            </a:r>
          </a:p>
          <a:p>
            <a:pPr lvl="1"/>
            <a:r>
              <a:rPr lang="en-US" dirty="0"/>
              <a:t>I asked MB to consider “forbidding” transfer of PII in accounting data transfers</a:t>
            </a:r>
          </a:p>
          <a:p>
            <a:pPr lvl="1"/>
            <a:r>
              <a:rPr lang="en-US" dirty="0"/>
              <a:t>They are still considering implications?</a:t>
            </a:r>
          </a:p>
          <a:p>
            <a:r>
              <a:rPr lang="en-US" dirty="0"/>
              <a:t>EGI</a:t>
            </a:r>
          </a:p>
          <a:p>
            <a:pPr lvl="1"/>
            <a:r>
              <a:rPr lang="en-US" dirty="0"/>
              <a:t>Wants a new version of the Data Protection Policy Framework</a:t>
            </a:r>
          </a:p>
          <a:p>
            <a:pPr lvl="2"/>
            <a:r>
              <a:rPr lang="en-US" dirty="0"/>
              <a:t>Just change the reference from 1995 Directive to GDPR?  More?</a:t>
            </a:r>
          </a:p>
          <a:p>
            <a:r>
              <a:rPr lang="en-US" dirty="0"/>
              <a:t>What should we do for EGI?  (and perhaps WLCG?)</a:t>
            </a:r>
          </a:p>
        </p:txBody>
      </p:sp>
    </p:spTree>
    <p:extLst>
      <p:ext uri="{BB962C8B-B14F-4D97-AF65-F5344CB8AC3E}">
        <p14:creationId xmlns:p14="http://schemas.microsoft.com/office/powerpoint/2010/main" val="428103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PII – Use of Infrastructure</vt:lpstr>
      <vt:lpstr>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Kelsey, David (STFC,RAL,PPD)</dc:creator>
  <cp:lastModifiedBy>Kelsey, David (STFC,RAL,PPD)</cp:lastModifiedBy>
  <cp:revision>1</cp:revision>
  <dcterms:created xsi:type="dcterms:W3CDTF">2024-05-29T13:31:51Z</dcterms:created>
  <dcterms:modified xsi:type="dcterms:W3CDTF">2024-05-29T13:35:50Z</dcterms:modified>
</cp:coreProperties>
</file>