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34" r:id="rId1"/>
    <p:sldMasterId id="2147483735" r:id="rId2"/>
    <p:sldMasterId id="2147483736" r:id="rId3"/>
    <p:sldMasterId id="2147483737" r:id="rId4"/>
    <p:sldMasterId id="2147483738" r:id="rId5"/>
    <p:sldMasterId id="2147483739" r:id="rId6"/>
  </p:sldMasterIdLst>
  <p:notesMasterIdLst>
    <p:notesMasterId r:id="rId25"/>
  </p:notesMasterIdLst>
  <p:sldIdLst>
    <p:sldId id="256" r:id="rId7"/>
    <p:sldId id="257" r:id="rId8"/>
    <p:sldId id="258" r:id="rId9"/>
    <p:sldId id="259" r:id="rId10"/>
    <p:sldId id="260" r:id="rId11"/>
    <p:sldId id="262" r:id="rId12"/>
    <p:sldId id="264" r:id="rId13"/>
    <p:sldId id="265" r:id="rId14"/>
    <p:sldId id="266" r:id="rId15"/>
    <p:sldId id="267" r:id="rId16"/>
    <p:sldId id="268" r:id="rId17"/>
    <p:sldId id="269" r:id="rId18"/>
    <p:sldId id="270" r:id="rId19"/>
    <p:sldId id="272" r:id="rId20"/>
    <p:sldId id="273" r:id="rId21"/>
    <p:sldId id="274" r:id="rId22"/>
    <p:sldId id="275" r:id="rId23"/>
    <p:sldId id="276"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79F9B6D-A6B5-4196-A245-BDA2E05E21F4}">
  <a:tblStyle styleId="{C79F9B6D-A6B5-4196-A245-BDA2E05E21F4}" styleName="Table_0">
    <a:wholeTbl>
      <a:tcTxStyle b="off" i="off">
        <a:font>
          <a:latin typeface="Trebuchet MS"/>
          <a:ea typeface="Trebuchet MS"/>
          <a:cs typeface="Trebuchet M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FF8"/>
          </a:solidFill>
        </a:fill>
      </a:tcStyle>
    </a:wholeTbl>
    <a:band1H>
      <a:tcTxStyle/>
      <a:tcStyle>
        <a:tcBdr/>
        <a:fill>
          <a:solidFill>
            <a:srgbClr val="CBDDF1"/>
          </a:solidFill>
        </a:fill>
      </a:tcStyle>
    </a:band1H>
    <a:band2H>
      <a:tcTxStyle/>
      <a:tcStyle>
        <a:tcBdr/>
      </a:tcStyle>
    </a:band2H>
    <a:band1V>
      <a:tcTxStyle/>
      <a:tcStyle>
        <a:tcBdr/>
        <a:fill>
          <a:solidFill>
            <a:srgbClr val="CBDDF1"/>
          </a:solidFill>
        </a:fill>
      </a:tcStyle>
    </a:band1V>
    <a:band2V>
      <a:tcTxStyle/>
      <a:tcStyle>
        <a:tcBdr/>
      </a:tcStyle>
    </a:band2V>
    <a:lastCol>
      <a:tcTxStyle b="on" i="off">
        <a:font>
          <a:latin typeface="Trebuchet MS"/>
          <a:ea typeface="Trebuchet MS"/>
          <a:cs typeface="Trebuchet MS"/>
        </a:font>
        <a:schemeClr val="lt1"/>
      </a:tcTxStyle>
      <a:tcStyle>
        <a:tcBdr/>
        <a:fill>
          <a:solidFill>
            <a:schemeClr val="accent1"/>
          </a:solidFill>
        </a:fill>
      </a:tcStyle>
    </a:lastCol>
    <a:firstCol>
      <a:tcTxStyle b="on" i="off">
        <a:font>
          <a:latin typeface="Trebuchet MS"/>
          <a:ea typeface="Trebuchet MS"/>
          <a:cs typeface="Trebuchet MS"/>
        </a:font>
        <a:schemeClr val="lt1"/>
      </a:tcTxStyle>
      <a:tcStyle>
        <a:tcBdr/>
        <a:fill>
          <a:solidFill>
            <a:schemeClr val="accent1"/>
          </a:solidFill>
        </a:fill>
      </a:tcStyle>
    </a:firstCol>
    <a:lastRow>
      <a:tcTxStyle b="on" i="off">
        <a:font>
          <a:latin typeface="Trebuchet MS"/>
          <a:ea typeface="Trebuchet MS"/>
          <a:cs typeface="Trebuchet M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rebuchet MS"/>
          <a:ea typeface="Trebuchet MS"/>
          <a:cs typeface="Trebuchet M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4"/>
  </p:normalViewPr>
  <p:slideViewPr>
    <p:cSldViewPr snapToGrid="0">
      <p:cViewPr varScale="1">
        <p:scale>
          <a:sx n="141" d="100"/>
          <a:sy n="141" d="100"/>
        </p:scale>
        <p:origin x="800"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g28cc09d6772_1_2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7" name="Google Shape;837;g28cc09d6772_1_20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8" name="Google Shape;838;g28cc09d6772_1_20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g24e00dd9cac_7_106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3" name="Google Shape;923;g24e00dd9cac_7_10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28ff3db8222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0" name="Google Shape;930;g28ff3db8222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g28cc09d6772_1_40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8" name="Google Shape;938;g28cc09d6772_1_4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g28cc09d6772_1_40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4" name="Google Shape;944;g28cc09d6772_1_4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28cc09d6772_1_42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9" name="Google Shape;959;g28cc09d6772_1_4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g28cc09d6772_1_43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6" name="Google Shape;966;g28cc09d6772_1_4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28cc09d6772_1_45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5" name="Google Shape;975;g28cc09d6772_1_4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g28cc09d6772_1_46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3" name="Google Shape;983;g28cc09d6772_1_4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g24f9b94b88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0" name="Google Shape;990;g24f9b94b88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g250038c4024_2_22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7" name="Google Shape;847;g250038c4024_2_2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250038c4024_2_24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4" name="Google Shape;854;g250038c4024_2_2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250038c4024_2_23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3" name="Google Shape;863;g250038c4024_2_2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g250038c4024_2_25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0" name="Google Shape;870;g250038c4024_2_2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g28cc09d6772_1_25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4" name="Google Shape;884;g28cc09d6772_1_2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g28cc09d6772_1_2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7" name="Google Shape;897;g28cc09d6772_1_2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8" name="Google Shape;898;g28cc09d6772_1_2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g28cc09d6772_1_30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6" name="Google Shape;906;g28cc09d6772_1_3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g24e00dd9cac_7_105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6" name="Google Shape;916;g24e00dd9cac_7_10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57"/>
        <p:cNvGrpSpPr/>
        <p:nvPr/>
      </p:nvGrpSpPr>
      <p:grpSpPr>
        <a:xfrm>
          <a:off x="0" y="0"/>
          <a:ext cx="0" cy="0"/>
          <a:chOff x="0" y="0"/>
          <a:chExt cx="0" cy="0"/>
        </a:xfrm>
      </p:grpSpPr>
      <p:pic>
        <p:nvPicPr>
          <p:cNvPr id="58" name="Google Shape;58;p14" descr="HD-ShadowLong.png"/>
          <p:cNvPicPr preferRelativeResize="0"/>
          <p:nvPr/>
        </p:nvPicPr>
        <p:blipFill rotWithShape="1">
          <a:blip r:embed="rId2">
            <a:alphaModFix/>
          </a:blip>
          <a:srcRect/>
          <a:stretch/>
        </p:blipFill>
        <p:spPr>
          <a:xfrm>
            <a:off x="1" y="3182138"/>
            <a:ext cx="6726063" cy="206957"/>
          </a:xfrm>
          <a:prstGeom prst="rect">
            <a:avLst/>
          </a:prstGeom>
          <a:noFill/>
          <a:ln>
            <a:noFill/>
          </a:ln>
        </p:spPr>
      </p:pic>
      <p:pic>
        <p:nvPicPr>
          <p:cNvPr id="59" name="Google Shape;59;p14" descr="HD-ShadowShort.png"/>
          <p:cNvPicPr preferRelativeResize="0"/>
          <p:nvPr/>
        </p:nvPicPr>
        <p:blipFill rotWithShape="1">
          <a:blip r:embed="rId3">
            <a:alphaModFix/>
          </a:blip>
          <a:srcRect/>
          <a:stretch/>
        </p:blipFill>
        <p:spPr>
          <a:xfrm>
            <a:off x="6833787" y="3182884"/>
            <a:ext cx="2307831" cy="207705"/>
          </a:xfrm>
          <a:prstGeom prst="rect">
            <a:avLst/>
          </a:prstGeom>
          <a:noFill/>
          <a:ln>
            <a:noFill/>
          </a:ln>
        </p:spPr>
      </p:pic>
      <p:sp>
        <p:nvSpPr>
          <p:cNvPr id="60" name="Google Shape;60;p14"/>
          <p:cNvSpPr/>
          <p:nvPr/>
        </p:nvSpPr>
        <p:spPr>
          <a:xfrm>
            <a:off x="0" y="1942559"/>
            <a:ext cx="6726064" cy="1245249"/>
          </a:xfrm>
          <a:prstGeom prst="rect">
            <a:avLst/>
          </a:prstGeom>
          <a:solidFill>
            <a:srgbClr val="06578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1" name="Google Shape;61;p14"/>
          <p:cNvSpPr/>
          <p:nvPr/>
        </p:nvSpPr>
        <p:spPr>
          <a:xfrm>
            <a:off x="6833786" y="1942559"/>
            <a:ext cx="2307832" cy="1245249"/>
          </a:xfrm>
          <a:prstGeom prst="rect">
            <a:avLst/>
          </a:prstGeom>
          <a:solidFill>
            <a:schemeClr val="l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2" name="Google Shape;62;p14"/>
          <p:cNvSpPr txBox="1">
            <a:spLocks noGrp="1"/>
          </p:cNvSpPr>
          <p:nvPr>
            <p:ph type="ctrTitle"/>
          </p:nvPr>
        </p:nvSpPr>
        <p:spPr>
          <a:xfrm>
            <a:off x="510241" y="2050282"/>
            <a:ext cx="6108101" cy="1029803"/>
          </a:xfrm>
          <a:prstGeom prst="rect">
            <a:avLst/>
          </a:prstGeom>
          <a:noFill/>
          <a:ln>
            <a:noFill/>
          </a:ln>
        </p:spPr>
        <p:txBody>
          <a:bodyPr spcFirstLastPara="1" wrap="square" lIns="68575" tIns="34275" rIns="68575" bIns="34275" anchor="b" anchorCtr="0">
            <a:noAutofit/>
          </a:bodyPr>
          <a:lstStyle>
            <a:lvl1pPr lvl="0" algn="r">
              <a:lnSpc>
                <a:spcPct val="90000"/>
              </a:lnSpc>
              <a:spcBef>
                <a:spcPts val="0"/>
              </a:spcBef>
              <a:spcAft>
                <a:spcPts val="0"/>
              </a:spcAft>
              <a:buClr>
                <a:schemeClr val="lt1"/>
              </a:buClr>
              <a:buSzPts val="4100"/>
              <a:buFont typeface="Trebuchet MS"/>
              <a:buNone/>
              <a:defRPr sz="41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3" name="Google Shape;63;p14"/>
          <p:cNvSpPr txBox="1">
            <a:spLocks noGrp="1"/>
          </p:cNvSpPr>
          <p:nvPr>
            <p:ph type="subTitle" idx="1"/>
          </p:nvPr>
        </p:nvSpPr>
        <p:spPr>
          <a:xfrm>
            <a:off x="510241" y="3295529"/>
            <a:ext cx="6108101" cy="838265"/>
          </a:xfrm>
          <a:prstGeom prst="rect">
            <a:avLst/>
          </a:prstGeom>
          <a:noFill/>
          <a:ln>
            <a:noFill/>
          </a:ln>
        </p:spPr>
        <p:txBody>
          <a:bodyPr spcFirstLastPara="1" wrap="square" lIns="68575" tIns="34275" rIns="68575" bIns="34275" anchor="t" anchorCtr="0">
            <a:normAutofit/>
          </a:bodyPr>
          <a:lstStyle>
            <a:lvl1pPr lvl="0" algn="r">
              <a:lnSpc>
                <a:spcPct val="90000"/>
              </a:lnSpc>
              <a:spcBef>
                <a:spcPts val="800"/>
              </a:spcBef>
              <a:spcAft>
                <a:spcPts val="0"/>
              </a:spcAft>
              <a:buClr>
                <a:schemeClr val="lt1"/>
              </a:buClr>
              <a:buSzPts val="1500"/>
              <a:buNone/>
              <a:defRPr sz="1500"/>
            </a:lvl1pPr>
            <a:lvl2pPr lvl="1" algn="ctr">
              <a:lnSpc>
                <a:spcPct val="90000"/>
              </a:lnSpc>
              <a:spcBef>
                <a:spcPts val="400"/>
              </a:spcBef>
              <a:spcAft>
                <a:spcPts val="0"/>
              </a:spcAft>
              <a:buClr>
                <a:schemeClr val="lt1"/>
              </a:buClr>
              <a:buSzPts val="1500"/>
              <a:buNone/>
              <a:defRPr sz="1500"/>
            </a:lvl2pPr>
            <a:lvl3pPr lvl="2" algn="ctr">
              <a:lnSpc>
                <a:spcPct val="90000"/>
              </a:lnSpc>
              <a:spcBef>
                <a:spcPts val="400"/>
              </a:spcBef>
              <a:spcAft>
                <a:spcPts val="0"/>
              </a:spcAft>
              <a:buClr>
                <a:schemeClr val="lt1"/>
              </a:buClr>
              <a:buSzPts val="1400"/>
              <a:buNone/>
              <a:defRPr sz="1400"/>
            </a:lvl3pPr>
            <a:lvl4pPr lvl="3" algn="ctr">
              <a:lnSpc>
                <a:spcPct val="90000"/>
              </a:lnSpc>
              <a:spcBef>
                <a:spcPts val="400"/>
              </a:spcBef>
              <a:spcAft>
                <a:spcPts val="0"/>
              </a:spcAft>
              <a:buClr>
                <a:schemeClr val="lt1"/>
              </a:buClr>
              <a:buSzPts val="1200"/>
              <a:buNone/>
              <a:defRPr sz="1200"/>
            </a:lvl4pPr>
            <a:lvl5pPr lvl="4" algn="ctr">
              <a:lnSpc>
                <a:spcPct val="90000"/>
              </a:lnSpc>
              <a:spcBef>
                <a:spcPts val="400"/>
              </a:spcBef>
              <a:spcAft>
                <a:spcPts val="0"/>
              </a:spcAft>
              <a:buClr>
                <a:schemeClr val="lt1"/>
              </a:buClr>
              <a:buSzPts val="1200"/>
              <a:buNone/>
              <a:defRPr sz="1200"/>
            </a:lvl5pPr>
            <a:lvl6pPr lvl="5" algn="ctr">
              <a:lnSpc>
                <a:spcPct val="90000"/>
              </a:lnSpc>
              <a:spcBef>
                <a:spcPts val="400"/>
              </a:spcBef>
              <a:spcAft>
                <a:spcPts val="0"/>
              </a:spcAft>
              <a:buClr>
                <a:schemeClr val="lt1"/>
              </a:buClr>
              <a:buSzPts val="1200"/>
              <a:buNone/>
              <a:defRPr sz="1200"/>
            </a:lvl6pPr>
            <a:lvl7pPr lvl="6" algn="ctr">
              <a:lnSpc>
                <a:spcPct val="90000"/>
              </a:lnSpc>
              <a:spcBef>
                <a:spcPts val="400"/>
              </a:spcBef>
              <a:spcAft>
                <a:spcPts val="0"/>
              </a:spcAft>
              <a:buClr>
                <a:schemeClr val="lt1"/>
              </a:buClr>
              <a:buSzPts val="1200"/>
              <a:buNone/>
              <a:defRPr sz="1200"/>
            </a:lvl7pPr>
            <a:lvl8pPr lvl="7" algn="ctr">
              <a:lnSpc>
                <a:spcPct val="90000"/>
              </a:lnSpc>
              <a:spcBef>
                <a:spcPts val="400"/>
              </a:spcBef>
              <a:spcAft>
                <a:spcPts val="0"/>
              </a:spcAft>
              <a:buClr>
                <a:schemeClr val="lt1"/>
              </a:buClr>
              <a:buSzPts val="1200"/>
              <a:buNone/>
              <a:defRPr sz="1200"/>
            </a:lvl8pPr>
            <a:lvl9pPr lvl="8" algn="ctr">
              <a:lnSpc>
                <a:spcPct val="90000"/>
              </a:lnSpc>
              <a:spcBef>
                <a:spcPts val="400"/>
              </a:spcBef>
              <a:spcAft>
                <a:spcPts val="0"/>
              </a:spcAft>
              <a:buClr>
                <a:schemeClr val="lt1"/>
              </a:buClr>
              <a:buSzPts val="1200"/>
              <a:buNone/>
              <a:defRPr sz="1200"/>
            </a:lvl9pPr>
          </a:lstStyle>
          <a:p>
            <a:endParaRPr/>
          </a:p>
        </p:txBody>
      </p:sp>
      <p:sp>
        <p:nvSpPr>
          <p:cNvPr id="64" name="Google Shape;64;p14"/>
          <p:cNvSpPr txBox="1">
            <a:spLocks noGrp="1"/>
          </p:cNvSpPr>
          <p:nvPr>
            <p:ph type="dt" idx="10"/>
          </p:nvPr>
        </p:nvSpPr>
        <p:spPr>
          <a:xfrm>
            <a:off x="5663236" y="4452140"/>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5" name="Google Shape;65;p14"/>
          <p:cNvSpPr txBox="1">
            <a:spLocks noGrp="1"/>
          </p:cNvSpPr>
          <p:nvPr>
            <p:ph type="ftr" idx="11"/>
          </p:nvPr>
        </p:nvSpPr>
        <p:spPr>
          <a:xfrm>
            <a:off x="510241" y="4452141"/>
            <a:ext cx="5152995"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pic>
        <p:nvPicPr>
          <p:cNvPr id="66" name="Google Shape;66;p14"/>
          <p:cNvPicPr preferRelativeResize="0"/>
          <p:nvPr/>
        </p:nvPicPr>
        <p:blipFill rotWithShape="1">
          <a:blip r:embed="rId4">
            <a:alphaModFix/>
          </a:blip>
          <a:srcRect/>
          <a:stretch/>
        </p:blipFill>
        <p:spPr>
          <a:xfrm>
            <a:off x="7259786" y="1943506"/>
            <a:ext cx="1557779" cy="121591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67"/>
        <p:cNvGrpSpPr/>
        <p:nvPr/>
      </p:nvGrpSpPr>
      <p:grpSpPr>
        <a:xfrm>
          <a:off x="0" y="0"/>
          <a:ext cx="0" cy="0"/>
          <a:chOff x="0" y="0"/>
          <a:chExt cx="0" cy="0"/>
        </a:xfrm>
      </p:grpSpPr>
      <p:pic>
        <p:nvPicPr>
          <p:cNvPr id="68" name="Google Shape;68;p15" descr="HD-ShadowShort.png"/>
          <p:cNvPicPr preferRelativeResize="0"/>
          <p:nvPr/>
        </p:nvPicPr>
        <p:blipFill rotWithShape="1">
          <a:blip r:embed="rId2">
            <a:alphaModFix/>
          </a:blip>
          <a:srcRect/>
          <a:stretch/>
        </p:blipFill>
        <p:spPr>
          <a:xfrm>
            <a:off x="7939370" y="1478426"/>
            <a:ext cx="1202248" cy="108202"/>
          </a:xfrm>
          <a:prstGeom prst="rect">
            <a:avLst/>
          </a:prstGeom>
          <a:noFill/>
          <a:ln>
            <a:noFill/>
          </a:ln>
        </p:spPr>
      </p:pic>
      <p:sp>
        <p:nvSpPr>
          <p:cNvPr id="69" name="Google Shape;69;p15"/>
          <p:cNvSpPr/>
          <p:nvPr/>
        </p:nvSpPr>
        <p:spPr>
          <a:xfrm>
            <a:off x="7950868" y="457200"/>
            <a:ext cx="1202248" cy="1026149"/>
          </a:xfrm>
          <a:prstGeom prst="rect">
            <a:avLst/>
          </a:pr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pic>
        <p:nvPicPr>
          <p:cNvPr id="70" name="Google Shape;70;p15"/>
          <p:cNvPicPr preferRelativeResize="0"/>
          <p:nvPr/>
        </p:nvPicPr>
        <p:blipFill rotWithShape="1">
          <a:blip r:embed="rId3">
            <a:alphaModFix/>
          </a:blip>
          <a:srcRect/>
          <a:stretch/>
        </p:blipFill>
        <p:spPr>
          <a:xfrm>
            <a:off x="8047091" y="531035"/>
            <a:ext cx="1081441" cy="844111"/>
          </a:xfrm>
          <a:prstGeom prst="rect">
            <a:avLst/>
          </a:prstGeom>
          <a:noFill/>
          <a:ln>
            <a:noFill/>
          </a:ln>
        </p:spPr>
      </p:pic>
      <p:sp>
        <p:nvSpPr>
          <p:cNvPr id="71" name="Google Shape;71;p15"/>
          <p:cNvSpPr txBox="1">
            <a:spLocks noGrp="1"/>
          </p:cNvSpPr>
          <p:nvPr>
            <p:ph type="sldNum" idx="12"/>
          </p:nvPr>
        </p:nvSpPr>
        <p:spPr>
          <a:xfrm>
            <a:off x="8155005" y="4180016"/>
            <a:ext cx="865613" cy="818092"/>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400">
                <a:solidFill>
                  <a:schemeClr val="lt1"/>
                </a:solidFill>
                <a:latin typeface="Trebuchet MS"/>
                <a:ea typeface="Trebuchet MS"/>
                <a:cs typeface="Trebuchet MS"/>
                <a:sym typeface="Trebuchet MS"/>
              </a:defRPr>
            </a:lvl1pPr>
            <a:lvl2pPr marL="0" lvl="1" indent="0" algn="l">
              <a:spcBef>
                <a:spcPts val="0"/>
              </a:spcBef>
              <a:buNone/>
              <a:defRPr sz="1400">
                <a:solidFill>
                  <a:schemeClr val="lt1"/>
                </a:solidFill>
                <a:latin typeface="Trebuchet MS"/>
                <a:ea typeface="Trebuchet MS"/>
                <a:cs typeface="Trebuchet MS"/>
                <a:sym typeface="Trebuchet MS"/>
              </a:defRPr>
            </a:lvl2pPr>
            <a:lvl3pPr marL="0" lvl="2" indent="0" algn="l">
              <a:spcBef>
                <a:spcPts val="0"/>
              </a:spcBef>
              <a:buNone/>
              <a:defRPr sz="1400">
                <a:solidFill>
                  <a:schemeClr val="lt1"/>
                </a:solidFill>
                <a:latin typeface="Trebuchet MS"/>
                <a:ea typeface="Trebuchet MS"/>
                <a:cs typeface="Trebuchet MS"/>
                <a:sym typeface="Trebuchet MS"/>
              </a:defRPr>
            </a:lvl3pPr>
            <a:lvl4pPr marL="0" lvl="3" indent="0" algn="l">
              <a:spcBef>
                <a:spcPts val="0"/>
              </a:spcBef>
              <a:buNone/>
              <a:defRPr sz="1400">
                <a:solidFill>
                  <a:schemeClr val="lt1"/>
                </a:solidFill>
                <a:latin typeface="Trebuchet MS"/>
                <a:ea typeface="Trebuchet MS"/>
                <a:cs typeface="Trebuchet MS"/>
                <a:sym typeface="Trebuchet MS"/>
              </a:defRPr>
            </a:lvl4pPr>
            <a:lvl5pPr marL="0" lvl="4" indent="0" algn="l">
              <a:spcBef>
                <a:spcPts val="0"/>
              </a:spcBef>
              <a:buNone/>
              <a:defRPr sz="1400">
                <a:solidFill>
                  <a:schemeClr val="lt1"/>
                </a:solidFill>
                <a:latin typeface="Trebuchet MS"/>
                <a:ea typeface="Trebuchet MS"/>
                <a:cs typeface="Trebuchet MS"/>
                <a:sym typeface="Trebuchet MS"/>
              </a:defRPr>
            </a:lvl5pPr>
            <a:lvl6pPr marL="0" lvl="5" indent="0" algn="l">
              <a:spcBef>
                <a:spcPts val="0"/>
              </a:spcBef>
              <a:buNone/>
              <a:defRPr sz="1400">
                <a:solidFill>
                  <a:schemeClr val="lt1"/>
                </a:solidFill>
                <a:latin typeface="Trebuchet MS"/>
                <a:ea typeface="Trebuchet MS"/>
                <a:cs typeface="Trebuchet MS"/>
                <a:sym typeface="Trebuchet MS"/>
              </a:defRPr>
            </a:lvl6pPr>
            <a:lvl7pPr marL="0" lvl="6" indent="0" algn="l">
              <a:spcBef>
                <a:spcPts val="0"/>
              </a:spcBef>
              <a:buNone/>
              <a:defRPr sz="1400">
                <a:solidFill>
                  <a:schemeClr val="lt1"/>
                </a:solidFill>
                <a:latin typeface="Trebuchet MS"/>
                <a:ea typeface="Trebuchet MS"/>
                <a:cs typeface="Trebuchet MS"/>
                <a:sym typeface="Trebuchet MS"/>
              </a:defRPr>
            </a:lvl7pPr>
            <a:lvl8pPr marL="0" lvl="7" indent="0" algn="l">
              <a:spcBef>
                <a:spcPts val="0"/>
              </a:spcBef>
              <a:buNone/>
              <a:defRPr sz="1400">
                <a:solidFill>
                  <a:schemeClr val="lt1"/>
                </a:solidFill>
                <a:latin typeface="Trebuchet MS"/>
                <a:ea typeface="Trebuchet MS"/>
                <a:cs typeface="Trebuchet MS"/>
                <a:sym typeface="Trebuchet MS"/>
              </a:defRPr>
            </a:lvl8pPr>
            <a:lvl9pPr marL="0" lvl="8" indent="0" algn="l">
              <a:spcBef>
                <a:spcPts val="0"/>
              </a:spcBef>
              <a:buNone/>
              <a:defRPr sz="1400">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GB"/>
              <a:t>‹#›</a:t>
            </a:fld>
            <a:endParaRPr/>
          </a:p>
        </p:txBody>
      </p:sp>
      <p:pic>
        <p:nvPicPr>
          <p:cNvPr id="72" name="Google Shape;72;p15" descr="HD-ShadowLong.png"/>
          <p:cNvPicPr preferRelativeResize="0"/>
          <p:nvPr/>
        </p:nvPicPr>
        <p:blipFill rotWithShape="1">
          <a:blip r:embed="rId4">
            <a:alphaModFix/>
          </a:blip>
          <a:srcRect/>
          <a:stretch/>
        </p:blipFill>
        <p:spPr>
          <a:xfrm>
            <a:off x="1" y="1477680"/>
            <a:ext cx="7828359" cy="240873"/>
          </a:xfrm>
          <a:prstGeom prst="rect">
            <a:avLst/>
          </a:prstGeom>
          <a:noFill/>
          <a:ln>
            <a:noFill/>
          </a:ln>
        </p:spPr>
      </p:pic>
      <p:sp>
        <p:nvSpPr>
          <p:cNvPr id="73" name="Google Shape;73;p15"/>
          <p:cNvSpPr/>
          <p:nvPr/>
        </p:nvSpPr>
        <p:spPr>
          <a:xfrm>
            <a:off x="0" y="457200"/>
            <a:ext cx="7828359" cy="1026149"/>
          </a:xfrm>
          <a:prstGeom prst="rect">
            <a:avLst/>
          </a:prstGeom>
          <a:solidFill>
            <a:srgbClr val="06578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4" name="Google Shape;74;p15"/>
          <p:cNvSpPr txBox="1">
            <a:spLocks noGrp="1"/>
          </p:cNvSpPr>
          <p:nvPr>
            <p:ph type="title"/>
          </p:nvPr>
        </p:nvSpPr>
        <p:spPr>
          <a:xfrm>
            <a:off x="510241" y="564921"/>
            <a:ext cx="7210396" cy="810703"/>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5" name="Google Shape;75;p15"/>
          <p:cNvSpPr txBox="1">
            <a:spLocks noGrp="1"/>
          </p:cNvSpPr>
          <p:nvPr>
            <p:ph type="body" idx="1"/>
          </p:nvPr>
        </p:nvSpPr>
        <p:spPr>
          <a:xfrm>
            <a:off x="510241" y="1752655"/>
            <a:ext cx="7210396" cy="2699487"/>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lt1"/>
              </a:buClr>
              <a:buSzPts val="1400"/>
              <a:buChar char="•"/>
              <a:defRPr/>
            </a:lvl1pPr>
            <a:lvl2pPr marL="914400" lvl="1" indent="-317500" algn="l">
              <a:lnSpc>
                <a:spcPct val="90000"/>
              </a:lnSpc>
              <a:spcBef>
                <a:spcPts val="400"/>
              </a:spcBef>
              <a:spcAft>
                <a:spcPts val="0"/>
              </a:spcAft>
              <a:buClr>
                <a:schemeClr val="lt1"/>
              </a:buClr>
              <a:buSzPts val="1400"/>
              <a:buChar char="•"/>
              <a:defRPr/>
            </a:lvl2pPr>
            <a:lvl3pPr marL="1371600" lvl="2" indent="-317500" algn="l">
              <a:lnSpc>
                <a:spcPct val="90000"/>
              </a:lnSpc>
              <a:spcBef>
                <a:spcPts val="400"/>
              </a:spcBef>
              <a:spcAft>
                <a:spcPts val="0"/>
              </a:spcAft>
              <a:buClr>
                <a:schemeClr val="lt1"/>
              </a:buClr>
              <a:buSzPts val="1400"/>
              <a:buChar char="•"/>
              <a:defRPr/>
            </a:lvl3pPr>
            <a:lvl4pPr marL="1828800" lvl="3" indent="-317500" algn="l">
              <a:lnSpc>
                <a:spcPct val="90000"/>
              </a:lnSpc>
              <a:spcBef>
                <a:spcPts val="400"/>
              </a:spcBef>
              <a:spcAft>
                <a:spcPts val="0"/>
              </a:spcAft>
              <a:buClr>
                <a:schemeClr val="lt1"/>
              </a:buClr>
              <a:buSzPts val="1400"/>
              <a:buChar char="•"/>
              <a:defRPr/>
            </a:lvl4pPr>
            <a:lvl5pPr marL="2286000" lvl="4" indent="-317500" algn="l">
              <a:lnSpc>
                <a:spcPct val="90000"/>
              </a:lnSpc>
              <a:spcBef>
                <a:spcPts val="400"/>
              </a:spcBef>
              <a:spcAft>
                <a:spcPts val="0"/>
              </a:spcAft>
              <a:buClr>
                <a:schemeClr val="lt1"/>
              </a:buClr>
              <a:buSzPts val="1400"/>
              <a:buChar char="•"/>
              <a:defRPr/>
            </a:lvl5pPr>
            <a:lvl6pPr marL="2743200" lvl="5" indent="-317500" algn="l">
              <a:lnSpc>
                <a:spcPct val="90000"/>
              </a:lnSpc>
              <a:spcBef>
                <a:spcPts val="400"/>
              </a:spcBef>
              <a:spcAft>
                <a:spcPts val="0"/>
              </a:spcAft>
              <a:buClr>
                <a:schemeClr val="lt1"/>
              </a:buClr>
              <a:buSzPts val="1400"/>
              <a:buChar char="•"/>
              <a:defRPr/>
            </a:lvl6pPr>
            <a:lvl7pPr marL="3200400" lvl="6" indent="-317500" algn="l">
              <a:lnSpc>
                <a:spcPct val="90000"/>
              </a:lnSpc>
              <a:spcBef>
                <a:spcPts val="400"/>
              </a:spcBef>
              <a:spcAft>
                <a:spcPts val="0"/>
              </a:spcAft>
              <a:buClr>
                <a:schemeClr val="lt1"/>
              </a:buClr>
              <a:buSzPts val="1400"/>
              <a:buChar char="•"/>
              <a:defRPr/>
            </a:lvl7pPr>
            <a:lvl8pPr marL="3657600" lvl="7" indent="-317500" algn="l">
              <a:lnSpc>
                <a:spcPct val="90000"/>
              </a:lnSpc>
              <a:spcBef>
                <a:spcPts val="400"/>
              </a:spcBef>
              <a:spcAft>
                <a:spcPts val="0"/>
              </a:spcAft>
              <a:buClr>
                <a:schemeClr val="lt1"/>
              </a:buClr>
              <a:buSzPts val="1400"/>
              <a:buChar char="•"/>
              <a:defRPr/>
            </a:lvl8pPr>
            <a:lvl9pPr marL="4114800" lvl="8" indent="-317500" algn="l">
              <a:lnSpc>
                <a:spcPct val="90000"/>
              </a:lnSpc>
              <a:spcBef>
                <a:spcPts val="400"/>
              </a:spcBef>
              <a:spcAft>
                <a:spcPts val="0"/>
              </a:spcAft>
              <a:buClr>
                <a:schemeClr val="lt1"/>
              </a:buClr>
              <a:buSzPts val="1400"/>
              <a:buChar char="•"/>
              <a:defRPr/>
            </a:lvl9pPr>
          </a:lstStyle>
          <a:p>
            <a:endParaRPr/>
          </a:p>
        </p:txBody>
      </p:sp>
      <p:sp>
        <p:nvSpPr>
          <p:cNvPr id="76" name="Google Shape;76;p15"/>
          <p:cNvSpPr txBox="1">
            <a:spLocks noGrp="1"/>
          </p:cNvSpPr>
          <p:nvPr>
            <p:ph type="dt" idx="10"/>
          </p:nvPr>
        </p:nvSpPr>
        <p:spPr>
          <a:xfrm>
            <a:off x="5663236" y="4452140"/>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7" name="Google Shape;77;p15"/>
          <p:cNvSpPr txBox="1">
            <a:spLocks noGrp="1"/>
          </p:cNvSpPr>
          <p:nvPr>
            <p:ph type="ftr" idx="11"/>
          </p:nvPr>
        </p:nvSpPr>
        <p:spPr>
          <a:xfrm>
            <a:off x="510241" y="4452141"/>
            <a:ext cx="5152995"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78"/>
        <p:cNvGrpSpPr/>
        <p:nvPr/>
      </p:nvGrpSpPr>
      <p:grpSpPr>
        <a:xfrm>
          <a:off x="0" y="0"/>
          <a:ext cx="0" cy="0"/>
          <a:chOff x="0" y="0"/>
          <a:chExt cx="0" cy="0"/>
        </a:xfrm>
      </p:grpSpPr>
      <p:pic>
        <p:nvPicPr>
          <p:cNvPr id="79" name="Google Shape;79;p16" descr="HD-ShadowLong.png"/>
          <p:cNvPicPr preferRelativeResize="0"/>
          <p:nvPr/>
        </p:nvPicPr>
        <p:blipFill rotWithShape="1">
          <a:blip r:embed="rId2">
            <a:alphaModFix/>
          </a:blip>
          <a:srcRect/>
          <a:stretch/>
        </p:blipFill>
        <p:spPr>
          <a:xfrm>
            <a:off x="-1" y="3065180"/>
            <a:ext cx="7828359" cy="240873"/>
          </a:xfrm>
          <a:prstGeom prst="rect">
            <a:avLst/>
          </a:prstGeom>
          <a:noFill/>
          <a:ln>
            <a:noFill/>
          </a:ln>
        </p:spPr>
      </p:pic>
      <p:pic>
        <p:nvPicPr>
          <p:cNvPr id="80" name="Google Shape;80;p16" descr="HD-ShadowShort.png"/>
          <p:cNvPicPr preferRelativeResize="0"/>
          <p:nvPr/>
        </p:nvPicPr>
        <p:blipFill rotWithShape="1">
          <a:blip r:embed="rId3">
            <a:alphaModFix/>
          </a:blip>
          <a:srcRect/>
          <a:stretch/>
        </p:blipFill>
        <p:spPr>
          <a:xfrm>
            <a:off x="7939368" y="3065926"/>
            <a:ext cx="1202248" cy="108203"/>
          </a:xfrm>
          <a:prstGeom prst="rect">
            <a:avLst/>
          </a:prstGeom>
          <a:noFill/>
          <a:ln>
            <a:noFill/>
          </a:ln>
        </p:spPr>
      </p:pic>
      <p:sp>
        <p:nvSpPr>
          <p:cNvPr id="81" name="Google Shape;81;p16"/>
          <p:cNvSpPr/>
          <p:nvPr/>
        </p:nvSpPr>
        <p:spPr>
          <a:xfrm>
            <a:off x="-1" y="2044700"/>
            <a:ext cx="7828359" cy="1026149"/>
          </a:xfrm>
          <a:prstGeom prst="rect">
            <a:avLst/>
          </a:prstGeom>
          <a:solidFill>
            <a:srgbClr val="06578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2" name="Google Shape;82;p16"/>
          <p:cNvSpPr/>
          <p:nvPr/>
        </p:nvSpPr>
        <p:spPr>
          <a:xfrm>
            <a:off x="7939369" y="2044700"/>
            <a:ext cx="1202248" cy="1026149"/>
          </a:xfrm>
          <a:prstGeom prst="rect">
            <a:avLst/>
          </a:pr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3" name="Google Shape;83;p16"/>
          <p:cNvSpPr txBox="1">
            <a:spLocks noGrp="1"/>
          </p:cNvSpPr>
          <p:nvPr>
            <p:ph type="title"/>
          </p:nvPr>
        </p:nvSpPr>
        <p:spPr>
          <a:xfrm>
            <a:off x="510242" y="2152421"/>
            <a:ext cx="7210395" cy="818091"/>
          </a:xfrm>
          <a:prstGeom prst="rect">
            <a:avLst/>
          </a:prstGeom>
          <a:noFill/>
          <a:ln>
            <a:noFill/>
          </a:ln>
        </p:spPr>
        <p:txBody>
          <a:bodyPr spcFirstLastPara="1" wrap="square" lIns="68575" tIns="34275" rIns="68575" bIns="34275" anchor="ctr" anchorCtr="0">
            <a:normAutofit/>
          </a:bodyPr>
          <a:lstStyle>
            <a:lvl1pPr lvl="0" algn="r">
              <a:lnSpc>
                <a:spcPct val="90000"/>
              </a:lnSpc>
              <a:spcBef>
                <a:spcPts val="0"/>
              </a:spcBef>
              <a:spcAft>
                <a:spcPts val="0"/>
              </a:spcAft>
              <a:buClr>
                <a:schemeClr val="lt1"/>
              </a:buClr>
              <a:buSzPts val="2700"/>
              <a:buFont typeface="Trebuchet MS"/>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4" name="Google Shape;84;p16"/>
          <p:cNvSpPr txBox="1">
            <a:spLocks noGrp="1"/>
          </p:cNvSpPr>
          <p:nvPr>
            <p:ph type="body" idx="1"/>
          </p:nvPr>
        </p:nvSpPr>
        <p:spPr>
          <a:xfrm>
            <a:off x="510242" y="3174128"/>
            <a:ext cx="7210395" cy="1278013"/>
          </a:xfrm>
          <a:prstGeom prst="rect">
            <a:avLst/>
          </a:prstGeom>
          <a:noFill/>
          <a:ln>
            <a:noFill/>
          </a:ln>
        </p:spPr>
        <p:txBody>
          <a:bodyPr spcFirstLastPara="1" wrap="square" lIns="68575" tIns="34275" rIns="68575" bIns="34275" anchor="t" anchorCtr="0">
            <a:normAutofit/>
          </a:bodyPr>
          <a:lstStyle>
            <a:lvl1pPr marL="457200" lvl="0" indent="-228600" algn="r">
              <a:lnSpc>
                <a:spcPct val="90000"/>
              </a:lnSpc>
              <a:spcBef>
                <a:spcPts val="800"/>
              </a:spcBef>
              <a:spcAft>
                <a:spcPts val="0"/>
              </a:spcAft>
              <a:buClr>
                <a:schemeClr val="lt1"/>
              </a:buClr>
              <a:buSzPts val="1500"/>
              <a:buNone/>
              <a:defRPr sz="1500">
                <a:solidFill>
                  <a:schemeClr val="lt1"/>
                </a:solidFill>
              </a:defRPr>
            </a:lvl1pPr>
            <a:lvl2pPr marL="914400" lvl="1" indent="-228600" algn="l">
              <a:lnSpc>
                <a:spcPct val="90000"/>
              </a:lnSpc>
              <a:spcBef>
                <a:spcPts val="400"/>
              </a:spcBef>
              <a:spcAft>
                <a:spcPts val="0"/>
              </a:spcAft>
              <a:buClr>
                <a:schemeClr val="lt1"/>
              </a:buClr>
              <a:buSzPts val="1500"/>
              <a:buNone/>
              <a:defRPr sz="1500">
                <a:solidFill>
                  <a:schemeClr val="lt1"/>
                </a:solidFill>
              </a:defRPr>
            </a:lvl2pPr>
            <a:lvl3pPr marL="1371600" lvl="2" indent="-228600" algn="l">
              <a:lnSpc>
                <a:spcPct val="90000"/>
              </a:lnSpc>
              <a:spcBef>
                <a:spcPts val="400"/>
              </a:spcBef>
              <a:spcAft>
                <a:spcPts val="0"/>
              </a:spcAft>
              <a:buClr>
                <a:schemeClr val="lt1"/>
              </a:buClr>
              <a:buSzPts val="1400"/>
              <a:buNone/>
              <a:defRPr sz="1400">
                <a:solidFill>
                  <a:schemeClr val="lt1"/>
                </a:solidFill>
              </a:defRPr>
            </a:lvl3pPr>
            <a:lvl4pPr marL="1828800" lvl="3" indent="-228600" algn="l">
              <a:lnSpc>
                <a:spcPct val="90000"/>
              </a:lnSpc>
              <a:spcBef>
                <a:spcPts val="400"/>
              </a:spcBef>
              <a:spcAft>
                <a:spcPts val="0"/>
              </a:spcAft>
              <a:buClr>
                <a:schemeClr val="lt1"/>
              </a:buClr>
              <a:buSzPts val="1200"/>
              <a:buNone/>
              <a:defRPr sz="1200">
                <a:solidFill>
                  <a:schemeClr val="lt1"/>
                </a:solidFill>
              </a:defRPr>
            </a:lvl4pPr>
            <a:lvl5pPr marL="2286000" lvl="4" indent="-228600" algn="l">
              <a:lnSpc>
                <a:spcPct val="90000"/>
              </a:lnSpc>
              <a:spcBef>
                <a:spcPts val="400"/>
              </a:spcBef>
              <a:spcAft>
                <a:spcPts val="0"/>
              </a:spcAft>
              <a:buClr>
                <a:schemeClr val="lt1"/>
              </a:buClr>
              <a:buSzPts val="1200"/>
              <a:buNone/>
              <a:defRPr sz="1200">
                <a:solidFill>
                  <a:schemeClr val="lt1"/>
                </a:solidFill>
              </a:defRPr>
            </a:lvl5pPr>
            <a:lvl6pPr marL="2743200" lvl="5" indent="-228600" algn="l">
              <a:lnSpc>
                <a:spcPct val="90000"/>
              </a:lnSpc>
              <a:spcBef>
                <a:spcPts val="400"/>
              </a:spcBef>
              <a:spcAft>
                <a:spcPts val="0"/>
              </a:spcAft>
              <a:buClr>
                <a:schemeClr val="lt1"/>
              </a:buClr>
              <a:buSzPts val="1200"/>
              <a:buNone/>
              <a:defRPr sz="1200">
                <a:solidFill>
                  <a:schemeClr val="lt1"/>
                </a:solidFill>
              </a:defRPr>
            </a:lvl6pPr>
            <a:lvl7pPr marL="3200400" lvl="6" indent="-228600" algn="l">
              <a:lnSpc>
                <a:spcPct val="90000"/>
              </a:lnSpc>
              <a:spcBef>
                <a:spcPts val="400"/>
              </a:spcBef>
              <a:spcAft>
                <a:spcPts val="0"/>
              </a:spcAft>
              <a:buClr>
                <a:schemeClr val="lt1"/>
              </a:buClr>
              <a:buSzPts val="1200"/>
              <a:buNone/>
              <a:defRPr sz="1200">
                <a:solidFill>
                  <a:schemeClr val="lt1"/>
                </a:solidFill>
              </a:defRPr>
            </a:lvl7pPr>
            <a:lvl8pPr marL="3657600" lvl="7" indent="-228600" algn="l">
              <a:lnSpc>
                <a:spcPct val="90000"/>
              </a:lnSpc>
              <a:spcBef>
                <a:spcPts val="400"/>
              </a:spcBef>
              <a:spcAft>
                <a:spcPts val="0"/>
              </a:spcAft>
              <a:buClr>
                <a:schemeClr val="lt1"/>
              </a:buClr>
              <a:buSzPts val="1200"/>
              <a:buNone/>
              <a:defRPr sz="1200">
                <a:solidFill>
                  <a:schemeClr val="lt1"/>
                </a:solidFill>
              </a:defRPr>
            </a:lvl8pPr>
            <a:lvl9pPr marL="4114800" lvl="8" indent="-228600" algn="l">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85" name="Google Shape;85;p16"/>
          <p:cNvSpPr txBox="1">
            <a:spLocks noGrp="1"/>
          </p:cNvSpPr>
          <p:nvPr>
            <p:ph type="dt" idx="10"/>
          </p:nvPr>
        </p:nvSpPr>
        <p:spPr>
          <a:xfrm>
            <a:off x="5663236" y="4452140"/>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6" name="Google Shape;86;p16"/>
          <p:cNvSpPr txBox="1">
            <a:spLocks noGrp="1"/>
          </p:cNvSpPr>
          <p:nvPr>
            <p:ph type="ftr" idx="11"/>
          </p:nvPr>
        </p:nvSpPr>
        <p:spPr>
          <a:xfrm>
            <a:off x="510241" y="4452141"/>
            <a:ext cx="5152995"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7" name="Google Shape;87;p16"/>
          <p:cNvSpPr txBox="1">
            <a:spLocks noGrp="1"/>
          </p:cNvSpPr>
          <p:nvPr>
            <p:ph type="sldNum" idx="12"/>
          </p:nvPr>
        </p:nvSpPr>
        <p:spPr>
          <a:xfrm>
            <a:off x="8047091" y="2152421"/>
            <a:ext cx="865613" cy="818092"/>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88" name="Google Shape;88;p16"/>
          <p:cNvPicPr preferRelativeResize="0"/>
          <p:nvPr/>
        </p:nvPicPr>
        <p:blipFill rotWithShape="1">
          <a:blip r:embed="rId4">
            <a:alphaModFix/>
          </a:blip>
          <a:srcRect/>
          <a:stretch/>
        </p:blipFill>
        <p:spPr>
          <a:xfrm>
            <a:off x="8062559" y="2126402"/>
            <a:ext cx="1081441" cy="84411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ee objecten" type="twoObj">
  <p:cSld name="TWO_OBJECTS">
    <p:spTree>
      <p:nvGrpSpPr>
        <p:cNvPr id="1" name="Shape 89"/>
        <p:cNvGrpSpPr/>
        <p:nvPr/>
      </p:nvGrpSpPr>
      <p:grpSpPr>
        <a:xfrm>
          <a:off x="0" y="0"/>
          <a:ext cx="0" cy="0"/>
          <a:chOff x="0" y="0"/>
          <a:chExt cx="0" cy="0"/>
        </a:xfrm>
      </p:grpSpPr>
      <p:pic>
        <p:nvPicPr>
          <p:cNvPr id="90" name="Google Shape;90;p17" descr="HD-ShadowLong.png"/>
          <p:cNvPicPr preferRelativeResize="0"/>
          <p:nvPr/>
        </p:nvPicPr>
        <p:blipFill rotWithShape="1">
          <a:blip r:embed="rId2">
            <a:alphaModFix/>
          </a:blip>
          <a:srcRect/>
          <a:stretch/>
        </p:blipFill>
        <p:spPr>
          <a:xfrm>
            <a:off x="1" y="1477680"/>
            <a:ext cx="7828359" cy="240873"/>
          </a:xfrm>
          <a:prstGeom prst="rect">
            <a:avLst/>
          </a:prstGeom>
          <a:noFill/>
          <a:ln>
            <a:noFill/>
          </a:ln>
        </p:spPr>
      </p:pic>
      <p:pic>
        <p:nvPicPr>
          <p:cNvPr id="91" name="Google Shape;91;p17" descr="HD-ShadowShort.png"/>
          <p:cNvPicPr preferRelativeResize="0"/>
          <p:nvPr/>
        </p:nvPicPr>
        <p:blipFill rotWithShape="1">
          <a:blip r:embed="rId3">
            <a:alphaModFix/>
          </a:blip>
          <a:srcRect/>
          <a:stretch/>
        </p:blipFill>
        <p:spPr>
          <a:xfrm>
            <a:off x="7939370" y="1478426"/>
            <a:ext cx="1202248" cy="108202"/>
          </a:xfrm>
          <a:prstGeom prst="rect">
            <a:avLst/>
          </a:prstGeom>
          <a:noFill/>
          <a:ln>
            <a:noFill/>
          </a:ln>
        </p:spPr>
      </p:pic>
      <p:sp>
        <p:nvSpPr>
          <p:cNvPr id="92" name="Google Shape;92;p17"/>
          <p:cNvSpPr/>
          <p:nvPr/>
        </p:nvSpPr>
        <p:spPr>
          <a:xfrm>
            <a:off x="0" y="457200"/>
            <a:ext cx="7828359" cy="1026149"/>
          </a:xfrm>
          <a:prstGeom prst="rect">
            <a:avLst/>
          </a:prstGeom>
          <a:solidFill>
            <a:srgbClr val="06578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3" name="Google Shape;93;p17"/>
          <p:cNvSpPr/>
          <p:nvPr/>
        </p:nvSpPr>
        <p:spPr>
          <a:xfrm>
            <a:off x="7939370" y="457200"/>
            <a:ext cx="1202248" cy="1026149"/>
          </a:xfrm>
          <a:prstGeom prst="rect">
            <a:avLst/>
          </a:pr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4" name="Google Shape;94;p17"/>
          <p:cNvSpPr txBox="1">
            <a:spLocks noGrp="1"/>
          </p:cNvSpPr>
          <p:nvPr>
            <p:ph type="title"/>
          </p:nvPr>
        </p:nvSpPr>
        <p:spPr>
          <a:xfrm>
            <a:off x="510241" y="564921"/>
            <a:ext cx="7210396" cy="810703"/>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5" name="Google Shape;95;p17"/>
          <p:cNvSpPr txBox="1">
            <a:spLocks noGrp="1"/>
          </p:cNvSpPr>
          <p:nvPr>
            <p:ph type="body" idx="1"/>
          </p:nvPr>
        </p:nvSpPr>
        <p:spPr>
          <a:xfrm>
            <a:off x="510240" y="1752655"/>
            <a:ext cx="3523769" cy="2699487"/>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lt1"/>
              </a:buClr>
              <a:buSzPts val="1400"/>
              <a:buChar char="•"/>
              <a:defRPr/>
            </a:lvl1pPr>
            <a:lvl2pPr marL="914400" lvl="1" indent="-317500" algn="l">
              <a:lnSpc>
                <a:spcPct val="90000"/>
              </a:lnSpc>
              <a:spcBef>
                <a:spcPts val="400"/>
              </a:spcBef>
              <a:spcAft>
                <a:spcPts val="0"/>
              </a:spcAft>
              <a:buClr>
                <a:schemeClr val="lt1"/>
              </a:buClr>
              <a:buSzPts val="1400"/>
              <a:buChar char="•"/>
              <a:defRPr/>
            </a:lvl2pPr>
            <a:lvl3pPr marL="1371600" lvl="2" indent="-317500" algn="l">
              <a:lnSpc>
                <a:spcPct val="90000"/>
              </a:lnSpc>
              <a:spcBef>
                <a:spcPts val="400"/>
              </a:spcBef>
              <a:spcAft>
                <a:spcPts val="0"/>
              </a:spcAft>
              <a:buClr>
                <a:schemeClr val="lt1"/>
              </a:buClr>
              <a:buSzPts val="1400"/>
              <a:buChar char="•"/>
              <a:defRPr/>
            </a:lvl3pPr>
            <a:lvl4pPr marL="1828800" lvl="3" indent="-317500" algn="l">
              <a:lnSpc>
                <a:spcPct val="90000"/>
              </a:lnSpc>
              <a:spcBef>
                <a:spcPts val="400"/>
              </a:spcBef>
              <a:spcAft>
                <a:spcPts val="0"/>
              </a:spcAft>
              <a:buClr>
                <a:schemeClr val="lt1"/>
              </a:buClr>
              <a:buSzPts val="1400"/>
              <a:buChar char="•"/>
              <a:defRPr/>
            </a:lvl4pPr>
            <a:lvl5pPr marL="2286000" lvl="4" indent="-317500" algn="l">
              <a:lnSpc>
                <a:spcPct val="90000"/>
              </a:lnSpc>
              <a:spcBef>
                <a:spcPts val="400"/>
              </a:spcBef>
              <a:spcAft>
                <a:spcPts val="0"/>
              </a:spcAft>
              <a:buClr>
                <a:schemeClr val="lt1"/>
              </a:buClr>
              <a:buSzPts val="1400"/>
              <a:buChar char="•"/>
              <a:defRPr/>
            </a:lvl5pPr>
            <a:lvl6pPr marL="2743200" lvl="5" indent="-317500" algn="l">
              <a:lnSpc>
                <a:spcPct val="90000"/>
              </a:lnSpc>
              <a:spcBef>
                <a:spcPts val="400"/>
              </a:spcBef>
              <a:spcAft>
                <a:spcPts val="0"/>
              </a:spcAft>
              <a:buClr>
                <a:schemeClr val="lt1"/>
              </a:buClr>
              <a:buSzPts val="1400"/>
              <a:buChar char="•"/>
              <a:defRPr/>
            </a:lvl6pPr>
            <a:lvl7pPr marL="3200400" lvl="6" indent="-317500" algn="l">
              <a:lnSpc>
                <a:spcPct val="90000"/>
              </a:lnSpc>
              <a:spcBef>
                <a:spcPts val="400"/>
              </a:spcBef>
              <a:spcAft>
                <a:spcPts val="0"/>
              </a:spcAft>
              <a:buClr>
                <a:schemeClr val="lt1"/>
              </a:buClr>
              <a:buSzPts val="1400"/>
              <a:buChar char="•"/>
              <a:defRPr/>
            </a:lvl7pPr>
            <a:lvl8pPr marL="3657600" lvl="7" indent="-317500" algn="l">
              <a:lnSpc>
                <a:spcPct val="90000"/>
              </a:lnSpc>
              <a:spcBef>
                <a:spcPts val="400"/>
              </a:spcBef>
              <a:spcAft>
                <a:spcPts val="0"/>
              </a:spcAft>
              <a:buClr>
                <a:schemeClr val="lt1"/>
              </a:buClr>
              <a:buSzPts val="1400"/>
              <a:buChar char="•"/>
              <a:defRPr/>
            </a:lvl8pPr>
            <a:lvl9pPr marL="4114800" lvl="8" indent="-317500" algn="l">
              <a:lnSpc>
                <a:spcPct val="90000"/>
              </a:lnSpc>
              <a:spcBef>
                <a:spcPts val="400"/>
              </a:spcBef>
              <a:spcAft>
                <a:spcPts val="0"/>
              </a:spcAft>
              <a:buClr>
                <a:schemeClr val="lt1"/>
              </a:buClr>
              <a:buSzPts val="1400"/>
              <a:buChar char="•"/>
              <a:defRPr/>
            </a:lvl9pPr>
          </a:lstStyle>
          <a:p>
            <a:endParaRPr/>
          </a:p>
        </p:txBody>
      </p:sp>
      <p:sp>
        <p:nvSpPr>
          <p:cNvPr id="96" name="Google Shape;96;p17"/>
          <p:cNvSpPr txBox="1">
            <a:spLocks noGrp="1"/>
          </p:cNvSpPr>
          <p:nvPr>
            <p:ph type="body" idx="2"/>
          </p:nvPr>
        </p:nvSpPr>
        <p:spPr>
          <a:xfrm>
            <a:off x="4195592" y="1752655"/>
            <a:ext cx="3525044" cy="2699487"/>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lt1"/>
              </a:buClr>
              <a:buSzPts val="1400"/>
              <a:buChar char="•"/>
              <a:defRPr/>
            </a:lvl1pPr>
            <a:lvl2pPr marL="914400" lvl="1" indent="-317500" algn="l">
              <a:lnSpc>
                <a:spcPct val="90000"/>
              </a:lnSpc>
              <a:spcBef>
                <a:spcPts val="400"/>
              </a:spcBef>
              <a:spcAft>
                <a:spcPts val="0"/>
              </a:spcAft>
              <a:buClr>
                <a:schemeClr val="lt1"/>
              </a:buClr>
              <a:buSzPts val="1400"/>
              <a:buChar char="•"/>
              <a:defRPr/>
            </a:lvl2pPr>
            <a:lvl3pPr marL="1371600" lvl="2" indent="-317500" algn="l">
              <a:lnSpc>
                <a:spcPct val="90000"/>
              </a:lnSpc>
              <a:spcBef>
                <a:spcPts val="400"/>
              </a:spcBef>
              <a:spcAft>
                <a:spcPts val="0"/>
              </a:spcAft>
              <a:buClr>
                <a:schemeClr val="lt1"/>
              </a:buClr>
              <a:buSzPts val="1400"/>
              <a:buChar char="•"/>
              <a:defRPr/>
            </a:lvl3pPr>
            <a:lvl4pPr marL="1828800" lvl="3" indent="-317500" algn="l">
              <a:lnSpc>
                <a:spcPct val="90000"/>
              </a:lnSpc>
              <a:spcBef>
                <a:spcPts val="400"/>
              </a:spcBef>
              <a:spcAft>
                <a:spcPts val="0"/>
              </a:spcAft>
              <a:buClr>
                <a:schemeClr val="lt1"/>
              </a:buClr>
              <a:buSzPts val="1400"/>
              <a:buChar char="•"/>
              <a:defRPr/>
            </a:lvl4pPr>
            <a:lvl5pPr marL="2286000" lvl="4" indent="-317500" algn="l">
              <a:lnSpc>
                <a:spcPct val="90000"/>
              </a:lnSpc>
              <a:spcBef>
                <a:spcPts val="400"/>
              </a:spcBef>
              <a:spcAft>
                <a:spcPts val="0"/>
              </a:spcAft>
              <a:buClr>
                <a:schemeClr val="lt1"/>
              </a:buClr>
              <a:buSzPts val="1400"/>
              <a:buChar char="•"/>
              <a:defRPr/>
            </a:lvl5pPr>
            <a:lvl6pPr marL="2743200" lvl="5" indent="-317500" algn="l">
              <a:lnSpc>
                <a:spcPct val="90000"/>
              </a:lnSpc>
              <a:spcBef>
                <a:spcPts val="400"/>
              </a:spcBef>
              <a:spcAft>
                <a:spcPts val="0"/>
              </a:spcAft>
              <a:buClr>
                <a:schemeClr val="lt1"/>
              </a:buClr>
              <a:buSzPts val="1400"/>
              <a:buChar char="•"/>
              <a:defRPr/>
            </a:lvl6pPr>
            <a:lvl7pPr marL="3200400" lvl="6" indent="-317500" algn="l">
              <a:lnSpc>
                <a:spcPct val="90000"/>
              </a:lnSpc>
              <a:spcBef>
                <a:spcPts val="400"/>
              </a:spcBef>
              <a:spcAft>
                <a:spcPts val="0"/>
              </a:spcAft>
              <a:buClr>
                <a:schemeClr val="lt1"/>
              </a:buClr>
              <a:buSzPts val="1400"/>
              <a:buChar char="•"/>
              <a:defRPr/>
            </a:lvl7pPr>
            <a:lvl8pPr marL="3657600" lvl="7" indent="-317500" algn="l">
              <a:lnSpc>
                <a:spcPct val="90000"/>
              </a:lnSpc>
              <a:spcBef>
                <a:spcPts val="400"/>
              </a:spcBef>
              <a:spcAft>
                <a:spcPts val="0"/>
              </a:spcAft>
              <a:buClr>
                <a:schemeClr val="lt1"/>
              </a:buClr>
              <a:buSzPts val="1400"/>
              <a:buChar char="•"/>
              <a:defRPr/>
            </a:lvl8pPr>
            <a:lvl9pPr marL="4114800" lvl="8" indent="-317500" algn="l">
              <a:lnSpc>
                <a:spcPct val="90000"/>
              </a:lnSpc>
              <a:spcBef>
                <a:spcPts val="400"/>
              </a:spcBef>
              <a:spcAft>
                <a:spcPts val="0"/>
              </a:spcAft>
              <a:buClr>
                <a:schemeClr val="lt1"/>
              </a:buClr>
              <a:buSzPts val="1400"/>
              <a:buChar char="•"/>
              <a:defRPr/>
            </a:lvl9pPr>
          </a:lstStyle>
          <a:p>
            <a:endParaRPr/>
          </a:p>
        </p:txBody>
      </p:sp>
      <p:sp>
        <p:nvSpPr>
          <p:cNvPr id="97" name="Google Shape;97;p17"/>
          <p:cNvSpPr txBox="1">
            <a:spLocks noGrp="1"/>
          </p:cNvSpPr>
          <p:nvPr>
            <p:ph type="dt" idx="10"/>
          </p:nvPr>
        </p:nvSpPr>
        <p:spPr>
          <a:xfrm>
            <a:off x="5663236" y="4452140"/>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8" name="Google Shape;98;p17"/>
          <p:cNvSpPr txBox="1">
            <a:spLocks noGrp="1"/>
          </p:cNvSpPr>
          <p:nvPr>
            <p:ph type="ftr" idx="11"/>
          </p:nvPr>
        </p:nvSpPr>
        <p:spPr>
          <a:xfrm>
            <a:off x="510241" y="4452141"/>
            <a:ext cx="5152995"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9" name="Google Shape;99;p17"/>
          <p:cNvSpPr txBox="1">
            <a:spLocks noGrp="1"/>
          </p:cNvSpPr>
          <p:nvPr>
            <p:ph type="sldNum" idx="12"/>
          </p:nvPr>
        </p:nvSpPr>
        <p:spPr>
          <a:xfrm>
            <a:off x="8047091" y="564920"/>
            <a:ext cx="865613" cy="818092"/>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100" name="Google Shape;100;p17"/>
          <p:cNvPicPr preferRelativeResize="0"/>
          <p:nvPr/>
        </p:nvPicPr>
        <p:blipFill rotWithShape="1">
          <a:blip r:embed="rId4">
            <a:alphaModFix/>
          </a:blip>
          <a:srcRect/>
          <a:stretch/>
        </p:blipFill>
        <p:spPr>
          <a:xfrm>
            <a:off x="8062559" y="564921"/>
            <a:ext cx="1081441" cy="844112"/>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101"/>
        <p:cNvGrpSpPr/>
        <p:nvPr/>
      </p:nvGrpSpPr>
      <p:grpSpPr>
        <a:xfrm>
          <a:off x="0" y="0"/>
          <a:ext cx="0" cy="0"/>
          <a:chOff x="0" y="0"/>
          <a:chExt cx="0" cy="0"/>
        </a:xfrm>
      </p:grpSpPr>
      <p:pic>
        <p:nvPicPr>
          <p:cNvPr id="102" name="Google Shape;102;p18" descr="HD-ShadowLong.png"/>
          <p:cNvPicPr preferRelativeResize="0"/>
          <p:nvPr/>
        </p:nvPicPr>
        <p:blipFill rotWithShape="1">
          <a:blip r:embed="rId2">
            <a:alphaModFix/>
          </a:blip>
          <a:srcRect/>
          <a:stretch/>
        </p:blipFill>
        <p:spPr>
          <a:xfrm>
            <a:off x="1" y="1477680"/>
            <a:ext cx="7828359" cy="240873"/>
          </a:xfrm>
          <a:prstGeom prst="rect">
            <a:avLst/>
          </a:prstGeom>
          <a:noFill/>
          <a:ln>
            <a:noFill/>
          </a:ln>
        </p:spPr>
      </p:pic>
      <p:pic>
        <p:nvPicPr>
          <p:cNvPr id="103" name="Google Shape;103;p18" descr="HD-ShadowShort.png"/>
          <p:cNvPicPr preferRelativeResize="0"/>
          <p:nvPr/>
        </p:nvPicPr>
        <p:blipFill rotWithShape="1">
          <a:blip r:embed="rId3">
            <a:alphaModFix/>
          </a:blip>
          <a:srcRect/>
          <a:stretch/>
        </p:blipFill>
        <p:spPr>
          <a:xfrm>
            <a:off x="7939370" y="1478426"/>
            <a:ext cx="1202248" cy="108202"/>
          </a:xfrm>
          <a:prstGeom prst="rect">
            <a:avLst/>
          </a:prstGeom>
          <a:noFill/>
          <a:ln>
            <a:noFill/>
          </a:ln>
        </p:spPr>
      </p:pic>
      <p:sp>
        <p:nvSpPr>
          <p:cNvPr id="104" name="Google Shape;104;p18"/>
          <p:cNvSpPr/>
          <p:nvPr/>
        </p:nvSpPr>
        <p:spPr>
          <a:xfrm>
            <a:off x="0" y="457200"/>
            <a:ext cx="7828359" cy="1026149"/>
          </a:xfrm>
          <a:prstGeom prst="rect">
            <a:avLst/>
          </a:prstGeom>
          <a:solidFill>
            <a:srgbClr val="06578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5" name="Google Shape;105;p18"/>
          <p:cNvSpPr/>
          <p:nvPr/>
        </p:nvSpPr>
        <p:spPr>
          <a:xfrm>
            <a:off x="7939370" y="457200"/>
            <a:ext cx="1202248" cy="1026149"/>
          </a:xfrm>
          <a:prstGeom prst="rect">
            <a:avLst/>
          </a:pr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6" name="Google Shape;106;p18"/>
          <p:cNvSpPr txBox="1">
            <a:spLocks noGrp="1"/>
          </p:cNvSpPr>
          <p:nvPr>
            <p:ph type="title"/>
          </p:nvPr>
        </p:nvSpPr>
        <p:spPr>
          <a:xfrm>
            <a:off x="510239" y="564922"/>
            <a:ext cx="7210397" cy="810703"/>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7" name="Google Shape;107;p18"/>
          <p:cNvSpPr txBox="1">
            <a:spLocks noGrp="1"/>
          </p:cNvSpPr>
          <p:nvPr>
            <p:ph type="body" idx="1"/>
          </p:nvPr>
        </p:nvSpPr>
        <p:spPr>
          <a:xfrm>
            <a:off x="679763" y="1752655"/>
            <a:ext cx="3354245" cy="519851"/>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lt1"/>
              </a:buClr>
              <a:buSzPts val="1800"/>
              <a:buNone/>
              <a:defRPr sz="1800" b="1"/>
            </a:lvl1pPr>
            <a:lvl2pPr marL="914400" lvl="1" indent="-228600" algn="l">
              <a:lnSpc>
                <a:spcPct val="90000"/>
              </a:lnSpc>
              <a:spcBef>
                <a:spcPts val="400"/>
              </a:spcBef>
              <a:spcAft>
                <a:spcPts val="0"/>
              </a:spcAft>
              <a:buClr>
                <a:schemeClr val="lt1"/>
              </a:buClr>
              <a:buSzPts val="1500"/>
              <a:buNone/>
              <a:defRPr sz="1500" b="1"/>
            </a:lvl2pPr>
            <a:lvl3pPr marL="1371600" lvl="2" indent="-228600" algn="l">
              <a:lnSpc>
                <a:spcPct val="90000"/>
              </a:lnSpc>
              <a:spcBef>
                <a:spcPts val="400"/>
              </a:spcBef>
              <a:spcAft>
                <a:spcPts val="0"/>
              </a:spcAft>
              <a:buClr>
                <a:schemeClr val="lt1"/>
              </a:buClr>
              <a:buSzPts val="1400"/>
              <a:buNone/>
              <a:defRPr sz="1400" b="1"/>
            </a:lvl3pPr>
            <a:lvl4pPr marL="1828800" lvl="3" indent="-228600" algn="l">
              <a:lnSpc>
                <a:spcPct val="90000"/>
              </a:lnSpc>
              <a:spcBef>
                <a:spcPts val="400"/>
              </a:spcBef>
              <a:spcAft>
                <a:spcPts val="0"/>
              </a:spcAft>
              <a:buClr>
                <a:schemeClr val="lt1"/>
              </a:buClr>
              <a:buSzPts val="1200"/>
              <a:buNone/>
              <a:defRPr sz="1200" b="1"/>
            </a:lvl4pPr>
            <a:lvl5pPr marL="2286000" lvl="4" indent="-228600" algn="l">
              <a:lnSpc>
                <a:spcPct val="90000"/>
              </a:lnSpc>
              <a:spcBef>
                <a:spcPts val="400"/>
              </a:spcBef>
              <a:spcAft>
                <a:spcPts val="0"/>
              </a:spcAft>
              <a:buClr>
                <a:schemeClr val="lt1"/>
              </a:buClr>
              <a:buSzPts val="1200"/>
              <a:buNone/>
              <a:defRPr sz="1200" b="1"/>
            </a:lvl5pPr>
            <a:lvl6pPr marL="2743200" lvl="5" indent="-228600" algn="l">
              <a:lnSpc>
                <a:spcPct val="90000"/>
              </a:lnSpc>
              <a:spcBef>
                <a:spcPts val="400"/>
              </a:spcBef>
              <a:spcAft>
                <a:spcPts val="0"/>
              </a:spcAft>
              <a:buClr>
                <a:schemeClr val="lt1"/>
              </a:buClr>
              <a:buSzPts val="1200"/>
              <a:buNone/>
              <a:defRPr sz="1200" b="1"/>
            </a:lvl6pPr>
            <a:lvl7pPr marL="3200400" lvl="6" indent="-228600" algn="l">
              <a:lnSpc>
                <a:spcPct val="90000"/>
              </a:lnSpc>
              <a:spcBef>
                <a:spcPts val="400"/>
              </a:spcBef>
              <a:spcAft>
                <a:spcPts val="0"/>
              </a:spcAft>
              <a:buClr>
                <a:schemeClr val="lt1"/>
              </a:buClr>
              <a:buSzPts val="1200"/>
              <a:buNone/>
              <a:defRPr sz="1200" b="1"/>
            </a:lvl7pPr>
            <a:lvl8pPr marL="3657600" lvl="7" indent="-228600" algn="l">
              <a:lnSpc>
                <a:spcPct val="90000"/>
              </a:lnSpc>
              <a:spcBef>
                <a:spcPts val="400"/>
              </a:spcBef>
              <a:spcAft>
                <a:spcPts val="0"/>
              </a:spcAft>
              <a:buClr>
                <a:schemeClr val="lt1"/>
              </a:buClr>
              <a:buSzPts val="1200"/>
              <a:buNone/>
              <a:defRPr sz="1200" b="1"/>
            </a:lvl8pPr>
            <a:lvl9pPr marL="4114800" lvl="8" indent="-228600" algn="l">
              <a:lnSpc>
                <a:spcPct val="90000"/>
              </a:lnSpc>
              <a:spcBef>
                <a:spcPts val="400"/>
              </a:spcBef>
              <a:spcAft>
                <a:spcPts val="0"/>
              </a:spcAft>
              <a:buClr>
                <a:schemeClr val="lt1"/>
              </a:buClr>
              <a:buSzPts val="1200"/>
              <a:buNone/>
              <a:defRPr sz="1200" b="1"/>
            </a:lvl9pPr>
          </a:lstStyle>
          <a:p>
            <a:endParaRPr/>
          </a:p>
        </p:txBody>
      </p:sp>
      <p:sp>
        <p:nvSpPr>
          <p:cNvPr id="108" name="Google Shape;108;p18"/>
          <p:cNvSpPr txBox="1">
            <a:spLocks noGrp="1"/>
          </p:cNvSpPr>
          <p:nvPr>
            <p:ph type="body" idx="2"/>
          </p:nvPr>
        </p:nvSpPr>
        <p:spPr>
          <a:xfrm>
            <a:off x="510242" y="2272506"/>
            <a:ext cx="3523766" cy="217963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lt1"/>
              </a:buClr>
              <a:buSzPts val="1400"/>
              <a:buChar char="•"/>
              <a:defRPr/>
            </a:lvl1pPr>
            <a:lvl2pPr marL="914400" lvl="1" indent="-317500" algn="l">
              <a:lnSpc>
                <a:spcPct val="90000"/>
              </a:lnSpc>
              <a:spcBef>
                <a:spcPts val="400"/>
              </a:spcBef>
              <a:spcAft>
                <a:spcPts val="0"/>
              </a:spcAft>
              <a:buClr>
                <a:schemeClr val="lt1"/>
              </a:buClr>
              <a:buSzPts val="1400"/>
              <a:buChar char="•"/>
              <a:defRPr/>
            </a:lvl2pPr>
            <a:lvl3pPr marL="1371600" lvl="2" indent="-317500" algn="l">
              <a:lnSpc>
                <a:spcPct val="90000"/>
              </a:lnSpc>
              <a:spcBef>
                <a:spcPts val="400"/>
              </a:spcBef>
              <a:spcAft>
                <a:spcPts val="0"/>
              </a:spcAft>
              <a:buClr>
                <a:schemeClr val="lt1"/>
              </a:buClr>
              <a:buSzPts val="1400"/>
              <a:buChar char="•"/>
              <a:defRPr/>
            </a:lvl3pPr>
            <a:lvl4pPr marL="1828800" lvl="3" indent="-317500" algn="l">
              <a:lnSpc>
                <a:spcPct val="90000"/>
              </a:lnSpc>
              <a:spcBef>
                <a:spcPts val="400"/>
              </a:spcBef>
              <a:spcAft>
                <a:spcPts val="0"/>
              </a:spcAft>
              <a:buClr>
                <a:schemeClr val="lt1"/>
              </a:buClr>
              <a:buSzPts val="1400"/>
              <a:buChar char="•"/>
              <a:defRPr/>
            </a:lvl4pPr>
            <a:lvl5pPr marL="2286000" lvl="4" indent="-317500" algn="l">
              <a:lnSpc>
                <a:spcPct val="90000"/>
              </a:lnSpc>
              <a:spcBef>
                <a:spcPts val="400"/>
              </a:spcBef>
              <a:spcAft>
                <a:spcPts val="0"/>
              </a:spcAft>
              <a:buClr>
                <a:schemeClr val="lt1"/>
              </a:buClr>
              <a:buSzPts val="1400"/>
              <a:buChar char="•"/>
              <a:defRPr/>
            </a:lvl5pPr>
            <a:lvl6pPr marL="2743200" lvl="5" indent="-317500" algn="l">
              <a:lnSpc>
                <a:spcPct val="90000"/>
              </a:lnSpc>
              <a:spcBef>
                <a:spcPts val="400"/>
              </a:spcBef>
              <a:spcAft>
                <a:spcPts val="0"/>
              </a:spcAft>
              <a:buClr>
                <a:schemeClr val="lt1"/>
              </a:buClr>
              <a:buSzPts val="1400"/>
              <a:buChar char="•"/>
              <a:defRPr/>
            </a:lvl6pPr>
            <a:lvl7pPr marL="3200400" lvl="6" indent="-317500" algn="l">
              <a:lnSpc>
                <a:spcPct val="90000"/>
              </a:lnSpc>
              <a:spcBef>
                <a:spcPts val="400"/>
              </a:spcBef>
              <a:spcAft>
                <a:spcPts val="0"/>
              </a:spcAft>
              <a:buClr>
                <a:schemeClr val="lt1"/>
              </a:buClr>
              <a:buSzPts val="1400"/>
              <a:buChar char="•"/>
              <a:defRPr/>
            </a:lvl7pPr>
            <a:lvl8pPr marL="3657600" lvl="7" indent="-317500" algn="l">
              <a:lnSpc>
                <a:spcPct val="90000"/>
              </a:lnSpc>
              <a:spcBef>
                <a:spcPts val="400"/>
              </a:spcBef>
              <a:spcAft>
                <a:spcPts val="0"/>
              </a:spcAft>
              <a:buClr>
                <a:schemeClr val="lt1"/>
              </a:buClr>
              <a:buSzPts val="1400"/>
              <a:buChar char="•"/>
              <a:defRPr/>
            </a:lvl8pPr>
            <a:lvl9pPr marL="4114800" lvl="8" indent="-317500" algn="l">
              <a:lnSpc>
                <a:spcPct val="90000"/>
              </a:lnSpc>
              <a:spcBef>
                <a:spcPts val="400"/>
              </a:spcBef>
              <a:spcAft>
                <a:spcPts val="0"/>
              </a:spcAft>
              <a:buClr>
                <a:schemeClr val="lt1"/>
              </a:buClr>
              <a:buSzPts val="1400"/>
              <a:buChar char="•"/>
              <a:defRPr/>
            </a:lvl9pPr>
          </a:lstStyle>
          <a:p>
            <a:endParaRPr/>
          </a:p>
        </p:txBody>
      </p:sp>
      <p:sp>
        <p:nvSpPr>
          <p:cNvPr id="109" name="Google Shape;109;p18"/>
          <p:cNvSpPr txBox="1">
            <a:spLocks noGrp="1"/>
          </p:cNvSpPr>
          <p:nvPr>
            <p:ph type="body" idx="3"/>
          </p:nvPr>
        </p:nvSpPr>
        <p:spPr>
          <a:xfrm>
            <a:off x="4365116" y="1752655"/>
            <a:ext cx="3355521" cy="519057"/>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lt1"/>
              </a:buClr>
              <a:buSzPts val="1800"/>
              <a:buNone/>
              <a:defRPr sz="1800" b="1"/>
            </a:lvl1pPr>
            <a:lvl2pPr marL="914400" lvl="1" indent="-228600" algn="l">
              <a:lnSpc>
                <a:spcPct val="90000"/>
              </a:lnSpc>
              <a:spcBef>
                <a:spcPts val="400"/>
              </a:spcBef>
              <a:spcAft>
                <a:spcPts val="0"/>
              </a:spcAft>
              <a:buClr>
                <a:schemeClr val="lt1"/>
              </a:buClr>
              <a:buSzPts val="1500"/>
              <a:buNone/>
              <a:defRPr sz="1500" b="1"/>
            </a:lvl2pPr>
            <a:lvl3pPr marL="1371600" lvl="2" indent="-228600" algn="l">
              <a:lnSpc>
                <a:spcPct val="90000"/>
              </a:lnSpc>
              <a:spcBef>
                <a:spcPts val="400"/>
              </a:spcBef>
              <a:spcAft>
                <a:spcPts val="0"/>
              </a:spcAft>
              <a:buClr>
                <a:schemeClr val="lt1"/>
              </a:buClr>
              <a:buSzPts val="1400"/>
              <a:buNone/>
              <a:defRPr sz="1400" b="1"/>
            </a:lvl3pPr>
            <a:lvl4pPr marL="1828800" lvl="3" indent="-228600" algn="l">
              <a:lnSpc>
                <a:spcPct val="90000"/>
              </a:lnSpc>
              <a:spcBef>
                <a:spcPts val="400"/>
              </a:spcBef>
              <a:spcAft>
                <a:spcPts val="0"/>
              </a:spcAft>
              <a:buClr>
                <a:schemeClr val="lt1"/>
              </a:buClr>
              <a:buSzPts val="1200"/>
              <a:buNone/>
              <a:defRPr sz="1200" b="1"/>
            </a:lvl4pPr>
            <a:lvl5pPr marL="2286000" lvl="4" indent="-228600" algn="l">
              <a:lnSpc>
                <a:spcPct val="90000"/>
              </a:lnSpc>
              <a:spcBef>
                <a:spcPts val="400"/>
              </a:spcBef>
              <a:spcAft>
                <a:spcPts val="0"/>
              </a:spcAft>
              <a:buClr>
                <a:schemeClr val="lt1"/>
              </a:buClr>
              <a:buSzPts val="1200"/>
              <a:buNone/>
              <a:defRPr sz="1200" b="1"/>
            </a:lvl5pPr>
            <a:lvl6pPr marL="2743200" lvl="5" indent="-228600" algn="l">
              <a:lnSpc>
                <a:spcPct val="90000"/>
              </a:lnSpc>
              <a:spcBef>
                <a:spcPts val="400"/>
              </a:spcBef>
              <a:spcAft>
                <a:spcPts val="0"/>
              </a:spcAft>
              <a:buClr>
                <a:schemeClr val="lt1"/>
              </a:buClr>
              <a:buSzPts val="1200"/>
              <a:buNone/>
              <a:defRPr sz="1200" b="1"/>
            </a:lvl6pPr>
            <a:lvl7pPr marL="3200400" lvl="6" indent="-228600" algn="l">
              <a:lnSpc>
                <a:spcPct val="90000"/>
              </a:lnSpc>
              <a:spcBef>
                <a:spcPts val="400"/>
              </a:spcBef>
              <a:spcAft>
                <a:spcPts val="0"/>
              </a:spcAft>
              <a:buClr>
                <a:schemeClr val="lt1"/>
              </a:buClr>
              <a:buSzPts val="1200"/>
              <a:buNone/>
              <a:defRPr sz="1200" b="1"/>
            </a:lvl7pPr>
            <a:lvl8pPr marL="3657600" lvl="7" indent="-228600" algn="l">
              <a:lnSpc>
                <a:spcPct val="90000"/>
              </a:lnSpc>
              <a:spcBef>
                <a:spcPts val="400"/>
              </a:spcBef>
              <a:spcAft>
                <a:spcPts val="0"/>
              </a:spcAft>
              <a:buClr>
                <a:schemeClr val="lt1"/>
              </a:buClr>
              <a:buSzPts val="1200"/>
              <a:buNone/>
              <a:defRPr sz="1200" b="1"/>
            </a:lvl8pPr>
            <a:lvl9pPr marL="4114800" lvl="8" indent="-228600" algn="l">
              <a:lnSpc>
                <a:spcPct val="90000"/>
              </a:lnSpc>
              <a:spcBef>
                <a:spcPts val="400"/>
              </a:spcBef>
              <a:spcAft>
                <a:spcPts val="0"/>
              </a:spcAft>
              <a:buClr>
                <a:schemeClr val="lt1"/>
              </a:buClr>
              <a:buSzPts val="1200"/>
              <a:buNone/>
              <a:defRPr sz="1200" b="1"/>
            </a:lvl9pPr>
          </a:lstStyle>
          <a:p>
            <a:endParaRPr/>
          </a:p>
        </p:txBody>
      </p:sp>
      <p:sp>
        <p:nvSpPr>
          <p:cNvPr id="110" name="Google Shape;110;p18"/>
          <p:cNvSpPr txBox="1">
            <a:spLocks noGrp="1"/>
          </p:cNvSpPr>
          <p:nvPr>
            <p:ph type="body" idx="4"/>
          </p:nvPr>
        </p:nvSpPr>
        <p:spPr>
          <a:xfrm>
            <a:off x="4195592" y="2272506"/>
            <a:ext cx="3525044" cy="217963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lt1"/>
              </a:buClr>
              <a:buSzPts val="1400"/>
              <a:buChar char="•"/>
              <a:defRPr/>
            </a:lvl1pPr>
            <a:lvl2pPr marL="914400" lvl="1" indent="-317500" algn="l">
              <a:lnSpc>
                <a:spcPct val="90000"/>
              </a:lnSpc>
              <a:spcBef>
                <a:spcPts val="400"/>
              </a:spcBef>
              <a:spcAft>
                <a:spcPts val="0"/>
              </a:spcAft>
              <a:buClr>
                <a:schemeClr val="lt1"/>
              </a:buClr>
              <a:buSzPts val="1400"/>
              <a:buChar char="•"/>
              <a:defRPr/>
            </a:lvl2pPr>
            <a:lvl3pPr marL="1371600" lvl="2" indent="-317500" algn="l">
              <a:lnSpc>
                <a:spcPct val="90000"/>
              </a:lnSpc>
              <a:spcBef>
                <a:spcPts val="400"/>
              </a:spcBef>
              <a:spcAft>
                <a:spcPts val="0"/>
              </a:spcAft>
              <a:buClr>
                <a:schemeClr val="lt1"/>
              </a:buClr>
              <a:buSzPts val="1400"/>
              <a:buChar char="•"/>
              <a:defRPr/>
            </a:lvl3pPr>
            <a:lvl4pPr marL="1828800" lvl="3" indent="-317500" algn="l">
              <a:lnSpc>
                <a:spcPct val="90000"/>
              </a:lnSpc>
              <a:spcBef>
                <a:spcPts val="400"/>
              </a:spcBef>
              <a:spcAft>
                <a:spcPts val="0"/>
              </a:spcAft>
              <a:buClr>
                <a:schemeClr val="lt1"/>
              </a:buClr>
              <a:buSzPts val="1400"/>
              <a:buChar char="•"/>
              <a:defRPr/>
            </a:lvl4pPr>
            <a:lvl5pPr marL="2286000" lvl="4" indent="-317500" algn="l">
              <a:lnSpc>
                <a:spcPct val="90000"/>
              </a:lnSpc>
              <a:spcBef>
                <a:spcPts val="400"/>
              </a:spcBef>
              <a:spcAft>
                <a:spcPts val="0"/>
              </a:spcAft>
              <a:buClr>
                <a:schemeClr val="lt1"/>
              </a:buClr>
              <a:buSzPts val="1400"/>
              <a:buChar char="•"/>
              <a:defRPr/>
            </a:lvl5pPr>
            <a:lvl6pPr marL="2743200" lvl="5" indent="-317500" algn="l">
              <a:lnSpc>
                <a:spcPct val="90000"/>
              </a:lnSpc>
              <a:spcBef>
                <a:spcPts val="400"/>
              </a:spcBef>
              <a:spcAft>
                <a:spcPts val="0"/>
              </a:spcAft>
              <a:buClr>
                <a:schemeClr val="lt1"/>
              </a:buClr>
              <a:buSzPts val="1400"/>
              <a:buChar char="•"/>
              <a:defRPr/>
            </a:lvl6pPr>
            <a:lvl7pPr marL="3200400" lvl="6" indent="-317500" algn="l">
              <a:lnSpc>
                <a:spcPct val="90000"/>
              </a:lnSpc>
              <a:spcBef>
                <a:spcPts val="400"/>
              </a:spcBef>
              <a:spcAft>
                <a:spcPts val="0"/>
              </a:spcAft>
              <a:buClr>
                <a:schemeClr val="lt1"/>
              </a:buClr>
              <a:buSzPts val="1400"/>
              <a:buChar char="•"/>
              <a:defRPr/>
            </a:lvl7pPr>
            <a:lvl8pPr marL="3657600" lvl="7" indent="-317500" algn="l">
              <a:lnSpc>
                <a:spcPct val="90000"/>
              </a:lnSpc>
              <a:spcBef>
                <a:spcPts val="400"/>
              </a:spcBef>
              <a:spcAft>
                <a:spcPts val="0"/>
              </a:spcAft>
              <a:buClr>
                <a:schemeClr val="lt1"/>
              </a:buClr>
              <a:buSzPts val="1400"/>
              <a:buChar char="•"/>
              <a:defRPr/>
            </a:lvl8pPr>
            <a:lvl9pPr marL="4114800" lvl="8" indent="-317500" algn="l">
              <a:lnSpc>
                <a:spcPct val="90000"/>
              </a:lnSpc>
              <a:spcBef>
                <a:spcPts val="400"/>
              </a:spcBef>
              <a:spcAft>
                <a:spcPts val="0"/>
              </a:spcAft>
              <a:buClr>
                <a:schemeClr val="lt1"/>
              </a:buClr>
              <a:buSzPts val="1400"/>
              <a:buChar char="•"/>
              <a:defRPr/>
            </a:lvl9pPr>
          </a:lstStyle>
          <a:p>
            <a:endParaRPr/>
          </a:p>
        </p:txBody>
      </p:sp>
      <p:sp>
        <p:nvSpPr>
          <p:cNvPr id="111" name="Google Shape;111;p18"/>
          <p:cNvSpPr txBox="1">
            <a:spLocks noGrp="1"/>
          </p:cNvSpPr>
          <p:nvPr>
            <p:ph type="dt" idx="10"/>
          </p:nvPr>
        </p:nvSpPr>
        <p:spPr>
          <a:xfrm>
            <a:off x="5663236" y="4452140"/>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p18"/>
          <p:cNvSpPr txBox="1">
            <a:spLocks noGrp="1"/>
          </p:cNvSpPr>
          <p:nvPr>
            <p:ph type="ftr" idx="11"/>
          </p:nvPr>
        </p:nvSpPr>
        <p:spPr>
          <a:xfrm>
            <a:off x="510241" y="4452141"/>
            <a:ext cx="5152995"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3" name="Google Shape;113;p18"/>
          <p:cNvSpPr txBox="1">
            <a:spLocks noGrp="1"/>
          </p:cNvSpPr>
          <p:nvPr>
            <p:ph type="sldNum" idx="12"/>
          </p:nvPr>
        </p:nvSpPr>
        <p:spPr>
          <a:xfrm>
            <a:off x="8047091" y="564920"/>
            <a:ext cx="865613" cy="818092"/>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114" name="Google Shape;114;p18"/>
          <p:cNvPicPr preferRelativeResize="0"/>
          <p:nvPr/>
        </p:nvPicPr>
        <p:blipFill rotWithShape="1">
          <a:blip r:embed="rId4">
            <a:alphaModFix/>
          </a:blip>
          <a:srcRect/>
          <a:stretch/>
        </p:blipFill>
        <p:spPr>
          <a:xfrm>
            <a:off x="8062559" y="579574"/>
            <a:ext cx="1081441" cy="844112"/>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115"/>
        <p:cNvGrpSpPr/>
        <p:nvPr/>
      </p:nvGrpSpPr>
      <p:grpSpPr>
        <a:xfrm>
          <a:off x="0" y="0"/>
          <a:ext cx="0" cy="0"/>
          <a:chOff x="0" y="0"/>
          <a:chExt cx="0" cy="0"/>
        </a:xfrm>
      </p:grpSpPr>
      <p:pic>
        <p:nvPicPr>
          <p:cNvPr id="116" name="Google Shape;116;p19" descr="HD-ShadowLong.png"/>
          <p:cNvPicPr preferRelativeResize="0"/>
          <p:nvPr/>
        </p:nvPicPr>
        <p:blipFill rotWithShape="1">
          <a:blip r:embed="rId2">
            <a:alphaModFix/>
          </a:blip>
          <a:srcRect/>
          <a:stretch/>
        </p:blipFill>
        <p:spPr>
          <a:xfrm>
            <a:off x="1" y="1477680"/>
            <a:ext cx="7828359" cy="240873"/>
          </a:xfrm>
          <a:prstGeom prst="rect">
            <a:avLst/>
          </a:prstGeom>
          <a:noFill/>
          <a:ln>
            <a:noFill/>
          </a:ln>
        </p:spPr>
      </p:pic>
      <p:pic>
        <p:nvPicPr>
          <p:cNvPr id="117" name="Google Shape;117;p19" descr="HD-ShadowShort.png"/>
          <p:cNvPicPr preferRelativeResize="0"/>
          <p:nvPr/>
        </p:nvPicPr>
        <p:blipFill rotWithShape="1">
          <a:blip r:embed="rId3">
            <a:alphaModFix/>
          </a:blip>
          <a:srcRect/>
          <a:stretch/>
        </p:blipFill>
        <p:spPr>
          <a:xfrm>
            <a:off x="7939370" y="1478426"/>
            <a:ext cx="1202248" cy="108202"/>
          </a:xfrm>
          <a:prstGeom prst="rect">
            <a:avLst/>
          </a:prstGeom>
          <a:noFill/>
          <a:ln>
            <a:noFill/>
          </a:ln>
        </p:spPr>
      </p:pic>
      <p:sp>
        <p:nvSpPr>
          <p:cNvPr id="118" name="Google Shape;118;p19"/>
          <p:cNvSpPr/>
          <p:nvPr/>
        </p:nvSpPr>
        <p:spPr>
          <a:xfrm>
            <a:off x="0" y="457200"/>
            <a:ext cx="7828359" cy="1026149"/>
          </a:xfrm>
          <a:prstGeom prst="rect">
            <a:avLst/>
          </a:prstGeom>
          <a:solidFill>
            <a:srgbClr val="06578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19" name="Google Shape;119;p19"/>
          <p:cNvSpPr/>
          <p:nvPr/>
        </p:nvSpPr>
        <p:spPr>
          <a:xfrm>
            <a:off x="7939370" y="457200"/>
            <a:ext cx="1202248" cy="1026149"/>
          </a:xfrm>
          <a:prstGeom prst="rect">
            <a:avLst/>
          </a:pr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20" name="Google Shape;120;p19"/>
          <p:cNvSpPr txBox="1">
            <a:spLocks noGrp="1"/>
          </p:cNvSpPr>
          <p:nvPr>
            <p:ph type="title"/>
          </p:nvPr>
        </p:nvSpPr>
        <p:spPr>
          <a:xfrm>
            <a:off x="510241" y="564921"/>
            <a:ext cx="7210396" cy="810703"/>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1" name="Google Shape;121;p19"/>
          <p:cNvSpPr txBox="1">
            <a:spLocks noGrp="1"/>
          </p:cNvSpPr>
          <p:nvPr>
            <p:ph type="dt" idx="10"/>
          </p:nvPr>
        </p:nvSpPr>
        <p:spPr>
          <a:xfrm>
            <a:off x="5663236" y="4452140"/>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2" name="Google Shape;122;p19"/>
          <p:cNvSpPr txBox="1">
            <a:spLocks noGrp="1"/>
          </p:cNvSpPr>
          <p:nvPr>
            <p:ph type="ftr" idx="11"/>
          </p:nvPr>
        </p:nvSpPr>
        <p:spPr>
          <a:xfrm>
            <a:off x="510241" y="4452141"/>
            <a:ext cx="5152995"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3" name="Google Shape;123;p19"/>
          <p:cNvSpPr txBox="1">
            <a:spLocks noGrp="1"/>
          </p:cNvSpPr>
          <p:nvPr>
            <p:ph type="sldNum" idx="12"/>
          </p:nvPr>
        </p:nvSpPr>
        <p:spPr>
          <a:xfrm>
            <a:off x="8047091" y="564920"/>
            <a:ext cx="865613" cy="818092"/>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124" name="Google Shape;124;p19"/>
          <p:cNvPicPr preferRelativeResize="0"/>
          <p:nvPr/>
        </p:nvPicPr>
        <p:blipFill rotWithShape="1">
          <a:blip r:embed="rId4">
            <a:alphaModFix/>
          </a:blip>
          <a:srcRect/>
          <a:stretch/>
        </p:blipFill>
        <p:spPr>
          <a:xfrm>
            <a:off x="8062559" y="564921"/>
            <a:ext cx="1081441" cy="844112"/>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125"/>
        <p:cNvGrpSpPr/>
        <p:nvPr/>
      </p:nvGrpSpPr>
      <p:grpSpPr>
        <a:xfrm>
          <a:off x="0" y="0"/>
          <a:ext cx="0" cy="0"/>
          <a:chOff x="0" y="0"/>
          <a:chExt cx="0" cy="0"/>
        </a:xfrm>
      </p:grpSpPr>
      <p:pic>
        <p:nvPicPr>
          <p:cNvPr id="126" name="Google Shape;126;p20" descr="HD-ShadowShort.png"/>
          <p:cNvPicPr preferRelativeResize="0"/>
          <p:nvPr/>
        </p:nvPicPr>
        <p:blipFill rotWithShape="1">
          <a:blip r:embed="rId2">
            <a:alphaModFix/>
          </a:blip>
          <a:srcRect/>
          <a:stretch/>
        </p:blipFill>
        <p:spPr>
          <a:xfrm>
            <a:off x="7939370" y="1478426"/>
            <a:ext cx="1202248" cy="108202"/>
          </a:xfrm>
          <a:prstGeom prst="rect">
            <a:avLst/>
          </a:prstGeom>
          <a:noFill/>
          <a:ln>
            <a:noFill/>
          </a:ln>
        </p:spPr>
      </p:pic>
      <p:sp>
        <p:nvSpPr>
          <p:cNvPr id="127" name="Google Shape;127;p20"/>
          <p:cNvSpPr/>
          <p:nvPr/>
        </p:nvSpPr>
        <p:spPr>
          <a:xfrm>
            <a:off x="7939370" y="457200"/>
            <a:ext cx="1202248" cy="1026149"/>
          </a:xfrm>
          <a:prstGeom prst="rect">
            <a:avLst/>
          </a:pr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28" name="Google Shape;128;p20"/>
          <p:cNvSpPr txBox="1">
            <a:spLocks noGrp="1"/>
          </p:cNvSpPr>
          <p:nvPr>
            <p:ph type="dt" idx="10"/>
          </p:nvPr>
        </p:nvSpPr>
        <p:spPr>
          <a:xfrm>
            <a:off x="5663236" y="4452140"/>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9" name="Google Shape;129;p20"/>
          <p:cNvSpPr txBox="1">
            <a:spLocks noGrp="1"/>
          </p:cNvSpPr>
          <p:nvPr>
            <p:ph type="ftr" idx="11"/>
          </p:nvPr>
        </p:nvSpPr>
        <p:spPr>
          <a:xfrm>
            <a:off x="510241" y="4452141"/>
            <a:ext cx="5152995"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0" name="Google Shape;130;p20"/>
          <p:cNvSpPr txBox="1">
            <a:spLocks noGrp="1"/>
          </p:cNvSpPr>
          <p:nvPr>
            <p:ph type="sldNum" idx="12"/>
          </p:nvPr>
        </p:nvSpPr>
        <p:spPr>
          <a:xfrm>
            <a:off x="8047091" y="564920"/>
            <a:ext cx="865613" cy="818092"/>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131" name="Google Shape;131;p20"/>
          <p:cNvPicPr preferRelativeResize="0"/>
          <p:nvPr/>
        </p:nvPicPr>
        <p:blipFill rotWithShape="1">
          <a:blip r:embed="rId3">
            <a:alphaModFix/>
          </a:blip>
          <a:srcRect/>
          <a:stretch/>
        </p:blipFill>
        <p:spPr>
          <a:xfrm>
            <a:off x="8062559" y="564921"/>
            <a:ext cx="1081441" cy="84411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132"/>
        <p:cNvGrpSpPr/>
        <p:nvPr/>
      </p:nvGrpSpPr>
      <p:grpSpPr>
        <a:xfrm>
          <a:off x="0" y="0"/>
          <a:ext cx="0" cy="0"/>
          <a:chOff x="0" y="0"/>
          <a:chExt cx="0" cy="0"/>
        </a:xfrm>
      </p:grpSpPr>
      <p:pic>
        <p:nvPicPr>
          <p:cNvPr id="133" name="Google Shape;133;p21" descr="HD-ShadowLong.png"/>
          <p:cNvPicPr preferRelativeResize="0"/>
          <p:nvPr/>
        </p:nvPicPr>
        <p:blipFill rotWithShape="1">
          <a:blip r:embed="rId2">
            <a:alphaModFix/>
          </a:blip>
          <a:srcRect/>
          <a:stretch/>
        </p:blipFill>
        <p:spPr>
          <a:xfrm>
            <a:off x="1" y="1477680"/>
            <a:ext cx="7828359" cy="240873"/>
          </a:xfrm>
          <a:prstGeom prst="rect">
            <a:avLst/>
          </a:prstGeom>
          <a:noFill/>
          <a:ln>
            <a:noFill/>
          </a:ln>
        </p:spPr>
      </p:pic>
      <p:pic>
        <p:nvPicPr>
          <p:cNvPr id="134" name="Google Shape;134;p21" descr="HD-ShadowShort.png"/>
          <p:cNvPicPr preferRelativeResize="0"/>
          <p:nvPr/>
        </p:nvPicPr>
        <p:blipFill rotWithShape="1">
          <a:blip r:embed="rId3">
            <a:alphaModFix/>
          </a:blip>
          <a:srcRect/>
          <a:stretch/>
        </p:blipFill>
        <p:spPr>
          <a:xfrm>
            <a:off x="7939370" y="1478426"/>
            <a:ext cx="1202248" cy="108202"/>
          </a:xfrm>
          <a:prstGeom prst="rect">
            <a:avLst/>
          </a:prstGeom>
          <a:noFill/>
          <a:ln>
            <a:noFill/>
          </a:ln>
        </p:spPr>
      </p:pic>
      <p:sp>
        <p:nvSpPr>
          <p:cNvPr id="135" name="Google Shape;135;p21"/>
          <p:cNvSpPr/>
          <p:nvPr/>
        </p:nvSpPr>
        <p:spPr>
          <a:xfrm>
            <a:off x="0" y="457200"/>
            <a:ext cx="7828359" cy="1026149"/>
          </a:xfrm>
          <a:prstGeom prst="rect">
            <a:avLst/>
          </a:prstGeom>
          <a:solidFill>
            <a:srgbClr val="06578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36" name="Google Shape;136;p21"/>
          <p:cNvSpPr/>
          <p:nvPr/>
        </p:nvSpPr>
        <p:spPr>
          <a:xfrm>
            <a:off x="7939370" y="457200"/>
            <a:ext cx="1202248" cy="1026149"/>
          </a:xfrm>
          <a:prstGeom prst="rect">
            <a:avLst/>
          </a:pr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37" name="Google Shape;137;p21"/>
          <p:cNvSpPr txBox="1">
            <a:spLocks noGrp="1"/>
          </p:cNvSpPr>
          <p:nvPr>
            <p:ph type="title"/>
          </p:nvPr>
        </p:nvSpPr>
        <p:spPr>
          <a:xfrm>
            <a:off x="510241" y="564920"/>
            <a:ext cx="7210394" cy="81070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2700"/>
              <a:buFont typeface="Trebuchet MS"/>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8" name="Google Shape;138;p21"/>
          <p:cNvSpPr txBox="1">
            <a:spLocks noGrp="1"/>
          </p:cNvSpPr>
          <p:nvPr>
            <p:ph type="body" idx="1"/>
          </p:nvPr>
        </p:nvSpPr>
        <p:spPr>
          <a:xfrm>
            <a:off x="3514385" y="1752655"/>
            <a:ext cx="4206252" cy="269948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lt1"/>
              </a:buClr>
              <a:buSzPts val="1400"/>
              <a:buChar char="•"/>
              <a:defRPr/>
            </a:lvl1pPr>
            <a:lvl2pPr marL="914400" lvl="1" indent="-317500" algn="l">
              <a:lnSpc>
                <a:spcPct val="90000"/>
              </a:lnSpc>
              <a:spcBef>
                <a:spcPts val="400"/>
              </a:spcBef>
              <a:spcAft>
                <a:spcPts val="0"/>
              </a:spcAft>
              <a:buClr>
                <a:schemeClr val="lt1"/>
              </a:buClr>
              <a:buSzPts val="1400"/>
              <a:buChar char="•"/>
              <a:defRPr/>
            </a:lvl2pPr>
            <a:lvl3pPr marL="1371600" lvl="2" indent="-317500" algn="l">
              <a:lnSpc>
                <a:spcPct val="90000"/>
              </a:lnSpc>
              <a:spcBef>
                <a:spcPts val="400"/>
              </a:spcBef>
              <a:spcAft>
                <a:spcPts val="0"/>
              </a:spcAft>
              <a:buClr>
                <a:schemeClr val="lt1"/>
              </a:buClr>
              <a:buSzPts val="1400"/>
              <a:buChar char="•"/>
              <a:defRPr/>
            </a:lvl3pPr>
            <a:lvl4pPr marL="1828800" lvl="3" indent="-317500" algn="l">
              <a:lnSpc>
                <a:spcPct val="90000"/>
              </a:lnSpc>
              <a:spcBef>
                <a:spcPts val="400"/>
              </a:spcBef>
              <a:spcAft>
                <a:spcPts val="0"/>
              </a:spcAft>
              <a:buClr>
                <a:schemeClr val="lt1"/>
              </a:buClr>
              <a:buSzPts val="1400"/>
              <a:buChar char="•"/>
              <a:defRPr/>
            </a:lvl4pPr>
            <a:lvl5pPr marL="2286000" lvl="4" indent="-317500" algn="l">
              <a:lnSpc>
                <a:spcPct val="90000"/>
              </a:lnSpc>
              <a:spcBef>
                <a:spcPts val="400"/>
              </a:spcBef>
              <a:spcAft>
                <a:spcPts val="0"/>
              </a:spcAft>
              <a:buClr>
                <a:schemeClr val="lt1"/>
              </a:buClr>
              <a:buSzPts val="1400"/>
              <a:buChar char="•"/>
              <a:defRPr/>
            </a:lvl5pPr>
            <a:lvl6pPr marL="2743200" lvl="5" indent="-317500" algn="l">
              <a:lnSpc>
                <a:spcPct val="90000"/>
              </a:lnSpc>
              <a:spcBef>
                <a:spcPts val="400"/>
              </a:spcBef>
              <a:spcAft>
                <a:spcPts val="0"/>
              </a:spcAft>
              <a:buClr>
                <a:schemeClr val="lt1"/>
              </a:buClr>
              <a:buSzPts val="1400"/>
              <a:buChar char="•"/>
              <a:defRPr/>
            </a:lvl6pPr>
            <a:lvl7pPr marL="3200400" lvl="6" indent="-317500" algn="l">
              <a:lnSpc>
                <a:spcPct val="90000"/>
              </a:lnSpc>
              <a:spcBef>
                <a:spcPts val="400"/>
              </a:spcBef>
              <a:spcAft>
                <a:spcPts val="0"/>
              </a:spcAft>
              <a:buClr>
                <a:schemeClr val="lt1"/>
              </a:buClr>
              <a:buSzPts val="1400"/>
              <a:buChar char="•"/>
              <a:defRPr/>
            </a:lvl7pPr>
            <a:lvl8pPr marL="3657600" lvl="7" indent="-317500" algn="l">
              <a:lnSpc>
                <a:spcPct val="90000"/>
              </a:lnSpc>
              <a:spcBef>
                <a:spcPts val="400"/>
              </a:spcBef>
              <a:spcAft>
                <a:spcPts val="0"/>
              </a:spcAft>
              <a:buClr>
                <a:schemeClr val="lt1"/>
              </a:buClr>
              <a:buSzPts val="1400"/>
              <a:buChar char="•"/>
              <a:defRPr/>
            </a:lvl8pPr>
            <a:lvl9pPr marL="4114800" lvl="8" indent="-317500" algn="l">
              <a:lnSpc>
                <a:spcPct val="90000"/>
              </a:lnSpc>
              <a:spcBef>
                <a:spcPts val="400"/>
              </a:spcBef>
              <a:spcAft>
                <a:spcPts val="0"/>
              </a:spcAft>
              <a:buClr>
                <a:schemeClr val="lt1"/>
              </a:buClr>
              <a:buSzPts val="1400"/>
              <a:buChar char="•"/>
              <a:defRPr/>
            </a:lvl9pPr>
          </a:lstStyle>
          <a:p>
            <a:endParaRPr/>
          </a:p>
        </p:txBody>
      </p:sp>
      <p:sp>
        <p:nvSpPr>
          <p:cNvPr id="139" name="Google Shape;139;p21"/>
          <p:cNvSpPr txBox="1">
            <a:spLocks noGrp="1"/>
          </p:cNvSpPr>
          <p:nvPr>
            <p:ph type="body" idx="2"/>
          </p:nvPr>
        </p:nvSpPr>
        <p:spPr>
          <a:xfrm>
            <a:off x="510242" y="1752654"/>
            <a:ext cx="2842559" cy="2699488"/>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800"/>
              </a:spcBef>
              <a:spcAft>
                <a:spcPts val="0"/>
              </a:spcAft>
              <a:buClr>
                <a:schemeClr val="lt1"/>
              </a:buClr>
              <a:buSzPts val="1200"/>
              <a:buNone/>
              <a:defRPr sz="1200"/>
            </a:lvl1pPr>
            <a:lvl2pPr marL="914400" lvl="1" indent="-228600" algn="l">
              <a:lnSpc>
                <a:spcPct val="90000"/>
              </a:lnSpc>
              <a:spcBef>
                <a:spcPts val="400"/>
              </a:spcBef>
              <a:spcAft>
                <a:spcPts val="0"/>
              </a:spcAft>
              <a:buClr>
                <a:schemeClr val="lt1"/>
              </a:buClr>
              <a:buSzPts val="1100"/>
              <a:buNone/>
              <a:defRPr sz="1100"/>
            </a:lvl2pPr>
            <a:lvl3pPr marL="1371600" lvl="2" indent="-228600" algn="l">
              <a:lnSpc>
                <a:spcPct val="90000"/>
              </a:lnSpc>
              <a:spcBef>
                <a:spcPts val="400"/>
              </a:spcBef>
              <a:spcAft>
                <a:spcPts val="0"/>
              </a:spcAft>
              <a:buClr>
                <a:schemeClr val="lt1"/>
              </a:buClr>
              <a:buSzPts val="900"/>
              <a:buNone/>
              <a:defRPr sz="900"/>
            </a:lvl3pPr>
            <a:lvl4pPr marL="1828800" lvl="3" indent="-228600" algn="l">
              <a:lnSpc>
                <a:spcPct val="90000"/>
              </a:lnSpc>
              <a:spcBef>
                <a:spcPts val="400"/>
              </a:spcBef>
              <a:spcAft>
                <a:spcPts val="0"/>
              </a:spcAft>
              <a:buClr>
                <a:schemeClr val="lt1"/>
              </a:buClr>
              <a:buSzPts val="800"/>
              <a:buNone/>
              <a:defRPr sz="800"/>
            </a:lvl4pPr>
            <a:lvl5pPr marL="2286000" lvl="4" indent="-228600" algn="l">
              <a:lnSpc>
                <a:spcPct val="90000"/>
              </a:lnSpc>
              <a:spcBef>
                <a:spcPts val="400"/>
              </a:spcBef>
              <a:spcAft>
                <a:spcPts val="0"/>
              </a:spcAft>
              <a:buClr>
                <a:schemeClr val="lt1"/>
              </a:buClr>
              <a:buSzPts val="800"/>
              <a:buNone/>
              <a:defRPr sz="800"/>
            </a:lvl5pPr>
            <a:lvl6pPr marL="2743200" lvl="5" indent="-228600" algn="l">
              <a:lnSpc>
                <a:spcPct val="90000"/>
              </a:lnSpc>
              <a:spcBef>
                <a:spcPts val="400"/>
              </a:spcBef>
              <a:spcAft>
                <a:spcPts val="0"/>
              </a:spcAft>
              <a:buClr>
                <a:schemeClr val="lt1"/>
              </a:buClr>
              <a:buSzPts val="800"/>
              <a:buNone/>
              <a:defRPr sz="800"/>
            </a:lvl6pPr>
            <a:lvl7pPr marL="3200400" lvl="6" indent="-228600" algn="l">
              <a:lnSpc>
                <a:spcPct val="90000"/>
              </a:lnSpc>
              <a:spcBef>
                <a:spcPts val="400"/>
              </a:spcBef>
              <a:spcAft>
                <a:spcPts val="0"/>
              </a:spcAft>
              <a:buClr>
                <a:schemeClr val="lt1"/>
              </a:buClr>
              <a:buSzPts val="800"/>
              <a:buNone/>
              <a:defRPr sz="800"/>
            </a:lvl7pPr>
            <a:lvl8pPr marL="3657600" lvl="7" indent="-228600" algn="l">
              <a:lnSpc>
                <a:spcPct val="90000"/>
              </a:lnSpc>
              <a:spcBef>
                <a:spcPts val="400"/>
              </a:spcBef>
              <a:spcAft>
                <a:spcPts val="0"/>
              </a:spcAft>
              <a:buClr>
                <a:schemeClr val="lt1"/>
              </a:buClr>
              <a:buSzPts val="800"/>
              <a:buNone/>
              <a:defRPr sz="800"/>
            </a:lvl8pPr>
            <a:lvl9pPr marL="4114800" lvl="8" indent="-228600" algn="l">
              <a:lnSpc>
                <a:spcPct val="90000"/>
              </a:lnSpc>
              <a:spcBef>
                <a:spcPts val="400"/>
              </a:spcBef>
              <a:spcAft>
                <a:spcPts val="0"/>
              </a:spcAft>
              <a:buClr>
                <a:schemeClr val="lt1"/>
              </a:buClr>
              <a:buSzPts val="800"/>
              <a:buNone/>
              <a:defRPr sz="800"/>
            </a:lvl9pPr>
          </a:lstStyle>
          <a:p>
            <a:endParaRPr/>
          </a:p>
        </p:txBody>
      </p:sp>
      <p:sp>
        <p:nvSpPr>
          <p:cNvPr id="140" name="Google Shape;140;p21"/>
          <p:cNvSpPr txBox="1">
            <a:spLocks noGrp="1"/>
          </p:cNvSpPr>
          <p:nvPr>
            <p:ph type="dt" idx="10"/>
          </p:nvPr>
        </p:nvSpPr>
        <p:spPr>
          <a:xfrm>
            <a:off x="5663236" y="4452140"/>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1" name="Google Shape;141;p21"/>
          <p:cNvSpPr txBox="1">
            <a:spLocks noGrp="1"/>
          </p:cNvSpPr>
          <p:nvPr>
            <p:ph type="ftr" idx="11"/>
          </p:nvPr>
        </p:nvSpPr>
        <p:spPr>
          <a:xfrm>
            <a:off x="510241" y="4452141"/>
            <a:ext cx="5152995"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2" name="Google Shape;142;p21"/>
          <p:cNvSpPr txBox="1">
            <a:spLocks noGrp="1"/>
          </p:cNvSpPr>
          <p:nvPr>
            <p:ph type="sldNum" idx="12"/>
          </p:nvPr>
        </p:nvSpPr>
        <p:spPr>
          <a:xfrm>
            <a:off x="8047091" y="564920"/>
            <a:ext cx="865613" cy="818092"/>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143" name="Google Shape;143;p21"/>
          <p:cNvPicPr preferRelativeResize="0"/>
          <p:nvPr/>
        </p:nvPicPr>
        <p:blipFill rotWithShape="1">
          <a:blip r:embed="rId4">
            <a:alphaModFix/>
          </a:blip>
          <a:srcRect/>
          <a:stretch/>
        </p:blipFill>
        <p:spPr>
          <a:xfrm>
            <a:off x="8062559" y="564921"/>
            <a:ext cx="1081441" cy="84411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144"/>
        <p:cNvGrpSpPr/>
        <p:nvPr/>
      </p:nvGrpSpPr>
      <p:grpSpPr>
        <a:xfrm>
          <a:off x="0" y="0"/>
          <a:ext cx="0" cy="0"/>
          <a:chOff x="0" y="0"/>
          <a:chExt cx="0" cy="0"/>
        </a:xfrm>
      </p:grpSpPr>
      <p:pic>
        <p:nvPicPr>
          <p:cNvPr id="145" name="Google Shape;145;p22" descr="HD-ShadowLong.png"/>
          <p:cNvPicPr preferRelativeResize="0"/>
          <p:nvPr/>
        </p:nvPicPr>
        <p:blipFill rotWithShape="1">
          <a:blip r:embed="rId2">
            <a:alphaModFix/>
          </a:blip>
          <a:srcRect/>
          <a:stretch/>
        </p:blipFill>
        <p:spPr>
          <a:xfrm>
            <a:off x="1" y="1477680"/>
            <a:ext cx="7828359" cy="240873"/>
          </a:xfrm>
          <a:prstGeom prst="rect">
            <a:avLst/>
          </a:prstGeom>
          <a:noFill/>
          <a:ln>
            <a:noFill/>
          </a:ln>
        </p:spPr>
      </p:pic>
      <p:pic>
        <p:nvPicPr>
          <p:cNvPr id="146" name="Google Shape;146;p22" descr="HD-ShadowShort.png"/>
          <p:cNvPicPr preferRelativeResize="0"/>
          <p:nvPr/>
        </p:nvPicPr>
        <p:blipFill rotWithShape="1">
          <a:blip r:embed="rId3">
            <a:alphaModFix/>
          </a:blip>
          <a:srcRect/>
          <a:stretch/>
        </p:blipFill>
        <p:spPr>
          <a:xfrm>
            <a:off x="7939370" y="1478426"/>
            <a:ext cx="1202248" cy="108202"/>
          </a:xfrm>
          <a:prstGeom prst="rect">
            <a:avLst/>
          </a:prstGeom>
          <a:noFill/>
          <a:ln>
            <a:noFill/>
          </a:ln>
        </p:spPr>
      </p:pic>
      <p:sp>
        <p:nvSpPr>
          <p:cNvPr id="147" name="Google Shape;147;p22"/>
          <p:cNvSpPr/>
          <p:nvPr/>
        </p:nvSpPr>
        <p:spPr>
          <a:xfrm>
            <a:off x="0" y="457200"/>
            <a:ext cx="7828359" cy="1026149"/>
          </a:xfrm>
          <a:prstGeom prst="rect">
            <a:avLst/>
          </a:prstGeom>
          <a:solidFill>
            <a:srgbClr val="06578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48" name="Google Shape;148;p22"/>
          <p:cNvSpPr/>
          <p:nvPr/>
        </p:nvSpPr>
        <p:spPr>
          <a:xfrm>
            <a:off x="7939370" y="457200"/>
            <a:ext cx="1202248" cy="1026149"/>
          </a:xfrm>
          <a:prstGeom prst="rect">
            <a:avLst/>
          </a:pr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49" name="Google Shape;149;p22"/>
          <p:cNvSpPr txBox="1">
            <a:spLocks noGrp="1"/>
          </p:cNvSpPr>
          <p:nvPr>
            <p:ph type="title"/>
          </p:nvPr>
        </p:nvSpPr>
        <p:spPr>
          <a:xfrm>
            <a:off x="510242" y="564921"/>
            <a:ext cx="7210393" cy="810703"/>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2700"/>
              <a:buFont typeface="Trebuchet MS"/>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0" name="Google Shape;150;p22"/>
          <p:cNvSpPr>
            <a:spLocks noGrp="1"/>
          </p:cNvSpPr>
          <p:nvPr>
            <p:ph type="pic" idx="2"/>
          </p:nvPr>
        </p:nvSpPr>
        <p:spPr>
          <a:xfrm>
            <a:off x="3651250" y="1752656"/>
            <a:ext cx="4069387" cy="2699484"/>
          </a:xfrm>
          <a:prstGeom prst="rect">
            <a:avLst/>
          </a:prstGeom>
          <a:noFill/>
          <a:ln>
            <a:noFill/>
          </a:ln>
          <a:effectLst>
            <a:outerShdw blurRad="76200" dist="63500" dir="5040000" algn="tl" rotWithShape="0">
              <a:srgbClr val="000000">
                <a:alpha val="40784"/>
              </a:srgbClr>
            </a:outerShdw>
          </a:effectLst>
        </p:spPr>
      </p:sp>
      <p:sp>
        <p:nvSpPr>
          <p:cNvPr id="151" name="Google Shape;151;p22"/>
          <p:cNvSpPr txBox="1">
            <a:spLocks noGrp="1"/>
          </p:cNvSpPr>
          <p:nvPr>
            <p:ph type="body" idx="1"/>
          </p:nvPr>
        </p:nvSpPr>
        <p:spPr>
          <a:xfrm>
            <a:off x="510242" y="1752655"/>
            <a:ext cx="2907192" cy="2699486"/>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800"/>
              </a:spcBef>
              <a:spcAft>
                <a:spcPts val="0"/>
              </a:spcAft>
              <a:buClr>
                <a:schemeClr val="lt1"/>
              </a:buClr>
              <a:buSzPts val="1200"/>
              <a:buNone/>
              <a:defRPr sz="1200"/>
            </a:lvl1pPr>
            <a:lvl2pPr marL="914400" lvl="1" indent="-228600" algn="l">
              <a:lnSpc>
                <a:spcPct val="90000"/>
              </a:lnSpc>
              <a:spcBef>
                <a:spcPts val="400"/>
              </a:spcBef>
              <a:spcAft>
                <a:spcPts val="0"/>
              </a:spcAft>
              <a:buClr>
                <a:schemeClr val="lt1"/>
              </a:buClr>
              <a:buSzPts val="1100"/>
              <a:buNone/>
              <a:defRPr sz="1100"/>
            </a:lvl2pPr>
            <a:lvl3pPr marL="1371600" lvl="2" indent="-228600" algn="l">
              <a:lnSpc>
                <a:spcPct val="90000"/>
              </a:lnSpc>
              <a:spcBef>
                <a:spcPts val="400"/>
              </a:spcBef>
              <a:spcAft>
                <a:spcPts val="0"/>
              </a:spcAft>
              <a:buClr>
                <a:schemeClr val="lt1"/>
              </a:buClr>
              <a:buSzPts val="900"/>
              <a:buNone/>
              <a:defRPr sz="900"/>
            </a:lvl3pPr>
            <a:lvl4pPr marL="1828800" lvl="3" indent="-228600" algn="l">
              <a:lnSpc>
                <a:spcPct val="90000"/>
              </a:lnSpc>
              <a:spcBef>
                <a:spcPts val="400"/>
              </a:spcBef>
              <a:spcAft>
                <a:spcPts val="0"/>
              </a:spcAft>
              <a:buClr>
                <a:schemeClr val="lt1"/>
              </a:buClr>
              <a:buSzPts val="800"/>
              <a:buNone/>
              <a:defRPr sz="800"/>
            </a:lvl4pPr>
            <a:lvl5pPr marL="2286000" lvl="4" indent="-228600" algn="l">
              <a:lnSpc>
                <a:spcPct val="90000"/>
              </a:lnSpc>
              <a:spcBef>
                <a:spcPts val="400"/>
              </a:spcBef>
              <a:spcAft>
                <a:spcPts val="0"/>
              </a:spcAft>
              <a:buClr>
                <a:schemeClr val="lt1"/>
              </a:buClr>
              <a:buSzPts val="800"/>
              <a:buNone/>
              <a:defRPr sz="800"/>
            </a:lvl5pPr>
            <a:lvl6pPr marL="2743200" lvl="5" indent="-228600" algn="l">
              <a:lnSpc>
                <a:spcPct val="90000"/>
              </a:lnSpc>
              <a:spcBef>
                <a:spcPts val="400"/>
              </a:spcBef>
              <a:spcAft>
                <a:spcPts val="0"/>
              </a:spcAft>
              <a:buClr>
                <a:schemeClr val="lt1"/>
              </a:buClr>
              <a:buSzPts val="800"/>
              <a:buNone/>
              <a:defRPr sz="800"/>
            </a:lvl6pPr>
            <a:lvl7pPr marL="3200400" lvl="6" indent="-228600" algn="l">
              <a:lnSpc>
                <a:spcPct val="90000"/>
              </a:lnSpc>
              <a:spcBef>
                <a:spcPts val="400"/>
              </a:spcBef>
              <a:spcAft>
                <a:spcPts val="0"/>
              </a:spcAft>
              <a:buClr>
                <a:schemeClr val="lt1"/>
              </a:buClr>
              <a:buSzPts val="800"/>
              <a:buNone/>
              <a:defRPr sz="800"/>
            </a:lvl7pPr>
            <a:lvl8pPr marL="3657600" lvl="7" indent="-228600" algn="l">
              <a:lnSpc>
                <a:spcPct val="90000"/>
              </a:lnSpc>
              <a:spcBef>
                <a:spcPts val="400"/>
              </a:spcBef>
              <a:spcAft>
                <a:spcPts val="0"/>
              </a:spcAft>
              <a:buClr>
                <a:schemeClr val="lt1"/>
              </a:buClr>
              <a:buSzPts val="800"/>
              <a:buNone/>
              <a:defRPr sz="800"/>
            </a:lvl8pPr>
            <a:lvl9pPr marL="4114800" lvl="8" indent="-228600" algn="l">
              <a:lnSpc>
                <a:spcPct val="90000"/>
              </a:lnSpc>
              <a:spcBef>
                <a:spcPts val="400"/>
              </a:spcBef>
              <a:spcAft>
                <a:spcPts val="0"/>
              </a:spcAft>
              <a:buClr>
                <a:schemeClr val="lt1"/>
              </a:buClr>
              <a:buSzPts val="800"/>
              <a:buNone/>
              <a:defRPr sz="800"/>
            </a:lvl9pPr>
          </a:lstStyle>
          <a:p>
            <a:endParaRPr/>
          </a:p>
        </p:txBody>
      </p:sp>
      <p:sp>
        <p:nvSpPr>
          <p:cNvPr id="152" name="Google Shape;152;p22"/>
          <p:cNvSpPr txBox="1">
            <a:spLocks noGrp="1"/>
          </p:cNvSpPr>
          <p:nvPr>
            <p:ph type="dt" idx="10"/>
          </p:nvPr>
        </p:nvSpPr>
        <p:spPr>
          <a:xfrm>
            <a:off x="5663236" y="4452140"/>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3" name="Google Shape;153;p22"/>
          <p:cNvSpPr txBox="1">
            <a:spLocks noGrp="1"/>
          </p:cNvSpPr>
          <p:nvPr>
            <p:ph type="ftr" idx="11"/>
          </p:nvPr>
        </p:nvSpPr>
        <p:spPr>
          <a:xfrm>
            <a:off x="510241" y="4452141"/>
            <a:ext cx="5152995"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4" name="Google Shape;154;p22"/>
          <p:cNvSpPr txBox="1">
            <a:spLocks noGrp="1"/>
          </p:cNvSpPr>
          <p:nvPr>
            <p:ph type="sldNum" idx="12"/>
          </p:nvPr>
        </p:nvSpPr>
        <p:spPr>
          <a:xfrm>
            <a:off x="8047091" y="564920"/>
            <a:ext cx="865613" cy="818092"/>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155" name="Google Shape;155;p22"/>
          <p:cNvPicPr preferRelativeResize="0"/>
          <p:nvPr/>
        </p:nvPicPr>
        <p:blipFill rotWithShape="1">
          <a:blip r:embed="rId4">
            <a:alphaModFix/>
          </a:blip>
          <a:srcRect/>
          <a:stretch/>
        </p:blipFill>
        <p:spPr>
          <a:xfrm>
            <a:off x="8062559" y="564921"/>
            <a:ext cx="1081441" cy="84411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anorama-afbeelding met bijschrift">
  <p:cSld name="Panorama-afbeelding met bijschrift">
    <p:spTree>
      <p:nvGrpSpPr>
        <p:cNvPr id="1" name="Shape 156"/>
        <p:cNvGrpSpPr/>
        <p:nvPr/>
      </p:nvGrpSpPr>
      <p:grpSpPr>
        <a:xfrm>
          <a:off x="0" y="0"/>
          <a:ext cx="0" cy="0"/>
          <a:chOff x="0" y="0"/>
          <a:chExt cx="0" cy="0"/>
        </a:xfrm>
      </p:grpSpPr>
      <p:pic>
        <p:nvPicPr>
          <p:cNvPr id="157" name="Google Shape;157;p23" descr="HD-ShadowLong.png"/>
          <p:cNvPicPr preferRelativeResize="0"/>
          <p:nvPr/>
        </p:nvPicPr>
        <p:blipFill rotWithShape="1">
          <a:blip r:embed="rId2">
            <a:alphaModFix/>
          </a:blip>
          <a:srcRect/>
          <a:stretch/>
        </p:blipFill>
        <p:spPr>
          <a:xfrm>
            <a:off x="1" y="4446471"/>
            <a:ext cx="7828359" cy="240873"/>
          </a:xfrm>
          <a:prstGeom prst="rect">
            <a:avLst/>
          </a:prstGeom>
          <a:noFill/>
          <a:ln>
            <a:noFill/>
          </a:ln>
        </p:spPr>
      </p:pic>
      <p:pic>
        <p:nvPicPr>
          <p:cNvPr id="158" name="Google Shape;158;p23" descr="HD-ShadowShort.png"/>
          <p:cNvPicPr preferRelativeResize="0"/>
          <p:nvPr/>
        </p:nvPicPr>
        <p:blipFill rotWithShape="1">
          <a:blip r:embed="rId3">
            <a:alphaModFix/>
          </a:blip>
          <a:srcRect/>
          <a:stretch/>
        </p:blipFill>
        <p:spPr>
          <a:xfrm>
            <a:off x="7939370" y="4447216"/>
            <a:ext cx="1202248" cy="108203"/>
          </a:xfrm>
          <a:prstGeom prst="rect">
            <a:avLst/>
          </a:prstGeom>
          <a:noFill/>
          <a:ln>
            <a:noFill/>
          </a:ln>
        </p:spPr>
      </p:pic>
      <p:sp>
        <p:nvSpPr>
          <p:cNvPr id="159" name="Google Shape;159;p23"/>
          <p:cNvSpPr/>
          <p:nvPr/>
        </p:nvSpPr>
        <p:spPr>
          <a:xfrm>
            <a:off x="0" y="3425991"/>
            <a:ext cx="7828359" cy="1026149"/>
          </a:xfrm>
          <a:prstGeom prst="rect">
            <a:avLst/>
          </a:prstGeom>
          <a:solidFill>
            <a:srgbClr val="06578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60" name="Google Shape;160;p23"/>
          <p:cNvSpPr/>
          <p:nvPr/>
        </p:nvSpPr>
        <p:spPr>
          <a:xfrm>
            <a:off x="7939370" y="3425991"/>
            <a:ext cx="1202248" cy="1026149"/>
          </a:xfrm>
          <a:prstGeom prst="rect">
            <a:avLst/>
          </a:pr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61" name="Google Shape;161;p23"/>
          <p:cNvSpPr txBox="1">
            <a:spLocks noGrp="1"/>
          </p:cNvSpPr>
          <p:nvPr>
            <p:ph type="title"/>
          </p:nvPr>
        </p:nvSpPr>
        <p:spPr>
          <a:xfrm>
            <a:off x="510242" y="3533712"/>
            <a:ext cx="7210394" cy="339788"/>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1800"/>
              <a:buFont typeface="Trebuchet MS"/>
              <a:buNone/>
              <a:defRPr sz="18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2" name="Google Shape;162;p23"/>
          <p:cNvSpPr>
            <a:spLocks noGrp="1"/>
          </p:cNvSpPr>
          <p:nvPr>
            <p:ph type="pic" idx="2"/>
          </p:nvPr>
        </p:nvSpPr>
        <p:spPr>
          <a:xfrm>
            <a:off x="510242" y="457198"/>
            <a:ext cx="7210394" cy="2692181"/>
          </a:xfrm>
          <a:prstGeom prst="rect">
            <a:avLst/>
          </a:prstGeom>
          <a:noFill/>
          <a:ln>
            <a:noFill/>
          </a:ln>
          <a:effectLst>
            <a:outerShdw blurRad="76200" dist="63500" dir="5040000" algn="tl" rotWithShape="0">
              <a:srgbClr val="000000">
                <a:alpha val="40784"/>
              </a:srgbClr>
            </a:outerShdw>
          </a:effectLst>
        </p:spPr>
      </p:sp>
      <p:sp>
        <p:nvSpPr>
          <p:cNvPr id="163" name="Google Shape;163;p23"/>
          <p:cNvSpPr txBox="1">
            <a:spLocks noGrp="1"/>
          </p:cNvSpPr>
          <p:nvPr>
            <p:ph type="body" idx="1"/>
          </p:nvPr>
        </p:nvSpPr>
        <p:spPr>
          <a:xfrm>
            <a:off x="510239" y="3877187"/>
            <a:ext cx="7210397" cy="467228"/>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1200"/>
              <a:buNone/>
              <a:defRPr sz="1200"/>
            </a:lvl1pPr>
            <a:lvl2pPr marL="914400" lvl="1" indent="-228600" algn="l">
              <a:lnSpc>
                <a:spcPct val="90000"/>
              </a:lnSpc>
              <a:spcBef>
                <a:spcPts val="400"/>
              </a:spcBef>
              <a:spcAft>
                <a:spcPts val="0"/>
              </a:spcAft>
              <a:buClr>
                <a:schemeClr val="lt1"/>
              </a:buClr>
              <a:buSzPts val="1100"/>
              <a:buNone/>
              <a:defRPr sz="1100"/>
            </a:lvl2pPr>
            <a:lvl3pPr marL="1371600" lvl="2" indent="-228600" algn="l">
              <a:lnSpc>
                <a:spcPct val="90000"/>
              </a:lnSpc>
              <a:spcBef>
                <a:spcPts val="400"/>
              </a:spcBef>
              <a:spcAft>
                <a:spcPts val="0"/>
              </a:spcAft>
              <a:buClr>
                <a:schemeClr val="lt1"/>
              </a:buClr>
              <a:buSzPts val="900"/>
              <a:buNone/>
              <a:defRPr sz="900"/>
            </a:lvl3pPr>
            <a:lvl4pPr marL="1828800" lvl="3" indent="-228600" algn="l">
              <a:lnSpc>
                <a:spcPct val="90000"/>
              </a:lnSpc>
              <a:spcBef>
                <a:spcPts val="400"/>
              </a:spcBef>
              <a:spcAft>
                <a:spcPts val="0"/>
              </a:spcAft>
              <a:buClr>
                <a:schemeClr val="lt1"/>
              </a:buClr>
              <a:buSzPts val="800"/>
              <a:buNone/>
              <a:defRPr sz="800"/>
            </a:lvl4pPr>
            <a:lvl5pPr marL="2286000" lvl="4" indent="-228600" algn="l">
              <a:lnSpc>
                <a:spcPct val="90000"/>
              </a:lnSpc>
              <a:spcBef>
                <a:spcPts val="400"/>
              </a:spcBef>
              <a:spcAft>
                <a:spcPts val="0"/>
              </a:spcAft>
              <a:buClr>
                <a:schemeClr val="lt1"/>
              </a:buClr>
              <a:buSzPts val="800"/>
              <a:buNone/>
              <a:defRPr sz="800"/>
            </a:lvl5pPr>
            <a:lvl6pPr marL="2743200" lvl="5" indent="-228600" algn="l">
              <a:lnSpc>
                <a:spcPct val="90000"/>
              </a:lnSpc>
              <a:spcBef>
                <a:spcPts val="400"/>
              </a:spcBef>
              <a:spcAft>
                <a:spcPts val="0"/>
              </a:spcAft>
              <a:buClr>
                <a:schemeClr val="lt1"/>
              </a:buClr>
              <a:buSzPts val="800"/>
              <a:buNone/>
              <a:defRPr sz="800"/>
            </a:lvl6pPr>
            <a:lvl7pPr marL="3200400" lvl="6" indent="-228600" algn="l">
              <a:lnSpc>
                <a:spcPct val="90000"/>
              </a:lnSpc>
              <a:spcBef>
                <a:spcPts val="400"/>
              </a:spcBef>
              <a:spcAft>
                <a:spcPts val="0"/>
              </a:spcAft>
              <a:buClr>
                <a:schemeClr val="lt1"/>
              </a:buClr>
              <a:buSzPts val="800"/>
              <a:buNone/>
              <a:defRPr sz="800"/>
            </a:lvl7pPr>
            <a:lvl8pPr marL="3657600" lvl="7" indent="-228600" algn="l">
              <a:lnSpc>
                <a:spcPct val="90000"/>
              </a:lnSpc>
              <a:spcBef>
                <a:spcPts val="400"/>
              </a:spcBef>
              <a:spcAft>
                <a:spcPts val="0"/>
              </a:spcAft>
              <a:buClr>
                <a:schemeClr val="lt1"/>
              </a:buClr>
              <a:buSzPts val="800"/>
              <a:buNone/>
              <a:defRPr sz="800"/>
            </a:lvl8pPr>
            <a:lvl9pPr marL="4114800" lvl="8" indent="-228600" algn="l">
              <a:lnSpc>
                <a:spcPct val="90000"/>
              </a:lnSpc>
              <a:spcBef>
                <a:spcPts val="400"/>
              </a:spcBef>
              <a:spcAft>
                <a:spcPts val="0"/>
              </a:spcAft>
              <a:buClr>
                <a:schemeClr val="lt1"/>
              </a:buClr>
              <a:buSzPts val="800"/>
              <a:buNone/>
              <a:defRPr sz="800"/>
            </a:lvl9pPr>
          </a:lstStyle>
          <a:p>
            <a:endParaRPr/>
          </a:p>
        </p:txBody>
      </p:sp>
      <p:sp>
        <p:nvSpPr>
          <p:cNvPr id="164" name="Google Shape;164;p23"/>
          <p:cNvSpPr txBox="1">
            <a:spLocks noGrp="1"/>
          </p:cNvSpPr>
          <p:nvPr>
            <p:ph type="dt" idx="10"/>
          </p:nvPr>
        </p:nvSpPr>
        <p:spPr>
          <a:xfrm>
            <a:off x="5663236" y="4452140"/>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5" name="Google Shape;165;p23"/>
          <p:cNvSpPr txBox="1">
            <a:spLocks noGrp="1"/>
          </p:cNvSpPr>
          <p:nvPr>
            <p:ph type="ftr" idx="11"/>
          </p:nvPr>
        </p:nvSpPr>
        <p:spPr>
          <a:xfrm>
            <a:off x="510241" y="4452141"/>
            <a:ext cx="5152995"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6" name="Google Shape;166;p23"/>
          <p:cNvSpPr txBox="1">
            <a:spLocks noGrp="1"/>
          </p:cNvSpPr>
          <p:nvPr>
            <p:ph type="sldNum" idx="12"/>
          </p:nvPr>
        </p:nvSpPr>
        <p:spPr>
          <a:xfrm>
            <a:off x="8047091" y="3533482"/>
            <a:ext cx="865613" cy="818092"/>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167" name="Google Shape;167;p23"/>
          <p:cNvPicPr preferRelativeResize="0"/>
          <p:nvPr/>
        </p:nvPicPr>
        <p:blipFill rotWithShape="1">
          <a:blip r:embed="rId4">
            <a:alphaModFix/>
          </a:blip>
          <a:srcRect/>
          <a:stretch/>
        </p:blipFill>
        <p:spPr>
          <a:xfrm>
            <a:off x="8062559" y="3500304"/>
            <a:ext cx="1081441" cy="844111"/>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el en bijschrift">
  <p:cSld name="Titel en bijschrift">
    <p:spTree>
      <p:nvGrpSpPr>
        <p:cNvPr id="1" name="Shape 168"/>
        <p:cNvGrpSpPr/>
        <p:nvPr/>
      </p:nvGrpSpPr>
      <p:grpSpPr>
        <a:xfrm>
          <a:off x="0" y="0"/>
          <a:ext cx="0" cy="0"/>
          <a:chOff x="0" y="0"/>
          <a:chExt cx="0" cy="0"/>
        </a:xfrm>
      </p:grpSpPr>
      <p:pic>
        <p:nvPicPr>
          <p:cNvPr id="169" name="Google Shape;169;p24" descr="HD-ShadowLong.png"/>
          <p:cNvPicPr preferRelativeResize="0"/>
          <p:nvPr/>
        </p:nvPicPr>
        <p:blipFill rotWithShape="1">
          <a:blip r:embed="rId2">
            <a:alphaModFix/>
          </a:blip>
          <a:srcRect/>
          <a:stretch/>
        </p:blipFill>
        <p:spPr>
          <a:xfrm>
            <a:off x="1" y="4446471"/>
            <a:ext cx="7828359" cy="240873"/>
          </a:xfrm>
          <a:prstGeom prst="rect">
            <a:avLst/>
          </a:prstGeom>
          <a:noFill/>
          <a:ln>
            <a:noFill/>
          </a:ln>
        </p:spPr>
      </p:pic>
      <p:pic>
        <p:nvPicPr>
          <p:cNvPr id="170" name="Google Shape;170;p24" descr="HD-ShadowShort.png"/>
          <p:cNvPicPr preferRelativeResize="0"/>
          <p:nvPr/>
        </p:nvPicPr>
        <p:blipFill rotWithShape="1">
          <a:blip r:embed="rId3">
            <a:alphaModFix/>
          </a:blip>
          <a:srcRect/>
          <a:stretch/>
        </p:blipFill>
        <p:spPr>
          <a:xfrm>
            <a:off x="7939370" y="4447216"/>
            <a:ext cx="1202248" cy="108203"/>
          </a:xfrm>
          <a:prstGeom prst="rect">
            <a:avLst/>
          </a:prstGeom>
          <a:noFill/>
          <a:ln>
            <a:noFill/>
          </a:ln>
        </p:spPr>
      </p:pic>
      <p:sp>
        <p:nvSpPr>
          <p:cNvPr id="171" name="Google Shape;171;p24"/>
          <p:cNvSpPr/>
          <p:nvPr/>
        </p:nvSpPr>
        <p:spPr>
          <a:xfrm>
            <a:off x="0" y="3425991"/>
            <a:ext cx="7828359" cy="1026149"/>
          </a:xfrm>
          <a:prstGeom prst="rect">
            <a:avLst/>
          </a:prstGeom>
          <a:solidFill>
            <a:srgbClr val="06578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72" name="Google Shape;172;p24"/>
          <p:cNvSpPr/>
          <p:nvPr/>
        </p:nvSpPr>
        <p:spPr>
          <a:xfrm>
            <a:off x="7939370" y="3425991"/>
            <a:ext cx="1202248" cy="1026149"/>
          </a:xfrm>
          <a:prstGeom prst="rect">
            <a:avLst/>
          </a:pr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73" name="Google Shape;173;p24"/>
          <p:cNvSpPr txBox="1">
            <a:spLocks noGrp="1"/>
          </p:cNvSpPr>
          <p:nvPr>
            <p:ph type="title"/>
          </p:nvPr>
        </p:nvSpPr>
        <p:spPr>
          <a:xfrm>
            <a:off x="510242" y="457198"/>
            <a:ext cx="7210394" cy="2694563"/>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2400"/>
              <a:buFont typeface="Trebuchet MS"/>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4" name="Google Shape;174;p24"/>
          <p:cNvSpPr txBox="1">
            <a:spLocks noGrp="1"/>
          </p:cNvSpPr>
          <p:nvPr>
            <p:ph type="body" idx="1"/>
          </p:nvPr>
        </p:nvSpPr>
        <p:spPr>
          <a:xfrm>
            <a:off x="510242" y="3533711"/>
            <a:ext cx="7210394" cy="818092"/>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800"/>
              </a:spcBef>
              <a:spcAft>
                <a:spcPts val="0"/>
              </a:spcAft>
              <a:buClr>
                <a:schemeClr val="lt1"/>
              </a:buClr>
              <a:buSzPts val="1200"/>
              <a:buNone/>
              <a:defRPr sz="1200"/>
            </a:lvl1pPr>
            <a:lvl2pPr marL="914400" lvl="1" indent="-228600" algn="l">
              <a:lnSpc>
                <a:spcPct val="90000"/>
              </a:lnSpc>
              <a:spcBef>
                <a:spcPts val="400"/>
              </a:spcBef>
              <a:spcAft>
                <a:spcPts val="0"/>
              </a:spcAft>
              <a:buClr>
                <a:schemeClr val="lt1"/>
              </a:buClr>
              <a:buSzPts val="1100"/>
              <a:buNone/>
              <a:defRPr sz="1100"/>
            </a:lvl2pPr>
            <a:lvl3pPr marL="1371600" lvl="2" indent="-228600" algn="l">
              <a:lnSpc>
                <a:spcPct val="90000"/>
              </a:lnSpc>
              <a:spcBef>
                <a:spcPts val="400"/>
              </a:spcBef>
              <a:spcAft>
                <a:spcPts val="0"/>
              </a:spcAft>
              <a:buClr>
                <a:schemeClr val="lt1"/>
              </a:buClr>
              <a:buSzPts val="900"/>
              <a:buNone/>
              <a:defRPr sz="900"/>
            </a:lvl3pPr>
            <a:lvl4pPr marL="1828800" lvl="3" indent="-228600" algn="l">
              <a:lnSpc>
                <a:spcPct val="90000"/>
              </a:lnSpc>
              <a:spcBef>
                <a:spcPts val="400"/>
              </a:spcBef>
              <a:spcAft>
                <a:spcPts val="0"/>
              </a:spcAft>
              <a:buClr>
                <a:schemeClr val="lt1"/>
              </a:buClr>
              <a:buSzPts val="800"/>
              <a:buNone/>
              <a:defRPr sz="800"/>
            </a:lvl4pPr>
            <a:lvl5pPr marL="2286000" lvl="4" indent="-228600" algn="l">
              <a:lnSpc>
                <a:spcPct val="90000"/>
              </a:lnSpc>
              <a:spcBef>
                <a:spcPts val="400"/>
              </a:spcBef>
              <a:spcAft>
                <a:spcPts val="0"/>
              </a:spcAft>
              <a:buClr>
                <a:schemeClr val="lt1"/>
              </a:buClr>
              <a:buSzPts val="800"/>
              <a:buNone/>
              <a:defRPr sz="800"/>
            </a:lvl5pPr>
            <a:lvl6pPr marL="2743200" lvl="5" indent="-228600" algn="l">
              <a:lnSpc>
                <a:spcPct val="90000"/>
              </a:lnSpc>
              <a:spcBef>
                <a:spcPts val="400"/>
              </a:spcBef>
              <a:spcAft>
                <a:spcPts val="0"/>
              </a:spcAft>
              <a:buClr>
                <a:schemeClr val="lt1"/>
              </a:buClr>
              <a:buSzPts val="800"/>
              <a:buNone/>
              <a:defRPr sz="800"/>
            </a:lvl6pPr>
            <a:lvl7pPr marL="3200400" lvl="6" indent="-228600" algn="l">
              <a:lnSpc>
                <a:spcPct val="90000"/>
              </a:lnSpc>
              <a:spcBef>
                <a:spcPts val="400"/>
              </a:spcBef>
              <a:spcAft>
                <a:spcPts val="0"/>
              </a:spcAft>
              <a:buClr>
                <a:schemeClr val="lt1"/>
              </a:buClr>
              <a:buSzPts val="800"/>
              <a:buNone/>
              <a:defRPr sz="800"/>
            </a:lvl7pPr>
            <a:lvl8pPr marL="3657600" lvl="7" indent="-228600" algn="l">
              <a:lnSpc>
                <a:spcPct val="90000"/>
              </a:lnSpc>
              <a:spcBef>
                <a:spcPts val="400"/>
              </a:spcBef>
              <a:spcAft>
                <a:spcPts val="0"/>
              </a:spcAft>
              <a:buClr>
                <a:schemeClr val="lt1"/>
              </a:buClr>
              <a:buSzPts val="800"/>
              <a:buNone/>
              <a:defRPr sz="800"/>
            </a:lvl8pPr>
            <a:lvl9pPr marL="4114800" lvl="8" indent="-228600" algn="l">
              <a:lnSpc>
                <a:spcPct val="90000"/>
              </a:lnSpc>
              <a:spcBef>
                <a:spcPts val="400"/>
              </a:spcBef>
              <a:spcAft>
                <a:spcPts val="0"/>
              </a:spcAft>
              <a:buClr>
                <a:schemeClr val="lt1"/>
              </a:buClr>
              <a:buSzPts val="800"/>
              <a:buNone/>
              <a:defRPr sz="800"/>
            </a:lvl9pPr>
          </a:lstStyle>
          <a:p>
            <a:endParaRPr/>
          </a:p>
        </p:txBody>
      </p:sp>
      <p:sp>
        <p:nvSpPr>
          <p:cNvPr id="175" name="Google Shape;175;p24"/>
          <p:cNvSpPr txBox="1">
            <a:spLocks noGrp="1"/>
          </p:cNvSpPr>
          <p:nvPr>
            <p:ph type="dt" idx="10"/>
          </p:nvPr>
        </p:nvSpPr>
        <p:spPr>
          <a:xfrm>
            <a:off x="5663236" y="4452140"/>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6" name="Google Shape;176;p24"/>
          <p:cNvSpPr txBox="1">
            <a:spLocks noGrp="1"/>
          </p:cNvSpPr>
          <p:nvPr>
            <p:ph type="ftr" idx="11"/>
          </p:nvPr>
        </p:nvSpPr>
        <p:spPr>
          <a:xfrm>
            <a:off x="510241" y="4452141"/>
            <a:ext cx="5152995"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7" name="Google Shape;177;p24"/>
          <p:cNvSpPr txBox="1">
            <a:spLocks noGrp="1"/>
          </p:cNvSpPr>
          <p:nvPr>
            <p:ph type="sldNum" idx="12"/>
          </p:nvPr>
        </p:nvSpPr>
        <p:spPr>
          <a:xfrm>
            <a:off x="8047091" y="3533711"/>
            <a:ext cx="865613" cy="818092"/>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178" name="Google Shape;178;p24"/>
          <p:cNvPicPr preferRelativeResize="0"/>
          <p:nvPr/>
        </p:nvPicPr>
        <p:blipFill rotWithShape="1">
          <a:blip r:embed="rId4">
            <a:alphaModFix/>
          </a:blip>
          <a:srcRect/>
          <a:stretch/>
        </p:blipFill>
        <p:spPr>
          <a:xfrm>
            <a:off x="8062559" y="3507692"/>
            <a:ext cx="1081441" cy="844111"/>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itaat met bijschrift">
  <p:cSld name="Citaat met bijschrift">
    <p:spTree>
      <p:nvGrpSpPr>
        <p:cNvPr id="1" name="Shape 179"/>
        <p:cNvGrpSpPr/>
        <p:nvPr/>
      </p:nvGrpSpPr>
      <p:grpSpPr>
        <a:xfrm>
          <a:off x="0" y="0"/>
          <a:ext cx="0" cy="0"/>
          <a:chOff x="0" y="0"/>
          <a:chExt cx="0" cy="0"/>
        </a:xfrm>
      </p:grpSpPr>
      <p:pic>
        <p:nvPicPr>
          <p:cNvPr id="180" name="Google Shape;180;p25" descr="HD-ShadowLong.png"/>
          <p:cNvPicPr preferRelativeResize="0"/>
          <p:nvPr/>
        </p:nvPicPr>
        <p:blipFill rotWithShape="1">
          <a:blip r:embed="rId2">
            <a:alphaModFix/>
          </a:blip>
          <a:srcRect/>
          <a:stretch/>
        </p:blipFill>
        <p:spPr>
          <a:xfrm>
            <a:off x="1" y="4446471"/>
            <a:ext cx="7828359" cy="240873"/>
          </a:xfrm>
          <a:prstGeom prst="rect">
            <a:avLst/>
          </a:prstGeom>
          <a:noFill/>
          <a:ln>
            <a:noFill/>
          </a:ln>
        </p:spPr>
      </p:pic>
      <p:pic>
        <p:nvPicPr>
          <p:cNvPr id="181" name="Google Shape;181;p25" descr="HD-ShadowShort.png"/>
          <p:cNvPicPr preferRelativeResize="0"/>
          <p:nvPr/>
        </p:nvPicPr>
        <p:blipFill rotWithShape="1">
          <a:blip r:embed="rId3">
            <a:alphaModFix/>
          </a:blip>
          <a:srcRect/>
          <a:stretch/>
        </p:blipFill>
        <p:spPr>
          <a:xfrm>
            <a:off x="7939370" y="4447216"/>
            <a:ext cx="1202248" cy="108203"/>
          </a:xfrm>
          <a:prstGeom prst="rect">
            <a:avLst/>
          </a:prstGeom>
          <a:noFill/>
          <a:ln>
            <a:noFill/>
          </a:ln>
        </p:spPr>
      </p:pic>
      <p:sp>
        <p:nvSpPr>
          <p:cNvPr id="182" name="Google Shape;182;p25"/>
          <p:cNvSpPr/>
          <p:nvPr/>
        </p:nvSpPr>
        <p:spPr>
          <a:xfrm>
            <a:off x="0" y="3425991"/>
            <a:ext cx="7828359" cy="1026149"/>
          </a:xfrm>
          <a:prstGeom prst="rect">
            <a:avLst/>
          </a:prstGeom>
          <a:solidFill>
            <a:srgbClr val="06578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83" name="Google Shape;183;p25"/>
          <p:cNvSpPr/>
          <p:nvPr/>
        </p:nvSpPr>
        <p:spPr>
          <a:xfrm>
            <a:off x="7939370" y="3425991"/>
            <a:ext cx="1202248" cy="1026149"/>
          </a:xfrm>
          <a:prstGeom prst="rect">
            <a:avLst/>
          </a:pr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84" name="Google Shape;184;p25"/>
          <p:cNvSpPr txBox="1">
            <a:spLocks noGrp="1"/>
          </p:cNvSpPr>
          <p:nvPr>
            <p:ph type="title"/>
          </p:nvPr>
        </p:nvSpPr>
        <p:spPr>
          <a:xfrm>
            <a:off x="845892" y="457198"/>
            <a:ext cx="6539158" cy="2277046"/>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2400"/>
              <a:buFont typeface="Trebuchet MS"/>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5" name="Google Shape;185;p25"/>
          <p:cNvSpPr txBox="1">
            <a:spLocks noGrp="1"/>
          </p:cNvSpPr>
          <p:nvPr>
            <p:ph type="body" idx="1"/>
          </p:nvPr>
        </p:nvSpPr>
        <p:spPr>
          <a:xfrm>
            <a:off x="1051716" y="2740034"/>
            <a:ext cx="6117434" cy="411726"/>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1100"/>
              <a:buNone/>
              <a:defRPr sz="1100"/>
            </a:lvl1pPr>
            <a:lvl2pPr marL="914400" lvl="1" indent="-228600" algn="l">
              <a:lnSpc>
                <a:spcPct val="90000"/>
              </a:lnSpc>
              <a:spcBef>
                <a:spcPts val="400"/>
              </a:spcBef>
              <a:spcAft>
                <a:spcPts val="0"/>
              </a:spcAft>
              <a:buClr>
                <a:schemeClr val="lt1"/>
              </a:buClr>
              <a:buSzPts val="1100"/>
              <a:buNone/>
              <a:defRPr sz="1100"/>
            </a:lvl2pPr>
            <a:lvl3pPr marL="1371600" lvl="2" indent="-228600" algn="l">
              <a:lnSpc>
                <a:spcPct val="90000"/>
              </a:lnSpc>
              <a:spcBef>
                <a:spcPts val="400"/>
              </a:spcBef>
              <a:spcAft>
                <a:spcPts val="0"/>
              </a:spcAft>
              <a:buClr>
                <a:schemeClr val="lt1"/>
              </a:buClr>
              <a:buSzPts val="900"/>
              <a:buNone/>
              <a:defRPr sz="900"/>
            </a:lvl3pPr>
            <a:lvl4pPr marL="1828800" lvl="3" indent="-228600" algn="l">
              <a:lnSpc>
                <a:spcPct val="90000"/>
              </a:lnSpc>
              <a:spcBef>
                <a:spcPts val="400"/>
              </a:spcBef>
              <a:spcAft>
                <a:spcPts val="0"/>
              </a:spcAft>
              <a:buClr>
                <a:schemeClr val="lt1"/>
              </a:buClr>
              <a:buSzPts val="800"/>
              <a:buNone/>
              <a:defRPr sz="800"/>
            </a:lvl4pPr>
            <a:lvl5pPr marL="2286000" lvl="4" indent="-228600" algn="l">
              <a:lnSpc>
                <a:spcPct val="90000"/>
              </a:lnSpc>
              <a:spcBef>
                <a:spcPts val="400"/>
              </a:spcBef>
              <a:spcAft>
                <a:spcPts val="0"/>
              </a:spcAft>
              <a:buClr>
                <a:schemeClr val="lt1"/>
              </a:buClr>
              <a:buSzPts val="800"/>
              <a:buNone/>
              <a:defRPr sz="800"/>
            </a:lvl5pPr>
            <a:lvl6pPr marL="2743200" lvl="5" indent="-228600" algn="l">
              <a:lnSpc>
                <a:spcPct val="90000"/>
              </a:lnSpc>
              <a:spcBef>
                <a:spcPts val="400"/>
              </a:spcBef>
              <a:spcAft>
                <a:spcPts val="0"/>
              </a:spcAft>
              <a:buClr>
                <a:schemeClr val="lt1"/>
              </a:buClr>
              <a:buSzPts val="800"/>
              <a:buNone/>
              <a:defRPr sz="800"/>
            </a:lvl6pPr>
            <a:lvl7pPr marL="3200400" lvl="6" indent="-228600" algn="l">
              <a:lnSpc>
                <a:spcPct val="90000"/>
              </a:lnSpc>
              <a:spcBef>
                <a:spcPts val="400"/>
              </a:spcBef>
              <a:spcAft>
                <a:spcPts val="0"/>
              </a:spcAft>
              <a:buClr>
                <a:schemeClr val="lt1"/>
              </a:buClr>
              <a:buSzPts val="800"/>
              <a:buNone/>
              <a:defRPr sz="800"/>
            </a:lvl7pPr>
            <a:lvl8pPr marL="3657600" lvl="7" indent="-228600" algn="l">
              <a:lnSpc>
                <a:spcPct val="90000"/>
              </a:lnSpc>
              <a:spcBef>
                <a:spcPts val="400"/>
              </a:spcBef>
              <a:spcAft>
                <a:spcPts val="0"/>
              </a:spcAft>
              <a:buClr>
                <a:schemeClr val="lt1"/>
              </a:buClr>
              <a:buSzPts val="800"/>
              <a:buNone/>
              <a:defRPr sz="800"/>
            </a:lvl8pPr>
            <a:lvl9pPr marL="4114800" lvl="8" indent="-228600" algn="l">
              <a:lnSpc>
                <a:spcPct val="90000"/>
              </a:lnSpc>
              <a:spcBef>
                <a:spcPts val="400"/>
              </a:spcBef>
              <a:spcAft>
                <a:spcPts val="0"/>
              </a:spcAft>
              <a:buClr>
                <a:schemeClr val="lt1"/>
              </a:buClr>
              <a:buSzPts val="800"/>
              <a:buNone/>
              <a:defRPr sz="800"/>
            </a:lvl9pPr>
          </a:lstStyle>
          <a:p>
            <a:endParaRPr/>
          </a:p>
        </p:txBody>
      </p:sp>
      <p:sp>
        <p:nvSpPr>
          <p:cNvPr id="186" name="Google Shape;186;p25"/>
          <p:cNvSpPr txBox="1">
            <a:spLocks noGrp="1"/>
          </p:cNvSpPr>
          <p:nvPr>
            <p:ph type="body" idx="2"/>
          </p:nvPr>
        </p:nvSpPr>
        <p:spPr>
          <a:xfrm>
            <a:off x="510242" y="3533711"/>
            <a:ext cx="7210394" cy="818092"/>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800"/>
              </a:spcBef>
              <a:spcAft>
                <a:spcPts val="0"/>
              </a:spcAft>
              <a:buClr>
                <a:schemeClr val="lt1"/>
              </a:buClr>
              <a:buSzPts val="1200"/>
              <a:buNone/>
              <a:defRPr sz="1200"/>
            </a:lvl1pPr>
            <a:lvl2pPr marL="914400" lvl="1" indent="-228600" algn="l">
              <a:lnSpc>
                <a:spcPct val="90000"/>
              </a:lnSpc>
              <a:spcBef>
                <a:spcPts val="400"/>
              </a:spcBef>
              <a:spcAft>
                <a:spcPts val="0"/>
              </a:spcAft>
              <a:buClr>
                <a:schemeClr val="lt1"/>
              </a:buClr>
              <a:buSzPts val="1100"/>
              <a:buNone/>
              <a:defRPr sz="1100"/>
            </a:lvl2pPr>
            <a:lvl3pPr marL="1371600" lvl="2" indent="-228600" algn="l">
              <a:lnSpc>
                <a:spcPct val="90000"/>
              </a:lnSpc>
              <a:spcBef>
                <a:spcPts val="400"/>
              </a:spcBef>
              <a:spcAft>
                <a:spcPts val="0"/>
              </a:spcAft>
              <a:buClr>
                <a:schemeClr val="lt1"/>
              </a:buClr>
              <a:buSzPts val="900"/>
              <a:buNone/>
              <a:defRPr sz="900"/>
            </a:lvl3pPr>
            <a:lvl4pPr marL="1828800" lvl="3" indent="-228600" algn="l">
              <a:lnSpc>
                <a:spcPct val="90000"/>
              </a:lnSpc>
              <a:spcBef>
                <a:spcPts val="400"/>
              </a:spcBef>
              <a:spcAft>
                <a:spcPts val="0"/>
              </a:spcAft>
              <a:buClr>
                <a:schemeClr val="lt1"/>
              </a:buClr>
              <a:buSzPts val="800"/>
              <a:buNone/>
              <a:defRPr sz="800"/>
            </a:lvl4pPr>
            <a:lvl5pPr marL="2286000" lvl="4" indent="-228600" algn="l">
              <a:lnSpc>
                <a:spcPct val="90000"/>
              </a:lnSpc>
              <a:spcBef>
                <a:spcPts val="400"/>
              </a:spcBef>
              <a:spcAft>
                <a:spcPts val="0"/>
              </a:spcAft>
              <a:buClr>
                <a:schemeClr val="lt1"/>
              </a:buClr>
              <a:buSzPts val="800"/>
              <a:buNone/>
              <a:defRPr sz="800"/>
            </a:lvl5pPr>
            <a:lvl6pPr marL="2743200" lvl="5" indent="-228600" algn="l">
              <a:lnSpc>
                <a:spcPct val="90000"/>
              </a:lnSpc>
              <a:spcBef>
                <a:spcPts val="400"/>
              </a:spcBef>
              <a:spcAft>
                <a:spcPts val="0"/>
              </a:spcAft>
              <a:buClr>
                <a:schemeClr val="lt1"/>
              </a:buClr>
              <a:buSzPts val="800"/>
              <a:buNone/>
              <a:defRPr sz="800"/>
            </a:lvl6pPr>
            <a:lvl7pPr marL="3200400" lvl="6" indent="-228600" algn="l">
              <a:lnSpc>
                <a:spcPct val="90000"/>
              </a:lnSpc>
              <a:spcBef>
                <a:spcPts val="400"/>
              </a:spcBef>
              <a:spcAft>
                <a:spcPts val="0"/>
              </a:spcAft>
              <a:buClr>
                <a:schemeClr val="lt1"/>
              </a:buClr>
              <a:buSzPts val="800"/>
              <a:buNone/>
              <a:defRPr sz="800"/>
            </a:lvl7pPr>
            <a:lvl8pPr marL="3657600" lvl="7" indent="-228600" algn="l">
              <a:lnSpc>
                <a:spcPct val="90000"/>
              </a:lnSpc>
              <a:spcBef>
                <a:spcPts val="400"/>
              </a:spcBef>
              <a:spcAft>
                <a:spcPts val="0"/>
              </a:spcAft>
              <a:buClr>
                <a:schemeClr val="lt1"/>
              </a:buClr>
              <a:buSzPts val="800"/>
              <a:buNone/>
              <a:defRPr sz="800"/>
            </a:lvl8pPr>
            <a:lvl9pPr marL="4114800" lvl="8" indent="-228600" algn="l">
              <a:lnSpc>
                <a:spcPct val="90000"/>
              </a:lnSpc>
              <a:spcBef>
                <a:spcPts val="400"/>
              </a:spcBef>
              <a:spcAft>
                <a:spcPts val="0"/>
              </a:spcAft>
              <a:buClr>
                <a:schemeClr val="lt1"/>
              </a:buClr>
              <a:buSzPts val="800"/>
              <a:buNone/>
              <a:defRPr sz="800"/>
            </a:lvl9pPr>
          </a:lstStyle>
          <a:p>
            <a:endParaRPr/>
          </a:p>
        </p:txBody>
      </p:sp>
      <p:sp>
        <p:nvSpPr>
          <p:cNvPr id="187" name="Google Shape;187;p25"/>
          <p:cNvSpPr txBox="1">
            <a:spLocks noGrp="1"/>
          </p:cNvSpPr>
          <p:nvPr>
            <p:ph type="dt" idx="10"/>
          </p:nvPr>
        </p:nvSpPr>
        <p:spPr>
          <a:xfrm>
            <a:off x="5663236" y="4452140"/>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88" name="Google Shape;188;p25"/>
          <p:cNvSpPr txBox="1">
            <a:spLocks noGrp="1"/>
          </p:cNvSpPr>
          <p:nvPr>
            <p:ph type="ftr" idx="11"/>
          </p:nvPr>
        </p:nvSpPr>
        <p:spPr>
          <a:xfrm>
            <a:off x="510241" y="4452141"/>
            <a:ext cx="5152995"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89" name="Google Shape;189;p25"/>
          <p:cNvSpPr txBox="1">
            <a:spLocks noGrp="1"/>
          </p:cNvSpPr>
          <p:nvPr>
            <p:ph type="sldNum" idx="12"/>
          </p:nvPr>
        </p:nvSpPr>
        <p:spPr>
          <a:xfrm>
            <a:off x="8047091" y="3532444"/>
            <a:ext cx="865613" cy="818092"/>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190" name="Google Shape;190;p25"/>
          <p:cNvSpPr txBox="1"/>
          <p:nvPr/>
        </p:nvSpPr>
        <p:spPr>
          <a:xfrm>
            <a:off x="437679" y="561087"/>
            <a:ext cx="457200" cy="438582"/>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lt1"/>
              </a:buClr>
              <a:buSzPts val="5400"/>
              <a:buFont typeface="Trebuchet MS"/>
              <a:buNone/>
            </a:pPr>
            <a:r>
              <a:rPr lang="en-GB" sz="5400" b="0" cap="none">
                <a:solidFill>
                  <a:schemeClr val="lt1"/>
                </a:solidFill>
                <a:latin typeface="Trebuchet MS"/>
                <a:ea typeface="Trebuchet MS"/>
                <a:cs typeface="Trebuchet MS"/>
                <a:sym typeface="Trebuchet MS"/>
              </a:rPr>
              <a:t>“</a:t>
            </a:r>
            <a:endParaRPr sz="1100"/>
          </a:p>
        </p:txBody>
      </p:sp>
      <p:sp>
        <p:nvSpPr>
          <p:cNvPr id="191" name="Google Shape;191;p25"/>
          <p:cNvSpPr txBox="1"/>
          <p:nvPr/>
        </p:nvSpPr>
        <p:spPr>
          <a:xfrm>
            <a:off x="7247107" y="2275143"/>
            <a:ext cx="457200" cy="438582"/>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Clr>
                <a:schemeClr val="lt1"/>
              </a:buClr>
              <a:buSzPts val="5400"/>
              <a:buFont typeface="Trebuchet MS"/>
              <a:buNone/>
            </a:pPr>
            <a:r>
              <a:rPr lang="en-GB" sz="5400" b="0" cap="none">
                <a:solidFill>
                  <a:schemeClr val="lt1"/>
                </a:solidFill>
                <a:latin typeface="Trebuchet MS"/>
                <a:ea typeface="Trebuchet MS"/>
                <a:cs typeface="Trebuchet MS"/>
                <a:sym typeface="Trebuchet MS"/>
              </a:rPr>
              <a:t>”</a:t>
            </a:r>
            <a:endParaRPr sz="1100"/>
          </a:p>
        </p:txBody>
      </p:sp>
      <p:pic>
        <p:nvPicPr>
          <p:cNvPr id="192" name="Google Shape;192;p25"/>
          <p:cNvPicPr preferRelativeResize="0"/>
          <p:nvPr/>
        </p:nvPicPr>
        <p:blipFill rotWithShape="1">
          <a:blip r:embed="rId4">
            <a:alphaModFix/>
          </a:blip>
          <a:srcRect/>
          <a:stretch/>
        </p:blipFill>
        <p:spPr>
          <a:xfrm>
            <a:off x="8062559" y="3507692"/>
            <a:ext cx="1081441" cy="844111"/>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aamkaartje">
  <p:cSld name="Naamkaartje">
    <p:spTree>
      <p:nvGrpSpPr>
        <p:cNvPr id="1" name="Shape 193"/>
        <p:cNvGrpSpPr/>
        <p:nvPr/>
      </p:nvGrpSpPr>
      <p:grpSpPr>
        <a:xfrm>
          <a:off x="0" y="0"/>
          <a:ext cx="0" cy="0"/>
          <a:chOff x="0" y="0"/>
          <a:chExt cx="0" cy="0"/>
        </a:xfrm>
      </p:grpSpPr>
      <p:pic>
        <p:nvPicPr>
          <p:cNvPr id="194" name="Google Shape;194;p26" descr="HD-ShadowLong.png"/>
          <p:cNvPicPr preferRelativeResize="0"/>
          <p:nvPr/>
        </p:nvPicPr>
        <p:blipFill rotWithShape="1">
          <a:blip r:embed="rId2">
            <a:alphaModFix/>
          </a:blip>
          <a:srcRect/>
          <a:stretch/>
        </p:blipFill>
        <p:spPr>
          <a:xfrm>
            <a:off x="1" y="4446471"/>
            <a:ext cx="7828359" cy="240873"/>
          </a:xfrm>
          <a:prstGeom prst="rect">
            <a:avLst/>
          </a:prstGeom>
          <a:noFill/>
          <a:ln>
            <a:noFill/>
          </a:ln>
        </p:spPr>
      </p:pic>
      <p:pic>
        <p:nvPicPr>
          <p:cNvPr id="195" name="Google Shape;195;p26" descr="HD-ShadowShort.png"/>
          <p:cNvPicPr preferRelativeResize="0"/>
          <p:nvPr/>
        </p:nvPicPr>
        <p:blipFill rotWithShape="1">
          <a:blip r:embed="rId3">
            <a:alphaModFix/>
          </a:blip>
          <a:srcRect/>
          <a:stretch/>
        </p:blipFill>
        <p:spPr>
          <a:xfrm>
            <a:off x="7939370" y="4447216"/>
            <a:ext cx="1202248" cy="108203"/>
          </a:xfrm>
          <a:prstGeom prst="rect">
            <a:avLst/>
          </a:prstGeom>
          <a:noFill/>
          <a:ln>
            <a:noFill/>
          </a:ln>
        </p:spPr>
      </p:pic>
      <p:sp>
        <p:nvSpPr>
          <p:cNvPr id="196" name="Google Shape;196;p26"/>
          <p:cNvSpPr/>
          <p:nvPr/>
        </p:nvSpPr>
        <p:spPr>
          <a:xfrm>
            <a:off x="0" y="3425991"/>
            <a:ext cx="7828359" cy="1026149"/>
          </a:xfrm>
          <a:prstGeom prst="rect">
            <a:avLst/>
          </a:prstGeom>
          <a:solidFill>
            <a:srgbClr val="06578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7" name="Google Shape;197;p26"/>
          <p:cNvSpPr/>
          <p:nvPr/>
        </p:nvSpPr>
        <p:spPr>
          <a:xfrm>
            <a:off x="7939370" y="3425991"/>
            <a:ext cx="1202248" cy="1026149"/>
          </a:xfrm>
          <a:prstGeom prst="rect">
            <a:avLst/>
          </a:pr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8" name="Google Shape;198;p26"/>
          <p:cNvSpPr txBox="1">
            <a:spLocks noGrp="1"/>
          </p:cNvSpPr>
          <p:nvPr>
            <p:ph type="title"/>
          </p:nvPr>
        </p:nvSpPr>
        <p:spPr>
          <a:xfrm>
            <a:off x="510239" y="3533711"/>
            <a:ext cx="7210397" cy="441401"/>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2400"/>
              <a:buFont typeface="Trebuchet MS"/>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9" name="Google Shape;199;p26"/>
          <p:cNvSpPr txBox="1">
            <a:spLocks noGrp="1"/>
          </p:cNvSpPr>
          <p:nvPr>
            <p:ph type="body" idx="1"/>
          </p:nvPr>
        </p:nvSpPr>
        <p:spPr>
          <a:xfrm>
            <a:off x="510240" y="3975112"/>
            <a:ext cx="7210397" cy="376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1200"/>
              <a:buNone/>
              <a:defRPr sz="1200"/>
            </a:lvl1pPr>
            <a:lvl2pPr marL="914400" lvl="1" indent="-228600" algn="l">
              <a:lnSpc>
                <a:spcPct val="90000"/>
              </a:lnSpc>
              <a:spcBef>
                <a:spcPts val="400"/>
              </a:spcBef>
              <a:spcAft>
                <a:spcPts val="0"/>
              </a:spcAft>
              <a:buClr>
                <a:schemeClr val="lt1"/>
              </a:buClr>
              <a:buSzPts val="1100"/>
              <a:buNone/>
              <a:defRPr sz="1100"/>
            </a:lvl2pPr>
            <a:lvl3pPr marL="1371600" lvl="2" indent="-228600" algn="l">
              <a:lnSpc>
                <a:spcPct val="90000"/>
              </a:lnSpc>
              <a:spcBef>
                <a:spcPts val="400"/>
              </a:spcBef>
              <a:spcAft>
                <a:spcPts val="0"/>
              </a:spcAft>
              <a:buClr>
                <a:schemeClr val="lt1"/>
              </a:buClr>
              <a:buSzPts val="900"/>
              <a:buNone/>
              <a:defRPr sz="900"/>
            </a:lvl3pPr>
            <a:lvl4pPr marL="1828800" lvl="3" indent="-228600" algn="l">
              <a:lnSpc>
                <a:spcPct val="90000"/>
              </a:lnSpc>
              <a:spcBef>
                <a:spcPts val="400"/>
              </a:spcBef>
              <a:spcAft>
                <a:spcPts val="0"/>
              </a:spcAft>
              <a:buClr>
                <a:schemeClr val="lt1"/>
              </a:buClr>
              <a:buSzPts val="800"/>
              <a:buNone/>
              <a:defRPr sz="800"/>
            </a:lvl4pPr>
            <a:lvl5pPr marL="2286000" lvl="4" indent="-228600" algn="l">
              <a:lnSpc>
                <a:spcPct val="90000"/>
              </a:lnSpc>
              <a:spcBef>
                <a:spcPts val="400"/>
              </a:spcBef>
              <a:spcAft>
                <a:spcPts val="0"/>
              </a:spcAft>
              <a:buClr>
                <a:schemeClr val="lt1"/>
              </a:buClr>
              <a:buSzPts val="800"/>
              <a:buNone/>
              <a:defRPr sz="800"/>
            </a:lvl5pPr>
            <a:lvl6pPr marL="2743200" lvl="5" indent="-228600" algn="l">
              <a:lnSpc>
                <a:spcPct val="90000"/>
              </a:lnSpc>
              <a:spcBef>
                <a:spcPts val="400"/>
              </a:spcBef>
              <a:spcAft>
                <a:spcPts val="0"/>
              </a:spcAft>
              <a:buClr>
                <a:schemeClr val="lt1"/>
              </a:buClr>
              <a:buSzPts val="800"/>
              <a:buNone/>
              <a:defRPr sz="800"/>
            </a:lvl6pPr>
            <a:lvl7pPr marL="3200400" lvl="6" indent="-228600" algn="l">
              <a:lnSpc>
                <a:spcPct val="90000"/>
              </a:lnSpc>
              <a:spcBef>
                <a:spcPts val="400"/>
              </a:spcBef>
              <a:spcAft>
                <a:spcPts val="0"/>
              </a:spcAft>
              <a:buClr>
                <a:schemeClr val="lt1"/>
              </a:buClr>
              <a:buSzPts val="800"/>
              <a:buNone/>
              <a:defRPr sz="800"/>
            </a:lvl7pPr>
            <a:lvl8pPr marL="3657600" lvl="7" indent="-228600" algn="l">
              <a:lnSpc>
                <a:spcPct val="90000"/>
              </a:lnSpc>
              <a:spcBef>
                <a:spcPts val="400"/>
              </a:spcBef>
              <a:spcAft>
                <a:spcPts val="0"/>
              </a:spcAft>
              <a:buClr>
                <a:schemeClr val="lt1"/>
              </a:buClr>
              <a:buSzPts val="800"/>
              <a:buNone/>
              <a:defRPr sz="800"/>
            </a:lvl8pPr>
            <a:lvl9pPr marL="4114800" lvl="8" indent="-228600" algn="l">
              <a:lnSpc>
                <a:spcPct val="90000"/>
              </a:lnSpc>
              <a:spcBef>
                <a:spcPts val="400"/>
              </a:spcBef>
              <a:spcAft>
                <a:spcPts val="0"/>
              </a:spcAft>
              <a:buClr>
                <a:schemeClr val="lt1"/>
              </a:buClr>
              <a:buSzPts val="800"/>
              <a:buNone/>
              <a:defRPr sz="800"/>
            </a:lvl9pPr>
          </a:lstStyle>
          <a:p>
            <a:endParaRPr/>
          </a:p>
        </p:txBody>
      </p:sp>
      <p:sp>
        <p:nvSpPr>
          <p:cNvPr id="200" name="Google Shape;200;p26"/>
          <p:cNvSpPr txBox="1">
            <a:spLocks noGrp="1"/>
          </p:cNvSpPr>
          <p:nvPr>
            <p:ph type="dt" idx="10"/>
          </p:nvPr>
        </p:nvSpPr>
        <p:spPr>
          <a:xfrm>
            <a:off x="5663236" y="4452140"/>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01" name="Google Shape;201;p26"/>
          <p:cNvSpPr txBox="1">
            <a:spLocks noGrp="1"/>
          </p:cNvSpPr>
          <p:nvPr>
            <p:ph type="ftr" idx="11"/>
          </p:nvPr>
        </p:nvSpPr>
        <p:spPr>
          <a:xfrm>
            <a:off x="510241" y="4452141"/>
            <a:ext cx="5152995"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02" name="Google Shape;202;p26"/>
          <p:cNvSpPr txBox="1">
            <a:spLocks noGrp="1"/>
          </p:cNvSpPr>
          <p:nvPr>
            <p:ph type="sldNum" idx="12"/>
          </p:nvPr>
        </p:nvSpPr>
        <p:spPr>
          <a:xfrm>
            <a:off x="8047091" y="3532444"/>
            <a:ext cx="865613" cy="818092"/>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203" name="Google Shape;203;p26"/>
          <p:cNvPicPr preferRelativeResize="0"/>
          <p:nvPr/>
        </p:nvPicPr>
        <p:blipFill rotWithShape="1">
          <a:blip r:embed="rId4">
            <a:alphaModFix/>
          </a:blip>
          <a:srcRect/>
          <a:stretch/>
        </p:blipFill>
        <p:spPr>
          <a:xfrm>
            <a:off x="8062559" y="3507692"/>
            <a:ext cx="1081441" cy="844111"/>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 kolommen">
  <p:cSld name="3 kolommen">
    <p:spTree>
      <p:nvGrpSpPr>
        <p:cNvPr id="1" name="Shape 204"/>
        <p:cNvGrpSpPr/>
        <p:nvPr/>
      </p:nvGrpSpPr>
      <p:grpSpPr>
        <a:xfrm>
          <a:off x="0" y="0"/>
          <a:ext cx="0" cy="0"/>
          <a:chOff x="0" y="0"/>
          <a:chExt cx="0" cy="0"/>
        </a:xfrm>
      </p:grpSpPr>
      <p:pic>
        <p:nvPicPr>
          <p:cNvPr id="205" name="Google Shape;205;p27" descr="HD-ShadowLong.png"/>
          <p:cNvPicPr preferRelativeResize="0"/>
          <p:nvPr/>
        </p:nvPicPr>
        <p:blipFill rotWithShape="1">
          <a:blip r:embed="rId2">
            <a:alphaModFix/>
          </a:blip>
          <a:srcRect/>
          <a:stretch/>
        </p:blipFill>
        <p:spPr>
          <a:xfrm>
            <a:off x="1" y="1477680"/>
            <a:ext cx="7828359" cy="240873"/>
          </a:xfrm>
          <a:prstGeom prst="rect">
            <a:avLst/>
          </a:prstGeom>
          <a:noFill/>
          <a:ln>
            <a:noFill/>
          </a:ln>
        </p:spPr>
      </p:pic>
      <p:pic>
        <p:nvPicPr>
          <p:cNvPr id="206" name="Google Shape;206;p27" descr="HD-ShadowShort.png"/>
          <p:cNvPicPr preferRelativeResize="0"/>
          <p:nvPr/>
        </p:nvPicPr>
        <p:blipFill rotWithShape="1">
          <a:blip r:embed="rId3">
            <a:alphaModFix/>
          </a:blip>
          <a:srcRect/>
          <a:stretch/>
        </p:blipFill>
        <p:spPr>
          <a:xfrm>
            <a:off x="7939370" y="1478426"/>
            <a:ext cx="1202248" cy="108202"/>
          </a:xfrm>
          <a:prstGeom prst="rect">
            <a:avLst/>
          </a:prstGeom>
          <a:noFill/>
          <a:ln>
            <a:noFill/>
          </a:ln>
        </p:spPr>
      </p:pic>
      <p:sp>
        <p:nvSpPr>
          <p:cNvPr id="207" name="Google Shape;207;p27"/>
          <p:cNvSpPr/>
          <p:nvPr/>
        </p:nvSpPr>
        <p:spPr>
          <a:xfrm>
            <a:off x="0" y="457200"/>
            <a:ext cx="7828359" cy="1026149"/>
          </a:xfrm>
          <a:prstGeom prst="rect">
            <a:avLst/>
          </a:prstGeom>
          <a:solidFill>
            <a:srgbClr val="06578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08" name="Google Shape;208;p27"/>
          <p:cNvSpPr/>
          <p:nvPr/>
        </p:nvSpPr>
        <p:spPr>
          <a:xfrm>
            <a:off x="7939370" y="457200"/>
            <a:ext cx="1202248" cy="1026149"/>
          </a:xfrm>
          <a:prstGeom prst="rect">
            <a:avLst/>
          </a:pr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09" name="Google Shape;209;p27"/>
          <p:cNvSpPr txBox="1">
            <a:spLocks noGrp="1"/>
          </p:cNvSpPr>
          <p:nvPr>
            <p:ph type="title"/>
          </p:nvPr>
        </p:nvSpPr>
        <p:spPr>
          <a:xfrm>
            <a:off x="501917" y="564921"/>
            <a:ext cx="7218720" cy="810703"/>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0" name="Google Shape;210;p27"/>
          <p:cNvSpPr txBox="1">
            <a:spLocks noGrp="1"/>
          </p:cNvSpPr>
          <p:nvPr>
            <p:ph type="body" idx="1"/>
          </p:nvPr>
        </p:nvSpPr>
        <p:spPr>
          <a:xfrm>
            <a:off x="495710" y="1752655"/>
            <a:ext cx="2302525" cy="432197"/>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lt1"/>
              </a:buClr>
              <a:buSzPts val="1800"/>
              <a:buNone/>
              <a:defRPr sz="1800" b="0">
                <a:solidFill>
                  <a:schemeClr val="lt1"/>
                </a:solidFill>
              </a:defRPr>
            </a:lvl1pPr>
            <a:lvl2pPr marL="914400" lvl="1" indent="-228600" algn="l">
              <a:lnSpc>
                <a:spcPct val="90000"/>
              </a:lnSpc>
              <a:spcBef>
                <a:spcPts val="400"/>
              </a:spcBef>
              <a:spcAft>
                <a:spcPts val="0"/>
              </a:spcAft>
              <a:buClr>
                <a:schemeClr val="lt1"/>
              </a:buClr>
              <a:buSzPts val="1500"/>
              <a:buNone/>
              <a:defRPr sz="1500" b="1"/>
            </a:lvl2pPr>
            <a:lvl3pPr marL="1371600" lvl="2" indent="-228600" algn="l">
              <a:lnSpc>
                <a:spcPct val="90000"/>
              </a:lnSpc>
              <a:spcBef>
                <a:spcPts val="400"/>
              </a:spcBef>
              <a:spcAft>
                <a:spcPts val="0"/>
              </a:spcAft>
              <a:buClr>
                <a:schemeClr val="lt1"/>
              </a:buClr>
              <a:buSzPts val="1400"/>
              <a:buNone/>
              <a:defRPr sz="1400" b="1"/>
            </a:lvl3pPr>
            <a:lvl4pPr marL="1828800" lvl="3" indent="-228600" algn="l">
              <a:lnSpc>
                <a:spcPct val="90000"/>
              </a:lnSpc>
              <a:spcBef>
                <a:spcPts val="400"/>
              </a:spcBef>
              <a:spcAft>
                <a:spcPts val="0"/>
              </a:spcAft>
              <a:buClr>
                <a:schemeClr val="lt1"/>
              </a:buClr>
              <a:buSzPts val="1200"/>
              <a:buNone/>
              <a:defRPr sz="1200" b="1"/>
            </a:lvl4pPr>
            <a:lvl5pPr marL="2286000" lvl="4" indent="-228600" algn="l">
              <a:lnSpc>
                <a:spcPct val="90000"/>
              </a:lnSpc>
              <a:spcBef>
                <a:spcPts val="400"/>
              </a:spcBef>
              <a:spcAft>
                <a:spcPts val="0"/>
              </a:spcAft>
              <a:buClr>
                <a:schemeClr val="lt1"/>
              </a:buClr>
              <a:buSzPts val="1200"/>
              <a:buNone/>
              <a:defRPr sz="1200" b="1"/>
            </a:lvl5pPr>
            <a:lvl6pPr marL="2743200" lvl="5" indent="-228600" algn="l">
              <a:lnSpc>
                <a:spcPct val="90000"/>
              </a:lnSpc>
              <a:spcBef>
                <a:spcPts val="400"/>
              </a:spcBef>
              <a:spcAft>
                <a:spcPts val="0"/>
              </a:spcAft>
              <a:buClr>
                <a:schemeClr val="lt1"/>
              </a:buClr>
              <a:buSzPts val="1200"/>
              <a:buNone/>
              <a:defRPr sz="1200" b="1"/>
            </a:lvl6pPr>
            <a:lvl7pPr marL="3200400" lvl="6" indent="-228600" algn="l">
              <a:lnSpc>
                <a:spcPct val="90000"/>
              </a:lnSpc>
              <a:spcBef>
                <a:spcPts val="400"/>
              </a:spcBef>
              <a:spcAft>
                <a:spcPts val="0"/>
              </a:spcAft>
              <a:buClr>
                <a:schemeClr val="lt1"/>
              </a:buClr>
              <a:buSzPts val="1200"/>
              <a:buNone/>
              <a:defRPr sz="1200" b="1"/>
            </a:lvl7pPr>
            <a:lvl8pPr marL="3657600" lvl="7" indent="-228600" algn="l">
              <a:lnSpc>
                <a:spcPct val="90000"/>
              </a:lnSpc>
              <a:spcBef>
                <a:spcPts val="400"/>
              </a:spcBef>
              <a:spcAft>
                <a:spcPts val="0"/>
              </a:spcAft>
              <a:buClr>
                <a:schemeClr val="lt1"/>
              </a:buClr>
              <a:buSzPts val="1200"/>
              <a:buNone/>
              <a:defRPr sz="1200" b="1"/>
            </a:lvl8pPr>
            <a:lvl9pPr marL="4114800" lvl="8" indent="-228600" algn="l">
              <a:lnSpc>
                <a:spcPct val="90000"/>
              </a:lnSpc>
              <a:spcBef>
                <a:spcPts val="400"/>
              </a:spcBef>
              <a:spcAft>
                <a:spcPts val="0"/>
              </a:spcAft>
              <a:buClr>
                <a:schemeClr val="lt1"/>
              </a:buClr>
              <a:buSzPts val="1200"/>
              <a:buNone/>
              <a:defRPr sz="1200" b="1"/>
            </a:lvl9pPr>
          </a:lstStyle>
          <a:p>
            <a:endParaRPr/>
          </a:p>
        </p:txBody>
      </p:sp>
      <p:sp>
        <p:nvSpPr>
          <p:cNvPr id="211" name="Google Shape;211;p27"/>
          <p:cNvSpPr txBox="1">
            <a:spLocks noGrp="1"/>
          </p:cNvSpPr>
          <p:nvPr>
            <p:ph type="body" idx="2"/>
          </p:nvPr>
        </p:nvSpPr>
        <p:spPr>
          <a:xfrm>
            <a:off x="510242" y="2267005"/>
            <a:ext cx="2287277" cy="2185135"/>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1100"/>
              <a:buNone/>
              <a:defRPr sz="1100"/>
            </a:lvl1pPr>
            <a:lvl2pPr marL="914400" lvl="1" indent="-228600" algn="l">
              <a:lnSpc>
                <a:spcPct val="90000"/>
              </a:lnSpc>
              <a:spcBef>
                <a:spcPts val="400"/>
              </a:spcBef>
              <a:spcAft>
                <a:spcPts val="0"/>
              </a:spcAft>
              <a:buClr>
                <a:schemeClr val="lt1"/>
              </a:buClr>
              <a:buSzPts val="900"/>
              <a:buNone/>
              <a:defRPr sz="900"/>
            </a:lvl2pPr>
            <a:lvl3pPr marL="1371600" lvl="2" indent="-228600" algn="l">
              <a:lnSpc>
                <a:spcPct val="90000"/>
              </a:lnSpc>
              <a:spcBef>
                <a:spcPts val="400"/>
              </a:spcBef>
              <a:spcAft>
                <a:spcPts val="0"/>
              </a:spcAft>
              <a:buClr>
                <a:schemeClr val="lt1"/>
              </a:buClr>
              <a:buSzPts val="800"/>
              <a:buNone/>
              <a:defRPr sz="800"/>
            </a:lvl3pPr>
            <a:lvl4pPr marL="1828800" lvl="3" indent="-228600" algn="l">
              <a:lnSpc>
                <a:spcPct val="90000"/>
              </a:lnSpc>
              <a:spcBef>
                <a:spcPts val="400"/>
              </a:spcBef>
              <a:spcAft>
                <a:spcPts val="0"/>
              </a:spcAft>
              <a:buClr>
                <a:schemeClr val="lt1"/>
              </a:buClr>
              <a:buSzPts val="700"/>
              <a:buNone/>
              <a:defRPr sz="700"/>
            </a:lvl4pPr>
            <a:lvl5pPr marL="2286000" lvl="4" indent="-228600" algn="l">
              <a:lnSpc>
                <a:spcPct val="90000"/>
              </a:lnSpc>
              <a:spcBef>
                <a:spcPts val="400"/>
              </a:spcBef>
              <a:spcAft>
                <a:spcPts val="0"/>
              </a:spcAft>
              <a:buClr>
                <a:schemeClr val="lt1"/>
              </a:buClr>
              <a:buSzPts val="700"/>
              <a:buNone/>
              <a:defRPr sz="700"/>
            </a:lvl5pPr>
            <a:lvl6pPr marL="2743200" lvl="5" indent="-228600" algn="l">
              <a:lnSpc>
                <a:spcPct val="90000"/>
              </a:lnSpc>
              <a:spcBef>
                <a:spcPts val="400"/>
              </a:spcBef>
              <a:spcAft>
                <a:spcPts val="0"/>
              </a:spcAft>
              <a:buClr>
                <a:schemeClr val="lt1"/>
              </a:buClr>
              <a:buSzPts val="700"/>
              <a:buNone/>
              <a:defRPr sz="700"/>
            </a:lvl6pPr>
            <a:lvl7pPr marL="3200400" lvl="6" indent="-228600" algn="l">
              <a:lnSpc>
                <a:spcPct val="90000"/>
              </a:lnSpc>
              <a:spcBef>
                <a:spcPts val="400"/>
              </a:spcBef>
              <a:spcAft>
                <a:spcPts val="0"/>
              </a:spcAft>
              <a:buClr>
                <a:schemeClr val="lt1"/>
              </a:buClr>
              <a:buSzPts val="700"/>
              <a:buNone/>
              <a:defRPr sz="700"/>
            </a:lvl7pPr>
            <a:lvl8pPr marL="3657600" lvl="7" indent="-228600" algn="l">
              <a:lnSpc>
                <a:spcPct val="90000"/>
              </a:lnSpc>
              <a:spcBef>
                <a:spcPts val="400"/>
              </a:spcBef>
              <a:spcAft>
                <a:spcPts val="0"/>
              </a:spcAft>
              <a:buClr>
                <a:schemeClr val="lt1"/>
              </a:buClr>
              <a:buSzPts val="700"/>
              <a:buNone/>
              <a:defRPr sz="700"/>
            </a:lvl8pPr>
            <a:lvl9pPr marL="4114800" lvl="8" indent="-228600" algn="l">
              <a:lnSpc>
                <a:spcPct val="90000"/>
              </a:lnSpc>
              <a:spcBef>
                <a:spcPts val="400"/>
              </a:spcBef>
              <a:spcAft>
                <a:spcPts val="0"/>
              </a:spcAft>
              <a:buClr>
                <a:schemeClr val="lt1"/>
              </a:buClr>
              <a:buSzPts val="700"/>
              <a:buNone/>
              <a:defRPr sz="700"/>
            </a:lvl9pPr>
          </a:lstStyle>
          <a:p>
            <a:endParaRPr/>
          </a:p>
        </p:txBody>
      </p:sp>
      <p:sp>
        <p:nvSpPr>
          <p:cNvPr id="212" name="Google Shape;212;p27"/>
          <p:cNvSpPr txBox="1">
            <a:spLocks noGrp="1"/>
          </p:cNvSpPr>
          <p:nvPr>
            <p:ph type="body" idx="3"/>
          </p:nvPr>
        </p:nvSpPr>
        <p:spPr>
          <a:xfrm>
            <a:off x="2967019" y="1752655"/>
            <a:ext cx="2297430" cy="432197"/>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lt1"/>
              </a:buClr>
              <a:buSzPts val="1800"/>
              <a:buNone/>
              <a:defRPr sz="1800" b="0">
                <a:solidFill>
                  <a:schemeClr val="lt1"/>
                </a:solidFill>
              </a:defRPr>
            </a:lvl1pPr>
            <a:lvl2pPr marL="914400" lvl="1" indent="-228600" algn="l">
              <a:lnSpc>
                <a:spcPct val="90000"/>
              </a:lnSpc>
              <a:spcBef>
                <a:spcPts val="400"/>
              </a:spcBef>
              <a:spcAft>
                <a:spcPts val="0"/>
              </a:spcAft>
              <a:buClr>
                <a:schemeClr val="lt1"/>
              </a:buClr>
              <a:buSzPts val="1500"/>
              <a:buNone/>
              <a:defRPr sz="1500" b="1"/>
            </a:lvl2pPr>
            <a:lvl3pPr marL="1371600" lvl="2" indent="-228600" algn="l">
              <a:lnSpc>
                <a:spcPct val="90000"/>
              </a:lnSpc>
              <a:spcBef>
                <a:spcPts val="400"/>
              </a:spcBef>
              <a:spcAft>
                <a:spcPts val="0"/>
              </a:spcAft>
              <a:buClr>
                <a:schemeClr val="lt1"/>
              </a:buClr>
              <a:buSzPts val="1400"/>
              <a:buNone/>
              <a:defRPr sz="1400" b="1"/>
            </a:lvl3pPr>
            <a:lvl4pPr marL="1828800" lvl="3" indent="-228600" algn="l">
              <a:lnSpc>
                <a:spcPct val="90000"/>
              </a:lnSpc>
              <a:spcBef>
                <a:spcPts val="400"/>
              </a:spcBef>
              <a:spcAft>
                <a:spcPts val="0"/>
              </a:spcAft>
              <a:buClr>
                <a:schemeClr val="lt1"/>
              </a:buClr>
              <a:buSzPts val="1200"/>
              <a:buNone/>
              <a:defRPr sz="1200" b="1"/>
            </a:lvl4pPr>
            <a:lvl5pPr marL="2286000" lvl="4" indent="-228600" algn="l">
              <a:lnSpc>
                <a:spcPct val="90000"/>
              </a:lnSpc>
              <a:spcBef>
                <a:spcPts val="400"/>
              </a:spcBef>
              <a:spcAft>
                <a:spcPts val="0"/>
              </a:spcAft>
              <a:buClr>
                <a:schemeClr val="lt1"/>
              </a:buClr>
              <a:buSzPts val="1200"/>
              <a:buNone/>
              <a:defRPr sz="1200" b="1"/>
            </a:lvl5pPr>
            <a:lvl6pPr marL="2743200" lvl="5" indent="-228600" algn="l">
              <a:lnSpc>
                <a:spcPct val="90000"/>
              </a:lnSpc>
              <a:spcBef>
                <a:spcPts val="400"/>
              </a:spcBef>
              <a:spcAft>
                <a:spcPts val="0"/>
              </a:spcAft>
              <a:buClr>
                <a:schemeClr val="lt1"/>
              </a:buClr>
              <a:buSzPts val="1200"/>
              <a:buNone/>
              <a:defRPr sz="1200" b="1"/>
            </a:lvl6pPr>
            <a:lvl7pPr marL="3200400" lvl="6" indent="-228600" algn="l">
              <a:lnSpc>
                <a:spcPct val="90000"/>
              </a:lnSpc>
              <a:spcBef>
                <a:spcPts val="400"/>
              </a:spcBef>
              <a:spcAft>
                <a:spcPts val="0"/>
              </a:spcAft>
              <a:buClr>
                <a:schemeClr val="lt1"/>
              </a:buClr>
              <a:buSzPts val="1200"/>
              <a:buNone/>
              <a:defRPr sz="1200" b="1"/>
            </a:lvl7pPr>
            <a:lvl8pPr marL="3657600" lvl="7" indent="-228600" algn="l">
              <a:lnSpc>
                <a:spcPct val="90000"/>
              </a:lnSpc>
              <a:spcBef>
                <a:spcPts val="400"/>
              </a:spcBef>
              <a:spcAft>
                <a:spcPts val="0"/>
              </a:spcAft>
              <a:buClr>
                <a:schemeClr val="lt1"/>
              </a:buClr>
              <a:buSzPts val="1200"/>
              <a:buNone/>
              <a:defRPr sz="1200" b="1"/>
            </a:lvl8pPr>
            <a:lvl9pPr marL="4114800" lvl="8" indent="-228600" algn="l">
              <a:lnSpc>
                <a:spcPct val="90000"/>
              </a:lnSpc>
              <a:spcBef>
                <a:spcPts val="400"/>
              </a:spcBef>
              <a:spcAft>
                <a:spcPts val="0"/>
              </a:spcAft>
              <a:buClr>
                <a:schemeClr val="lt1"/>
              </a:buClr>
              <a:buSzPts val="1200"/>
              <a:buNone/>
              <a:defRPr sz="1200" b="1"/>
            </a:lvl9pPr>
          </a:lstStyle>
          <a:p>
            <a:endParaRPr/>
          </a:p>
        </p:txBody>
      </p:sp>
      <p:sp>
        <p:nvSpPr>
          <p:cNvPr id="213" name="Google Shape;213;p27"/>
          <p:cNvSpPr txBox="1">
            <a:spLocks noGrp="1"/>
          </p:cNvSpPr>
          <p:nvPr>
            <p:ph type="body" idx="4"/>
          </p:nvPr>
        </p:nvSpPr>
        <p:spPr>
          <a:xfrm>
            <a:off x="2959102" y="2267005"/>
            <a:ext cx="2297430" cy="2185135"/>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1100"/>
              <a:buNone/>
              <a:defRPr sz="1100"/>
            </a:lvl1pPr>
            <a:lvl2pPr marL="914400" lvl="1" indent="-228600" algn="l">
              <a:lnSpc>
                <a:spcPct val="90000"/>
              </a:lnSpc>
              <a:spcBef>
                <a:spcPts val="400"/>
              </a:spcBef>
              <a:spcAft>
                <a:spcPts val="0"/>
              </a:spcAft>
              <a:buClr>
                <a:schemeClr val="lt1"/>
              </a:buClr>
              <a:buSzPts val="900"/>
              <a:buNone/>
              <a:defRPr sz="900"/>
            </a:lvl2pPr>
            <a:lvl3pPr marL="1371600" lvl="2" indent="-228600" algn="l">
              <a:lnSpc>
                <a:spcPct val="90000"/>
              </a:lnSpc>
              <a:spcBef>
                <a:spcPts val="400"/>
              </a:spcBef>
              <a:spcAft>
                <a:spcPts val="0"/>
              </a:spcAft>
              <a:buClr>
                <a:schemeClr val="lt1"/>
              </a:buClr>
              <a:buSzPts val="800"/>
              <a:buNone/>
              <a:defRPr sz="800"/>
            </a:lvl3pPr>
            <a:lvl4pPr marL="1828800" lvl="3" indent="-228600" algn="l">
              <a:lnSpc>
                <a:spcPct val="90000"/>
              </a:lnSpc>
              <a:spcBef>
                <a:spcPts val="400"/>
              </a:spcBef>
              <a:spcAft>
                <a:spcPts val="0"/>
              </a:spcAft>
              <a:buClr>
                <a:schemeClr val="lt1"/>
              </a:buClr>
              <a:buSzPts val="700"/>
              <a:buNone/>
              <a:defRPr sz="700"/>
            </a:lvl4pPr>
            <a:lvl5pPr marL="2286000" lvl="4" indent="-228600" algn="l">
              <a:lnSpc>
                <a:spcPct val="90000"/>
              </a:lnSpc>
              <a:spcBef>
                <a:spcPts val="400"/>
              </a:spcBef>
              <a:spcAft>
                <a:spcPts val="0"/>
              </a:spcAft>
              <a:buClr>
                <a:schemeClr val="lt1"/>
              </a:buClr>
              <a:buSzPts val="700"/>
              <a:buNone/>
              <a:defRPr sz="700"/>
            </a:lvl5pPr>
            <a:lvl6pPr marL="2743200" lvl="5" indent="-228600" algn="l">
              <a:lnSpc>
                <a:spcPct val="90000"/>
              </a:lnSpc>
              <a:spcBef>
                <a:spcPts val="400"/>
              </a:spcBef>
              <a:spcAft>
                <a:spcPts val="0"/>
              </a:spcAft>
              <a:buClr>
                <a:schemeClr val="lt1"/>
              </a:buClr>
              <a:buSzPts val="700"/>
              <a:buNone/>
              <a:defRPr sz="700"/>
            </a:lvl6pPr>
            <a:lvl7pPr marL="3200400" lvl="6" indent="-228600" algn="l">
              <a:lnSpc>
                <a:spcPct val="90000"/>
              </a:lnSpc>
              <a:spcBef>
                <a:spcPts val="400"/>
              </a:spcBef>
              <a:spcAft>
                <a:spcPts val="0"/>
              </a:spcAft>
              <a:buClr>
                <a:schemeClr val="lt1"/>
              </a:buClr>
              <a:buSzPts val="700"/>
              <a:buNone/>
              <a:defRPr sz="700"/>
            </a:lvl7pPr>
            <a:lvl8pPr marL="3657600" lvl="7" indent="-228600" algn="l">
              <a:lnSpc>
                <a:spcPct val="90000"/>
              </a:lnSpc>
              <a:spcBef>
                <a:spcPts val="400"/>
              </a:spcBef>
              <a:spcAft>
                <a:spcPts val="0"/>
              </a:spcAft>
              <a:buClr>
                <a:schemeClr val="lt1"/>
              </a:buClr>
              <a:buSzPts val="700"/>
              <a:buNone/>
              <a:defRPr sz="700"/>
            </a:lvl8pPr>
            <a:lvl9pPr marL="4114800" lvl="8" indent="-228600" algn="l">
              <a:lnSpc>
                <a:spcPct val="90000"/>
              </a:lnSpc>
              <a:spcBef>
                <a:spcPts val="400"/>
              </a:spcBef>
              <a:spcAft>
                <a:spcPts val="0"/>
              </a:spcAft>
              <a:buClr>
                <a:schemeClr val="lt1"/>
              </a:buClr>
              <a:buSzPts val="700"/>
              <a:buNone/>
              <a:defRPr sz="700"/>
            </a:lvl9pPr>
          </a:lstStyle>
          <a:p>
            <a:endParaRPr/>
          </a:p>
        </p:txBody>
      </p:sp>
      <p:sp>
        <p:nvSpPr>
          <p:cNvPr id="214" name="Google Shape;214;p27"/>
          <p:cNvSpPr txBox="1">
            <a:spLocks noGrp="1"/>
          </p:cNvSpPr>
          <p:nvPr>
            <p:ph type="body" idx="5"/>
          </p:nvPr>
        </p:nvSpPr>
        <p:spPr>
          <a:xfrm>
            <a:off x="5418117" y="1752655"/>
            <a:ext cx="2302519" cy="432197"/>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lt1"/>
              </a:buClr>
              <a:buSzPts val="1800"/>
              <a:buNone/>
              <a:defRPr sz="1800" b="0">
                <a:solidFill>
                  <a:schemeClr val="lt1"/>
                </a:solidFill>
              </a:defRPr>
            </a:lvl1pPr>
            <a:lvl2pPr marL="914400" lvl="1" indent="-228600" algn="l">
              <a:lnSpc>
                <a:spcPct val="90000"/>
              </a:lnSpc>
              <a:spcBef>
                <a:spcPts val="400"/>
              </a:spcBef>
              <a:spcAft>
                <a:spcPts val="0"/>
              </a:spcAft>
              <a:buClr>
                <a:schemeClr val="lt1"/>
              </a:buClr>
              <a:buSzPts val="1500"/>
              <a:buNone/>
              <a:defRPr sz="1500" b="1"/>
            </a:lvl2pPr>
            <a:lvl3pPr marL="1371600" lvl="2" indent="-228600" algn="l">
              <a:lnSpc>
                <a:spcPct val="90000"/>
              </a:lnSpc>
              <a:spcBef>
                <a:spcPts val="400"/>
              </a:spcBef>
              <a:spcAft>
                <a:spcPts val="0"/>
              </a:spcAft>
              <a:buClr>
                <a:schemeClr val="lt1"/>
              </a:buClr>
              <a:buSzPts val="1400"/>
              <a:buNone/>
              <a:defRPr sz="1400" b="1"/>
            </a:lvl3pPr>
            <a:lvl4pPr marL="1828800" lvl="3" indent="-228600" algn="l">
              <a:lnSpc>
                <a:spcPct val="90000"/>
              </a:lnSpc>
              <a:spcBef>
                <a:spcPts val="400"/>
              </a:spcBef>
              <a:spcAft>
                <a:spcPts val="0"/>
              </a:spcAft>
              <a:buClr>
                <a:schemeClr val="lt1"/>
              </a:buClr>
              <a:buSzPts val="1200"/>
              <a:buNone/>
              <a:defRPr sz="1200" b="1"/>
            </a:lvl4pPr>
            <a:lvl5pPr marL="2286000" lvl="4" indent="-228600" algn="l">
              <a:lnSpc>
                <a:spcPct val="90000"/>
              </a:lnSpc>
              <a:spcBef>
                <a:spcPts val="400"/>
              </a:spcBef>
              <a:spcAft>
                <a:spcPts val="0"/>
              </a:spcAft>
              <a:buClr>
                <a:schemeClr val="lt1"/>
              </a:buClr>
              <a:buSzPts val="1200"/>
              <a:buNone/>
              <a:defRPr sz="1200" b="1"/>
            </a:lvl5pPr>
            <a:lvl6pPr marL="2743200" lvl="5" indent="-228600" algn="l">
              <a:lnSpc>
                <a:spcPct val="90000"/>
              </a:lnSpc>
              <a:spcBef>
                <a:spcPts val="400"/>
              </a:spcBef>
              <a:spcAft>
                <a:spcPts val="0"/>
              </a:spcAft>
              <a:buClr>
                <a:schemeClr val="lt1"/>
              </a:buClr>
              <a:buSzPts val="1200"/>
              <a:buNone/>
              <a:defRPr sz="1200" b="1"/>
            </a:lvl6pPr>
            <a:lvl7pPr marL="3200400" lvl="6" indent="-228600" algn="l">
              <a:lnSpc>
                <a:spcPct val="90000"/>
              </a:lnSpc>
              <a:spcBef>
                <a:spcPts val="400"/>
              </a:spcBef>
              <a:spcAft>
                <a:spcPts val="0"/>
              </a:spcAft>
              <a:buClr>
                <a:schemeClr val="lt1"/>
              </a:buClr>
              <a:buSzPts val="1200"/>
              <a:buNone/>
              <a:defRPr sz="1200" b="1"/>
            </a:lvl7pPr>
            <a:lvl8pPr marL="3657600" lvl="7" indent="-228600" algn="l">
              <a:lnSpc>
                <a:spcPct val="90000"/>
              </a:lnSpc>
              <a:spcBef>
                <a:spcPts val="400"/>
              </a:spcBef>
              <a:spcAft>
                <a:spcPts val="0"/>
              </a:spcAft>
              <a:buClr>
                <a:schemeClr val="lt1"/>
              </a:buClr>
              <a:buSzPts val="1200"/>
              <a:buNone/>
              <a:defRPr sz="1200" b="1"/>
            </a:lvl8pPr>
            <a:lvl9pPr marL="4114800" lvl="8" indent="-228600" algn="l">
              <a:lnSpc>
                <a:spcPct val="90000"/>
              </a:lnSpc>
              <a:spcBef>
                <a:spcPts val="400"/>
              </a:spcBef>
              <a:spcAft>
                <a:spcPts val="0"/>
              </a:spcAft>
              <a:buClr>
                <a:schemeClr val="lt1"/>
              </a:buClr>
              <a:buSzPts val="1200"/>
              <a:buNone/>
              <a:defRPr sz="1200" b="1"/>
            </a:lvl9pPr>
          </a:lstStyle>
          <a:p>
            <a:endParaRPr/>
          </a:p>
        </p:txBody>
      </p:sp>
      <p:sp>
        <p:nvSpPr>
          <p:cNvPr id="215" name="Google Shape;215;p27"/>
          <p:cNvSpPr txBox="1">
            <a:spLocks noGrp="1"/>
          </p:cNvSpPr>
          <p:nvPr>
            <p:ph type="body" idx="6"/>
          </p:nvPr>
        </p:nvSpPr>
        <p:spPr>
          <a:xfrm>
            <a:off x="5418117" y="2267005"/>
            <a:ext cx="2302519" cy="2185135"/>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1100"/>
              <a:buNone/>
              <a:defRPr sz="1100"/>
            </a:lvl1pPr>
            <a:lvl2pPr marL="914400" lvl="1" indent="-228600" algn="l">
              <a:lnSpc>
                <a:spcPct val="90000"/>
              </a:lnSpc>
              <a:spcBef>
                <a:spcPts val="400"/>
              </a:spcBef>
              <a:spcAft>
                <a:spcPts val="0"/>
              </a:spcAft>
              <a:buClr>
                <a:schemeClr val="lt1"/>
              </a:buClr>
              <a:buSzPts val="900"/>
              <a:buNone/>
              <a:defRPr sz="900"/>
            </a:lvl2pPr>
            <a:lvl3pPr marL="1371600" lvl="2" indent="-228600" algn="l">
              <a:lnSpc>
                <a:spcPct val="90000"/>
              </a:lnSpc>
              <a:spcBef>
                <a:spcPts val="400"/>
              </a:spcBef>
              <a:spcAft>
                <a:spcPts val="0"/>
              </a:spcAft>
              <a:buClr>
                <a:schemeClr val="lt1"/>
              </a:buClr>
              <a:buSzPts val="800"/>
              <a:buNone/>
              <a:defRPr sz="800"/>
            </a:lvl3pPr>
            <a:lvl4pPr marL="1828800" lvl="3" indent="-228600" algn="l">
              <a:lnSpc>
                <a:spcPct val="90000"/>
              </a:lnSpc>
              <a:spcBef>
                <a:spcPts val="400"/>
              </a:spcBef>
              <a:spcAft>
                <a:spcPts val="0"/>
              </a:spcAft>
              <a:buClr>
                <a:schemeClr val="lt1"/>
              </a:buClr>
              <a:buSzPts val="700"/>
              <a:buNone/>
              <a:defRPr sz="700"/>
            </a:lvl4pPr>
            <a:lvl5pPr marL="2286000" lvl="4" indent="-228600" algn="l">
              <a:lnSpc>
                <a:spcPct val="90000"/>
              </a:lnSpc>
              <a:spcBef>
                <a:spcPts val="400"/>
              </a:spcBef>
              <a:spcAft>
                <a:spcPts val="0"/>
              </a:spcAft>
              <a:buClr>
                <a:schemeClr val="lt1"/>
              </a:buClr>
              <a:buSzPts val="700"/>
              <a:buNone/>
              <a:defRPr sz="700"/>
            </a:lvl5pPr>
            <a:lvl6pPr marL="2743200" lvl="5" indent="-228600" algn="l">
              <a:lnSpc>
                <a:spcPct val="90000"/>
              </a:lnSpc>
              <a:spcBef>
                <a:spcPts val="400"/>
              </a:spcBef>
              <a:spcAft>
                <a:spcPts val="0"/>
              </a:spcAft>
              <a:buClr>
                <a:schemeClr val="lt1"/>
              </a:buClr>
              <a:buSzPts val="700"/>
              <a:buNone/>
              <a:defRPr sz="700"/>
            </a:lvl6pPr>
            <a:lvl7pPr marL="3200400" lvl="6" indent="-228600" algn="l">
              <a:lnSpc>
                <a:spcPct val="90000"/>
              </a:lnSpc>
              <a:spcBef>
                <a:spcPts val="400"/>
              </a:spcBef>
              <a:spcAft>
                <a:spcPts val="0"/>
              </a:spcAft>
              <a:buClr>
                <a:schemeClr val="lt1"/>
              </a:buClr>
              <a:buSzPts val="700"/>
              <a:buNone/>
              <a:defRPr sz="700"/>
            </a:lvl7pPr>
            <a:lvl8pPr marL="3657600" lvl="7" indent="-228600" algn="l">
              <a:lnSpc>
                <a:spcPct val="90000"/>
              </a:lnSpc>
              <a:spcBef>
                <a:spcPts val="400"/>
              </a:spcBef>
              <a:spcAft>
                <a:spcPts val="0"/>
              </a:spcAft>
              <a:buClr>
                <a:schemeClr val="lt1"/>
              </a:buClr>
              <a:buSzPts val="700"/>
              <a:buNone/>
              <a:defRPr sz="700"/>
            </a:lvl8pPr>
            <a:lvl9pPr marL="4114800" lvl="8" indent="-228600" algn="l">
              <a:lnSpc>
                <a:spcPct val="90000"/>
              </a:lnSpc>
              <a:spcBef>
                <a:spcPts val="400"/>
              </a:spcBef>
              <a:spcAft>
                <a:spcPts val="0"/>
              </a:spcAft>
              <a:buClr>
                <a:schemeClr val="lt1"/>
              </a:buClr>
              <a:buSzPts val="700"/>
              <a:buNone/>
              <a:defRPr sz="700"/>
            </a:lvl9pPr>
          </a:lstStyle>
          <a:p>
            <a:endParaRPr/>
          </a:p>
        </p:txBody>
      </p:sp>
      <p:sp>
        <p:nvSpPr>
          <p:cNvPr id="216" name="Google Shape;216;p27"/>
          <p:cNvSpPr txBox="1">
            <a:spLocks noGrp="1"/>
          </p:cNvSpPr>
          <p:nvPr>
            <p:ph type="dt" idx="10"/>
          </p:nvPr>
        </p:nvSpPr>
        <p:spPr>
          <a:xfrm>
            <a:off x="5663236" y="4452140"/>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17" name="Google Shape;217;p27"/>
          <p:cNvSpPr txBox="1">
            <a:spLocks noGrp="1"/>
          </p:cNvSpPr>
          <p:nvPr>
            <p:ph type="ftr" idx="11"/>
          </p:nvPr>
        </p:nvSpPr>
        <p:spPr>
          <a:xfrm>
            <a:off x="510241" y="4452141"/>
            <a:ext cx="5152995"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18" name="Google Shape;218;p27"/>
          <p:cNvSpPr txBox="1">
            <a:spLocks noGrp="1"/>
          </p:cNvSpPr>
          <p:nvPr>
            <p:ph type="sldNum" idx="12"/>
          </p:nvPr>
        </p:nvSpPr>
        <p:spPr>
          <a:xfrm>
            <a:off x="8047091" y="564920"/>
            <a:ext cx="865613" cy="818092"/>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219" name="Google Shape;219;p27"/>
          <p:cNvPicPr preferRelativeResize="0"/>
          <p:nvPr/>
        </p:nvPicPr>
        <p:blipFill rotWithShape="1">
          <a:blip r:embed="rId4">
            <a:alphaModFix/>
          </a:blip>
          <a:srcRect/>
          <a:stretch/>
        </p:blipFill>
        <p:spPr>
          <a:xfrm>
            <a:off x="8062559" y="531513"/>
            <a:ext cx="1081441" cy="844111"/>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 afbeeldingskolommen">
  <p:cSld name="3 afbeeldingskolommen">
    <p:spTree>
      <p:nvGrpSpPr>
        <p:cNvPr id="1" name="Shape 220"/>
        <p:cNvGrpSpPr/>
        <p:nvPr/>
      </p:nvGrpSpPr>
      <p:grpSpPr>
        <a:xfrm>
          <a:off x="0" y="0"/>
          <a:ext cx="0" cy="0"/>
          <a:chOff x="0" y="0"/>
          <a:chExt cx="0" cy="0"/>
        </a:xfrm>
      </p:grpSpPr>
      <p:pic>
        <p:nvPicPr>
          <p:cNvPr id="221" name="Google Shape;221;p28" descr="HD-ShadowLong.png"/>
          <p:cNvPicPr preferRelativeResize="0"/>
          <p:nvPr/>
        </p:nvPicPr>
        <p:blipFill rotWithShape="1">
          <a:blip r:embed="rId2">
            <a:alphaModFix/>
          </a:blip>
          <a:srcRect/>
          <a:stretch/>
        </p:blipFill>
        <p:spPr>
          <a:xfrm>
            <a:off x="1" y="1477680"/>
            <a:ext cx="7828359" cy="240873"/>
          </a:xfrm>
          <a:prstGeom prst="rect">
            <a:avLst/>
          </a:prstGeom>
          <a:noFill/>
          <a:ln>
            <a:noFill/>
          </a:ln>
        </p:spPr>
      </p:pic>
      <p:pic>
        <p:nvPicPr>
          <p:cNvPr id="222" name="Google Shape;222;p28" descr="HD-ShadowShort.png"/>
          <p:cNvPicPr preferRelativeResize="0"/>
          <p:nvPr/>
        </p:nvPicPr>
        <p:blipFill rotWithShape="1">
          <a:blip r:embed="rId3">
            <a:alphaModFix/>
          </a:blip>
          <a:srcRect/>
          <a:stretch/>
        </p:blipFill>
        <p:spPr>
          <a:xfrm>
            <a:off x="7939370" y="1478426"/>
            <a:ext cx="1202248" cy="108202"/>
          </a:xfrm>
          <a:prstGeom prst="rect">
            <a:avLst/>
          </a:prstGeom>
          <a:noFill/>
          <a:ln>
            <a:noFill/>
          </a:ln>
        </p:spPr>
      </p:pic>
      <p:sp>
        <p:nvSpPr>
          <p:cNvPr id="223" name="Google Shape;223;p28"/>
          <p:cNvSpPr/>
          <p:nvPr/>
        </p:nvSpPr>
        <p:spPr>
          <a:xfrm>
            <a:off x="0" y="457200"/>
            <a:ext cx="7828359" cy="1026149"/>
          </a:xfrm>
          <a:prstGeom prst="rect">
            <a:avLst/>
          </a:prstGeom>
          <a:solidFill>
            <a:srgbClr val="06578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24" name="Google Shape;224;p28"/>
          <p:cNvSpPr/>
          <p:nvPr/>
        </p:nvSpPr>
        <p:spPr>
          <a:xfrm>
            <a:off x="7939370" y="457200"/>
            <a:ext cx="1202248" cy="1026149"/>
          </a:xfrm>
          <a:prstGeom prst="rect">
            <a:avLst/>
          </a:pr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25" name="Google Shape;225;p28"/>
          <p:cNvSpPr txBox="1">
            <a:spLocks noGrp="1"/>
          </p:cNvSpPr>
          <p:nvPr>
            <p:ph type="title"/>
          </p:nvPr>
        </p:nvSpPr>
        <p:spPr>
          <a:xfrm>
            <a:off x="510242" y="564921"/>
            <a:ext cx="7210395" cy="810703"/>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6" name="Google Shape;226;p28"/>
          <p:cNvSpPr txBox="1">
            <a:spLocks noGrp="1"/>
          </p:cNvSpPr>
          <p:nvPr>
            <p:ph type="body" idx="1"/>
          </p:nvPr>
        </p:nvSpPr>
        <p:spPr>
          <a:xfrm>
            <a:off x="510238" y="3223127"/>
            <a:ext cx="2287279" cy="432197"/>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lt1"/>
              </a:buClr>
              <a:buSzPts val="1800"/>
              <a:buNone/>
              <a:defRPr sz="1800" b="0">
                <a:solidFill>
                  <a:schemeClr val="lt1"/>
                </a:solidFill>
              </a:defRPr>
            </a:lvl1pPr>
            <a:lvl2pPr marL="914400" lvl="1" indent="-228600" algn="l">
              <a:lnSpc>
                <a:spcPct val="90000"/>
              </a:lnSpc>
              <a:spcBef>
                <a:spcPts val="400"/>
              </a:spcBef>
              <a:spcAft>
                <a:spcPts val="0"/>
              </a:spcAft>
              <a:buClr>
                <a:schemeClr val="lt1"/>
              </a:buClr>
              <a:buSzPts val="1500"/>
              <a:buNone/>
              <a:defRPr sz="1500" b="1"/>
            </a:lvl2pPr>
            <a:lvl3pPr marL="1371600" lvl="2" indent="-228600" algn="l">
              <a:lnSpc>
                <a:spcPct val="90000"/>
              </a:lnSpc>
              <a:spcBef>
                <a:spcPts val="400"/>
              </a:spcBef>
              <a:spcAft>
                <a:spcPts val="0"/>
              </a:spcAft>
              <a:buClr>
                <a:schemeClr val="lt1"/>
              </a:buClr>
              <a:buSzPts val="1400"/>
              <a:buNone/>
              <a:defRPr sz="1400" b="1"/>
            </a:lvl3pPr>
            <a:lvl4pPr marL="1828800" lvl="3" indent="-228600" algn="l">
              <a:lnSpc>
                <a:spcPct val="90000"/>
              </a:lnSpc>
              <a:spcBef>
                <a:spcPts val="400"/>
              </a:spcBef>
              <a:spcAft>
                <a:spcPts val="0"/>
              </a:spcAft>
              <a:buClr>
                <a:schemeClr val="lt1"/>
              </a:buClr>
              <a:buSzPts val="1200"/>
              <a:buNone/>
              <a:defRPr sz="1200" b="1"/>
            </a:lvl4pPr>
            <a:lvl5pPr marL="2286000" lvl="4" indent="-228600" algn="l">
              <a:lnSpc>
                <a:spcPct val="90000"/>
              </a:lnSpc>
              <a:spcBef>
                <a:spcPts val="400"/>
              </a:spcBef>
              <a:spcAft>
                <a:spcPts val="0"/>
              </a:spcAft>
              <a:buClr>
                <a:schemeClr val="lt1"/>
              </a:buClr>
              <a:buSzPts val="1200"/>
              <a:buNone/>
              <a:defRPr sz="1200" b="1"/>
            </a:lvl5pPr>
            <a:lvl6pPr marL="2743200" lvl="5" indent="-228600" algn="l">
              <a:lnSpc>
                <a:spcPct val="90000"/>
              </a:lnSpc>
              <a:spcBef>
                <a:spcPts val="400"/>
              </a:spcBef>
              <a:spcAft>
                <a:spcPts val="0"/>
              </a:spcAft>
              <a:buClr>
                <a:schemeClr val="lt1"/>
              </a:buClr>
              <a:buSzPts val="1200"/>
              <a:buNone/>
              <a:defRPr sz="1200" b="1"/>
            </a:lvl6pPr>
            <a:lvl7pPr marL="3200400" lvl="6" indent="-228600" algn="l">
              <a:lnSpc>
                <a:spcPct val="90000"/>
              </a:lnSpc>
              <a:spcBef>
                <a:spcPts val="400"/>
              </a:spcBef>
              <a:spcAft>
                <a:spcPts val="0"/>
              </a:spcAft>
              <a:buClr>
                <a:schemeClr val="lt1"/>
              </a:buClr>
              <a:buSzPts val="1200"/>
              <a:buNone/>
              <a:defRPr sz="1200" b="1"/>
            </a:lvl7pPr>
            <a:lvl8pPr marL="3657600" lvl="7" indent="-228600" algn="l">
              <a:lnSpc>
                <a:spcPct val="90000"/>
              </a:lnSpc>
              <a:spcBef>
                <a:spcPts val="400"/>
              </a:spcBef>
              <a:spcAft>
                <a:spcPts val="0"/>
              </a:spcAft>
              <a:buClr>
                <a:schemeClr val="lt1"/>
              </a:buClr>
              <a:buSzPts val="1200"/>
              <a:buNone/>
              <a:defRPr sz="1200" b="1"/>
            </a:lvl8pPr>
            <a:lvl9pPr marL="4114800" lvl="8" indent="-228600" algn="l">
              <a:lnSpc>
                <a:spcPct val="90000"/>
              </a:lnSpc>
              <a:spcBef>
                <a:spcPts val="400"/>
              </a:spcBef>
              <a:spcAft>
                <a:spcPts val="0"/>
              </a:spcAft>
              <a:buClr>
                <a:schemeClr val="lt1"/>
              </a:buClr>
              <a:buSzPts val="1200"/>
              <a:buNone/>
              <a:defRPr sz="1200" b="1"/>
            </a:lvl9pPr>
          </a:lstStyle>
          <a:p>
            <a:endParaRPr/>
          </a:p>
        </p:txBody>
      </p:sp>
      <p:sp>
        <p:nvSpPr>
          <p:cNvPr id="227" name="Google Shape;227;p28"/>
          <p:cNvSpPr>
            <a:spLocks noGrp="1"/>
          </p:cNvSpPr>
          <p:nvPr>
            <p:ph type="pic" idx="2"/>
          </p:nvPr>
        </p:nvSpPr>
        <p:spPr>
          <a:xfrm>
            <a:off x="510238" y="1752655"/>
            <a:ext cx="2287279" cy="1143000"/>
          </a:xfrm>
          <a:prstGeom prst="roundRect">
            <a:avLst>
              <a:gd name="adj" fmla="val 0"/>
            </a:avLst>
          </a:prstGeom>
          <a:noFill/>
          <a:ln>
            <a:noFill/>
          </a:ln>
          <a:effectLst>
            <a:outerShdw blurRad="50800" dist="50800" dir="5400000" algn="tl" rotWithShape="0">
              <a:srgbClr val="000000">
                <a:alpha val="42745"/>
              </a:srgbClr>
            </a:outerShdw>
          </a:effectLst>
        </p:spPr>
      </p:sp>
      <p:sp>
        <p:nvSpPr>
          <p:cNvPr id="228" name="Google Shape;228;p28"/>
          <p:cNvSpPr txBox="1">
            <a:spLocks noGrp="1"/>
          </p:cNvSpPr>
          <p:nvPr>
            <p:ph type="body" idx="3"/>
          </p:nvPr>
        </p:nvSpPr>
        <p:spPr>
          <a:xfrm>
            <a:off x="510238" y="3655324"/>
            <a:ext cx="2287279" cy="796817"/>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1100"/>
              <a:buNone/>
              <a:defRPr sz="1100"/>
            </a:lvl1pPr>
            <a:lvl2pPr marL="914400" lvl="1" indent="-228600" algn="l">
              <a:lnSpc>
                <a:spcPct val="90000"/>
              </a:lnSpc>
              <a:spcBef>
                <a:spcPts val="400"/>
              </a:spcBef>
              <a:spcAft>
                <a:spcPts val="0"/>
              </a:spcAft>
              <a:buClr>
                <a:schemeClr val="lt1"/>
              </a:buClr>
              <a:buSzPts val="900"/>
              <a:buNone/>
              <a:defRPr sz="900"/>
            </a:lvl2pPr>
            <a:lvl3pPr marL="1371600" lvl="2" indent="-228600" algn="l">
              <a:lnSpc>
                <a:spcPct val="90000"/>
              </a:lnSpc>
              <a:spcBef>
                <a:spcPts val="400"/>
              </a:spcBef>
              <a:spcAft>
                <a:spcPts val="0"/>
              </a:spcAft>
              <a:buClr>
                <a:schemeClr val="lt1"/>
              </a:buClr>
              <a:buSzPts val="800"/>
              <a:buNone/>
              <a:defRPr sz="800"/>
            </a:lvl3pPr>
            <a:lvl4pPr marL="1828800" lvl="3" indent="-228600" algn="l">
              <a:lnSpc>
                <a:spcPct val="90000"/>
              </a:lnSpc>
              <a:spcBef>
                <a:spcPts val="400"/>
              </a:spcBef>
              <a:spcAft>
                <a:spcPts val="0"/>
              </a:spcAft>
              <a:buClr>
                <a:schemeClr val="lt1"/>
              </a:buClr>
              <a:buSzPts val="700"/>
              <a:buNone/>
              <a:defRPr sz="700"/>
            </a:lvl4pPr>
            <a:lvl5pPr marL="2286000" lvl="4" indent="-228600" algn="l">
              <a:lnSpc>
                <a:spcPct val="90000"/>
              </a:lnSpc>
              <a:spcBef>
                <a:spcPts val="400"/>
              </a:spcBef>
              <a:spcAft>
                <a:spcPts val="0"/>
              </a:spcAft>
              <a:buClr>
                <a:schemeClr val="lt1"/>
              </a:buClr>
              <a:buSzPts val="700"/>
              <a:buNone/>
              <a:defRPr sz="700"/>
            </a:lvl5pPr>
            <a:lvl6pPr marL="2743200" lvl="5" indent="-228600" algn="l">
              <a:lnSpc>
                <a:spcPct val="90000"/>
              </a:lnSpc>
              <a:spcBef>
                <a:spcPts val="400"/>
              </a:spcBef>
              <a:spcAft>
                <a:spcPts val="0"/>
              </a:spcAft>
              <a:buClr>
                <a:schemeClr val="lt1"/>
              </a:buClr>
              <a:buSzPts val="700"/>
              <a:buNone/>
              <a:defRPr sz="700"/>
            </a:lvl6pPr>
            <a:lvl7pPr marL="3200400" lvl="6" indent="-228600" algn="l">
              <a:lnSpc>
                <a:spcPct val="90000"/>
              </a:lnSpc>
              <a:spcBef>
                <a:spcPts val="400"/>
              </a:spcBef>
              <a:spcAft>
                <a:spcPts val="0"/>
              </a:spcAft>
              <a:buClr>
                <a:schemeClr val="lt1"/>
              </a:buClr>
              <a:buSzPts val="700"/>
              <a:buNone/>
              <a:defRPr sz="700"/>
            </a:lvl7pPr>
            <a:lvl8pPr marL="3657600" lvl="7" indent="-228600" algn="l">
              <a:lnSpc>
                <a:spcPct val="90000"/>
              </a:lnSpc>
              <a:spcBef>
                <a:spcPts val="400"/>
              </a:spcBef>
              <a:spcAft>
                <a:spcPts val="0"/>
              </a:spcAft>
              <a:buClr>
                <a:schemeClr val="lt1"/>
              </a:buClr>
              <a:buSzPts val="700"/>
              <a:buNone/>
              <a:defRPr sz="700"/>
            </a:lvl8pPr>
            <a:lvl9pPr marL="4114800" lvl="8" indent="-228600" algn="l">
              <a:lnSpc>
                <a:spcPct val="90000"/>
              </a:lnSpc>
              <a:spcBef>
                <a:spcPts val="400"/>
              </a:spcBef>
              <a:spcAft>
                <a:spcPts val="0"/>
              </a:spcAft>
              <a:buClr>
                <a:schemeClr val="lt1"/>
              </a:buClr>
              <a:buSzPts val="700"/>
              <a:buNone/>
              <a:defRPr sz="700"/>
            </a:lvl9pPr>
          </a:lstStyle>
          <a:p>
            <a:endParaRPr/>
          </a:p>
        </p:txBody>
      </p:sp>
      <p:sp>
        <p:nvSpPr>
          <p:cNvPr id="229" name="Google Shape;229;p28"/>
          <p:cNvSpPr txBox="1">
            <a:spLocks noGrp="1"/>
          </p:cNvSpPr>
          <p:nvPr>
            <p:ph type="body" idx="4"/>
          </p:nvPr>
        </p:nvSpPr>
        <p:spPr>
          <a:xfrm>
            <a:off x="2959103" y="3223127"/>
            <a:ext cx="2297430" cy="432197"/>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lt1"/>
              </a:buClr>
              <a:buSzPts val="1800"/>
              <a:buNone/>
              <a:defRPr sz="1800" b="0">
                <a:solidFill>
                  <a:schemeClr val="lt1"/>
                </a:solidFill>
              </a:defRPr>
            </a:lvl1pPr>
            <a:lvl2pPr marL="914400" lvl="1" indent="-228600" algn="l">
              <a:lnSpc>
                <a:spcPct val="90000"/>
              </a:lnSpc>
              <a:spcBef>
                <a:spcPts val="400"/>
              </a:spcBef>
              <a:spcAft>
                <a:spcPts val="0"/>
              </a:spcAft>
              <a:buClr>
                <a:schemeClr val="lt1"/>
              </a:buClr>
              <a:buSzPts val="1500"/>
              <a:buNone/>
              <a:defRPr sz="1500" b="1"/>
            </a:lvl2pPr>
            <a:lvl3pPr marL="1371600" lvl="2" indent="-228600" algn="l">
              <a:lnSpc>
                <a:spcPct val="90000"/>
              </a:lnSpc>
              <a:spcBef>
                <a:spcPts val="400"/>
              </a:spcBef>
              <a:spcAft>
                <a:spcPts val="0"/>
              </a:spcAft>
              <a:buClr>
                <a:schemeClr val="lt1"/>
              </a:buClr>
              <a:buSzPts val="1400"/>
              <a:buNone/>
              <a:defRPr sz="1400" b="1"/>
            </a:lvl3pPr>
            <a:lvl4pPr marL="1828800" lvl="3" indent="-228600" algn="l">
              <a:lnSpc>
                <a:spcPct val="90000"/>
              </a:lnSpc>
              <a:spcBef>
                <a:spcPts val="400"/>
              </a:spcBef>
              <a:spcAft>
                <a:spcPts val="0"/>
              </a:spcAft>
              <a:buClr>
                <a:schemeClr val="lt1"/>
              </a:buClr>
              <a:buSzPts val="1200"/>
              <a:buNone/>
              <a:defRPr sz="1200" b="1"/>
            </a:lvl4pPr>
            <a:lvl5pPr marL="2286000" lvl="4" indent="-228600" algn="l">
              <a:lnSpc>
                <a:spcPct val="90000"/>
              </a:lnSpc>
              <a:spcBef>
                <a:spcPts val="400"/>
              </a:spcBef>
              <a:spcAft>
                <a:spcPts val="0"/>
              </a:spcAft>
              <a:buClr>
                <a:schemeClr val="lt1"/>
              </a:buClr>
              <a:buSzPts val="1200"/>
              <a:buNone/>
              <a:defRPr sz="1200" b="1"/>
            </a:lvl5pPr>
            <a:lvl6pPr marL="2743200" lvl="5" indent="-228600" algn="l">
              <a:lnSpc>
                <a:spcPct val="90000"/>
              </a:lnSpc>
              <a:spcBef>
                <a:spcPts val="400"/>
              </a:spcBef>
              <a:spcAft>
                <a:spcPts val="0"/>
              </a:spcAft>
              <a:buClr>
                <a:schemeClr val="lt1"/>
              </a:buClr>
              <a:buSzPts val="1200"/>
              <a:buNone/>
              <a:defRPr sz="1200" b="1"/>
            </a:lvl6pPr>
            <a:lvl7pPr marL="3200400" lvl="6" indent="-228600" algn="l">
              <a:lnSpc>
                <a:spcPct val="90000"/>
              </a:lnSpc>
              <a:spcBef>
                <a:spcPts val="400"/>
              </a:spcBef>
              <a:spcAft>
                <a:spcPts val="0"/>
              </a:spcAft>
              <a:buClr>
                <a:schemeClr val="lt1"/>
              </a:buClr>
              <a:buSzPts val="1200"/>
              <a:buNone/>
              <a:defRPr sz="1200" b="1"/>
            </a:lvl7pPr>
            <a:lvl8pPr marL="3657600" lvl="7" indent="-228600" algn="l">
              <a:lnSpc>
                <a:spcPct val="90000"/>
              </a:lnSpc>
              <a:spcBef>
                <a:spcPts val="400"/>
              </a:spcBef>
              <a:spcAft>
                <a:spcPts val="0"/>
              </a:spcAft>
              <a:buClr>
                <a:schemeClr val="lt1"/>
              </a:buClr>
              <a:buSzPts val="1200"/>
              <a:buNone/>
              <a:defRPr sz="1200" b="1"/>
            </a:lvl8pPr>
            <a:lvl9pPr marL="4114800" lvl="8" indent="-228600" algn="l">
              <a:lnSpc>
                <a:spcPct val="90000"/>
              </a:lnSpc>
              <a:spcBef>
                <a:spcPts val="400"/>
              </a:spcBef>
              <a:spcAft>
                <a:spcPts val="0"/>
              </a:spcAft>
              <a:buClr>
                <a:schemeClr val="lt1"/>
              </a:buClr>
              <a:buSzPts val="1200"/>
              <a:buNone/>
              <a:defRPr sz="1200" b="1"/>
            </a:lvl9pPr>
          </a:lstStyle>
          <a:p>
            <a:endParaRPr/>
          </a:p>
        </p:txBody>
      </p:sp>
      <p:sp>
        <p:nvSpPr>
          <p:cNvPr id="230" name="Google Shape;230;p28"/>
          <p:cNvSpPr>
            <a:spLocks noGrp="1"/>
          </p:cNvSpPr>
          <p:nvPr>
            <p:ph type="pic" idx="5"/>
          </p:nvPr>
        </p:nvSpPr>
        <p:spPr>
          <a:xfrm>
            <a:off x="2959102" y="1752655"/>
            <a:ext cx="2297430" cy="1143000"/>
          </a:xfrm>
          <a:prstGeom prst="roundRect">
            <a:avLst>
              <a:gd name="adj" fmla="val 0"/>
            </a:avLst>
          </a:prstGeom>
          <a:noFill/>
          <a:ln>
            <a:noFill/>
          </a:ln>
          <a:effectLst>
            <a:outerShdw blurRad="50800" dist="50800" dir="5400000" algn="tl" rotWithShape="0">
              <a:srgbClr val="000000">
                <a:alpha val="42745"/>
              </a:srgbClr>
            </a:outerShdw>
          </a:effectLst>
        </p:spPr>
      </p:sp>
      <p:sp>
        <p:nvSpPr>
          <p:cNvPr id="231" name="Google Shape;231;p28"/>
          <p:cNvSpPr txBox="1">
            <a:spLocks noGrp="1"/>
          </p:cNvSpPr>
          <p:nvPr>
            <p:ph type="body" idx="6"/>
          </p:nvPr>
        </p:nvSpPr>
        <p:spPr>
          <a:xfrm>
            <a:off x="2958088" y="3655323"/>
            <a:ext cx="2300473" cy="796817"/>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1100"/>
              <a:buNone/>
              <a:defRPr sz="1100"/>
            </a:lvl1pPr>
            <a:lvl2pPr marL="914400" lvl="1" indent="-228600" algn="l">
              <a:lnSpc>
                <a:spcPct val="90000"/>
              </a:lnSpc>
              <a:spcBef>
                <a:spcPts val="400"/>
              </a:spcBef>
              <a:spcAft>
                <a:spcPts val="0"/>
              </a:spcAft>
              <a:buClr>
                <a:schemeClr val="lt1"/>
              </a:buClr>
              <a:buSzPts val="900"/>
              <a:buNone/>
              <a:defRPr sz="900"/>
            </a:lvl2pPr>
            <a:lvl3pPr marL="1371600" lvl="2" indent="-228600" algn="l">
              <a:lnSpc>
                <a:spcPct val="90000"/>
              </a:lnSpc>
              <a:spcBef>
                <a:spcPts val="400"/>
              </a:spcBef>
              <a:spcAft>
                <a:spcPts val="0"/>
              </a:spcAft>
              <a:buClr>
                <a:schemeClr val="lt1"/>
              </a:buClr>
              <a:buSzPts val="800"/>
              <a:buNone/>
              <a:defRPr sz="800"/>
            </a:lvl3pPr>
            <a:lvl4pPr marL="1828800" lvl="3" indent="-228600" algn="l">
              <a:lnSpc>
                <a:spcPct val="90000"/>
              </a:lnSpc>
              <a:spcBef>
                <a:spcPts val="400"/>
              </a:spcBef>
              <a:spcAft>
                <a:spcPts val="0"/>
              </a:spcAft>
              <a:buClr>
                <a:schemeClr val="lt1"/>
              </a:buClr>
              <a:buSzPts val="700"/>
              <a:buNone/>
              <a:defRPr sz="700"/>
            </a:lvl4pPr>
            <a:lvl5pPr marL="2286000" lvl="4" indent="-228600" algn="l">
              <a:lnSpc>
                <a:spcPct val="90000"/>
              </a:lnSpc>
              <a:spcBef>
                <a:spcPts val="400"/>
              </a:spcBef>
              <a:spcAft>
                <a:spcPts val="0"/>
              </a:spcAft>
              <a:buClr>
                <a:schemeClr val="lt1"/>
              </a:buClr>
              <a:buSzPts val="700"/>
              <a:buNone/>
              <a:defRPr sz="700"/>
            </a:lvl5pPr>
            <a:lvl6pPr marL="2743200" lvl="5" indent="-228600" algn="l">
              <a:lnSpc>
                <a:spcPct val="90000"/>
              </a:lnSpc>
              <a:spcBef>
                <a:spcPts val="400"/>
              </a:spcBef>
              <a:spcAft>
                <a:spcPts val="0"/>
              </a:spcAft>
              <a:buClr>
                <a:schemeClr val="lt1"/>
              </a:buClr>
              <a:buSzPts val="700"/>
              <a:buNone/>
              <a:defRPr sz="700"/>
            </a:lvl6pPr>
            <a:lvl7pPr marL="3200400" lvl="6" indent="-228600" algn="l">
              <a:lnSpc>
                <a:spcPct val="90000"/>
              </a:lnSpc>
              <a:spcBef>
                <a:spcPts val="400"/>
              </a:spcBef>
              <a:spcAft>
                <a:spcPts val="0"/>
              </a:spcAft>
              <a:buClr>
                <a:schemeClr val="lt1"/>
              </a:buClr>
              <a:buSzPts val="700"/>
              <a:buNone/>
              <a:defRPr sz="700"/>
            </a:lvl7pPr>
            <a:lvl8pPr marL="3657600" lvl="7" indent="-228600" algn="l">
              <a:lnSpc>
                <a:spcPct val="90000"/>
              </a:lnSpc>
              <a:spcBef>
                <a:spcPts val="400"/>
              </a:spcBef>
              <a:spcAft>
                <a:spcPts val="0"/>
              </a:spcAft>
              <a:buClr>
                <a:schemeClr val="lt1"/>
              </a:buClr>
              <a:buSzPts val="700"/>
              <a:buNone/>
              <a:defRPr sz="700"/>
            </a:lvl8pPr>
            <a:lvl9pPr marL="4114800" lvl="8" indent="-228600" algn="l">
              <a:lnSpc>
                <a:spcPct val="90000"/>
              </a:lnSpc>
              <a:spcBef>
                <a:spcPts val="400"/>
              </a:spcBef>
              <a:spcAft>
                <a:spcPts val="0"/>
              </a:spcAft>
              <a:buClr>
                <a:schemeClr val="lt1"/>
              </a:buClr>
              <a:buSzPts val="700"/>
              <a:buNone/>
              <a:defRPr sz="700"/>
            </a:lvl9pPr>
          </a:lstStyle>
          <a:p>
            <a:endParaRPr/>
          </a:p>
        </p:txBody>
      </p:sp>
      <p:sp>
        <p:nvSpPr>
          <p:cNvPr id="232" name="Google Shape;232;p28"/>
          <p:cNvSpPr txBox="1">
            <a:spLocks noGrp="1"/>
          </p:cNvSpPr>
          <p:nvPr>
            <p:ph type="body" idx="7"/>
          </p:nvPr>
        </p:nvSpPr>
        <p:spPr>
          <a:xfrm>
            <a:off x="5423008" y="3223127"/>
            <a:ext cx="2297629" cy="432197"/>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lt1"/>
              </a:buClr>
              <a:buSzPts val="1800"/>
              <a:buNone/>
              <a:defRPr sz="1800" b="0">
                <a:solidFill>
                  <a:schemeClr val="lt1"/>
                </a:solidFill>
              </a:defRPr>
            </a:lvl1pPr>
            <a:lvl2pPr marL="914400" lvl="1" indent="-228600" algn="l">
              <a:lnSpc>
                <a:spcPct val="90000"/>
              </a:lnSpc>
              <a:spcBef>
                <a:spcPts val="400"/>
              </a:spcBef>
              <a:spcAft>
                <a:spcPts val="0"/>
              </a:spcAft>
              <a:buClr>
                <a:schemeClr val="lt1"/>
              </a:buClr>
              <a:buSzPts val="1500"/>
              <a:buNone/>
              <a:defRPr sz="1500" b="1"/>
            </a:lvl2pPr>
            <a:lvl3pPr marL="1371600" lvl="2" indent="-228600" algn="l">
              <a:lnSpc>
                <a:spcPct val="90000"/>
              </a:lnSpc>
              <a:spcBef>
                <a:spcPts val="400"/>
              </a:spcBef>
              <a:spcAft>
                <a:spcPts val="0"/>
              </a:spcAft>
              <a:buClr>
                <a:schemeClr val="lt1"/>
              </a:buClr>
              <a:buSzPts val="1400"/>
              <a:buNone/>
              <a:defRPr sz="1400" b="1"/>
            </a:lvl3pPr>
            <a:lvl4pPr marL="1828800" lvl="3" indent="-228600" algn="l">
              <a:lnSpc>
                <a:spcPct val="90000"/>
              </a:lnSpc>
              <a:spcBef>
                <a:spcPts val="400"/>
              </a:spcBef>
              <a:spcAft>
                <a:spcPts val="0"/>
              </a:spcAft>
              <a:buClr>
                <a:schemeClr val="lt1"/>
              </a:buClr>
              <a:buSzPts val="1200"/>
              <a:buNone/>
              <a:defRPr sz="1200" b="1"/>
            </a:lvl4pPr>
            <a:lvl5pPr marL="2286000" lvl="4" indent="-228600" algn="l">
              <a:lnSpc>
                <a:spcPct val="90000"/>
              </a:lnSpc>
              <a:spcBef>
                <a:spcPts val="400"/>
              </a:spcBef>
              <a:spcAft>
                <a:spcPts val="0"/>
              </a:spcAft>
              <a:buClr>
                <a:schemeClr val="lt1"/>
              </a:buClr>
              <a:buSzPts val="1200"/>
              <a:buNone/>
              <a:defRPr sz="1200" b="1"/>
            </a:lvl5pPr>
            <a:lvl6pPr marL="2743200" lvl="5" indent="-228600" algn="l">
              <a:lnSpc>
                <a:spcPct val="90000"/>
              </a:lnSpc>
              <a:spcBef>
                <a:spcPts val="400"/>
              </a:spcBef>
              <a:spcAft>
                <a:spcPts val="0"/>
              </a:spcAft>
              <a:buClr>
                <a:schemeClr val="lt1"/>
              </a:buClr>
              <a:buSzPts val="1200"/>
              <a:buNone/>
              <a:defRPr sz="1200" b="1"/>
            </a:lvl6pPr>
            <a:lvl7pPr marL="3200400" lvl="6" indent="-228600" algn="l">
              <a:lnSpc>
                <a:spcPct val="90000"/>
              </a:lnSpc>
              <a:spcBef>
                <a:spcPts val="400"/>
              </a:spcBef>
              <a:spcAft>
                <a:spcPts val="0"/>
              </a:spcAft>
              <a:buClr>
                <a:schemeClr val="lt1"/>
              </a:buClr>
              <a:buSzPts val="1200"/>
              <a:buNone/>
              <a:defRPr sz="1200" b="1"/>
            </a:lvl7pPr>
            <a:lvl8pPr marL="3657600" lvl="7" indent="-228600" algn="l">
              <a:lnSpc>
                <a:spcPct val="90000"/>
              </a:lnSpc>
              <a:spcBef>
                <a:spcPts val="400"/>
              </a:spcBef>
              <a:spcAft>
                <a:spcPts val="0"/>
              </a:spcAft>
              <a:buClr>
                <a:schemeClr val="lt1"/>
              </a:buClr>
              <a:buSzPts val="1200"/>
              <a:buNone/>
              <a:defRPr sz="1200" b="1"/>
            </a:lvl8pPr>
            <a:lvl9pPr marL="4114800" lvl="8" indent="-228600" algn="l">
              <a:lnSpc>
                <a:spcPct val="90000"/>
              </a:lnSpc>
              <a:spcBef>
                <a:spcPts val="400"/>
              </a:spcBef>
              <a:spcAft>
                <a:spcPts val="0"/>
              </a:spcAft>
              <a:buClr>
                <a:schemeClr val="lt1"/>
              </a:buClr>
              <a:buSzPts val="1200"/>
              <a:buNone/>
              <a:defRPr sz="1200" b="1"/>
            </a:lvl9pPr>
          </a:lstStyle>
          <a:p>
            <a:endParaRPr/>
          </a:p>
        </p:txBody>
      </p:sp>
      <p:sp>
        <p:nvSpPr>
          <p:cNvPr id="233" name="Google Shape;233;p28"/>
          <p:cNvSpPr>
            <a:spLocks noGrp="1"/>
          </p:cNvSpPr>
          <p:nvPr>
            <p:ph type="pic" idx="8"/>
          </p:nvPr>
        </p:nvSpPr>
        <p:spPr>
          <a:xfrm>
            <a:off x="5423008" y="1752655"/>
            <a:ext cx="2297629" cy="1143000"/>
          </a:xfrm>
          <a:prstGeom prst="roundRect">
            <a:avLst>
              <a:gd name="adj" fmla="val 0"/>
            </a:avLst>
          </a:prstGeom>
          <a:noFill/>
          <a:ln>
            <a:noFill/>
          </a:ln>
          <a:effectLst>
            <a:outerShdw blurRad="50800" dist="50800" dir="5400000" algn="tl" rotWithShape="0">
              <a:srgbClr val="000000">
                <a:alpha val="42745"/>
              </a:srgbClr>
            </a:outerShdw>
          </a:effectLst>
        </p:spPr>
      </p:sp>
      <p:sp>
        <p:nvSpPr>
          <p:cNvPr id="234" name="Google Shape;234;p28"/>
          <p:cNvSpPr txBox="1">
            <a:spLocks noGrp="1"/>
          </p:cNvSpPr>
          <p:nvPr>
            <p:ph type="body" idx="9"/>
          </p:nvPr>
        </p:nvSpPr>
        <p:spPr>
          <a:xfrm>
            <a:off x="5422915" y="3655321"/>
            <a:ext cx="2300672" cy="796817"/>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1100"/>
              <a:buNone/>
              <a:defRPr sz="1100"/>
            </a:lvl1pPr>
            <a:lvl2pPr marL="914400" lvl="1" indent="-228600" algn="l">
              <a:lnSpc>
                <a:spcPct val="90000"/>
              </a:lnSpc>
              <a:spcBef>
                <a:spcPts val="400"/>
              </a:spcBef>
              <a:spcAft>
                <a:spcPts val="0"/>
              </a:spcAft>
              <a:buClr>
                <a:schemeClr val="lt1"/>
              </a:buClr>
              <a:buSzPts val="900"/>
              <a:buNone/>
              <a:defRPr sz="900"/>
            </a:lvl2pPr>
            <a:lvl3pPr marL="1371600" lvl="2" indent="-228600" algn="l">
              <a:lnSpc>
                <a:spcPct val="90000"/>
              </a:lnSpc>
              <a:spcBef>
                <a:spcPts val="400"/>
              </a:spcBef>
              <a:spcAft>
                <a:spcPts val="0"/>
              </a:spcAft>
              <a:buClr>
                <a:schemeClr val="lt1"/>
              </a:buClr>
              <a:buSzPts val="800"/>
              <a:buNone/>
              <a:defRPr sz="800"/>
            </a:lvl3pPr>
            <a:lvl4pPr marL="1828800" lvl="3" indent="-228600" algn="l">
              <a:lnSpc>
                <a:spcPct val="90000"/>
              </a:lnSpc>
              <a:spcBef>
                <a:spcPts val="400"/>
              </a:spcBef>
              <a:spcAft>
                <a:spcPts val="0"/>
              </a:spcAft>
              <a:buClr>
                <a:schemeClr val="lt1"/>
              </a:buClr>
              <a:buSzPts val="700"/>
              <a:buNone/>
              <a:defRPr sz="700"/>
            </a:lvl4pPr>
            <a:lvl5pPr marL="2286000" lvl="4" indent="-228600" algn="l">
              <a:lnSpc>
                <a:spcPct val="90000"/>
              </a:lnSpc>
              <a:spcBef>
                <a:spcPts val="400"/>
              </a:spcBef>
              <a:spcAft>
                <a:spcPts val="0"/>
              </a:spcAft>
              <a:buClr>
                <a:schemeClr val="lt1"/>
              </a:buClr>
              <a:buSzPts val="700"/>
              <a:buNone/>
              <a:defRPr sz="700"/>
            </a:lvl5pPr>
            <a:lvl6pPr marL="2743200" lvl="5" indent="-228600" algn="l">
              <a:lnSpc>
                <a:spcPct val="90000"/>
              </a:lnSpc>
              <a:spcBef>
                <a:spcPts val="400"/>
              </a:spcBef>
              <a:spcAft>
                <a:spcPts val="0"/>
              </a:spcAft>
              <a:buClr>
                <a:schemeClr val="lt1"/>
              </a:buClr>
              <a:buSzPts val="700"/>
              <a:buNone/>
              <a:defRPr sz="700"/>
            </a:lvl6pPr>
            <a:lvl7pPr marL="3200400" lvl="6" indent="-228600" algn="l">
              <a:lnSpc>
                <a:spcPct val="90000"/>
              </a:lnSpc>
              <a:spcBef>
                <a:spcPts val="400"/>
              </a:spcBef>
              <a:spcAft>
                <a:spcPts val="0"/>
              </a:spcAft>
              <a:buClr>
                <a:schemeClr val="lt1"/>
              </a:buClr>
              <a:buSzPts val="700"/>
              <a:buNone/>
              <a:defRPr sz="700"/>
            </a:lvl7pPr>
            <a:lvl8pPr marL="3657600" lvl="7" indent="-228600" algn="l">
              <a:lnSpc>
                <a:spcPct val="90000"/>
              </a:lnSpc>
              <a:spcBef>
                <a:spcPts val="400"/>
              </a:spcBef>
              <a:spcAft>
                <a:spcPts val="0"/>
              </a:spcAft>
              <a:buClr>
                <a:schemeClr val="lt1"/>
              </a:buClr>
              <a:buSzPts val="700"/>
              <a:buNone/>
              <a:defRPr sz="700"/>
            </a:lvl8pPr>
            <a:lvl9pPr marL="4114800" lvl="8" indent="-228600" algn="l">
              <a:lnSpc>
                <a:spcPct val="90000"/>
              </a:lnSpc>
              <a:spcBef>
                <a:spcPts val="400"/>
              </a:spcBef>
              <a:spcAft>
                <a:spcPts val="0"/>
              </a:spcAft>
              <a:buClr>
                <a:schemeClr val="lt1"/>
              </a:buClr>
              <a:buSzPts val="700"/>
              <a:buNone/>
              <a:defRPr sz="700"/>
            </a:lvl9pPr>
          </a:lstStyle>
          <a:p>
            <a:endParaRPr/>
          </a:p>
        </p:txBody>
      </p:sp>
      <p:sp>
        <p:nvSpPr>
          <p:cNvPr id="235" name="Google Shape;235;p28"/>
          <p:cNvSpPr txBox="1">
            <a:spLocks noGrp="1"/>
          </p:cNvSpPr>
          <p:nvPr>
            <p:ph type="dt" idx="10"/>
          </p:nvPr>
        </p:nvSpPr>
        <p:spPr>
          <a:xfrm>
            <a:off x="5663236" y="4452140"/>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36" name="Google Shape;236;p28"/>
          <p:cNvSpPr txBox="1">
            <a:spLocks noGrp="1"/>
          </p:cNvSpPr>
          <p:nvPr>
            <p:ph type="ftr" idx="11"/>
          </p:nvPr>
        </p:nvSpPr>
        <p:spPr>
          <a:xfrm>
            <a:off x="510241" y="4452141"/>
            <a:ext cx="5152995"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37" name="Google Shape;237;p28"/>
          <p:cNvSpPr txBox="1">
            <a:spLocks noGrp="1"/>
          </p:cNvSpPr>
          <p:nvPr>
            <p:ph type="sldNum" idx="12"/>
          </p:nvPr>
        </p:nvSpPr>
        <p:spPr>
          <a:xfrm>
            <a:off x="8047091" y="564920"/>
            <a:ext cx="865613" cy="818092"/>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238" name="Google Shape;238;p28"/>
          <p:cNvPicPr preferRelativeResize="0"/>
          <p:nvPr/>
        </p:nvPicPr>
        <p:blipFill rotWithShape="1">
          <a:blip r:embed="rId4">
            <a:alphaModFix/>
          </a:blip>
          <a:srcRect/>
          <a:stretch/>
        </p:blipFill>
        <p:spPr>
          <a:xfrm>
            <a:off x="8062559" y="531513"/>
            <a:ext cx="1081441" cy="844111"/>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239"/>
        <p:cNvGrpSpPr/>
        <p:nvPr/>
      </p:nvGrpSpPr>
      <p:grpSpPr>
        <a:xfrm>
          <a:off x="0" y="0"/>
          <a:ext cx="0" cy="0"/>
          <a:chOff x="0" y="0"/>
          <a:chExt cx="0" cy="0"/>
        </a:xfrm>
      </p:grpSpPr>
      <p:pic>
        <p:nvPicPr>
          <p:cNvPr id="240" name="Google Shape;240;p29" descr="HD-ShadowLong.png"/>
          <p:cNvPicPr preferRelativeResize="0"/>
          <p:nvPr/>
        </p:nvPicPr>
        <p:blipFill rotWithShape="1">
          <a:blip r:embed="rId2">
            <a:alphaModFix/>
          </a:blip>
          <a:srcRect/>
          <a:stretch/>
        </p:blipFill>
        <p:spPr>
          <a:xfrm>
            <a:off x="1" y="1477680"/>
            <a:ext cx="7828359" cy="240873"/>
          </a:xfrm>
          <a:prstGeom prst="rect">
            <a:avLst/>
          </a:prstGeom>
          <a:noFill/>
          <a:ln>
            <a:noFill/>
          </a:ln>
        </p:spPr>
      </p:pic>
      <p:pic>
        <p:nvPicPr>
          <p:cNvPr id="241" name="Google Shape;241;p29" descr="HD-ShadowShort.png"/>
          <p:cNvPicPr preferRelativeResize="0"/>
          <p:nvPr/>
        </p:nvPicPr>
        <p:blipFill rotWithShape="1">
          <a:blip r:embed="rId3">
            <a:alphaModFix/>
          </a:blip>
          <a:srcRect/>
          <a:stretch/>
        </p:blipFill>
        <p:spPr>
          <a:xfrm>
            <a:off x="7939370" y="1478426"/>
            <a:ext cx="1202248" cy="108202"/>
          </a:xfrm>
          <a:prstGeom prst="rect">
            <a:avLst/>
          </a:prstGeom>
          <a:noFill/>
          <a:ln>
            <a:noFill/>
          </a:ln>
        </p:spPr>
      </p:pic>
      <p:sp>
        <p:nvSpPr>
          <p:cNvPr id="242" name="Google Shape;242;p29"/>
          <p:cNvSpPr/>
          <p:nvPr/>
        </p:nvSpPr>
        <p:spPr>
          <a:xfrm>
            <a:off x="0" y="457200"/>
            <a:ext cx="7828359" cy="1026149"/>
          </a:xfrm>
          <a:prstGeom prst="rect">
            <a:avLst/>
          </a:prstGeom>
          <a:solidFill>
            <a:srgbClr val="06578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3" name="Google Shape;243;p29"/>
          <p:cNvSpPr/>
          <p:nvPr/>
        </p:nvSpPr>
        <p:spPr>
          <a:xfrm>
            <a:off x="7939370" y="457200"/>
            <a:ext cx="1202248" cy="1026149"/>
          </a:xfrm>
          <a:prstGeom prst="rect">
            <a:avLst/>
          </a:pr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4" name="Google Shape;244;p29"/>
          <p:cNvSpPr txBox="1">
            <a:spLocks noGrp="1"/>
          </p:cNvSpPr>
          <p:nvPr>
            <p:ph type="title"/>
          </p:nvPr>
        </p:nvSpPr>
        <p:spPr>
          <a:xfrm>
            <a:off x="510241" y="564921"/>
            <a:ext cx="7210396" cy="810703"/>
          </a:xfrm>
          <a:prstGeom prst="rect">
            <a:avLst/>
          </a:prstGeom>
          <a:noFill/>
          <a:ln>
            <a:noFill/>
          </a:ln>
        </p:spPr>
        <p:txBody>
          <a:bodyPr spcFirstLastPara="1" wrap="square" lIns="68575" tIns="34275" rIns="68575" bIns="34275" anchor="ctr" anchorCtr="0">
            <a:normAutofit/>
          </a:bodyPr>
          <a:lstStyle>
            <a:lvl1pPr lvl="0" algn="r">
              <a:lnSpc>
                <a:spcPct val="90000"/>
              </a:lnSpc>
              <a:spcBef>
                <a:spcPts val="0"/>
              </a:spcBef>
              <a:spcAft>
                <a:spcPts val="0"/>
              </a:spcAft>
              <a:buClr>
                <a:schemeClr val="lt1"/>
              </a:buClr>
              <a:buSzPts val="2700"/>
              <a:buFont typeface="Trebuchet MS"/>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45" name="Google Shape;245;p29"/>
          <p:cNvSpPr txBox="1">
            <a:spLocks noGrp="1"/>
          </p:cNvSpPr>
          <p:nvPr>
            <p:ph type="body" idx="1"/>
          </p:nvPr>
        </p:nvSpPr>
        <p:spPr>
          <a:xfrm rot="5400000">
            <a:off x="2765695" y="-502800"/>
            <a:ext cx="2699487" cy="7210396"/>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lt1"/>
              </a:buClr>
              <a:buSzPts val="1400"/>
              <a:buChar char="•"/>
              <a:defRPr/>
            </a:lvl1pPr>
            <a:lvl2pPr marL="914400" lvl="1" indent="-317500" algn="l">
              <a:lnSpc>
                <a:spcPct val="90000"/>
              </a:lnSpc>
              <a:spcBef>
                <a:spcPts val="400"/>
              </a:spcBef>
              <a:spcAft>
                <a:spcPts val="0"/>
              </a:spcAft>
              <a:buClr>
                <a:schemeClr val="lt1"/>
              </a:buClr>
              <a:buSzPts val="1400"/>
              <a:buChar char="•"/>
              <a:defRPr/>
            </a:lvl2pPr>
            <a:lvl3pPr marL="1371600" lvl="2" indent="-317500" algn="l">
              <a:lnSpc>
                <a:spcPct val="90000"/>
              </a:lnSpc>
              <a:spcBef>
                <a:spcPts val="400"/>
              </a:spcBef>
              <a:spcAft>
                <a:spcPts val="0"/>
              </a:spcAft>
              <a:buClr>
                <a:schemeClr val="lt1"/>
              </a:buClr>
              <a:buSzPts val="1400"/>
              <a:buChar char="•"/>
              <a:defRPr/>
            </a:lvl3pPr>
            <a:lvl4pPr marL="1828800" lvl="3" indent="-317500" algn="l">
              <a:lnSpc>
                <a:spcPct val="90000"/>
              </a:lnSpc>
              <a:spcBef>
                <a:spcPts val="400"/>
              </a:spcBef>
              <a:spcAft>
                <a:spcPts val="0"/>
              </a:spcAft>
              <a:buClr>
                <a:schemeClr val="lt1"/>
              </a:buClr>
              <a:buSzPts val="1400"/>
              <a:buChar char="•"/>
              <a:defRPr/>
            </a:lvl4pPr>
            <a:lvl5pPr marL="2286000" lvl="4" indent="-317500" algn="l">
              <a:lnSpc>
                <a:spcPct val="90000"/>
              </a:lnSpc>
              <a:spcBef>
                <a:spcPts val="400"/>
              </a:spcBef>
              <a:spcAft>
                <a:spcPts val="0"/>
              </a:spcAft>
              <a:buClr>
                <a:schemeClr val="lt1"/>
              </a:buClr>
              <a:buSzPts val="1400"/>
              <a:buChar char="•"/>
              <a:defRPr/>
            </a:lvl5pPr>
            <a:lvl6pPr marL="2743200" lvl="5" indent="-317500" algn="l">
              <a:lnSpc>
                <a:spcPct val="90000"/>
              </a:lnSpc>
              <a:spcBef>
                <a:spcPts val="400"/>
              </a:spcBef>
              <a:spcAft>
                <a:spcPts val="0"/>
              </a:spcAft>
              <a:buClr>
                <a:schemeClr val="lt1"/>
              </a:buClr>
              <a:buSzPts val="1400"/>
              <a:buChar char="•"/>
              <a:defRPr/>
            </a:lvl6pPr>
            <a:lvl7pPr marL="3200400" lvl="6" indent="-317500" algn="l">
              <a:lnSpc>
                <a:spcPct val="90000"/>
              </a:lnSpc>
              <a:spcBef>
                <a:spcPts val="400"/>
              </a:spcBef>
              <a:spcAft>
                <a:spcPts val="0"/>
              </a:spcAft>
              <a:buClr>
                <a:schemeClr val="lt1"/>
              </a:buClr>
              <a:buSzPts val="1400"/>
              <a:buChar char="•"/>
              <a:defRPr/>
            </a:lvl7pPr>
            <a:lvl8pPr marL="3657600" lvl="7" indent="-317500" algn="l">
              <a:lnSpc>
                <a:spcPct val="90000"/>
              </a:lnSpc>
              <a:spcBef>
                <a:spcPts val="400"/>
              </a:spcBef>
              <a:spcAft>
                <a:spcPts val="0"/>
              </a:spcAft>
              <a:buClr>
                <a:schemeClr val="lt1"/>
              </a:buClr>
              <a:buSzPts val="1400"/>
              <a:buChar char="•"/>
              <a:defRPr/>
            </a:lvl8pPr>
            <a:lvl9pPr marL="4114800" lvl="8" indent="-317500" algn="l">
              <a:lnSpc>
                <a:spcPct val="90000"/>
              </a:lnSpc>
              <a:spcBef>
                <a:spcPts val="400"/>
              </a:spcBef>
              <a:spcAft>
                <a:spcPts val="0"/>
              </a:spcAft>
              <a:buClr>
                <a:schemeClr val="lt1"/>
              </a:buClr>
              <a:buSzPts val="1400"/>
              <a:buChar char="•"/>
              <a:defRPr/>
            </a:lvl9pPr>
          </a:lstStyle>
          <a:p>
            <a:endParaRPr/>
          </a:p>
        </p:txBody>
      </p:sp>
      <p:sp>
        <p:nvSpPr>
          <p:cNvPr id="246" name="Google Shape;246;p29"/>
          <p:cNvSpPr txBox="1">
            <a:spLocks noGrp="1"/>
          </p:cNvSpPr>
          <p:nvPr>
            <p:ph type="dt" idx="10"/>
          </p:nvPr>
        </p:nvSpPr>
        <p:spPr>
          <a:xfrm>
            <a:off x="5663236" y="4452140"/>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47" name="Google Shape;247;p29"/>
          <p:cNvSpPr txBox="1">
            <a:spLocks noGrp="1"/>
          </p:cNvSpPr>
          <p:nvPr>
            <p:ph type="ftr" idx="11"/>
          </p:nvPr>
        </p:nvSpPr>
        <p:spPr>
          <a:xfrm>
            <a:off x="510241" y="4452141"/>
            <a:ext cx="5152995"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48" name="Google Shape;248;p29"/>
          <p:cNvSpPr txBox="1">
            <a:spLocks noGrp="1"/>
          </p:cNvSpPr>
          <p:nvPr>
            <p:ph type="sldNum" idx="12"/>
          </p:nvPr>
        </p:nvSpPr>
        <p:spPr>
          <a:xfrm>
            <a:off x="8047091" y="564920"/>
            <a:ext cx="865613" cy="818092"/>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249" name="Google Shape;249;p29"/>
          <p:cNvPicPr preferRelativeResize="0"/>
          <p:nvPr/>
        </p:nvPicPr>
        <p:blipFill rotWithShape="1">
          <a:blip r:embed="rId4">
            <a:alphaModFix/>
          </a:blip>
          <a:srcRect/>
          <a:stretch/>
        </p:blipFill>
        <p:spPr>
          <a:xfrm>
            <a:off x="8062559" y="531513"/>
            <a:ext cx="1081441" cy="844111"/>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250"/>
        <p:cNvGrpSpPr/>
        <p:nvPr/>
      </p:nvGrpSpPr>
      <p:grpSpPr>
        <a:xfrm>
          <a:off x="0" y="0"/>
          <a:ext cx="0" cy="0"/>
          <a:chOff x="0" y="0"/>
          <a:chExt cx="0" cy="0"/>
        </a:xfrm>
      </p:grpSpPr>
      <p:sp>
        <p:nvSpPr>
          <p:cNvPr id="251" name="Google Shape;251;p30"/>
          <p:cNvSpPr/>
          <p:nvPr/>
        </p:nvSpPr>
        <p:spPr>
          <a:xfrm rot="5400000">
            <a:off x="6087155" y="1402046"/>
            <a:ext cx="3830241" cy="1026149"/>
          </a:xfrm>
          <a:prstGeom prst="rect">
            <a:avLst/>
          </a:prstGeom>
          <a:solidFill>
            <a:srgbClr val="06578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52" name="Google Shape;252;p30"/>
          <p:cNvSpPr/>
          <p:nvPr/>
        </p:nvSpPr>
        <p:spPr>
          <a:xfrm rot="5400000">
            <a:off x="7401152" y="4029302"/>
            <a:ext cx="1202248" cy="1026149"/>
          </a:xfrm>
          <a:prstGeom prst="rect">
            <a:avLst/>
          </a:pr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53" name="Google Shape;253;p30"/>
          <p:cNvSpPr txBox="1">
            <a:spLocks noGrp="1"/>
          </p:cNvSpPr>
          <p:nvPr>
            <p:ph type="title"/>
          </p:nvPr>
        </p:nvSpPr>
        <p:spPr>
          <a:xfrm rot="5400000">
            <a:off x="6366939" y="1687182"/>
            <a:ext cx="3265320" cy="805351"/>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54" name="Google Shape;254;p30"/>
          <p:cNvSpPr txBox="1">
            <a:spLocks noGrp="1"/>
          </p:cNvSpPr>
          <p:nvPr>
            <p:ph type="body" idx="1"/>
          </p:nvPr>
        </p:nvSpPr>
        <p:spPr>
          <a:xfrm rot="5400000">
            <a:off x="1839022" y="-871583"/>
            <a:ext cx="3994942" cy="6652503"/>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lt1"/>
              </a:buClr>
              <a:buSzPts val="1400"/>
              <a:buChar char="•"/>
              <a:defRPr/>
            </a:lvl1pPr>
            <a:lvl2pPr marL="914400" lvl="1" indent="-317500" algn="l">
              <a:lnSpc>
                <a:spcPct val="90000"/>
              </a:lnSpc>
              <a:spcBef>
                <a:spcPts val="400"/>
              </a:spcBef>
              <a:spcAft>
                <a:spcPts val="0"/>
              </a:spcAft>
              <a:buClr>
                <a:schemeClr val="lt1"/>
              </a:buClr>
              <a:buSzPts val="1400"/>
              <a:buChar char="•"/>
              <a:defRPr/>
            </a:lvl2pPr>
            <a:lvl3pPr marL="1371600" lvl="2" indent="-317500" algn="l">
              <a:lnSpc>
                <a:spcPct val="90000"/>
              </a:lnSpc>
              <a:spcBef>
                <a:spcPts val="400"/>
              </a:spcBef>
              <a:spcAft>
                <a:spcPts val="0"/>
              </a:spcAft>
              <a:buClr>
                <a:schemeClr val="lt1"/>
              </a:buClr>
              <a:buSzPts val="1400"/>
              <a:buChar char="•"/>
              <a:defRPr/>
            </a:lvl3pPr>
            <a:lvl4pPr marL="1828800" lvl="3" indent="-317500" algn="l">
              <a:lnSpc>
                <a:spcPct val="90000"/>
              </a:lnSpc>
              <a:spcBef>
                <a:spcPts val="400"/>
              </a:spcBef>
              <a:spcAft>
                <a:spcPts val="0"/>
              </a:spcAft>
              <a:buClr>
                <a:schemeClr val="lt1"/>
              </a:buClr>
              <a:buSzPts val="1400"/>
              <a:buChar char="•"/>
              <a:defRPr/>
            </a:lvl4pPr>
            <a:lvl5pPr marL="2286000" lvl="4" indent="-317500" algn="l">
              <a:lnSpc>
                <a:spcPct val="90000"/>
              </a:lnSpc>
              <a:spcBef>
                <a:spcPts val="400"/>
              </a:spcBef>
              <a:spcAft>
                <a:spcPts val="0"/>
              </a:spcAft>
              <a:buClr>
                <a:schemeClr val="lt1"/>
              </a:buClr>
              <a:buSzPts val="1400"/>
              <a:buChar char="•"/>
              <a:defRPr/>
            </a:lvl5pPr>
            <a:lvl6pPr marL="2743200" lvl="5" indent="-317500" algn="l">
              <a:lnSpc>
                <a:spcPct val="90000"/>
              </a:lnSpc>
              <a:spcBef>
                <a:spcPts val="400"/>
              </a:spcBef>
              <a:spcAft>
                <a:spcPts val="0"/>
              </a:spcAft>
              <a:buClr>
                <a:schemeClr val="lt1"/>
              </a:buClr>
              <a:buSzPts val="1400"/>
              <a:buChar char="•"/>
              <a:defRPr/>
            </a:lvl6pPr>
            <a:lvl7pPr marL="3200400" lvl="6" indent="-317500" algn="l">
              <a:lnSpc>
                <a:spcPct val="90000"/>
              </a:lnSpc>
              <a:spcBef>
                <a:spcPts val="400"/>
              </a:spcBef>
              <a:spcAft>
                <a:spcPts val="0"/>
              </a:spcAft>
              <a:buClr>
                <a:schemeClr val="lt1"/>
              </a:buClr>
              <a:buSzPts val="1400"/>
              <a:buChar char="•"/>
              <a:defRPr/>
            </a:lvl7pPr>
            <a:lvl8pPr marL="3657600" lvl="7" indent="-317500" algn="l">
              <a:lnSpc>
                <a:spcPct val="90000"/>
              </a:lnSpc>
              <a:spcBef>
                <a:spcPts val="400"/>
              </a:spcBef>
              <a:spcAft>
                <a:spcPts val="0"/>
              </a:spcAft>
              <a:buClr>
                <a:schemeClr val="lt1"/>
              </a:buClr>
              <a:buSzPts val="1400"/>
              <a:buChar char="•"/>
              <a:defRPr/>
            </a:lvl8pPr>
            <a:lvl9pPr marL="4114800" lvl="8" indent="-317500" algn="l">
              <a:lnSpc>
                <a:spcPct val="90000"/>
              </a:lnSpc>
              <a:spcBef>
                <a:spcPts val="400"/>
              </a:spcBef>
              <a:spcAft>
                <a:spcPts val="0"/>
              </a:spcAft>
              <a:buClr>
                <a:schemeClr val="lt1"/>
              </a:buClr>
              <a:buSzPts val="1400"/>
              <a:buChar char="•"/>
              <a:defRPr/>
            </a:lvl9pPr>
          </a:lstStyle>
          <a:p>
            <a:endParaRPr/>
          </a:p>
        </p:txBody>
      </p:sp>
      <p:sp>
        <p:nvSpPr>
          <p:cNvPr id="255" name="Google Shape;255;p30"/>
          <p:cNvSpPr txBox="1">
            <a:spLocks noGrp="1"/>
          </p:cNvSpPr>
          <p:nvPr>
            <p:ph type="dt" idx="10"/>
          </p:nvPr>
        </p:nvSpPr>
        <p:spPr>
          <a:xfrm>
            <a:off x="5105344" y="4452140"/>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56" name="Google Shape;256;p30"/>
          <p:cNvSpPr txBox="1">
            <a:spLocks noGrp="1"/>
          </p:cNvSpPr>
          <p:nvPr>
            <p:ph type="ftr" idx="11"/>
          </p:nvPr>
        </p:nvSpPr>
        <p:spPr>
          <a:xfrm>
            <a:off x="510241" y="4452141"/>
            <a:ext cx="4595104"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57" name="Google Shape;257;p30"/>
          <p:cNvSpPr txBox="1">
            <a:spLocks noGrp="1"/>
          </p:cNvSpPr>
          <p:nvPr>
            <p:ph type="sldNum" idx="12"/>
          </p:nvPr>
        </p:nvSpPr>
        <p:spPr>
          <a:xfrm>
            <a:off x="7573163" y="4048975"/>
            <a:ext cx="865613" cy="818092"/>
          </a:xfrm>
          <a:prstGeom prst="rect">
            <a:avLst/>
          </a:prstGeom>
          <a:noFill/>
          <a:ln>
            <a:noFill/>
          </a:ln>
        </p:spPr>
        <p:txBody>
          <a:bodyPr spcFirstLastPara="1" wrap="square" lIns="68575" tIns="34275" rIns="68575" bIns="34275" anchor="t" anchorCtr="0">
            <a:noAutofit/>
          </a:bodyPr>
          <a:lstStyle>
            <a:lvl1pPr marL="0" lvl="0" indent="0" algn="ctr">
              <a:spcBef>
                <a:spcPts val="0"/>
              </a:spcBef>
              <a:buNone/>
              <a:defRPr sz="2700">
                <a:solidFill>
                  <a:schemeClr val="lt1"/>
                </a:solidFill>
                <a:latin typeface="Trebuchet MS"/>
                <a:ea typeface="Trebuchet MS"/>
                <a:cs typeface="Trebuchet MS"/>
                <a:sym typeface="Trebuchet MS"/>
              </a:defRPr>
            </a:lvl1pPr>
            <a:lvl2pPr marL="0" lvl="1" indent="0" algn="ctr">
              <a:spcBef>
                <a:spcPts val="0"/>
              </a:spcBef>
              <a:buNone/>
              <a:defRPr sz="2700">
                <a:solidFill>
                  <a:schemeClr val="lt1"/>
                </a:solidFill>
                <a:latin typeface="Trebuchet MS"/>
                <a:ea typeface="Trebuchet MS"/>
                <a:cs typeface="Trebuchet MS"/>
                <a:sym typeface="Trebuchet MS"/>
              </a:defRPr>
            </a:lvl2pPr>
            <a:lvl3pPr marL="0" lvl="2" indent="0" algn="ctr">
              <a:spcBef>
                <a:spcPts val="0"/>
              </a:spcBef>
              <a:buNone/>
              <a:defRPr sz="2700">
                <a:solidFill>
                  <a:schemeClr val="lt1"/>
                </a:solidFill>
                <a:latin typeface="Trebuchet MS"/>
                <a:ea typeface="Trebuchet MS"/>
                <a:cs typeface="Trebuchet MS"/>
                <a:sym typeface="Trebuchet MS"/>
              </a:defRPr>
            </a:lvl3pPr>
            <a:lvl4pPr marL="0" lvl="3" indent="0" algn="ctr">
              <a:spcBef>
                <a:spcPts val="0"/>
              </a:spcBef>
              <a:buNone/>
              <a:defRPr sz="2700">
                <a:solidFill>
                  <a:schemeClr val="lt1"/>
                </a:solidFill>
                <a:latin typeface="Trebuchet MS"/>
                <a:ea typeface="Trebuchet MS"/>
                <a:cs typeface="Trebuchet MS"/>
                <a:sym typeface="Trebuchet MS"/>
              </a:defRPr>
            </a:lvl4pPr>
            <a:lvl5pPr marL="0" lvl="4" indent="0" algn="ctr">
              <a:spcBef>
                <a:spcPts val="0"/>
              </a:spcBef>
              <a:buNone/>
              <a:defRPr sz="2700">
                <a:solidFill>
                  <a:schemeClr val="lt1"/>
                </a:solidFill>
                <a:latin typeface="Trebuchet MS"/>
                <a:ea typeface="Trebuchet MS"/>
                <a:cs typeface="Trebuchet MS"/>
                <a:sym typeface="Trebuchet MS"/>
              </a:defRPr>
            </a:lvl5pPr>
            <a:lvl6pPr marL="0" lvl="5" indent="0" algn="ctr">
              <a:spcBef>
                <a:spcPts val="0"/>
              </a:spcBef>
              <a:buNone/>
              <a:defRPr sz="2700">
                <a:solidFill>
                  <a:schemeClr val="lt1"/>
                </a:solidFill>
                <a:latin typeface="Trebuchet MS"/>
                <a:ea typeface="Trebuchet MS"/>
                <a:cs typeface="Trebuchet MS"/>
                <a:sym typeface="Trebuchet MS"/>
              </a:defRPr>
            </a:lvl6pPr>
            <a:lvl7pPr marL="0" lvl="6" indent="0" algn="ctr">
              <a:spcBef>
                <a:spcPts val="0"/>
              </a:spcBef>
              <a:buNone/>
              <a:defRPr sz="2700">
                <a:solidFill>
                  <a:schemeClr val="lt1"/>
                </a:solidFill>
                <a:latin typeface="Trebuchet MS"/>
                <a:ea typeface="Trebuchet MS"/>
                <a:cs typeface="Trebuchet MS"/>
                <a:sym typeface="Trebuchet MS"/>
              </a:defRPr>
            </a:lvl7pPr>
            <a:lvl8pPr marL="0" lvl="7" indent="0" algn="ctr">
              <a:spcBef>
                <a:spcPts val="0"/>
              </a:spcBef>
              <a:buNone/>
              <a:defRPr sz="2700">
                <a:solidFill>
                  <a:schemeClr val="lt1"/>
                </a:solidFill>
                <a:latin typeface="Trebuchet MS"/>
                <a:ea typeface="Trebuchet MS"/>
                <a:cs typeface="Trebuchet MS"/>
                <a:sym typeface="Trebuchet MS"/>
              </a:defRPr>
            </a:lvl8pPr>
            <a:lvl9pPr marL="0" lvl="8" indent="0" algn="ctr">
              <a:spcBef>
                <a:spcPts val="0"/>
              </a:spcBef>
              <a:buNone/>
              <a:defRPr sz="2700">
                <a:solidFill>
                  <a:schemeClr val="lt1"/>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en-GB"/>
              <a:t>‹#›</a:t>
            </a:fld>
            <a:endParaRPr/>
          </a:p>
        </p:txBody>
      </p:sp>
      <p:pic>
        <p:nvPicPr>
          <p:cNvPr id="258" name="Google Shape;258;p30"/>
          <p:cNvPicPr preferRelativeResize="0"/>
          <p:nvPr/>
        </p:nvPicPr>
        <p:blipFill rotWithShape="1">
          <a:blip r:embed="rId2">
            <a:alphaModFix/>
          </a:blip>
          <a:srcRect/>
          <a:stretch/>
        </p:blipFill>
        <p:spPr>
          <a:xfrm rot="5400000">
            <a:off x="7487411" y="4158440"/>
            <a:ext cx="1081442" cy="844112"/>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7"/>
        <p:cNvGrpSpPr/>
        <p:nvPr/>
      </p:nvGrpSpPr>
      <p:grpSpPr>
        <a:xfrm>
          <a:off x="0" y="0"/>
          <a:ext cx="0" cy="0"/>
          <a:chOff x="0" y="0"/>
          <a:chExt cx="0" cy="0"/>
        </a:xfrm>
      </p:grpSpPr>
      <p:sp>
        <p:nvSpPr>
          <p:cNvPr id="268" name="Google Shape;268;p32"/>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69" name="Google Shape;269;p32"/>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70" name="Google Shape;270;p3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71" name="Google Shape;271;p3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72" name="Google Shape;272;p3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rgbClr val="FFFFFF"/>
        </a:solidFill>
        <a:effectLst/>
      </p:bgPr>
    </p:bg>
    <p:spTree>
      <p:nvGrpSpPr>
        <p:cNvPr id="1" name="Shape 273"/>
        <p:cNvGrpSpPr/>
        <p:nvPr/>
      </p:nvGrpSpPr>
      <p:grpSpPr>
        <a:xfrm>
          <a:off x="0" y="0"/>
          <a:ext cx="0" cy="0"/>
          <a:chOff x="0" y="0"/>
          <a:chExt cx="0" cy="0"/>
        </a:xfrm>
      </p:grpSpPr>
      <p:sp>
        <p:nvSpPr>
          <p:cNvPr id="274" name="Google Shape;274;p33"/>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solidFill>
                  <a:schemeClr val="accent4"/>
                </a:solidFill>
                <a:latin typeface="Arial"/>
                <a:ea typeface="Arial"/>
                <a:cs typeface="Arial"/>
                <a:sym typeface="Arial"/>
              </a:defRPr>
            </a:lvl1pPr>
            <a:lvl2pPr lvl="1">
              <a:buNone/>
              <a:defRPr sz="1300">
                <a:solidFill>
                  <a:schemeClr val="accent4"/>
                </a:solidFill>
                <a:latin typeface="Arial"/>
                <a:ea typeface="Arial"/>
                <a:cs typeface="Arial"/>
                <a:sym typeface="Arial"/>
              </a:defRPr>
            </a:lvl2pPr>
            <a:lvl3pPr lvl="2">
              <a:buNone/>
              <a:defRPr sz="1300">
                <a:solidFill>
                  <a:schemeClr val="accent4"/>
                </a:solidFill>
                <a:latin typeface="Arial"/>
                <a:ea typeface="Arial"/>
                <a:cs typeface="Arial"/>
                <a:sym typeface="Arial"/>
              </a:defRPr>
            </a:lvl3pPr>
            <a:lvl4pPr lvl="3">
              <a:buNone/>
              <a:defRPr sz="1300">
                <a:solidFill>
                  <a:schemeClr val="accent4"/>
                </a:solidFill>
                <a:latin typeface="Arial"/>
                <a:ea typeface="Arial"/>
                <a:cs typeface="Arial"/>
                <a:sym typeface="Arial"/>
              </a:defRPr>
            </a:lvl4pPr>
            <a:lvl5pPr lvl="4">
              <a:buNone/>
              <a:defRPr sz="1300">
                <a:solidFill>
                  <a:schemeClr val="accent4"/>
                </a:solidFill>
                <a:latin typeface="Arial"/>
                <a:ea typeface="Arial"/>
                <a:cs typeface="Arial"/>
                <a:sym typeface="Arial"/>
              </a:defRPr>
            </a:lvl5pPr>
            <a:lvl6pPr lvl="5">
              <a:buNone/>
              <a:defRPr sz="1300">
                <a:solidFill>
                  <a:schemeClr val="accent4"/>
                </a:solidFill>
                <a:latin typeface="Arial"/>
                <a:ea typeface="Arial"/>
                <a:cs typeface="Arial"/>
                <a:sym typeface="Arial"/>
              </a:defRPr>
            </a:lvl6pPr>
            <a:lvl7pPr lvl="6">
              <a:buNone/>
              <a:defRPr sz="1300">
                <a:solidFill>
                  <a:schemeClr val="accent4"/>
                </a:solidFill>
                <a:latin typeface="Arial"/>
                <a:ea typeface="Arial"/>
                <a:cs typeface="Arial"/>
                <a:sym typeface="Arial"/>
              </a:defRPr>
            </a:lvl7pPr>
            <a:lvl8pPr lvl="7">
              <a:buNone/>
              <a:defRPr sz="1300">
                <a:solidFill>
                  <a:schemeClr val="accent4"/>
                </a:solidFill>
                <a:latin typeface="Arial"/>
                <a:ea typeface="Arial"/>
                <a:cs typeface="Arial"/>
                <a:sym typeface="Arial"/>
              </a:defRPr>
            </a:lvl8pPr>
            <a:lvl9pPr lvl="8">
              <a:buNone/>
              <a:defRPr sz="1300">
                <a:solidFill>
                  <a:schemeClr val="accent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5"/>
        <p:cNvGrpSpPr/>
        <p:nvPr/>
      </p:nvGrpSpPr>
      <p:grpSpPr>
        <a:xfrm>
          <a:off x="0" y="0"/>
          <a:ext cx="0" cy="0"/>
          <a:chOff x="0" y="0"/>
          <a:chExt cx="0" cy="0"/>
        </a:xfrm>
      </p:grpSpPr>
      <p:sp>
        <p:nvSpPr>
          <p:cNvPr id="276" name="Google Shape;276;p34"/>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77" name="Google Shape;277;p3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78" name="Google Shape;278;p3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79" name="Google Shape;279;p3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80"/>
        <p:cNvGrpSpPr/>
        <p:nvPr/>
      </p:nvGrpSpPr>
      <p:grpSpPr>
        <a:xfrm>
          <a:off x="0" y="0"/>
          <a:ext cx="0" cy="0"/>
          <a:chOff x="0" y="0"/>
          <a:chExt cx="0" cy="0"/>
        </a:xfrm>
      </p:grpSpPr>
      <p:sp>
        <p:nvSpPr>
          <p:cNvPr id="281" name="Google Shape;281;p3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82" name="Google Shape;282;p35"/>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SzPts val="1800"/>
              <a:buNone/>
              <a:defRPr sz="1800"/>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83" name="Google Shape;283;p3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84" name="Google Shape;284;p3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85" name="Google Shape;285;p3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GB"/>
              <a:t>‹#›</a:t>
            </a:fld>
            <a:endParaRPr/>
          </a:p>
        </p:txBody>
      </p:sp>
      <p:pic>
        <p:nvPicPr>
          <p:cNvPr id="286" name="Google Shape;286;p35"/>
          <p:cNvPicPr preferRelativeResize="0"/>
          <p:nvPr/>
        </p:nvPicPr>
        <p:blipFill rotWithShape="1">
          <a:blip r:embed="rId2">
            <a:alphaModFix/>
          </a:blip>
          <a:srcRect/>
          <a:stretch/>
        </p:blipFill>
        <p:spPr>
          <a:xfrm>
            <a:off x="8255666" y="168421"/>
            <a:ext cx="698293" cy="54454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7"/>
        <p:cNvGrpSpPr/>
        <p:nvPr/>
      </p:nvGrpSpPr>
      <p:grpSpPr>
        <a:xfrm>
          <a:off x="0" y="0"/>
          <a:ext cx="0" cy="0"/>
          <a:chOff x="0" y="0"/>
          <a:chExt cx="0" cy="0"/>
        </a:xfrm>
      </p:grpSpPr>
      <p:sp>
        <p:nvSpPr>
          <p:cNvPr id="288" name="Google Shape;288;p36"/>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89" name="Google Shape;289;p36"/>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800"/>
              <a:buNone/>
              <a:defRPr sz="1800">
                <a:solidFill>
                  <a:srgbClr val="8C8C9C"/>
                </a:solidFill>
              </a:defRPr>
            </a:lvl1pPr>
            <a:lvl2pPr marL="914400" lvl="1" indent="-228600" algn="l">
              <a:lnSpc>
                <a:spcPct val="90000"/>
              </a:lnSpc>
              <a:spcBef>
                <a:spcPts val="400"/>
              </a:spcBef>
              <a:spcAft>
                <a:spcPts val="0"/>
              </a:spcAft>
              <a:buSzPts val="1500"/>
              <a:buNone/>
              <a:defRPr sz="1500">
                <a:solidFill>
                  <a:srgbClr val="8C8C9C"/>
                </a:solidFill>
              </a:defRPr>
            </a:lvl2pPr>
            <a:lvl3pPr marL="1371600" lvl="2" indent="-228600" algn="l">
              <a:lnSpc>
                <a:spcPct val="90000"/>
              </a:lnSpc>
              <a:spcBef>
                <a:spcPts val="400"/>
              </a:spcBef>
              <a:spcAft>
                <a:spcPts val="0"/>
              </a:spcAft>
              <a:buSzPts val="1400"/>
              <a:buNone/>
              <a:defRPr sz="1400">
                <a:solidFill>
                  <a:srgbClr val="8C8C9C"/>
                </a:solidFill>
              </a:defRPr>
            </a:lvl3pPr>
            <a:lvl4pPr marL="1828800" lvl="3" indent="-228600" algn="l">
              <a:lnSpc>
                <a:spcPct val="90000"/>
              </a:lnSpc>
              <a:spcBef>
                <a:spcPts val="400"/>
              </a:spcBef>
              <a:spcAft>
                <a:spcPts val="0"/>
              </a:spcAft>
              <a:buSzPts val="1200"/>
              <a:buNone/>
              <a:defRPr sz="1200">
                <a:solidFill>
                  <a:srgbClr val="8C8C9C"/>
                </a:solidFill>
              </a:defRPr>
            </a:lvl4pPr>
            <a:lvl5pPr marL="2286000" lvl="4" indent="-228600" algn="l">
              <a:lnSpc>
                <a:spcPct val="90000"/>
              </a:lnSpc>
              <a:spcBef>
                <a:spcPts val="400"/>
              </a:spcBef>
              <a:spcAft>
                <a:spcPts val="0"/>
              </a:spcAft>
              <a:buSzPts val="1200"/>
              <a:buNone/>
              <a:defRPr sz="1200">
                <a:solidFill>
                  <a:srgbClr val="8C8C9C"/>
                </a:solidFill>
              </a:defRPr>
            </a:lvl5pPr>
            <a:lvl6pPr marL="2743200" lvl="5" indent="-228600" algn="l">
              <a:lnSpc>
                <a:spcPct val="90000"/>
              </a:lnSpc>
              <a:spcBef>
                <a:spcPts val="400"/>
              </a:spcBef>
              <a:spcAft>
                <a:spcPts val="0"/>
              </a:spcAft>
              <a:buClr>
                <a:srgbClr val="8C8C9C"/>
              </a:buClr>
              <a:buSzPts val="1200"/>
              <a:buNone/>
              <a:defRPr sz="1200">
                <a:solidFill>
                  <a:srgbClr val="8C8C9C"/>
                </a:solidFill>
              </a:defRPr>
            </a:lvl6pPr>
            <a:lvl7pPr marL="3200400" lvl="6" indent="-228600" algn="l">
              <a:lnSpc>
                <a:spcPct val="90000"/>
              </a:lnSpc>
              <a:spcBef>
                <a:spcPts val="400"/>
              </a:spcBef>
              <a:spcAft>
                <a:spcPts val="0"/>
              </a:spcAft>
              <a:buClr>
                <a:srgbClr val="8C8C9C"/>
              </a:buClr>
              <a:buSzPts val="1200"/>
              <a:buNone/>
              <a:defRPr sz="1200">
                <a:solidFill>
                  <a:srgbClr val="8C8C9C"/>
                </a:solidFill>
              </a:defRPr>
            </a:lvl7pPr>
            <a:lvl8pPr marL="3657600" lvl="7" indent="-228600" algn="l">
              <a:lnSpc>
                <a:spcPct val="90000"/>
              </a:lnSpc>
              <a:spcBef>
                <a:spcPts val="400"/>
              </a:spcBef>
              <a:spcAft>
                <a:spcPts val="0"/>
              </a:spcAft>
              <a:buClr>
                <a:srgbClr val="8C8C9C"/>
              </a:buClr>
              <a:buSzPts val="1200"/>
              <a:buNone/>
              <a:defRPr sz="1200">
                <a:solidFill>
                  <a:srgbClr val="8C8C9C"/>
                </a:solidFill>
              </a:defRPr>
            </a:lvl8pPr>
            <a:lvl9pPr marL="4114800" lvl="8" indent="-228600" algn="l">
              <a:lnSpc>
                <a:spcPct val="90000"/>
              </a:lnSpc>
              <a:spcBef>
                <a:spcPts val="400"/>
              </a:spcBef>
              <a:spcAft>
                <a:spcPts val="0"/>
              </a:spcAft>
              <a:buClr>
                <a:srgbClr val="8C8C9C"/>
              </a:buClr>
              <a:buSzPts val="1200"/>
              <a:buNone/>
              <a:defRPr sz="1200">
                <a:solidFill>
                  <a:srgbClr val="8C8C9C"/>
                </a:solidFill>
              </a:defRPr>
            </a:lvl9pPr>
          </a:lstStyle>
          <a:p>
            <a:endParaRPr/>
          </a:p>
        </p:txBody>
      </p:sp>
      <p:sp>
        <p:nvSpPr>
          <p:cNvPr id="290" name="Google Shape;290;p3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1" name="Google Shape;291;p3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2" name="Google Shape;292;p3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3"/>
        <p:cNvGrpSpPr/>
        <p:nvPr/>
      </p:nvGrpSpPr>
      <p:grpSpPr>
        <a:xfrm>
          <a:off x="0" y="0"/>
          <a:ext cx="0" cy="0"/>
          <a:chOff x="0" y="0"/>
          <a:chExt cx="0" cy="0"/>
        </a:xfrm>
      </p:grpSpPr>
      <p:sp>
        <p:nvSpPr>
          <p:cNvPr id="294" name="Google Shape;294;p3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95" name="Google Shape;295;p37"/>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96" name="Google Shape;296;p37"/>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97" name="Google Shape;297;p3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8" name="Google Shape;298;p3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9" name="Google Shape;299;p3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00"/>
        <p:cNvGrpSpPr/>
        <p:nvPr/>
      </p:nvGrpSpPr>
      <p:grpSpPr>
        <a:xfrm>
          <a:off x="0" y="0"/>
          <a:ext cx="0" cy="0"/>
          <a:chOff x="0" y="0"/>
          <a:chExt cx="0" cy="0"/>
        </a:xfrm>
      </p:grpSpPr>
      <p:sp>
        <p:nvSpPr>
          <p:cNvPr id="301" name="Google Shape;301;p38"/>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02" name="Google Shape;302;p38"/>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1800"/>
              <a:buNone/>
              <a:defRPr sz="1800" b="1"/>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14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03" name="Google Shape;303;p38"/>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04" name="Google Shape;304;p38"/>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1800"/>
              <a:buNone/>
              <a:defRPr sz="1800" b="1"/>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14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05" name="Google Shape;305;p38"/>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06" name="Google Shape;306;p3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07" name="Google Shape;307;p3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08" name="Google Shape;308;p3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9"/>
        <p:cNvGrpSpPr/>
        <p:nvPr/>
      </p:nvGrpSpPr>
      <p:grpSpPr>
        <a:xfrm>
          <a:off x="0" y="0"/>
          <a:ext cx="0" cy="0"/>
          <a:chOff x="0" y="0"/>
          <a:chExt cx="0" cy="0"/>
        </a:xfrm>
      </p:grpSpPr>
      <p:sp>
        <p:nvSpPr>
          <p:cNvPr id="310" name="Google Shape;310;p3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1" name="Google Shape;311;p3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2" name="Google Shape;312;p3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13"/>
        <p:cNvGrpSpPr/>
        <p:nvPr/>
      </p:nvGrpSpPr>
      <p:grpSpPr>
        <a:xfrm>
          <a:off x="0" y="0"/>
          <a:ext cx="0" cy="0"/>
          <a:chOff x="0" y="0"/>
          <a:chExt cx="0" cy="0"/>
        </a:xfrm>
      </p:grpSpPr>
      <p:sp>
        <p:nvSpPr>
          <p:cNvPr id="314" name="Google Shape;314;p40"/>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15" name="Google Shape;315;p40"/>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SzPts val="2400"/>
              <a:buChar char="▪"/>
              <a:defRPr sz="2400"/>
            </a:lvl1pPr>
            <a:lvl2pPr marL="914400" lvl="1" indent="-361950" algn="l">
              <a:lnSpc>
                <a:spcPct val="90000"/>
              </a:lnSpc>
              <a:spcBef>
                <a:spcPts val="400"/>
              </a:spcBef>
              <a:spcAft>
                <a:spcPts val="0"/>
              </a:spcAft>
              <a:buSzPts val="2100"/>
              <a:buChar char="▪"/>
              <a:defRPr sz="2100"/>
            </a:lvl2pPr>
            <a:lvl3pPr marL="1371600" lvl="2" indent="-342900" algn="l">
              <a:lnSpc>
                <a:spcPct val="90000"/>
              </a:lnSpc>
              <a:spcBef>
                <a:spcPts val="400"/>
              </a:spcBef>
              <a:spcAft>
                <a:spcPts val="0"/>
              </a:spcAft>
              <a:buSzPts val="1800"/>
              <a:buChar char="▪"/>
              <a:defRPr sz="1800"/>
            </a:lvl3pPr>
            <a:lvl4pPr marL="1828800" lvl="3" indent="-323850" algn="l">
              <a:lnSpc>
                <a:spcPct val="90000"/>
              </a:lnSpc>
              <a:spcBef>
                <a:spcPts val="400"/>
              </a:spcBef>
              <a:spcAft>
                <a:spcPts val="0"/>
              </a:spcAft>
              <a:buSzPts val="1500"/>
              <a:buChar char="▪"/>
              <a:defRPr sz="1500"/>
            </a:lvl4pPr>
            <a:lvl5pPr marL="2286000" lvl="4" indent="-323850" algn="l">
              <a:lnSpc>
                <a:spcPct val="90000"/>
              </a:lnSpc>
              <a:spcBef>
                <a:spcPts val="400"/>
              </a:spcBef>
              <a:spcAft>
                <a:spcPts val="0"/>
              </a:spcAft>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316" name="Google Shape;316;p40"/>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200"/>
              <a:buNone/>
              <a:defRPr sz="1200"/>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9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317" name="Google Shape;317;p4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8" name="Google Shape;318;p4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9" name="Google Shape;319;p4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20"/>
        <p:cNvGrpSpPr/>
        <p:nvPr/>
      </p:nvGrpSpPr>
      <p:grpSpPr>
        <a:xfrm>
          <a:off x="0" y="0"/>
          <a:ext cx="0" cy="0"/>
          <a:chOff x="0" y="0"/>
          <a:chExt cx="0" cy="0"/>
        </a:xfrm>
      </p:grpSpPr>
      <p:sp>
        <p:nvSpPr>
          <p:cNvPr id="321" name="Google Shape;321;p41"/>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22" name="Google Shape;322;p41"/>
          <p:cNvSpPr>
            <a:spLocks noGrp="1"/>
          </p:cNvSpPr>
          <p:nvPr>
            <p:ph type="pic" idx="2"/>
          </p:nvPr>
        </p:nvSpPr>
        <p:spPr>
          <a:xfrm>
            <a:off x="3887391" y="740569"/>
            <a:ext cx="4629150" cy="3655219"/>
          </a:xfrm>
          <a:prstGeom prst="rect">
            <a:avLst/>
          </a:prstGeom>
          <a:noFill/>
          <a:ln>
            <a:noFill/>
          </a:ln>
        </p:spPr>
      </p:sp>
      <p:sp>
        <p:nvSpPr>
          <p:cNvPr id="323" name="Google Shape;323;p41"/>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200"/>
              <a:buNone/>
              <a:defRPr sz="1200"/>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9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324" name="Google Shape;324;p4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25" name="Google Shape;325;p4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26" name="Google Shape;326;p4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27"/>
        <p:cNvGrpSpPr/>
        <p:nvPr/>
      </p:nvGrpSpPr>
      <p:grpSpPr>
        <a:xfrm>
          <a:off x="0" y="0"/>
          <a:ext cx="0" cy="0"/>
          <a:chOff x="0" y="0"/>
          <a:chExt cx="0" cy="0"/>
        </a:xfrm>
      </p:grpSpPr>
      <p:sp>
        <p:nvSpPr>
          <p:cNvPr id="328" name="Google Shape;328;p42"/>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29" name="Google Shape;329;p42"/>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30" name="Google Shape;330;p4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31" name="Google Shape;331;p4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32" name="Google Shape;332;p4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33"/>
        <p:cNvGrpSpPr/>
        <p:nvPr/>
      </p:nvGrpSpPr>
      <p:grpSpPr>
        <a:xfrm>
          <a:off x="0" y="0"/>
          <a:ext cx="0" cy="0"/>
          <a:chOff x="0" y="0"/>
          <a:chExt cx="0" cy="0"/>
        </a:xfrm>
      </p:grpSpPr>
      <p:sp>
        <p:nvSpPr>
          <p:cNvPr id="334" name="Google Shape;334;p43"/>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35" name="Google Shape;335;p43"/>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36" name="Google Shape;336;p4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37" name="Google Shape;337;p4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38" name="Google Shape;338;p4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346"/>
        <p:cNvGrpSpPr/>
        <p:nvPr/>
      </p:nvGrpSpPr>
      <p:grpSpPr>
        <a:xfrm>
          <a:off x="0" y="0"/>
          <a:ext cx="0" cy="0"/>
          <a:chOff x="0" y="0"/>
          <a:chExt cx="0" cy="0"/>
        </a:xfrm>
      </p:grpSpPr>
      <p:pic>
        <p:nvPicPr>
          <p:cNvPr id="347" name="Google Shape;347;p45" descr="HD-ShadowLong.png"/>
          <p:cNvPicPr preferRelativeResize="0"/>
          <p:nvPr/>
        </p:nvPicPr>
        <p:blipFill rotWithShape="1">
          <a:blip r:embed="rId2">
            <a:alphaModFix/>
          </a:blip>
          <a:srcRect/>
          <a:stretch/>
        </p:blipFill>
        <p:spPr>
          <a:xfrm>
            <a:off x="-1" y="3065180"/>
            <a:ext cx="7828359" cy="240873"/>
          </a:xfrm>
          <a:prstGeom prst="rect">
            <a:avLst/>
          </a:prstGeom>
          <a:noFill/>
          <a:ln>
            <a:noFill/>
          </a:ln>
        </p:spPr>
      </p:pic>
      <p:pic>
        <p:nvPicPr>
          <p:cNvPr id="348" name="Google Shape;348;p45" descr="HD-ShadowShort.png"/>
          <p:cNvPicPr preferRelativeResize="0"/>
          <p:nvPr/>
        </p:nvPicPr>
        <p:blipFill rotWithShape="1">
          <a:blip r:embed="rId3">
            <a:alphaModFix/>
          </a:blip>
          <a:srcRect/>
          <a:stretch/>
        </p:blipFill>
        <p:spPr>
          <a:xfrm>
            <a:off x="7939368" y="3065926"/>
            <a:ext cx="1202248" cy="108203"/>
          </a:xfrm>
          <a:prstGeom prst="rect">
            <a:avLst/>
          </a:prstGeom>
          <a:noFill/>
          <a:ln>
            <a:noFill/>
          </a:ln>
        </p:spPr>
      </p:pic>
      <p:sp>
        <p:nvSpPr>
          <p:cNvPr id="349" name="Google Shape;349;p45"/>
          <p:cNvSpPr/>
          <p:nvPr/>
        </p:nvSpPr>
        <p:spPr>
          <a:xfrm>
            <a:off x="-1" y="2044700"/>
            <a:ext cx="7828359" cy="1026149"/>
          </a:xfrm>
          <a:prstGeom prst="rect">
            <a:avLst/>
          </a:prstGeom>
          <a:solidFill>
            <a:srgbClr val="06578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50" name="Google Shape;350;p45"/>
          <p:cNvSpPr/>
          <p:nvPr/>
        </p:nvSpPr>
        <p:spPr>
          <a:xfrm>
            <a:off x="7939369" y="2044700"/>
            <a:ext cx="1202248" cy="1026149"/>
          </a:xfrm>
          <a:prstGeom prst="rect">
            <a:avLst/>
          </a:pr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51" name="Google Shape;351;p45"/>
          <p:cNvSpPr txBox="1">
            <a:spLocks noGrp="1"/>
          </p:cNvSpPr>
          <p:nvPr>
            <p:ph type="title"/>
          </p:nvPr>
        </p:nvSpPr>
        <p:spPr>
          <a:xfrm>
            <a:off x="510242" y="2152421"/>
            <a:ext cx="7210395" cy="818091"/>
          </a:xfrm>
          <a:prstGeom prst="rect">
            <a:avLst/>
          </a:prstGeom>
          <a:noFill/>
          <a:ln>
            <a:noFill/>
          </a:ln>
        </p:spPr>
        <p:txBody>
          <a:bodyPr spcFirstLastPara="1" wrap="square" lIns="68575" tIns="34275" rIns="68575" bIns="34275" anchor="ctr" anchorCtr="0">
            <a:normAutofit/>
          </a:bodyPr>
          <a:lstStyle>
            <a:lvl1pPr lvl="0" algn="r">
              <a:lnSpc>
                <a:spcPct val="90000"/>
              </a:lnSpc>
              <a:spcBef>
                <a:spcPts val="0"/>
              </a:spcBef>
              <a:spcAft>
                <a:spcPts val="0"/>
              </a:spcAft>
              <a:buClr>
                <a:schemeClr val="lt1"/>
              </a:buClr>
              <a:buSzPts val="2700"/>
              <a:buFont typeface="Trebuchet MS"/>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52" name="Google Shape;352;p45"/>
          <p:cNvSpPr txBox="1">
            <a:spLocks noGrp="1"/>
          </p:cNvSpPr>
          <p:nvPr>
            <p:ph type="body" idx="1"/>
          </p:nvPr>
        </p:nvSpPr>
        <p:spPr>
          <a:xfrm>
            <a:off x="510242" y="3174128"/>
            <a:ext cx="7210395" cy="1278013"/>
          </a:xfrm>
          <a:prstGeom prst="rect">
            <a:avLst/>
          </a:prstGeom>
          <a:noFill/>
          <a:ln>
            <a:noFill/>
          </a:ln>
        </p:spPr>
        <p:txBody>
          <a:bodyPr spcFirstLastPara="1" wrap="square" lIns="68575" tIns="34275" rIns="68575" bIns="34275" anchor="t" anchorCtr="0">
            <a:normAutofit/>
          </a:bodyPr>
          <a:lstStyle>
            <a:lvl1pPr marL="457200" lvl="0" indent="-228600" algn="r">
              <a:lnSpc>
                <a:spcPct val="90000"/>
              </a:lnSpc>
              <a:spcBef>
                <a:spcPts val="800"/>
              </a:spcBef>
              <a:spcAft>
                <a:spcPts val="0"/>
              </a:spcAft>
              <a:buClr>
                <a:schemeClr val="lt1"/>
              </a:buClr>
              <a:buSzPts val="1500"/>
              <a:buNone/>
              <a:defRPr sz="1500">
                <a:solidFill>
                  <a:schemeClr val="lt1"/>
                </a:solidFill>
              </a:defRPr>
            </a:lvl1pPr>
            <a:lvl2pPr marL="914400" lvl="1" indent="-228600" algn="l">
              <a:lnSpc>
                <a:spcPct val="90000"/>
              </a:lnSpc>
              <a:spcBef>
                <a:spcPts val="400"/>
              </a:spcBef>
              <a:spcAft>
                <a:spcPts val="0"/>
              </a:spcAft>
              <a:buClr>
                <a:schemeClr val="lt1"/>
              </a:buClr>
              <a:buSzPts val="1500"/>
              <a:buNone/>
              <a:defRPr sz="1500">
                <a:solidFill>
                  <a:schemeClr val="lt1"/>
                </a:solidFill>
              </a:defRPr>
            </a:lvl2pPr>
            <a:lvl3pPr marL="1371600" lvl="2" indent="-228600" algn="l">
              <a:lnSpc>
                <a:spcPct val="90000"/>
              </a:lnSpc>
              <a:spcBef>
                <a:spcPts val="400"/>
              </a:spcBef>
              <a:spcAft>
                <a:spcPts val="0"/>
              </a:spcAft>
              <a:buClr>
                <a:schemeClr val="lt1"/>
              </a:buClr>
              <a:buSzPts val="1400"/>
              <a:buNone/>
              <a:defRPr sz="1400">
                <a:solidFill>
                  <a:schemeClr val="lt1"/>
                </a:solidFill>
              </a:defRPr>
            </a:lvl3pPr>
            <a:lvl4pPr marL="1828800" lvl="3" indent="-228600" algn="l">
              <a:lnSpc>
                <a:spcPct val="90000"/>
              </a:lnSpc>
              <a:spcBef>
                <a:spcPts val="400"/>
              </a:spcBef>
              <a:spcAft>
                <a:spcPts val="0"/>
              </a:spcAft>
              <a:buClr>
                <a:schemeClr val="lt1"/>
              </a:buClr>
              <a:buSzPts val="1200"/>
              <a:buNone/>
              <a:defRPr sz="1200">
                <a:solidFill>
                  <a:schemeClr val="lt1"/>
                </a:solidFill>
              </a:defRPr>
            </a:lvl4pPr>
            <a:lvl5pPr marL="2286000" lvl="4" indent="-228600" algn="l">
              <a:lnSpc>
                <a:spcPct val="90000"/>
              </a:lnSpc>
              <a:spcBef>
                <a:spcPts val="400"/>
              </a:spcBef>
              <a:spcAft>
                <a:spcPts val="0"/>
              </a:spcAft>
              <a:buClr>
                <a:schemeClr val="lt1"/>
              </a:buClr>
              <a:buSzPts val="1200"/>
              <a:buNone/>
              <a:defRPr sz="1200">
                <a:solidFill>
                  <a:schemeClr val="lt1"/>
                </a:solidFill>
              </a:defRPr>
            </a:lvl5pPr>
            <a:lvl6pPr marL="2743200" lvl="5" indent="-228600" algn="l">
              <a:lnSpc>
                <a:spcPct val="90000"/>
              </a:lnSpc>
              <a:spcBef>
                <a:spcPts val="400"/>
              </a:spcBef>
              <a:spcAft>
                <a:spcPts val="0"/>
              </a:spcAft>
              <a:buClr>
                <a:schemeClr val="lt1"/>
              </a:buClr>
              <a:buSzPts val="1200"/>
              <a:buNone/>
              <a:defRPr sz="1200">
                <a:solidFill>
                  <a:schemeClr val="lt1"/>
                </a:solidFill>
              </a:defRPr>
            </a:lvl6pPr>
            <a:lvl7pPr marL="3200400" lvl="6" indent="-228600" algn="l">
              <a:lnSpc>
                <a:spcPct val="90000"/>
              </a:lnSpc>
              <a:spcBef>
                <a:spcPts val="400"/>
              </a:spcBef>
              <a:spcAft>
                <a:spcPts val="0"/>
              </a:spcAft>
              <a:buClr>
                <a:schemeClr val="lt1"/>
              </a:buClr>
              <a:buSzPts val="1200"/>
              <a:buNone/>
              <a:defRPr sz="1200">
                <a:solidFill>
                  <a:schemeClr val="lt1"/>
                </a:solidFill>
              </a:defRPr>
            </a:lvl7pPr>
            <a:lvl8pPr marL="3657600" lvl="7" indent="-228600" algn="l">
              <a:lnSpc>
                <a:spcPct val="90000"/>
              </a:lnSpc>
              <a:spcBef>
                <a:spcPts val="400"/>
              </a:spcBef>
              <a:spcAft>
                <a:spcPts val="0"/>
              </a:spcAft>
              <a:buClr>
                <a:schemeClr val="lt1"/>
              </a:buClr>
              <a:buSzPts val="1200"/>
              <a:buNone/>
              <a:defRPr sz="1200">
                <a:solidFill>
                  <a:schemeClr val="lt1"/>
                </a:solidFill>
              </a:defRPr>
            </a:lvl8pPr>
            <a:lvl9pPr marL="4114800" lvl="8" indent="-228600" algn="l">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353" name="Google Shape;353;p45"/>
          <p:cNvSpPr txBox="1">
            <a:spLocks noGrp="1"/>
          </p:cNvSpPr>
          <p:nvPr>
            <p:ph type="dt" idx="10"/>
          </p:nvPr>
        </p:nvSpPr>
        <p:spPr>
          <a:xfrm>
            <a:off x="5663236" y="4452140"/>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54" name="Google Shape;354;p45"/>
          <p:cNvSpPr txBox="1">
            <a:spLocks noGrp="1"/>
          </p:cNvSpPr>
          <p:nvPr>
            <p:ph type="ftr" idx="11"/>
          </p:nvPr>
        </p:nvSpPr>
        <p:spPr>
          <a:xfrm>
            <a:off x="510241" y="4452141"/>
            <a:ext cx="5152995"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55" name="Google Shape;355;p45"/>
          <p:cNvSpPr txBox="1">
            <a:spLocks noGrp="1"/>
          </p:cNvSpPr>
          <p:nvPr>
            <p:ph type="sldNum" idx="12"/>
          </p:nvPr>
        </p:nvSpPr>
        <p:spPr>
          <a:xfrm>
            <a:off x="8047091" y="2152421"/>
            <a:ext cx="865613" cy="818092"/>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356" name="Google Shape;356;p45"/>
          <p:cNvPicPr preferRelativeResize="0"/>
          <p:nvPr/>
        </p:nvPicPr>
        <p:blipFill rotWithShape="1">
          <a:blip r:embed="rId4">
            <a:alphaModFix/>
          </a:blip>
          <a:srcRect/>
          <a:stretch/>
        </p:blipFill>
        <p:spPr>
          <a:xfrm>
            <a:off x="8062559" y="2126402"/>
            <a:ext cx="1081441" cy="844111"/>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357"/>
        <p:cNvGrpSpPr/>
        <p:nvPr/>
      </p:nvGrpSpPr>
      <p:grpSpPr>
        <a:xfrm>
          <a:off x="0" y="0"/>
          <a:ext cx="0" cy="0"/>
          <a:chOff x="0" y="0"/>
          <a:chExt cx="0" cy="0"/>
        </a:xfrm>
      </p:grpSpPr>
      <p:pic>
        <p:nvPicPr>
          <p:cNvPr id="358" name="Google Shape;358;p46" descr="HD-ShadowShort.png"/>
          <p:cNvPicPr preferRelativeResize="0"/>
          <p:nvPr/>
        </p:nvPicPr>
        <p:blipFill rotWithShape="1">
          <a:blip r:embed="rId2">
            <a:alphaModFix/>
          </a:blip>
          <a:srcRect/>
          <a:stretch/>
        </p:blipFill>
        <p:spPr>
          <a:xfrm>
            <a:off x="7939370" y="1478426"/>
            <a:ext cx="1202248" cy="108202"/>
          </a:xfrm>
          <a:prstGeom prst="rect">
            <a:avLst/>
          </a:prstGeom>
          <a:noFill/>
          <a:ln>
            <a:noFill/>
          </a:ln>
        </p:spPr>
      </p:pic>
      <p:sp>
        <p:nvSpPr>
          <p:cNvPr id="359" name="Google Shape;359;p46"/>
          <p:cNvSpPr/>
          <p:nvPr/>
        </p:nvSpPr>
        <p:spPr>
          <a:xfrm>
            <a:off x="7950868" y="457200"/>
            <a:ext cx="1202248" cy="1026149"/>
          </a:xfrm>
          <a:prstGeom prst="rect">
            <a:avLst/>
          </a:pr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pic>
        <p:nvPicPr>
          <p:cNvPr id="360" name="Google Shape;360;p46"/>
          <p:cNvPicPr preferRelativeResize="0"/>
          <p:nvPr/>
        </p:nvPicPr>
        <p:blipFill rotWithShape="1">
          <a:blip r:embed="rId3">
            <a:alphaModFix/>
          </a:blip>
          <a:srcRect/>
          <a:stretch/>
        </p:blipFill>
        <p:spPr>
          <a:xfrm>
            <a:off x="8047091" y="531035"/>
            <a:ext cx="1081441" cy="844111"/>
          </a:xfrm>
          <a:prstGeom prst="rect">
            <a:avLst/>
          </a:prstGeom>
          <a:noFill/>
          <a:ln>
            <a:noFill/>
          </a:ln>
        </p:spPr>
      </p:pic>
      <p:sp>
        <p:nvSpPr>
          <p:cNvPr id="361" name="Google Shape;361;p46"/>
          <p:cNvSpPr txBox="1">
            <a:spLocks noGrp="1"/>
          </p:cNvSpPr>
          <p:nvPr>
            <p:ph type="sldNum" idx="12"/>
          </p:nvPr>
        </p:nvSpPr>
        <p:spPr>
          <a:xfrm>
            <a:off x="8155005" y="4180016"/>
            <a:ext cx="865613" cy="818092"/>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400">
                <a:solidFill>
                  <a:schemeClr val="lt1"/>
                </a:solidFill>
                <a:latin typeface="Trebuchet MS"/>
                <a:ea typeface="Trebuchet MS"/>
                <a:cs typeface="Trebuchet MS"/>
                <a:sym typeface="Trebuchet MS"/>
              </a:defRPr>
            </a:lvl1pPr>
            <a:lvl2pPr marL="0" lvl="1" indent="0" algn="l">
              <a:spcBef>
                <a:spcPts val="0"/>
              </a:spcBef>
              <a:buNone/>
              <a:defRPr sz="1400">
                <a:solidFill>
                  <a:schemeClr val="lt1"/>
                </a:solidFill>
                <a:latin typeface="Trebuchet MS"/>
                <a:ea typeface="Trebuchet MS"/>
                <a:cs typeface="Trebuchet MS"/>
                <a:sym typeface="Trebuchet MS"/>
              </a:defRPr>
            </a:lvl2pPr>
            <a:lvl3pPr marL="0" lvl="2" indent="0" algn="l">
              <a:spcBef>
                <a:spcPts val="0"/>
              </a:spcBef>
              <a:buNone/>
              <a:defRPr sz="1400">
                <a:solidFill>
                  <a:schemeClr val="lt1"/>
                </a:solidFill>
                <a:latin typeface="Trebuchet MS"/>
                <a:ea typeface="Trebuchet MS"/>
                <a:cs typeface="Trebuchet MS"/>
                <a:sym typeface="Trebuchet MS"/>
              </a:defRPr>
            </a:lvl3pPr>
            <a:lvl4pPr marL="0" lvl="3" indent="0" algn="l">
              <a:spcBef>
                <a:spcPts val="0"/>
              </a:spcBef>
              <a:buNone/>
              <a:defRPr sz="1400">
                <a:solidFill>
                  <a:schemeClr val="lt1"/>
                </a:solidFill>
                <a:latin typeface="Trebuchet MS"/>
                <a:ea typeface="Trebuchet MS"/>
                <a:cs typeface="Trebuchet MS"/>
                <a:sym typeface="Trebuchet MS"/>
              </a:defRPr>
            </a:lvl4pPr>
            <a:lvl5pPr marL="0" lvl="4" indent="0" algn="l">
              <a:spcBef>
                <a:spcPts val="0"/>
              </a:spcBef>
              <a:buNone/>
              <a:defRPr sz="1400">
                <a:solidFill>
                  <a:schemeClr val="lt1"/>
                </a:solidFill>
                <a:latin typeface="Trebuchet MS"/>
                <a:ea typeface="Trebuchet MS"/>
                <a:cs typeface="Trebuchet MS"/>
                <a:sym typeface="Trebuchet MS"/>
              </a:defRPr>
            </a:lvl5pPr>
            <a:lvl6pPr marL="0" lvl="5" indent="0" algn="l">
              <a:spcBef>
                <a:spcPts val="0"/>
              </a:spcBef>
              <a:buNone/>
              <a:defRPr sz="1400">
                <a:solidFill>
                  <a:schemeClr val="lt1"/>
                </a:solidFill>
                <a:latin typeface="Trebuchet MS"/>
                <a:ea typeface="Trebuchet MS"/>
                <a:cs typeface="Trebuchet MS"/>
                <a:sym typeface="Trebuchet MS"/>
              </a:defRPr>
            </a:lvl6pPr>
            <a:lvl7pPr marL="0" lvl="6" indent="0" algn="l">
              <a:spcBef>
                <a:spcPts val="0"/>
              </a:spcBef>
              <a:buNone/>
              <a:defRPr sz="1400">
                <a:solidFill>
                  <a:schemeClr val="lt1"/>
                </a:solidFill>
                <a:latin typeface="Trebuchet MS"/>
                <a:ea typeface="Trebuchet MS"/>
                <a:cs typeface="Trebuchet MS"/>
                <a:sym typeface="Trebuchet MS"/>
              </a:defRPr>
            </a:lvl7pPr>
            <a:lvl8pPr marL="0" lvl="7" indent="0" algn="l">
              <a:spcBef>
                <a:spcPts val="0"/>
              </a:spcBef>
              <a:buNone/>
              <a:defRPr sz="1400">
                <a:solidFill>
                  <a:schemeClr val="lt1"/>
                </a:solidFill>
                <a:latin typeface="Trebuchet MS"/>
                <a:ea typeface="Trebuchet MS"/>
                <a:cs typeface="Trebuchet MS"/>
                <a:sym typeface="Trebuchet MS"/>
              </a:defRPr>
            </a:lvl8pPr>
            <a:lvl9pPr marL="0" lvl="8" indent="0" algn="l">
              <a:spcBef>
                <a:spcPts val="0"/>
              </a:spcBef>
              <a:buNone/>
              <a:defRPr sz="1400">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GB"/>
              <a:t>‹#›</a:t>
            </a:fld>
            <a:endParaRPr/>
          </a:p>
        </p:txBody>
      </p:sp>
      <p:pic>
        <p:nvPicPr>
          <p:cNvPr id="362" name="Google Shape;362;p46" descr="HD-ShadowLong.png"/>
          <p:cNvPicPr preferRelativeResize="0"/>
          <p:nvPr/>
        </p:nvPicPr>
        <p:blipFill rotWithShape="1">
          <a:blip r:embed="rId4">
            <a:alphaModFix/>
          </a:blip>
          <a:srcRect/>
          <a:stretch/>
        </p:blipFill>
        <p:spPr>
          <a:xfrm>
            <a:off x="1" y="1477680"/>
            <a:ext cx="7828359" cy="240873"/>
          </a:xfrm>
          <a:prstGeom prst="rect">
            <a:avLst/>
          </a:prstGeom>
          <a:noFill/>
          <a:ln>
            <a:noFill/>
          </a:ln>
        </p:spPr>
      </p:pic>
      <p:sp>
        <p:nvSpPr>
          <p:cNvPr id="363" name="Google Shape;363;p46"/>
          <p:cNvSpPr/>
          <p:nvPr/>
        </p:nvSpPr>
        <p:spPr>
          <a:xfrm>
            <a:off x="0" y="457200"/>
            <a:ext cx="7828359" cy="1026149"/>
          </a:xfrm>
          <a:prstGeom prst="rect">
            <a:avLst/>
          </a:prstGeom>
          <a:solidFill>
            <a:srgbClr val="06578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64" name="Google Shape;364;p46"/>
          <p:cNvSpPr txBox="1">
            <a:spLocks noGrp="1"/>
          </p:cNvSpPr>
          <p:nvPr>
            <p:ph type="title"/>
          </p:nvPr>
        </p:nvSpPr>
        <p:spPr>
          <a:xfrm>
            <a:off x="510241" y="564921"/>
            <a:ext cx="7210396" cy="810703"/>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65" name="Google Shape;365;p46"/>
          <p:cNvSpPr txBox="1">
            <a:spLocks noGrp="1"/>
          </p:cNvSpPr>
          <p:nvPr>
            <p:ph type="body" idx="1"/>
          </p:nvPr>
        </p:nvSpPr>
        <p:spPr>
          <a:xfrm>
            <a:off x="510241" y="1752655"/>
            <a:ext cx="7210396" cy="2699487"/>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lt1"/>
              </a:buClr>
              <a:buSzPts val="1400"/>
              <a:buChar char="•"/>
              <a:defRPr/>
            </a:lvl1pPr>
            <a:lvl2pPr marL="914400" lvl="1" indent="-317500" algn="l">
              <a:lnSpc>
                <a:spcPct val="90000"/>
              </a:lnSpc>
              <a:spcBef>
                <a:spcPts val="400"/>
              </a:spcBef>
              <a:spcAft>
                <a:spcPts val="0"/>
              </a:spcAft>
              <a:buClr>
                <a:schemeClr val="lt1"/>
              </a:buClr>
              <a:buSzPts val="1400"/>
              <a:buChar char="•"/>
              <a:defRPr/>
            </a:lvl2pPr>
            <a:lvl3pPr marL="1371600" lvl="2" indent="-317500" algn="l">
              <a:lnSpc>
                <a:spcPct val="90000"/>
              </a:lnSpc>
              <a:spcBef>
                <a:spcPts val="400"/>
              </a:spcBef>
              <a:spcAft>
                <a:spcPts val="0"/>
              </a:spcAft>
              <a:buClr>
                <a:schemeClr val="lt1"/>
              </a:buClr>
              <a:buSzPts val="1400"/>
              <a:buChar char="•"/>
              <a:defRPr/>
            </a:lvl3pPr>
            <a:lvl4pPr marL="1828800" lvl="3" indent="-317500" algn="l">
              <a:lnSpc>
                <a:spcPct val="90000"/>
              </a:lnSpc>
              <a:spcBef>
                <a:spcPts val="400"/>
              </a:spcBef>
              <a:spcAft>
                <a:spcPts val="0"/>
              </a:spcAft>
              <a:buClr>
                <a:schemeClr val="lt1"/>
              </a:buClr>
              <a:buSzPts val="1400"/>
              <a:buChar char="•"/>
              <a:defRPr/>
            </a:lvl4pPr>
            <a:lvl5pPr marL="2286000" lvl="4" indent="-317500" algn="l">
              <a:lnSpc>
                <a:spcPct val="90000"/>
              </a:lnSpc>
              <a:spcBef>
                <a:spcPts val="400"/>
              </a:spcBef>
              <a:spcAft>
                <a:spcPts val="0"/>
              </a:spcAft>
              <a:buClr>
                <a:schemeClr val="lt1"/>
              </a:buClr>
              <a:buSzPts val="1400"/>
              <a:buChar char="•"/>
              <a:defRPr/>
            </a:lvl5pPr>
            <a:lvl6pPr marL="2743200" lvl="5" indent="-317500" algn="l">
              <a:lnSpc>
                <a:spcPct val="90000"/>
              </a:lnSpc>
              <a:spcBef>
                <a:spcPts val="400"/>
              </a:spcBef>
              <a:spcAft>
                <a:spcPts val="0"/>
              </a:spcAft>
              <a:buClr>
                <a:schemeClr val="lt1"/>
              </a:buClr>
              <a:buSzPts val="1400"/>
              <a:buChar char="•"/>
              <a:defRPr/>
            </a:lvl6pPr>
            <a:lvl7pPr marL="3200400" lvl="6" indent="-317500" algn="l">
              <a:lnSpc>
                <a:spcPct val="90000"/>
              </a:lnSpc>
              <a:spcBef>
                <a:spcPts val="400"/>
              </a:spcBef>
              <a:spcAft>
                <a:spcPts val="0"/>
              </a:spcAft>
              <a:buClr>
                <a:schemeClr val="lt1"/>
              </a:buClr>
              <a:buSzPts val="1400"/>
              <a:buChar char="•"/>
              <a:defRPr/>
            </a:lvl7pPr>
            <a:lvl8pPr marL="3657600" lvl="7" indent="-317500" algn="l">
              <a:lnSpc>
                <a:spcPct val="90000"/>
              </a:lnSpc>
              <a:spcBef>
                <a:spcPts val="400"/>
              </a:spcBef>
              <a:spcAft>
                <a:spcPts val="0"/>
              </a:spcAft>
              <a:buClr>
                <a:schemeClr val="lt1"/>
              </a:buClr>
              <a:buSzPts val="1400"/>
              <a:buChar char="•"/>
              <a:defRPr/>
            </a:lvl8pPr>
            <a:lvl9pPr marL="4114800" lvl="8" indent="-317500" algn="l">
              <a:lnSpc>
                <a:spcPct val="90000"/>
              </a:lnSpc>
              <a:spcBef>
                <a:spcPts val="400"/>
              </a:spcBef>
              <a:spcAft>
                <a:spcPts val="0"/>
              </a:spcAft>
              <a:buClr>
                <a:schemeClr val="lt1"/>
              </a:buClr>
              <a:buSzPts val="1400"/>
              <a:buChar char="•"/>
              <a:defRPr/>
            </a:lvl9pPr>
          </a:lstStyle>
          <a:p>
            <a:endParaRPr/>
          </a:p>
        </p:txBody>
      </p:sp>
      <p:sp>
        <p:nvSpPr>
          <p:cNvPr id="366" name="Google Shape;366;p46"/>
          <p:cNvSpPr txBox="1">
            <a:spLocks noGrp="1"/>
          </p:cNvSpPr>
          <p:nvPr>
            <p:ph type="dt" idx="10"/>
          </p:nvPr>
        </p:nvSpPr>
        <p:spPr>
          <a:xfrm>
            <a:off x="5663236" y="4452140"/>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67" name="Google Shape;367;p46"/>
          <p:cNvSpPr txBox="1">
            <a:spLocks noGrp="1"/>
          </p:cNvSpPr>
          <p:nvPr>
            <p:ph type="ftr" idx="11"/>
          </p:nvPr>
        </p:nvSpPr>
        <p:spPr>
          <a:xfrm>
            <a:off x="510241" y="4452141"/>
            <a:ext cx="5152995"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380"/>
        <p:cNvGrpSpPr/>
        <p:nvPr/>
      </p:nvGrpSpPr>
      <p:grpSpPr>
        <a:xfrm>
          <a:off x="0" y="0"/>
          <a:ext cx="0" cy="0"/>
          <a:chOff x="0" y="0"/>
          <a:chExt cx="0" cy="0"/>
        </a:xfrm>
      </p:grpSpPr>
      <p:pic>
        <p:nvPicPr>
          <p:cNvPr id="381" name="Google Shape;381;p48" descr="HD-ShadowLong.png"/>
          <p:cNvPicPr preferRelativeResize="0"/>
          <p:nvPr/>
        </p:nvPicPr>
        <p:blipFill rotWithShape="1">
          <a:blip r:embed="rId2">
            <a:alphaModFix/>
          </a:blip>
          <a:srcRect/>
          <a:stretch/>
        </p:blipFill>
        <p:spPr>
          <a:xfrm>
            <a:off x="1" y="3182138"/>
            <a:ext cx="6726063" cy="206957"/>
          </a:xfrm>
          <a:prstGeom prst="rect">
            <a:avLst/>
          </a:prstGeom>
          <a:noFill/>
          <a:ln>
            <a:noFill/>
          </a:ln>
        </p:spPr>
      </p:pic>
      <p:pic>
        <p:nvPicPr>
          <p:cNvPr id="382" name="Google Shape;382;p48" descr="HD-ShadowShort.png"/>
          <p:cNvPicPr preferRelativeResize="0"/>
          <p:nvPr/>
        </p:nvPicPr>
        <p:blipFill rotWithShape="1">
          <a:blip r:embed="rId3">
            <a:alphaModFix/>
          </a:blip>
          <a:srcRect/>
          <a:stretch/>
        </p:blipFill>
        <p:spPr>
          <a:xfrm>
            <a:off x="6833787" y="3182884"/>
            <a:ext cx="2307831" cy="207705"/>
          </a:xfrm>
          <a:prstGeom prst="rect">
            <a:avLst/>
          </a:prstGeom>
          <a:noFill/>
          <a:ln>
            <a:noFill/>
          </a:ln>
        </p:spPr>
      </p:pic>
      <p:sp>
        <p:nvSpPr>
          <p:cNvPr id="383" name="Google Shape;383;p48"/>
          <p:cNvSpPr/>
          <p:nvPr/>
        </p:nvSpPr>
        <p:spPr>
          <a:xfrm>
            <a:off x="0" y="1942559"/>
            <a:ext cx="6726064" cy="1245249"/>
          </a:xfrm>
          <a:prstGeom prst="rect">
            <a:avLst/>
          </a:prstGeom>
          <a:solidFill>
            <a:srgbClr val="06578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84" name="Google Shape;384;p48"/>
          <p:cNvSpPr/>
          <p:nvPr/>
        </p:nvSpPr>
        <p:spPr>
          <a:xfrm>
            <a:off x="6833786" y="1942559"/>
            <a:ext cx="2307832" cy="1245249"/>
          </a:xfrm>
          <a:prstGeom prst="rect">
            <a:avLst/>
          </a:prstGeom>
          <a:solidFill>
            <a:schemeClr val="l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85" name="Google Shape;385;p48"/>
          <p:cNvSpPr txBox="1">
            <a:spLocks noGrp="1"/>
          </p:cNvSpPr>
          <p:nvPr>
            <p:ph type="ctrTitle"/>
          </p:nvPr>
        </p:nvSpPr>
        <p:spPr>
          <a:xfrm>
            <a:off x="510241" y="2050282"/>
            <a:ext cx="6108101" cy="1029803"/>
          </a:xfrm>
          <a:prstGeom prst="rect">
            <a:avLst/>
          </a:prstGeom>
          <a:noFill/>
          <a:ln>
            <a:noFill/>
          </a:ln>
        </p:spPr>
        <p:txBody>
          <a:bodyPr spcFirstLastPara="1" wrap="square" lIns="68575" tIns="34275" rIns="68575" bIns="34275" anchor="b" anchorCtr="0">
            <a:noAutofit/>
          </a:bodyPr>
          <a:lstStyle>
            <a:lvl1pPr lvl="0" algn="r">
              <a:lnSpc>
                <a:spcPct val="90000"/>
              </a:lnSpc>
              <a:spcBef>
                <a:spcPts val="0"/>
              </a:spcBef>
              <a:spcAft>
                <a:spcPts val="0"/>
              </a:spcAft>
              <a:buClr>
                <a:schemeClr val="lt1"/>
              </a:buClr>
              <a:buSzPts val="4100"/>
              <a:buFont typeface="Trebuchet MS"/>
              <a:buNone/>
              <a:defRPr sz="41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86" name="Google Shape;386;p48"/>
          <p:cNvSpPr txBox="1">
            <a:spLocks noGrp="1"/>
          </p:cNvSpPr>
          <p:nvPr>
            <p:ph type="subTitle" idx="1"/>
          </p:nvPr>
        </p:nvSpPr>
        <p:spPr>
          <a:xfrm>
            <a:off x="510241" y="3295529"/>
            <a:ext cx="6108101" cy="838265"/>
          </a:xfrm>
          <a:prstGeom prst="rect">
            <a:avLst/>
          </a:prstGeom>
          <a:noFill/>
          <a:ln>
            <a:noFill/>
          </a:ln>
        </p:spPr>
        <p:txBody>
          <a:bodyPr spcFirstLastPara="1" wrap="square" lIns="68575" tIns="34275" rIns="68575" bIns="34275" anchor="t" anchorCtr="0">
            <a:normAutofit/>
          </a:bodyPr>
          <a:lstStyle>
            <a:lvl1pPr lvl="0" algn="r">
              <a:lnSpc>
                <a:spcPct val="90000"/>
              </a:lnSpc>
              <a:spcBef>
                <a:spcPts val="800"/>
              </a:spcBef>
              <a:spcAft>
                <a:spcPts val="0"/>
              </a:spcAft>
              <a:buClr>
                <a:schemeClr val="lt1"/>
              </a:buClr>
              <a:buSzPts val="1500"/>
              <a:buNone/>
              <a:defRPr sz="1500"/>
            </a:lvl1pPr>
            <a:lvl2pPr lvl="1" algn="ctr">
              <a:lnSpc>
                <a:spcPct val="90000"/>
              </a:lnSpc>
              <a:spcBef>
                <a:spcPts val="400"/>
              </a:spcBef>
              <a:spcAft>
                <a:spcPts val="0"/>
              </a:spcAft>
              <a:buClr>
                <a:schemeClr val="lt1"/>
              </a:buClr>
              <a:buSzPts val="1500"/>
              <a:buNone/>
              <a:defRPr sz="1500"/>
            </a:lvl2pPr>
            <a:lvl3pPr lvl="2" algn="ctr">
              <a:lnSpc>
                <a:spcPct val="90000"/>
              </a:lnSpc>
              <a:spcBef>
                <a:spcPts val="400"/>
              </a:spcBef>
              <a:spcAft>
                <a:spcPts val="0"/>
              </a:spcAft>
              <a:buClr>
                <a:schemeClr val="lt1"/>
              </a:buClr>
              <a:buSzPts val="1400"/>
              <a:buNone/>
              <a:defRPr sz="1400"/>
            </a:lvl3pPr>
            <a:lvl4pPr lvl="3" algn="ctr">
              <a:lnSpc>
                <a:spcPct val="90000"/>
              </a:lnSpc>
              <a:spcBef>
                <a:spcPts val="400"/>
              </a:spcBef>
              <a:spcAft>
                <a:spcPts val="0"/>
              </a:spcAft>
              <a:buClr>
                <a:schemeClr val="lt1"/>
              </a:buClr>
              <a:buSzPts val="1200"/>
              <a:buNone/>
              <a:defRPr sz="1200"/>
            </a:lvl4pPr>
            <a:lvl5pPr lvl="4" algn="ctr">
              <a:lnSpc>
                <a:spcPct val="90000"/>
              </a:lnSpc>
              <a:spcBef>
                <a:spcPts val="400"/>
              </a:spcBef>
              <a:spcAft>
                <a:spcPts val="0"/>
              </a:spcAft>
              <a:buClr>
                <a:schemeClr val="lt1"/>
              </a:buClr>
              <a:buSzPts val="1200"/>
              <a:buNone/>
              <a:defRPr sz="1200"/>
            </a:lvl5pPr>
            <a:lvl6pPr lvl="5" algn="ctr">
              <a:lnSpc>
                <a:spcPct val="90000"/>
              </a:lnSpc>
              <a:spcBef>
                <a:spcPts val="400"/>
              </a:spcBef>
              <a:spcAft>
                <a:spcPts val="0"/>
              </a:spcAft>
              <a:buClr>
                <a:schemeClr val="lt1"/>
              </a:buClr>
              <a:buSzPts val="1200"/>
              <a:buNone/>
              <a:defRPr sz="1200"/>
            </a:lvl6pPr>
            <a:lvl7pPr lvl="6" algn="ctr">
              <a:lnSpc>
                <a:spcPct val="90000"/>
              </a:lnSpc>
              <a:spcBef>
                <a:spcPts val="400"/>
              </a:spcBef>
              <a:spcAft>
                <a:spcPts val="0"/>
              </a:spcAft>
              <a:buClr>
                <a:schemeClr val="lt1"/>
              </a:buClr>
              <a:buSzPts val="1200"/>
              <a:buNone/>
              <a:defRPr sz="1200"/>
            </a:lvl7pPr>
            <a:lvl8pPr lvl="7" algn="ctr">
              <a:lnSpc>
                <a:spcPct val="90000"/>
              </a:lnSpc>
              <a:spcBef>
                <a:spcPts val="400"/>
              </a:spcBef>
              <a:spcAft>
                <a:spcPts val="0"/>
              </a:spcAft>
              <a:buClr>
                <a:schemeClr val="lt1"/>
              </a:buClr>
              <a:buSzPts val="1200"/>
              <a:buNone/>
              <a:defRPr sz="1200"/>
            </a:lvl8pPr>
            <a:lvl9pPr lvl="8" algn="ctr">
              <a:lnSpc>
                <a:spcPct val="90000"/>
              </a:lnSpc>
              <a:spcBef>
                <a:spcPts val="400"/>
              </a:spcBef>
              <a:spcAft>
                <a:spcPts val="0"/>
              </a:spcAft>
              <a:buClr>
                <a:schemeClr val="lt1"/>
              </a:buClr>
              <a:buSzPts val="1200"/>
              <a:buNone/>
              <a:defRPr sz="1200"/>
            </a:lvl9pPr>
          </a:lstStyle>
          <a:p>
            <a:endParaRPr/>
          </a:p>
        </p:txBody>
      </p:sp>
      <p:sp>
        <p:nvSpPr>
          <p:cNvPr id="387" name="Google Shape;387;p48"/>
          <p:cNvSpPr txBox="1">
            <a:spLocks noGrp="1"/>
          </p:cNvSpPr>
          <p:nvPr>
            <p:ph type="dt" idx="10"/>
          </p:nvPr>
        </p:nvSpPr>
        <p:spPr>
          <a:xfrm>
            <a:off x="5663236" y="4452140"/>
            <a:ext cx="2057400"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88" name="Google Shape;388;p48"/>
          <p:cNvSpPr txBox="1">
            <a:spLocks noGrp="1"/>
          </p:cNvSpPr>
          <p:nvPr>
            <p:ph type="ftr" idx="11"/>
          </p:nvPr>
        </p:nvSpPr>
        <p:spPr>
          <a:xfrm>
            <a:off x="510241" y="4452141"/>
            <a:ext cx="5152995"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389" name="Google Shape;389;p48"/>
          <p:cNvPicPr preferRelativeResize="0"/>
          <p:nvPr/>
        </p:nvPicPr>
        <p:blipFill rotWithShape="1">
          <a:blip r:embed="rId4">
            <a:alphaModFix/>
          </a:blip>
          <a:srcRect/>
          <a:stretch/>
        </p:blipFill>
        <p:spPr>
          <a:xfrm>
            <a:off x="7259786" y="1943506"/>
            <a:ext cx="1557779" cy="1215914"/>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390"/>
        <p:cNvGrpSpPr/>
        <p:nvPr/>
      </p:nvGrpSpPr>
      <p:grpSpPr>
        <a:xfrm>
          <a:off x="0" y="0"/>
          <a:ext cx="0" cy="0"/>
          <a:chOff x="0" y="0"/>
          <a:chExt cx="0" cy="0"/>
        </a:xfrm>
      </p:grpSpPr>
      <p:pic>
        <p:nvPicPr>
          <p:cNvPr id="391" name="Google Shape;391;p49" descr="HD-ShadowLong.png"/>
          <p:cNvPicPr preferRelativeResize="0"/>
          <p:nvPr/>
        </p:nvPicPr>
        <p:blipFill rotWithShape="1">
          <a:blip r:embed="rId2">
            <a:alphaModFix/>
          </a:blip>
          <a:srcRect/>
          <a:stretch/>
        </p:blipFill>
        <p:spPr>
          <a:xfrm>
            <a:off x="1" y="1477680"/>
            <a:ext cx="7828359" cy="240873"/>
          </a:xfrm>
          <a:prstGeom prst="rect">
            <a:avLst/>
          </a:prstGeom>
          <a:noFill/>
          <a:ln>
            <a:noFill/>
          </a:ln>
        </p:spPr>
      </p:pic>
      <p:pic>
        <p:nvPicPr>
          <p:cNvPr id="392" name="Google Shape;392;p49" descr="HD-ShadowShort.png"/>
          <p:cNvPicPr preferRelativeResize="0"/>
          <p:nvPr/>
        </p:nvPicPr>
        <p:blipFill rotWithShape="1">
          <a:blip r:embed="rId3">
            <a:alphaModFix/>
          </a:blip>
          <a:srcRect/>
          <a:stretch/>
        </p:blipFill>
        <p:spPr>
          <a:xfrm>
            <a:off x="7939370" y="1478426"/>
            <a:ext cx="1202248" cy="108202"/>
          </a:xfrm>
          <a:prstGeom prst="rect">
            <a:avLst/>
          </a:prstGeom>
          <a:noFill/>
          <a:ln>
            <a:noFill/>
          </a:ln>
        </p:spPr>
      </p:pic>
      <p:sp>
        <p:nvSpPr>
          <p:cNvPr id="393" name="Google Shape;393;p49"/>
          <p:cNvSpPr/>
          <p:nvPr/>
        </p:nvSpPr>
        <p:spPr>
          <a:xfrm>
            <a:off x="0" y="457200"/>
            <a:ext cx="7828359" cy="1026149"/>
          </a:xfrm>
          <a:prstGeom prst="rect">
            <a:avLst/>
          </a:prstGeom>
          <a:solidFill>
            <a:srgbClr val="06578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94" name="Google Shape;394;p49"/>
          <p:cNvSpPr/>
          <p:nvPr/>
        </p:nvSpPr>
        <p:spPr>
          <a:xfrm>
            <a:off x="7939370" y="457200"/>
            <a:ext cx="1202248" cy="1026149"/>
          </a:xfrm>
          <a:prstGeom prst="rect">
            <a:avLst/>
          </a:pr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95" name="Google Shape;395;p49"/>
          <p:cNvSpPr txBox="1">
            <a:spLocks noGrp="1"/>
          </p:cNvSpPr>
          <p:nvPr>
            <p:ph type="title"/>
          </p:nvPr>
        </p:nvSpPr>
        <p:spPr>
          <a:xfrm>
            <a:off x="510239" y="564922"/>
            <a:ext cx="7210397" cy="810703"/>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96" name="Google Shape;396;p49"/>
          <p:cNvSpPr txBox="1">
            <a:spLocks noGrp="1"/>
          </p:cNvSpPr>
          <p:nvPr>
            <p:ph type="body" idx="1"/>
          </p:nvPr>
        </p:nvSpPr>
        <p:spPr>
          <a:xfrm>
            <a:off x="679763" y="1752655"/>
            <a:ext cx="3354245" cy="519851"/>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lt1"/>
              </a:buClr>
              <a:buSzPts val="1800"/>
              <a:buNone/>
              <a:defRPr sz="1800" b="1"/>
            </a:lvl1pPr>
            <a:lvl2pPr marL="914400" lvl="1" indent="-228600" algn="l">
              <a:lnSpc>
                <a:spcPct val="90000"/>
              </a:lnSpc>
              <a:spcBef>
                <a:spcPts val="400"/>
              </a:spcBef>
              <a:spcAft>
                <a:spcPts val="0"/>
              </a:spcAft>
              <a:buClr>
                <a:schemeClr val="lt1"/>
              </a:buClr>
              <a:buSzPts val="1500"/>
              <a:buNone/>
              <a:defRPr sz="1500" b="1"/>
            </a:lvl2pPr>
            <a:lvl3pPr marL="1371600" lvl="2" indent="-228600" algn="l">
              <a:lnSpc>
                <a:spcPct val="90000"/>
              </a:lnSpc>
              <a:spcBef>
                <a:spcPts val="400"/>
              </a:spcBef>
              <a:spcAft>
                <a:spcPts val="0"/>
              </a:spcAft>
              <a:buClr>
                <a:schemeClr val="lt1"/>
              </a:buClr>
              <a:buSzPts val="1400"/>
              <a:buNone/>
              <a:defRPr sz="1400" b="1"/>
            </a:lvl3pPr>
            <a:lvl4pPr marL="1828800" lvl="3" indent="-228600" algn="l">
              <a:lnSpc>
                <a:spcPct val="90000"/>
              </a:lnSpc>
              <a:spcBef>
                <a:spcPts val="400"/>
              </a:spcBef>
              <a:spcAft>
                <a:spcPts val="0"/>
              </a:spcAft>
              <a:buClr>
                <a:schemeClr val="lt1"/>
              </a:buClr>
              <a:buSzPts val="1200"/>
              <a:buNone/>
              <a:defRPr sz="1200" b="1"/>
            </a:lvl4pPr>
            <a:lvl5pPr marL="2286000" lvl="4" indent="-228600" algn="l">
              <a:lnSpc>
                <a:spcPct val="90000"/>
              </a:lnSpc>
              <a:spcBef>
                <a:spcPts val="400"/>
              </a:spcBef>
              <a:spcAft>
                <a:spcPts val="0"/>
              </a:spcAft>
              <a:buClr>
                <a:schemeClr val="lt1"/>
              </a:buClr>
              <a:buSzPts val="1200"/>
              <a:buNone/>
              <a:defRPr sz="1200" b="1"/>
            </a:lvl5pPr>
            <a:lvl6pPr marL="2743200" lvl="5" indent="-228600" algn="l">
              <a:lnSpc>
                <a:spcPct val="90000"/>
              </a:lnSpc>
              <a:spcBef>
                <a:spcPts val="400"/>
              </a:spcBef>
              <a:spcAft>
                <a:spcPts val="0"/>
              </a:spcAft>
              <a:buClr>
                <a:schemeClr val="lt1"/>
              </a:buClr>
              <a:buSzPts val="1200"/>
              <a:buNone/>
              <a:defRPr sz="1200" b="1"/>
            </a:lvl6pPr>
            <a:lvl7pPr marL="3200400" lvl="6" indent="-228600" algn="l">
              <a:lnSpc>
                <a:spcPct val="90000"/>
              </a:lnSpc>
              <a:spcBef>
                <a:spcPts val="400"/>
              </a:spcBef>
              <a:spcAft>
                <a:spcPts val="0"/>
              </a:spcAft>
              <a:buClr>
                <a:schemeClr val="lt1"/>
              </a:buClr>
              <a:buSzPts val="1200"/>
              <a:buNone/>
              <a:defRPr sz="1200" b="1"/>
            </a:lvl7pPr>
            <a:lvl8pPr marL="3657600" lvl="7" indent="-228600" algn="l">
              <a:lnSpc>
                <a:spcPct val="90000"/>
              </a:lnSpc>
              <a:spcBef>
                <a:spcPts val="400"/>
              </a:spcBef>
              <a:spcAft>
                <a:spcPts val="0"/>
              </a:spcAft>
              <a:buClr>
                <a:schemeClr val="lt1"/>
              </a:buClr>
              <a:buSzPts val="1200"/>
              <a:buNone/>
              <a:defRPr sz="1200" b="1"/>
            </a:lvl8pPr>
            <a:lvl9pPr marL="4114800" lvl="8" indent="-228600" algn="l">
              <a:lnSpc>
                <a:spcPct val="90000"/>
              </a:lnSpc>
              <a:spcBef>
                <a:spcPts val="400"/>
              </a:spcBef>
              <a:spcAft>
                <a:spcPts val="0"/>
              </a:spcAft>
              <a:buClr>
                <a:schemeClr val="lt1"/>
              </a:buClr>
              <a:buSzPts val="1200"/>
              <a:buNone/>
              <a:defRPr sz="1200" b="1"/>
            </a:lvl9pPr>
          </a:lstStyle>
          <a:p>
            <a:endParaRPr/>
          </a:p>
        </p:txBody>
      </p:sp>
      <p:sp>
        <p:nvSpPr>
          <p:cNvPr id="397" name="Google Shape;397;p49"/>
          <p:cNvSpPr txBox="1">
            <a:spLocks noGrp="1"/>
          </p:cNvSpPr>
          <p:nvPr>
            <p:ph type="body" idx="2"/>
          </p:nvPr>
        </p:nvSpPr>
        <p:spPr>
          <a:xfrm>
            <a:off x="510242" y="2272506"/>
            <a:ext cx="3523766" cy="217963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lt1"/>
              </a:buClr>
              <a:buSzPts val="1400"/>
              <a:buChar char="•"/>
              <a:defRPr/>
            </a:lvl1pPr>
            <a:lvl2pPr marL="914400" lvl="1" indent="-317500" algn="l">
              <a:lnSpc>
                <a:spcPct val="90000"/>
              </a:lnSpc>
              <a:spcBef>
                <a:spcPts val="400"/>
              </a:spcBef>
              <a:spcAft>
                <a:spcPts val="0"/>
              </a:spcAft>
              <a:buClr>
                <a:schemeClr val="lt1"/>
              </a:buClr>
              <a:buSzPts val="1400"/>
              <a:buChar char="•"/>
              <a:defRPr/>
            </a:lvl2pPr>
            <a:lvl3pPr marL="1371600" lvl="2" indent="-317500" algn="l">
              <a:lnSpc>
                <a:spcPct val="90000"/>
              </a:lnSpc>
              <a:spcBef>
                <a:spcPts val="400"/>
              </a:spcBef>
              <a:spcAft>
                <a:spcPts val="0"/>
              </a:spcAft>
              <a:buClr>
                <a:schemeClr val="lt1"/>
              </a:buClr>
              <a:buSzPts val="1400"/>
              <a:buChar char="•"/>
              <a:defRPr/>
            </a:lvl3pPr>
            <a:lvl4pPr marL="1828800" lvl="3" indent="-317500" algn="l">
              <a:lnSpc>
                <a:spcPct val="90000"/>
              </a:lnSpc>
              <a:spcBef>
                <a:spcPts val="400"/>
              </a:spcBef>
              <a:spcAft>
                <a:spcPts val="0"/>
              </a:spcAft>
              <a:buClr>
                <a:schemeClr val="lt1"/>
              </a:buClr>
              <a:buSzPts val="1400"/>
              <a:buChar char="•"/>
              <a:defRPr/>
            </a:lvl4pPr>
            <a:lvl5pPr marL="2286000" lvl="4" indent="-317500" algn="l">
              <a:lnSpc>
                <a:spcPct val="90000"/>
              </a:lnSpc>
              <a:spcBef>
                <a:spcPts val="400"/>
              </a:spcBef>
              <a:spcAft>
                <a:spcPts val="0"/>
              </a:spcAft>
              <a:buClr>
                <a:schemeClr val="lt1"/>
              </a:buClr>
              <a:buSzPts val="1400"/>
              <a:buChar char="•"/>
              <a:defRPr/>
            </a:lvl5pPr>
            <a:lvl6pPr marL="2743200" lvl="5" indent="-317500" algn="l">
              <a:lnSpc>
                <a:spcPct val="90000"/>
              </a:lnSpc>
              <a:spcBef>
                <a:spcPts val="400"/>
              </a:spcBef>
              <a:spcAft>
                <a:spcPts val="0"/>
              </a:spcAft>
              <a:buClr>
                <a:schemeClr val="lt1"/>
              </a:buClr>
              <a:buSzPts val="1400"/>
              <a:buChar char="•"/>
              <a:defRPr/>
            </a:lvl6pPr>
            <a:lvl7pPr marL="3200400" lvl="6" indent="-317500" algn="l">
              <a:lnSpc>
                <a:spcPct val="90000"/>
              </a:lnSpc>
              <a:spcBef>
                <a:spcPts val="400"/>
              </a:spcBef>
              <a:spcAft>
                <a:spcPts val="0"/>
              </a:spcAft>
              <a:buClr>
                <a:schemeClr val="lt1"/>
              </a:buClr>
              <a:buSzPts val="1400"/>
              <a:buChar char="•"/>
              <a:defRPr/>
            </a:lvl7pPr>
            <a:lvl8pPr marL="3657600" lvl="7" indent="-317500" algn="l">
              <a:lnSpc>
                <a:spcPct val="90000"/>
              </a:lnSpc>
              <a:spcBef>
                <a:spcPts val="400"/>
              </a:spcBef>
              <a:spcAft>
                <a:spcPts val="0"/>
              </a:spcAft>
              <a:buClr>
                <a:schemeClr val="lt1"/>
              </a:buClr>
              <a:buSzPts val="1400"/>
              <a:buChar char="•"/>
              <a:defRPr/>
            </a:lvl8pPr>
            <a:lvl9pPr marL="4114800" lvl="8" indent="-317500" algn="l">
              <a:lnSpc>
                <a:spcPct val="90000"/>
              </a:lnSpc>
              <a:spcBef>
                <a:spcPts val="400"/>
              </a:spcBef>
              <a:spcAft>
                <a:spcPts val="0"/>
              </a:spcAft>
              <a:buClr>
                <a:schemeClr val="lt1"/>
              </a:buClr>
              <a:buSzPts val="1400"/>
              <a:buChar char="•"/>
              <a:defRPr/>
            </a:lvl9pPr>
          </a:lstStyle>
          <a:p>
            <a:endParaRPr/>
          </a:p>
        </p:txBody>
      </p:sp>
      <p:sp>
        <p:nvSpPr>
          <p:cNvPr id="398" name="Google Shape;398;p49"/>
          <p:cNvSpPr txBox="1">
            <a:spLocks noGrp="1"/>
          </p:cNvSpPr>
          <p:nvPr>
            <p:ph type="body" idx="3"/>
          </p:nvPr>
        </p:nvSpPr>
        <p:spPr>
          <a:xfrm>
            <a:off x="4365116" y="1752655"/>
            <a:ext cx="3355521" cy="519057"/>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lt1"/>
              </a:buClr>
              <a:buSzPts val="1800"/>
              <a:buNone/>
              <a:defRPr sz="1800" b="1"/>
            </a:lvl1pPr>
            <a:lvl2pPr marL="914400" lvl="1" indent="-228600" algn="l">
              <a:lnSpc>
                <a:spcPct val="90000"/>
              </a:lnSpc>
              <a:spcBef>
                <a:spcPts val="400"/>
              </a:spcBef>
              <a:spcAft>
                <a:spcPts val="0"/>
              </a:spcAft>
              <a:buClr>
                <a:schemeClr val="lt1"/>
              </a:buClr>
              <a:buSzPts val="1500"/>
              <a:buNone/>
              <a:defRPr sz="1500" b="1"/>
            </a:lvl2pPr>
            <a:lvl3pPr marL="1371600" lvl="2" indent="-228600" algn="l">
              <a:lnSpc>
                <a:spcPct val="90000"/>
              </a:lnSpc>
              <a:spcBef>
                <a:spcPts val="400"/>
              </a:spcBef>
              <a:spcAft>
                <a:spcPts val="0"/>
              </a:spcAft>
              <a:buClr>
                <a:schemeClr val="lt1"/>
              </a:buClr>
              <a:buSzPts val="1400"/>
              <a:buNone/>
              <a:defRPr sz="1400" b="1"/>
            </a:lvl3pPr>
            <a:lvl4pPr marL="1828800" lvl="3" indent="-228600" algn="l">
              <a:lnSpc>
                <a:spcPct val="90000"/>
              </a:lnSpc>
              <a:spcBef>
                <a:spcPts val="400"/>
              </a:spcBef>
              <a:spcAft>
                <a:spcPts val="0"/>
              </a:spcAft>
              <a:buClr>
                <a:schemeClr val="lt1"/>
              </a:buClr>
              <a:buSzPts val="1200"/>
              <a:buNone/>
              <a:defRPr sz="1200" b="1"/>
            </a:lvl4pPr>
            <a:lvl5pPr marL="2286000" lvl="4" indent="-228600" algn="l">
              <a:lnSpc>
                <a:spcPct val="90000"/>
              </a:lnSpc>
              <a:spcBef>
                <a:spcPts val="400"/>
              </a:spcBef>
              <a:spcAft>
                <a:spcPts val="0"/>
              </a:spcAft>
              <a:buClr>
                <a:schemeClr val="lt1"/>
              </a:buClr>
              <a:buSzPts val="1200"/>
              <a:buNone/>
              <a:defRPr sz="1200" b="1"/>
            </a:lvl5pPr>
            <a:lvl6pPr marL="2743200" lvl="5" indent="-228600" algn="l">
              <a:lnSpc>
                <a:spcPct val="90000"/>
              </a:lnSpc>
              <a:spcBef>
                <a:spcPts val="400"/>
              </a:spcBef>
              <a:spcAft>
                <a:spcPts val="0"/>
              </a:spcAft>
              <a:buClr>
                <a:schemeClr val="lt1"/>
              </a:buClr>
              <a:buSzPts val="1200"/>
              <a:buNone/>
              <a:defRPr sz="1200" b="1"/>
            </a:lvl6pPr>
            <a:lvl7pPr marL="3200400" lvl="6" indent="-228600" algn="l">
              <a:lnSpc>
                <a:spcPct val="90000"/>
              </a:lnSpc>
              <a:spcBef>
                <a:spcPts val="400"/>
              </a:spcBef>
              <a:spcAft>
                <a:spcPts val="0"/>
              </a:spcAft>
              <a:buClr>
                <a:schemeClr val="lt1"/>
              </a:buClr>
              <a:buSzPts val="1200"/>
              <a:buNone/>
              <a:defRPr sz="1200" b="1"/>
            </a:lvl7pPr>
            <a:lvl8pPr marL="3657600" lvl="7" indent="-228600" algn="l">
              <a:lnSpc>
                <a:spcPct val="90000"/>
              </a:lnSpc>
              <a:spcBef>
                <a:spcPts val="400"/>
              </a:spcBef>
              <a:spcAft>
                <a:spcPts val="0"/>
              </a:spcAft>
              <a:buClr>
                <a:schemeClr val="lt1"/>
              </a:buClr>
              <a:buSzPts val="1200"/>
              <a:buNone/>
              <a:defRPr sz="1200" b="1"/>
            </a:lvl8pPr>
            <a:lvl9pPr marL="4114800" lvl="8" indent="-228600" algn="l">
              <a:lnSpc>
                <a:spcPct val="90000"/>
              </a:lnSpc>
              <a:spcBef>
                <a:spcPts val="400"/>
              </a:spcBef>
              <a:spcAft>
                <a:spcPts val="0"/>
              </a:spcAft>
              <a:buClr>
                <a:schemeClr val="lt1"/>
              </a:buClr>
              <a:buSzPts val="1200"/>
              <a:buNone/>
              <a:defRPr sz="1200" b="1"/>
            </a:lvl9pPr>
          </a:lstStyle>
          <a:p>
            <a:endParaRPr/>
          </a:p>
        </p:txBody>
      </p:sp>
      <p:sp>
        <p:nvSpPr>
          <p:cNvPr id="399" name="Google Shape;399;p49"/>
          <p:cNvSpPr txBox="1">
            <a:spLocks noGrp="1"/>
          </p:cNvSpPr>
          <p:nvPr>
            <p:ph type="body" idx="4"/>
          </p:nvPr>
        </p:nvSpPr>
        <p:spPr>
          <a:xfrm>
            <a:off x="4195592" y="2272506"/>
            <a:ext cx="3525044" cy="217963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lt1"/>
              </a:buClr>
              <a:buSzPts val="1400"/>
              <a:buChar char="•"/>
              <a:defRPr/>
            </a:lvl1pPr>
            <a:lvl2pPr marL="914400" lvl="1" indent="-317500" algn="l">
              <a:lnSpc>
                <a:spcPct val="90000"/>
              </a:lnSpc>
              <a:spcBef>
                <a:spcPts val="400"/>
              </a:spcBef>
              <a:spcAft>
                <a:spcPts val="0"/>
              </a:spcAft>
              <a:buClr>
                <a:schemeClr val="lt1"/>
              </a:buClr>
              <a:buSzPts val="1400"/>
              <a:buChar char="•"/>
              <a:defRPr/>
            </a:lvl2pPr>
            <a:lvl3pPr marL="1371600" lvl="2" indent="-317500" algn="l">
              <a:lnSpc>
                <a:spcPct val="90000"/>
              </a:lnSpc>
              <a:spcBef>
                <a:spcPts val="400"/>
              </a:spcBef>
              <a:spcAft>
                <a:spcPts val="0"/>
              </a:spcAft>
              <a:buClr>
                <a:schemeClr val="lt1"/>
              </a:buClr>
              <a:buSzPts val="1400"/>
              <a:buChar char="•"/>
              <a:defRPr/>
            </a:lvl3pPr>
            <a:lvl4pPr marL="1828800" lvl="3" indent="-317500" algn="l">
              <a:lnSpc>
                <a:spcPct val="90000"/>
              </a:lnSpc>
              <a:spcBef>
                <a:spcPts val="400"/>
              </a:spcBef>
              <a:spcAft>
                <a:spcPts val="0"/>
              </a:spcAft>
              <a:buClr>
                <a:schemeClr val="lt1"/>
              </a:buClr>
              <a:buSzPts val="1400"/>
              <a:buChar char="•"/>
              <a:defRPr/>
            </a:lvl4pPr>
            <a:lvl5pPr marL="2286000" lvl="4" indent="-317500" algn="l">
              <a:lnSpc>
                <a:spcPct val="90000"/>
              </a:lnSpc>
              <a:spcBef>
                <a:spcPts val="400"/>
              </a:spcBef>
              <a:spcAft>
                <a:spcPts val="0"/>
              </a:spcAft>
              <a:buClr>
                <a:schemeClr val="lt1"/>
              </a:buClr>
              <a:buSzPts val="1400"/>
              <a:buChar char="•"/>
              <a:defRPr/>
            </a:lvl5pPr>
            <a:lvl6pPr marL="2743200" lvl="5" indent="-317500" algn="l">
              <a:lnSpc>
                <a:spcPct val="90000"/>
              </a:lnSpc>
              <a:spcBef>
                <a:spcPts val="400"/>
              </a:spcBef>
              <a:spcAft>
                <a:spcPts val="0"/>
              </a:spcAft>
              <a:buClr>
                <a:schemeClr val="lt1"/>
              </a:buClr>
              <a:buSzPts val="1400"/>
              <a:buChar char="•"/>
              <a:defRPr/>
            </a:lvl6pPr>
            <a:lvl7pPr marL="3200400" lvl="6" indent="-317500" algn="l">
              <a:lnSpc>
                <a:spcPct val="90000"/>
              </a:lnSpc>
              <a:spcBef>
                <a:spcPts val="400"/>
              </a:spcBef>
              <a:spcAft>
                <a:spcPts val="0"/>
              </a:spcAft>
              <a:buClr>
                <a:schemeClr val="lt1"/>
              </a:buClr>
              <a:buSzPts val="1400"/>
              <a:buChar char="•"/>
              <a:defRPr/>
            </a:lvl7pPr>
            <a:lvl8pPr marL="3657600" lvl="7" indent="-317500" algn="l">
              <a:lnSpc>
                <a:spcPct val="90000"/>
              </a:lnSpc>
              <a:spcBef>
                <a:spcPts val="400"/>
              </a:spcBef>
              <a:spcAft>
                <a:spcPts val="0"/>
              </a:spcAft>
              <a:buClr>
                <a:schemeClr val="lt1"/>
              </a:buClr>
              <a:buSzPts val="1400"/>
              <a:buChar char="•"/>
              <a:defRPr/>
            </a:lvl8pPr>
            <a:lvl9pPr marL="4114800" lvl="8" indent="-317500" algn="l">
              <a:lnSpc>
                <a:spcPct val="90000"/>
              </a:lnSpc>
              <a:spcBef>
                <a:spcPts val="400"/>
              </a:spcBef>
              <a:spcAft>
                <a:spcPts val="0"/>
              </a:spcAft>
              <a:buClr>
                <a:schemeClr val="lt1"/>
              </a:buClr>
              <a:buSzPts val="1400"/>
              <a:buChar char="•"/>
              <a:defRPr/>
            </a:lvl9pPr>
          </a:lstStyle>
          <a:p>
            <a:endParaRPr/>
          </a:p>
        </p:txBody>
      </p:sp>
      <p:sp>
        <p:nvSpPr>
          <p:cNvPr id="400" name="Google Shape;400;p49"/>
          <p:cNvSpPr txBox="1">
            <a:spLocks noGrp="1"/>
          </p:cNvSpPr>
          <p:nvPr>
            <p:ph type="dt" idx="10"/>
          </p:nvPr>
        </p:nvSpPr>
        <p:spPr>
          <a:xfrm>
            <a:off x="5663236" y="4452140"/>
            <a:ext cx="2057400"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01" name="Google Shape;401;p49"/>
          <p:cNvSpPr txBox="1">
            <a:spLocks noGrp="1"/>
          </p:cNvSpPr>
          <p:nvPr>
            <p:ph type="ftr" idx="11"/>
          </p:nvPr>
        </p:nvSpPr>
        <p:spPr>
          <a:xfrm>
            <a:off x="510241" y="4452141"/>
            <a:ext cx="5152995"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02" name="Google Shape;402;p49"/>
          <p:cNvSpPr txBox="1">
            <a:spLocks noGrp="1"/>
          </p:cNvSpPr>
          <p:nvPr>
            <p:ph type="sldNum" idx="12"/>
          </p:nvPr>
        </p:nvSpPr>
        <p:spPr>
          <a:xfrm>
            <a:off x="8047091" y="564920"/>
            <a:ext cx="865613" cy="818092"/>
          </a:xfrm>
          <a:prstGeom prst="rect">
            <a:avLst/>
          </a:prstGeom>
          <a:noFill/>
          <a:ln>
            <a:noFill/>
          </a:ln>
        </p:spPr>
        <p:txBody>
          <a:bodyPr spcFirstLastPara="1" wrap="square" lIns="68575" tIns="34275" rIns="68575" bIns="34275"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GB"/>
              <a:t>‹#›</a:t>
            </a:fld>
            <a:endParaRPr/>
          </a:p>
        </p:txBody>
      </p:sp>
      <p:pic>
        <p:nvPicPr>
          <p:cNvPr id="403" name="Google Shape;403;p49"/>
          <p:cNvPicPr preferRelativeResize="0"/>
          <p:nvPr/>
        </p:nvPicPr>
        <p:blipFill rotWithShape="1">
          <a:blip r:embed="rId4">
            <a:alphaModFix/>
          </a:blip>
          <a:srcRect/>
          <a:stretch/>
        </p:blipFill>
        <p:spPr>
          <a:xfrm>
            <a:off x="8062559" y="579574"/>
            <a:ext cx="1081441" cy="844112"/>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404"/>
        <p:cNvGrpSpPr/>
        <p:nvPr/>
      </p:nvGrpSpPr>
      <p:grpSpPr>
        <a:xfrm>
          <a:off x="0" y="0"/>
          <a:ext cx="0" cy="0"/>
          <a:chOff x="0" y="0"/>
          <a:chExt cx="0" cy="0"/>
        </a:xfrm>
      </p:grpSpPr>
      <p:pic>
        <p:nvPicPr>
          <p:cNvPr id="405" name="Google Shape;405;p50" descr="HD-ShadowLong.png"/>
          <p:cNvPicPr preferRelativeResize="0"/>
          <p:nvPr/>
        </p:nvPicPr>
        <p:blipFill rotWithShape="1">
          <a:blip r:embed="rId2">
            <a:alphaModFix/>
          </a:blip>
          <a:srcRect/>
          <a:stretch/>
        </p:blipFill>
        <p:spPr>
          <a:xfrm>
            <a:off x="1" y="1477680"/>
            <a:ext cx="7828359" cy="240873"/>
          </a:xfrm>
          <a:prstGeom prst="rect">
            <a:avLst/>
          </a:prstGeom>
          <a:noFill/>
          <a:ln>
            <a:noFill/>
          </a:ln>
        </p:spPr>
      </p:pic>
      <p:pic>
        <p:nvPicPr>
          <p:cNvPr id="406" name="Google Shape;406;p50" descr="HD-ShadowShort.png"/>
          <p:cNvPicPr preferRelativeResize="0"/>
          <p:nvPr/>
        </p:nvPicPr>
        <p:blipFill rotWithShape="1">
          <a:blip r:embed="rId3">
            <a:alphaModFix/>
          </a:blip>
          <a:srcRect/>
          <a:stretch/>
        </p:blipFill>
        <p:spPr>
          <a:xfrm>
            <a:off x="7939370" y="1478426"/>
            <a:ext cx="1202248" cy="108202"/>
          </a:xfrm>
          <a:prstGeom prst="rect">
            <a:avLst/>
          </a:prstGeom>
          <a:noFill/>
          <a:ln>
            <a:noFill/>
          </a:ln>
        </p:spPr>
      </p:pic>
      <p:sp>
        <p:nvSpPr>
          <p:cNvPr id="407" name="Google Shape;407;p50"/>
          <p:cNvSpPr/>
          <p:nvPr/>
        </p:nvSpPr>
        <p:spPr>
          <a:xfrm>
            <a:off x="0" y="457200"/>
            <a:ext cx="7828359" cy="1026149"/>
          </a:xfrm>
          <a:prstGeom prst="rect">
            <a:avLst/>
          </a:prstGeom>
          <a:solidFill>
            <a:srgbClr val="06578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08" name="Google Shape;408;p50"/>
          <p:cNvSpPr/>
          <p:nvPr/>
        </p:nvSpPr>
        <p:spPr>
          <a:xfrm>
            <a:off x="7939370" y="457200"/>
            <a:ext cx="1202248" cy="1026149"/>
          </a:xfrm>
          <a:prstGeom prst="rect">
            <a:avLst/>
          </a:pr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09" name="Google Shape;409;p50"/>
          <p:cNvSpPr txBox="1">
            <a:spLocks noGrp="1"/>
          </p:cNvSpPr>
          <p:nvPr>
            <p:ph type="title"/>
          </p:nvPr>
        </p:nvSpPr>
        <p:spPr>
          <a:xfrm>
            <a:off x="510241" y="564921"/>
            <a:ext cx="7210396" cy="810703"/>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10" name="Google Shape;410;p50"/>
          <p:cNvSpPr txBox="1">
            <a:spLocks noGrp="1"/>
          </p:cNvSpPr>
          <p:nvPr>
            <p:ph type="dt" idx="10"/>
          </p:nvPr>
        </p:nvSpPr>
        <p:spPr>
          <a:xfrm>
            <a:off x="5663236" y="4452140"/>
            <a:ext cx="2057400"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11" name="Google Shape;411;p50"/>
          <p:cNvSpPr txBox="1">
            <a:spLocks noGrp="1"/>
          </p:cNvSpPr>
          <p:nvPr>
            <p:ph type="ftr" idx="11"/>
          </p:nvPr>
        </p:nvSpPr>
        <p:spPr>
          <a:xfrm>
            <a:off x="510241" y="4452141"/>
            <a:ext cx="5152995"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12" name="Google Shape;412;p50"/>
          <p:cNvSpPr txBox="1">
            <a:spLocks noGrp="1"/>
          </p:cNvSpPr>
          <p:nvPr>
            <p:ph type="sldNum" idx="12"/>
          </p:nvPr>
        </p:nvSpPr>
        <p:spPr>
          <a:xfrm>
            <a:off x="8047091" y="564920"/>
            <a:ext cx="865613" cy="818092"/>
          </a:xfrm>
          <a:prstGeom prst="rect">
            <a:avLst/>
          </a:prstGeom>
          <a:noFill/>
          <a:ln>
            <a:noFill/>
          </a:ln>
        </p:spPr>
        <p:txBody>
          <a:bodyPr spcFirstLastPara="1" wrap="square" lIns="68575" tIns="34275" rIns="68575" bIns="34275"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GB"/>
              <a:t>‹#›</a:t>
            </a:fld>
            <a:endParaRPr/>
          </a:p>
        </p:txBody>
      </p:sp>
      <p:pic>
        <p:nvPicPr>
          <p:cNvPr id="413" name="Google Shape;413;p50"/>
          <p:cNvPicPr preferRelativeResize="0"/>
          <p:nvPr/>
        </p:nvPicPr>
        <p:blipFill rotWithShape="1">
          <a:blip r:embed="rId4">
            <a:alphaModFix/>
          </a:blip>
          <a:srcRect/>
          <a:stretch/>
        </p:blipFill>
        <p:spPr>
          <a:xfrm>
            <a:off x="8062559" y="564921"/>
            <a:ext cx="1081441" cy="844112"/>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414"/>
        <p:cNvGrpSpPr/>
        <p:nvPr/>
      </p:nvGrpSpPr>
      <p:grpSpPr>
        <a:xfrm>
          <a:off x="0" y="0"/>
          <a:ext cx="0" cy="0"/>
          <a:chOff x="0" y="0"/>
          <a:chExt cx="0" cy="0"/>
        </a:xfrm>
      </p:grpSpPr>
      <p:pic>
        <p:nvPicPr>
          <p:cNvPr id="415" name="Google Shape;415;p51" descr="HD-ShadowShort.png"/>
          <p:cNvPicPr preferRelativeResize="0"/>
          <p:nvPr/>
        </p:nvPicPr>
        <p:blipFill rotWithShape="1">
          <a:blip r:embed="rId2">
            <a:alphaModFix/>
          </a:blip>
          <a:srcRect/>
          <a:stretch/>
        </p:blipFill>
        <p:spPr>
          <a:xfrm>
            <a:off x="7939370" y="1478426"/>
            <a:ext cx="1202248" cy="108202"/>
          </a:xfrm>
          <a:prstGeom prst="rect">
            <a:avLst/>
          </a:prstGeom>
          <a:noFill/>
          <a:ln>
            <a:noFill/>
          </a:ln>
        </p:spPr>
      </p:pic>
      <p:sp>
        <p:nvSpPr>
          <p:cNvPr id="416" name="Google Shape;416;p51"/>
          <p:cNvSpPr/>
          <p:nvPr/>
        </p:nvSpPr>
        <p:spPr>
          <a:xfrm>
            <a:off x="7939370" y="457200"/>
            <a:ext cx="1202248" cy="1026149"/>
          </a:xfrm>
          <a:prstGeom prst="rect">
            <a:avLst/>
          </a:pr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17" name="Google Shape;417;p51"/>
          <p:cNvSpPr txBox="1">
            <a:spLocks noGrp="1"/>
          </p:cNvSpPr>
          <p:nvPr>
            <p:ph type="dt" idx="10"/>
          </p:nvPr>
        </p:nvSpPr>
        <p:spPr>
          <a:xfrm>
            <a:off x="5663236" y="4452140"/>
            <a:ext cx="2057400"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18" name="Google Shape;418;p51"/>
          <p:cNvSpPr txBox="1">
            <a:spLocks noGrp="1"/>
          </p:cNvSpPr>
          <p:nvPr>
            <p:ph type="ftr" idx="11"/>
          </p:nvPr>
        </p:nvSpPr>
        <p:spPr>
          <a:xfrm>
            <a:off x="510241" y="4452141"/>
            <a:ext cx="5152995"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19" name="Google Shape;419;p51"/>
          <p:cNvSpPr txBox="1">
            <a:spLocks noGrp="1"/>
          </p:cNvSpPr>
          <p:nvPr>
            <p:ph type="sldNum" idx="12"/>
          </p:nvPr>
        </p:nvSpPr>
        <p:spPr>
          <a:xfrm>
            <a:off x="8047091" y="564920"/>
            <a:ext cx="865613" cy="818092"/>
          </a:xfrm>
          <a:prstGeom prst="rect">
            <a:avLst/>
          </a:prstGeom>
          <a:noFill/>
          <a:ln>
            <a:noFill/>
          </a:ln>
        </p:spPr>
        <p:txBody>
          <a:bodyPr spcFirstLastPara="1" wrap="square" lIns="68575" tIns="34275" rIns="68575" bIns="34275"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GB"/>
              <a:t>‹#›</a:t>
            </a:fld>
            <a:endParaRPr/>
          </a:p>
        </p:txBody>
      </p:sp>
      <p:pic>
        <p:nvPicPr>
          <p:cNvPr id="420" name="Google Shape;420;p51"/>
          <p:cNvPicPr preferRelativeResize="0"/>
          <p:nvPr/>
        </p:nvPicPr>
        <p:blipFill rotWithShape="1">
          <a:blip r:embed="rId3">
            <a:alphaModFix/>
          </a:blip>
          <a:srcRect/>
          <a:stretch/>
        </p:blipFill>
        <p:spPr>
          <a:xfrm>
            <a:off x="8062559" y="564921"/>
            <a:ext cx="1081441" cy="844112"/>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421"/>
        <p:cNvGrpSpPr/>
        <p:nvPr/>
      </p:nvGrpSpPr>
      <p:grpSpPr>
        <a:xfrm>
          <a:off x="0" y="0"/>
          <a:ext cx="0" cy="0"/>
          <a:chOff x="0" y="0"/>
          <a:chExt cx="0" cy="0"/>
        </a:xfrm>
      </p:grpSpPr>
      <p:pic>
        <p:nvPicPr>
          <p:cNvPr id="422" name="Google Shape;422;p52" descr="HD-ShadowLong.png"/>
          <p:cNvPicPr preferRelativeResize="0"/>
          <p:nvPr/>
        </p:nvPicPr>
        <p:blipFill rotWithShape="1">
          <a:blip r:embed="rId2">
            <a:alphaModFix/>
          </a:blip>
          <a:srcRect/>
          <a:stretch/>
        </p:blipFill>
        <p:spPr>
          <a:xfrm>
            <a:off x="1" y="1477680"/>
            <a:ext cx="7828359" cy="240873"/>
          </a:xfrm>
          <a:prstGeom prst="rect">
            <a:avLst/>
          </a:prstGeom>
          <a:noFill/>
          <a:ln>
            <a:noFill/>
          </a:ln>
        </p:spPr>
      </p:pic>
      <p:pic>
        <p:nvPicPr>
          <p:cNvPr id="423" name="Google Shape;423;p52" descr="HD-ShadowShort.png"/>
          <p:cNvPicPr preferRelativeResize="0"/>
          <p:nvPr/>
        </p:nvPicPr>
        <p:blipFill rotWithShape="1">
          <a:blip r:embed="rId3">
            <a:alphaModFix/>
          </a:blip>
          <a:srcRect/>
          <a:stretch/>
        </p:blipFill>
        <p:spPr>
          <a:xfrm>
            <a:off x="7939370" y="1478426"/>
            <a:ext cx="1202248" cy="108202"/>
          </a:xfrm>
          <a:prstGeom prst="rect">
            <a:avLst/>
          </a:prstGeom>
          <a:noFill/>
          <a:ln>
            <a:noFill/>
          </a:ln>
        </p:spPr>
      </p:pic>
      <p:sp>
        <p:nvSpPr>
          <p:cNvPr id="424" name="Google Shape;424;p52"/>
          <p:cNvSpPr/>
          <p:nvPr/>
        </p:nvSpPr>
        <p:spPr>
          <a:xfrm>
            <a:off x="0" y="457200"/>
            <a:ext cx="7828359" cy="1026149"/>
          </a:xfrm>
          <a:prstGeom prst="rect">
            <a:avLst/>
          </a:prstGeom>
          <a:solidFill>
            <a:srgbClr val="06578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25" name="Google Shape;425;p52"/>
          <p:cNvSpPr/>
          <p:nvPr/>
        </p:nvSpPr>
        <p:spPr>
          <a:xfrm>
            <a:off x="7939370" y="457200"/>
            <a:ext cx="1202248" cy="1026149"/>
          </a:xfrm>
          <a:prstGeom prst="rect">
            <a:avLst/>
          </a:pr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26" name="Google Shape;426;p52"/>
          <p:cNvSpPr txBox="1">
            <a:spLocks noGrp="1"/>
          </p:cNvSpPr>
          <p:nvPr>
            <p:ph type="title"/>
          </p:nvPr>
        </p:nvSpPr>
        <p:spPr>
          <a:xfrm>
            <a:off x="510241" y="564920"/>
            <a:ext cx="7210394" cy="81070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2700"/>
              <a:buFont typeface="Trebuchet MS"/>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27" name="Google Shape;427;p52"/>
          <p:cNvSpPr txBox="1">
            <a:spLocks noGrp="1"/>
          </p:cNvSpPr>
          <p:nvPr>
            <p:ph type="body" idx="1"/>
          </p:nvPr>
        </p:nvSpPr>
        <p:spPr>
          <a:xfrm>
            <a:off x="3514385" y="1752655"/>
            <a:ext cx="4206252" cy="269948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lt1"/>
              </a:buClr>
              <a:buSzPts val="1400"/>
              <a:buChar char="•"/>
              <a:defRPr/>
            </a:lvl1pPr>
            <a:lvl2pPr marL="914400" lvl="1" indent="-317500" algn="l">
              <a:lnSpc>
                <a:spcPct val="90000"/>
              </a:lnSpc>
              <a:spcBef>
                <a:spcPts val="400"/>
              </a:spcBef>
              <a:spcAft>
                <a:spcPts val="0"/>
              </a:spcAft>
              <a:buClr>
                <a:schemeClr val="lt1"/>
              </a:buClr>
              <a:buSzPts val="1400"/>
              <a:buChar char="•"/>
              <a:defRPr/>
            </a:lvl2pPr>
            <a:lvl3pPr marL="1371600" lvl="2" indent="-317500" algn="l">
              <a:lnSpc>
                <a:spcPct val="90000"/>
              </a:lnSpc>
              <a:spcBef>
                <a:spcPts val="400"/>
              </a:spcBef>
              <a:spcAft>
                <a:spcPts val="0"/>
              </a:spcAft>
              <a:buClr>
                <a:schemeClr val="lt1"/>
              </a:buClr>
              <a:buSzPts val="1400"/>
              <a:buChar char="•"/>
              <a:defRPr/>
            </a:lvl3pPr>
            <a:lvl4pPr marL="1828800" lvl="3" indent="-317500" algn="l">
              <a:lnSpc>
                <a:spcPct val="90000"/>
              </a:lnSpc>
              <a:spcBef>
                <a:spcPts val="400"/>
              </a:spcBef>
              <a:spcAft>
                <a:spcPts val="0"/>
              </a:spcAft>
              <a:buClr>
                <a:schemeClr val="lt1"/>
              </a:buClr>
              <a:buSzPts val="1400"/>
              <a:buChar char="•"/>
              <a:defRPr/>
            </a:lvl4pPr>
            <a:lvl5pPr marL="2286000" lvl="4" indent="-317500" algn="l">
              <a:lnSpc>
                <a:spcPct val="90000"/>
              </a:lnSpc>
              <a:spcBef>
                <a:spcPts val="400"/>
              </a:spcBef>
              <a:spcAft>
                <a:spcPts val="0"/>
              </a:spcAft>
              <a:buClr>
                <a:schemeClr val="lt1"/>
              </a:buClr>
              <a:buSzPts val="1400"/>
              <a:buChar char="•"/>
              <a:defRPr/>
            </a:lvl5pPr>
            <a:lvl6pPr marL="2743200" lvl="5" indent="-317500" algn="l">
              <a:lnSpc>
                <a:spcPct val="90000"/>
              </a:lnSpc>
              <a:spcBef>
                <a:spcPts val="400"/>
              </a:spcBef>
              <a:spcAft>
                <a:spcPts val="0"/>
              </a:spcAft>
              <a:buClr>
                <a:schemeClr val="lt1"/>
              </a:buClr>
              <a:buSzPts val="1400"/>
              <a:buChar char="•"/>
              <a:defRPr/>
            </a:lvl6pPr>
            <a:lvl7pPr marL="3200400" lvl="6" indent="-317500" algn="l">
              <a:lnSpc>
                <a:spcPct val="90000"/>
              </a:lnSpc>
              <a:spcBef>
                <a:spcPts val="400"/>
              </a:spcBef>
              <a:spcAft>
                <a:spcPts val="0"/>
              </a:spcAft>
              <a:buClr>
                <a:schemeClr val="lt1"/>
              </a:buClr>
              <a:buSzPts val="1400"/>
              <a:buChar char="•"/>
              <a:defRPr/>
            </a:lvl7pPr>
            <a:lvl8pPr marL="3657600" lvl="7" indent="-317500" algn="l">
              <a:lnSpc>
                <a:spcPct val="90000"/>
              </a:lnSpc>
              <a:spcBef>
                <a:spcPts val="400"/>
              </a:spcBef>
              <a:spcAft>
                <a:spcPts val="0"/>
              </a:spcAft>
              <a:buClr>
                <a:schemeClr val="lt1"/>
              </a:buClr>
              <a:buSzPts val="1400"/>
              <a:buChar char="•"/>
              <a:defRPr/>
            </a:lvl8pPr>
            <a:lvl9pPr marL="4114800" lvl="8" indent="-317500" algn="l">
              <a:lnSpc>
                <a:spcPct val="90000"/>
              </a:lnSpc>
              <a:spcBef>
                <a:spcPts val="400"/>
              </a:spcBef>
              <a:spcAft>
                <a:spcPts val="0"/>
              </a:spcAft>
              <a:buClr>
                <a:schemeClr val="lt1"/>
              </a:buClr>
              <a:buSzPts val="1400"/>
              <a:buChar char="•"/>
              <a:defRPr/>
            </a:lvl9pPr>
          </a:lstStyle>
          <a:p>
            <a:endParaRPr/>
          </a:p>
        </p:txBody>
      </p:sp>
      <p:sp>
        <p:nvSpPr>
          <p:cNvPr id="428" name="Google Shape;428;p52"/>
          <p:cNvSpPr txBox="1">
            <a:spLocks noGrp="1"/>
          </p:cNvSpPr>
          <p:nvPr>
            <p:ph type="body" idx="2"/>
          </p:nvPr>
        </p:nvSpPr>
        <p:spPr>
          <a:xfrm>
            <a:off x="510242" y="1752654"/>
            <a:ext cx="2842559" cy="2699488"/>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800"/>
              </a:spcBef>
              <a:spcAft>
                <a:spcPts val="0"/>
              </a:spcAft>
              <a:buClr>
                <a:schemeClr val="lt1"/>
              </a:buClr>
              <a:buSzPts val="1200"/>
              <a:buNone/>
              <a:defRPr sz="1200"/>
            </a:lvl1pPr>
            <a:lvl2pPr marL="914400" lvl="1" indent="-228600" algn="l">
              <a:lnSpc>
                <a:spcPct val="90000"/>
              </a:lnSpc>
              <a:spcBef>
                <a:spcPts val="400"/>
              </a:spcBef>
              <a:spcAft>
                <a:spcPts val="0"/>
              </a:spcAft>
              <a:buClr>
                <a:schemeClr val="lt1"/>
              </a:buClr>
              <a:buSzPts val="1100"/>
              <a:buNone/>
              <a:defRPr sz="1100"/>
            </a:lvl2pPr>
            <a:lvl3pPr marL="1371600" lvl="2" indent="-228600" algn="l">
              <a:lnSpc>
                <a:spcPct val="90000"/>
              </a:lnSpc>
              <a:spcBef>
                <a:spcPts val="400"/>
              </a:spcBef>
              <a:spcAft>
                <a:spcPts val="0"/>
              </a:spcAft>
              <a:buClr>
                <a:schemeClr val="lt1"/>
              </a:buClr>
              <a:buSzPts val="900"/>
              <a:buNone/>
              <a:defRPr sz="900"/>
            </a:lvl3pPr>
            <a:lvl4pPr marL="1828800" lvl="3" indent="-228600" algn="l">
              <a:lnSpc>
                <a:spcPct val="90000"/>
              </a:lnSpc>
              <a:spcBef>
                <a:spcPts val="400"/>
              </a:spcBef>
              <a:spcAft>
                <a:spcPts val="0"/>
              </a:spcAft>
              <a:buClr>
                <a:schemeClr val="lt1"/>
              </a:buClr>
              <a:buSzPts val="800"/>
              <a:buNone/>
              <a:defRPr sz="800"/>
            </a:lvl4pPr>
            <a:lvl5pPr marL="2286000" lvl="4" indent="-228600" algn="l">
              <a:lnSpc>
                <a:spcPct val="90000"/>
              </a:lnSpc>
              <a:spcBef>
                <a:spcPts val="400"/>
              </a:spcBef>
              <a:spcAft>
                <a:spcPts val="0"/>
              </a:spcAft>
              <a:buClr>
                <a:schemeClr val="lt1"/>
              </a:buClr>
              <a:buSzPts val="800"/>
              <a:buNone/>
              <a:defRPr sz="800"/>
            </a:lvl5pPr>
            <a:lvl6pPr marL="2743200" lvl="5" indent="-228600" algn="l">
              <a:lnSpc>
                <a:spcPct val="90000"/>
              </a:lnSpc>
              <a:spcBef>
                <a:spcPts val="400"/>
              </a:spcBef>
              <a:spcAft>
                <a:spcPts val="0"/>
              </a:spcAft>
              <a:buClr>
                <a:schemeClr val="lt1"/>
              </a:buClr>
              <a:buSzPts val="800"/>
              <a:buNone/>
              <a:defRPr sz="800"/>
            </a:lvl6pPr>
            <a:lvl7pPr marL="3200400" lvl="6" indent="-228600" algn="l">
              <a:lnSpc>
                <a:spcPct val="90000"/>
              </a:lnSpc>
              <a:spcBef>
                <a:spcPts val="400"/>
              </a:spcBef>
              <a:spcAft>
                <a:spcPts val="0"/>
              </a:spcAft>
              <a:buClr>
                <a:schemeClr val="lt1"/>
              </a:buClr>
              <a:buSzPts val="800"/>
              <a:buNone/>
              <a:defRPr sz="800"/>
            </a:lvl7pPr>
            <a:lvl8pPr marL="3657600" lvl="7" indent="-228600" algn="l">
              <a:lnSpc>
                <a:spcPct val="90000"/>
              </a:lnSpc>
              <a:spcBef>
                <a:spcPts val="400"/>
              </a:spcBef>
              <a:spcAft>
                <a:spcPts val="0"/>
              </a:spcAft>
              <a:buClr>
                <a:schemeClr val="lt1"/>
              </a:buClr>
              <a:buSzPts val="800"/>
              <a:buNone/>
              <a:defRPr sz="800"/>
            </a:lvl8pPr>
            <a:lvl9pPr marL="4114800" lvl="8" indent="-228600" algn="l">
              <a:lnSpc>
                <a:spcPct val="90000"/>
              </a:lnSpc>
              <a:spcBef>
                <a:spcPts val="400"/>
              </a:spcBef>
              <a:spcAft>
                <a:spcPts val="0"/>
              </a:spcAft>
              <a:buClr>
                <a:schemeClr val="lt1"/>
              </a:buClr>
              <a:buSzPts val="800"/>
              <a:buNone/>
              <a:defRPr sz="800"/>
            </a:lvl9pPr>
          </a:lstStyle>
          <a:p>
            <a:endParaRPr/>
          </a:p>
        </p:txBody>
      </p:sp>
      <p:sp>
        <p:nvSpPr>
          <p:cNvPr id="429" name="Google Shape;429;p52"/>
          <p:cNvSpPr txBox="1">
            <a:spLocks noGrp="1"/>
          </p:cNvSpPr>
          <p:nvPr>
            <p:ph type="dt" idx="10"/>
          </p:nvPr>
        </p:nvSpPr>
        <p:spPr>
          <a:xfrm>
            <a:off x="5663236" y="4452140"/>
            <a:ext cx="2057400"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30" name="Google Shape;430;p52"/>
          <p:cNvSpPr txBox="1">
            <a:spLocks noGrp="1"/>
          </p:cNvSpPr>
          <p:nvPr>
            <p:ph type="ftr" idx="11"/>
          </p:nvPr>
        </p:nvSpPr>
        <p:spPr>
          <a:xfrm>
            <a:off x="510241" y="4452141"/>
            <a:ext cx="5152995"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31" name="Google Shape;431;p52"/>
          <p:cNvSpPr txBox="1">
            <a:spLocks noGrp="1"/>
          </p:cNvSpPr>
          <p:nvPr>
            <p:ph type="sldNum" idx="12"/>
          </p:nvPr>
        </p:nvSpPr>
        <p:spPr>
          <a:xfrm>
            <a:off x="8047091" y="564920"/>
            <a:ext cx="865613" cy="818092"/>
          </a:xfrm>
          <a:prstGeom prst="rect">
            <a:avLst/>
          </a:prstGeom>
          <a:noFill/>
          <a:ln>
            <a:noFill/>
          </a:ln>
        </p:spPr>
        <p:txBody>
          <a:bodyPr spcFirstLastPara="1" wrap="square" lIns="68575" tIns="34275" rIns="68575" bIns="34275"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GB"/>
              <a:t>‹#›</a:t>
            </a:fld>
            <a:endParaRPr/>
          </a:p>
        </p:txBody>
      </p:sp>
      <p:pic>
        <p:nvPicPr>
          <p:cNvPr id="432" name="Google Shape;432;p52"/>
          <p:cNvPicPr preferRelativeResize="0"/>
          <p:nvPr/>
        </p:nvPicPr>
        <p:blipFill rotWithShape="1">
          <a:blip r:embed="rId4">
            <a:alphaModFix/>
          </a:blip>
          <a:srcRect/>
          <a:stretch/>
        </p:blipFill>
        <p:spPr>
          <a:xfrm>
            <a:off x="8062559" y="564921"/>
            <a:ext cx="1081441" cy="844112"/>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433"/>
        <p:cNvGrpSpPr/>
        <p:nvPr/>
      </p:nvGrpSpPr>
      <p:grpSpPr>
        <a:xfrm>
          <a:off x="0" y="0"/>
          <a:ext cx="0" cy="0"/>
          <a:chOff x="0" y="0"/>
          <a:chExt cx="0" cy="0"/>
        </a:xfrm>
      </p:grpSpPr>
      <p:pic>
        <p:nvPicPr>
          <p:cNvPr id="434" name="Google Shape;434;p53" descr="HD-ShadowLong.png"/>
          <p:cNvPicPr preferRelativeResize="0"/>
          <p:nvPr/>
        </p:nvPicPr>
        <p:blipFill rotWithShape="1">
          <a:blip r:embed="rId2">
            <a:alphaModFix/>
          </a:blip>
          <a:srcRect/>
          <a:stretch/>
        </p:blipFill>
        <p:spPr>
          <a:xfrm>
            <a:off x="1" y="1477680"/>
            <a:ext cx="7828359" cy="240873"/>
          </a:xfrm>
          <a:prstGeom prst="rect">
            <a:avLst/>
          </a:prstGeom>
          <a:noFill/>
          <a:ln>
            <a:noFill/>
          </a:ln>
        </p:spPr>
      </p:pic>
      <p:pic>
        <p:nvPicPr>
          <p:cNvPr id="435" name="Google Shape;435;p53" descr="HD-ShadowShort.png"/>
          <p:cNvPicPr preferRelativeResize="0"/>
          <p:nvPr/>
        </p:nvPicPr>
        <p:blipFill rotWithShape="1">
          <a:blip r:embed="rId3">
            <a:alphaModFix/>
          </a:blip>
          <a:srcRect/>
          <a:stretch/>
        </p:blipFill>
        <p:spPr>
          <a:xfrm>
            <a:off x="7939370" y="1478426"/>
            <a:ext cx="1202248" cy="108202"/>
          </a:xfrm>
          <a:prstGeom prst="rect">
            <a:avLst/>
          </a:prstGeom>
          <a:noFill/>
          <a:ln>
            <a:noFill/>
          </a:ln>
        </p:spPr>
      </p:pic>
      <p:sp>
        <p:nvSpPr>
          <p:cNvPr id="436" name="Google Shape;436;p53"/>
          <p:cNvSpPr/>
          <p:nvPr/>
        </p:nvSpPr>
        <p:spPr>
          <a:xfrm>
            <a:off x="0" y="457200"/>
            <a:ext cx="7828359" cy="1026149"/>
          </a:xfrm>
          <a:prstGeom prst="rect">
            <a:avLst/>
          </a:prstGeom>
          <a:solidFill>
            <a:srgbClr val="06578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37" name="Google Shape;437;p53"/>
          <p:cNvSpPr/>
          <p:nvPr/>
        </p:nvSpPr>
        <p:spPr>
          <a:xfrm>
            <a:off x="7939370" y="457200"/>
            <a:ext cx="1202248" cy="1026149"/>
          </a:xfrm>
          <a:prstGeom prst="rect">
            <a:avLst/>
          </a:pr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38" name="Google Shape;438;p53"/>
          <p:cNvSpPr txBox="1">
            <a:spLocks noGrp="1"/>
          </p:cNvSpPr>
          <p:nvPr>
            <p:ph type="title"/>
          </p:nvPr>
        </p:nvSpPr>
        <p:spPr>
          <a:xfrm>
            <a:off x="510242" y="564921"/>
            <a:ext cx="7210393" cy="810703"/>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2700"/>
              <a:buFont typeface="Trebuchet MS"/>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39" name="Google Shape;439;p53"/>
          <p:cNvSpPr>
            <a:spLocks noGrp="1"/>
          </p:cNvSpPr>
          <p:nvPr>
            <p:ph type="pic" idx="2"/>
          </p:nvPr>
        </p:nvSpPr>
        <p:spPr>
          <a:xfrm>
            <a:off x="3651250" y="1752656"/>
            <a:ext cx="4069387" cy="2699484"/>
          </a:xfrm>
          <a:prstGeom prst="rect">
            <a:avLst/>
          </a:prstGeom>
          <a:noFill/>
          <a:ln>
            <a:noFill/>
          </a:ln>
          <a:effectLst>
            <a:outerShdw blurRad="76200" dist="63500" dir="5040000" algn="tl" rotWithShape="0">
              <a:srgbClr val="000000">
                <a:alpha val="40784"/>
              </a:srgbClr>
            </a:outerShdw>
          </a:effectLst>
        </p:spPr>
      </p:sp>
      <p:sp>
        <p:nvSpPr>
          <p:cNvPr id="440" name="Google Shape;440;p53"/>
          <p:cNvSpPr txBox="1">
            <a:spLocks noGrp="1"/>
          </p:cNvSpPr>
          <p:nvPr>
            <p:ph type="body" idx="1"/>
          </p:nvPr>
        </p:nvSpPr>
        <p:spPr>
          <a:xfrm>
            <a:off x="510242" y="1752655"/>
            <a:ext cx="2907192" cy="2699486"/>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800"/>
              </a:spcBef>
              <a:spcAft>
                <a:spcPts val="0"/>
              </a:spcAft>
              <a:buClr>
                <a:schemeClr val="lt1"/>
              </a:buClr>
              <a:buSzPts val="1200"/>
              <a:buNone/>
              <a:defRPr sz="1200"/>
            </a:lvl1pPr>
            <a:lvl2pPr marL="914400" lvl="1" indent="-228600" algn="l">
              <a:lnSpc>
                <a:spcPct val="90000"/>
              </a:lnSpc>
              <a:spcBef>
                <a:spcPts val="400"/>
              </a:spcBef>
              <a:spcAft>
                <a:spcPts val="0"/>
              </a:spcAft>
              <a:buClr>
                <a:schemeClr val="lt1"/>
              </a:buClr>
              <a:buSzPts val="1100"/>
              <a:buNone/>
              <a:defRPr sz="1100"/>
            </a:lvl2pPr>
            <a:lvl3pPr marL="1371600" lvl="2" indent="-228600" algn="l">
              <a:lnSpc>
                <a:spcPct val="90000"/>
              </a:lnSpc>
              <a:spcBef>
                <a:spcPts val="400"/>
              </a:spcBef>
              <a:spcAft>
                <a:spcPts val="0"/>
              </a:spcAft>
              <a:buClr>
                <a:schemeClr val="lt1"/>
              </a:buClr>
              <a:buSzPts val="900"/>
              <a:buNone/>
              <a:defRPr sz="900"/>
            </a:lvl3pPr>
            <a:lvl4pPr marL="1828800" lvl="3" indent="-228600" algn="l">
              <a:lnSpc>
                <a:spcPct val="90000"/>
              </a:lnSpc>
              <a:spcBef>
                <a:spcPts val="400"/>
              </a:spcBef>
              <a:spcAft>
                <a:spcPts val="0"/>
              </a:spcAft>
              <a:buClr>
                <a:schemeClr val="lt1"/>
              </a:buClr>
              <a:buSzPts val="800"/>
              <a:buNone/>
              <a:defRPr sz="800"/>
            </a:lvl4pPr>
            <a:lvl5pPr marL="2286000" lvl="4" indent="-228600" algn="l">
              <a:lnSpc>
                <a:spcPct val="90000"/>
              </a:lnSpc>
              <a:spcBef>
                <a:spcPts val="400"/>
              </a:spcBef>
              <a:spcAft>
                <a:spcPts val="0"/>
              </a:spcAft>
              <a:buClr>
                <a:schemeClr val="lt1"/>
              </a:buClr>
              <a:buSzPts val="800"/>
              <a:buNone/>
              <a:defRPr sz="800"/>
            </a:lvl5pPr>
            <a:lvl6pPr marL="2743200" lvl="5" indent="-228600" algn="l">
              <a:lnSpc>
                <a:spcPct val="90000"/>
              </a:lnSpc>
              <a:spcBef>
                <a:spcPts val="400"/>
              </a:spcBef>
              <a:spcAft>
                <a:spcPts val="0"/>
              </a:spcAft>
              <a:buClr>
                <a:schemeClr val="lt1"/>
              </a:buClr>
              <a:buSzPts val="800"/>
              <a:buNone/>
              <a:defRPr sz="800"/>
            </a:lvl6pPr>
            <a:lvl7pPr marL="3200400" lvl="6" indent="-228600" algn="l">
              <a:lnSpc>
                <a:spcPct val="90000"/>
              </a:lnSpc>
              <a:spcBef>
                <a:spcPts val="400"/>
              </a:spcBef>
              <a:spcAft>
                <a:spcPts val="0"/>
              </a:spcAft>
              <a:buClr>
                <a:schemeClr val="lt1"/>
              </a:buClr>
              <a:buSzPts val="800"/>
              <a:buNone/>
              <a:defRPr sz="800"/>
            </a:lvl7pPr>
            <a:lvl8pPr marL="3657600" lvl="7" indent="-228600" algn="l">
              <a:lnSpc>
                <a:spcPct val="90000"/>
              </a:lnSpc>
              <a:spcBef>
                <a:spcPts val="400"/>
              </a:spcBef>
              <a:spcAft>
                <a:spcPts val="0"/>
              </a:spcAft>
              <a:buClr>
                <a:schemeClr val="lt1"/>
              </a:buClr>
              <a:buSzPts val="800"/>
              <a:buNone/>
              <a:defRPr sz="800"/>
            </a:lvl8pPr>
            <a:lvl9pPr marL="4114800" lvl="8" indent="-228600" algn="l">
              <a:lnSpc>
                <a:spcPct val="90000"/>
              </a:lnSpc>
              <a:spcBef>
                <a:spcPts val="400"/>
              </a:spcBef>
              <a:spcAft>
                <a:spcPts val="0"/>
              </a:spcAft>
              <a:buClr>
                <a:schemeClr val="lt1"/>
              </a:buClr>
              <a:buSzPts val="800"/>
              <a:buNone/>
              <a:defRPr sz="800"/>
            </a:lvl9pPr>
          </a:lstStyle>
          <a:p>
            <a:endParaRPr/>
          </a:p>
        </p:txBody>
      </p:sp>
      <p:sp>
        <p:nvSpPr>
          <p:cNvPr id="441" name="Google Shape;441;p53"/>
          <p:cNvSpPr txBox="1">
            <a:spLocks noGrp="1"/>
          </p:cNvSpPr>
          <p:nvPr>
            <p:ph type="dt" idx="10"/>
          </p:nvPr>
        </p:nvSpPr>
        <p:spPr>
          <a:xfrm>
            <a:off x="5663236" y="4452140"/>
            <a:ext cx="2057400"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42" name="Google Shape;442;p53"/>
          <p:cNvSpPr txBox="1">
            <a:spLocks noGrp="1"/>
          </p:cNvSpPr>
          <p:nvPr>
            <p:ph type="ftr" idx="11"/>
          </p:nvPr>
        </p:nvSpPr>
        <p:spPr>
          <a:xfrm>
            <a:off x="510241" y="4452141"/>
            <a:ext cx="5152995"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43" name="Google Shape;443;p53"/>
          <p:cNvSpPr txBox="1">
            <a:spLocks noGrp="1"/>
          </p:cNvSpPr>
          <p:nvPr>
            <p:ph type="sldNum" idx="12"/>
          </p:nvPr>
        </p:nvSpPr>
        <p:spPr>
          <a:xfrm>
            <a:off x="8047091" y="564920"/>
            <a:ext cx="865613" cy="818092"/>
          </a:xfrm>
          <a:prstGeom prst="rect">
            <a:avLst/>
          </a:prstGeom>
          <a:noFill/>
          <a:ln>
            <a:noFill/>
          </a:ln>
        </p:spPr>
        <p:txBody>
          <a:bodyPr spcFirstLastPara="1" wrap="square" lIns="68575" tIns="34275" rIns="68575" bIns="34275"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GB"/>
              <a:t>‹#›</a:t>
            </a:fld>
            <a:endParaRPr/>
          </a:p>
        </p:txBody>
      </p:sp>
      <p:pic>
        <p:nvPicPr>
          <p:cNvPr id="444" name="Google Shape;444;p53"/>
          <p:cNvPicPr preferRelativeResize="0"/>
          <p:nvPr/>
        </p:nvPicPr>
        <p:blipFill rotWithShape="1">
          <a:blip r:embed="rId4">
            <a:alphaModFix/>
          </a:blip>
          <a:srcRect/>
          <a:stretch/>
        </p:blipFill>
        <p:spPr>
          <a:xfrm>
            <a:off x="8062559" y="564921"/>
            <a:ext cx="1081441" cy="844112"/>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Panorama-afbeelding met bijschrift">
  <p:cSld name="Panorama-afbeelding met bijschrift">
    <p:spTree>
      <p:nvGrpSpPr>
        <p:cNvPr id="1" name="Shape 445"/>
        <p:cNvGrpSpPr/>
        <p:nvPr/>
      </p:nvGrpSpPr>
      <p:grpSpPr>
        <a:xfrm>
          <a:off x="0" y="0"/>
          <a:ext cx="0" cy="0"/>
          <a:chOff x="0" y="0"/>
          <a:chExt cx="0" cy="0"/>
        </a:xfrm>
      </p:grpSpPr>
      <p:pic>
        <p:nvPicPr>
          <p:cNvPr id="446" name="Google Shape;446;p54" descr="HD-ShadowLong.png"/>
          <p:cNvPicPr preferRelativeResize="0"/>
          <p:nvPr/>
        </p:nvPicPr>
        <p:blipFill rotWithShape="1">
          <a:blip r:embed="rId2">
            <a:alphaModFix/>
          </a:blip>
          <a:srcRect/>
          <a:stretch/>
        </p:blipFill>
        <p:spPr>
          <a:xfrm>
            <a:off x="1" y="4446471"/>
            <a:ext cx="7828359" cy="240873"/>
          </a:xfrm>
          <a:prstGeom prst="rect">
            <a:avLst/>
          </a:prstGeom>
          <a:noFill/>
          <a:ln>
            <a:noFill/>
          </a:ln>
        </p:spPr>
      </p:pic>
      <p:pic>
        <p:nvPicPr>
          <p:cNvPr id="447" name="Google Shape;447;p54" descr="HD-ShadowShort.png"/>
          <p:cNvPicPr preferRelativeResize="0"/>
          <p:nvPr/>
        </p:nvPicPr>
        <p:blipFill rotWithShape="1">
          <a:blip r:embed="rId3">
            <a:alphaModFix/>
          </a:blip>
          <a:srcRect/>
          <a:stretch/>
        </p:blipFill>
        <p:spPr>
          <a:xfrm>
            <a:off x="7939370" y="4447216"/>
            <a:ext cx="1202248" cy="108203"/>
          </a:xfrm>
          <a:prstGeom prst="rect">
            <a:avLst/>
          </a:prstGeom>
          <a:noFill/>
          <a:ln>
            <a:noFill/>
          </a:ln>
        </p:spPr>
      </p:pic>
      <p:sp>
        <p:nvSpPr>
          <p:cNvPr id="448" name="Google Shape;448;p54"/>
          <p:cNvSpPr/>
          <p:nvPr/>
        </p:nvSpPr>
        <p:spPr>
          <a:xfrm>
            <a:off x="0" y="3425991"/>
            <a:ext cx="7828359" cy="1026149"/>
          </a:xfrm>
          <a:prstGeom prst="rect">
            <a:avLst/>
          </a:prstGeom>
          <a:solidFill>
            <a:srgbClr val="06578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49" name="Google Shape;449;p54"/>
          <p:cNvSpPr/>
          <p:nvPr/>
        </p:nvSpPr>
        <p:spPr>
          <a:xfrm>
            <a:off x="7939370" y="3425991"/>
            <a:ext cx="1202248" cy="1026149"/>
          </a:xfrm>
          <a:prstGeom prst="rect">
            <a:avLst/>
          </a:pr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50" name="Google Shape;450;p54"/>
          <p:cNvSpPr txBox="1">
            <a:spLocks noGrp="1"/>
          </p:cNvSpPr>
          <p:nvPr>
            <p:ph type="title"/>
          </p:nvPr>
        </p:nvSpPr>
        <p:spPr>
          <a:xfrm>
            <a:off x="510242" y="3533712"/>
            <a:ext cx="7210394" cy="339788"/>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1800"/>
              <a:buFont typeface="Trebuchet MS"/>
              <a:buNone/>
              <a:defRPr sz="18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51" name="Google Shape;451;p54"/>
          <p:cNvSpPr>
            <a:spLocks noGrp="1"/>
          </p:cNvSpPr>
          <p:nvPr>
            <p:ph type="pic" idx="2"/>
          </p:nvPr>
        </p:nvSpPr>
        <p:spPr>
          <a:xfrm>
            <a:off x="510242" y="457198"/>
            <a:ext cx="7210394" cy="2692181"/>
          </a:xfrm>
          <a:prstGeom prst="rect">
            <a:avLst/>
          </a:prstGeom>
          <a:noFill/>
          <a:ln>
            <a:noFill/>
          </a:ln>
          <a:effectLst>
            <a:outerShdw blurRad="76200" dist="63500" dir="5040000" algn="tl" rotWithShape="0">
              <a:srgbClr val="000000">
                <a:alpha val="40784"/>
              </a:srgbClr>
            </a:outerShdw>
          </a:effectLst>
        </p:spPr>
      </p:sp>
      <p:sp>
        <p:nvSpPr>
          <p:cNvPr id="452" name="Google Shape;452;p54"/>
          <p:cNvSpPr txBox="1">
            <a:spLocks noGrp="1"/>
          </p:cNvSpPr>
          <p:nvPr>
            <p:ph type="body" idx="1"/>
          </p:nvPr>
        </p:nvSpPr>
        <p:spPr>
          <a:xfrm>
            <a:off x="510239" y="3877187"/>
            <a:ext cx="7210397" cy="467228"/>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1200"/>
              <a:buNone/>
              <a:defRPr sz="1200"/>
            </a:lvl1pPr>
            <a:lvl2pPr marL="914400" lvl="1" indent="-228600" algn="l">
              <a:lnSpc>
                <a:spcPct val="90000"/>
              </a:lnSpc>
              <a:spcBef>
                <a:spcPts val="400"/>
              </a:spcBef>
              <a:spcAft>
                <a:spcPts val="0"/>
              </a:spcAft>
              <a:buClr>
                <a:schemeClr val="lt1"/>
              </a:buClr>
              <a:buSzPts val="1100"/>
              <a:buNone/>
              <a:defRPr sz="1100"/>
            </a:lvl2pPr>
            <a:lvl3pPr marL="1371600" lvl="2" indent="-228600" algn="l">
              <a:lnSpc>
                <a:spcPct val="90000"/>
              </a:lnSpc>
              <a:spcBef>
                <a:spcPts val="400"/>
              </a:spcBef>
              <a:spcAft>
                <a:spcPts val="0"/>
              </a:spcAft>
              <a:buClr>
                <a:schemeClr val="lt1"/>
              </a:buClr>
              <a:buSzPts val="900"/>
              <a:buNone/>
              <a:defRPr sz="900"/>
            </a:lvl3pPr>
            <a:lvl4pPr marL="1828800" lvl="3" indent="-228600" algn="l">
              <a:lnSpc>
                <a:spcPct val="90000"/>
              </a:lnSpc>
              <a:spcBef>
                <a:spcPts val="400"/>
              </a:spcBef>
              <a:spcAft>
                <a:spcPts val="0"/>
              </a:spcAft>
              <a:buClr>
                <a:schemeClr val="lt1"/>
              </a:buClr>
              <a:buSzPts val="800"/>
              <a:buNone/>
              <a:defRPr sz="800"/>
            </a:lvl4pPr>
            <a:lvl5pPr marL="2286000" lvl="4" indent="-228600" algn="l">
              <a:lnSpc>
                <a:spcPct val="90000"/>
              </a:lnSpc>
              <a:spcBef>
                <a:spcPts val="400"/>
              </a:spcBef>
              <a:spcAft>
                <a:spcPts val="0"/>
              </a:spcAft>
              <a:buClr>
                <a:schemeClr val="lt1"/>
              </a:buClr>
              <a:buSzPts val="800"/>
              <a:buNone/>
              <a:defRPr sz="800"/>
            </a:lvl5pPr>
            <a:lvl6pPr marL="2743200" lvl="5" indent="-228600" algn="l">
              <a:lnSpc>
                <a:spcPct val="90000"/>
              </a:lnSpc>
              <a:spcBef>
                <a:spcPts val="400"/>
              </a:spcBef>
              <a:spcAft>
                <a:spcPts val="0"/>
              </a:spcAft>
              <a:buClr>
                <a:schemeClr val="lt1"/>
              </a:buClr>
              <a:buSzPts val="800"/>
              <a:buNone/>
              <a:defRPr sz="800"/>
            </a:lvl6pPr>
            <a:lvl7pPr marL="3200400" lvl="6" indent="-228600" algn="l">
              <a:lnSpc>
                <a:spcPct val="90000"/>
              </a:lnSpc>
              <a:spcBef>
                <a:spcPts val="400"/>
              </a:spcBef>
              <a:spcAft>
                <a:spcPts val="0"/>
              </a:spcAft>
              <a:buClr>
                <a:schemeClr val="lt1"/>
              </a:buClr>
              <a:buSzPts val="800"/>
              <a:buNone/>
              <a:defRPr sz="800"/>
            </a:lvl7pPr>
            <a:lvl8pPr marL="3657600" lvl="7" indent="-228600" algn="l">
              <a:lnSpc>
                <a:spcPct val="90000"/>
              </a:lnSpc>
              <a:spcBef>
                <a:spcPts val="400"/>
              </a:spcBef>
              <a:spcAft>
                <a:spcPts val="0"/>
              </a:spcAft>
              <a:buClr>
                <a:schemeClr val="lt1"/>
              </a:buClr>
              <a:buSzPts val="800"/>
              <a:buNone/>
              <a:defRPr sz="800"/>
            </a:lvl8pPr>
            <a:lvl9pPr marL="4114800" lvl="8" indent="-228600" algn="l">
              <a:lnSpc>
                <a:spcPct val="90000"/>
              </a:lnSpc>
              <a:spcBef>
                <a:spcPts val="400"/>
              </a:spcBef>
              <a:spcAft>
                <a:spcPts val="0"/>
              </a:spcAft>
              <a:buClr>
                <a:schemeClr val="lt1"/>
              </a:buClr>
              <a:buSzPts val="800"/>
              <a:buNone/>
              <a:defRPr sz="800"/>
            </a:lvl9pPr>
          </a:lstStyle>
          <a:p>
            <a:endParaRPr/>
          </a:p>
        </p:txBody>
      </p:sp>
      <p:sp>
        <p:nvSpPr>
          <p:cNvPr id="453" name="Google Shape;453;p54"/>
          <p:cNvSpPr txBox="1">
            <a:spLocks noGrp="1"/>
          </p:cNvSpPr>
          <p:nvPr>
            <p:ph type="dt" idx="10"/>
          </p:nvPr>
        </p:nvSpPr>
        <p:spPr>
          <a:xfrm>
            <a:off x="5663236" y="4452140"/>
            <a:ext cx="2057400"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54" name="Google Shape;454;p54"/>
          <p:cNvSpPr txBox="1">
            <a:spLocks noGrp="1"/>
          </p:cNvSpPr>
          <p:nvPr>
            <p:ph type="ftr" idx="11"/>
          </p:nvPr>
        </p:nvSpPr>
        <p:spPr>
          <a:xfrm>
            <a:off x="510241" y="4452141"/>
            <a:ext cx="5152995"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55" name="Google Shape;455;p54"/>
          <p:cNvSpPr txBox="1">
            <a:spLocks noGrp="1"/>
          </p:cNvSpPr>
          <p:nvPr>
            <p:ph type="sldNum" idx="12"/>
          </p:nvPr>
        </p:nvSpPr>
        <p:spPr>
          <a:xfrm>
            <a:off x="8047091" y="3533482"/>
            <a:ext cx="865613" cy="818092"/>
          </a:xfrm>
          <a:prstGeom prst="rect">
            <a:avLst/>
          </a:prstGeom>
          <a:noFill/>
          <a:ln>
            <a:noFill/>
          </a:ln>
        </p:spPr>
        <p:txBody>
          <a:bodyPr spcFirstLastPara="1" wrap="square" lIns="68575" tIns="34275" rIns="68575" bIns="34275"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GB"/>
              <a:t>‹#›</a:t>
            </a:fld>
            <a:endParaRPr/>
          </a:p>
        </p:txBody>
      </p:sp>
      <p:pic>
        <p:nvPicPr>
          <p:cNvPr id="456" name="Google Shape;456;p54"/>
          <p:cNvPicPr preferRelativeResize="0"/>
          <p:nvPr/>
        </p:nvPicPr>
        <p:blipFill rotWithShape="1">
          <a:blip r:embed="rId4">
            <a:alphaModFix/>
          </a:blip>
          <a:srcRect/>
          <a:stretch/>
        </p:blipFill>
        <p:spPr>
          <a:xfrm>
            <a:off x="8062559" y="3500304"/>
            <a:ext cx="1081441" cy="84411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el en bijschrift">
  <p:cSld name="Titel en bijschrift">
    <p:spTree>
      <p:nvGrpSpPr>
        <p:cNvPr id="1" name="Shape 457"/>
        <p:cNvGrpSpPr/>
        <p:nvPr/>
      </p:nvGrpSpPr>
      <p:grpSpPr>
        <a:xfrm>
          <a:off x="0" y="0"/>
          <a:ext cx="0" cy="0"/>
          <a:chOff x="0" y="0"/>
          <a:chExt cx="0" cy="0"/>
        </a:xfrm>
      </p:grpSpPr>
      <p:pic>
        <p:nvPicPr>
          <p:cNvPr id="458" name="Google Shape;458;p55" descr="HD-ShadowLong.png"/>
          <p:cNvPicPr preferRelativeResize="0"/>
          <p:nvPr/>
        </p:nvPicPr>
        <p:blipFill rotWithShape="1">
          <a:blip r:embed="rId2">
            <a:alphaModFix/>
          </a:blip>
          <a:srcRect/>
          <a:stretch/>
        </p:blipFill>
        <p:spPr>
          <a:xfrm>
            <a:off x="1" y="4446471"/>
            <a:ext cx="7828359" cy="240873"/>
          </a:xfrm>
          <a:prstGeom prst="rect">
            <a:avLst/>
          </a:prstGeom>
          <a:noFill/>
          <a:ln>
            <a:noFill/>
          </a:ln>
        </p:spPr>
      </p:pic>
      <p:pic>
        <p:nvPicPr>
          <p:cNvPr id="459" name="Google Shape;459;p55" descr="HD-ShadowShort.png"/>
          <p:cNvPicPr preferRelativeResize="0"/>
          <p:nvPr/>
        </p:nvPicPr>
        <p:blipFill rotWithShape="1">
          <a:blip r:embed="rId3">
            <a:alphaModFix/>
          </a:blip>
          <a:srcRect/>
          <a:stretch/>
        </p:blipFill>
        <p:spPr>
          <a:xfrm>
            <a:off x="7939370" y="4447216"/>
            <a:ext cx="1202248" cy="108203"/>
          </a:xfrm>
          <a:prstGeom prst="rect">
            <a:avLst/>
          </a:prstGeom>
          <a:noFill/>
          <a:ln>
            <a:noFill/>
          </a:ln>
        </p:spPr>
      </p:pic>
      <p:sp>
        <p:nvSpPr>
          <p:cNvPr id="460" name="Google Shape;460;p55"/>
          <p:cNvSpPr/>
          <p:nvPr/>
        </p:nvSpPr>
        <p:spPr>
          <a:xfrm>
            <a:off x="0" y="3425991"/>
            <a:ext cx="7828359" cy="1026149"/>
          </a:xfrm>
          <a:prstGeom prst="rect">
            <a:avLst/>
          </a:prstGeom>
          <a:solidFill>
            <a:srgbClr val="06578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61" name="Google Shape;461;p55"/>
          <p:cNvSpPr/>
          <p:nvPr/>
        </p:nvSpPr>
        <p:spPr>
          <a:xfrm>
            <a:off x="7939370" y="3425991"/>
            <a:ext cx="1202248" cy="1026149"/>
          </a:xfrm>
          <a:prstGeom prst="rect">
            <a:avLst/>
          </a:pr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62" name="Google Shape;462;p55"/>
          <p:cNvSpPr txBox="1">
            <a:spLocks noGrp="1"/>
          </p:cNvSpPr>
          <p:nvPr>
            <p:ph type="title"/>
          </p:nvPr>
        </p:nvSpPr>
        <p:spPr>
          <a:xfrm>
            <a:off x="510242" y="457198"/>
            <a:ext cx="7210394" cy="2694563"/>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2400"/>
              <a:buFont typeface="Trebuchet MS"/>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63" name="Google Shape;463;p55"/>
          <p:cNvSpPr txBox="1">
            <a:spLocks noGrp="1"/>
          </p:cNvSpPr>
          <p:nvPr>
            <p:ph type="body" idx="1"/>
          </p:nvPr>
        </p:nvSpPr>
        <p:spPr>
          <a:xfrm>
            <a:off x="510242" y="3533711"/>
            <a:ext cx="7210394" cy="818092"/>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800"/>
              </a:spcBef>
              <a:spcAft>
                <a:spcPts val="0"/>
              </a:spcAft>
              <a:buClr>
                <a:schemeClr val="lt1"/>
              </a:buClr>
              <a:buSzPts val="1200"/>
              <a:buNone/>
              <a:defRPr sz="1200"/>
            </a:lvl1pPr>
            <a:lvl2pPr marL="914400" lvl="1" indent="-228600" algn="l">
              <a:lnSpc>
                <a:spcPct val="90000"/>
              </a:lnSpc>
              <a:spcBef>
                <a:spcPts val="400"/>
              </a:spcBef>
              <a:spcAft>
                <a:spcPts val="0"/>
              </a:spcAft>
              <a:buClr>
                <a:schemeClr val="lt1"/>
              </a:buClr>
              <a:buSzPts val="1100"/>
              <a:buNone/>
              <a:defRPr sz="1100"/>
            </a:lvl2pPr>
            <a:lvl3pPr marL="1371600" lvl="2" indent="-228600" algn="l">
              <a:lnSpc>
                <a:spcPct val="90000"/>
              </a:lnSpc>
              <a:spcBef>
                <a:spcPts val="400"/>
              </a:spcBef>
              <a:spcAft>
                <a:spcPts val="0"/>
              </a:spcAft>
              <a:buClr>
                <a:schemeClr val="lt1"/>
              </a:buClr>
              <a:buSzPts val="900"/>
              <a:buNone/>
              <a:defRPr sz="900"/>
            </a:lvl3pPr>
            <a:lvl4pPr marL="1828800" lvl="3" indent="-228600" algn="l">
              <a:lnSpc>
                <a:spcPct val="90000"/>
              </a:lnSpc>
              <a:spcBef>
                <a:spcPts val="400"/>
              </a:spcBef>
              <a:spcAft>
                <a:spcPts val="0"/>
              </a:spcAft>
              <a:buClr>
                <a:schemeClr val="lt1"/>
              </a:buClr>
              <a:buSzPts val="800"/>
              <a:buNone/>
              <a:defRPr sz="800"/>
            </a:lvl4pPr>
            <a:lvl5pPr marL="2286000" lvl="4" indent="-228600" algn="l">
              <a:lnSpc>
                <a:spcPct val="90000"/>
              </a:lnSpc>
              <a:spcBef>
                <a:spcPts val="400"/>
              </a:spcBef>
              <a:spcAft>
                <a:spcPts val="0"/>
              </a:spcAft>
              <a:buClr>
                <a:schemeClr val="lt1"/>
              </a:buClr>
              <a:buSzPts val="800"/>
              <a:buNone/>
              <a:defRPr sz="800"/>
            </a:lvl5pPr>
            <a:lvl6pPr marL="2743200" lvl="5" indent="-228600" algn="l">
              <a:lnSpc>
                <a:spcPct val="90000"/>
              </a:lnSpc>
              <a:spcBef>
                <a:spcPts val="400"/>
              </a:spcBef>
              <a:spcAft>
                <a:spcPts val="0"/>
              </a:spcAft>
              <a:buClr>
                <a:schemeClr val="lt1"/>
              </a:buClr>
              <a:buSzPts val="800"/>
              <a:buNone/>
              <a:defRPr sz="800"/>
            </a:lvl6pPr>
            <a:lvl7pPr marL="3200400" lvl="6" indent="-228600" algn="l">
              <a:lnSpc>
                <a:spcPct val="90000"/>
              </a:lnSpc>
              <a:spcBef>
                <a:spcPts val="400"/>
              </a:spcBef>
              <a:spcAft>
                <a:spcPts val="0"/>
              </a:spcAft>
              <a:buClr>
                <a:schemeClr val="lt1"/>
              </a:buClr>
              <a:buSzPts val="800"/>
              <a:buNone/>
              <a:defRPr sz="800"/>
            </a:lvl7pPr>
            <a:lvl8pPr marL="3657600" lvl="7" indent="-228600" algn="l">
              <a:lnSpc>
                <a:spcPct val="90000"/>
              </a:lnSpc>
              <a:spcBef>
                <a:spcPts val="400"/>
              </a:spcBef>
              <a:spcAft>
                <a:spcPts val="0"/>
              </a:spcAft>
              <a:buClr>
                <a:schemeClr val="lt1"/>
              </a:buClr>
              <a:buSzPts val="800"/>
              <a:buNone/>
              <a:defRPr sz="800"/>
            </a:lvl8pPr>
            <a:lvl9pPr marL="4114800" lvl="8" indent="-228600" algn="l">
              <a:lnSpc>
                <a:spcPct val="90000"/>
              </a:lnSpc>
              <a:spcBef>
                <a:spcPts val="400"/>
              </a:spcBef>
              <a:spcAft>
                <a:spcPts val="0"/>
              </a:spcAft>
              <a:buClr>
                <a:schemeClr val="lt1"/>
              </a:buClr>
              <a:buSzPts val="800"/>
              <a:buNone/>
              <a:defRPr sz="800"/>
            </a:lvl9pPr>
          </a:lstStyle>
          <a:p>
            <a:endParaRPr/>
          </a:p>
        </p:txBody>
      </p:sp>
      <p:sp>
        <p:nvSpPr>
          <p:cNvPr id="464" name="Google Shape;464;p55"/>
          <p:cNvSpPr txBox="1">
            <a:spLocks noGrp="1"/>
          </p:cNvSpPr>
          <p:nvPr>
            <p:ph type="dt" idx="10"/>
          </p:nvPr>
        </p:nvSpPr>
        <p:spPr>
          <a:xfrm>
            <a:off x="5663236" y="4452140"/>
            <a:ext cx="2057400"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65" name="Google Shape;465;p55"/>
          <p:cNvSpPr txBox="1">
            <a:spLocks noGrp="1"/>
          </p:cNvSpPr>
          <p:nvPr>
            <p:ph type="ftr" idx="11"/>
          </p:nvPr>
        </p:nvSpPr>
        <p:spPr>
          <a:xfrm>
            <a:off x="510241" y="4452141"/>
            <a:ext cx="5152995"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66" name="Google Shape;466;p55"/>
          <p:cNvSpPr txBox="1">
            <a:spLocks noGrp="1"/>
          </p:cNvSpPr>
          <p:nvPr>
            <p:ph type="sldNum" idx="12"/>
          </p:nvPr>
        </p:nvSpPr>
        <p:spPr>
          <a:xfrm>
            <a:off x="8047091" y="3533711"/>
            <a:ext cx="865613" cy="818092"/>
          </a:xfrm>
          <a:prstGeom prst="rect">
            <a:avLst/>
          </a:prstGeom>
          <a:noFill/>
          <a:ln>
            <a:noFill/>
          </a:ln>
        </p:spPr>
        <p:txBody>
          <a:bodyPr spcFirstLastPara="1" wrap="square" lIns="68575" tIns="34275" rIns="68575" bIns="34275"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GB"/>
              <a:t>‹#›</a:t>
            </a:fld>
            <a:endParaRPr/>
          </a:p>
        </p:txBody>
      </p:sp>
      <p:pic>
        <p:nvPicPr>
          <p:cNvPr id="467" name="Google Shape;467;p55"/>
          <p:cNvPicPr preferRelativeResize="0"/>
          <p:nvPr/>
        </p:nvPicPr>
        <p:blipFill rotWithShape="1">
          <a:blip r:embed="rId4">
            <a:alphaModFix/>
          </a:blip>
          <a:srcRect/>
          <a:stretch/>
        </p:blipFill>
        <p:spPr>
          <a:xfrm>
            <a:off x="8062559" y="3507692"/>
            <a:ext cx="1081441" cy="844111"/>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itaat met bijschrift">
  <p:cSld name="Citaat met bijschrift">
    <p:spTree>
      <p:nvGrpSpPr>
        <p:cNvPr id="1" name="Shape 468"/>
        <p:cNvGrpSpPr/>
        <p:nvPr/>
      </p:nvGrpSpPr>
      <p:grpSpPr>
        <a:xfrm>
          <a:off x="0" y="0"/>
          <a:ext cx="0" cy="0"/>
          <a:chOff x="0" y="0"/>
          <a:chExt cx="0" cy="0"/>
        </a:xfrm>
      </p:grpSpPr>
      <p:pic>
        <p:nvPicPr>
          <p:cNvPr id="469" name="Google Shape;469;p56" descr="HD-ShadowLong.png"/>
          <p:cNvPicPr preferRelativeResize="0"/>
          <p:nvPr/>
        </p:nvPicPr>
        <p:blipFill rotWithShape="1">
          <a:blip r:embed="rId2">
            <a:alphaModFix/>
          </a:blip>
          <a:srcRect/>
          <a:stretch/>
        </p:blipFill>
        <p:spPr>
          <a:xfrm>
            <a:off x="1" y="4446471"/>
            <a:ext cx="7828359" cy="240873"/>
          </a:xfrm>
          <a:prstGeom prst="rect">
            <a:avLst/>
          </a:prstGeom>
          <a:noFill/>
          <a:ln>
            <a:noFill/>
          </a:ln>
        </p:spPr>
      </p:pic>
      <p:pic>
        <p:nvPicPr>
          <p:cNvPr id="470" name="Google Shape;470;p56" descr="HD-ShadowShort.png"/>
          <p:cNvPicPr preferRelativeResize="0"/>
          <p:nvPr/>
        </p:nvPicPr>
        <p:blipFill rotWithShape="1">
          <a:blip r:embed="rId3">
            <a:alphaModFix/>
          </a:blip>
          <a:srcRect/>
          <a:stretch/>
        </p:blipFill>
        <p:spPr>
          <a:xfrm>
            <a:off x="7939370" y="4447216"/>
            <a:ext cx="1202248" cy="108203"/>
          </a:xfrm>
          <a:prstGeom prst="rect">
            <a:avLst/>
          </a:prstGeom>
          <a:noFill/>
          <a:ln>
            <a:noFill/>
          </a:ln>
        </p:spPr>
      </p:pic>
      <p:sp>
        <p:nvSpPr>
          <p:cNvPr id="471" name="Google Shape;471;p56"/>
          <p:cNvSpPr/>
          <p:nvPr/>
        </p:nvSpPr>
        <p:spPr>
          <a:xfrm>
            <a:off x="0" y="3425991"/>
            <a:ext cx="7828359" cy="1026149"/>
          </a:xfrm>
          <a:prstGeom prst="rect">
            <a:avLst/>
          </a:prstGeom>
          <a:solidFill>
            <a:srgbClr val="06578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72" name="Google Shape;472;p56"/>
          <p:cNvSpPr/>
          <p:nvPr/>
        </p:nvSpPr>
        <p:spPr>
          <a:xfrm>
            <a:off x="7939370" y="3425991"/>
            <a:ext cx="1202248" cy="1026149"/>
          </a:xfrm>
          <a:prstGeom prst="rect">
            <a:avLst/>
          </a:pr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73" name="Google Shape;473;p56"/>
          <p:cNvSpPr txBox="1">
            <a:spLocks noGrp="1"/>
          </p:cNvSpPr>
          <p:nvPr>
            <p:ph type="title"/>
          </p:nvPr>
        </p:nvSpPr>
        <p:spPr>
          <a:xfrm>
            <a:off x="845892" y="457198"/>
            <a:ext cx="6539158" cy="2277046"/>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2400"/>
              <a:buFont typeface="Trebuchet MS"/>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74" name="Google Shape;474;p56"/>
          <p:cNvSpPr txBox="1">
            <a:spLocks noGrp="1"/>
          </p:cNvSpPr>
          <p:nvPr>
            <p:ph type="body" idx="1"/>
          </p:nvPr>
        </p:nvSpPr>
        <p:spPr>
          <a:xfrm>
            <a:off x="1051716" y="2740034"/>
            <a:ext cx="6117434" cy="411726"/>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1100"/>
              <a:buNone/>
              <a:defRPr sz="1100"/>
            </a:lvl1pPr>
            <a:lvl2pPr marL="914400" lvl="1" indent="-228600" algn="l">
              <a:lnSpc>
                <a:spcPct val="90000"/>
              </a:lnSpc>
              <a:spcBef>
                <a:spcPts val="400"/>
              </a:spcBef>
              <a:spcAft>
                <a:spcPts val="0"/>
              </a:spcAft>
              <a:buClr>
                <a:schemeClr val="lt1"/>
              </a:buClr>
              <a:buSzPts val="1100"/>
              <a:buNone/>
              <a:defRPr sz="1100"/>
            </a:lvl2pPr>
            <a:lvl3pPr marL="1371600" lvl="2" indent="-228600" algn="l">
              <a:lnSpc>
                <a:spcPct val="90000"/>
              </a:lnSpc>
              <a:spcBef>
                <a:spcPts val="400"/>
              </a:spcBef>
              <a:spcAft>
                <a:spcPts val="0"/>
              </a:spcAft>
              <a:buClr>
                <a:schemeClr val="lt1"/>
              </a:buClr>
              <a:buSzPts val="900"/>
              <a:buNone/>
              <a:defRPr sz="900"/>
            </a:lvl3pPr>
            <a:lvl4pPr marL="1828800" lvl="3" indent="-228600" algn="l">
              <a:lnSpc>
                <a:spcPct val="90000"/>
              </a:lnSpc>
              <a:spcBef>
                <a:spcPts val="400"/>
              </a:spcBef>
              <a:spcAft>
                <a:spcPts val="0"/>
              </a:spcAft>
              <a:buClr>
                <a:schemeClr val="lt1"/>
              </a:buClr>
              <a:buSzPts val="800"/>
              <a:buNone/>
              <a:defRPr sz="800"/>
            </a:lvl4pPr>
            <a:lvl5pPr marL="2286000" lvl="4" indent="-228600" algn="l">
              <a:lnSpc>
                <a:spcPct val="90000"/>
              </a:lnSpc>
              <a:spcBef>
                <a:spcPts val="400"/>
              </a:spcBef>
              <a:spcAft>
                <a:spcPts val="0"/>
              </a:spcAft>
              <a:buClr>
                <a:schemeClr val="lt1"/>
              </a:buClr>
              <a:buSzPts val="800"/>
              <a:buNone/>
              <a:defRPr sz="800"/>
            </a:lvl5pPr>
            <a:lvl6pPr marL="2743200" lvl="5" indent="-228600" algn="l">
              <a:lnSpc>
                <a:spcPct val="90000"/>
              </a:lnSpc>
              <a:spcBef>
                <a:spcPts val="400"/>
              </a:spcBef>
              <a:spcAft>
                <a:spcPts val="0"/>
              </a:spcAft>
              <a:buClr>
                <a:schemeClr val="lt1"/>
              </a:buClr>
              <a:buSzPts val="800"/>
              <a:buNone/>
              <a:defRPr sz="800"/>
            </a:lvl6pPr>
            <a:lvl7pPr marL="3200400" lvl="6" indent="-228600" algn="l">
              <a:lnSpc>
                <a:spcPct val="90000"/>
              </a:lnSpc>
              <a:spcBef>
                <a:spcPts val="400"/>
              </a:spcBef>
              <a:spcAft>
                <a:spcPts val="0"/>
              </a:spcAft>
              <a:buClr>
                <a:schemeClr val="lt1"/>
              </a:buClr>
              <a:buSzPts val="800"/>
              <a:buNone/>
              <a:defRPr sz="800"/>
            </a:lvl7pPr>
            <a:lvl8pPr marL="3657600" lvl="7" indent="-228600" algn="l">
              <a:lnSpc>
                <a:spcPct val="90000"/>
              </a:lnSpc>
              <a:spcBef>
                <a:spcPts val="400"/>
              </a:spcBef>
              <a:spcAft>
                <a:spcPts val="0"/>
              </a:spcAft>
              <a:buClr>
                <a:schemeClr val="lt1"/>
              </a:buClr>
              <a:buSzPts val="800"/>
              <a:buNone/>
              <a:defRPr sz="800"/>
            </a:lvl8pPr>
            <a:lvl9pPr marL="4114800" lvl="8" indent="-228600" algn="l">
              <a:lnSpc>
                <a:spcPct val="90000"/>
              </a:lnSpc>
              <a:spcBef>
                <a:spcPts val="400"/>
              </a:spcBef>
              <a:spcAft>
                <a:spcPts val="0"/>
              </a:spcAft>
              <a:buClr>
                <a:schemeClr val="lt1"/>
              </a:buClr>
              <a:buSzPts val="800"/>
              <a:buNone/>
              <a:defRPr sz="800"/>
            </a:lvl9pPr>
          </a:lstStyle>
          <a:p>
            <a:endParaRPr/>
          </a:p>
        </p:txBody>
      </p:sp>
      <p:sp>
        <p:nvSpPr>
          <p:cNvPr id="475" name="Google Shape;475;p56"/>
          <p:cNvSpPr txBox="1">
            <a:spLocks noGrp="1"/>
          </p:cNvSpPr>
          <p:nvPr>
            <p:ph type="body" idx="2"/>
          </p:nvPr>
        </p:nvSpPr>
        <p:spPr>
          <a:xfrm>
            <a:off x="510242" y="3533711"/>
            <a:ext cx="7210394" cy="818092"/>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800"/>
              </a:spcBef>
              <a:spcAft>
                <a:spcPts val="0"/>
              </a:spcAft>
              <a:buClr>
                <a:schemeClr val="lt1"/>
              </a:buClr>
              <a:buSzPts val="1200"/>
              <a:buNone/>
              <a:defRPr sz="1200"/>
            </a:lvl1pPr>
            <a:lvl2pPr marL="914400" lvl="1" indent="-228600" algn="l">
              <a:lnSpc>
                <a:spcPct val="90000"/>
              </a:lnSpc>
              <a:spcBef>
                <a:spcPts val="400"/>
              </a:spcBef>
              <a:spcAft>
                <a:spcPts val="0"/>
              </a:spcAft>
              <a:buClr>
                <a:schemeClr val="lt1"/>
              </a:buClr>
              <a:buSzPts val="1100"/>
              <a:buNone/>
              <a:defRPr sz="1100"/>
            </a:lvl2pPr>
            <a:lvl3pPr marL="1371600" lvl="2" indent="-228600" algn="l">
              <a:lnSpc>
                <a:spcPct val="90000"/>
              </a:lnSpc>
              <a:spcBef>
                <a:spcPts val="400"/>
              </a:spcBef>
              <a:spcAft>
                <a:spcPts val="0"/>
              </a:spcAft>
              <a:buClr>
                <a:schemeClr val="lt1"/>
              </a:buClr>
              <a:buSzPts val="900"/>
              <a:buNone/>
              <a:defRPr sz="900"/>
            </a:lvl3pPr>
            <a:lvl4pPr marL="1828800" lvl="3" indent="-228600" algn="l">
              <a:lnSpc>
                <a:spcPct val="90000"/>
              </a:lnSpc>
              <a:spcBef>
                <a:spcPts val="400"/>
              </a:spcBef>
              <a:spcAft>
                <a:spcPts val="0"/>
              </a:spcAft>
              <a:buClr>
                <a:schemeClr val="lt1"/>
              </a:buClr>
              <a:buSzPts val="800"/>
              <a:buNone/>
              <a:defRPr sz="800"/>
            </a:lvl4pPr>
            <a:lvl5pPr marL="2286000" lvl="4" indent="-228600" algn="l">
              <a:lnSpc>
                <a:spcPct val="90000"/>
              </a:lnSpc>
              <a:spcBef>
                <a:spcPts val="400"/>
              </a:spcBef>
              <a:spcAft>
                <a:spcPts val="0"/>
              </a:spcAft>
              <a:buClr>
                <a:schemeClr val="lt1"/>
              </a:buClr>
              <a:buSzPts val="800"/>
              <a:buNone/>
              <a:defRPr sz="800"/>
            </a:lvl5pPr>
            <a:lvl6pPr marL="2743200" lvl="5" indent="-228600" algn="l">
              <a:lnSpc>
                <a:spcPct val="90000"/>
              </a:lnSpc>
              <a:spcBef>
                <a:spcPts val="400"/>
              </a:spcBef>
              <a:spcAft>
                <a:spcPts val="0"/>
              </a:spcAft>
              <a:buClr>
                <a:schemeClr val="lt1"/>
              </a:buClr>
              <a:buSzPts val="800"/>
              <a:buNone/>
              <a:defRPr sz="800"/>
            </a:lvl6pPr>
            <a:lvl7pPr marL="3200400" lvl="6" indent="-228600" algn="l">
              <a:lnSpc>
                <a:spcPct val="90000"/>
              </a:lnSpc>
              <a:spcBef>
                <a:spcPts val="400"/>
              </a:spcBef>
              <a:spcAft>
                <a:spcPts val="0"/>
              </a:spcAft>
              <a:buClr>
                <a:schemeClr val="lt1"/>
              </a:buClr>
              <a:buSzPts val="800"/>
              <a:buNone/>
              <a:defRPr sz="800"/>
            </a:lvl7pPr>
            <a:lvl8pPr marL="3657600" lvl="7" indent="-228600" algn="l">
              <a:lnSpc>
                <a:spcPct val="90000"/>
              </a:lnSpc>
              <a:spcBef>
                <a:spcPts val="400"/>
              </a:spcBef>
              <a:spcAft>
                <a:spcPts val="0"/>
              </a:spcAft>
              <a:buClr>
                <a:schemeClr val="lt1"/>
              </a:buClr>
              <a:buSzPts val="800"/>
              <a:buNone/>
              <a:defRPr sz="800"/>
            </a:lvl8pPr>
            <a:lvl9pPr marL="4114800" lvl="8" indent="-228600" algn="l">
              <a:lnSpc>
                <a:spcPct val="90000"/>
              </a:lnSpc>
              <a:spcBef>
                <a:spcPts val="400"/>
              </a:spcBef>
              <a:spcAft>
                <a:spcPts val="0"/>
              </a:spcAft>
              <a:buClr>
                <a:schemeClr val="lt1"/>
              </a:buClr>
              <a:buSzPts val="800"/>
              <a:buNone/>
              <a:defRPr sz="800"/>
            </a:lvl9pPr>
          </a:lstStyle>
          <a:p>
            <a:endParaRPr/>
          </a:p>
        </p:txBody>
      </p:sp>
      <p:sp>
        <p:nvSpPr>
          <p:cNvPr id="476" name="Google Shape;476;p56"/>
          <p:cNvSpPr txBox="1">
            <a:spLocks noGrp="1"/>
          </p:cNvSpPr>
          <p:nvPr>
            <p:ph type="dt" idx="10"/>
          </p:nvPr>
        </p:nvSpPr>
        <p:spPr>
          <a:xfrm>
            <a:off x="5663236" y="4452140"/>
            <a:ext cx="2057400"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7" name="Google Shape;477;p56"/>
          <p:cNvSpPr txBox="1">
            <a:spLocks noGrp="1"/>
          </p:cNvSpPr>
          <p:nvPr>
            <p:ph type="ftr" idx="11"/>
          </p:nvPr>
        </p:nvSpPr>
        <p:spPr>
          <a:xfrm>
            <a:off x="510241" y="4452141"/>
            <a:ext cx="5152995"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8" name="Google Shape;478;p56"/>
          <p:cNvSpPr txBox="1">
            <a:spLocks noGrp="1"/>
          </p:cNvSpPr>
          <p:nvPr>
            <p:ph type="sldNum" idx="12"/>
          </p:nvPr>
        </p:nvSpPr>
        <p:spPr>
          <a:xfrm>
            <a:off x="8047091" y="3532444"/>
            <a:ext cx="865613" cy="818092"/>
          </a:xfrm>
          <a:prstGeom prst="rect">
            <a:avLst/>
          </a:prstGeom>
          <a:noFill/>
          <a:ln>
            <a:noFill/>
          </a:ln>
        </p:spPr>
        <p:txBody>
          <a:bodyPr spcFirstLastPara="1" wrap="square" lIns="68575" tIns="34275" rIns="68575" bIns="34275"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GB"/>
              <a:t>‹#›</a:t>
            </a:fld>
            <a:endParaRPr/>
          </a:p>
        </p:txBody>
      </p:sp>
      <p:sp>
        <p:nvSpPr>
          <p:cNvPr id="479" name="Google Shape;479;p56"/>
          <p:cNvSpPr txBox="1"/>
          <p:nvPr/>
        </p:nvSpPr>
        <p:spPr>
          <a:xfrm>
            <a:off x="437679" y="561087"/>
            <a:ext cx="457200" cy="438582"/>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5400"/>
              <a:buFont typeface="Arial"/>
              <a:buNone/>
            </a:pPr>
            <a:r>
              <a:rPr lang="en-GB" sz="5400" b="0" i="0" u="none" strike="noStrike" cap="none">
                <a:solidFill>
                  <a:schemeClr val="lt1"/>
                </a:solidFill>
                <a:latin typeface="Arial"/>
                <a:ea typeface="Arial"/>
                <a:cs typeface="Arial"/>
                <a:sym typeface="Arial"/>
              </a:rPr>
              <a:t>“</a:t>
            </a:r>
            <a:endParaRPr sz="1100"/>
          </a:p>
        </p:txBody>
      </p:sp>
      <p:sp>
        <p:nvSpPr>
          <p:cNvPr id="480" name="Google Shape;480;p56"/>
          <p:cNvSpPr txBox="1"/>
          <p:nvPr/>
        </p:nvSpPr>
        <p:spPr>
          <a:xfrm>
            <a:off x="7247107" y="2275143"/>
            <a:ext cx="457200" cy="438582"/>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5400"/>
              <a:buFont typeface="Arial"/>
              <a:buNone/>
            </a:pPr>
            <a:r>
              <a:rPr lang="en-GB" sz="5400" b="0" i="0" u="none" strike="noStrike" cap="none">
                <a:solidFill>
                  <a:schemeClr val="lt1"/>
                </a:solidFill>
                <a:latin typeface="Arial"/>
                <a:ea typeface="Arial"/>
                <a:cs typeface="Arial"/>
                <a:sym typeface="Arial"/>
              </a:rPr>
              <a:t>”</a:t>
            </a:r>
            <a:endParaRPr sz="1100"/>
          </a:p>
        </p:txBody>
      </p:sp>
      <p:pic>
        <p:nvPicPr>
          <p:cNvPr id="481" name="Google Shape;481;p56"/>
          <p:cNvPicPr preferRelativeResize="0"/>
          <p:nvPr/>
        </p:nvPicPr>
        <p:blipFill rotWithShape="1">
          <a:blip r:embed="rId4">
            <a:alphaModFix/>
          </a:blip>
          <a:srcRect/>
          <a:stretch/>
        </p:blipFill>
        <p:spPr>
          <a:xfrm>
            <a:off x="8062559" y="3507692"/>
            <a:ext cx="1081441" cy="844111"/>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Naamkaartje">
  <p:cSld name="Naamkaartje">
    <p:spTree>
      <p:nvGrpSpPr>
        <p:cNvPr id="1" name="Shape 482"/>
        <p:cNvGrpSpPr/>
        <p:nvPr/>
      </p:nvGrpSpPr>
      <p:grpSpPr>
        <a:xfrm>
          <a:off x="0" y="0"/>
          <a:ext cx="0" cy="0"/>
          <a:chOff x="0" y="0"/>
          <a:chExt cx="0" cy="0"/>
        </a:xfrm>
      </p:grpSpPr>
      <p:pic>
        <p:nvPicPr>
          <p:cNvPr id="483" name="Google Shape;483;p57" descr="HD-ShadowLong.png"/>
          <p:cNvPicPr preferRelativeResize="0"/>
          <p:nvPr/>
        </p:nvPicPr>
        <p:blipFill rotWithShape="1">
          <a:blip r:embed="rId2">
            <a:alphaModFix/>
          </a:blip>
          <a:srcRect/>
          <a:stretch/>
        </p:blipFill>
        <p:spPr>
          <a:xfrm>
            <a:off x="1" y="4446471"/>
            <a:ext cx="7828359" cy="240873"/>
          </a:xfrm>
          <a:prstGeom prst="rect">
            <a:avLst/>
          </a:prstGeom>
          <a:noFill/>
          <a:ln>
            <a:noFill/>
          </a:ln>
        </p:spPr>
      </p:pic>
      <p:pic>
        <p:nvPicPr>
          <p:cNvPr id="484" name="Google Shape;484;p57" descr="HD-ShadowShort.png"/>
          <p:cNvPicPr preferRelativeResize="0"/>
          <p:nvPr/>
        </p:nvPicPr>
        <p:blipFill rotWithShape="1">
          <a:blip r:embed="rId3">
            <a:alphaModFix/>
          </a:blip>
          <a:srcRect/>
          <a:stretch/>
        </p:blipFill>
        <p:spPr>
          <a:xfrm>
            <a:off x="7939370" y="4447216"/>
            <a:ext cx="1202248" cy="108203"/>
          </a:xfrm>
          <a:prstGeom prst="rect">
            <a:avLst/>
          </a:prstGeom>
          <a:noFill/>
          <a:ln>
            <a:noFill/>
          </a:ln>
        </p:spPr>
      </p:pic>
      <p:sp>
        <p:nvSpPr>
          <p:cNvPr id="485" name="Google Shape;485;p57"/>
          <p:cNvSpPr/>
          <p:nvPr/>
        </p:nvSpPr>
        <p:spPr>
          <a:xfrm>
            <a:off x="0" y="3425991"/>
            <a:ext cx="7828359" cy="1026149"/>
          </a:xfrm>
          <a:prstGeom prst="rect">
            <a:avLst/>
          </a:prstGeom>
          <a:solidFill>
            <a:srgbClr val="06578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86" name="Google Shape;486;p57"/>
          <p:cNvSpPr/>
          <p:nvPr/>
        </p:nvSpPr>
        <p:spPr>
          <a:xfrm>
            <a:off x="7939370" y="3425991"/>
            <a:ext cx="1202248" cy="1026149"/>
          </a:xfrm>
          <a:prstGeom prst="rect">
            <a:avLst/>
          </a:pr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87" name="Google Shape;487;p57"/>
          <p:cNvSpPr txBox="1">
            <a:spLocks noGrp="1"/>
          </p:cNvSpPr>
          <p:nvPr>
            <p:ph type="title"/>
          </p:nvPr>
        </p:nvSpPr>
        <p:spPr>
          <a:xfrm>
            <a:off x="510239" y="3533711"/>
            <a:ext cx="7210397" cy="441401"/>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2400"/>
              <a:buFont typeface="Trebuchet MS"/>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88" name="Google Shape;488;p57"/>
          <p:cNvSpPr txBox="1">
            <a:spLocks noGrp="1"/>
          </p:cNvSpPr>
          <p:nvPr>
            <p:ph type="body" idx="1"/>
          </p:nvPr>
        </p:nvSpPr>
        <p:spPr>
          <a:xfrm>
            <a:off x="510240" y="3975112"/>
            <a:ext cx="7210397" cy="376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1200"/>
              <a:buNone/>
              <a:defRPr sz="1200"/>
            </a:lvl1pPr>
            <a:lvl2pPr marL="914400" lvl="1" indent="-228600" algn="l">
              <a:lnSpc>
                <a:spcPct val="90000"/>
              </a:lnSpc>
              <a:spcBef>
                <a:spcPts val="400"/>
              </a:spcBef>
              <a:spcAft>
                <a:spcPts val="0"/>
              </a:spcAft>
              <a:buClr>
                <a:schemeClr val="lt1"/>
              </a:buClr>
              <a:buSzPts val="1100"/>
              <a:buNone/>
              <a:defRPr sz="1100"/>
            </a:lvl2pPr>
            <a:lvl3pPr marL="1371600" lvl="2" indent="-228600" algn="l">
              <a:lnSpc>
                <a:spcPct val="90000"/>
              </a:lnSpc>
              <a:spcBef>
                <a:spcPts val="400"/>
              </a:spcBef>
              <a:spcAft>
                <a:spcPts val="0"/>
              </a:spcAft>
              <a:buClr>
                <a:schemeClr val="lt1"/>
              </a:buClr>
              <a:buSzPts val="900"/>
              <a:buNone/>
              <a:defRPr sz="900"/>
            </a:lvl3pPr>
            <a:lvl4pPr marL="1828800" lvl="3" indent="-228600" algn="l">
              <a:lnSpc>
                <a:spcPct val="90000"/>
              </a:lnSpc>
              <a:spcBef>
                <a:spcPts val="400"/>
              </a:spcBef>
              <a:spcAft>
                <a:spcPts val="0"/>
              </a:spcAft>
              <a:buClr>
                <a:schemeClr val="lt1"/>
              </a:buClr>
              <a:buSzPts val="800"/>
              <a:buNone/>
              <a:defRPr sz="800"/>
            </a:lvl4pPr>
            <a:lvl5pPr marL="2286000" lvl="4" indent="-228600" algn="l">
              <a:lnSpc>
                <a:spcPct val="90000"/>
              </a:lnSpc>
              <a:spcBef>
                <a:spcPts val="400"/>
              </a:spcBef>
              <a:spcAft>
                <a:spcPts val="0"/>
              </a:spcAft>
              <a:buClr>
                <a:schemeClr val="lt1"/>
              </a:buClr>
              <a:buSzPts val="800"/>
              <a:buNone/>
              <a:defRPr sz="800"/>
            </a:lvl5pPr>
            <a:lvl6pPr marL="2743200" lvl="5" indent="-228600" algn="l">
              <a:lnSpc>
                <a:spcPct val="90000"/>
              </a:lnSpc>
              <a:spcBef>
                <a:spcPts val="400"/>
              </a:spcBef>
              <a:spcAft>
                <a:spcPts val="0"/>
              </a:spcAft>
              <a:buClr>
                <a:schemeClr val="lt1"/>
              </a:buClr>
              <a:buSzPts val="800"/>
              <a:buNone/>
              <a:defRPr sz="800"/>
            </a:lvl6pPr>
            <a:lvl7pPr marL="3200400" lvl="6" indent="-228600" algn="l">
              <a:lnSpc>
                <a:spcPct val="90000"/>
              </a:lnSpc>
              <a:spcBef>
                <a:spcPts val="400"/>
              </a:spcBef>
              <a:spcAft>
                <a:spcPts val="0"/>
              </a:spcAft>
              <a:buClr>
                <a:schemeClr val="lt1"/>
              </a:buClr>
              <a:buSzPts val="800"/>
              <a:buNone/>
              <a:defRPr sz="800"/>
            </a:lvl7pPr>
            <a:lvl8pPr marL="3657600" lvl="7" indent="-228600" algn="l">
              <a:lnSpc>
                <a:spcPct val="90000"/>
              </a:lnSpc>
              <a:spcBef>
                <a:spcPts val="400"/>
              </a:spcBef>
              <a:spcAft>
                <a:spcPts val="0"/>
              </a:spcAft>
              <a:buClr>
                <a:schemeClr val="lt1"/>
              </a:buClr>
              <a:buSzPts val="800"/>
              <a:buNone/>
              <a:defRPr sz="800"/>
            </a:lvl8pPr>
            <a:lvl9pPr marL="4114800" lvl="8" indent="-228600" algn="l">
              <a:lnSpc>
                <a:spcPct val="90000"/>
              </a:lnSpc>
              <a:spcBef>
                <a:spcPts val="400"/>
              </a:spcBef>
              <a:spcAft>
                <a:spcPts val="0"/>
              </a:spcAft>
              <a:buClr>
                <a:schemeClr val="lt1"/>
              </a:buClr>
              <a:buSzPts val="800"/>
              <a:buNone/>
              <a:defRPr sz="800"/>
            </a:lvl9pPr>
          </a:lstStyle>
          <a:p>
            <a:endParaRPr/>
          </a:p>
        </p:txBody>
      </p:sp>
      <p:sp>
        <p:nvSpPr>
          <p:cNvPr id="489" name="Google Shape;489;p57"/>
          <p:cNvSpPr txBox="1">
            <a:spLocks noGrp="1"/>
          </p:cNvSpPr>
          <p:nvPr>
            <p:ph type="dt" idx="10"/>
          </p:nvPr>
        </p:nvSpPr>
        <p:spPr>
          <a:xfrm>
            <a:off x="5663236" y="4452140"/>
            <a:ext cx="2057400"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90" name="Google Shape;490;p57"/>
          <p:cNvSpPr txBox="1">
            <a:spLocks noGrp="1"/>
          </p:cNvSpPr>
          <p:nvPr>
            <p:ph type="ftr" idx="11"/>
          </p:nvPr>
        </p:nvSpPr>
        <p:spPr>
          <a:xfrm>
            <a:off x="510241" y="4452141"/>
            <a:ext cx="5152995"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91" name="Google Shape;491;p57"/>
          <p:cNvSpPr txBox="1">
            <a:spLocks noGrp="1"/>
          </p:cNvSpPr>
          <p:nvPr>
            <p:ph type="sldNum" idx="12"/>
          </p:nvPr>
        </p:nvSpPr>
        <p:spPr>
          <a:xfrm>
            <a:off x="8047091" y="3532444"/>
            <a:ext cx="865613" cy="818092"/>
          </a:xfrm>
          <a:prstGeom prst="rect">
            <a:avLst/>
          </a:prstGeom>
          <a:noFill/>
          <a:ln>
            <a:noFill/>
          </a:ln>
        </p:spPr>
        <p:txBody>
          <a:bodyPr spcFirstLastPara="1" wrap="square" lIns="68575" tIns="34275" rIns="68575" bIns="34275"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GB"/>
              <a:t>‹#›</a:t>
            </a:fld>
            <a:endParaRPr/>
          </a:p>
        </p:txBody>
      </p:sp>
      <p:pic>
        <p:nvPicPr>
          <p:cNvPr id="492" name="Google Shape;492;p57"/>
          <p:cNvPicPr preferRelativeResize="0"/>
          <p:nvPr/>
        </p:nvPicPr>
        <p:blipFill rotWithShape="1">
          <a:blip r:embed="rId4">
            <a:alphaModFix/>
          </a:blip>
          <a:srcRect/>
          <a:stretch/>
        </p:blipFill>
        <p:spPr>
          <a:xfrm>
            <a:off x="8062559" y="3507692"/>
            <a:ext cx="1081441" cy="844111"/>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3 kolommen">
  <p:cSld name="3 kolommen">
    <p:spTree>
      <p:nvGrpSpPr>
        <p:cNvPr id="1" name="Shape 493"/>
        <p:cNvGrpSpPr/>
        <p:nvPr/>
      </p:nvGrpSpPr>
      <p:grpSpPr>
        <a:xfrm>
          <a:off x="0" y="0"/>
          <a:ext cx="0" cy="0"/>
          <a:chOff x="0" y="0"/>
          <a:chExt cx="0" cy="0"/>
        </a:xfrm>
      </p:grpSpPr>
      <p:pic>
        <p:nvPicPr>
          <p:cNvPr id="494" name="Google Shape;494;p58" descr="HD-ShadowLong.png"/>
          <p:cNvPicPr preferRelativeResize="0"/>
          <p:nvPr/>
        </p:nvPicPr>
        <p:blipFill rotWithShape="1">
          <a:blip r:embed="rId2">
            <a:alphaModFix/>
          </a:blip>
          <a:srcRect/>
          <a:stretch/>
        </p:blipFill>
        <p:spPr>
          <a:xfrm>
            <a:off x="1" y="1477680"/>
            <a:ext cx="7828359" cy="240873"/>
          </a:xfrm>
          <a:prstGeom prst="rect">
            <a:avLst/>
          </a:prstGeom>
          <a:noFill/>
          <a:ln>
            <a:noFill/>
          </a:ln>
        </p:spPr>
      </p:pic>
      <p:pic>
        <p:nvPicPr>
          <p:cNvPr id="495" name="Google Shape;495;p58" descr="HD-ShadowShort.png"/>
          <p:cNvPicPr preferRelativeResize="0"/>
          <p:nvPr/>
        </p:nvPicPr>
        <p:blipFill rotWithShape="1">
          <a:blip r:embed="rId3">
            <a:alphaModFix/>
          </a:blip>
          <a:srcRect/>
          <a:stretch/>
        </p:blipFill>
        <p:spPr>
          <a:xfrm>
            <a:off x="7939370" y="1478426"/>
            <a:ext cx="1202248" cy="108202"/>
          </a:xfrm>
          <a:prstGeom prst="rect">
            <a:avLst/>
          </a:prstGeom>
          <a:noFill/>
          <a:ln>
            <a:noFill/>
          </a:ln>
        </p:spPr>
      </p:pic>
      <p:sp>
        <p:nvSpPr>
          <p:cNvPr id="496" name="Google Shape;496;p58"/>
          <p:cNvSpPr/>
          <p:nvPr/>
        </p:nvSpPr>
        <p:spPr>
          <a:xfrm>
            <a:off x="0" y="457200"/>
            <a:ext cx="7828359" cy="1026149"/>
          </a:xfrm>
          <a:prstGeom prst="rect">
            <a:avLst/>
          </a:prstGeom>
          <a:solidFill>
            <a:srgbClr val="06578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97" name="Google Shape;497;p58"/>
          <p:cNvSpPr/>
          <p:nvPr/>
        </p:nvSpPr>
        <p:spPr>
          <a:xfrm>
            <a:off x="7939370" y="457200"/>
            <a:ext cx="1202248" cy="1026149"/>
          </a:xfrm>
          <a:prstGeom prst="rect">
            <a:avLst/>
          </a:pr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98" name="Google Shape;498;p58"/>
          <p:cNvSpPr txBox="1">
            <a:spLocks noGrp="1"/>
          </p:cNvSpPr>
          <p:nvPr>
            <p:ph type="title"/>
          </p:nvPr>
        </p:nvSpPr>
        <p:spPr>
          <a:xfrm>
            <a:off x="501917" y="564921"/>
            <a:ext cx="7218720" cy="810703"/>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99" name="Google Shape;499;p58"/>
          <p:cNvSpPr txBox="1">
            <a:spLocks noGrp="1"/>
          </p:cNvSpPr>
          <p:nvPr>
            <p:ph type="body" idx="1"/>
          </p:nvPr>
        </p:nvSpPr>
        <p:spPr>
          <a:xfrm>
            <a:off x="495710" y="1752655"/>
            <a:ext cx="2302525" cy="432197"/>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lt1"/>
              </a:buClr>
              <a:buSzPts val="1800"/>
              <a:buNone/>
              <a:defRPr sz="1800" b="0">
                <a:solidFill>
                  <a:schemeClr val="lt1"/>
                </a:solidFill>
              </a:defRPr>
            </a:lvl1pPr>
            <a:lvl2pPr marL="914400" lvl="1" indent="-228600" algn="l">
              <a:lnSpc>
                <a:spcPct val="90000"/>
              </a:lnSpc>
              <a:spcBef>
                <a:spcPts val="400"/>
              </a:spcBef>
              <a:spcAft>
                <a:spcPts val="0"/>
              </a:spcAft>
              <a:buClr>
                <a:schemeClr val="lt1"/>
              </a:buClr>
              <a:buSzPts val="1500"/>
              <a:buNone/>
              <a:defRPr sz="1500" b="1"/>
            </a:lvl2pPr>
            <a:lvl3pPr marL="1371600" lvl="2" indent="-228600" algn="l">
              <a:lnSpc>
                <a:spcPct val="90000"/>
              </a:lnSpc>
              <a:spcBef>
                <a:spcPts val="400"/>
              </a:spcBef>
              <a:spcAft>
                <a:spcPts val="0"/>
              </a:spcAft>
              <a:buClr>
                <a:schemeClr val="lt1"/>
              </a:buClr>
              <a:buSzPts val="1400"/>
              <a:buNone/>
              <a:defRPr sz="1400" b="1"/>
            </a:lvl3pPr>
            <a:lvl4pPr marL="1828800" lvl="3" indent="-228600" algn="l">
              <a:lnSpc>
                <a:spcPct val="90000"/>
              </a:lnSpc>
              <a:spcBef>
                <a:spcPts val="400"/>
              </a:spcBef>
              <a:spcAft>
                <a:spcPts val="0"/>
              </a:spcAft>
              <a:buClr>
                <a:schemeClr val="lt1"/>
              </a:buClr>
              <a:buSzPts val="1200"/>
              <a:buNone/>
              <a:defRPr sz="1200" b="1"/>
            </a:lvl4pPr>
            <a:lvl5pPr marL="2286000" lvl="4" indent="-228600" algn="l">
              <a:lnSpc>
                <a:spcPct val="90000"/>
              </a:lnSpc>
              <a:spcBef>
                <a:spcPts val="400"/>
              </a:spcBef>
              <a:spcAft>
                <a:spcPts val="0"/>
              </a:spcAft>
              <a:buClr>
                <a:schemeClr val="lt1"/>
              </a:buClr>
              <a:buSzPts val="1200"/>
              <a:buNone/>
              <a:defRPr sz="1200" b="1"/>
            </a:lvl5pPr>
            <a:lvl6pPr marL="2743200" lvl="5" indent="-228600" algn="l">
              <a:lnSpc>
                <a:spcPct val="90000"/>
              </a:lnSpc>
              <a:spcBef>
                <a:spcPts val="400"/>
              </a:spcBef>
              <a:spcAft>
                <a:spcPts val="0"/>
              </a:spcAft>
              <a:buClr>
                <a:schemeClr val="lt1"/>
              </a:buClr>
              <a:buSzPts val="1200"/>
              <a:buNone/>
              <a:defRPr sz="1200" b="1"/>
            </a:lvl6pPr>
            <a:lvl7pPr marL="3200400" lvl="6" indent="-228600" algn="l">
              <a:lnSpc>
                <a:spcPct val="90000"/>
              </a:lnSpc>
              <a:spcBef>
                <a:spcPts val="400"/>
              </a:spcBef>
              <a:spcAft>
                <a:spcPts val="0"/>
              </a:spcAft>
              <a:buClr>
                <a:schemeClr val="lt1"/>
              </a:buClr>
              <a:buSzPts val="1200"/>
              <a:buNone/>
              <a:defRPr sz="1200" b="1"/>
            </a:lvl7pPr>
            <a:lvl8pPr marL="3657600" lvl="7" indent="-228600" algn="l">
              <a:lnSpc>
                <a:spcPct val="90000"/>
              </a:lnSpc>
              <a:spcBef>
                <a:spcPts val="400"/>
              </a:spcBef>
              <a:spcAft>
                <a:spcPts val="0"/>
              </a:spcAft>
              <a:buClr>
                <a:schemeClr val="lt1"/>
              </a:buClr>
              <a:buSzPts val="1200"/>
              <a:buNone/>
              <a:defRPr sz="1200" b="1"/>
            </a:lvl8pPr>
            <a:lvl9pPr marL="4114800" lvl="8" indent="-228600" algn="l">
              <a:lnSpc>
                <a:spcPct val="90000"/>
              </a:lnSpc>
              <a:spcBef>
                <a:spcPts val="400"/>
              </a:spcBef>
              <a:spcAft>
                <a:spcPts val="0"/>
              </a:spcAft>
              <a:buClr>
                <a:schemeClr val="lt1"/>
              </a:buClr>
              <a:buSzPts val="1200"/>
              <a:buNone/>
              <a:defRPr sz="1200" b="1"/>
            </a:lvl9pPr>
          </a:lstStyle>
          <a:p>
            <a:endParaRPr/>
          </a:p>
        </p:txBody>
      </p:sp>
      <p:sp>
        <p:nvSpPr>
          <p:cNvPr id="500" name="Google Shape;500;p58"/>
          <p:cNvSpPr txBox="1">
            <a:spLocks noGrp="1"/>
          </p:cNvSpPr>
          <p:nvPr>
            <p:ph type="body" idx="2"/>
          </p:nvPr>
        </p:nvSpPr>
        <p:spPr>
          <a:xfrm>
            <a:off x="510242" y="2267005"/>
            <a:ext cx="2287277" cy="2185135"/>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1100"/>
              <a:buNone/>
              <a:defRPr sz="1100"/>
            </a:lvl1pPr>
            <a:lvl2pPr marL="914400" lvl="1" indent="-228600" algn="l">
              <a:lnSpc>
                <a:spcPct val="90000"/>
              </a:lnSpc>
              <a:spcBef>
                <a:spcPts val="400"/>
              </a:spcBef>
              <a:spcAft>
                <a:spcPts val="0"/>
              </a:spcAft>
              <a:buClr>
                <a:schemeClr val="lt1"/>
              </a:buClr>
              <a:buSzPts val="900"/>
              <a:buNone/>
              <a:defRPr sz="900"/>
            </a:lvl2pPr>
            <a:lvl3pPr marL="1371600" lvl="2" indent="-228600" algn="l">
              <a:lnSpc>
                <a:spcPct val="90000"/>
              </a:lnSpc>
              <a:spcBef>
                <a:spcPts val="400"/>
              </a:spcBef>
              <a:spcAft>
                <a:spcPts val="0"/>
              </a:spcAft>
              <a:buClr>
                <a:schemeClr val="lt1"/>
              </a:buClr>
              <a:buSzPts val="800"/>
              <a:buNone/>
              <a:defRPr sz="800"/>
            </a:lvl3pPr>
            <a:lvl4pPr marL="1828800" lvl="3" indent="-228600" algn="l">
              <a:lnSpc>
                <a:spcPct val="90000"/>
              </a:lnSpc>
              <a:spcBef>
                <a:spcPts val="400"/>
              </a:spcBef>
              <a:spcAft>
                <a:spcPts val="0"/>
              </a:spcAft>
              <a:buClr>
                <a:schemeClr val="lt1"/>
              </a:buClr>
              <a:buSzPts val="700"/>
              <a:buNone/>
              <a:defRPr sz="700"/>
            </a:lvl4pPr>
            <a:lvl5pPr marL="2286000" lvl="4" indent="-228600" algn="l">
              <a:lnSpc>
                <a:spcPct val="90000"/>
              </a:lnSpc>
              <a:spcBef>
                <a:spcPts val="400"/>
              </a:spcBef>
              <a:spcAft>
                <a:spcPts val="0"/>
              </a:spcAft>
              <a:buClr>
                <a:schemeClr val="lt1"/>
              </a:buClr>
              <a:buSzPts val="700"/>
              <a:buNone/>
              <a:defRPr sz="700"/>
            </a:lvl5pPr>
            <a:lvl6pPr marL="2743200" lvl="5" indent="-228600" algn="l">
              <a:lnSpc>
                <a:spcPct val="90000"/>
              </a:lnSpc>
              <a:spcBef>
                <a:spcPts val="400"/>
              </a:spcBef>
              <a:spcAft>
                <a:spcPts val="0"/>
              </a:spcAft>
              <a:buClr>
                <a:schemeClr val="lt1"/>
              </a:buClr>
              <a:buSzPts val="700"/>
              <a:buNone/>
              <a:defRPr sz="700"/>
            </a:lvl6pPr>
            <a:lvl7pPr marL="3200400" lvl="6" indent="-228600" algn="l">
              <a:lnSpc>
                <a:spcPct val="90000"/>
              </a:lnSpc>
              <a:spcBef>
                <a:spcPts val="400"/>
              </a:spcBef>
              <a:spcAft>
                <a:spcPts val="0"/>
              </a:spcAft>
              <a:buClr>
                <a:schemeClr val="lt1"/>
              </a:buClr>
              <a:buSzPts val="700"/>
              <a:buNone/>
              <a:defRPr sz="700"/>
            </a:lvl7pPr>
            <a:lvl8pPr marL="3657600" lvl="7" indent="-228600" algn="l">
              <a:lnSpc>
                <a:spcPct val="90000"/>
              </a:lnSpc>
              <a:spcBef>
                <a:spcPts val="400"/>
              </a:spcBef>
              <a:spcAft>
                <a:spcPts val="0"/>
              </a:spcAft>
              <a:buClr>
                <a:schemeClr val="lt1"/>
              </a:buClr>
              <a:buSzPts val="700"/>
              <a:buNone/>
              <a:defRPr sz="700"/>
            </a:lvl8pPr>
            <a:lvl9pPr marL="4114800" lvl="8" indent="-228600" algn="l">
              <a:lnSpc>
                <a:spcPct val="90000"/>
              </a:lnSpc>
              <a:spcBef>
                <a:spcPts val="400"/>
              </a:spcBef>
              <a:spcAft>
                <a:spcPts val="0"/>
              </a:spcAft>
              <a:buClr>
                <a:schemeClr val="lt1"/>
              </a:buClr>
              <a:buSzPts val="700"/>
              <a:buNone/>
              <a:defRPr sz="700"/>
            </a:lvl9pPr>
          </a:lstStyle>
          <a:p>
            <a:endParaRPr/>
          </a:p>
        </p:txBody>
      </p:sp>
      <p:sp>
        <p:nvSpPr>
          <p:cNvPr id="501" name="Google Shape;501;p58"/>
          <p:cNvSpPr txBox="1">
            <a:spLocks noGrp="1"/>
          </p:cNvSpPr>
          <p:nvPr>
            <p:ph type="body" idx="3"/>
          </p:nvPr>
        </p:nvSpPr>
        <p:spPr>
          <a:xfrm>
            <a:off x="2967019" y="1752655"/>
            <a:ext cx="2297430" cy="432197"/>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lt1"/>
              </a:buClr>
              <a:buSzPts val="1800"/>
              <a:buNone/>
              <a:defRPr sz="1800" b="0">
                <a:solidFill>
                  <a:schemeClr val="lt1"/>
                </a:solidFill>
              </a:defRPr>
            </a:lvl1pPr>
            <a:lvl2pPr marL="914400" lvl="1" indent="-228600" algn="l">
              <a:lnSpc>
                <a:spcPct val="90000"/>
              </a:lnSpc>
              <a:spcBef>
                <a:spcPts val="400"/>
              </a:spcBef>
              <a:spcAft>
                <a:spcPts val="0"/>
              </a:spcAft>
              <a:buClr>
                <a:schemeClr val="lt1"/>
              </a:buClr>
              <a:buSzPts val="1500"/>
              <a:buNone/>
              <a:defRPr sz="1500" b="1"/>
            </a:lvl2pPr>
            <a:lvl3pPr marL="1371600" lvl="2" indent="-228600" algn="l">
              <a:lnSpc>
                <a:spcPct val="90000"/>
              </a:lnSpc>
              <a:spcBef>
                <a:spcPts val="400"/>
              </a:spcBef>
              <a:spcAft>
                <a:spcPts val="0"/>
              </a:spcAft>
              <a:buClr>
                <a:schemeClr val="lt1"/>
              </a:buClr>
              <a:buSzPts val="1400"/>
              <a:buNone/>
              <a:defRPr sz="1400" b="1"/>
            </a:lvl3pPr>
            <a:lvl4pPr marL="1828800" lvl="3" indent="-228600" algn="l">
              <a:lnSpc>
                <a:spcPct val="90000"/>
              </a:lnSpc>
              <a:spcBef>
                <a:spcPts val="400"/>
              </a:spcBef>
              <a:spcAft>
                <a:spcPts val="0"/>
              </a:spcAft>
              <a:buClr>
                <a:schemeClr val="lt1"/>
              </a:buClr>
              <a:buSzPts val="1200"/>
              <a:buNone/>
              <a:defRPr sz="1200" b="1"/>
            </a:lvl4pPr>
            <a:lvl5pPr marL="2286000" lvl="4" indent="-228600" algn="l">
              <a:lnSpc>
                <a:spcPct val="90000"/>
              </a:lnSpc>
              <a:spcBef>
                <a:spcPts val="400"/>
              </a:spcBef>
              <a:spcAft>
                <a:spcPts val="0"/>
              </a:spcAft>
              <a:buClr>
                <a:schemeClr val="lt1"/>
              </a:buClr>
              <a:buSzPts val="1200"/>
              <a:buNone/>
              <a:defRPr sz="1200" b="1"/>
            </a:lvl5pPr>
            <a:lvl6pPr marL="2743200" lvl="5" indent="-228600" algn="l">
              <a:lnSpc>
                <a:spcPct val="90000"/>
              </a:lnSpc>
              <a:spcBef>
                <a:spcPts val="400"/>
              </a:spcBef>
              <a:spcAft>
                <a:spcPts val="0"/>
              </a:spcAft>
              <a:buClr>
                <a:schemeClr val="lt1"/>
              </a:buClr>
              <a:buSzPts val="1200"/>
              <a:buNone/>
              <a:defRPr sz="1200" b="1"/>
            </a:lvl6pPr>
            <a:lvl7pPr marL="3200400" lvl="6" indent="-228600" algn="l">
              <a:lnSpc>
                <a:spcPct val="90000"/>
              </a:lnSpc>
              <a:spcBef>
                <a:spcPts val="400"/>
              </a:spcBef>
              <a:spcAft>
                <a:spcPts val="0"/>
              </a:spcAft>
              <a:buClr>
                <a:schemeClr val="lt1"/>
              </a:buClr>
              <a:buSzPts val="1200"/>
              <a:buNone/>
              <a:defRPr sz="1200" b="1"/>
            </a:lvl7pPr>
            <a:lvl8pPr marL="3657600" lvl="7" indent="-228600" algn="l">
              <a:lnSpc>
                <a:spcPct val="90000"/>
              </a:lnSpc>
              <a:spcBef>
                <a:spcPts val="400"/>
              </a:spcBef>
              <a:spcAft>
                <a:spcPts val="0"/>
              </a:spcAft>
              <a:buClr>
                <a:schemeClr val="lt1"/>
              </a:buClr>
              <a:buSzPts val="1200"/>
              <a:buNone/>
              <a:defRPr sz="1200" b="1"/>
            </a:lvl8pPr>
            <a:lvl9pPr marL="4114800" lvl="8" indent="-228600" algn="l">
              <a:lnSpc>
                <a:spcPct val="90000"/>
              </a:lnSpc>
              <a:spcBef>
                <a:spcPts val="400"/>
              </a:spcBef>
              <a:spcAft>
                <a:spcPts val="0"/>
              </a:spcAft>
              <a:buClr>
                <a:schemeClr val="lt1"/>
              </a:buClr>
              <a:buSzPts val="1200"/>
              <a:buNone/>
              <a:defRPr sz="1200" b="1"/>
            </a:lvl9pPr>
          </a:lstStyle>
          <a:p>
            <a:endParaRPr/>
          </a:p>
        </p:txBody>
      </p:sp>
      <p:sp>
        <p:nvSpPr>
          <p:cNvPr id="502" name="Google Shape;502;p58"/>
          <p:cNvSpPr txBox="1">
            <a:spLocks noGrp="1"/>
          </p:cNvSpPr>
          <p:nvPr>
            <p:ph type="body" idx="4"/>
          </p:nvPr>
        </p:nvSpPr>
        <p:spPr>
          <a:xfrm>
            <a:off x="2959102" y="2267005"/>
            <a:ext cx="2297430" cy="2185135"/>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1100"/>
              <a:buNone/>
              <a:defRPr sz="1100"/>
            </a:lvl1pPr>
            <a:lvl2pPr marL="914400" lvl="1" indent="-228600" algn="l">
              <a:lnSpc>
                <a:spcPct val="90000"/>
              </a:lnSpc>
              <a:spcBef>
                <a:spcPts val="400"/>
              </a:spcBef>
              <a:spcAft>
                <a:spcPts val="0"/>
              </a:spcAft>
              <a:buClr>
                <a:schemeClr val="lt1"/>
              </a:buClr>
              <a:buSzPts val="900"/>
              <a:buNone/>
              <a:defRPr sz="900"/>
            </a:lvl2pPr>
            <a:lvl3pPr marL="1371600" lvl="2" indent="-228600" algn="l">
              <a:lnSpc>
                <a:spcPct val="90000"/>
              </a:lnSpc>
              <a:spcBef>
                <a:spcPts val="400"/>
              </a:spcBef>
              <a:spcAft>
                <a:spcPts val="0"/>
              </a:spcAft>
              <a:buClr>
                <a:schemeClr val="lt1"/>
              </a:buClr>
              <a:buSzPts val="800"/>
              <a:buNone/>
              <a:defRPr sz="800"/>
            </a:lvl3pPr>
            <a:lvl4pPr marL="1828800" lvl="3" indent="-228600" algn="l">
              <a:lnSpc>
                <a:spcPct val="90000"/>
              </a:lnSpc>
              <a:spcBef>
                <a:spcPts val="400"/>
              </a:spcBef>
              <a:spcAft>
                <a:spcPts val="0"/>
              </a:spcAft>
              <a:buClr>
                <a:schemeClr val="lt1"/>
              </a:buClr>
              <a:buSzPts val="700"/>
              <a:buNone/>
              <a:defRPr sz="700"/>
            </a:lvl4pPr>
            <a:lvl5pPr marL="2286000" lvl="4" indent="-228600" algn="l">
              <a:lnSpc>
                <a:spcPct val="90000"/>
              </a:lnSpc>
              <a:spcBef>
                <a:spcPts val="400"/>
              </a:spcBef>
              <a:spcAft>
                <a:spcPts val="0"/>
              </a:spcAft>
              <a:buClr>
                <a:schemeClr val="lt1"/>
              </a:buClr>
              <a:buSzPts val="700"/>
              <a:buNone/>
              <a:defRPr sz="700"/>
            </a:lvl5pPr>
            <a:lvl6pPr marL="2743200" lvl="5" indent="-228600" algn="l">
              <a:lnSpc>
                <a:spcPct val="90000"/>
              </a:lnSpc>
              <a:spcBef>
                <a:spcPts val="400"/>
              </a:spcBef>
              <a:spcAft>
                <a:spcPts val="0"/>
              </a:spcAft>
              <a:buClr>
                <a:schemeClr val="lt1"/>
              </a:buClr>
              <a:buSzPts val="700"/>
              <a:buNone/>
              <a:defRPr sz="700"/>
            </a:lvl6pPr>
            <a:lvl7pPr marL="3200400" lvl="6" indent="-228600" algn="l">
              <a:lnSpc>
                <a:spcPct val="90000"/>
              </a:lnSpc>
              <a:spcBef>
                <a:spcPts val="400"/>
              </a:spcBef>
              <a:spcAft>
                <a:spcPts val="0"/>
              </a:spcAft>
              <a:buClr>
                <a:schemeClr val="lt1"/>
              </a:buClr>
              <a:buSzPts val="700"/>
              <a:buNone/>
              <a:defRPr sz="700"/>
            </a:lvl7pPr>
            <a:lvl8pPr marL="3657600" lvl="7" indent="-228600" algn="l">
              <a:lnSpc>
                <a:spcPct val="90000"/>
              </a:lnSpc>
              <a:spcBef>
                <a:spcPts val="400"/>
              </a:spcBef>
              <a:spcAft>
                <a:spcPts val="0"/>
              </a:spcAft>
              <a:buClr>
                <a:schemeClr val="lt1"/>
              </a:buClr>
              <a:buSzPts val="700"/>
              <a:buNone/>
              <a:defRPr sz="700"/>
            </a:lvl8pPr>
            <a:lvl9pPr marL="4114800" lvl="8" indent="-228600" algn="l">
              <a:lnSpc>
                <a:spcPct val="90000"/>
              </a:lnSpc>
              <a:spcBef>
                <a:spcPts val="400"/>
              </a:spcBef>
              <a:spcAft>
                <a:spcPts val="0"/>
              </a:spcAft>
              <a:buClr>
                <a:schemeClr val="lt1"/>
              </a:buClr>
              <a:buSzPts val="700"/>
              <a:buNone/>
              <a:defRPr sz="700"/>
            </a:lvl9pPr>
          </a:lstStyle>
          <a:p>
            <a:endParaRPr/>
          </a:p>
        </p:txBody>
      </p:sp>
      <p:sp>
        <p:nvSpPr>
          <p:cNvPr id="503" name="Google Shape;503;p58"/>
          <p:cNvSpPr txBox="1">
            <a:spLocks noGrp="1"/>
          </p:cNvSpPr>
          <p:nvPr>
            <p:ph type="body" idx="5"/>
          </p:nvPr>
        </p:nvSpPr>
        <p:spPr>
          <a:xfrm>
            <a:off x="5418117" y="1752655"/>
            <a:ext cx="2302519" cy="432197"/>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lt1"/>
              </a:buClr>
              <a:buSzPts val="1800"/>
              <a:buNone/>
              <a:defRPr sz="1800" b="0">
                <a:solidFill>
                  <a:schemeClr val="lt1"/>
                </a:solidFill>
              </a:defRPr>
            </a:lvl1pPr>
            <a:lvl2pPr marL="914400" lvl="1" indent="-228600" algn="l">
              <a:lnSpc>
                <a:spcPct val="90000"/>
              </a:lnSpc>
              <a:spcBef>
                <a:spcPts val="400"/>
              </a:spcBef>
              <a:spcAft>
                <a:spcPts val="0"/>
              </a:spcAft>
              <a:buClr>
                <a:schemeClr val="lt1"/>
              </a:buClr>
              <a:buSzPts val="1500"/>
              <a:buNone/>
              <a:defRPr sz="1500" b="1"/>
            </a:lvl2pPr>
            <a:lvl3pPr marL="1371600" lvl="2" indent="-228600" algn="l">
              <a:lnSpc>
                <a:spcPct val="90000"/>
              </a:lnSpc>
              <a:spcBef>
                <a:spcPts val="400"/>
              </a:spcBef>
              <a:spcAft>
                <a:spcPts val="0"/>
              </a:spcAft>
              <a:buClr>
                <a:schemeClr val="lt1"/>
              </a:buClr>
              <a:buSzPts val="1400"/>
              <a:buNone/>
              <a:defRPr sz="1400" b="1"/>
            </a:lvl3pPr>
            <a:lvl4pPr marL="1828800" lvl="3" indent="-228600" algn="l">
              <a:lnSpc>
                <a:spcPct val="90000"/>
              </a:lnSpc>
              <a:spcBef>
                <a:spcPts val="400"/>
              </a:spcBef>
              <a:spcAft>
                <a:spcPts val="0"/>
              </a:spcAft>
              <a:buClr>
                <a:schemeClr val="lt1"/>
              </a:buClr>
              <a:buSzPts val="1200"/>
              <a:buNone/>
              <a:defRPr sz="1200" b="1"/>
            </a:lvl4pPr>
            <a:lvl5pPr marL="2286000" lvl="4" indent="-228600" algn="l">
              <a:lnSpc>
                <a:spcPct val="90000"/>
              </a:lnSpc>
              <a:spcBef>
                <a:spcPts val="400"/>
              </a:spcBef>
              <a:spcAft>
                <a:spcPts val="0"/>
              </a:spcAft>
              <a:buClr>
                <a:schemeClr val="lt1"/>
              </a:buClr>
              <a:buSzPts val="1200"/>
              <a:buNone/>
              <a:defRPr sz="1200" b="1"/>
            </a:lvl5pPr>
            <a:lvl6pPr marL="2743200" lvl="5" indent="-228600" algn="l">
              <a:lnSpc>
                <a:spcPct val="90000"/>
              </a:lnSpc>
              <a:spcBef>
                <a:spcPts val="400"/>
              </a:spcBef>
              <a:spcAft>
                <a:spcPts val="0"/>
              </a:spcAft>
              <a:buClr>
                <a:schemeClr val="lt1"/>
              </a:buClr>
              <a:buSzPts val="1200"/>
              <a:buNone/>
              <a:defRPr sz="1200" b="1"/>
            </a:lvl6pPr>
            <a:lvl7pPr marL="3200400" lvl="6" indent="-228600" algn="l">
              <a:lnSpc>
                <a:spcPct val="90000"/>
              </a:lnSpc>
              <a:spcBef>
                <a:spcPts val="400"/>
              </a:spcBef>
              <a:spcAft>
                <a:spcPts val="0"/>
              </a:spcAft>
              <a:buClr>
                <a:schemeClr val="lt1"/>
              </a:buClr>
              <a:buSzPts val="1200"/>
              <a:buNone/>
              <a:defRPr sz="1200" b="1"/>
            </a:lvl7pPr>
            <a:lvl8pPr marL="3657600" lvl="7" indent="-228600" algn="l">
              <a:lnSpc>
                <a:spcPct val="90000"/>
              </a:lnSpc>
              <a:spcBef>
                <a:spcPts val="400"/>
              </a:spcBef>
              <a:spcAft>
                <a:spcPts val="0"/>
              </a:spcAft>
              <a:buClr>
                <a:schemeClr val="lt1"/>
              </a:buClr>
              <a:buSzPts val="1200"/>
              <a:buNone/>
              <a:defRPr sz="1200" b="1"/>
            </a:lvl8pPr>
            <a:lvl9pPr marL="4114800" lvl="8" indent="-228600" algn="l">
              <a:lnSpc>
                <a:spcPct val="90000"/>
              </a:lnSpc>
              <a:spcBef>
                <a:spcPts val="400"/>
              </a:spcBef>
              <a:spcAft>
                <a:spcPts val="0"/>
              </a:spcAft>
              <a:buClr>
                <a:schemeClr val="lt1"/>
              </a:buClr>
              <a:buSzPts val="1200"/>
              <a:buNone/>
              <a:defRPr sz="1200" b="1"/>
            </a:lvl9pPr>
          </a:lstStyle>
          <a:p>
            <a:endParaRPr/>
          </a:p>
        </p:txBody>
      </p:sp>
      <p:sp>
        <p:nvSpPr>
          <p:cNvPr id="504" name="Google Shape;504;p58"/>
          <p:cNvSpPr txBox="1">
            <a:spLocks noGrp="1"/>
          </p:cNvSpPr>
          <p:nvPr>
            <p:ph type="body" idx="6"/>
          </p:nvPr>
        </p:nvSpPr>
        <p:spPr>
          <a:xfrm>
            <a:off x="5418117" y="2267005"/>
            <a:ext cx="2302519" cy="2185135"/>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1100"/>
              <a:buNone/>
              <a:defRPr sz="1100"/>
            </a:lvl1pPr>
            <a:lvl2pPr marL="914400" lvl="1" indent="-228600" algn="l">
              <a:lnSpc>
                <a:spcPct val="90000"/>
              </a:lnSpc>
              <a:spcBef>
                <a:spcPts val="400"/>
              </a:spcBef>
              <a:spcAft>
                <a:spcPts val="0"/>
              </a:spcAft>
              <a:buClr>
                <a:schemeClr val="lt1"/>
              </a:buClr>
              <a:buSzPts val="900"/>
              <a:buNone/>
              <a:defRPr sz="900"/>
            </a:lvl2pPr>
            <a:lvl3pPr marL="1371600" lvl="2" indent="-228600" algn="l">
              <a:lnSpc>
                <a:spcPct val="90000"/>
              </a:lnSpc>
              <a:spcBef>
                <a:spcPts val="400"/>
              </a:spcBef>
              <a:spcAft>
                <a:spcPts val="0"/>
              </a:spcAft>
              <a:buClr>
                <a:schemeClr val="lt1"/>
              </a:buClr>
              <a:buSzPts val="800"/>
              <a:buNone/>
              <a:defRPr sz="800"/>
            </a:lvl3pPr>
            <a:lvl4pPr marL="1828800" lvl="3" indent="-228600" algn="l">
              <a:lnSpc>
                <a:spcPct val="90000"/>
              </a:lnSpc>
              <a:spcBef>
                <a:spcPts val="400"/>
              </a:spcBef>
              <a:spcAft>
                <a:spcPts val="0"/>
              </a:spcAft>
              <a:buClr>
                <a:schemeClr val="lt1"/>
              </a:buClr>
              <a:buSzPts val="700"/>
              <a:buNone/>
              <a:defRPr sz="700"/>
            </a:lvl4pPr>
            <a:lvl5pPr marL="2286000" lvl="4" indent="-228600" algn="l">
              <a:lnSpc>
                <a:spcPct val="90000"/>
              </a:lnSpc>
              <a:spcBef>
                <a:spcPts val="400"/>
              </a:spcBef>
              <a:spcAft>
                <a:spcPts val="0"/>
              </a:spcAft>
              <a:buClr>
                <a:schemeClr val="lt1"/>
              </a:buClr>
              <a:buSzPts val="700"/>
              <a:buNone/>
              <a:defRPr sz="700"/>
            </a:lvl5pPr>
            <a:lvl6pPr marL="2743200" lvl="5" indent="-228600" algn="l">
              <a:lnSpc>
                <a:spcPct val="90000"/>
              </a:lnSpc>
              <a:spcBef>
                <a:spcPts val="400"/>
              </a:spcBef>
              <a:spcAft>
                <a:spcPts val="0"/>
              </a:spcAft>
              <a:buClr>
                <a:schemeClr val="lt1"/>
              </a:buClr>
              <a:buSzPts val="700"/>
              <a:buNone/>
              <a:defRPr sz="700"/>
            </a:lvl6pPr>
            <a:lvl7pPr marL="3200400" lvl="6" indent="-228600" algn="l">
              <a:lnSpc>
                <a:spcPct val="90000"/>
              </a:lnSpc>
              <a:spcBef>
                <a:spcPts val="400"/>
              </a:spcBef>
              <a:spcAft>
                <a:spcPts val="0"/>
              </a:spcAft>
              <a:buClr>
                <a:schemeClr val="lt1"/>
              </a:buClr>
              <a:buSzPts val="700"/>
              <a:buNone/>
              <a:defRPr sz="700"/>
            </a:lvl7pPr>
            <a:lvl8pPr marL="3657600" lvl="7" indent="-228600" algn="l">
              <a:lnSpc>
                <a:spcPct val="90000"/>
              </a:lnSpc>
              <a:spcBef>
                <a:spcPts val="400"/>
              </a:spcBef>
              <a:spcAft>
                <a:spcPts val="0"/>
              </a:spcAft>
              <a:buClr>
                <a:schemeClr val="lt1"/>
              </a:buClr>
              <a:buSzPts val="700"/>
              <a:buNone/>
              <a:defRPr sz="700"/>
            </a:lvl8pPr>
            <a:lvl9pPr marL="4114800" lvl="8" indent="-228600" algn="l">
              <a:lnSpc>
                <a:spcPct val="90000"/>
              </a:lnSpc>
              <a:spcBef>
                <a:spcPts val="400"/>
              </a:spcBef>
              <a:spcAft>
                <a:spcPts val="0"/>
              </a:spcAft>
              <a:buClr>
                <a:schemeClr val="lt1"/>
              </a:buClr>
              <a:buSzPts val="700"/>
              <a:buNone/>
              <a:defRPr sz="700"/>
            </a:lvl9pPr>
          </a:lstStyle>
          <a:p>
            <a:endParaRPr/>
          </a:p>
        </p:txBody>
      </p:sp>
      <p:sp>
        <p:nvSpPr>
          <p:cNvPr id="505" name="Google Shape;505;p58"/>
          <p:cNvSpPr txBox="1">
            <a:spLocks noGrp="1"/>
          </p:cNvSpPr>
          <p:nvPr>
            <p:ph type="dt" idx="10"/>
          </p:nvPr>
        </p:nvSpPr>
        <p:spPr>
          <a:xfrm>
            <a:off x="5663236" y="4452140"/>
            <a:ext cx="2057400"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6" name="Google Shape;506;p58"/>
          <p:cNvSpPr txBox="1">
            <a:spLocks noGrp="1"/>
          </p:cNvSpPr>
          <p:nvPr>
            <p:ph type="ftr" idx="11"/>
          </p:nvPr>
        </p:nvSpPr>
        <p:spPr>
          <a:xfrm>
            <a:off x="510241" y="4452141"/>
            <a:ext cx="5152995"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7" name="Google Shape;507;p58"/>
          <p:cNvSpPr txBox="1">
            <a:spLocks noGrp="1"/>
          </p:cNvSpPr>
          <p:nvPr>
            <p:ph type="sldNum" idx="12"/>
          </p:nvPr>
        </p:nvSpPr>
        <p:spPr>
          <a:xfrm>
            <a:off x="8047091" y="564920"/>
            <a:ext cx="865613" cy="818092"/>
          </a:xfrm>
          <a:prstGeom prst="rect">
            <a:avLst/>
          </a:prstGeom>
          <a:noFill/>
          <a:ln>
            <a:noFill/>
          </a:ln>
        </p:spPr>
        <p:txBody>
          <a:bodyPr spcFirstLastPara="1" wrap="square" lIns="68575" tIns="34275" rIns="68575" bIns="34275"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GB"/>
              <a:t>‹#›</a:t>
            </a:fld>
            <a:endParaRPr/>
          </a:p>
        </p:txBody>
      </p:sp>
      <p:pic>
        <p:nvPicPr>
          <p:cNvPr id="508" name="Google Shape;508;p58"/>
          <p:cNvPicPr preferRelativeResize="0"/>
          <p:nvPr/>
        </p:nvPicPr>
        <p:blipFill rotWithShape="1">
          <a:blip r:embed="rId4">
            <a:alphaModFix/>
          </a:blip>
          <a:srcRect/>
          <a:stretch/>
        </p:blipFill>
        <p:spPr>
          <a:xfrm>
            <a:off x="8062559" y="531513"/>
            <a:ext cx="1081441" cy="844111"/>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3 afbeeldingskolommen">
  <p:cSld name="3 afbeeldingskolommen">
    <p:spTree>
      <p:nvGrpSpPr>
        <p:cNvPr id="1" name="Shape 509"/>
        <p:cNvGrpSpPr/>
        <p:nvPr/>
      </p:nvGrpSpPr>
      <p:grpSpPr>
        <a:xfrm>
          <a:off x="0" y="0"/>
          <a:ext cx="0" cy="0"/>
          <a:chOff x="0" y="0"/>
          <a:chExt cx="0" cy="0"/>
        </a:xfrm>
      </p:grpSpPr>
      <p:pic>
        <p:nvPicPr>
          <p:cNvPr id="510" name="Google Shape;510;p59" descr="HD-ShadowLong.png"/>
          <p:cNvPicPr preferRelativeResize="0"/>
          <p:nvPr/>
        </p:nvPicPr>
        <p:blipFill rotWithShape="1">
          <a:blip r:embed="rId2">
            <a:alphaModFix/>
          </a:blip>
          <a:srcRect/>
          <a:stretch/>
        </p:blipFill>
        <p:spPr>
          <a:xfrm>
            <a:off x="1" y="1477680"/>
            <a:ext cx="7828359" cy="240873"/>
          </a:xfrm>
          <a:prstGeom prst="rect">
            <a:avLst/>
          </a:prstGeom>
          <a:noFill/>
          <a:ln>
            <a:noFill/>
          </a:ln>
        </p:spPr>
      </p:pic>
      <p:pic>
        <p:nvPicPr>
          <p:cNvPr id="511" name="Google Shape;511;p59" descr="HD-ShadowShort.png"/>
          <p:cNvPicPr preferRelativeResize="0"/>
          <p:nvPr/>
        </p:nvPicPr>
        <p:blipFill rotWithShape="1">
          <a:blip r:embed="rId3">
            <a:alphaModFix/>
          </a:blip>
          <a:srcRect/>
          <a:stretch/>
        </p:blipFill>
        <p:spPr>
          <a:xfrm>
            <a:off x="7939370" y="1478426"/>
            <a:ext cx="1202248" cy="108202"/>
          </a:xfrm>
          <a:prstGeom prst="rect">
            <a:avLst/>
          </a:prstGeom>
          <a:noFill/>
          <a:ln>
            <a:noFill/>
          </a:ln>
        </p:spPr>
      </p:pic>
      <p:sp>
        <p:nvSpPr>
          <p:cNvPr id="512" name="Google Shape;512;p59"/>
          <p:cNvSpPr/>
          <p:nvPr/>
        </p:nvSpPr>
        <p:spPr>
          <a:xfrm>
            <a:off x="0" y="457200"/>
            <a:ext cx="7828359" cy="1026149"/>
          </a:xfrm>
          <a:prstGeom prst="rect">
            <a:avLst/>
          </a:prstGeom>
          <a:solidFill>
            <a:srgbClr val="06578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13" name="Google Shape;513;p59"/>
          <p:cNvSpPr/>
          <p:nvPr/>
        </p:nvSpPr>
        <p:spPr>
          <a:xfrm>
            <a:off x="7939370" y="457200"/>
            <a:ext cx="1202248" cy="1026149"/>
          </a:xfrm>
          <a:prstGeom prst="rect">
            <a:avLst/>
          </a:pr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14" name="Google Shape;514;p59"/>
          <p:cNvSpPr txBox="1">
            <a:spLocks noGrp="1"/>
          </p:cNvSpPr>
          <p:nvPr>
            <p:ph type="title"/>
          </p:nvPr>
        </p:nvSpPr>
        <p:spPr>
          <a:xfrm>
            <a:off x="510242" y="564921"/>
            <a:ext cx="7210395" cy="810703"/>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15" name="Google Shape;515;p59"/>
          <p:cNvSpPr txBox="1">
            <a:spLocks noGrp="1"/>
          </p:cNvSpPr>
          <p:nvPr>
            <p:ph type="body" idx="1"/>
          </p:nvPr>
        </p:nvSpPr>
        <p:spPr>
          <a:xfrm>
            <a:off x="510238" y="3223127"/>
            <a:ext cx="2287279" cy="432197"/>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lt1"/>
              </a:buClr>
              <a:buSzPts val="1800"/>
              <a:buNone/>
              <a:defRPr sz="1800" b="0">
                <a:solidFill>
                  <a:schemeClr val="lt1"/>
                </a:solidFill>
              </a:defRPr>
            </a:lvl1pPr>
            <a:lvl2pPr marL="914400" lvl="1" indent="-228600" algn="l">
              <a:lnSpc>
                <a:spcPct val="90000"/>
              </a:lnSpc>
              <a:spcBef>
                <a:spcPts val="400"/>
              </a:spcBef>
              <a:spcAft>
                <a:spcPts val="0"/>
              </a:spcAft>
              <a:buClr>
                <a:schemeClr val="lt1"/>
              </a:buClr>
              <a:buSzPts val="1500"/>
              <a:buNone/>
              <a:defRPr sz="1500" b="1"/>
            </a:lvl2pPr>
            <a:lvl3pPr marL="1371600" lvl="2" indent="-228600" algn="l">
              <a:lnSpc>
                <a:spcPct val="90000"/>
              </a:lnSpc>
              <a:spcBef>
                <a:spcPts val="400"/>
              </a:spcBef>
              <a:spcAft>
                <a:spcPts val="0"/>
              </a:spcAft>
              <a:buClr>
                <a:schemeClr val="lt1"/>
              </a:buClr>
              <a:buSzPts val="1400"/>
              <a:buNone/>
              <a:defRPr sz="1400" b="1"/>
            </a:lvl3pPr>
            <a:lvl4pPr marL="1828800" lvl="3" indent="-228600" algn="l">
              <a:lnSpc>
                <a:spcPct val="90000"/>
              </a:lnSpc>
              <a:spcBef>
                <a:spcPts val="400"/>
              </a:spcBef>
              <a:spcAft>
                <a:spcPts val="0"/>
              </a:spcAft>
              <a:buClr>
                <a:schemeClr val="lt1"/>
              </a:buClr>
              <a:buSzPts val="1200"/>
              <a:buNone/>
              <a:defRPr sz="1200" b="1"/>
            </a:lvl4pPr>
            <a:lvl5pPr marL="2286000" lvl="4" indent="-228600" algn="l">
              <a:lnSpc>
                <a:spcPct val="90000"/>
              </a:lnSpc>
              <a:spcBef>
                <a:spcPts val="400"/>
              </a:spcBef>
              <a:spcAft>
                <a:spcPts val="0"/>
              </a:spcAft>
              <a:buClr>
                <a:schemeClr val="lt1"/>
              </a:buClr>
              <a:buSzPts val="1200"/>
              <a:buNone/>
              <a:defRPr sz="1200" b="1"/>
            </a:lvl5pPr>
            <a:lvl6pPr marL="2743200" lvl="5" indent="-228600" algn="l">
              <a:lnSpc>
                <a:spcPct val="90000"/>
              </a:lnSpc>
              <a:spcBef>
                <a:spcPts val="400"/>
              </a:spcBef>
              <a:spcAft>
                <a:spcPts val="0"/>
              </a:spcAft>
              <a:buClr>
                <a:schemeClr val="lt1"/>
              </a:buClr>
              <a:buSzPts val="1200"/>
              <a:buNone/>
              <a:defRPr sz="1200" b="1"/>
            </a:lvl6pPr>
            <a:lvl7pPr marL="3200400" lvl="6" indent="-228600" algn="l">
              <a:lnSpc>
                <a:spcPct val="90000"/>
              </a:lnSpc>
              <a:spcBef>
                <a:spcPts val="400"/>
              </a:spcBef>
              <a:spcAft>
                <a:spcPts val="0"/>
              </a:spcAft>
              <a:buClr>
                <a:schemeClr val="lt1"/>
              </a:buClr>
              <a:buSzPts val="1200"/>
              <a:buNone/>
              <a:defRPr sz="1200" b="1"/>
            </a:lvl7pPr>
            <a:lvl8pPr marL="3657600" lvl="7" indent="-228600" algn="l">
              <a:lnSpc>
                <a:spcPct val="90000"/>
              </a:lnSpc>
              <a:spcBef>
                <a:spcPts val="400"/>
              </a:spcBef>
              <a:spcAft>
                <a:spcPts val="0"/>
              </a:spcAft>
              <a:buClr>
                <a:schemeClr val="lt1"/>
              </a:buClr>
              <a:buSzPts val="1200"/>
              <a:buNone/>
              <a:defRPr sz="1200" b="1"/>
            </a:lvl8pPr>
            <a:lvl9pPr marL="4114800" lvl="8" indent="-228600" algn="l">
              <a:lnSpc>
                <a:spcPct val="90000"/>
              </a:lnSpc>
              <a:spcBef>
                <a:spcPts val="400"/>
              </a:spcBef>
              <a:spcAft>
                <a:spcPts val="0"/>
              </a:spcAft>
              <a:buClr>
                <a:schemeClr val="lt1"/>
              </a:buClr>
              <a:buSzPts val="1200"/>
              <a:buNone/>
              <a:defRPr sz="1200" b="1"/>
            </a:lvl9pPr>
          </a:lstStyle>
          <a:p>
            <a:endParaRPr/>
          </a:p>
        </p:txBody>
      </p:sp>
      <p:sp>
        <p:nvSpPr>
          <p:cNvPr id="516" name="Google Shape;516;p59"/>
          <p:cNvSpPr>
            <a:spLocks noGrp="1"/>
          </p:cNvSpPr>
          <p:nvPr>
            <p:ph type="pic" idx="2"/>
          </p:nvPr>
        </p:nvSpPr>
        <p:spPr>
          <a:xfrm>
            <a:off x="510238" y="1752655"/>
            <a:ext cx="2287279" cy="1143000"/>
          </a:xfrm>
          <a:prstGeom prst="roundRect">
            <a:avLst>
              <a:gd name="adj" fmla="val 0"/>
            </a:avLst>
          </a:prstGeom>
          <a:noFill/>
          <a:ln>
            <a:noFill/>
          </a:ln>
          <a:effectLst>
            <a:outerShdw blurRad="50800" dist="50800" dir="5400000" algn="tl" rotWithShape="0">
              <a:srgbClr val="000000">
                <a:alpha val="42745"/>
              </a:srgbClr>
            </a:outerShdw>
          </a:effectLst>
        </p:spPr>
      </p:sp>
      <p:sp>
        <p:nvSpPr>
          <p:cNvPr id="517" name="Google Shape;517;p59"/>
          <p:cNvSpPr txBox="1">
            <a:spLocks noGrp="1"/>
          </p:cNvSpPr>
          <p:nvPr>
            <p:ph type="body" idx="3"/>
          </p:nvPr>
        </p:nvSpPr>
        <p:spPr>
          <a:xfrm>
            <a:off x="510238" y="3655324"/>
            <a:ext cx="2287279" cy="796817"/>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1100"/>
              <a:buNone/>
              <a:defRPr sz="1100"/>
            </a:lvl1pPr>
            <a:lvl2pPr marL="914400" lvl="1" indent="-228600" algn="l">
              <a:lnSpc>
                <a:spcPct val="90000"/>
              </a:lnSpc>
              <a:spcBef>
                <a:spcPts val="400"/>
              </a:spcBef>
              <a:spcAft>
                <a:spcPts val="0"/>
              </a:spcAft>
              <a:buClr>
                <a:schemeClr val="lt1"/>
              </a:buClr>
              <a:buSzPts val="900"/>
              <a:buNone/>
              <a:defRPr sz="900"/>
            </a:lvl2pPr>
            <a:lvl3pPr marL="1371600" lvl="2" indent="-228600" algn="l">
              <a:lnSpc>
                <a:spcPct val="90000"/>
              </a:lnSpc>
              <a:spcBef>
                <a:spcPts val="400"/>
              </a:spcBef>
              <a:spcAft>
                <a:spcPts val="0"/>
              </a:spcAft>
              <a:buClr>
                <a:schemeClr val="lt1"/>
              </a:buClr>
              <a:buSzPts val="800"/>
              <a:buNone/>
              <a:defRPr sz="800"/>
            </a:lvl3pPr>
            <a:lvl4pPr marL="1828800" lvl="3" indent="-228600" algn="l">
              <a:lnSpc>
                <a:spcPct val="90000"/>
              </a:lnSpc>
              <a:spcBef>
                <a:spcPts val="400"/>
              </a:spcBef>
              <a:spcAft>
                <a:spcPts val="0"/>
              </a:spcAft>
              <a:buClr>
                <a:schemeClr val="lt1"/>
              </a:buClr>
              <a:buSzPts val="700"/>
              <a:buNone/>
              <a:defRPr sz="700"/>
            </a:lvl4pPr>
            <a:lvl5pPr marL="2286000" lvl="4" indent="-228600" algn="l">
              <a:lnSpc>
                <a:spcPct val="90000"/>
              </a:lnSpc>
              <a:spcBef>
                <a:spcPts val="400"/>
              </a:spcBef>
              <a:spcAft>
                <a:spcPts val="0"/>
              </a:spcAft>
              <a:buClr>
                <a:schemeClr val="lt1"/>
              </a:buClr>
              <a:buSzPts val="700"/>
              <a:buNone/>
              <a:defRPr sz="700"/>
            </a:lvl5pPr>
            <a:lvl6pPr marL="2743200" lvl="5" indent="-228600" algn="l">
              <a:lnSpc>
                <a:spcPct val="90000"/>
              </a:lnSpc>
              <a:spcBef>
                <a:spcPts val="400"/>
              </a:spcBef>
              <a:spcAft>
                <a:spcPts val="0"/>
              </a:spcAft>
              <a:buClr>
                <a:schemeClr val="lt1"/>
              </a:buClr>
              <a:buSzPts val="700"/>
              <a:buNone/>
              <a:defRPr sz="700"/>
            </a:lvl6pPr>
            <a:lvl7pPr marL="3200400" lvl="6" indent="-228600" algn="l">
              <a:lnSpc>
                <a:spcPct val="90000"/>
              </a:lnSpc>
              <a:spcBef>
                <a:spcPts val="400"/>
              </a:spcBef>
              <a:spcAft>
                <a:spcPts val="0"/>
              </a:spcAft>
              <a:buClr>
                <a:schemeClr val="lt1"/>
              </a:buClr>
              <a:buSzPts val="700"/>
              <a:buNone/>
              <a:defRPr sz="700"/>
            </a:lvl7pPr>
            <a:lvl8pPr marL="3657600" lvl="7" indent="-228600" algn="l">
              <a:lnSpc>
                <a:spcPct val="90000"/>
              </a:lnSpc>
              <a:spcBef>
                <a:spcPts val="400"/>
              </a:spcBef>
              <a:spcAft>
                <a:spcPts val="0"/>
              </a:spcAft>
              <a:buClr>
                <a:schemeClr val="lt1"/>
              </a:buClr>
              <a:buSzPts val="700"/>
              <a:buNone/>
              <a:defRPr sz="700"/>
            </a:lvl8pPr>
            <a:lvl9pPr marL="4114800" lvl="8" indent="-228600" algn="l">
              <a:lnSpc>
                <a:spcPct val="90000"/>
              </a:lnSpc>
              <a:spcBef>
                <a:spcPts val="400"/>
              </a:spcBef>
              <a:spcAft>
                <a:spcPts val="0"/>
              </a:spcAft>
              <a:buClr>
                <a:schemeClr val="lt1"/>
              </a:buClr>
              <a:buSzPts val="700"/>
              <a:buNone/>
              <a:defRPr sz="700"/>
            </a:lvl9pPr>
          </a:lstStyle>
          <a:p>
            <a:endParaRPr/>
          </a:p>
        </p:txBody>
      </p:sp>
      <p:sp>
        <p:nvSpPr>
          <p:cNvPr id="518" name="Google Shape;518;p59"/>
          <p:cNvSpPr txBox="1">
            <a:spLocks noGrp="1"/>
          </p:cNvSpPr>
          <p:nvPr>
            <p:ph type="body" idx="4"/>
          </p:nvPr>
        </p:nvSpPr>
        <p:spPr>
          <a:xfrm>
            <a:off x="2959103" y="3223127"/>
            <a:ext cx="2297430" cy="432197"/>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lt1"/>
              </a:buClr>
              <a:buSzPts val="1800"/>
              <a:buNone/>
              <a:defRPr sz="1800" b="0">
                <a:solidFill>
                  <a:schemeClr val="lt1"/>
                </a:solidFill>
              </a:defRPr>
            </a:lvl1pPr>
            <a:lvl2pPr marL="914400" lvl="1" indent="-228600" algn="l">
              <a:lnSpc>
                <a:spcPct val="90000"/>
              </a:lnSpc>
              <a:spcBef>
                <a:spcPts val="400"/>
              </a:spcBef>
              <a:spcAft>
                <a:spcPts val="0"/>
              </a:spcAft>
              <a:buClr>
                <a:schemeClr val="lt1"/>
              </a:buClr>
              <a:buSzPts val="1500"/>
              <a:buNone/>
              <a:defRPr sz="1500" b="1"/>
            </a:lvl2pPr>
            <a:lvl3pPr marL="1371600" lvl="2" indent="-228600" algn="l">
              <a:lnSpc>
                <a:spcPct val="90000"/>
              </a:lnSpc>
              <a:spcBef>
                <a:spcPts val="400"/>
              </a:spcBef>
              <a:spcAft>
                <a:spcPts val="0"/>
              </a:spcAft>
              <a:buClr>
                <a:schemeClr val="lt1"/>
              </a:buClr>
              <a:buSzPts val="1400"/>
              <a:buNone/>
              <a:defRPr sz="1400" b="1"/>
            </a:lvl3pPr>
            <a:lvl4pPr marL="1828800" lvl="3" indent="-228600" algn="l">
              <a:lnSpc>
                <a:spcPct val="90000"/>
              </a:lnSpc>
              <a:spcBef>
                <a:spcPts val="400"/>
              </a:spcBef>
              <a:spcAft>
                <a:spcPts val="0"/>
              </a:spcAft>
              <a:buClr>
                <a:schemeClr val="lt1"/>
              </a:buClr>
              <a:buSzPts val="1200"/>
              <a:buNone/>
              <a:defRPr sz="1200" b="1"/>
            </a:lvl4pPr>
            <a:lvl5pPr marL="2286000" lvl="4" indent="-228600" algn="l">
              <a:lnSpc>
                <a:spcPct val="90000"/>
              </a:lnSpc>
              <a:spcBef>
                <a:spcPts val="400"/>
              </a:spcBef>
              <a:spcAft>
                <a:spcPts val="0"/>
              </a:spcAft>
              <a:buClr>
                <a:schemeClr val="lt1"/>
              </a:buClr>
              <a:buSzPts val="1200"/>
              <a:buNone/>
              <a:defRPr sz="1200" b="1"/>
            </a:lvl5pPr>
            <a:lvl6pPr marL="2743200" lvl="5" indent="-228600" algn="l">
              <a:lnSpc>
                <a:spcPct val="90000"/>
              </a:lnSpc>
              <a:spcBef>
                <a:spcPts val="400"/>
              </a:spcBef>
              <a:spcAft>
                <a:spcPts val="0"/>
              </a:spcAft>
              <a:buClr>
                <a:schemeClr val="lt1"/>
              </a:buClr>
              <a:buSzPts val="1200"/>
              <a:buNone/>
              <a:defRPr sz="1200" b="1"/>
            </a:lvl6pPr>
            <a:lvl7pPr marL="3200400" lvl="6" indent="-228600" algn="l">
              <a:lnSpc>
                <a:spcPct val="90000"/>
              </a:lnSpc>
              <a:spcBef>
                <a:spcPts val="400"/>
              </a:spcBef>
              <a:spcAft>
                <a:spcPts val="0"/>
              </a:spcAft>
              <a:buClr>
                <a:schemeClr val="lt1"/>
              </a:buClr>
              <a:buSzPts val="1200"/>
              <a:buNone/>
              <a:defRPr sz="1200" b="1"/>
            </a:lvl7pPr>
            <a:lvl8pPr marL="3657600" lvl="7" indent="-228600" algn="l">
              <a:lnSpc>
                <a:spcPct val="90000"/>
              </a:lnSpc>
              <a:spcBef>
                <a:spcPts val="400"/>
              </a:spcBef>
              <a:spcAft>
                <a:spcPts val="0"/>
              </a:spcAft>
              <a:buClr>
                <a:schemeClr val="lt1"/>
              </a:buClr>
              <a:buSzPts val="1200"/>
              <a:buNone/>
              <a:defRPr sz="1200" b="1"/>
            </a:lvl8pPr>
            <a:lvl9pPr marL="4114800" lvl="8" indent="-228600" algn="l">
              <a:lnSpc>
                <a:spcPct val="90000"/>
              </a:lnSpc>
              <a:spcBef>
                <a:spcPts val="400"/>
              </a:spcBef>
              <a:spcAft>
                <a:spcPts val="0"/>
              </a:spcAft>
              <a:buClr>
                <a:schemeClr val="lt1"/>
              </a:buClr>
              <a:buSzPts val="1200"/>
              <a:buNone/>
              <a:defRPr sz="1200" b="1"/>
            </a:lvl9pPr>
          </a:lstStyle>
          <a:p>
            <a:endParaRPr/>
          </a:p>
        </p:txBody>
      </p:sp>
      <p:sp>
        <p:nvSpPr>
          <p:cNvPr id="519" name="Google Shape;519;p59"/>
          <p:cNvSpPr>
            <a:spLocks noGrp="1"/>
          </p:cNvSpPr>
          <p:nvPr>
            <p:ph type="pic" idx="5"/>
          </p:nvPr>
        </p:nvSpPr>
        <p:spPr>
          <a:xfrm>
            <a:off x="2959102" y="1752655"/>
            <a:ext cx="2297430" cy="1143000"/>
          </a:xfrm>
          <a:prstGeom prst="roundRect">
            <a:avLst>
              <a:gd name="adj" fmla="val 0"/>
            </a:avLst>
          </a:prstGeom>
          <a:noFill/>
          <a:ln>
            <a:noFill/>
          </a:ln>
          <a:effectLst>
            <a:outerShdw blurRad="50800" dist="50800" dir="5400000" algn="tl" rotWithShape="0">
              <a:srgbClr val="000000">
                <a:alpha val="42745"/>
              </a:srgbClr>
            </a:outerShdw>
          </a:effectLst>
        </p:spPr>
      </p:sp>
      <p:sp>
        <p:nvSpPr>
          <p:cNvPr id="520" name="Google Shape;520;p59"/>
          <p:cNvSpPr txBox="1">
            <a:spLocks noGrp="1"/>
          </p:cNvSpPr>
          <p:nvPr>
            <p:ph type="body" idx="6"/>
          </p:nvPr>
        </p:nvSpPr>
        <p:spPr>
          <a:xfrm>
            <a:off x="2958088" y="3655323"/>
            <a:ext cx="2300473" cy="796817"/>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1100"/>
              <a:buNone/>
              <a:defRPr sz="1100"/>
            </a:lvl1pPr>
            <a:lvl2pPr marL="914400" lvl="1" indent="-228600" algn="l">
              <a:lnSpc>
                <a:spcPct val="90000"/>
              </a:lnSpc>
              <a:spcBef>
                <a:spcPts val="400"/>
              </a:spcBef>
              <a:spcAft>
                <a:spcPts val="0"/>
              </a:spcAft>
              <a:buClr>
                <a:schemeClr val="lt1"/>
              </a:buClr>
              <a:buSzPts val="900"/>
              <a:buNone/>
              <a:defRPr sz="900"/>
            </a:lvl2pPr>
            <a:lvl3pPr marL="1371600" lvl="2" indent="-228600" algn="l">
              <a:lnSpc>
                <a:spcPct val="90000"/>
              </a:lnSpc>
              <a:spcBef>
                <a:spcPts val="400"/>
              </a:spcBef>
              <a:spcAft>
                <a:spcPts val="0"/>
              </a:spcAft>
              <a:buClr>
                <a:schemeClr val="lt1"/>
              </a:buClr>
              <a:buSzPts val="800"/>
              <a:buNone/>
              <a:defRPr sz="800"/>
            </a:lvl3pPr>
            <a:lvl4pPr marL="1828800" lvl="3" indent="-228600" algn="l">
              <a:lnSpc>
                <a:spcPct val="90000"/>
              </a:lnSpc>
              <a:spcBef>
                <a:spcPts val="400"/>
              </a:spcBef>
              <a:spcAft>
                <a:spcPts val="0"/>
              </a:spcAft>
              <a:buClr>
                <a:schemeClr val="lt1"/>
              </a:buClr>
              <a:buSzPts val="700"/>
              <a:buNone/>
              <a:defRPr sz="700"/>
            </a:lvl4pPr>
            <a:lvl5pPr marL="2286000" lvl="4" indent="-228600" algn="l">
              <a:lnSpc>
                <a:spcPct val="90000"/>
              </a:lnSpc>
              <a:spcBef>
                <a:spcPts val="400"/>
              </a:spcBef>
              <a:spcAft>
                <a:spcPts val="0"/>
              </a:spcAft>
              <a:buClr>
                <a:schemeClr val="lt1"/>
              </a:buClr>
              <a:buSzPts val="700"/>
              <a:buNone/>
              <a:defRPr sz="700"/>
            </a:lvl5pPr>
            <a:lvl6pPr marL="2743200" lvl="5" indent="-228600" algn="l">
              <a:lnSpc>
                <a:spcPct val="90000"/>
              </a:lnSpc>
              <a:spcBef>
                <a:spcPts val="400"/>
              </a:spcBef>
              <a:spcAft>
                <a:spcPts val="0"/>
              </a:spcAft>
              <a:buClr>
                <a:schemeClr val="lt1"/>
              </a:buClr>
              <a:buSzPts val="700"/>
              <a:buNone/>
              <a:defRPr sz="700"/>
            </a:lvl6pPr>
            <a:lvl7pPr marL="3200400" lvl="6" indent="-228600" algn="l">
              <a:lnSpc>
                <a:spcPct val="90000"/>
              </a:lnSpc>
              <a:spcBef>
                <a:spcPts val="400"/>
              </a:spcBef>
              <a:spcAft>
                <a:spcPts val="0"/>
              </a:spcAft>
              <a:buClr>
                <a:schemeClr val="lt1"/>
              </a:buClr>
              <a:buSzPts val="700"/>
              <a:buNone/>
              <a:defRPr sz="700"/>
            </a:lvl7pPr>
            <a:lvl8pPr marL="3657600" lvl="7" indent="-228600" algn="l">
              <a:lnSpc>
                <a:spcPct val="90000"/>
              </a:lnSpc>
              <a:spcBef>
                <a:spcPts val="400"/>
              </a:spcBef>
              <a:spcAft>
                <a:spcPts val="0"/>
              </a:spcAft>
              <a:buClr>
                <a:schemeClr val="lt1"/>
              </a:buClr>
              <a:buSzPts val="700"/>
              <a:buNone/>
              <a:defRPr sz="700"/>
            </a:lvl8pPr>
            <a:lvl9pPr marL="4114800" lvl="8" indent="-228600" algn="l">
              <a:lnSpc>
                <a:spcPct val="90000"/>
              </a:lnSpc>
              <a:spcBef>
                <a:spcPts val="400"/>
              </a:spcBef>
              <a:spcAft>
                <a:spcPts val="0"/>
              </a:spcAft>
              <a:buClr>
                <a:schemeClr val="lt1"/>
              </a:buClr>
              <a:buSzPts val="700"/>
              <a:buNone/>
              <a:defRPr sz="700"/>
            </a:lvl9pPr>
          </a:lstStyle>
          <a:p>
            <a:endParaRPr/>
          </a:p>
        </p:txBody>
      </p:sp>
      <p:sp>
        <p:nvSpPr>
          <p:cNvPr id="521" name="Google Shape;521;p59"/>
          <p:cNvSpPr txBox="1">
            <a:spLocks noGrp="1"/>
          </p:cNvSpPr>
          <p:nvPr>
            <p:ph type="body" idx="7"/>
          </p:nvPr>
        </p:nvSpPr>
        <p:spPr>
          <a:xfrm>
            <a:off x="5423008" y="3223127"/>
            <a:ext cx="2297629" cy="432197"/>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lt1"/>
              </a:buClr>
              <a:buSzPts val="1800"/>
              <a:buNone/>
              <a:defRPr sz="1800" b="0">
                <a:solidFill>
                  <a:schemeClr val="lt1"/>
                </a:solidFill>
              </a:defRPr>
            </a:lvl1pPr>
            <a:lvl2pPr marL="914400" lvl="1" indent="-228600" algn="l">
              <a:lnSpc>
                <a:spcPct val="90000"/>
              </a:lnSpc>
              <a:spcBef>
                <a:spcPts val="400"/>
              </a:spcBef>
              <a:spcAft>
                <a:spcPts val="0"/>
              </a:spcAft>
              <a:buClr>
                <a:schemeClr val="lt1"/>
              </a:buClr>
              <a:buSzPts val="1500"/>
              <a:buNone/>
              <a:defRPr sz="1500" b="1"/>
            </a:lvl2pPr>
            <a:lvl3pPr marL="1371600" lvl="2" indent="-228600" algn="l">
              <a:lnSpc>
                <a:spcPct val="90000"/>
              </a:lnSpc>
              <a:spcBef>
                <a:spcPts val="400"/>
              </a:spcBef>
              <a:spcAft>
                <a:spcPts val="0"/>
              </a:spcAft>
              <a:buClr>
                <a:schemeClr val="lt1"/>
              </a:buClr>
              <a:buSzPts val="1400"/>
              <a:buNone/>
              <a:defRPr sz="1400" b="1"/>
            </a:lvl3pPr>
            <a:lvl4pPr marL="1828800" lvl="3" indent="-228600" algn="l">
              <a:lnSpc>
                <a:spcPct val="90000"/>
              </a:lnSpc>
              <a:spcBef>
                <a:spcPts val="400"/>
              </a:spcBef>
              <a:spcAft>
                <a:spcPts val="0"/>
              </a:spcAft>
              <a:buClr>
                <a:schemeClr val="lt1"/>
              </a:buClr>
              <a:buSzPts val="1200"/>
              <a:buNone/>
              <a:defRPr sz="1200" b="1"/>
            </a:lvl4pPr>
            <a:lvl5pPr marL="2286000" lvl="4" indent="-228600" algn="l">
              <a:lnSpc>
                <a:spcPct val="90000"/>
              </a:lnSpc>
              <a:spcBef>
                <a:spcPts val="400"/>
              </a:spcBef>
              <a:spcAft>
                <a:spcPts val="0"/>
              </a:spcAft>
              <a:buClr>
                <a:schemeClr val="lt1"/>
              </a:buClr>
              <a:buSzPts val="1200"/>
              <a:buNone/>
              <a:defRPr sz="1200" b="1"/>
            </a:lvl5pPr>
            <a:lvl6pPr marL="2743200" lvl="5" indent="-228600" algn="l">
              <a:lnSpc>
                <a:spcPct val="90000"/>
              </a:lnSpc>
              <a:spcBef>
                <a:spcPts val="400"/>
              </a:spcBef>
              <a:spcAft>
                <a:spcPts val="0"/>
              </a:spcAft>
              <a:buClr>
                <a:schemeClr val="lt1"/>
              </a:buClr>
              <a:buSzPts val="1200"/>
              <a:buNone/>
              <a:defRPr sz="1200" b="1"/>
            </a:lvl6pPr>
            <a:lvl7pPr marL="3200400" lvl="6" indent="-228600" algn="l">
              <a:lnSpc>
                <a:spcPct val="90000"/>
              </a:lnSpc>
              <a:spcBef>
                <a:spcPts val="400"/>
              </a:spcBef>
              <a:spcAft>
                <a:spcPts val="0"/>
              </a:spcAft>
              <a:buClr>
                <a:schemeClr val="lt1"/>
              </a:buClr>
              <a:buSzPts val="1200"/>
              <a:buNone/>
              <a:defRPr sz="1200" b="1"/>
            </a:lvl7pPr>
            <a:lvl8pPr marL="3657600" lvl="7" indent="-228600" algn="l">
              <a:lnSpc>
                <a:spcPct val="90000"/>
              </a:lnSpc>
              <a:spcBef>
                <a:spcPts val="400"/>
              </a:spcBef>
              <a:spcAft>
                <a:spcPts val="0"/>
              </a:spcAft>
              <a:buClr>
                <a:schemeClr val="lt1"/>
              </a:buClr>
              <a:buSzPts val="1200"/>
              <a:buNone/>
              <a:defRPr sz="1200" b="1"/>
            </a:lvl8pPr>
            <a:lvl9pPr marL="4114800" lvl="8" indent="-228600" algn="l">
              <a:lnSpc>
                <a:spcPct val="90000"/>
              </a:lnSpc>
              <a:spcBef>
                <a:spcPts val="400"/>
              </a:spcBef>
              <a:spcAft>
                <a:spcPts val="0"/>
              </a:spcAft>
              <a:buClr>
                <a:schemeClr val="lt1"/>
              </a:buClr>
              <a:buSzPts val="1200"/>
              <a:buNone/>
              <a:defRPr sz="1200" b="1"/>
            </a:lvl9pPr>
          </a:lstStyle>
          <a:p>
            <a:endParaRPr/>
          </a:p>
        </p:txBody>
      </p:sp>
      <p:sp>
        <p:nvSpPr>
          <p:cNvPr id="522" name="Google Shape;522;p59"/>
          <p:cNvSpPr>
            <a:spLocks noGrp="1"/>
          </p:cNvSpPr>
          <p:nvPr>
            <p:ph type="pic" idx="8"/>
          </p:nvPr>
        </p:nvSpPr>
        <p:spPr>
          <a:xfrm>
            <a:off x="5423008" y="1752655"/>
            <a:ext cx="2297629" cy="1143000"/>
          </a:xfrm>
          <a:prstGeom prst="roundRect">
            <a:avLst>
              <a:gd name="adj" fmla="val 0"/>
            </a:avLst>
          </a:prstGeom>
          <a:noFill/>
          <a:ln>
            <a:noFill/>
          </a:ln>
          <a:effectLst>
            <a:outerShdw blurRad="50800" dist="50800" dir="5400000" algn="tl" rotWithShape="0">
              <a:srgbClr val="000000">
                <a:alpha val="42745"/>
              </a:srgbClr>
            </a:outerShdw>
          </a:effectLst>
        </p:spPr>
      </p:sp>
      <p:sp>
        <p:nvSpPr>
          <p:cNvPr id="523" name="Google Shape;523;p59"/>
          <p:cNvSpPr txBox="1">
            <a:spLocks noGrp="1"/>
          </p:cNvSpPr>
          <p:nvPr>
            <p:ph type="body" idx="9"/>
          </p:nvPr>
        </p:nvSpPr>
        <p:spPr>
          <a:xfrm>
            <a:off x="5422915" y="3655321"/>
            <a:ext cx="2300672" cy="796817"/>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1100"/>
              <a:buNone/>
              <a:defRPr sz="1100"/>
            </a:lvl1pPr>
            <a:lvl2pPr marL="914400" lvl="1" indent="-228600" algn="l">
              <a:lnSpc>
                <a:spcPct val="90000"/>
              </a:lnSpc>
              <a:spcBef>
                <a:spcPts val="400"/>
              </a:spcBef>
              <a:spcAft>
                <a:spcPts val="0"/>
              </a:spcAft>
              <a:buClr>
                <a:schemeClr val="lt1"/>
              </a:buClr>
              <a:buSzPts val="900"/>
              <a:buNone/>
              <a:defRPr sz="900"/>
            </a:lvl2pPr>
            <a:lvl3pPr marL="1371600" lvl="2" indent="-228600" algn="l">
              <a:lnSpc>
                <a:spcPct val="90000"/>
              </a:lnSpc>
              <a:spcBef>
                <a:spcPts val="400"/>
              </a:spcBef>
              <a:spcAft>
                <a:spcPts val="0"/>
              </a:spcAft>
              <a:buClr>
                <a:schemeClr val="lt1"/>
              </a:buClr>
              <a:buSzPts val="800"/>
              <a:buNone/>
              <a:defRPr sz="800"/>
            </a:lvl3pPr>
            <a:lvl4pPr marL="1828800" lvl="3" indent="-228600" algn="l">
              <a:lnSpc>
                <a:spcPct val="90000"/>
              </a:lnSpc>
              <a:spcBef>
                <a:spcPts val="400"/>
              </a:spcBef>
              <a:spcAft>
                <a:spcPts val="0"/>
              </a:spcAft>
              <a:buClr>
                <a:schemeClr val="lt1"/>
              </a:buClr>
              <a:buSzPts val="700"/>
              <a:buNone/>
              <a:defRPr sz="700"/>
            </a:lvl4pPr>
            <a:lvl5pPr marL="2286000" lvl="4" indent="-228600" algn="l">
              <a:lnSpc>
                <a:spcPct val="90000"/>
              </a:lnSpc>
              <a:spcBef>
                <a:spcPts val="400"/>
              </a:spcBef>
              <a:spcAft>
                <a:spcPts val="0"/>
              </a:spcAft>
              <a:buClr>
                <a:schemeClr val="lt1"/>
              </a:buClr>
              <a:buSzPts val="700"/>
              <a:buNone/>
              <a:defRPr sz="700"/>
            </a:lvl5pPr>
            <a:lvl6pPr marL="2743200" lvl="5" indent="-228600" algn="l">
              <a:lnSpc>
                <a:spcPct val="90000"/>
              </a:lnSpc>
              <a:spcBef>
                <a:spcPts val="400"/>
              </a:spcBef>
              <a:spcAft>
                <a:spcPts val="0"/>
              </a:spcAft>
              <a:buClr>
                <a:schemeClr val="lt1"/>
              </a:buClr>
              <a:buSzPts val="700"/>
              <a:buNone/>
              <a:defRPr sz="700"/>
            </a:lvl6pPr>
            <a:lvl7pPr marL="3200400" lvl="6" indent="-228600" algn="l">
              <a:lnSpc>
                <a:spcPct val="90000"/>
              </a:lnSpc>
              <a:spcBef>
                <a:spcPts val="400"/>
              </a:spcBef>
              <a:spcAft>
                <a:spcPts val="0"/>
              </a:spcAft>
              <a:buClr>
                <a:schemeClr val="lt1"/>
              </a:buClr>
              <a:buSzPts val="700"/>
              <a:buNone/>
              <a:defRPr sz="700"/>
            </a:lvl7pPr>
            <a:lvl8pPr marL="3657600" lvl="7" indent="-228600" algn="l">
              <a:lnSpc>
                <a:spcPct val="90000"/>
              </a:lnSpc>
              <a:spcBef>
                <a:spcPts val="400"/>
              </a:spcBef>
              <a:spcAft>
                <a:spcPts val="0"/>
              </a:spcAft>
              <a:buClr>
                <a:schemeClr val="lt1"/>
              </a:buClr>
              <a:buSzPts val="700"/>
              <a:buNone/>
              <a:defRPr sz="700"/>
            </a:lvl8pPr>
            <a:lvl9pPr marL="4114800" lvl="8" indent="-228600" algn="l">
              <a:lnSpc>
                <a:spcPct val="90000"/>
              </a:lnSpc>
              <a:spcBef>
                <a:spcPts val="400"/>
              </a:spcBef>
              <a:spcAft>
                <a:spcPts val="0"/>
              </a:spcAft>
              <a:buClr>
                <a:schemeClr val="lt1"/>
              </a:buClr>
              <a:buSzPts val="700"/>
              <a:buNone/>
              <a:defRPr sz="700"/>
            </a:lvl9pPr>
          </a:lstStyle>
          <a:p>
            <a:endParaRPr/>
          </a:p>
        </p:txBody>
      </p:sp>
      <p:sp>
        <p:nvSpPr>
          <p:cNvPr id="524" name="Google Shape;524;p59"/>
          <p:cNvSpPr txBox="1">
            <a:spLocks noGrp="1"/>
          </p:cNvSpPr>
          <p:nvPr>
            <p:ph type="dt" idx="10"/>
          </p:nvPr>
        </p:nvSpPr>
        <p:spPr>
          <a:xfrm>
            <a:off x="5663236" y="4452140"/>
            <a:ext cx="2057400"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25" name="Google Shape;525;p59"/>
          <p:cNvSpPr txBox="1">
            <a:spLocks noGrp="1"/>
          </p:cNvSpPr>
          <p:nvPr>
            <p:ph type="ftr" idx="11"/>
          </p:nvPr>
        </p:nvSpPr>
        <p:spPr>
          <a:xfrm>
            <a:off x="510241" y="4452141"/>
            <a:ext cx="5152995"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26" name="Google Shape;526;p59"/>
          <p:cNvSpPr txBox="1">
            <a:spLocks noGrp="1"/>
          </p:cNvSpPr>
          <p:nvPr>
            <p:ph type="sldNum" idx="12"/>
          </p:nvPr>
        </p:nvSpPr>
        <p:spPr>
          <a:xfrm>
            <a:off x="8047091" y="564920"/>
            <a:ext cx="865613" cy="818092"/>
          </a:xfrm>
          <a:prstGeom prst="rect">
            <a:avLst/>
          </a:prstGeom>
          <a:noFill/>
          <a:ln>
            <a:noFill/>
          </a:ln>
        </p:spPr>
        <p:txBody>
          <a:bodyPr spcFirstLastPara="1" wrap="square" lIns="68575" tIns="34275" rIns="68575" bIns="34275"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GB"/>
              <a:t>‹#›</a:t>
            </a:fld>
            <a:endParaRPr/>
          </a:p>
        </p:txBody>
      </p:sp>
      <p:pic>
        <p:nvPicPr>
          <p:cNvPr id="527" name="Google Shape;527;p59"/>
          <p:cNvPicPr preferRelativeResize="0"/>
          <p:nvPr/>
        </p:nvPicPr>
        <p:blipFill rotWithShape="1">
          <a:blip r:embed="rId4">
            <a:alphaModFix/>
          </a:blip>
          <a:srcRect/>
          <a:stretch/>
        </p:blipFill>
        <p:spPr>
          <a:xfrm>
            <a:off x="8062559" y="531513"/>
            <a:ext cx="1081441" cy="844111"/>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528"/>
        <p:cNvGrpSpPr/>
        <p:nvPr/>
      </p:nvGrpSpPr>
      <p:grpSpPr>
        <a:xfrm>
          <a:off x="0" y="0"/>
          <a:ext cx="0" cy="0"/>
          <a:chOff x="0" y="0"/>
          <a:chExt cx="0" cy="0"/>
        </a:xfrm>
      </p:grpSpPr>
      <p:pic>
        <p:nvPicPr>
          <p:cNvPr id="529" name="Google Shape;529;p60" descr="HD-ShadowLong.png"/>
          <p:cNvPicPr preferRelativeResize="0"/>
          <p:nvPr/>
        </p:nvPicPr>
        <p:blipFill rotWithShape="1">
          <a:blip r:embed="rId2">
            <a:alphaModFix/>
          </a:blip>
          <a:srcRect/>
          <a:stretch/>
        </p:blipFill>
        <p:spPr>
          <a:xfrm>
            <a:off x="1" y="1477680"/>
            <a:ext cx="7828359" cy="240873"/>
          </a:xfrm>
          <a:prstGeom prst="rect">
            <a:avLst/>
          </a:prstGeom>
          <a:noFill/>
          <a:ln>
            <a:noFill/>
          </a:ln>
        </p:spPr>
      </p:pic>
      <p:pic>
        <p:nvPicPr>
          <p:cNvPr id="530" name="Google Shape;530;p60" descr="HD-ShadowShort.png"/>
          <p:cNvPicPr preferRelativeResize="0"/>
          <p:nvPr/>
        </p:nvPicPr>
        <p:blipFill rotWithShape="1">
          <a:blip r:embed="rId3">
            <a:alphaModFix/>
          </a:blip>
          <a:srcRect/>
          <a:stretch/>
        </p:blipFill>
        <p:spPr>
          <a:xfrm>
            <a:off x="7939370" y="1478426"/>
            <a:ext cx="1202248" cy="108202"/>
          </a:xfrm>
          <a:prstGeom prst="rect">
            <a:avLst/>
          </a:prstGeom>
          <a:noFill/>
          <a:ln>
            <a:noFill/>
          </a:ln>
        </p:spPr>
      </p:pic>
      <p:sp>
        <p:nvSpPr>
          <p:cNvPr id="531" name="Google Shape;531;p60"/>
          <p:cNvSpPr/>
          <p:nvPr/>
        </p:nvSpPr>
        <p:spPr>
          <a:xfrm>
            <a:off x="0" y="457200"/>
            <a:ext cx="7828359" cy="1026149"/>
          </a:xfrm>
          <a:prstGeom prst="rect">
            <a:avLst/>
          </a:prstGeom>
          <a:solidFill>
            <a:srgbClr val="06578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32" name="Google Shape;532;p60"/>
          <p:cNvSpPr/>
          <p:nvPr/>
        </p:nvSpPr>
        <p:spPr>
          <a:xfrm>
            <a:off x="7939370" y="457200"/>
            <a:ext cx="1202248" cy="1026149"/>
          </a:xfrm>
          <a:prstGeom prst="rect">
            <a:avLst/>
          </a:pr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33" name="Google Shape;533;p60"/>
          <p:cNvSpPr txBox="1">
            <a:spLocks noGrp="1"/>
          </p:cNvSpPr>
          <p:nvPr>
            <p:ph type="title"/>
          </p:nvPr>
        </p:nvSpPr>
        <p:spPr>
          <a:xfrm>
            <a:off x="510241" y="564921"/>
            <a:ext cx="7210396" cy="810703"/>
          </a:xfrm>
          <a:prstGeom prst="rect">
            <a:avLst/>
          </a:prstGeom>
          <a:noFill/>
          <a:ln>
            <a:noFill/>
          </a:ln>
        </p:spPr>
        <p:txBody>
          <a:bodyPr spcFirstLastPara="1" wrap="square" lIns="68575" tIns="34275" rIns="68575" bIns="34275" anchor="ctr" anchorCtr="0">
            <a:normAutofit/>
          </a:bodyPr>
          <a:lstStyle>
            <a:lvl1pPr lvl="0" algn="r">
              <a:lnSpc>
                <a:spcPct val="90000"/>
              </a:lnSpc>
              <a:spcBef>
                <a:spcPts val="0"/>
              </a:spcBef>
              <a:spcAft>
                <a:spcPts val="0"/>
              </a:spcAft>
              <a:buClr>
                <a:schemeClr val="lt1"/>
              </a:buClr>
              <a:buSzPts val="2700"/>
              <a:buFont typeface="Trebuchet MS"/>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34" name="Google Shape;534;p60"/>
          <p:cNvSpPr txBox="1">
            <a:spLocks noGrp="1"/>
          </p:cNvSpPr>
          <p:nvPr>
            <p:ph type="body" idx="1"/>
          </p:nvPr>
        </p:nvSpPr>
        <p:spPr>
          <a:xfrm rot="5400000">
            <a:off x="2765695" y="-502800"/>
            <a:ext cx="2699487" cy="7210396"/>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lt1"/>
              </a:buClr>
              <a:buSzPts val="1400"/>
              <a:buChar char="•"/>
              <a:defRPr/>
            </a:lvl1pPr>
            <a:lvl2pPr marL="914400" lvl="1" indent="-317500" algn="l">
              <a:lnSpc>
                <a:spcPct val="90000"/>
              </a:lnSpc>
              <a:spcBef>
                <a:spcPts val="400"/>
              </a:spcBef>
              <a:spcAft>
                <a:spcPts val="0"/>
              </a:spcAft>
              <a:buClr>
                <a:schemeClr val="lt1"/>
              </a:buClr>
              <a:buSzPts val="1400"/>
              <a:buChar char="•"/>
              <a:defRPr/>
            </a:lvl2pPr>
            <a:lvl3pPr marL="1371600" lvl="2" indent="-317500" algn="l">
              <a:lnSpc>
                <a:spcPct val="90000"/>
              </a:lnSpc>
              <a:spcBef>
                <a:spcPts val="400"/>
              </a:spcBef>
              <a:spcAft>
                <a:spcPts val="0"/>
              </a:spcAft>
              <a:buClr>
                <a:schemeClr val="lt1"/>
              </a:buClr>
              <a:buSzPts val="1400"/>
              <a:buChar char="•"/>
              <a:defRPr/>
            </a:lvl3pPr>
            <a:lvl4pPr marL="1828800" lvl="3" indent="-317500" algn="l">
              <a:lnSpc>
                <a:spcPct val="90000"/>
              </a:lnSpc>
              <a:spcBef>
                <a:spcPts val="400"/>
              </a:spcBef>
              <a:spcAft>
                <a:spcPts val="0"/>
              </a:spcAft>
              <a:buClr>
                <a:schemeClr val="lt1"/>
              </a:buClr>
              <a:buSzPts val="1400"/>
              <a:buChar char="•"/>
              <a:defRPr/>
            </a:lvl4pPr>
            <a:lvl5pPr marL="2286000" lvl="4" indent="-317500" algn="l">
              <a:lnSpc>
                <a:spcPct val="90000"/>
              </a:lnSpc>
              <a:spcBef>
                <a:spcPts val="400"/>
              </a:spcBef>
              <a:spcAft>
                <a:spcPts val="0"/>
              </a:spcAft>
              <a:buClr>
                <a:schemeClr val="lt1"/>
              </a:buClr>
              <a:buSzPts val="1400"/>
              <a:buChar char="•"/>
              <a:defRPr/>
            </a:lvl5pPr>
            <a:lvl6pPr marL="2743200" lvl="5" indent="-317500" algn="l">
              <a:lnSpc>
                <a:spcPct val="90000"/>
              </a:lnSpc>
              <a:spcBef>
                <a:spcPts val="400"/>
              </a:spcBef>
              <a:spcAft>
                <a:spcPts val="0"/>
              </a:spcAft>
              <a:buClr>
                <a:schemeClr val="lt1"/>
              </a:buClr>
              <a:buSzPts val="1400"/>
              <a:buChar char="•"/>
              <a:defRPr/>
            </a:lvl6pPr>
            <a:lvl7pPr marL="3200400" lvl="6" indent="-317500" algn="l">
              <a:lnSpc>
                <a:spcPct val="90000"/>
              </a:lnSpc>
              <a:spcBef>
                <a:spcPts val="400"/>
              </a:spcBef>
              <a:spcAft>
                <a:spcPts val="0"/>
              </a:spcAft>
              <a:buClr>
                <a:schemeClr val="lt1"/>
              </a:buClr>
              <a:buSzPts val="1400"/>
              <a:buChar char="•"/>
              <a:defRPr/>
            </a:lvl7pPr>
            <a:lvl8pPr marL="3657600" lvl="7" indent="-317500" algn="l">
              <a:lnSpc>
                <a:spcPct val="90000"/>
              </a:lnSpc>
              <a:spcBef>
                <a:spcPts val="400"/>
              </a:spcBef>
              <a:spcAft>
                <a:spcPts val="0"/>
              </a:spcAft>
              <a:buClr>
                <a:schemeClr val="lt1"/>
              </a:buClr>
              <a:buSzPts val="1400"/>
              <a:buChar char="•"/>
              <a:defRPr/>
            </a:lvl8pPr>
            <a:lvl9pPr marL="4114800" lvl="8" indent="-317500" algn="l">
              <a:lnSpc>
                <a:spcPct val="90000"/>
              </a:lnSpc>
              <a:spcBef>
                <a:spcPts val="400"/>
              </a:spcBef>
              <a:spcAft>
                <a:spcPts val="0"/>
              </a:spcAft>
              <a:buClr>
                <a:schemeClr val="lt1"/>
              </a:buClr>
              <a:buSzPts val="1400"/>
              <a:buChar char="•"/>
              <a:defRPr/>
            </a:lvl9pPr>
          </a:lstStyle>
          <a:p>
            <a:endParaRPr/>
          </a:p>
        </p:txBody>
      </p:sp>
      <p:sp>
        <p:nvSpPr>
          <p:cNvPr id="535" name="Google Shape;535;p60"/>
          <p:cNvSpPr txBox="1">
            <a:spLocks noGrp="1"/>
          </p:cNvSpPr>
          <p:nvPr>
            <p:ph type="dt" idx="10"/>
          </p:nvPr>
        </p:nvSpPr>
        <p:spPr>
          <a:xfrm>
            <a:off x="5663236" y="4452140"/>
            <a:ext cx="2057400"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36" name="Google Shape;536;p60"/>
          <p:cNvSpPr txBox="1">
            <a:spLocks noGrp="1"/>
          </p:cNvSpPr>
          <p:nvPr>
            <p:ph type="ftr" idx="11"/>
          </p:nvPr>
        </p:nvSpPr>
        <p:spPr>
          <a:xfrm>
            <a:off x="510241" y="4452141"/>
            <a:ext cx="5152995"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37" name="Google Shape;537;p60"/>
          <p:cNvSpPr txBox="1">
            <a:spLocks noGrp="1"/>
          </p:cNvSpPr>
          <p:nvPr>
            <p:ph type="sldNum" idx="12"/>
          </p:nvPr>
        </p:nvSpPr>
        <p:spPr>
          <a:xfrm>
            <a:off x="8047091" y="564920"/>
            <a:ext cx="865613" cy="818092"/>
          </a:xfrm>
          <a:prstGeom prst="rect">
            <a:avLst/>
          </a:prstGeom>
          <a:noFill/>
          <a:ln>
            <a:noFill/>
          </a:ln>
        </p:spPr>
        <p:txBody>
          <a:bodyPr spcFirstLastPara="1" wrap="square" lIns="68575" tIns="34275" rIns="68575" bIns="34275"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GB"/>
              <a:t>‹#›</a:t>
            </a:fld>
            <a:endParaRPr/>
          </a:p>
        </p:txBody>
      </p:sp>
      <p:pic>
        <p:nvPicPr>
          <p:cNvPr id="538" name="Google Shape;538;p60"/>
          <p:cNvPicPr preferRelativeResize="0"/>
          <p:nvPr/>
        </p:nvPicPr>
        <p:blipFill rotWithShape="1">
          <a:blip r:embed="rId4">
            <a:alphaModFix/>
          </a:blip>
          <a:srcRect/>
          <a:stretch/>
        </p:blipFill>
        <p:spPr>
          <a:xfrm>
            <a:off x="8062559" y="531513"/>
            <a:ext cx="1081441" cy="844111"/>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539"/>
        <p:cNvGrpSpPr/>
        <p:nvPr/>
      </p:nvGrpSpPr>
      <p:grpSpPr>
        <a:xfrm>
          <a:off x="0" y="0"/>
          <a:ext cx="0" cy="0"/>
          <a:chOff x="0" y="0"/>
          <a:chExt cx="0" cy="0"/>
        </a:xfrm>
      </p:grpSpPr>
      <p:sp>
        <p:nvSpPr>
          <p:cNvPr id="540" name="Google Shape;540;p61"/>
          <p:cNvSpPr/>
          <p:nvPr/>
        </p:nvSpPr>
        <p:spPr>
          <a:xfrm rot="5400000">
            <a:off x="6087155" y="1402046"/>
            <a:ext cx="3830241" cy="1026149"/>
          </a:xfrm>
          <a:prstGeom prst="rect">
            <a:avLst/>
          </a:prstGeom>
          <a:solidFill>
            <a:srgbClr val="06578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41" name="Google Shape;541;p61"/>
          <p:cNvSpPr/>
          <p:nvPr/>
        </p:nvSpPr>
        <p:spPr>
          <a:xfrm rot="5400000">
            <a:off x="7401152" y="4029302"/>
            <a:ext cx="1202248" cy="1026149"/>
          </a:xfrm>
          <a:prstGeom prst="rect">
            <a:avLst/>
          </a:pr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42" name="Google Shape;542;p61"/>
          <p:cNvSpPr txBox="1">
            <a:spLocks noGrp="1"/>
          </p:cNvSpPr>
          <p:nvPr>
            <p:ph type="title"/>
          </p:nvPr>
        </p:nvSpPr>
        <p:spPr>
          <a:xfrm rot="5400000">
            <a:off x="6366939" y="1687182"/>
            <a:ext cx="3265320" cy="805351"/>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43" name="Google Shape;543;p61"/>
          <p:cNvSpPr txBox="1">
            <a:spLocks noGrp="1"/>
          </p:cNvSpPr>
          <p:nvPr>
            <p:ph type="body" idx="1"/>
          </p:nvPr>
        </p:nvSpPr>
        <p:spPr>
          <a:xfrm rot="5400000">
            <a:off x="1839022" y="-871583"/>
            <a:ext cx="3994942" cy="6652503"/>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lt1"/>
              </a:buClr>
              <a:buSzPts val="1400"/>
              <a:buChar char="•"/>
              <a:defRPr/>
            </a:lvl1pPr>
            <a:lvl2pPr marL="914400" lvl="1" indent="-317500" algn="l">
              <a:lnSpc>
                <a:spcPct val="90000"/>
              </a:lnSpc>
              <a:spcBef>
                <a:spcPts val="400"/>
              </a:spcBef>
              <a:spcAft>
                <a:spcPts val="0"/>
              </a:spcAft>
              <a:buClr>
                <a:schemeClr val="lt1"/>
              </a:buClr>
              <a:buSzPts val="1400"/>
              <a:buChar char="•"/>
              <a:defRPr/>
            </a:lvl2pPr>
            <a:lvl3pPr marL="1371600" lvl="2" indent="-317500" algn="l">
              <a:lnSpc>
                <a:spcPct val="90000"/>
              </a:lnSpc>
              <a:spcBef>
                <a:spcPts val="400"/>
              </a:spcBef>
              <a:spcAft>
                <a:spcPts val="0"/>
              </a:spcAft>
              <a:buClr>
                <a:schemeClr val="lt1"/>
              </a:buClr>
              <a:buSzPts val="1400"/>
              <a:buChar char="•"/>
              <a:defRPr/>
            </a:lvl3pPr>
            <a:lvl4pPr marL="1828800" lvl="3" indent="-317500" algn="l">
              <a:lnSpc>
                <a:spcPct val="90000"/>
              </a:lnSpc>
              <a:spcBef>
                <a:spcPts val="400"/>
              </a:spcBef>
              <a:spcAft>
                <a:spcPts val="0"/>
              </a:spcAft>
              <a:buClr>
                <a:schemeClr val="lt1"/>
              </a:buClr>
              <a:buSzPts val="1400"/>
              <a:buChar char="•"/>
              <a:defRPr/>
            </a:lvl4pPr>
            <a:lvl5pPr marL="2286000" lvl="4" indent="-317500" algn="l">
              <a:lnSpc>
                <a:spcPct val="90000"/>
              </a:lnSpc>
              <a:spcBef>
                <a:spcPts val="400"/>
              </a:spcBef>
              <a:spcAft>
                <a:spcPts val="0"/>
              </a:spcAft>
              <a:buClr>
                <a:schemeClr val="lt1"/>
              </a:buClr>
              <a:buSzPts val="1400"/>
              <a:buChar char="•"/>
              <a:defRPr/>
            </a:lvl5pPr>
            <a:lvl6pPr marL="2743200" lvl="5" indent="-317500" algn="l">
              <a:lnSpc>
                <a:spcPct val="90000"/>
              </a:lnSpc>
              <a:spcBef>
                <a:spcPts val="400"/>
              </a:spcBef>
              <a:spcAft>
                <a:spcPts val="0"/>
              </a:spcAft>
              <a:buClr>
                <a:schemeClr val="lt1"/>
              </a:buClr>
              <a:buSzPts val="1400"/>
              <a:buChar char="•"/>
              <a:defRPr/>
            </a:lvl6pPr>
            <a:lvl7pPr marL="3200400" lvl="6" indent="-317500" algn="l">
              <a:lnSpc>
                <a:spcPct val="90000"/>
              </a:lnSpc>
              <a:spcBef>
                <a:spcPts val="400"/>
              </a:spcBef>
              <a:spcAft>
                <a:spcPts val="0"/>
              </a:spcAft>
              <a:buClr>
                <a:schemeClr val="lt1"/>
              </a:buClr>
              <a:buSzPts val="1400"/>
              <a:buChar char="•"/>
              <a:defRPr/>
            </a:lvl7pPr>
            <a:lvl8pPr marL="3657600" lvl="7" indent="-317500" algn="l">
              <a:lnSpc>
                <a:spcPct val="90000"/>
              </a:lnSpc>
              <a:spcBef>
                <a:spcPts val="400"/>
              </a:spcBef>
              <a:spcAft>
                <a:spcPts val="0"/>
              </a:spcAft>
              <a:buClr>
                <a:schemeClr val="lt1"/>
              </a:buClr>
              <a:buSzPts val="1400"/>
              <a:buChar char="•"/>
              <a:defRPr/>
            </a:lvl8pPr>
            <a:lvl9pPr marL="4114800" lvl="8" indent="-317500" algn="l">
              <a:lnSpc>
                <a:spcPct val="90000"/>
              </a:lnSpc>
              <a:spcBef>
                <a:spcPts val="400"/>
              </a:spcBef>
              <a:spcAft>
                <a:spcPts val="0"/>
              </a:spcAft>
              <a:buClr>
                <a:schemeClr val="lt1"/>
              </a:buClr>
              <a:buSzPts val="1400"/>
              <a:buChar char="•"/>
              <a:defRPr/>
            </a:lvl9pPr>
          </a:lstStyle>
          <a:p>
            <a:endParaRPr/>
          </a:p>
        </p:txBody>
      </p:sp>
      <p:sp>
        <p:nvSpPr>
          <p:cNvPr id="544" name="Google Shape;544;p61"/>
          <p:cNvSpPr txBox="1">
            <a:spLocks noGrp="1"/>
          </p:cNvSpPr>
          <p:nvPr>
            <p:ph type="dt" idx="10"/>
          </p:nvPr>
        </p:nvSpPr>
        <p:spPr>
          <a:xfrm>
            <a:off x="5105344" y="4452140"/>
            <a:ext cx="2057400"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45" name="Google Shape;545;p61"/>
          <p:cNvSpPr txBox="1">
            <a:spLocks noGrp="1"/>
          </p:cNvSpPr>
          <p:nvPr>
            <p:ph type="ftr" idx="11"/>
          </p:nvPr>
        </p:nvSpPr>
        <p:spPr>
          <a:xfrm>
            <a:off x="510241" y="4452141"/>
            <a:ext cx="4595104"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46" name="Google Shape;546;p61"/>
          <p:cNvSpPr txBox="1">
            <a:spLocks noGrp="1"/>
          </p:cNvSpPr>
          <p:nvPr>
            <p:ph type="sldNum" idx="12"/>
          </p:nvPr>
        </p:nvSpPr>
        <p:spPr>
          <a:xfrm>
            <a:off x="7573163" y="4048975"/>
            <a:ext cx="865613" cy="818092"/>
          </a:xfrm>
          <a:prstGeom prst="rect">
            <a:avLst/>
          </a:prstGeom>
          <a:noFill/>
          <a:ln>
            <a:noFill/>
          </a:ln>
        </p:spPr>
        <p:txBody>
          <a:bodyPr spcFirstLastPara="1" wrap="square" lIns="68575" tIns="34275" rIns="68575" bIns="34275" anchor="t" anchorCtr="0">
            <a:noAutofit/>
          </a:bodyPr>
          <a:lstStyle>
            <a:lvl1pPr marL="0" lvl="0" indent="0" algn="ctr">
              <a:lnSpc>
                <a:spcPct val="100000"/>
              </a:lnSpc>
              <a:spcBef>
                <a:spcPts val="0"/>
              </a:spcBef>
              <a:spcAft>
                <a:spcPts val="0"/>
              </a:spcAft>
              <a:buNone/>
              <a:defRPr sz="2700" b="0" i="0" u="none" strike="noStrike" cap="none">
                <a:solidFill>
                  <a:schemeClr val="lt1"/>
                </a:solidFill>
                <a:latin typeface="Arial"/>
                <a:ea typeface="Arial"/>
                <a:cs typeface="Arial"/>
                <a:sym typeface="Arial"/>
              </a:defRPr>
            </a:lvl1pPr>
            <a:lvl2pPr marL="0" lvl="1" indent="0" algn="ctr">
              <a:lnSpc>
                <a:spcPct val="100000"/>
              </a:lnSpc>
              <a:spcBef>
                <a:spcPts val="0"/>
              </a:spcBef>
              <a:spcAft>
                <a:spcPts val="0"/>
              </a:spcAft>
              <a:buNone/>
              <a:defRPr sz="2700" b="0" i="0" u="none" strike="noStrike" cap="none">
                <a:solidFill>
                  <a:schemeClr val="lt1"/>
                </a:solidFill>
                <a:latin typeface="Arial"/>
                <a:ea typeface="Arial"/>
                <a:cs typeface="Arial"/>
                <a:sym typeface="Arial"/>
              </a:defRPr>
            </a:lvl2pPr>
            <a:lvl3pPr marL="0" lvl="2" indent="0" algn="ctr">
              <a:lnSpc>
                <a:spcPct val="100000"/>
              </a:lnSpc>
              <a:spcBef>
                <a:spcPts val="0"/>
              </a:spcBef>
              <a:spcAft>
                <a:spcPts val="0"/>
              </a:spcAft>
              <a:buNone/>
              <a:defRPr sz="2700" b="0" i="0" u="none" strike="noStrike" cap="none">
                <a:solidFill>
                  <a:schemeClr val="lt1"/>
                </a:solidFill>
                <a:latin typeface="Arial"/>
                <a:ea typeface="Arial"/>
                <a:cs typeface="Arial"/>
                <a:sym typeface="Arial"/>
              </a:defRPr>
            </a:lvl3pPr>
            <a:lvl4pPr marL="0" lvl="3" indent="0" algn="ctr">
              <a:lnSpc>
                <a:spcPct val="100000"/>
              </a:lnSpc>
              <a:spcBef>
                <a:spcPts val="0"/>
              </a:spcBef>
              <a:spcAft>
                <a:spcPts val="0"/>
              </a:spcAft>
              <a:buNone/>
              <a:defRPr sz="2700" b="0" i="0" u="none" strike="noStrike" cap="none">
                <a:solidFill>
                  <a:schemeClr val="lt1"/>
                </a:solidFill>
                <a:latin typeface="Arial"/>
                <a:ea typeface="Arial"/>
                <a:cs typeface="Arial"/>
                <a:sym typeface="Arial"/>
              </a:defRPr>
            </a:lvl4pPr>
            <a:lvl5pPr marL="0" lvl="4" indent="0" algn="ctr">
              <a:lnSpc>
                <a:spcPct val="100000"/>
              </a:lnSpc>
              <a:spcBef>
                <a:spcPts val="0"/>
              </a:spcBef>
              <a:spcAft>
                <a:spcPts val="0"/>
              </a:spcAft>
              <a:buNone/>
              <a:defRPr sz="2700" b="0" i="0" u="none" strike="noStrike" cap="none">
                <a:solidFill>
                  <a:schemeClr val="lt1"/>
                </a:solidFill>
                <a:latin typeface="Arial"/>
                <a:ea typeface="Arial"/>
                <a:cs typeface="Arial"/>
                <a:sym typeface="Arial"/>
              </a:defRPr>
            </a:lvl5pPr>
            <a:lvl6pPr marL="0" lvl="5" indent="0" algn="ctr">
              <a:lnSpc>
                <a:spcPct val="100000"/>
              </a:lnSpc>
              <a:spcBef>
                <a:spcPts val="0"/>
              </a:spcBef>
              <a:spcAft>
                <a:spcPts val="0"/>
              </a:spcAft>
              <a:buNone/>
              <a:defRPr sz="2700" b="0" i="0" u="none" strike="noStrike" cap="none">
                <a:solidFill>
                  <a:schemeClr val="lt1"/>
                </a:solidFill>
                <a:latin typeface="Arial"/>
                <a:ea typeface="Arial"/>
                <a:cs typeface="Arial"/>
                <a:sym typeface="Arial"/>
              </a:defRPr>
            </a:lvl6pPr>
            <a:lvl7pPr marL="0" lvl="6" indent="0" algn="ctr">
              <a:lnSpc>
                <a:spcPct val="100000"/>
              </a:lnSpc>
              <a:spcBef>
                <a:spcPts val="0"/>
              </a:spcBef>
              <a:spcAft>
                <a:spcPts val="0"/>
              </a:spcAft>
              <a:buNone/>
              <a:defRPr sz="2700" b="0" i="0" u="none" strike="noStrike" cap="none">
                <a:solidFill>
                  <a:schemeClr val="lt1"/>
                </a:solidFill>
                <a:latin typeface="Arial"/>
                <a:ea typeface="Arial"/>
                <a:cs typeface="Arial"/>
                <a:sym typeface="Arial"/>
              </a:defRPr>
            </a:lvl7pPr>
            <a:lvl8pPr marL="0" lvl="7" indent="0" algn="ctr">
              <a:lnSpc>
                <a:spcPct val="100000"/>
              </a:lnSpc>
              <a:spcBef>
                <a:spcPts val="0"/>
              </a:spcBef>
              <a:spcAft>
                <a:spcPts val="0"/>
              </a:spcAft>
              <a:buNone/>
              <a:defRPr sz="2700" b="0" i="0" u="none" strike="noStrike" cap="none">
                <a:solidFill>
                  <a:schemeClr val="lt1"/>
                </a:solidFill>
                <a:latin typeface="Arial"/>
                <a:ea typeface="Arial"/>
                <a:cs typeface="Arial"/>
                <a:sym typeface="Arial"/>
              </a:defRPr>
            </a:lvl8pPr>
            <a:lvl9pPr marL="0" lvl="8" indent="0" algn="ctr">
              <a:lnSpc>
                <a:spcPct val="100000"/>
              </a:lnSpc>
              <a:spcBef>
                <a:spcPts val="0"/>
              </a:spcBef>
              <a:spcAft>
                <a:spcPts val="0"/>
              </a:spcAft>
              <a:buNone/>
              <a:defRPr sz="27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pic>
        <p:nvPicPr>
          <p:cNvPr id="547" name="Google Shape;547;p61"/>
          <p:cNvPicPr preferRelativeResize="0"/>
          <p:nvPr/>
        </p:nvPicPr>
        <p:blipFill rotWithShape="1">
          <a:blip r:embed="rId2">
            <a:alphaModFix/>
          </a:blip>
          <a:srcRect/>
          <a:stretch/>
        </p:blipFill>
        <p:spPr>
          <a:xfrm rot="5400000">
            <a:off x="7487411" y="4158440"/>
            <a:ext cx="1081442" cy="844112"/>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rgbClr val="FFFFFF"/>
        </a:solidFill>
        <a:effectLst/>
      </p:bgPr>
    </p:bg>
    <p:spTree>
      <p:nvGrpSpPr>
        <p:cNvPr id="1" name="Shape 555"/>
        <p:cNvGrpSpPr/>
        <p:nvPr/>
      </p:nvGrpSpPr>
      <p:grpSpPr>
        <a:xfrm>
          <a:off x="0" y="0"/>
          <a:ext cx="0" cy="0"/>
          <a:chOff x="0" y="0"/>
          <a:chExt cx="0" cy="0"/>
        </a:xfrm>
      </p:grpSpPr>
      <p:sp>
        <p:nvSpPr>
          <p:cNvPr id="556" name="Google Shape;556;p63"/>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solidFill>
                  <a:schemeClr val="accent4"/>
                </a:solidFill>
                <a:latin typeface="Arial"/>
                <a:ea typeface="Arial"/>
                <a:cs typeface="Arial"/>
                <a:sym typeface="Arial"/>
              </a:defRPr>
            </a:lvl1pPr>
            <a:lvl2pPr lvl="1">
              <a:buNone/>
              <a:defRPr sz="1300">
                <a:solidFill>
                  <a:schemeClr val="accent4"/>
                </a:solidFill>
                <a:latin typeface="Arial"/>
                <a:ea typeface="Arial"/>
                <a:cs typeface="Arial"/>
                <a:sym typeface="Arial"/>
              </a:defRPr>
            </a:lvl2pPr>
            <a:lvl3pPr lvl="2">
              <a:buNone/>
              <a:defRPr sz="1300">
                <a:solidFill>
                  <a:schemeClr val="accent4"/>
                </a:solidFill>
                <a:latin typeface="Arial"/>
                <a:ea typeface="Arial"/>
                <a:cs typeface="Arial"/>
                <a:sym typeface="Arial"/>
              </a:defRPr>
            </a:lvl3pPr>
            <a:lvl4pPr lvl="3">
              <a:buNone/>
              <a:defRPr sz="1300">
                <a:solidFill>
                  <a:schemeClr val="accent4"/>
                </a:solidFill>
                <a:latin typeface="Arial"/>
                <a:ea typeface="Arial"/>
                <a:cs typeface="Arial"/>
                <a:sym typeface="Arial"/>
              </a:defRPr>
            </a:lvl4pPr>
            <a:lvl5pPr lvl="4">
              <a:buNone/>
              <a:defRPr sz="1300">
                <a:solidFill>
                  <a:schemeClr val="accent4"/>
                </a:solidFill>
                <a:latin typeface="Arial"/>
                <a:ea typeface="Arial"/>
                <a:cs typeface="Arial"/>
                <a:sym typeface="Arial"/>
              </a:defRPr>
            </a:lvl5pPr>
            <a:lvl6pPr lvl="5">
              <a:buNone/>
              <a:defRPr sz="1300">
                <a:solidFill>
                  <a:schemeClr val="accent4"/>
                </a:solidFill>
                <a:latin typeface="Arial"/>
                <a:ea typeface="Arial"/>
                <a:cs typeface="Arial"/>
                <a:sym typeface="Arial"/>
              </a:defRPr>
            </a:lvl6pPr>
            <a:lvl7pPr lvl="6">
              <a:buNone/>
              <a:defRPr sz="1300">
                <a:solidFill>
                  <a:schemeClr val="accent4"/>
                </a:solidFill>
                <a:latin typeface="Arial"/>
                <a:ea typeface="Arial"/>
                <a:cs typeface="Arial"/>
                <a:sym typeface="Arial"/>
              </a:defRPr>
            </a:lvl7pPr>
            <a:lvl8pPr lvl="7">
              <a:buNone/>
              <a:defRPr sz="1300">
                <a:solidFill>
                  <a:schemeClr val="accent4"/>
                </a:solidFill>
                <a:latin typeface="Arial"/>
                <a:ea typeface="Arial"/>
                <a:cs typeface="Arial"/>
                <a:sym typeface="Arial"/>
              </a:defRPr>
            </a:lvl8pPr>
            <a:lvl9pPr lvl="8">
              <a:buNone/>
              <a:defRPr sz="1300">
                <a:solidFill>
                  <a:schemeClr val="accent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57"/>
        <p:cNvGrpSpPr/>
        <p:nvPr/>
      </p:nvGrpSpPr>
      <p:grpSpPr>
        <a:xfrm>
          <a:off x="0" y="0"/>
          <a:ext cx="0" cy="0"/>
          <a:chOff x="0" y="0"/>
          <a:chExt cx="0" cy="0"/>
        </a:xfrm>
      </p:grpSpPr>
      <p:sp>
        <p:nvSpPr>
          <p:cNvPr id="558" name="Google Shape;558;p64"/>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59" name="Google Shape;559;p64"/>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60" name="Google Shape;560;p6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61" name="Google Shape;561;p6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62" name="Google Shape;562;p6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3"/>
        <p:cNvGrpSpPr/>
        <p:nvPr/>
      </p:nvGrpSpPr>
      <p:grpSpPr>
        <a:xfrm>
          <a:off x="0" y="0"/>
          <a:ext cx="0" cy="0"/>
          <a:chOff x="0" y="0"/>
          <a:chExt cx="0" cy="0"/>
        </a:xfrm>
      </p:grpSpPr>
      <p:sp>
        <p:nvSpPr>
          <p:cNvPr id="564" name="Google Shape;564;p6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65" name="Google Shape;565;p65"/>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SzPts val="1800"/>
              <a:buNone/>
              <a:defRPr sz="1800"/>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566" name="Google Shape;566;p6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67" name="Google Shape;567;p6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68" name="Google Shape;568;p6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9"/>
        <p:cNvGrpSpPr/>
        <p:nvPr/>
      </p:nvGrpSpPr>
      <p:grpSpPr>
        <a:xfrm>
          <a:off x="0" y="0"/>
          <a:ext cx="0" cy="0"/>
          <a:chOff x="0" y="0"/>
          <a:chExt cx="0" cy="0"/>
        </a:xfrm>
      </p:grpSpPr>
      <p:sp>
        <p:nvSpPr>
          <p:cNvPr id="570" name="Google Shape;570;p66"/>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71" name="Google Shape;571;p66"/>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800"/>
              <a:buNone/>
              <a:defRPr sz="1800">
                <a:solidFill>
                  <a:srgbClr val="8C8C9C"/>
                </a:solidFill>
              </a:defRPr>
            </a:lvl1pPr>
            <a:lvl2pPr marL="914400" lvl="1" indent="-228600" algn="l">
              <a:lnSpc>
                <a:spcPct val="90000"/>
              </a:lnSpc>
              <a:spcBef>
                <a:spcPts val="400"/>
              </a:spcBef>
              <a:spcAft>
                <a:spcPts val="0"/>
              </a:spcAft>
              <a:buSzPts val="1500"/>
              <a:buNone/>
              <a:defRPr sz="1500">
                <a:solidFill>
                  <a:srgbClr val="8C8C9C"/>
                </a:solidFill>
              </a:defRPr>
            </a:lvl2pPr>
            <a:lvl3pPr marL="1371600" lvl="2" indent="-228600" algn="l">
              <a:lnSpc>
                <a:spcPct val="90000"/>
              </a:lnSpc>
              <a:spcBef>
                <a:spcPts val="400"/>
              </a:spcBef>
              <a:spcAft>
                <a:spcPts val="0"/>
              </a:spcAft>
              <a:buSzPts val="1400"/>
              <a:buNone/>
              <a:defRPr sz="1400">
                <a:solidFill>
                  <a:srgbClr val="8C8C9C"/>
                </a:solidFill>
              </a:defRPr>
            </a:lvl3pPr>
            <a:lvl4pPr marL="1828800" lvl="3" indent="-228600" algn="l">
              <a:lnSpc>
                <a:spcPct val="90000"/>
              </a:lnSpc>
              <a:spcBef>
                <a:spcPts val="400"/>
              </a:spcBef>
              <a:spcAft>
                <a:spcPts val="0"/>
              </a:spcAft>
              <a:buSzPts val="1200"/>
              <a:buNone/>
              <a:defRPr sz="1200">
                <a:solidFill>
                  <a:srgbClr val="8C8C9C"/>
                </a:solidFill>
              </a:defRPr>
            </a:lvl4pPr>
            <a:lvl5pPr marL="2286000" lvl="4" indent="-228600" algn="l">
              <a:lnSpc>
                <a:spcPct val="90000"/>
              </a:lnSpc>
              <a:spcBef>
                <a:spcPts val="400"/>
              </a:spcBef>
              <a:spcAft>
                <a:spcPts val="0"/>
              </a:spcAft>
              <a:buSzPts val="1200"/>
              <a:buNone/>
              <a:defRPr sz="1200">
                <a:solidFill>
                  <a:srgbClr val="8C8C9C"/>
                </a:solidFill>
              </a:defRPr>
            </a:lvl5pPr>
            <a:lvl6pPr marL="2743200" lvl="5" indent="-228600" algn="l">
              <a:lnSpc>
                <a:spcPct val="90000"/>
              </a:lnSpc>
              <a:spcBef>
                <a:spcPts val="400"/>
              </a:spcBef>
              <a:spcAft>
                <a:spcPts val="0"/>
              </a:spcAft>
              <a:buClr>
                <a:srgbClr val="8C8C9C"/>
              </a:buClr>
              <a:buSzPts val="1200"/>
              <a:buNone/>
              <a:defRPr sz="1200">
                <a:solidFill>
                  <a:srgbClr val="8C8C9C"/>
                </a:solidFill>
              </a:defRPr>
            </a:lvl6pPr>
            <a:lvl7pPr marL="3200400" lvl="6" indent="-228600" algn="l">
              <a:lnSpc>
                <a:spcPct val="90000"/>
              </a:lnSpc>
              <a:spcBef>
                <a:spcPts val="400"/>
              </a:spcBef>
              <a:spcAft>
                <a:spcPts val="0"/>
              </a:spcAft>
              <a:buClr>
                <a:srgbClr val="8C8C9C"/>
              </a:buClr>
              <a:buSzPts val="1200"/>
              <a:buNone/>
              <a:defRPr sz="1200">
                <a:solidFill>
                  <a:srgbClr val="8C8C9C"/>
                </a:solidFill>
              </a:defRPr>
            </a:lvl7pPr>
            <a:lvl8pPr marL="3657600" lvl="7" indent="-228600" algn="l">
              <a:lnSpc>
                <a:spcPct val="90000"/>
              </a:lnSpc>
              <a:spcBef>
                <a:spcPts val="400"/>
              </a:spcBef>
              <a:spcAft>
                <a:spcPts val="0"/>
              </a:spcAft>
              <a:buClr>
                <a:srgbClr val="8C8C9C"/>
              </a:buClr>
              <a:buSzPts val="1200"/>
              <a:buNone/>
              <a:defRPr sz="1200">
                <a:solidFill>
                  <a:srgbClr val="8C8C9C"/>
                </a:solidFill>
              </a:defRPr>
            </a:lvl8pPr>
            <a:lvl9pPr marL="4114800" lvl="8" indent="-228600" algn="l">
              <a:lnSpc>
                <a:spcPct val="90000"/>
              </a:lnSpc>
              <a:spcBef>
                <a:spcPts val="400"/>
              </a:spcBef>
              <a:spcAft>
                <a:spcPts val="0"/>
              </a:spcAft>
              <a:buClr>
                <a:srgbClr val="8C8C9C"/>
              </a:buClr>
              <a:buSzPts val="1200"/>
              <a:buNone/>
              <a:defRPr sz="1200">
                <a:solidFill>
                  <a:srgbClr val="8C8C9C"/>
                </a:solidFill>
              </a:defRPr>
            </a:lvl9pPr>
          </a:lstStyle>
          <a:p>
            <a:endParaRPr/>
          </a:p>
        </p:txBody>
      </p:sp>
      <p:sp>
        <p:nvSpPr>
          <p:cNvPr id="572" name="Google Shape;572;p6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73" name="Google Shape;573;p6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74" name="Google Shape;574;p6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75"/>
        <p:cNvGrpSpPr/>
        <p:nvPr/>
      </p:nvGrpSpPr>
      <p:grpSpPr>
        <a:xfrm>
          <a:off x="0" y="0"/>
          <a:ext cx="0" cy="0"/>
          <a:chOff x="0" y="0"/>
          <a:chExt cx="0" cy="0"/>
        </a:xfrm>
      </p:grpSpPr>
      <p:sp>
        <p:nvSpPr>
          <p:cNvPr id="576" name="Google Shape;576;p6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77" name="Google Shape;577;p67"/>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78" name="Google Shape;578;p67"/>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79" name="Google Shape;579;p6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80" name="Google Shape;580;p6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81" name="Google Shape;581;p6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2"/>
        <p:cNvGrpSpPr/>
        <p:nvPr/>
      </p:nvGrpSpPr>
      <p:grpSpPr>
        <a:xfrm>
          <a:off x="0" y="0"/>
          <a:ext cx="0" cy="0"/>
          <a:chOff x="0" y="0"/>
          <a:chExt cx="0" cy="0"/>
        </a:xfrm>
      </p:grpSpPr>
      <p:sp>
        <p:nvSpPr>
          <p:cNvPr id="583" name="Google Shape;583;p68"/>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4" name="Google Shape;584;p68"/>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1800"/>
              <a:buNone/>
              <a:defRPr sz="1800" b="1"/>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14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585" name="Google Shape;585;p68"/>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86" name="Google Shape;586;p68"/>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1800"/>
              <a:buNone/>
              <a:defRPr sz="1800" b="1"/>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14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587" name="Google Shape;587;p68"/>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88" name="Google Shape;588;p6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89" name="Google Shape;589;p6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90" name="Google Shape;590;p6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1"/>
        <p:cNvGrpSpPr/>
        <p:nvPr/>
      </p:nvGrpSpPr>
      <p:grpSpPr>
        <a:xfrm>
          <a:off x="0" y="0"/>
          <a:ext cx="0" cy="0"/>
          <a:chOff x="0" y="0"/>
          <a:chExt cx="0" cy="0"/>
        </a:xfrm>
      </p:grpSpPr>
      <p:sp>
        <p:nvSpPr>
          <p:cNvPr id="592" name="Google Shape;592;p6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93" name="Google Shape;593;p6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94" name="Google Shape;594;p6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95" name="Google Shape;595;p6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6"/>
        <p:cNvGrpSpPr/>
        <p:nvPr/>
      </p:nvGrpSpPr>
      <p:grpSpPr>
        <a:xfrm>
          <a:off x="0" y="0"/>
          <a:ext cx="0" cy="0"/>
          <a:chOff x="0" y="0"/>
          <a:chExt cx="0" cy="0"/>
        </a:xfrm>
      </p:grpSpPr>
      <p:sp>
        <p:nvSpPr>
          <p:cNvPr id="597" name="Google Shape;597;p7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98" name="Google Shape;598;p7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99" name="Google Shape;599;p7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0"/>
        <p:cNvGrpSpPr/>
        <p:nvPr/>
      </p:nvGrpSpPr>
      <p:grpSpPr>
        <a:xfrm>
          <a:off x="0" y="0"/>
          <a:ext cx="0" cy="0"/>
          <a:chOff x="0" y="0"/>
          <a:chExt cx="0" cy="0"/>
        </a:xfrm>
      </p:grpSpPr>
      <p:sp>
        <p:nvSpPr>
          <p:cNvPr id="601" name="Google Shape;601;p71"/>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02" name="Google Shape;602;p71"/>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SzPts val="2400"/>
              <a:buChar char="▪"/>
              <a:defRPr sz="2400"/>
            </a:lvl1pPr>
            <a:lvl2pPr marL="914400" lvl="1" indent="-361950" algn="l">
              <a:lnSpc>
                <a:spcPct val="90000"/>
              </a:lnSpc>
              <a:spcBef>
                <a:spcPts val="400"/>
              </a:spcBef>
              <a:spcAft>
                <a:spcPts val="0"/>
              </a:spcAft>
              <a:buSzPts val="2100"/>
              <a:buChar char="▪"/>
              <a:defRPr sz="2100"/>
            </a:lvl2pPr>
            <a:lvl3pPr marL="1371600" lvl="2" indent="-342900" algn="l">
              <a:lnSpc>
                <a:spcPct val="90000"/>
              </a:lnSpc>
              <a:spcBef>
                <a:spcPts val="400"/>
              </a:spcBef>
              <a:spcAft>
                <a:spcPts val="0"/>
              </a:spcAft>
              <a:buSzPts val="1800"/>
              <a:buChar char="▪"/>
              <a:defRPr sz="1800"/>
            </a:lvl3pPr>
            <a:lvl4pPr marL="1828800" lvl="3" indent="-323850" algn="l">
              <a:lnSpc>
                <a:spcPct val="90000"/>
              </a:lnSpc>
              <a:spcBef>
                <a:spcPts val="400"/>
              </a:spcBef>
              <a:spcAft>
                <a:spcPts val="0"/>
              </a:spcAft>
              <a:buSzPts val="1500"/>
              <a:buChar char="▪"/>
              <a:defRPr sz="1500"/>
            </a:lvl4pPr>
            <a:lvl5pPr marL="2286000" lvl="4" indent="-323850" algn="l">
              <a:lnSpc>
                <a:spcPct val="90000"/>
              </a:lnSpc>
              <a:spcBef>
                <a:spcPts val="400"/>
              </a:spcBef>
              <a:spcAft>
                <a:spcPts val="0"/>
              </a:spcAft>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603" name="Google Shape;603;p71"/>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200"/>
              <a:buNone/>
              <a:defRPr sz="1200"/>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9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04" name="Google Shape;604;p7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5" name="Google Shape;605;p7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6" name="Google Shape;606;p7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07"/>
        <p:cNvGrpSpPr/>
        <p:nvPr/>
      </p:nvGrpSpPr>
      <p:grpSpPr>
        <a:xfrm>
          <a:off x="0" y="0"/>
          <a:ext cx="0" cy="0"/>
          <a:chOff x="0" y="0"/>
          <a:chExt cx="0" cy="0"/>
        </a:xfrm>
      </p:grpSpPr>
      <p:sp>
        <p:nvSpPr>
          <p:cNvPr id="608" name="Google Shape;608;p72"/>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09" name="Google Shape;609;p72"/>
          <p:cNvSpPr>
            <a:spLocks noGrp="1"/>
          </p:cNvSpPr>
          <p:nvPr>
            <p:ph type="pic" idx="2"/>
          </p:nvPr>
        </p:nvSpPr>
        <p:spPr>
          <a:xfrm>
            <a:off x="3887391" y="740569"/>
            <a:ext cx="4629150" cy="3655219"/>
          </a:xfrm>
          <a:prstGeom prst="rect">
            <a:avLst/>
          </a:prstGeom>
          <a:noFill/>
          <a:ln>
            <a:noFill/>
          </a:ln>
        </p:spPr>
      </p:sp>
      <p:sp>
        <p:nvSpPr>
          <p:cNvPr id="610" name="Google Shape;610;p72"/>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200"/>
              <a:buNone/>
              <a:defRPr sz="1200"/>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9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11" name="Google Shape;611;p7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2" name="Google Shape;612;p7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3" name="Google Shape;613;p7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14"/>
        <p:cNvGrpSpPr/>
        <p:nvPr/>
      </p:nvGrpSpPr>
      <p:grpSpPr>
        <a:xfrm>
          <a:off x="0" y="0"/>
          <a:ext cx="0" cy="0"/>
          <a:chOff x="0" y="0"/>
          <a:chExt cx="0" cy="0"/>
        </a:xfrm>
      </p:grpSpPr>
      <p:sp>
        <p:nvSpPr>
          <p:cNvPr id="615" name="Google Shape;615;p7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16" name="Google Shape;616;p73"/>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17" name="Google Shape;617;p7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8" name="Google Shape;618;p7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9" name="Google Shape;619;p7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20"/>
        <p:cNvGrpSpPr/>
        <p:nvPr/>
      </p:nvGrpSpPr>
      <p:grpSpPr>
        <a:xfrm>
          <a:off x="0" y="0"/>
          <a:ext cx="0" cy="0"/>
          <a:chOff x="0" y="0"/>
          <a:chExt cx="0" cy="0"/>
        </a:xfrm>
      </p:grpSpPr>
      <p:sp>
        <p:nvSpPr>
          <p:cNvPr id="621" name="Google Shape;621;p74"/>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22" name="Google Shape;622;p74"/>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23" name="Google Shape;623;p7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24" name="Google Shape;624;p7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25" name="Google Shape;625;p7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633"/>
        <p:cNvGrpSpPr/>
        <p:nvPr/>
      </p:nvGrpSpPr>
      <p:grpSpPr>
        <a:xfrm>
          <a:off x="0" y="0"/>
          <a:ext cx="0" cy="0"/>
          <a:chOff x="0" y="0"/>
          <a:chExt cx="0" cy="0"/>
        </a:xfrm>
      </p:grpSpPr>
      <p:pic>
        <p:nvPicPr>
          <p:cNvPr id="634" name="Google Shape;634;p76" descr="HD-ShadowShort.png"/>
          <p:cNvPicPr preferRelativeResize="0"/>
          <p:nvPr/>
        </p:nvPicPr>
        <p:blipFill rotWithShape="1">
          <a:blip r:embed="rId2">
            <a:alphaModFix/>
          </a:blip>
          <a:srcRect/>
          <a:stretch/>
        </p:blipFill>
        <p:spPr>
          <a:xfrm>
            <a:off x="7939370" y="1478426"/>
            <a:ext cx="1202248" cy="108202"/>
          </a:xfrm>
          <a:prstGeom prst="rect">
            <a:avLst/>
          </a:prstGeom>
          <a:noFill/>
          <a:ln>
            <a:noFill/>
          </a:ln>
        </p:spPr>
      </p:pic>
      <p:sp>
        <p:nvSpPr>
          <p:cNvPr id="635" name="Google Shape;635;p76"/>
          <p:cNvSpPr/>
          <p:nvPr/>
        </p:nvSpPr>
        <p:spPr>
          <a:xfrm>
            <a:off x="7950868" y="457200"/>
            <a:ext cx="1202248" cy="1026149"/>
          </a:xfrm>
          <a:prstGeom prst="rect">
            <a:avLst/>
          </a:pr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pic>
        <p:nvPicPr>
          <p:cNvPr id="636" name="Google Shape;636;p76"/>
          <p:cNvPicPr preferRelativeResize="0"/>
          <p:nvPr/>
        </p:nvPicPr>
        <p:blipFill rotWithShape="1">
          <a:blip r:embed="rId3">
            <a:alphaModFix/>
          </a:blip>
          <a:srcRect/>
          <a:stretch/>
        </p:blipFill>
        <p:spPr>
          <a:xfrm>
            <a:off x="8047091" y="531035"/>
            <a:ext cx="1081441" cy="844111"/>
          </a:xfrm>
          <a:prstGeom prst="rect">
            <a:avLst/>
          </a:prstGeom>
          <a:noFill/>
          <a:ln>
            <a:noFill/>
          </a:ln>
        </p:spPr>
      </p:pic>
      <p:sp>
        <p:nvSpPr>
          <p:cNvPr id="637" name="Google Shape;637;p76"/>
          <p:cNvSpPr txBox="1">
            <a:spLocks noGrp="1"/>
          </p:cNvSpPr>
          <p:nvPr>
            <p:ph type="sldNum" idx="12"/>
          </p:nvPr>
        </p:nvSpPr>
        <p:spPr>
          <a:xfrm>
            <a:off x="8155005" y="4180016"/>
            <a:ext cx="865613" cy="818092"/>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400">
                <a:solidFill>
                  <a:schemeClr val="lt1"/>
                </a:solidFill>
                <a:latin typeface="Trebuchet MS"/>
                <a:ea typeface="Trebuchet MS"/>
                <a:cs typeface="Trebuchet MS"/>
                <a:sym typeface="Trebuchet MS"/>
              </a:defRPr>
            </a:lvl1pPr>
            <a:lvl2pPr marL="0" lvl="1" indent="0" algn="l">
              <a:spcBef>
                <a:spcPts val="0"/>
              </a:spcBef>
              <a:buNone/>
              <a:defRPr sz="1400">
                <a:solidFill>
                  <a:schemeClr val="lt1"/>
                </a:solidFill>
                <a:latin typeface="Trebuchet MS"/>
                <a:ea typeface="Trebuchet MS"/>
                <a:cs typeface="Trebuchet MS"/>
                <a:sym typeface="Trebuchet MS"/>
              </a:defRPr>
            </a:lvl2pPr>
            <a:lvl3pPr marL="0" lvl="2" indent="0" algn="l">
              <a:spcBef>
                <a:spcPts val="0"/>
              </a:spcBef>
              <a:buNone/>
              <a:defRPr sz="1400">
                <a:solidFill>
                  <a:schemeClr val="lt1"/>
                </a:solidFill>
                <a:latin typeface="Trebuchet MS"/>
                <a:ea typeface="Trebuchet MS"/>
                <a:cs typeface="Trebuchet MS"/>
                <a:sym typeface="Trebuchet MS"/>
              </a:defRPr>
            </a:lvl3pPr>
            <a:lvl4pPr marL="0" lvl="3" indent="0" algn="l">
              <a:spcBef>
                <a:spcPts val="0"/>
              </a:spcBef>
              <a:buNone/>
              <a:defRPr sz="1400">
                <a:solidFill>
                  <a:schemeClr val="lt1"/>
                </a:solidFill>
                <a:latin typeface="Trebuchet MS"/>
                <a:ea typeface="Trebuchet MS"/>
                <a:cs typeface="Trebuchet MS"/>
                <a:sym typeface="Trebuchet MS"/>
              </a:defRPr>
            </a:lvl4pPr>
            <a:lvl5pPr marL="0" lvl="4" indent="0" algn="l">
              <a:spcBef>
                <a:spcPts val="0"/>
              </a:spcBef>
              <a:buNone/>
              <a:defRPr sz="1400">
                <a:solidFill>
                  <a:schemeClr val="lt1"/>
                </a:solidFill>
                <a:latin typeface="Trebuchet MS"/>
                <a:ea typeface="Trebuchet MS"/>
                <a:cs typeface="Trebuchet MS"/>
                <a:sym typeface="Trebuchet MS"/>
              </a:defRPr>
            </a:lvl5pPr>
            <a:lvl6pPr marL="0" lvl="5" indent="0" algn="l">
              <a:spcBef>
                <a:spcPts val="0"/>
              </a:spcBef>
              <a:buNone/>
              <a:defRPr sz="1400">
                <a:solidFill>
                  <a:schemeClr val="lt1"/>
                </a:solidFill>
                <a:latin typeface="Trebuchet MS"/>
                <a:ea typeface="Trebuchet MS"/>
                <a:cs typeface="Trebuchet MS"/>
                <a:sym typeface="Trebuchet MS"/>
              </a:defRPr>
            </a:lvl6pPr>
            <a:lvl7pPr marL="0" lvl="6" indent="0" algn="l">
              <a:spcBef>
                <a:spcPts val="0"/>
              </a:spcBef>
              <a:buNone/>
              <a:defRPr sz="1400">
                <a:solidFill>
                  <a:schemeClr val="lt1"/>
                </a:solidFill>
                <a:latin typeface="Trebuchet MS"/>
                <a:ea typeface="Trebuchet MS"/>
                <a:cs typeface="Trebuchet MS"/>
                <a:sym typeface="Trebuchet MS"/>
              </a:defRPr>
            </a:lvl7pPr>
            <a:lvl8pPr marL="0" lvl="7" indent="0" algn="l">
              <a:spcBef>
                <a:spcPts val="0"/>
              </a:spcBef>
              <a:buNone/>
              <a:defRPr sz="1400">
                <a:solidFill>
                  <a:schemeClr val="lt1"/>
                </a:solidFill>
                <a:latin typeface="Trebuchet MS"/>
                <a:ea typeface="Trebuchet MS"/>
                <a:cs typeface="Trebuchet MS"/>
                <a:sym typeface="Trebuchet MS"/>
              </a:defRPr>
            </a:lvl8pPr>
            <a:lvl9pPr marL="0" lvl="8" indent="0" algn="l">
              <a:spcBef>
                <a:spcPts val="0"/>
              </a:spcBef>
              <a:buNone/>
              <a:defRPr sz="1400">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GB"/>
              <a:t>‹#›</a:t>
            </a:fld>
            <a:endParaRPr/>
          </a:p>
        </p:txBody>
      </p:sp>
      <p:pic>
        <p:nvPicPr>
          <p:cNvPr id="638" name="Google Shape;638;p76" descr="HD-ShadowLong.png"/>
          <p:cNvPicPr preferRelativeResize="0"/>
          <p:nvPr/>
        </p:nvPicPr>
        <p:blipFill rotWithShape="1">
          <a:blip r:embed="rId4">
            <a:alphaModFix/>
          </a:blip>
          <a:srcRect/>
          <a:stretch/>
        </p:blipFill>
        <p:spPr>
          <a:xfrm>
            <a:off x="1" y="1477680"/>
            <a:ext cx="7828359" cy="240873"/>
          </a:xfrm>
          <a:prstGeom prst="rect">
            <a:avLst/>
          </a:prstGeom>
          <a:noFill/>
          <a:ln>
            <a:noFill/>
          </a:ln>
        </p:spPr>
      </p:pic>
      <p:sp>
        <p:nvSpPr>
          <p:cNvPr id="639" name="Google Shape;639;p76"/>
          <p:cNvSpPr/>
          <p:nvPr/>
        </p:nvSpPr>
        <p:spPr>
          <a:xfrm>
            <a:off x="0" y="457200"/>
            <a:ext cx="7828359" cy="1026149"/>
          </a:xfrm>
          <a:prstGeom prst="rect">
            <a:avLst/>
          </a:prstGeom>
          <a:solidFill>
            <a:srgbClr val="06578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40" name="Google Shape;640;p76"/>
          <p:cNvSpPr txBox="1">
            <a:spLocks noGrp="1"/>
          </p:cNvSpPr>
          <p:nvPr>
            <p:ph type="title"/>
          </p:nvPr>
        </p:nvSpPr>
        <p:spPr>
          <a:xfrm>
            <a:off x="510241" y="564921"/>
            <a:ext cx="7210396" cy="810703"/>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1" name="Google Shape;641;p76"/>
          <p:cNvSpPr txBox="1">
            <a:spLocks noGrp="1"/>
          </p:cNvSpPr>
          <p:nvPr>
            <p:ph type="body" idx="1"/>
          </p:nvPr>
        </p:nvSpPr>
        <p:spPr>
          <a:xfrm>
            <a:off x="510241" y="1752655"/>
            <a:ext cx="7210396" cy="2699487"/>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lt1"/>
              </a:buClr>
              <a:buSzPts val="1400"/>
              <a:buChar char="•"/>
              <a:defRPr/>
            </a:lvl1pPr>
            <a:lvl2pPr marL="914400" lvl="1" indent="-317500" algn="l">
              <a:lnSpc>
                <a:spcPct val="90000"/>
              </a:lnSpc>
              <a:spcBef>
                <a:spcPts val="400"/>
              </a:spcBef>
              <a:spcAft>
                <a:spcPts val="0"/>
              </a:spcAft>
              <a:buClr>
                <a:schemeClr val="lt1"/>
              </a:buClr>
              <a:buSzPts val="1400"/>
              <a:buChar char="•"/>
              <a:defRPr/>
            </a:lvl2pPr>
            <a:lvl3pPr marL="1371600" lvl="2" indent="-317500" algn="l">
              <a:lnSpc>
                <a:spcPct val="90000"/>
              </a:lnSpc>
              <a:spcBef>
                <a:spcPts val="400"/>
              </a:spcBef>
              <a:spcAft>
                <a:spcPts val="0"/>
              </a:spcAft>
              <a:buClr>
                <a:schemeClr val="lt1"/>
              </a:buClr>
              <a:buSzPts val="1400"/>
              <a:buChar char="•"/>
              <a:defRPr/>
            </a:lvl3pPr>
            <a:lvl4pPr marL="1828800" lvl="3" indent="-317500" algn="l">
              <a:lnSpc>
                <a:spcPct val="90000"/>
              </a:lnSpc>
              <a:spcBef>
                <a:spcPts val="400"/>
              </a:spcBef>
              <a:spcAft>
                <a:spcPts val="0"/>
              </a:spcAft>
              <a:buClr>
                <a:schemeClr val="lt1"/>
              </a:buClr>
              <a:buSzPts val="1400"/>
              <a:buChar char="•"/>
              <a:defRPr/>
            </a:lvl4pPr>
            <a:lvl5pPr marL="2286000" lvl="4" indent="-317500" algn="l">
              <a:lnSpc>
                <a:spcPct val="90000"/>
              </a:lnSpc>
              <a:spcBef>
                <a:spcPts val="400"/>
              </a:spcBef>
              <a:spcAft>
                <a:spcPts val="0"/>
              </a:spcAft>
              <a:buClr>
                <a:schemeClr val="lt1"/>
              </a:buClr>
              <a:buSzPts val="1400"/>
              <a:buChar char="•"/>
              <a:defRPr/>
            </a:lvl5pPr>
            <a:lvl6pPr marL="2743200" lvl="5" indent="-317500" algn="l">
              <a:lnSpc>
                <a:spcPct val="90000"/>
              </a:lnSpc>
              <a:spcBef>
                <a:spcPts val="400"/>
              </a:spcBef>
              <a:spcAft>
                <a:spcPts val="0"/>
              </a:spcAft>
              <a:buClr>
                <a:schemeClr val="lt1"/>
              </a:buClr>
              <a:buSzPts val="1400"/>
              <a:buChar char="•"/>
              <a:defRPr/>
            </a:lvl6pPr>
            <a:lvl7pPr marL="3200400" lvl="6" indent="-317500" algn="l">
              <a:lnSpc>
                <a:spcPct val="90000"/>
              </a:lnSpc>
              <a:spcBef>
                <a:spcPts val="400"/>
              </a:spcBef>
              <a:spcAft>
                <a:spcPts val="0"/>
              </a:spcAft>
              <a:buClr>
                <a:schemeClr val="lt1"/>
              </a:buClr>
              <a:buSzPts val="1400"/>
              <a:buChar char="•"/>
              <a:defRPr/>
            </a:lvl7pPr>
            <a:lvl8pPr marL="3657600" lvl="7" indent="-317500" algn="l">
              <a:lnSpc>
                <a:spcPct val="90000"/>
              </a:lnSpc>
              <a:spcBef>
                <a:spcPts val="400"/>
              </a:spcBef>
              <a:spcAft>
                <a:spcPts val="0"/>
              </a:spcAft>
              <a:buClr>
                <a:schemeClr val="lt1"/>
              </a:buClr>
              <a:buSzPts val="1400"/>
              <a:buChar char="•"/>
              <a:defRPr/>
            </a:lvl8pPr>
            <a:lvl9pPr marL="4114800" lvl="8" indent="-317500" algn="l">
              <a:lnSpc>
                <a:spcPct val="90000"/>
              </a:lnSpc>
              <a:spcBef>
                <a:spcPts val="400"/>
              </a:spcBef>
              <a:spcAft>
                <a:spcPts val="0"/>
              </a:spcAft>
              <a:buClr>
                <a:schemeClr val="lt1"/>
              </a:buClr>
              <a:buSzPts val="1400"/>
              <a:buChar char="•"/>
              <a:defRPr/>
            </a:lvl9pPr>
          </a:lstStyle>
          <a:p>
            <a:endParaRPr/>
          </a:p>
        </p:txBody>
      </p:sp>
      <p:sp>
        <p:nvSpPr>
          <p:cNvPr id="642" name="Google Shape;642;p76"/>
          <p:cNvSpPr txBox="1">
            <a:spLocks noGrp="1"/>
          </p:cNvSpPr>
          <p:nvPr>
            <p:ph type="dt" idx="10"/>
          </p:nvPr>
        </p:nvSpPr>
        <p:spPr>
          <a:xfrm>
            <a:off x="5663236" y="4452140"/>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43" name="Google Shape;643;p76"/>
          <p:cNvSpPr txBox="1">
            <a:spLocks noGrp="1"/>
          </p:cNvSpPr>
          <p:nvPr>
            <p:ph type="ftr" idx="11"/>
          </p:nvPr>
        </p:nvSpPr>
        <p:spPr>
          <a:xfrm>
            <a:off x="510241" y="4452141"/>
            <a:ext cx="5152995"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644"/>
        <p:cNvGrpSpPr/>
        <p:nvPr/>
      </p:nvGrpSpPr>
      <p:grpSpPr>
        <a:xfrm>
          <a:off x="0" y="0"/>
          <a:ext cx="0" cy="0"/>
          <a:chOff x="0" y="0"/>
          <a:chExt cx="0" cy="0"/>
        </a:xfrm>
      </p:grpSpPr>
      <p:pic>
        <p:nvPicPr>
          <p:cNvPr id="645" name="Google Shape;645;p77" descr="HD-ShadowLong.png"/>
          <p:cNvPicPr preferRelativeResize="0"/>
          <p:nvPr/>
        </p:nvPicPr>
        <p:blipFill rotWithShape="1">
          <a:blip r:embed="rId2">
            <a:alphaModFix/>
          </a:blip>
          <a:srcRect/>
          <a:stretch/>
        </p:blipFill>
        <p:spPr>
          <a:xfrm>
            <a:off x="1" y="1477680"/>
            <a:ext cx="7828359" cy="240873"/>
          </a:xfrm>
          <a:prstGeom prst="rect">
            <a:avLst/>
          </a:prstGeom>
          <a:noFill/>
          <a:ln>
            <a:noFill/>
          </a:ln>
        </p:spPr>
      </p:pic>
      <p:pic>
        <p:nvPicPr>
          <p:cNvPr id="646" name="Google Shape;646;p77" descr="HD-ShadowShort.png"/>
          <p:cNvPicPr preferRelativeResize="0"/>
          <p:nvPr/>
        </p:nvPicPr>
        <p:blipFill rotWithShape="1">
          <a:blip r:embed="rId3">
            <a:alphaModFix/>
          </a:blip>
          <a:srcRect/>
          <a:stretch/>
        </p:blipFill>
        <p:spPr>
          <a:xfrm>
            <a:off x="7939370" y="1478426"/>
            <a:ext cx="1202248" cy="108202"/>
          </a:xfrm>
          <a:prstGeom prst="rect">
            <a:avLst/>
          </a:prstGeom>
          <a:noFill/>
          <a:ln>
            <a:noFill/>
          </a:ln>
        </p:spPr>
      </p:pic>
      <p:sp>
        <p:nvSpPr>
          <p:cNvPr id="647" name="Google Shape;647;p77"/>
          <p:cNvSpPr/>
          <p:nvPr/>
        </p:nvSpPr>
        <p:spPr>
          <a:xfrm>
            <a:off x="0" y="457200"/>
            <a:ext cx="7828359" cy="1026149"/>
          </a:xfrm>
          <a:prstGeom prst="rect">
            <a:avLst/>
          </a:prstGeom>
          <a:solidFill>
            <a:srgbClr val="06578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48" name="Google Shape;648;p77"/>
          <p:cNvSpPr/>
          <p:nvPr/>
        </p:nvSpPr>
        <p:spPr>
          <a:xfrm>
            <a:off x="7939370" y="457200"/>
            <a:ext cx="1202248" cy="1026149"/>
          </a:xfrm>
          <a:prstGeom prst="rect">
            <a:avLst/>
          </a:pr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49" name="Google Shape;649;p77"/>
          <p:cNvSpPr txBox="1">
            <a:spLocks noGrp="1"/>
          </p:cNvSpPr>
          <p:nvPr>
            <p:ph type="title"/>
          </p:nvPr>
        </p:nvSpPr>
        <p:spPr>
          <a:xfrm>
            <a:off x="510242" y="564921"/>
            <a:ext cx="7210393" cy="810703"/>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2700"/>
              <a:buFont typeface="Trebuchet MS"/>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50" name="Google Shape;650;p77"/>
          <p:cNvSpPr>
            <a:spLocks noGrp="1"/>
          </p:cNvSpPr>
          <p:nvPr>
            <p:ph type="pic" idx="2"/>
          </p:nvPr>
        </p:nvSpPr>
        <p:spPr>
          <a:xfrm>
            <a:off x="3651250" y="1752656"/>
            <a:ext cx="4069387" cy="2699484"/>
          </a:xfrm>
          <a:prstGeom prst="rect">
            <a:avLst/>
          </a:prstGeom>
          <a:noFill/>
          <a:ln>
            <a:noFill/>
          </a:ln>
          <a:effectLst>
            <a:outerShdw blurRad="76200" dist="63500" dir="5040000" algn="tl" rotWithShape="0">
              <a:srgbClr val="000000">
                <a:alpha val="40784"/>
              </a:srgbClr>
            </a:outerShdw>
          </a:effectLst>
        </p:spPr>
      </p:sp>
      <p:sp>
        <p:nvSpPr>
          <p:cNvPr id="651" name="Google Shape;651;p77"/>
          <p:cNvSpPr txBox="1">
            <a:spLocks noGrp="1"/>
          </p:cNvSpPr>
          <p:nvPr>
            <p:ph type="body" idx="1"/>
          </p:nvPr>
        </p:nvSpPr>
        <p:spPr>
          <a:xfrm>
            <a:off x="510242" y="1752655"/>
            <a:ext cx="2907192" cy="2699486"/>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800"/>
              </a:spcBef>
              <a:spcAft>
                <a:spcPts val="0"/>
              </a:spcAft>
              <a:buClr>
                <a:schemeClr val="lt1"/>
              </a:buClr>
              <a:buSzPts val="1200"/>
              <a:buNone/>
              <a:defRPr sz="1200"/>
            </a:lvl1pPr>
            <a:lvl2pPr marL="914400" lvl="1" indent="-228600" algn="l">
              <a:lnSpc>
                <a:spcPct val="90000"/>
              </a:lnSpc>
              <a:spcBef>
                <a:spcPts val="400"/>
              </a:spcBef>
              <a:spcAft>
                <a:spcPts val="0"/>
              </a:spcAft>
              <a:buClr>
                <a:schemeClr val="lt1"/>
              </a:buClr>
              <a:buSzPts val="1100"/>
              <a:buNone/>
              <a:defRPr sz="1100"/>
            </a:lvl2pPr>
            <a:lvl3pPr marL="1371600" lvl="2" indent="-228600" algn="l">
              <a:lnSpc>
                <a:spcPct val="90000"/>
              </a:lnSpc>
              <a:spcBef>
                <a:spcPts val="400"/>
              </a:spcBef>
              <a:spcAft>
                <a:spcPts val="0"/>
              </a:spcAft>
              <a:buClr>
                <a:schemeClr val="lt1"/>
              </a:buClr>
              <a:buSzPts val="900"/>
              <a:buNone/>
              <a:defRPr sz="900"/>
            </a:lvl3pPr>
            <a:lvl4pPr marL="1828800" lvl="3" indent="-228600" algn="l">
              <a:lnSpc>
                <a:spcPct val="90000"/>
              </a:lnSpc>
              <a:spcBef>
                <a:spcPts val="400"/>
              </a:spcBef>
              <a:spcAft>
                <a:spcPts val="0"/>
              </a:spcAft>
              <a:buClr>
                <a:schemeClr val="lt1"/>
              </a:buClr>
              <a:buSzPts val="800"/>
              <a:buNone/>
              <a:defRPr sz="800"/>
            </a:lvl4pPr>
            <a:lvl5pPr marL="2286000" lvl="4" indent="-228600" algn="l">
              <a:lnSpc>
                <a:spcPct val="90000"/>
              </a:lnSpc>
              <a:spcBef>
                <a:spcPts val="400"/>
              </a:spcBef>
              <a:spcAft>
                <a:spcPts val="0"/>
              </a:spcAft>
              <a:buClr>
                <a:schemeClr val="lt1"/>
              </a:buClr>
              <a:buSzPts val="800"/>
              <a:buNone/>
              <a:defRPr sz="800"/>
            </a:lvl5pPr>
            <a:lvl6pPr marL="2743200" lvl="5" indent="-228600" algn="l">
              <a:lnSpc>
                <a:spcPct val="90000"/>
              </a:lnSpc>
              <a:spcBef>
                <a:spcPts val="400"/>
              </a:spcBef>
              <a:spcAft>
                <a:spcPts val="0"/>
              </a:spcAft>
              <a:buClr>
                <a:schemeClr val="lt1"/>
              </a:buClr>
              <a:buSzPts val="800"/>
              <a:buNone/>
              <a:defRPr sz="800"/>
            </a:lvl6pPr>
            <a:lvl7pPr marL="3200400" lvl="6" indent="-228600" algn="l">
              <a:lnSpc>
                <a:spcPct val="90000"/>
              </a:lnSpc>
              <a:spcBef>
                <a:spcPts val="400"/>
              </a:spcBef>
              <a:spcAft>
                <a:spcPts val="0"/>
              </a:spcAft>
              <a:buClr>
                <a:schemeClr val="lt1"/>
              </a:buClr>
              <a:buSzPts val="800"/>
              <a:buNone/>
              <a:defRPr sz="800"/>
            </a:lvl7pPr>
            <a:lvl8pPr marL="3657600" lvl="7" indent="-228600" algn="l">
              <a:lnSpc>
                <a:spcPct val="90000"/>
              </a:lnSpc>
              <a:spcBef>
                <a:spcPts val="400"/>
              </a:spcBef>
              <a:spcAft>
                <a:spcPts val="0"/>
              </a:spcAft>
              <a:buClr>
                <a:schemeClr val="lt1"/>
              </a:buClr>
              <a:buSzPts val="800"/>
              <a:buNone/>
              <a:defRPr sz="800"/>
            </a:lvl8pPr>
            <a:lvl9pPr marL="4114800" lvl="8" indent="-228600" algn="l">
              <a:lnSpc>
                <a:spcPct val="90000"/>
              </a:lnSpc>
              <a:spcBef>
                <a:spcPts val="400"/>
              </a:spcBef>
              <a:spcAft>
                <a:spcPts val="0"/>
              </a:spcAft>
              <a:buClr>
                <a:schemeClr val="lt1"/>
              </a:buClr>
              <a:buSzPts val="800"/>
              <a:buNone/>
              <a:defRPr sz="800"/>
            </a:lvl9pPr>
          </a:lstStyle>
          <a:p>
            <a:endParaRPr/>
          </a:p>
        </p:txBody>
      </p:sp>
      <p:sp>
        <p:nvSpPr>
          <p:cNvPr id="652" name="Google Shape;652;p77"/>
          <p:cNvSpPr txBox="1">
            <a:spLocks noGrp="1"/>
          </p:cNvSpPr>
          <p:nvPr>
            <p:ph type="dt" idx="10"/>
          </p:nvPr>
        </p:nvSpPr>
        <p:spPr>
          <a:xfrm>
            <a:off x="5663236" y="4452140"/>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53" name="Google Shape;653;p77"/>
          <p:cNvSpPr txBox="1">
            <a:spLocks noGrp="1"/>
          </p:cNvSpPr>
          <p:nvPr>
            <p:ph type="ftr" idx="11"/>
          </p:nvPr>
        </p:nvSpPr>
        <p:spPr>
          <a:xfrm>
            <a:off x="510241" y="4452141"/>
            <a:ext cx="5152995"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54" name="Google Shape;654;p77"/>
          <p:cNvSpPr txBox="1">
            <a:spLocks noGrp="1"/>
          </p:cNvSpPr>
          <p:nvPr>
            <p:ph type="sldNum" idx="12"/>
          </p:nvPr>
        </p:nvSpPr>
        <p:spPr>
          <a:xfrm>
            <a:off x="8047091" y="564920"/>
            <a:ext cx="865613" cy="818092"/>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655" name="Google Shape;655;p77"/>
          <p:cNvPicPr preferRelativeResize="0"/>
          <p:nvPr/>
        </p:nvPicPr>
        <p:blipFill rotWithShape="1">
          <a:blip r:embed="rId4">
            <a:alphaModFix/>
          </a:blip>
          <a:srcRect/>
          <a:stretch/>
        </p:blipFill>
        <p:spPr>
          <a:xfrm>
            <a:off x="8062559" y="564921"/>
            <a:ext cx="1081441" cy="844112"/>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656"/>
        <p:cNvGrpSpPr/>
        <p:nvPr/>
      </p:nvGrpSpPr>
      <p:grpSpPr>
        <a:xfrm>
          <a:off x="0" y="0"/>
          <a:ext cx="0" cy="0"/>
          <a:chOff x="0" y="0"/>
          <a:chExt cx="0" cy="0"/>
        </a:xfrm>
      </p:grpSpPr>
      <p:pic>
        <p:nvPicPr>
          <p:cNvPr id="657" name="Google Shape;657;p78" descr="HD-ShadowLong.png"/>
          <p:cNvPicPr preferRelativeResize="0"/>
          <p:nvPr/>
        </p:nvPicPr>
        <p:blipFill rotWithShape="1">
          <a:blip r:embed="rId2">
            <a:alphaModFix/>
          </a:blip>
          <a:srcRect/>
          <a:stretch/>
        </p:blipFill>
        <p:spPr>
          <a:xfrm>
            <a:off x="1" y="3182138"/>
            <a:ext cx="6726063" cy="206957"/>
          </a:xfrm>
          <a:prstGeom prst="rect">
            <a:avLst/>
          </a:prstGeom>
          <a:noFill/>
          <a:ln>
            <a:noFill/>
          </a:ln>
        </p:spPr>
      </p:pic>
      <p:pic>
        <p:nvPicPr>
          <p:cNvPr id="658" name="Google Shape;658;p78" descr="HD-ShadowShort.png"/>
          <p:cNvPicPr preferRelativeResize="0"/>
          <p:nvPr/>
        </p:nvPicPr>
        <p:blipFill rotWithShape="1">
          <a:blip r:embed="rId3">
            <a:alphaModFix/>
          </a:blip>
          <a:srcRect/>
          <a:stretch/>
        </p:blipFill>
        <p:spPr>
          <a:xfrm>
            <a:off x="6833787" y="3182884"/>
            <a:ext cx="2307831" cy="207705"/>
          </a:xfrm>
          <a:prstGeom prst="rect">
            <a:avLst/>
          </a:prstGeom>
          <a:noFill/>
          <a:ln>
            <a:noFill/>
          </a:ln>
        </p:spPr>
      </p:pic>
      <p:sp>
        <p:nvSpPr>
          <p:cNvPr id="659" name="Google Shape;659;p78"/>
          <p:cNvSpPr/>
          <p:nvPr/>
        </p:nvSpPr>
        <p:spPr>
          <a:xfrm>
            <a:off x="0" y="1942559"/>
            <a:ext cx="6726064" cy="1245249"/>
          </a:xfrm>
          <a:prstGeom prst="rect">
            <a:avLst/>
          </a:prstGeom>
          <a:solidFill>
            <a:srgbClr val="06578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60" name="Google Shape;660;p78"/>
          <p:cNvSpPr/>
          <p:nvPr/>
        </p:nvSpPr>
        <p:spPr>
          <a:xfrm>
            <a:off x="6833786" y="1942559"/>
            <a:ext cx="2307832" cy="1245249"/>
          </a:xfrm>
          <a:prstGeom prst="rect">
            <a:avLst/>
          </a:prstGeom>
          <a:solidFill>
            <a:schemeClr val="l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61" name="Google Shape;661;p78"/>
          <p:cNvSpPr txBox="1">
            <a:spLocks noGrp="1"/>
          </p:cNvSpPr>
          <p:nvPr>
            <p:ph type="ctrTitle"/>
          </p:nvPr>
        </p:nvSpPr>
        <p:spPr>
          <a:xfrm>
            <a:off x="510241" y="2050282"/>
            <a:ext cx="6108101" cy="1029803"/>
          </a:xfrm>
          <a:prstGeom prst="rect">
            <a:avLst/>
          </a:prstGeom>
          <a:noFill/>
          <a:ln>
            <a:noFill/>
          </a:ln>
        </p:spPr>
        <p:txBody>
          <a:bodyPr spcFirstLastPara="1" wrap="square" lIns="68575" tIns="34275" rIns="68575" bIns="34275" anchor="b" anchorCtr="0">
            <a:noAutofit/>
          </a:bodyPr>
          <a:lstStyle>
            <a:lvl1pPr lvl="0" algn="r">
              <a:lnSpc>
                <a:spcPct val="90000"/>
              </a:lnSpc>
              <a:spcBef>
                <a:spcPts val="0"/>
              </a:spcBef>
              <a:spcAft>
                <a:spcPts val="0"/>
              </a:spcAft>
              <a:buClr>
                <a:schemeClr val="lt1"/>
              </a:buClr>
              <a:buSzPts val="4100"/>
              <a:buFont typeface="Trebuchet MS"/>
              <a:buNone/>
              <a:defRPr sz="41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62" name="Google Shape;662;p78"/>
          <p:cNvSpPr txBox="1">
            <a:spLocks noGrp="1"/>
          </p:cNvSpPr>
          <p:nvPr>
            <p:ph type="subTitle" idx="1"/>
          </p:nvPr>
        </p:nvSpPr>
        <p:spPr>
          <a:xfrm>
            <a:off x="510241" y="3295529"/>
            <a:ext cx="6108101" cy="838265"/>
          </a:xfrm>
          <a:prstGeom prst="rect">
            <a:avLst/>
          </a:prstGeom>
          <a:noFill/>
          <a:ln>
            <a:noFill/>
          </a:ln>
        </p:spPr>
        <p:txBody>
          <a:bodyPr spcFirstLastPara="1" wrap="square" lIns="68575" tIns="34275" rIns="68575" bIns="34275" anchor="t" anchorCtr="0">
            <a:normAutofit/>
          </a:bodyPr>
          <a:lstStyle>
            <a:lvl1pPr lvl="0" algn="r">
              <a:lnSpc>
                <a:spcPct val="90000"/>
              </a:lnSpc>
              <a:spcBef>
                <a:spcPts val="800"/>
              </a:spcBef>
              <a:spcAft>
                <a:spcPts val="0"/>
              </a:spcAft>
              <a:buClr>
                <a:schemeClr val="lt1"/>
              </a:buClr>
              <a:buSzPts val="1500"/>
              <a:buNone/>
              <a:defRPr sz="1500"/>
            </a:lvl1pPr>
            <a:lvl2pPr lvl="1" algn="ctr">
              <a:lnSpc>
                <a:spcPct val="90000"/>
              </a:lnSpc>
              <a:spcBef>
                <a:spcPts val="400"/>
              </a:spcBef>
              <a:spcAft>
                <a:spcPts val="0"/>
              </a:spcAft>
              <a:buClr>
                <a:schemeClr val="lt1"/>
              </a:buClr>
              <a:buSzPts val="1500"/>
              <a:buNone/>
              <a:defRPr sz="1500"/>
            </a:lvl2pPr>
            <a:lvl3pPr lvl="2" algn="ctr">
              <a:lnSpc>
                <a:spcPct val="90000"/>
              </a:lnSpc>
              <a:spcBef>
                <a:spcPts val="400"/>
              </a:spcBef>
              <a:spcAft>
                <a:spcPts val="0"/>
              </a:spcAft>
              <a:buClr>
                <a:schemeClr val="lt1"/>
              </a:buClr>
              <a:buSzPts val="1400"/>
              <a:buNone/>
              <a:defRPr sz="1400"/>
            </a:lvl3pPr>
            <a:lvl4pPr lvl="3" algn="ctr">
              <a:lnSpc>
                <a:spcPct val="90000"/>
              </a:lnSpc>
              <a:spcBef>
                <a:spcPts val="400"/>
              </a:spcBef>
              <a:spcAft>
                <a:spcPts val="0"/>
              </a:spcAft>
              <a:buClr>
                <a:schemeClr val="lt1"/>
              </a:buClr>
              <a:buSzPts val="1200"/>
              <a:buNone/>
              <a:defRPr sz="1200"/>
            </a:lvl4pPr>
            <a:lvl5pPr lvl="4" algn="ctr">
              <a:lnSpc>
                <a:spcPct val="90000"/>
              </a:lnSpc>
              <a:spcBef>
                <a:spcPts val="400"/>
              </a:spcBef>
              <a:spcAft>
                <a:spcPts val="0"/>
              </a:spcAft>
              <a:buClr>
                <a:schemeClr val="lt1"/>
              </a:buClr>
              <a:buSzPts val="1200"/>
              <a:buNone/>
              <a:defRPr sz="1200"/>
            </a:lvl5pPr>
            <a:lvl6pPr lvl="5" algn="ctr">
              <a:lnSpc>
                <a:spcPct val="90000"/>
              </a:lnSpc>
              <a:spcBef>
                <a:spcPts val="400"/>
              </a:spcBef>
              <a:spcAft>
                <a:spcPts val="0"/>
              </a:spcAft>
              <a:buClr>
                <a:schemeClr val="lt1"/>
              </a:buClr>
              <a:buSzPts val="1200"/>
              <a:buNone/>
              <a:defRPr sz="1200"/>
            </a:lvl6pPr>
            <a:lvl7pPr lvl="6" algn="ctr">
              <a:lnSpc>
                <a:spcPct val="90000"/>
              </a:lnSpc>
              <a:spcBef>
                <a:spcPts val="400"/>
              </a:spcBef>
              <a:spcAft>
                <a:spcPts val="0"/>
              </a:spcAft>
              <a:buClr>
                <a:schemeClr val="lt1"/>
              </a:buClr>
              <a:buSzPts val="1200"/>
              <a:buNone/>
              <a:defRPr sz="1200"/>
            </a:lvl7pPr>
            <a:lvl8pPr lvl="7" algn="ctr">
              <a:lnSpc>
                <a:spcPct val="90000"/>
              </a:lnSpc>
              <a:spcBef>
                <a:spcPts val="400"/>
              </a:spcBef>
              <a:spcAft>
                <a:spcPts val="0"/>
              </a:spcAft>
              <a:buClr>
                <a:schemeClr val="lt1"/>
              </a:buClr>
              <a:buSzPts val="1200"/>
              <a:buNone/>
              <a:defRPr sz="1200"/>
            </a:lvl8pPr>
            <a:lvl9pPr lvl="8" algn="ctr">
              <a:lnSpc>
                <a:spcPct val="90000"/>
              </a:lnSpc>
              <a:spcBef>
                <a:spcPts val="400"/>
              </a:spcBef>
              <a:spcAft>
                <a:spcPts val="0"/>
              </a:spcAft>
              <a:buClr>
                <a:schemeClr val="lt1"/>
              </a:buClr>
              <a:buSzPts val="1200"/>
              <a:buNone/>
              <a:defRPr sz="1200"/>
            </a:lvl9pPr>
          </a:lstStyle>
          <a:p>
            <a:endParaRPr/>
          </a:p>
        </p:txBody>
      </p:sp>
      <p:sp>
        <p:nvSpPr>
          <p:cNvPr id="663" name="Google Shape;663;p78"/>
          <p:cNvSpPr txBox="1">
            <a:spLocks noGrp="1"/>
          </p:cNvSpPr>
          <p:nvPr>
            <p:ph type="dt" idx="10"/>
          </p:nvPr>
        </p:nvSpPr>
        <p:spPr>
          <a:xfrm>
            <a:off x="5663236" y="4452140"/>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64" name="Google Shape;664;p78"/>
          <p:cNvSpPr txBox="1">
            <a:spLocks noGrp="1"/>
          </p:cNvSpPr>
          <p:nvPr>
            <p:ph type="ftr" idx="11"/>
          </p:nvPr>
        </p:nvSpPr>
        <p:spPr>
          <a:xfrm>
            <a:off x="510241" y="4452141"/>
            <a:ext cx="5152995"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pic>
        <p:nvPicPr>
          <p:cNvPr id="665" name="Google Shape;665;p78"/>
          <p:cNvPicPr preferRelativeResize="0"/>
          <p:nvPr/>
        </p:nvPicPr>
        <p:blipFill rotWithShape="1">
          <a:blip r:embed="rId4">
            <a:alphaModFix/>
          </a:blip>
          <a:srcRect/>
          <a:stretch/>
        </p:blipFill>
        <p:spPr>
          <a:xfrm>
            <a:off x="7259786" y="1943506"/>
            <a:ext cx="1557779" cy="1215914"/>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666"/>
        <p:cNvGrpSpPr/>
        <p:nvPr/>
      </p:nvGrpSpPr>
      <p:grpSpPr>
        <a:xfrm>
          <a:off x="0" y="0"/>
          <a:ext cx="0" cy="0"/>
          <a:chOff x="0" y="0"/>
          <a:chExt cx="0" cy="0"/>
        </a:xfrm>
      </p:grpSpPr>
      <p:pic>
        <p:nvPicPr>
          <p:cNvPr id="667" name="Google Shape;667;p79" descr="HD-ShadowLong.png"/>
          <p:cNvPicPr preferRelativeResize="0"/>
          <p:nvPr/>
        </p:nvPicPr>
        <p:blipFill rotWithShape="1">
          <a:blip r:embed="rId2">
            <a:alphaModFix/>
          </a:blip>
          <a:srcRect/>
          <a:stretch/>
        </p:blipFill>
        <p:spPr>
          <a:xfrm>
            <a:off x="-1" y="3065180"/>
            <a:ext cx="7828359" cy="240873"/>
          </a:xfrm>
          <a:prstGeom prst="rect">
            <a:avLst/>
          </a:prstGeom>
          <a:noFill/>
          <a:ln>
            <a:noFill/>
          </a:ln>
        </p:spPr>
      </p:pic>
      <p:pic>
        <p:nvPicPr>
          <p:cNvPr id="668" name="Google Shape;668;p79" descr="HD-ShadowShort.png"/>
          <p:cNvPicPr preferRelativeResize="0"/>
          <p:nvPr/>
        </p:nvPicPr>
        <p:blipFill rotWithShape="1">
          <a:blip r:embed="rId3">
            <a:alphaModFix/>
          </a:blip>
          <a:srcRect/>
          <a:stretch/>
        </p:blipFill>
        <p:spPr>
          <a:xfrm>
            <a:off x="7939368" y="3065926"/>
            <a:ext cx="1202248" cy="108203"/>
          </a:xfrm>
          <a:prstGeom prst="rect">
            <a:avLst/>
          </a:prstGeom>
          <a:noFill/>
          <a:ln>
            <a:noFill/>
          </a:ln>
        </p:spPr>
      </p:pic>
      <p:sp>
        <p:nvSpPr>
          <p:cNvPr id="669" name="Google Shape;669;p79"/>
          <p:cNvSpPr/>
          <p:nvPr/>
        </p:nvSpPr>
        <p:spPr>
          <a:xfrm>
            <a:off x="-1" y="2044700"/>
            <a:ext cx="7828359" cy="1026149"/>
          </a:xfrm>
          <a:prstGeom prst="rect">
            <a:avLst/>
          </a:prstGeom>
          <a:solidFill>
            <a:srgbClr val="06578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70" name="Google Shape;670;p79"/>
          <p:cNvSpPr/>
          <p:nvPr/>
        </p:nvSpPr>
        <p:spPr>
          <a:xfrm>
            <a:off x="7939369" y="2044700"/>
            <a:ext cx="1202248" cy="1026149"/>
          </a:xfrm>
          <a:prstGeom prst="rect">
            <a:avLst/>
          </a:pr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71" name="Google Shape;671;p79"/>
          <p:cNvSpPr txBox="1">
            <a:spLocks noGrp="1"/>
          </p:cNvSpPr>
          <p:nvPr>
            <p:ph type="title"/>
          </p:nvPr>
        </p:nvSpPr>
        <p:spPr>
          <a:xfrm>
            <a:off x="510242" y="2152421"/>
            <a:ext cx="7210395" cy="818091"/>
          </a:xfrm>
          <a:prstGeom prst="rect">
            <a:avLst/>
          </a:prstGeom>
          <a:noFill/>
          <a:ln>
            <a:noFill/>
          </a:ln>
        </p:spPr>
        <p:txBody>
          <a:bodyPr spcFirstLastPara="1" wrap="square" lIns="68575" tIns="34275" rIns="68575" bIns="34275" anchor="ctr" anchorCtr="0">
            <a:normAutofit/>
          </a:bodyPr>
          <a:lstStyle>
            <a:lvl1pPr lvl="0" algn="r">
              <a:lnSpc>
                <a:spcPct val="90000"/>
              </a:lnSpc>
              <a:spcBef>
                <a:spcPts val="0"/>
              </a:spcBef>
              <a:spcAft>
                <a:spcPts val="0"/>
              </a:spcAft>
              <a:buClr>
                <a:schemeClr val="lt1"/>
              </a:buClr>
              <a:buSzPts val="2700"/>
              <a:buFont typeface="Trebuchet MS"/>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72" name="Google Shape;672;p79"/>
          <p:cNvSpPr txBox="1">
            <a:spLocks noGrp="1"/>
          </p:cNvSpPr>
          <p:nvPr>
            <p:ph type="body" idx="1"/>
          </p:nvPr>
        </p:nvSpPr>
        <p:spPr>
          <a:xfrm>
            <a:off x="510242" y="3174128"/>
            <a:ext cx="7210395" cy="1278013"/>
          </a:xfrm>
          <a:prstGeom prst="rect">
            <a:avLst/>
          </a:prstGeom>
          <a:noFill/>
          <a:ln>
            <a:noFill/>
          </a:ln>
        </p:spPr>
        <p:txBody>
          <a:bodyPr spcFirstLastPara="1" wrap="square" lIns="68575" tIns="34275" rIns="68575" bIns="34275" anchor="t" anchorCtr="0">
            <a:normAutofit/>
          </a:bodyPr>
          <a:lstStyle>
            <a:lvl1pPr marL="457200" lvl="0" indent="-228600" algn="r">
              <a:lnSpc>
                <a:spcPct val="90000"/>
              </a:lnSpc>
              <a:spcBef>
                <a:spcPts val="800"/>
              </a:spcBef>
              <a:spcAft>
                <a:spcPts val="0"/>
              </a:spcAft>
              <a:buClr>
                <a:schemeClr val="lt1"/>
              </a:buClr>
              <a:buSzPts val="1500"/>
              <a:buNone/>
              <a:defRPr sz="1500">
                <a:solidFill>
                  <a:schemeClr val="lt1"/>
                </a:solidFill>
              </a:defRPr>
            </a:lvl1pPr>
            <a:lvl2pPr marL="914400" lvl="1" indent="-228600" algn="l">
              <a:lnSpc>
                <a:spcPct val="90000"/>
              </a:lnSpc>
              <a:spcBef>
                <a:spcPts val="400"/>
              </a:spcBef>
              <a:spcAft>
                <a:spcPts val="0"/>
              </a:spcAft>
              <a:buClr>
                <a:schemeClr val="lt1"/>
              </a:buClr>
              <a:buSzPts val="1500"/>
              <a:buNone/>
              <a:defRPr sz="1500">
                <a:solidFill>
                  <a:schemeClr val="lt1"/>
                </a:solidFill>
              </a:defRPr>
            </a:lvl2pPr>
            <a:lvl3pPr marL="1371600" lvl="2" indent="-228600" algn="l">
              <a:lnSpc>
                <a:spcPct val="90000"/>
              </a:lnSpc>
              <a:spcBef>
                <a:spcPts val="400"/>
              </a:spcBef>
              <a:spcAft>
                <a:spcPts val="0"/>
              </a:spcAft>
              <a:buClr>
                <a:schemeClr val="lt1"/>
              </a:buClr>
              <a:buSzPts val="1400"/>
              <a:buNone/>
              <a:defRPr sz="1400">
                <a:solidFill>
                  <a:schemeClr val="lt1"/>
                </a:solidFill>
              </a:defRPr>
            </a:lvl3pPr>
            <a:lvl4pPr marL="1828800" lvl="3" indent="-228600" algn="l">
              <a:lnSpc>
                <a:spcPct val="90000"/>
              </a:lnSpc>
              <a:spcBef>
                <a:spcPts val="400"/>
              </a:spcBef>
              <a:spcAft>
                <a:spcPts val="0"/>
              </a:spcAft>
              <a:buClr>
                <a:schemeClr val="lt1"/>
              </a:buClr>
              <a:buSzPts val="1200"/>
              <a:buNone/>
              <a:defRPr sz="1200">
                <a:solidFill>
                  <a:schemeClr val="lt1"/>
                </a:solidFill>
              </a:defRPr>
            </a:lvl4pPr>
            <a:lvl5pPr marL="2286000" lvl="4" indent="-228600" algn="l">
              <a:lnSpc>
                <a:spcPct val="90000"/>
              </a:lnSpc>
              <a:spcBef>
                <a:spcPts val="400"/>
              </a:spcBef>
              <a:spcAft>
                <a:spcPts val="0"/>
              </a:spcAft>
              <a:buClr>
                <a:schemeClr val="lt1"/>
              </a:buClr>
              <a:buSzPts val="1200"/>
              <a:buNone/>
              <a:defRPr sz="1200">
                <a:solidFill>
                  <a:schemeClr val="lt1"/>
                </a:solidFill>
              </a:defRPr>
            </a:lvl5pPr>
            <a:lvl6pPr marL="2743200" lvl="5" indent="-228600" algn="l">
              <a:lnSpc>
                <a:spcPct val="90000"/>
              </a:lnSpc>
              <a:spcBef>
                <a:spcPts val="400"/>
              </a:spcBef>
              <a:spcAft>
                <a:spcPts val="0"/>
              </a:spcAft>
              <a:buClr>
                <a:schemeClr val="lt1"/>
              </a:buClr>
              <a:buSzPts val="1200"/>
              <a:buNone/>
              <a:defRPr sz="1200">
                <a:solidFill>
                  <a:schemeClr val="lt1"/>
                </a:solidFill>
              </a:defRPr>
            </a:lvl6pPr>
            <a:lvl7pPr marL="3200400" lvl="6" indent="-228600" algn="l">
              <a:lnSpc>
                <a:spcPct val="90000"/>
              </a:lnSpc>
              <a:spcBef>
                <a:spcPts val="400"/>
              </a:spcBef>
              <a:spcAft>
                <a:spcPts val="0"/>
              </a:spcAft>
              <a:buClr>
                <a:schemeClr val="lt1"/>
              </a:buClr>
              <a:buSzPts val="1200"/>
              <a:buNone/>
              <a:defRPr sz="1200">
                <a:solidFill>
                  <a:schemeClr val="lt1"/>
                </a:solidFill>
              </a:defRPr>
            </a:lvl7pPr>
            <a:lvl8pPr marL="3657600" lvl="7" indent="-228600" algn="l">
              <a:lnSpc>
                <a:spcPct val="90000"/>
              </a:lnSpc>
              <a:spcBef>
                <a:spcPts val="400"/>
              </a:spcBef>
              <a:spcAft>
                <a:spcPts val="0"/>
              </a:spcAft>
              <a:buClr>
                <a:schemeClr val="lt1"/>
              </a:buClr>
              <a:buSzPts val="1200"/>
              <a:buNone/>
              <a:defRPr sz="1200">
                <a:solidFill>
                  <a:schemeClr val="lt1"/>
                </a:solidFill>
              </a:defRPr>
            </a:lvl8pPr>
            <a:lvl9pPr marL="4114800" lvl="8" indent="-228600" algn="l">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673" name="Google Shape;673;p79"/>
          <p:cNvSpPr txBox="1">
            <a:spLocks noGrp="1"/>
          </p:cNvSpPr>
          <p:nvPr>
            <p:ph type="dt" idx="10"/>
          </p:nvPr>
        </p:nvSpPr>
        <p:spPr>
          <a:xfrm>
            <a:off x="5663236" y="4452140"/>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74" name="Google Shape;674;p79"/>
          <p:cNvSpPr txBox="1">
            <a:spLocks noGrp="1"/>
          </p:cNvSpPr>
          <p:nvPr>
            <p:ph type="ftr" idx="11"/>
          </p:nvPr>
        </p:nvSpPr>
        <p:spPr>
          <a:xfrm>
            <a:off x="510241" y="4452141"/>
            <a:ext cx="5152995"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75" name="Google Shape;675;p79"/>
          <p:cNvSpPr txBox="1">
            <a:spLocks noGrp="1"/>
          </p:cNvSpPr>
          <p:nvPr>
            <p:ph type="sldNum" idx="12"/>
          </p:nvPr>
        </p:nvSpPr>
        <p:spPr>
          <a:xfrm>
            <a:off x="8047091" y="2152421"/>
            <a:ext cx="865613" cy="818092"/>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676" name="Google Shape;676;p79"/>
          <p:cNvPicPr preferRelativeResize="0"/>
          <p:nvPr/>
        </p:nvPicPr>
        <p:blipFill rotWithShape="1">
          <a:blip r:embed="rId4">
            <a:alphaModFix/>
          </a:blip>
          <a:srcRect/>
          <a:stretch/>
        </p:blipFill>
        <p:spPr>
          <a:xfrm>
            <a:off x="8062559" y="2126402"/>
            <a:ext cx="1081441" cy="844111"/>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wee objecten" type="twoObj">
  <p:cSld name="TWO_OBJECTS">
    <p:spTree>
      <p:nvGrpSpPr>
        <p:cNvPr id="1" name="Shape 677"/>
        <p:cNvGrpSpPr/>
        <p:nvPr/>
      </p:nvGrpSpPr>
      <p:grpSpPr>
        <a:xfrm>
          <a:off x="0" y="0"/>
          <a:ext cx="0" cy="0"/>
          <a:chOff x="0" y="0"/>
          <a:chExt cx="0" cy="0"/>
        </a:xfrm>
      </p:grpSpPr>
      <p:pic>
        <p:nvPicPr>
          <p:cNvPr id="678" name="Google Shape;678;p80" descr="HD-ShadowLong.png"/>
          <p:cNvPicPr preferRelativeResize="0"/>
          <p:nvPr/>
        </p:nvPicPr>
        <p:blipFill rotWithShape="1">
          <a:blip r:embed="rId2">
            <a:alphaModFix/>
          </a:blip>
          <a:srcRect/>
          <a:stretch/>
        </p:blipFill>
        <p:spPr>
          <a:xfrm>
            <a:off x="1" y="1477680"/>
            <a:ext cx="7828359" cy="240873"/>
          </a:xfrm>
          <a:prstGeom prst="rect">
            <a:avLst/>
          </a:prstGeom>
          <a:noFill/>
          <a:ln>
            <a:noFill/>
          </a:ln>
        </p:spPr>
      </p:pic>
      <p:pic>
        <p:nvPicPr>
          <p:cNvPr id="679" name="Google Shape;679;p80" descr="HD-ShadowShort.png"/>
          <p:cNvPicPr preferRelativeResize="0"/>
          <p:nvPr/>
        </p:nvPicPr>
        <p:blipFill rotWithShape="1">
          <a:blip r:embed="rId3">
            <a:alphaModFix/>
          </a:blip>
          <a:srcRect/>
          <a:stretch/>
        </p:blipFill>
        <p:spPr>
          <a:xfrm>
            <a:off x="7939370" y="1478426"/>
            <a:ext cx="1202248" cy="108202"/>
          </a:xfrm>
          <a:prstGeom prst="rect">
            <a:avLst/>
          </a:prstGeom>
          <a:noFill/>
          <a:ln>
            <a:noFill/>
          </a:ln>
        </p:spPr>
      </p:pic>
      <p:sp>
        <p:nvSpPr>
          <p:cNvPr id="680" name="Google Shape;680;p80"/>
          <p:cNvSpPr/>
          <p:nvPr/>
        </p:nvSpPr>
        <p:spPr>
          <a:xfrm>
            <a:off x="0" y="457200"/>
            <a:ext cx="7828359" cy="1026149"/>
          </a:xfrm>
          <a:prstGeom prst="rect">
            <a:avLst/>
          </a:prstGeom>
          <a:solidFill>
            <a:srgbClr val="06578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81" name="Google Shape;681;p80"/>
          <p:cNvSpPr/>
          <p:nvPr/>
        </p:nvSpPr>
        <p:spPr>
          <a:xfrm>
            <a:off x="7939370" y="457200"/>
            <a:ext cx="1202248" cy="1026149"/>
          </a:xfrm>
          <a:prstGeom prst="rect">
            <a:avLst/>
          </a:pr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82" name="Google Shape;682;p80"/>
          <p:cNvSpPr txBox="1">
            <a:spLocks noGrp="1"/>
          </p:cNvSpPr>
          <p:nvPr>
            <p:ph type="title"/>
          </p:nvPr>
        </p:nvSpPr>
        <p:spPr>
          <a:xfrm>
            <a:off x="510241" y="564921"/>
            <a:ext cx="7210396" cy="810703"/>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83" name="Google Shape;683;p80"/>
          <p:cNvSpPr txBox="1">
            <a:spLocks noGrp="1"/>
          </p:cNvSpPr>
          <p:nvPr>
            <p:ph type="body" idx="1"/>
          </p:nvPr>
        </p:nvSpPr>
        <p:spPr>
          <a:xfrm>
            <a:off x="510240" y="1752655"/>
            <a:ext cx="3523769" cy="2699487"/>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lt1"/>
              </a:buClr>
              <a:buSzPts val="1400"/>
              <a:buChar char="•"/>
              <a:defRPr/>
            </a:lvl1pPr>
            <a:lvl2pPr marL="914400" lvl="1" indent="-317500" algn="l">
              <a:lnSpc>
                <a:spcPct val="90000"/>
              </a:lnSpc>
              <a:spcBef>
                <a:spcPts val="400"/>
              </a:spcBef>
              <a:spcAft>
                <a:spcPts val="0"/>
              </a:spcAft>
              <a:buClr>
                <a:schemeClr val="lt1"/>
              </a:buClr>
              <a:buSzPts val="1400"/>
              <a:buChar char="•"/>
              <a:defRPr/>
            </a:lvl2pPr>
            <a:lvl3pPr marL="1371600" lvl="2" indent="-317500" algn="l">
              <a:lnSpc>
                <a:spcPct val="90000"/>
              </a:lnSpc>
              <a:spcBef>
                <a:spcPts val="400"/>
              </a:spcBef>
              <a:spcAft>
                <a:spcPts val="0"/>
              </a:spcAft>
              <a:buClr>
                <a:schemeClr val="lt1"/>
              </a:buClr>
              <a:buSzPts val="1400"/>
              <a:buChar char="•"/>
              <a:defRPr/>
            </a:lvl3pPr>
            <a:lvl4pPr marL="1828800" lvl="3" indent="-317500" algn="l">
              <a:lnSpc>
                <a:spcPct val="90000"/>
              </a:lnSpc>
              <a:spcBef>
                <a:spcPts val="400"/>
              </a:spcBef>
              <a:spcAft>
                <a:spcPts val="0"/>
              </a:spcAft>
              <a:buClr>
                <a:schemeClr val="lt1"/>
              </a:buClr>
              <a:buSzPts val="1400"/>
              <a:buChar char="•"/>
              <a:defRPr/>
            </a:lvl4pPr>
            <a:lvl5pPr marL="2286000" lvl="4" indent="-317500" algn="l">
              <a:lnSpc>
                <a:spcPct val="90000"/>
              </a:lnSpc>
              <a:spcBef>
                <a:spcPts val="400"/>
              </a:spcBef>
              <a:spcAft>
                <a:spcPts val="0"/>
              </a:spcAft>
              <a:buClr>
                <a:schemeClr val="lt1"/>
              </a:buClr>
              <a:buSzPts val="1400"/>
              <a:buChar char="•"/>
              <a:defRPr/>
            </a:lvl5pPr>
            <a:lvl6pPr marL="2743200" lvl="5" indent="-317500" algn="l">
              <a:lnSpc>
                <a:spcPct val="90000"/>
              </a:lnSpc>
              <a:spcBef>
                <a:spcPts val="400"/>
              </a:spcBef>
              <a:spcAft>
                <a:spcPts val="0"/>
              </a:spcAft>
              <a:buClr>
                <a:schemeClr val="lt1"/>
              </a:buClr>
              <a:buSzPts val="1400"/>
              <a:buChar char="•"/>
              <a:defRPr/>
            </a:lvl6pPr>
            <a:lvl7pPr marL="3200400" lvl="6" indent="-317500" algn="l">
              <a:lnSpc>
                <a:spcPct val="90000"/>
              </a:lnSpc>
              <a:spcBef>
                <a:spcPts val="400"/>
              </a:spcBef>
              <a:spcAft>
                <a:spcPts val="0"/>
              </a:spcAft>
              <a:buClr>
                <a:schemeClr val="lt1"/>
              </a:buClr>
              <a:buSzPts val="1400"/>
              <a:buChar char="•"/>
              <a:defRPr/>
            </a:lvl7pPr>
            <a:lvl8pPr marL="3657600" lvl="7" indent="-317500" algn="l">
              <a:lnSpc>
                <a:spcPct val="90000"/>
              </a:lnSpc>
              <a:spcBef>
                <a:spcPts val="400"/>
              </a:spcBef>
              <a:spcAft>
                <a:spcPts val="0"/>
              </a:spcAft>
              <a:buClr>
                <a:schemeClr val="lt1"/>
              </a:buClr>
              <a:buSzPts val="1400"/>
              <a:buChar char="•"/>
              <a:defRPr/>
            </a:lvl8pPr>
            <a:lvl9pPr marL="4114800" lvl="8" indent="-317500" algn="l">
              <a:lnSpc>
                <a:spcPct val="90000"/>
              </a:lnSpc>
              <a:spcBef>
                <a:spcPts val="400"/>
              </a:spcBef>
              <a:spcAft>
                <a:spcPts val="0"/>
              </a:spcAft>
              <a:buClr>
                <a:schemeClr val="lt1"/>
              </a:buClr>
              <a:buSzPts val="1400"/>
              <a:buChar char="•"/>
              <a:defRPr/>
            </a:lvl9pPr>
          </a:lstStyle>
          <a:p>
            <a:endParaRPr/>
          </a:p>
        </p:txBody>
      </p:sp>
      <p:sp>
        <p:nvSpPr>
          <p:cNvPr id="684" name="Google Shape;684;p80"/>
          <p:cNvSpPr txBox="1">
            <a:spLocks noGrp="1"/>
          </p:cNvSpPr>
          <p:nvPr>
            <p:ph type="body" idx="2"/>
          </p:nvPr>
        </p:nvSpPr>
        <p:spPr>
          <a:xfrm>
            <a:off x="4195592" y="1752655"/>
            <a:ext cx="3525044" cy="2699487"/>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lt1"/>
              </a:buClr>
              <a:buSzPts val="1400"/>
              <a:buChar char="•"/>
              <a:defRPr/>
            </a:lvl1pPr>
            <a:lvl2pPr marL="914400" lvl="1" indent="-317500" algn="l">
              <a:lnSpc>
                <a:spcPct val="90000"/>
              </a:lnSpc>
              <a:spcBef>
                <a:spcPts val="400"/>
              </a:spcBef>
              <a:spcAft>
                <a:spcPts val="0"/>
              </a:spcAft>
              <a:buClr>
                <a:schemeClr val="lt1"/>
              </a:buClr>
              <a:buSzPts val="1400"/>
              <a:buChar char="•"/>
              <a:defRPr/>
            </a:lvl2pPr>
            <a:lvl3pPr marL="1371600" lvl="2" indent="-317500" algn="l">
              <a:lnSpc>
                <a:spcPct val="90000"/>
              </a:lnSpc>
              <a:spcBef>
                <a:spcPts val="400"/>
              </a:spcBef>
              <a:spcAft>
                <a:spcPts val="0"/>
              </a:spcAft>
              <a:buClr>
                <a:schemeClr val="lt1"/>
              </a:buClr>
              <a:buSzPts val="1400"/>
              <a:buChar char="•"/>
              <a:defRPr/>
            </a:lvl3pPr>
            <a:lvl4pPr marL="1828800" lvl="3" indent="-317500" algn="l">
              <a:lnSpc>
                <a:spcPct val="90000"/>
              </a:lnSpc>
              <a:spcBef>
                <a:spcPts val="400"/>
              </a:spcBef>
              <a:spcAft>
                <a:spcPts val="0"/>
              </a:spcAft>
              <a:buClr>
                <a:schemeClr val="lt1"/>
              </a:buClr>
              <a:buSzPts val="1400"/>
              <a:buChar char="•"/>
              <a:defRPr/>
            </a:lvl4pPr>
            <a:lvl5pPr marL="2286000" lvl="4" indent="-317500" algn="l">
              <a:lnSpc>
                <a:spcPct val="90000"/>
              </a:lnSpc>
              <a:spcBef>
                <a:spcPts val="400"/>
              </a:spcBef>
              <a:spcAft>
                <a:spcPts val="0"/>
              </a:spcAft>
              <a:buClr>
                <a:schemeClr val="lt1"/>
              </a:buClr>
              <a:buSzPts val="1400"/>
              <a:buChar char="•"/>
              <a:defRPr/>
            </a:lvl5pPr>
            <a:lvl6pPr marL="2743200" lvl="5" indent="-317500" algn="l">
              <a:lnSpc>
                <a:spcPct val="90000"/>
              </a:lnSpc>
              <a:spcBef>
                <a:spcPts val="400"/>
              </a:spcBef>
              <a:spcAft>
                <a:spcPts val="0"/>
              </a:spcAft>
              <a:buClr>
                <a:schemeClr val="lt1"/>
              </a:buClr>
              <a:buSzPts val="1400"/>
              <a:buChar char="•"/>
              <a:defRPr/>
            </a:lvl6pPr>
            <a:lvl7pPr marL="3200400" lvl="6" indent="-317500" algn="l">
              <a:lnSpc>
                <a:spcPct val="90000"/>
              </a:lnSpc>
              <a:spcBef>
                <a:spcPts val="400"/>
              </a:spcBef>
              <a:spcAft>
                <a:spcPts val="0"/>
              </a:spcAft>
              <a:buClr>
                <a:schemeClr val="lt1"/>
              </a:buClr>
              <a:buSzPts val="1400"/>
              <a:buChar char="•"/>
              <a:defRPr/>
            </a:lvl7pPr>
            <a:lvl8pPr marL="3657600" lvl="7" indent="-317500" algn="l">
              <a:lnSpc>
                <a:spcPct val="90000"/>
              </a:lnSpc>
              <a:spcBef>
                <a:spcPts val="400"/>
              </a:spcBef>
              <a:spcAft>
                <a:spcPts val="0"/>
              </a:spcAft>
              <a:buClr>
                <a:schemeClr val="lt1"/>
              </a:buClr>
              <a:buSzPts val="1400"/>
              <a:buChar char="•"/>
              <a:defRPr/>
            </a:lvl8pPr>
            <a:lvl9pPr marL="4114800" lvl="8" indent="-317500" algn="l">
              <a:lnSpc>
                <a:spcPct val="90000"/>
              </a:lnSpc>
              <a:spcBef>
                <a:spcPts val="400"/>
              </a:spcBef>
              <a:spcAft>
                <a:spcPts val="0"/>
              </a:spcAft>
              <a:buClr>
                <a:schemeClr val="lt1"/>
              </a:buClr>
              <a:buSzPts val="1400"/>
              <a:buChar char="•"/>
              <a:defRPr/>
            </a:lvl9pPr>
          </a:lstStyle>
          <a:p>
            <a:endParaRPr/>
          </a:p>
        </p:txBody>
      </p:sp>
      <p:sp>
        <p:nvSpPr>
          <p:cNvPr id="685" name="Google Shape;685;p80"/>
          <p:cNvSpPr txBox="1">
            <a:spLocks noGrp="1"/>
          </p:cNvSpPr>
          <p:nvPr>
            <p:ph type="dt" idx="10"/>
          </p:nvPr>
        </p:nvSpPr>
        <p:spPr>
          <a:xfrm>
            <a:off x="5663236" y="4452140"/>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86" name="Google Shape;686;p80"/>
          <p:cNvSpPr txBox="1">
            <a:spLocks noGrp="1"/>
          </p:cNvSpPr>
          <p:nvPr>
            <p:ph type="ftr" idx="11"/>
          </p:nvPr>
        </p:nvSpPr>
        <p:spPr>
          <a:xfrm>
            <a:off x="510241" y="4452141"/>
            <a:ext cx="5152995"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87" name="Google Shape;687;p80"/>
          <p:cNvSpPr txBox="1">
            <a:spLocks noGrp="1"/>
          </p:cNvSpPr>
          <p:nvPr>
            <p:ph type="sldNum" idx="12"/>
          </p:nvPr>
        </p:nvSpPr>
        <p:spPr>
          <a:xfrm>
            <a:off x="8047091" y="564920"/>
            <a:ext cx="865613" cy="818092"/>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688" name="Google Shape;688;p80"/>
          <p:cNvPicPr preferRelativeResize="0"/>
          <p:nvPr/>
        </p:nvPicPr>
        <p:blipFill rotWithShape="1">
          <a:blip r:embed="rId4">
            <a:alphaModFix/>
          </a:blip>
          <a:srcRect/>
          <a:stretch/>
        </p:blipFill>
        <p:spPr>
          <a:xfrm>
            <a:off x="8062559" y="564921"/>
            <a:ext cx="1081441" cy="844112"/>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689"/>
        <p:cNvGrpSpPr/>
        <p:nvPr/>
      </p:nvGrpSpPr>
      <p:grpSpPr>
        <a:xfrm>
          <a:off x="0" y="0"/>
          <a:ext cx="0" cy="0"/>
          <a:chOff x="0" y="0"/>
          <a:chExt cx="0" cy="0"/>
        </a:xfrm>
      </p:grpSpPr>
      <p:pic>
        <p:nvPicPr>
          <p:cNvPr id="690" name="Google Shape;690;p81" descr="HD-ShadowLong.png"/>
          <p:cNvPicPr preferRelativeResize="0"/>
          <p:nvPr/>
        </p:nvPicPr>
        <p:blipFill rotWithShape="1">
          <a:blip r:embed="rId2">
            <a:alphaModFix/>
          </a:blip>
          <a:srcRect/>
          <a:stretch/>
        </p:blipFill>
        <p:spPr>
          <a:xfrm>
            <a:off x="1" y="1477680"/>
            <a:ext cx="7828359" cy="240873"/>
          </a:xfrm>
          <a:prstGeom prst="rect">
            <a:avLst/>
          </a:prstGeom>
          <a:noFill/>
          <a:ln>
            <a:noFill/>
          </a:ln>
        </p:spPr>
      </p:pic>
      <p:pic>
        <p:nvPicPr>
          <p:cNvPr id="691" name="Google Shape;691;p81" descr="HD-ShadowShort.png"/>
          <p:cNvPicPr preferRelativeResize="0"/>
          <p:nvPr/>
        </p:nvPicPr>
        <p:blipFill rotWithShape="1">
          <a:blip r:embed="rId3">
            <a:alphaModFix/>
          </a:blip>
          <a:srcRect/>
          <a:stretch/>
        </p:blipFill>
        <p:spPr>
          <a:xfrm>
            <a:off x="7939370" y="1478426"/>
            <a:ext cx="1202248" cy="108202"/>
          </a:xfrm>
          <a:prstGeom prst="rect">
            <a:avLst/>
          </a:prstGeom>
          <a:noFill/>
          <a:ln>
            <a:noFill/>
          </a:ln>
        </p:spPr>
      </p:pic>
      <p:sp>
        <p:nvSpPr>
          <p:cNvPr id="692" name="Google Shape;692;p81"/>
          <p:cNvSpPr/>
          <p:nvPr/>
        </p:nvSpPr>
        <p:spPr>
          <a:xfrm>
            <a:off x="0" y="457200"/>
            <a:ext cx="7828359" cy="1026149"/>
          </a:xfrm>
          <a:prstGeom prst="rect">
            <a:avLst/>
          </a:prstGeom>
          <a:solidFill>
            <a:srgbClr val="06578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93" name="Google Shape;693;p81"/>
          <p:cNvSpPr/>
          <p:nvPr/>
        </p:nvSpPr>
        <p:spPr>
          <a:xfrm>
            <a:off x="7939370" y="457200"/>
            <a:ext cx="1202248" cy="1026149"/>
          </a:xfrm>
          <a:prstGeom prst="rect">
            <a:avLst/>
          </a:pr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94" name="Google Shape;694;p81"/>
          <p:cNvSpPr txBox="1">
            <a:spLocks noGrp="1"/>
          </p:cNvSpPr>
          <p:nvPr>
            <p:ph type="title"/>
          </p:nvPr>
        </p:nvSpPr>
        <p:spPr>
          <a:xfrm>
            <a:off x="510239" y="564922"/>
            <a:ext cx="7210397" cy="810703"/>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95" name="Google Shape;695;p81"/>
          <p:cNvSpPr txBox="1">
            <a:spLocks noGrp="1"/>
          </p:cNvSpPr>
          <p:nvPr>
            <p:ph type="body" idx="1"/>
          </p:nvPr>
        </p:nvSpPr>
        <p:spPr>
          <a:xfrm>
            <a:off x="679763" y="1752655"/>
            <a:ext cx="3354245" cy="519851"/>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lt1"/>
              </a:buClr>
              <a:buSzPts val="1800"/>
              <a:buNone/>
              <a:defRPr sz="1800" b="1"/>
            </a:lvl1pPr>
            <a:lvl2pPr marL="914400" lvl="1" indent="-228600" algn="l">
              <a:lnSpc>
                <a:spcPct val="90000"/>
              </a:lnSpc>
              <a:spcBef>
                <a:spcPts val="400"/>
              </a:spcBef>
              <a:spcAft>
                <a:spcPts val="0"/>
              </a:spcAft>
              <a:buClr>
                <a:schemeClr val="lt1"/>
              </a:buClr>
              <a:buSzPts val="1500"/>
              <a:buNone/>
              <a:defRPr sz="1500" b="1"/>
            </a:lvl2pPr>
            <a:lvl3pPr marL="1371600" lvl="2" indent="-228600" algn="l">
              <a:lnSpc>
                <a:spcPct val="90000"/>
              </a:lnSpc>
              <a:spcBef>
                <a:spcPts val="400"/>
              </a:spcBef>
              <a:spcAft>
                <a:spcPts val="0"/>
              </a:spcAft>
              <a:buClr>
                <a:schemeClr val="lt1"/>
              </a:buClr>
              <a:buSzPts val="1400"/>
              <a:buNone/>
              <a:defRPr sz="1400" b="1"/>
            </a:lvl3pPr>
            <a:lvl4pPr marL="1828800" lvl="3" indent="-228600" algn="l">
              <a:lnSpc>
                <a:spcPct val="90000"/>
              </a:lnSpc>
              <a:spcBef>
                <a:spcPts val="400"/>
              </a:spcBef>
              <a:spcAft>
                <a:spcPts val="0"/>
              </a:spcAft>
              <a:buClr>
                <a:schemeClr val="lt1"/>
              </a:buClr>
              <a:buSzPts val="1200"/>
              <a:buNone/>
              <a:defRPr sz="1200" b="1"/>
            </a:lvl4pPr>
            <a:lvl5pPr marL="2286000" lvl="4" indent="-228600" algn="l">
              <a:lnSpc>
                <a:spcPct val="90000"/>
              </a:lnSpc>
              <a:spcBef>
                <a:spcPts val="400"/>
              </a:spcBef>
              <a:spcAft>
                <a:spcPts val="0"/>
              </a:spcAft>
              <a:buClr>
                <a:schemeClr val="lt1"/>
              </a:buClr>
              <a:buSzPts val="1200"/>
              <a:buNone/>
              <a:defRPr sz="1200" b="1"/>
            </a:lvl5pPr>
            <a:lvl6pPr marL="2743200" lvl="5" indent="-228600" algn="l">
              <a:lnSpc>
                <a:spcPct val="90000"/>
              </a:lnSpc>
              <a:spcBef>
                <a:spcPts val="400"/>
              </a:spcBef>
              <a:spcAft>
                <a:spcPts val="0"/>
              </a:spcAft>
              <a:buClr>
                <a:schemeClr val="lt1"/>
              </a:buClr>
              <a:buSzPts val="1200"/>
              <a:buNone/>
              <a:defRPr sz="1200" b="1"/>
            </a:lvl6pPr>
            <a:lvl7pPr marL="3200400" lvl="6" indent="-228600" algn="l">
              <a:lnSpc>
                <a:spcPct val="90000"/>
              </a:lnSpc>
              <a:spcBef>
                <a:spcPts val="400"/>
              </a:spcBef>
              <a:spcAft>
                <a:spcPts val="0"/>
              </a:spcAft>
              <a:buClr>
                <a:schemeClr val="lt1"/>
              </a:buClr>
              <a:buSzPts val="1200"/>
              <a:buNone/>
              <a:defRPr sz="1200" b="1"/>
            </a:lvl7pPr>
            <a:lvl8pPr marL="3657600" lvl="7" indent="-228600" algn="l">
              <a:lnSpc>
                <a:spcPct val="90000"/>
              </a:lnSpc>
              <a:spcBef>
                <a:spcPts val="400"/>
              </a:spcBef>
              <a:spcAft>
                <a:spcPts val="0"/>
              </a:spcAft>
              <a:buClr>
                <a:schemeClr val="lt1"/>
              </a:buClr>
              <a:buSzPts val="1200"/>
              <a:buNone/>
              <a:defRPr sz="1200" b="1"/>
            </a:lvl8pPr>
            <a:lvl9pPr marL="4114800" lvl="8" indent="-228600" algn="l">
              <a:lnSpc>
                <a:spcPct val="90000"/>
              </a:lnSpc>
              <a:spcBef>
                <a:spcPts val="400"/>
              </a:spcBef>
              <a:spcAft>
                <a:spcPts val="0"/>
              </a:spcAft>
              <a:buClr>
                <a:schemeClr val="lt1"/>
              </a:buClr>
              <a:buSzPts val="1200"/>
              <a:buNone/>
              <a:defRPr sz="1200" b="1"/>
            </a:lvl9pPr>
          </a:lstStyle>
          <a:p>
            <a:endParaRPr/>
          </a:p>
        </p:txBody>
      </p:sp>
      <p:sp>
        <p:nvSpPr>
          <p:cNvPr id="696" name="Google Shape;696;p81"/>
          <p:cNvSpPr txBox="1">
            <a:spLocks noGrp="1"/>
          </p:cNvSpPr>
          <p:nvPr>
            <p:ph type="body" idx="2"/>
          </p:nvPr>
        </p:nvSpPr>
        <p:spPr>
          <a:xfrm>
            <a:off x="510242" y="2272506"/>
            <a:ext cx="3523766" cy="217963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lt1"/>
              </a:buClr>
              <a:buSzPts val="1400"/>
              <a:buChar char="•"/>
              <a:defRPr/>
            </a:lvl1pPr>
            <a:lvl2pPr marL="914400" lvl="1" indent="-317500" algn="l">
              <a:lnSpc>
                <a:spcPct val="90000"/>
              </a:lnSpc>
              <a:spcBef>
                <a:spcPts val="400"/>
              </a:spcBef>
              <a:spcAft>
                <a:spcPts val="0"/>
              </a:spcAft>
              <a:buClr>
                <a:schemeClr val="lt1"/>
              </a:buClr>
              <a:buSzPts val="1400"/>
              <a:buChar char="•"/>
              <a:defRPr/>
            </a:lvl2pPr>
            <a:lvl3pPr marL="1371600" lvl="2" indent="-317500" algn="l">
              <a:lnSpc>
                <a:spcPct val="90000"/>
              </a:lnSpc>
              <a:spcBef>
                <a:spcPts val="400"/>
              </a:spcBef>
              <a:spcAft>
                <a:spcPts val="0"/>
              </a:spcAft>
              <a:buClr>
                <a:schemeClr val="lt1"/>
              </a:buClr>
              <a:buSzPts val="1400"/>
              <a:buChar char="•"/>
              <a:defRPr/>
            </a:lvl3pPr>
            <a:lvl4pPr marL="1828800" lvl="3" indent="-317500" algn="l">
              <a:lnSpc>
                <a:spcPct val="90000"/>
              </a:lnSpc>
              <a:spcBef>
                <a:spcPts val="400"/>
              </a:spcBef>
              <a:spcAft>
                <a:spcPts val="0"/>
              </a:spcAft>
              <a:buClr>
                <a:schemeClr val="lt1"/>
              </a:buClr>
              <a:buSzPts val="1400"/>
              <a:buChar char="•"/>
              <a:defRPr/>
            </a:lvl4pPr>
            <a:lvl5pPr marL="2286000" lvl="4" indent="-317500" algn="l">
              <a:lnSpc>
                <a:spcPct val="90000"/>
              </a:lnSpc>
              <a:spcBef>
                <a:spcPts val="400"/>
              </a:spcBef>
              <a:spcAft>
                <a:spcPts val="0"/>
              </a:spcAft>
              <a:buClr>
                <a:schemeClr val="lt1"/>
              </a:buClr>
              <a:buSzPts val="1400"/>
              <a:buChar char="•"/>
              <a:defRPr/>
            </a:lvl5pPr>
            <a:lvl6pPr marL="2743200" lvl="5" indent="-317500" algn="l">
              <a:lnSpc>
                <a:spcPct val="90000"/>
              </a:lnSpc>
              <a:spcBef>
                <a:spcPts val="400"/>
              </a:spcBef>
              <a:spcAft>
                <a:spcPts val="0"/>
              </a:spcAft>
              <a:buClr>
                <a:schemeClr val="lt1"/>
              </a:buClr>
              <a:buSzPts val="1400"/>
              <a:buChar char="•"/>
              <a:defRPr/>
            </a:lvl6pPr>
            <a:lvl7pPr marL="3200400" lvl="6" indent="-317500" algn="l">
              <a:lnSpc>
                <a:spcPct val="90000"/>
              </a:lnSpc>
              <a:spcBef>
                <a:spcPts val="400"/>
              </a:spcBef>
              <a:spcAft>
                <a:spcPts val="0"/>
              </a:spcAft>
              <a:buClr>
                <a:schemeClr val="lt1"/>
              </a:buClr>
              <a:buSzPts val="1400"/>
              <a:buChar char="•"/>
              <a:defRPr/>
            </a:lvl7pPr>
            <a:lvl8pPr marL="3657600" lvl="7" indent="-317500" algn="l">
              <a:lnSpc>
                <a:spcPct val="90000"/>
              </a:lnSpc>
              <a:spcBef>
                <a:spcPts val="400"/>
              </a:spcBef>
              <a:spcAft>
                <a:spcPts val="0"/>
              </a:spcAft>
              <a:buClr>
                <a:schemeClr val="lt1"/>
              </a:buClr>
              <a:buSzPts val="1400"/>
              <a:buChar char="•"/>
              <a:defRPr/>
            </a:lvl8pPr>
            <a:lvl9pPr marL="4114800" lvl="8" indent="-317500" algn="l">
              <a:lnSpc>
                <a:spcPct val="90000"/>
              </a:lnSpc>
              <a:spcBef>
                <a:spcPts val="400"/>
              </a:spcBef>
              <a:spcAft>
                <a:spcPts val="0"/>
              </a:spcAft>
              <a:buClr>
                <a:schemeClr val="lt1"/>
              </a:buClr>
              <a:buSzPts val="1400"/>
              <a:buChar char="•"/>
              <a:defRPr/>
            </a:lvl9pPr>
          </a:lstStyle>
          <a:p>
            <a:endParaRPr/>
          </a:p>
        </p:txBody>
      </p:sp>
      <p:sp>
        <p:nvSpPr>
          <p:cNvPr id="697" name="Google Shape;697;p81"/>
          <p:cNvSpPr txBox="1">
            <a:spLocks noGrp="1"/>
          </p:cNvSpPr>
          <p:nvPr>
            <p:ph type="body" idx="3"/>
          </p:nvPr>
        </p:nvSpPr>
        <p:spPr>
          <a:xfrm>
            <a:off x="4365116" y="1752655"/>
            <a:ext cx="3355521" cy="519057"/>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lt1"/>
              </a:buClr>
              <a:buSzPts val="1800"/>
              <a:buNone/>
              <a:defRPr sz="1800" b="1"/>
            </a:lvl1pPr>
            <a:lvl2pPr marL="914400" lvl="1" indent="-228600" algn="l">
              <a:lnSpc>
                <a:spcPct val="90000"/>
              </a:lnSpc>
              <a:spcBef>
                <a:spcPts val="400"/>
              </a:spcBef>
              <a:spcAft>
                <a:spcPts val="0"/>
              </a:spcAft>
              <a:buClr>
                <a:schemeClr val="lt1"/>
              </a:buClr>
              <a:buSzPts val="1500"/>
              <a:buNone/>
              <a:defRPr sz="1500" b="1"/>
            </a:lvl2pPr>
            <a:lvl3pPr marL="1371600" lvl="2" indent="-228600" algn="l">
              <a:lnSpc>
                <a:spcPct val="90000"/>
              </a:lnSpc>
              <a:spcBef>
                <a:spcPts val="400"/>
              </a:spcBef>
              <a:spcAft>
                <a:spcPts val="0"/>
              </a:spcAft>
              <a:buClr>
                <a:schemeClr val="lt1"/>
              </a:buClr>
              <a:buSzPts val="1400"/>
              <a:buNone/>
              <a:defRPr sz="1400" b="1"/>
            </a:lvl3pPr>
            <a:lvl4pPr marL="1828800" lvl="3" indent="-228600" algn="l">
              <a:lnSpc>
                <a:spcPct val="90000"/>
              </a:lnSpc>
              <a:spcBef>
                <a:spcPts val="400"/>
              </a:spcBef>
              <a:spcAft>
                <a:spcPts val="0"/>
              </a:spcAft>
              <a:buClr>
                <a:schemeClr val="lt1"/>
              </a:buClr>
              <a:buSzPts val="1200"/>
              <a:buNone/>
              <a:defRPr sz="1200" b="1"/>
            </a:lvl4pPr>
            <a:lvl5pPr marL="2286000" lvl="4" indent="-228600" algn="l">
              <a:lnSpc>
                <a:spcPct val="90000"/>
              </a:lnSpc>
              <a:spcBef>
                <a:spcPts val="400"/>
              </a:spcBef>
              <a:spcAft>
                <a:spcPts val="0"/>
              </a:spcAft>
              <a:buClr>
                <a:schemeClr val="lt1"/>
              </a:buClr>
              <a:buSzPts val="1200"/>
              <a:buNone/>
              <a:defRPr sz="1200" b="1"/>
            </a:lvl5pPr>
            <a:lvl6pPr marL="2743200" lvl="5" indent="-228600" algn="l">
              <a:lnSpc>
                <a:spcPct val="90000"/>
              </a:lnSpc>
              <a:spcBef>
                <a:spcPts val="400"/>
              </a:spcBef>
              <a:spcAft>
                <a:spcPts val="0"/>
              </a:spcAft>
              <a:buClr>
                <a:schemeClr val="lt1"/>
              </a:buClr>
              <a:buSzPts val="1200"/>
              <a:buNone/>
              <a:defRPr sz="1200" b="1"/>
            </a:lvl6pPr>
            <a:lvl7pPr marL="3200400" lvl="6" indent="-228600" algn="l">
              <a:lnSpc>
                <a:spcPct val="90000"/>
              </a:lnSpc>
              <a:spcBef>
                <a:spcPts val="400"/>
              </a:spcBef>
              <a:spcAft>
                <a:spcPts val="0"/>
              </a:spcAft>
              <a:buClr>
                <a:schemeClr val="lt1"/>
              </a:buClr>
              <a:buSzPts val="1200"/>
              <a:buNone/>
              <a:defRPr sz="1200" b="1"/>
            </a:lvl7pPr>
            <a:lvl8pPr marL="3657600" lvl="7" indent="-228600" algn="l">
              <a:lnSpc>
                <a:spcPct val="90000"/>
              </a:lnSpc>
              <a:spcBef>
                <a:spcPts val="400"/>
              </a:spcBef>
              <a:spcAft>
                <a:spcPts val="0"/>
              </a:spcAft>
              <a:buClr>
                <a:schemeClr val="lt1"/>
              </a:buClr>
              <a:buSzPts val="1200"/>
              <a:buNone/>
              <a:defRPr sz="1200" b="1"/>
            </a:lvl8pPr>
            <a:lvl9pPr marL="4114800" lvl="8" indent="-228600" algn="l">
              <a:lnSpc>
                <a:spcPct val="90000"/>
              </a:lnSpc>
              <a:spcBef>
                <a:spcPts val="400"/>
              </a:spcBef>
              <a:spcAft>
                <a:spcPts val="0"/>
              </a:spcAft>
              <a:buClr>
                <a:schemeClr val="lt1"/>
              </a:buClr>
              <a:buSzPts val="1200"/>
              <a:buNone/>
              <a:defRPr sz="1200" b="1"/>
            </a:lvl9pPr>
          </a:lstStyle>
          <a:p>
            <a:endParaRPr/>
          </a:p>
        </p:txBody>
      </p:sp>
      <p:sp>
        <p:nvSpPr>
          <p:cNvPr id="698" name="Google Shape;698;p81"/>
          <p:cNvSpPr txBox="1">
            <a:spLocks noGrp="1"/>
          </p:cNvSpPr>
          <p:nvPr>
            <p:ph type="body" idx="4"/>
          </p:nvPr>
        </p:nvSpPr>
        <p:spPr>
          <a:xfrm>
            <a:off x="4195592" y="2272506"/>
            <a:ext cx="3525044" cy="217963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lt1"/>
              </a:buClr>
              <a:buSzPts val="1400"/>
              <a:buChar char="•"/>
              <a:defRPr/>
            </a:lvl1pPr>
            <a:lvl2pPr marL="914400" lvl="1" indent="-317500" algn="l">
              <a:lnSpc>
                <a:spcPct val="90000"/>
              </a:lnSpc>
              <a:spcBef>
                <a:spcPts val="400"/>
              </a:spcBef>
              <a:spcAft>
                <a:spcPts val="0"/>
              </a:spcAft>
              <a:buClr>
                <a:schemeClr val="lt1"/>
              </a:buClr>
              <a:buSzPts val="1400"/>
              <a:buChar char="•"/>
              <a:defRPr/>
            </a:lvl2pPr>
            <a:lvl3pPr marL="1371600" lvl="2" indent="-317500" algn="l">
              <a:lnSpc>
                <a:spcPct val="90000"/>
              </a:lnSpc>
              <a:spcBef>
                <a:spcPts val="400"/>
              </a:spcBef>
              <a:spcAft>
                <a:spcPts val="0"/>
              </a:spcAft>
              <a:buClr>
                <a:schemeClr val="lt1"/>
              </a:buClr>
              <a:buSzPts val="1400"/>
              <a:buChar char="•"/>
              <a:defRPr/>
            </a:lvl3pPr>
            <a:lvl4pPr marL="1828800" lvl="3" indent="-317500" algn="l">
              <a:lnSpc>
                <a:spcPct val="90000"/>
              </a:lnSpc>
              <a:spcBef>
                <a:spcPts val="400"/>
              </a:spcBef>
              <a:spcAft>
                <a:spcPts val="0"/>
              </a:spcAft>
              <a:buClr>
                <a:schemeClr val="lt1"/>
              </a:buClr>
              <a:buSzPts val="1400"/>
              <a:buChar char="•"/>
              <a:defRPr/>
            </a:lvl4pPr>
            <a:lvl5pPr marL="2286000" lvl="4" indent="-317500" algn="l">
              <a:lnSpc>
                <a:spcPct val="90000"/>
              </a:lnSpc>
              <a:spcBef>
                <a:spcPts val="400"/>
              </a:spcBef>
              <a:spcAft>
                <a:spcPts val="0"/>
              </a:spcAft>
              <a:buClr>
                <a:schemeClr val="lt1"/>
              </a:buClr>
              <a:buSzPts val="1400"/>
              <a:buChar char="•"/>
              <a:defRPr/>
            </a:lvl5pPr>
            <a:lvl6pPr marL="2743200" lvl="5" indent="-317500" algn="l">
              <a:lnSpc>
                <a:spcPct val="90000"/>
              </a:lnSpc>
              <a:spcBef>
                <a:spcPts val="400"/>
              </a:spcBef>
              <a:spcAft>
                <a:spcPts val="0"/>
              </a:spcAft>
              <a:buClr>
                <a:schemeClr val="lt1"/>
              </a:buClr>
              <a:buSzPts val="1400"/>
              <a:buChar char="•"/>
              <a:defRPr/>
            </a:lvl6pPr>
            <a:lvl7pPr marL="3200400" lvl="6" indent="-317500" algn="l">
              <a:lnSpc>
                <a:spcPct val="90000"/>
              </a:lnSpc>
              <a:spcBef>
                <a:spcPts val="400"/>
              </a:spcBef>
              <a:spcAft>
                <a:spcPts val="0"/>
              </a:spcAft>
              <a:buClr>
                <a:schemeClr val="lt1"/>
              </a:buClr>
              <a:buSzPts val="1400"/>
              <a:buChar char="•"/>
              <a:defRPr/>
            </a:lvl7pPr>
            <a:lvl8pPr marL="3657600" lvl="7" indent="-317500" algn="l">
              <a:lnSpc>
                <a:spcPct val="90000"/>
              </a:lnSpc>
              <a:spcBef>
                <a:spcPts val="400"/>
              </a:spcBef>
              <a:spcAft>
                <a:spcPts val="0"/>
              </a:spcAft>
              <a:buClr>
                <a:schemeClr val="lt1"/>
              </a:buClr>
              <a:buSzPts val="1400"/>
              <a:buChar char="•"/>
              <a:defRPr/>
            </a:lvl8pPr>
            <a:lvl9pPr marL="4114800" lvl="8" indent="-317500" algn="l">
              <a:lnSpc>
                <a:spcPct val="90000"/>
              </a:lnSpc>
              <a:spcBef>
                <a:spcPts val="400"/>
              </a:spcBef>
              <a:spcAft>
                <a:spcPts val="0"/>
              </a:spcAft>
              <a:buClr>
                <a:schemeClr val="lt1"/>
              </a:buClr>
              <a:buSzPts val="1400"/>
              <a:buChar char="•"/>
              <a:defRPr/>
            </a:lvl9pPr>
          </a:lstStyle>
          <a:p>
            <a:endParaRPr/>
          </a:p>
        </p:txBody>
      </p:sp>
      <p:sp>
        <p:nvSpPr>
          <p:cNvPr id="699" name="Google Shape;699;p81"/>
          <p:cNvSpPr txBox="1">
            <a:spLocks noGrp="1"/>
          </p:cNvSpPr>
          <p:nvPr>
            <p:ph type="dt" idx="10"/>
          </p:nvPr>
        </p:nvSpPr>
        <p:spPr>
          <a:xfrm>
            <a:off x="5663236" y="4452140"/>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00" name="Google Shape;700;p81"/>
          <p:cNvSpPr txBox="1">
            <a:spLocks noGrp="1"/>
          </p:cNvSpPr>
          <p:nvPr>
            <p:ph type="ftr" idx="11"/>
          </p:nvPr>
        </p:nvSpPr>
        <p:spPr>
          <a:xfrm>
            <a:off x="510241" y="4452141"/>
            <a:ext cx="5152995"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01" name="Google Shape;701;p81"/>
          <p:cNvSpPr txBox="1">
            <a:spLocks noGrp="1"/>
          </p:cNvSpPr>
          <p:nvPr>
            <p:ph type="sldNum" idx="12"/>
          </p:nvPr>
        </p:nvSpPr>
        <p:spPr>
          <a:xfrm>
            <a:off x="8047091" y="564920"/>
            <a:ext cx="865613" cy="818092"/>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702" name="Google Shape;702;p81"/>
          <p:cNvPicPr preferRelativeResize="0"/>
          <p:nvPr/>
        </p:nvPicPr>
        <p:blipFill rotWithShape="1">
          <a:blip r:embed="rId4">
            <a:alphaModFix/>
          </a:blip>
          <a:srcRect/>
          <a:stretch/>
        </p:blipFill>
        <p:spPr>
          <a:xfrm>
            <a:off x="8062559" y="579574"/>
            <a:ext cx="1081441" cy="844112"/>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703"/>
        <p:cNvGrpSpPr/>
        <p:nvPr/>
      </p:nvGrpSpPr>
      <p:grpSpPr>
        <a:xfrm>
          <a:off x="0" y="0"/>
          <a:ext cx="0" cy="0"/>
          <a:chOff x="0" y="0"/>
          <a:chExt cx="0" cy="0"/>
        </a:xfrm>
      </p:grpSpPr>
      <p:pic>
        <p:nvPicPr>
          <p:cNvPr id="704" name="Google Shape;704;p82" descr="HD-ShadowLong.png"/>
          <p:cNvPicPr preferRelativeResize="0"/>
          <p:nvPr/>
        </p:nvPicPr>
        <p:blipFill rotWithShape="1">
          <a:blip r:embed="rId2">
            <a:alphaModFix/>
          </a:blip>
          <a:srcRect/>
          <a:stretch/>
        </p:blipFill>
        <p:spPr>
          <a:xfrm>
            <a:off x="1" y="1477680"/>
            <a:ext cx="7828359" cy="240873"/>
          </a:xfrm>
          <a:prstGeom prst="rect">
            <a:avLst/>
          </a:prstGeom>
          <a:noFill/>
          <a:ln>
            <a:noFill/>
          </a:ln>
        </p:spPr>
      </p:pic>
      <p:pic>
        <p:nvPicPr>
          <p:cNvPr id="705" name="Google Shape;705;p82" descr="HD-ShadowShort.png"/>
          <p:cNvPicPr preferRelativeResize="0"/>
          <p:nvPr/>
        </p:nvPicPr>
        <p:blipFill rotWithShape="1">
          <a:blip r:embed="rId3">
            <a:alphaModFix/>
          </a:blip>
          <a:srcRect/>
          <a:stretch/>
        </p:blipFill>
        <p:spPr>
          <a:xfrm>
            <a:off x="7939370" y="1478426"/>
            <a:ext cx="1202248" cy="108202"/>
          </a:xfrm>
          <a:prstGeom prst="rect">
            <a:avLst/>
          </a:prstGeom>
          <a:noFill/>
          <a:ln>
            <a:noFill/>
          </a:ln>
        </p:spPr>
      </p:pic>
      <p:sp>
        <p:nvSpPr>
          <p:cNvPr id="706" name="Google Shape;706;p82"/>
          <p:cNvSpPr/>
          <p:nvPr/>
        </p:nvSpPr>
        <p:spPr>
          <a:xfrm>
            <a:off x="0" y="457200"/>
            <a:ext cx="7828359" cy="1026149"/>
          </a:xfrm>
          <a:prstGeom prst="rect">
            <a:avLst/>
          </a:prstGeom>
          <a:solidFill>
            <a:srgbClr val="06578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07" name="Google Shape;707;p82"/>
          <p:cNvSpPr/>
          <p:nvPr/>
        </p:nvSpPr>
        <p:spPr>
          <a:xfrm>
            <a:off x="7939370" y="457200"/>
            <a:ext cx="1202248" cy="1026149"/>
          </a:xfrm>
          <a:prstGeom prst="rect">
            <a:avLst/>
          </a:pr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08" name="Google Shape;708;p82"/>
          <p:cNvSpPr txBox="1">
            <a:spLocks noGrp="1"/>
          </p:cNvSpPr>
          <p:nvPr>
            <p:ph type="title"/>
          </p:nvPr>
        </p:nvSpPr>
        <p:spPr>
          <a:xfrm>
            <a:off x="510241" y="564921"/>
            <a:ext cx="7210396" cy="810703"/>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09" name="Google Shape;709;p82"/>
          <p:cNvSpPr txBox="1">
            <a:spLocks noGrp="1"/>
          </p:cNvSpPr>
          <p:nvPr>
            <p:ph type="dt" idx="10"/>
          </p:nvPr>
        </p:nvSpPr>
        <p:spPr>
          <a:xfrm>
            <a:off x="5663236" y="4452140"/>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10" name="Google Shape;710;p82"/>
          <p:cNvSpPr txBox="1">
            <a:spLocks noGrp="1"/>
          </p:cNvSpPr>
          <p:nvPr>
            <p:ph type="ftr" idx="11"/>
          </p:nvPr>
        </p:nvSpPr>
        <p:spPr>
          <a:xfrm>
            <a:off x="510241" y="4452141"/>
            <a:ext cx="5152995"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11" name="Google Shape;711;p82"/>
          <p:cNvSpPr txBox="1">
            <a:spLocks noGrp="1"/>
          </p:cNvSpPr>
          <p:nvPr>
            <p:ph type="sldNum" idx="12"/>
          </p:nvPr>
        </p:nvSpPr>
        <p:spPr>
          <a:xfrm>
            <a:off x="8047091" y="564920"/>
            <a:ext cx="865613" cy="818092"/>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712" name="Google Shape;712;p82"/>
          <p:cNvPicPr preferRelativeResize="0"/>
          <p:nvPr/>
        </p:nvPicPr>
        <p:blipFill rotWithShape="1">
          <a:blip r:embed="rId4">
            <a:alphaModFix/>
          </a:blip>
          <a:srcRect/>
          <a:stretch/>
        </p:blipFill>
        <p:spPr>
          <a:xfrm>
            <a:off x="8062559" y="564921"/>
            <a:ext cx="1081441" cy="844112"/>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713"/>
        <p:cNvGrpSpPr/>
        <p:nvPr/>
      </p:nvGrpSpPr>
      <p:grpSpPr>
        <a:xfrm>
          <a:off x="0" y="0"/>
          <a:ext cx="0" cy="0"/>
          <a:chOff x="0" y="0"/>
          <a:chExt cx="0" cy="0"/>
        </a:xfrm>
      </p:grpSpPr>
      <p:pic>
        <p:nvPicPr>
          <p:cNvPr id="714" name="Google Shape;714;p83" descr="HD-ShadowShort.png"/>
          <p:cNvPicPr preferRelativeResize="0"/>
          <p:nvPr/>
        </p:nvPicPr>
        <p:blipFill rotWithShape="1">
          <a:blip r:embed="rId2">
            <a:alphaModFix/>
          </a:blip>
          <a:srcRect/>
          <a:stretch/>
        </p:blipFill>
        <p:spPr>
          <a:xfrm>
            <a:off x="7939370" y="1478426"/>
            <a:ext cx="1202248" cy="108202"/>
          </a:xfrm>
          <a:prstGeom prst="rect">
            <a:avLst/>
          </a:prstGeom>
          <a:noFill/>
          <a:ln>
            <a:noFill/>
          </a:ln>
        </p:spPr>
      </p:pic>
      <p:sp>
        <p:nvSpPr>
          <p:cNvPr id="715" name="Google Shape;715;p83"/>
          <p:cNvSpPr/>
          <p:nvPr/>
        </p:nvSpPr>
        <p:spPr>
          <a:xfrm>
            <a:off x="7939370" y="457200"/>
            <a:ext cx="1202248" cy="1026149"/>
          </a:xfrm>
          <a:prstGeom prst="rect">
            <a:avLst/>
          </a:pr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16" name="Google Shape;716;p83"/>
          <p:cNvSpPr txBox="1">
            <a:spLocks noGrp="1"/>
          </p:cNvSpPr>
          <p:nvPr>
            <p:ph type="dt" idx="10"/>
          </p:nvPr>
        </p:nvSpPr>
        <p:spPr>
          <a:xfrm>
            <a:off x="5663236" y="4452140"/>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17" name="Google Shape;717;p83"/>
          <p:cNvSpPr txBox="1">
            <a:spLocks noGrp="1"/>
          </p:cNvSpPr>
          <p:nvPr>
            <p:ph type="ftr" idx="11"/>
          </p:nvPr>
        </p:nvSpPr>
        <p:spPr>
          <a:xfrm>
            <a:off x="510241" y="4452141"/>
            <a:ext cx="5152995"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18" name="Google Shape;718;p83"/>
          <p:cNvSpPr txBox="1">
            <a:spLocks noGrp="1"/>
          </p:cNvSpPr>
          <p:nvPr>
            <p:ph type="sldNum" idx="12"/>
          </p:nvPr>
        </p:nvSpPr>
        <p:spPr>
          <a:xfrm>
            <a:off x="8047091" y="564920"/>
            <a:ext cx="865613" cy="818092"/>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719" name="Google Shape;719;p83"/>
          <p:cNvPicPr preferRelativeResize="0"/>
          <p:nvPr/>
        </p:nvPicPr>
        <p:blipFill rotWithShape="1">
          <a:blip r:embed="rId3">
            <a:alphaModFix/>
          </a:blip>
          <a:srcRect/>
          <a:stretch/>
        </p:blipFill>
        <p:spPr>
          <a:xfrm>
            <a:off x="8062559" y="564921"/>
            <a:ext cx="1081441" cy="844112"/>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720"/>
        <p:cNvGrpSpPr/>
        <p:nvPr/>
      </p:nvGrpSpPr>
      <p:grpSpPr>
        <a:xfrm>
          <a:off x="0" y="0"/>
          <a:ext cx="0" cy="0"/>
          <a:chOff x="0" y="0"/>
          <a:chExt cx="0" cy="0"/>
        </a:xfrm>
      </p:grpSpPr>
      <p:pic>
        <p:nvPicPr>
          <p:cNvPr id="721" name="Google Shape;721;p84" descr="HD-ShadowLong.png"/>
          <p:cNvPicPr preferRelativeResize="0"/>
          <p:nvPr/>
        </p:nvPicPr>
        <p:blipFill rotWithShape="1">
          <a:blip r:embed="rId2">
            <a:alphaModFix/>
          </a:blip>
          <a:srcRect/>
          <a:stretch/>
        </p:blipFill>
        <p:spPr>
          <a:xfrm>
            <a:off x="1" y="1477680"/>
            <a:ext cx="7828359" cy="240873"/>
          </a:xfrm>
          <a:prstGeom prst="rect">
            <a:avLst/>
          </a:prstGeom>
          <a:noFill/>
          <a:ln>
            <a:noFill/>
          </a:ln>
        </p:spPr>
      </p:pic>
      <p:pic>
        <p:nvPicPr>
          <p:cNvPr id="722" name="Google Shape;722;p84" descr="HD-ShadowShort.png"/>
          <p:cNvPicPr preferRelativeResize="0"/>
          <p:nvPr/>
        </p:nvPicPr>
        <p:blipFill rotWithShape="1">
          <a:blip r:embed="rId3">
            <a:alphaModFix/>
          </a:blip>
          <a:srcRect/>
          <a:stretch/>
        </p:blipFill>
        <p:spPr>
          <a:xfrm>
            <a:off x="7939370" y="1478426"/>
            <a:ext cx="1202248" cy="108202"/>
          </a:xfrm>
          <a:prstGeom prst="rect">
            <a:avLst/>
          </a:prstGeom>
          <a:noFill/>
          <a:ln>
            <a:noFill/>
          </a:ln>
        </p:spPr>
      </p:pic>
      <p:sp>
        <p:nvSpPr>
          <p:cNvPr id="723" name="Google Shape;723;p84"/>
          <p:cNvSpPr/>
          <p:nvPr/>
        </p:nvSpPr>
        <p:spPr>
          <a:xfrm>
            <a:off x="0" y="457200"/>
            <a:ext cx="7828359" cy="1026149"/>
          </a:xfrm>
          <a:prstGeom prst="rect">
            <a:avLst/>
          </a:prstGeom>
          <a:solidFill>
            <a:srgbClr val="06578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24" name="Google Shape;724;p84"/>
          <p:cNvSpPr/>
          <p:nvPr/>
        </p:nvSpPr>
        <p:spPr>
          <a:xfrm>
            <a:off x="7939370" y="457200"/>
            <a:ext cx="1202248" cy="1026149"/>
          </a:xfrm>
          <a:prstGeom prst="rect">
            <a:avLst/>
          </a:pr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25" name="Google Shape;725;p84"/>
          <p:cNvSpPr txBox="1">
            <a:spLocks noGrp="1"/>
          </p:cNvSpPr>
          <p:nvPr>
            <p:ph type="title"/>
          </p:nvPr>
        </p:nvSpPr>
        <p:spPr>
          <a:xfrm>
            <a:off x="510241" y="564920"/>
            <a:ext cx="7210394" cy="81070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2700"/>
              <a:buFont typeface="Trebuchet MS"/>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26" name="Google Shape;726;p84"/>
          <p:cNvSpPr txBox="1">
            <a:spLocks noGrp="1"/>
          </p:cNvSpPr>
          <p:nvPr>
            <p:ph type="body" idx="1"/>
          </p:nvPr>
        </p:nvSpPr>
        <p:spPr>
          <a:xfrm>
            <a:off x="3514385" y="1752655"/>
            <a:ext cx="4206252" cy="269948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lt1"/>
              </a:buClr>
              <a:buSzPts val="1400"/>
              <a:buChar char="•"/>
              <a:defRPr/>
            </a:lvl1pPr>
            <a:lvl2pPr marL="914400" lvl="1" indent="-317500" algn="l">
              <a:lnSpc>
                <a:spcPct val="90000"/>
              </a:lnSpc>
              <a:spcBef>
                <a:spcPts val="400"/>
              </a:spcBef>
              <a:spcAft>
                <a:spcPts val="0"/>
              </a:spcAft>
              <a:buClr>
                <a:schemeClr val="lt1"/>
              </a:buClr>
              <a:buSzPts val="1400"/>
              <a:buChar char="•"/>
              <a:defRPr/>
            </a:lvl2pPr>
            <a:lvl3pPr marL="1371600" lvl="2" indent="-317500" algn="l">
              <a:lnSpc>
                <a:spcPct val="90000"/>
              </a:lnSpc>
              <a:spcBef>
                <a:spcPts val="400"/>
              </a:spcBef>
              <a:spcAft>
                <a:spcPts val="0"/>
              </a:spcAft>
              <a:buClr>
                <a:schemeClr val="lt1"/>
              </a:buClr>
              <a:buSzPts val="1400"/>
              <a:buChar char="•"/>
              <a:defRPr/>
            </a:lvl3pPr>
            <a:lvl4pPr marL="1828800" lvl="3" indent="-317500" algn="l">
              <a:lnSpc>
                <a:spcPct val="90000"/>
              </a:lnSpc>
              <a:spcBef>
                <a:spcPts val="400"/>
              </a:spcBef>
              <a:spcAft>
                <a:spcPts val="0"/>
              </a:spcAft>
              <a:buClr>
                <a:schemeClr val="lt1"/>
              </a:buClr>
              <a:buSzPts val="1400"/>
              <a:buChar char="•"/>
              <a:defRPr/>
            </a:lvl4pPr>
            <a:lvl5pPr marL="2286000" lvl="4" indent="-317500" algn="l">
              <a:lnSpc>
                <a:spcPct val="90000"/>
              </a:lnSpc>
              <a:spcBef>
                <a:spcPts val="400"/>
              </a:spcBef>
              <a:spcAft>
                <a:spcPts val="0"/>
              </a:spcAft>
              <a:buClr>
                <a:schemeClr val="lt1"/>
              </a:buClr>
              <a:buSzPts val="1400"/>
              <a:buChar char="•"/>
              <a:defRPr/>
            </a:lvl5pPr>
            <a:lvl6pPr marL="2743200" lvl="5" indent="-317500" algn="l">
              <a:lnSpc>
                <a:spcPct val="90000"/>
              </a:lnSpc>
              <a:spcBef>
                <a:spcPts val="400"/>
              </a:spcBef>
              <a:spcAft>
                <a:spcPts val="0"/>
              </a:spcAft>
              <a:buClr>
                <a:schemeClr val="lt1"/>
              </a:buClr>
              <a:buSzPts val="1400"/>
              <a:buChar char="•"/>
              <a:defRPr/>
            </a:lvl6pPr>
            <a:lvl7pPr marL="3200400" lvl="6" indent="-317500" algn="l">
              <a:lnSpc>
                <a:spcPct val="90000"/>
              </a:lnSpc>
              <a:spcBef>
                <a:spcPts val="400"/>
              </a:spcBef>
              <a:spcAft>
                <a:spcPts val="0"/>
              </a:spcAft>
              <a:buClr>
                <a:schemeClr val="lt1"/>
              </a:buClr>
              <a:buSzPts val="1400"/>
              <a:buChar char="•"/>
              <a:defRPr/>
            </a:lvl7pPr>
            <a:lvl8pPr marL="3657600" lvl="7" indent="-317500" algn="l">
              <a:lnSpc>
                <a:spcPct val="90000"/>
              </a:lnSpc>
              <a:spcBef>
                <a:spcPts val="400"/>
              </a:spcBef>
              <a:spcAft>
                <a:spcPts val="0"/>
              </a:spcAft>
              <a:buClr>
                <a:schemeClr val="lt1"/>
              </a:buClr>
              <a:buSzPts val="1400"/>
              <a:buChar char="•"/>
              <a:defRPr/>
            </a:lvl8pPr>
            <a:lvl9pPr marL="4114800" lvl="8" indent="-317500" algn="l">
              <a:lnSpc>
                <a:spcPct val="90000"/>
              </a:lnSpc>
              <a:spcBef>
                <a:spcPts val="400"/>
              </a:spcBef>
              <a:spcAft>
                <a:spcPts val="0"/>
              </a:spcAft>
              <a:buClr>
                <a:schemeClr val="lt1"/>
              </a:buClr>
              <a:buSzPts val="1400"/>
              <a:buChar char="•"/>
              <a:defRPr/>
            </a:lvl9pPr>
          </a:lstStyle>
          <a:p>
            <a:endParaRPr/>
          </a:p>
        </p:txBody>
      </p:sp>
      <p:sp>
        <p:nvSpPr>
          <p:cNvPr id="727" name="Google Shape;727;p84"/>
          <p:cNvSpPr txBox="1">
            <a:spLocks noGrp="1"/>
          </p:cNvSpPr>
          <p:nvPr>
            <p:ph type="body" idx="2"/>
          </p:nvPr>
        </p:nvSpPr>
        <p:spPr>
          <a:xfrm>
            <a:off x="510242" y="1752654"/>
            <a:ext cx="2842559" cy="2699488"/>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800"/>
              </a:spcBef>
              <a:spcAft>
                <a:spcPts val="0"/>
              </a:spcAft>
              <a:buClr>
                <a:schemeClr val="lt1"/>
              </a:buClr>
              <a:buSzPts val="1200"/>
              <a:buNone/>
              <a:defRPr sz="1200"/>
            </a:lvl1pPr>
            <a:lvl2pPr marL="914400" lvl="1" indent="-228600" algn="l">
              <a:lnSpc>
                <a:spcPct val="90000"/>
              </a:lnSpc>
              <a:spcBef>
                <a:spcPts val="400"/>
              </a:spcBef>
              <a:spcAft>
                <a:spcPts val="0"/>
              </a:spcAft>
              <a:buClr>
                <a:schemeClr val="lt1"/>
              </a:buClr>
              <a:buSzPts val="1100"/>
              <a:buNone/>
              <a:defRPr sz="1100"/>
            </a:lvl2pPr>
            <a:lvl3pPr marL="1371600" lvl="2" indent="-228600" algn="l">
              <a:lnSpc>
                <a:spcPct val="90000"/>
              </a:lnSpc>
              <a:spcBef>
                <a:spcPts val="400"/>
              </a:spcBef>
              <a:spcAft>
                <a:spcPts val="0"/>
              </a:spcAft>
              <a:buClr>
                <a:schemeClr val="lt1"/>
              </a:buClr>
              <a:buSzPts val="900"/>
              <a:buNone/>
              <a:defRPr sz="900"/>
            </a:lvl3pPr>
            <a:lvl4pPr marL="1828800" lvl="3" indent="-228600" algn="l">
              <a:lnSpc>
                <a:spcPct val="90000"/>
              </a:lnSpc>
              <a:spcBef>
                <a:spcPts val="400"/>
              </a:spcBef>
              <a:spcAft>
                <a:spcPts val="0"/>
              </a:spcAft>
              <a:buClr>
                <a:schemeClr val="lt1"/>
              </a:buClr>
              <a:buSzPts val="800"/>
              <a:buNone/>
              <a:defRPr sz="800"/>
            </a:lvl4pPr>
            <a:lvl5pPr marL="2286000" lvl="4" indent="-228600" algn="l">
              <a:lnSpc>
                <a:spcPct val="90000"/>
              </a:lnSpc>
              <a:spcBef>
                <a:spcPts val="400"/>
              </a:spcBef>
              <a:spcAft>
                <a:spcPts val="0"/>
              </a:spcAft>
              <a:buClr>
                <a:schemeClr val="lt1"/>
              </a:buClr>
              <a:buSzPts val="800"/>
              <a:buNone/>
              <a:defRPr sz="800"/>
            </a:lvl5pPr>
            <a:lvl6pPr marL="2743200" lvl="5" indent="-228600" algn="l">
              <a:lnSpc>
                <a:spcPct val="90000"/>
              </a:lnSpc>
              <a:spcBef>
                <a:spcPts val="400"/>
              </a:spcBef>
              <a:spcAft>
                <a:spcPts val="0"/>
              </a:spcAft>
              <a:buClr>
                <a:schemeClr val="lt1"/>
              </a:buClr>
              <a:buSzPts val="800"/>
              <a:buNone/>
              <a:defRPr sz="800"/>
            </a:lvl6pPr>
            <a:lvl7pPr marL="3200400" lvl="6" indent="-228600" algn="l">
              <a:lnSpc>
                <a:spcPct val="90000"/>
              </a:lnSpc>
              <a:spcBef>
                <a:spcPts val="400"/>
              </a:spcBef>
              <a:spcAft>
                <a:spcPts val="0"/>
              </a:spcAft>
              <a:buClr>
                <a:schemeClr val="lt1"/>
              </a:buClr>
              <a:buSzPts val="800"/>
              <a:buNone/>
              <a:defRPr sz="800"/>
            </a:lvl7pPr>
            <a:lvl8pPr marL="3657600" lvl="7" indent="-228600" algn="l">
              <a:lnSpc>
                <a:spcPct val="90000"/>
              </a:lnSpc>
              <a:spcBef>
                <a:spcPts val="400"/>
              </a:spcBef>
              <a:spcAft>
                <a:spcPts val="0"/>
              </a:spcAft>
              <a:buClr>
                <a:schemeClr val="lt1"/>
              </a:buClr>
              <a:buSzPts val="800"/>
              <a:buNone/>
              <a:defRPr sz="800"/>
            </a:lvl8pPr>
            <a:lvl9pPr marL="4114800" lvl="8" indent="-228600" algn="l">
              <a:lnSpc>
                <a:spcPct val="90000"/>
              </a:lnSpc>
              <a:spcBef>
                <a:spcPts val="400"/>
              </a:spcBef>
              <a:spcAft>
                <a:spcPts val="0"/>
              </a:spcAft>
              <a:buClr>
                <a:schemeClr val="lt1"/>
              </a:buClr>
              <a:buSzPts val="800"/>
              <a:buNone/>
              <a:defRPr sz="800"/>
            </a:lvl9pPr>
          </a:lstStyle>
          <a:p>
            <a:endParaRPr/>
          </a:p>
        </p:txBody>
      </p:sp>
      <p:sp>
        <p:nvSpPr>
          <p:cNvPr id="728" name="Google Shape;728;p84"/>
          <p:cNvSpPr txBox="1">
            <a:spLocks noGrp="1"/>
          </p:cNvSpPr>
          <p:nvPr>
            <p:ph type="dt" idx="10"/>
          </p:nvPr>
        </p:nvSpPr>
        <p:spPr>
          <a:xfrm>
            <a:off x="5663236" y="4452140"/>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29" name="Google Shape;729;p84"/>
          <p:cNvSpPr txBox="1">
            <a:spLocks noGrp="1"/>
          </p:cNvSpPr>
          <p:nvPr>
            <p:ph type="ftr" idx="11"/>
          </p:nvPr>
        </p:nvSpPr>
        <p:spPr>
          <a:xfrm>
            <a:off x="510241" y="4452141"/>
            <a:ext cx="5152995"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30" name="Google Shape;730;p84"/>
          <p:cNvSpPr txBox="1">
            <a:spLocks noGrp="1"/>
          </p:cNvSpPr>
          <p:nvPr>
            <p:ph type="sldNum" idx="12"/>
          </p:nvPr>
        </p:nvSpPr>
        <p:spPr>
          <a:xfrm>
            <a:off x="8047091" y="564920"/>
            <a:ext cx="865613" cy="818092"/>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731" name="Google Shape;731;p84"/>
          <p:cNvPicPr preferRelativeResize="0"/>
          <p:nvPr/>
        </p:nvPicPr>
        <p:blipFill rotWithShape="1">
          <a:blip r:embed="rId4">
            <a:alphaModFix/>
          </a:blip>
          <a:srcRect/>
          <a:stretch/>
        </p:blipFill>
        <p:spPr>
          <a:xfrm>
            <a:off x="8062559" y="564921"/>
            <a:ext cx="1081441" cy="844112"/>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Panorama-afbeelding met bijschrift">
  <p:cSld name="Panorama-afbeelding met bijschrift">
    <p:spTree>
      <p:nvGrpSpPr>
        <p:cNvPr id="1" name="Shape 732"/>
        <p:cNvGrpSpPr/>
        <p:nvPr/>
      </p:nvGrpSpPr>
      <p:grpSpPr>
        <a:xfrm>
          <a:off x="0" y="0"/>
          <a:ext cx="0" cy="0"/>
          <a:chOff x="0" y="0"/>
          <a:chExt cx="0" cy="0"/>
        </a:xfrm>
      </p:grpSpPr>
      <p:pic>
        <p:nvPicPr>
          <p:cNvPr id="733" name="Google Shape;733;p85" descr="HD-ShadowLong.png"/>
          <p:cNvPicPr preferRelativeResize="0"/>
          <p:nvPr/>
        </p:nvPicPr>
        <p:blipFill rotWithShape="1">
          <a:blip r:embed="rId2">
            <a:alphaModFix/>
          </a:blip>
          <a:srcRect/>
          <a:stretch/>
        </p:blipFill>
        <p:spPr>
          <a:xfrm>
            <a:off x="1" y="4446471"/>
            <a:ext cx="7828359" cy="240873"/>
          </a:xfrm>
          <a:prstGeom prst="rect">
            <a:avLst/>
          </a:prstGeom>
          <a:noFill/>
          <a:ln>
            <a:noFill/>
          </a:ln>
        </p:spPr>
      </p:pic>
      <p:pic>
        <p:nvPicPr>
          <p:cNvPr id="734" name="Google Shape;734;p85" descr="HD-ShadowShort.png"/>
          <p:cNvPicPr preferRelativeResize="0"/>
          <p:nvPr/>
        </p:nvPicPr>
        <p:blipFill rotWithShape="1">
          <a:blip r:embed="rId3">
            <a:alphaModFix/>
          </a:blip>
          <a:srcRect/>
          <a:stretch/>
        </p:blipFill>
        <p:spPr>
          <a:xfrm>
            <a:off x="7939370" y="4447216"/>
            <a:ext cx="1202248" cy="108203"/>
          </a:xfrm>
          <a:prstGeom prst="rect">
            <a:avLst/>
          </a:prstGeom>
          <a:noFill/>
          <a:ln>
            <a:noFill/>
          </a:ln>
        </p:spPr>
      </p:pic>
      <p:sp>
        <p:nvSpPr>
          <p:cNvPr id="735" name="Google Shape;735;p85"/>
          <p:cNvSpPr/>
          <p:nvPr/>
        </p:nvSpPr>
        <p:spPr>
          <a:xfrm>
            <a:off x="0" y="3425991"/>
            <a:ext cx="7828359" cy="1026149"/>
          </a:xfrm>
          <a:prstGeom prst="rect">
            <a:avLst/>
          </a:prstGeom>
          <a:solidFill>
            <a:srgbClr val="06578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36" name="Google Shape;736;p85"/>
          <p:cNvSpPr/>
          <p:nvPr/>
        </p:nvSpPr>
        <p:spPr>
          <a:xfrm>
            <a:off x="7939370" y="3425991"/>
            <a:ext cx="1202248" cy="1026149"/>
          </a:xfrm>
          <a:prstGeom prst="rect">
            <a:avLst/>
          </a:pr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37" name="Google Shape;737;p85"/>
          <p:cNvSpPr txBox="1">
            <a:spLocks noGrp="1"/>
          </p:cNvSpPr>
          <p:nvPr>
            <p:ph type="title"/>
          </p:nvPr>
        </p:nvSpPr>
        <p:spPr>
          <a:xfrm>
            <a:off x="510242" y="3533712"/>
            <a:ext cx="7210394" cy="339788"/>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1800"/>
              <a:buFont typeface="Trebuchet MS"/>
              <a:buNone/>
              <a:defRPr sz="18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38" name="Google Shape;738;p85"/>
          <p:cNvSpPr>
            <a:spLocks noGrp="1"/>
          </p:cNvSpPr>
          <p:nvPr>
            <p:ph type="pic" idx="2"/>
          </p:nvPr>
        </p:nvSpPr>
        <p:spPr>
          <a:xfrm>
            <a:off x="510242" y="457198"/>
            <a:ext cx="7210394" cy="2692181"/>
          </a:xfrm>
          <a:prstGeom prst="rect">
            <a:avLst/>
          </a:prstGeom>
          <a:noFill/>
          <a:ln>
            <a:noFill/>
          </a:ln>
          <a:effectLst>
            <a:outerShdw blurRad="76200" dist="63500" dir="5040000" algn="tl" rotWithShape="0">
              <a:srgbClr val="000000">
                <a:alpha val="40784"/>
              </a:srgbClr>
            </a:outerShdw>
          </a:effectLst>
        </p:spPr>
      </p:sp>
      <p:sp>
        <p:nvSpPr>
          <p:cNvPr id="739" name="Google Shape;739;p85"/>
          <p:cNvSpPr txBox="1">
            <a:spLocks noGrp="1"/>
          </p:cNvSpPr>
          <p:nvPr>
            <p:ph type="body" idx="1"/>
          </p:nvPr>
        </p:nvSpPr>
        <p:spPr>
          <a:xfrm>
            <a:off x="510239" y="3877187"/>
            <a:ext cx="7210397" cy="467228"/>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1200"/>
              <a:buNone/>
              <a:defRPr sz="1200"/>
            </a:lvl1pPr>
            <a:lvl2pPr marL="914400" lvl="1" indent="-228600" algn="l">
              <a:lnSpc>
                <a:spcPct val="90000"/>
              </a:lnSpc>
              <a:spcBef>
                <a:spcPts val="400"/>
              </a:spcBef>
              <a:spcAft>
                <a:spcPts val="0"/>
              </a:spcAft>
              <a:buClr>
                <a:schemeClr val="lt1"/>
              </a:buClr>
              <a:buSzPts val="1100"/>
              <a:buNone/>
              <a:defRPr sz="1100"/>
            </a:lvl2pPr>
            <a:lvl3pPr marL="1371600" lvl="2" indent="-228600" algn="l">
              <a:lnSpc>
                <a:spcPct val="90000"/>
              </a:lnSpc>
              <a:spcBef>
                <a:spcPts val="400"/>
              </a:spcBef>
              <a:spcAft>
                <a:spcPts val="0"/>
              </a:spcAft>
              <a:buClr>
                <a:schemeClr val="lt1"/>
              </a:buClr>
              <a:buSzPts val="900"/>
              <a:buNone/>
              <a:defRPr sz="900"/>
            </a:lvl3pPr>
            <a:lvl4pPr marL="1828800" lvl="3" indent="-228600" algn="l">
              <a:lnSpc>
                <a:spcPct val="90000"/>
              </a:lnSpc>
              <a:spcBef>
                <a:spcPts val="400"/>
              </a:spcBef>
              <a:spcAft>
                <a:spcPts val="0"/>
              </a:spcAft>
              <a:buClr>
                <a:schemeClr val="lt1"/>
              </a:buClr>
              <a:buSzPts val="800"/>
              <a:buNone/>
              <a:defRPr sz="800"/>
            </a:lvl4pPr>
            <a:lvl5pPr marL="2286000" lvl="4" indent="-228600" algn="l">
              <a:lnSpc>
                <a:spcPct val="90000"/>
              </a:lnSpc>
              <a:spcBef>
                <a:spcPts val="400"/>
              </a:spcBef>
              <a:spcAft>
                <a:spcPts val="0"/>
              </a:spcAft>
              <a:buClr>
                <a:schemeClr val="lt1"/>
              </a:buClr>
              <a:buSzPts val="800"/>
              <a:buNone/>
              <a:defRPr sz="800"/>
            </a:lvl5pPr>
            <a:lvl6pPr marL="2743200" lvl="5" indent="-228600" algn="l">
              <a:lnSpc>
                <a:spcPct val="90000"/>
              </a:lnSpc>
              <a:spcBef>
                <a:spcPts val="400"/>
              </a:spcBef>
              <a:spcAft>
                <a:spcPts val="0"/>
              </a:spcAft>
              <a:buClr>
                <a:schemeClr val="lt1"/>
              </a:buClr>
              <a:buSzPts val="800"/>
              <a:buNone/>
              <a:defRPr sz="800"/>
            </a:lvl6pPr>
            <a:lvl7pPr marL="3200400" lvl="6" indent="-228600" algn="l">
              <a:lnSpc>
                <a:spcPct val="90000"/>
              </a:lnSpc>
              <a:spcBef>
                <a:spcPts val="400"/>
              </a:spcBef>
              <a:spcAft>
                <a:spcPts val="0"/>
              </a:spcAft>
              <a:buClr>
                <a:schemeClr val="lt1"/>
              </a:buClr>
              <a:buSzPts val="800"/>
              <a:buNone/>
              <a:defRPr sz="800"/>
            </a:lvl7pPr>
            <a:lvl8pPr marL="3657600" lvl="7" indent="-228600" algn="l">
              <a:lnSpc>
                <a:spcPct val="90000"/>
              </a:lnSpc>
              <a:spcBef>
                <a:spcPts val="400"/>
              </a:spcBef>
              <a:spcAft>
                <a:spcPts val="0"/>
              </a:spcAft>
              <a:buClr>
                <a:schemeClr val="lt1"/>
              </a:buClr>
              <a:buSzPts val="800"/>
              <a:buNone/>
              <a:defRPr sz="800"/>
            </a:lvl8pPr>
            <a:lvl9pPr marL="4114800" lvl="8" indent="-228600" algn="l">
              <a:lnSpc>
                <a:spcPct val="90000"/>
              </a:lnSpc>
              <a:spcBef>
                <a:spcPts val="400"/>
              </a:spcBef>
              <a:spcAft>
                <a:spcPts val="0"/>
              </a:spcAft>
              <a:buClr>
                <a:schemeClr val="lt1"/>
              </a:buClr>
              <a:buSzPts val="800"/>
              <a:buNone/>
              <a:defRPr sz="800"/>
            </a:lvl9pPr>
          </a:lstStyle>
          <a:p>
            <a:endParaRPr/>
          </a:p>
        </p:txBody>
      </p:sp>
      <p:sp>
        <p:nvSpPr>
          <p:cNvPr id="740" name="Google Shape;740;p85"/>
          <p:cNvSpPr txBox="1">
            <a:spLocks noGrp="1"/>
          </p:cNvSpPr>
          <p:nvPr>
            <p:ph type="dt" idx="10"/>
          </p:nvPr>
        </p:nvSpPr>
        <p:spPr>
          <a:xfrm>
            <a:off x="5663236" y="4452140"/>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41" name="Google Shape;741;p85"/>
          <p:cNvSpPr txBox="1">
            <a:spLocks noGrp="1"/>
          </p:cNvSpPr>
          <p:nvPr>
            <p:ph type="ftr" idx="11"/>
          </p:nvPr>
        </p:nvSpPr>
        <p:spPr>
          <a:xfrm>
            <a:off x="510241" y="4452141"/>
            <a:ext cx="5152995"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42" name="Google Shape;742;p85"/>
          <p:cNvSpPr txBox="1">
            <a:spLocks noGrp="1"/>
          </p:cNvSpPr>
          <p:nvPr>
            <p:ph type="sldNum" idx="12"/>
          </p:nvPr>
        </p:nvSpPr>
        <p:spPr>
          <a:xfrm>
            <a:off x="8047091" y="3533482"/>
            <a:ext cx="865613" cy="818092"/>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743" name="Google Shape;743;p85"/>
          <p:cNvPicPr preferRelativeResize="0"/>
          <p:nvPr/>
        </p:nvPicPr>
        <p:blipFill rotWithShape="1">
          <a:blip r:embed="rId4">
            <a:alphaModFix/>
          </a:blip>
          <a:srcRect/>
          <a:stretch/>
        </p:blipFill>
        <p:spPr>
          <a:xfrm>
            <a:off x="8062559" y="3500304"/>
            <a:ext cx="1081441" cy="844111"/>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el en bijschrift">
  <p:cSld name="Titel en bijschrift">
    <p:spTree>
      <p:nvGrpSpPr>
        <p:cNvPr id="1" name="Shape 744"/>
        <p:cNvGrpSpPr/>
        <p:nvPr/>
      </p:nvGrpSpPr>
      <p:grpSpPr>
        <a:xfrm>
          <a:off x="0" y="0"/>
          <a:ext cx="0" cy="0"/>
          <a:chOff x="0" y="0"/>
          <a:chExt cx="0" cy="0"/>
        </a:xfrm>
      </p:grpSpPr>
      <p:pic>
        <p:nvPicPr>
          <p:cNvPr id="745" name="Google Shape;745;p86" descr="HD-ShadowLong.png"/>
          <p:cNvPicPr preferRelativeResize="0"/>
          <p:nvPr/>
        </p:nvPicPr>
        <p:blipFill rotWithShape="1">
          <a:blip r:embed="rId2">
            <a:alphaModFix/>
          </a:blip>
          <a:srcRect/>
          <a:stretch/>
        </p:blipFill>
        <p:spPr>
          <a:xfrm>
            <a:off x="1" y="4446471"/>
            <a:ext cx="7828359" cy="240873"/>
          </a:xfrm>
          <a:prstGeom prst="rect">
            <a:avLst/>
          </a:prstGeom>
          <a:noFill/>
          <a:ln>
            <a:noFill/>
          </a:ln>
        </p:spPr>
      </p:pic>
      <p:pic>
        <p:nvPicPr>
          <p:cNvPr id="746" name="Google Shape;746;p86" descr="HD-ShadowShort.png"/>
          <p:cNvPicPr preferRelativeResize="0"/>
          <p:nvPr/>
        </p:nvPicPr>
        <p:blipFill rotWithShape="1">
          <a:blip r:embed="rId3">
            <a:alphaModFix/>
          </a:blip>
          <a:srcRect/>
          <a:stretch/>
        </p:blipFill>
        <p:spPr>
          <a:xfrm>
            <a:off x="7939370" y="4447216"/>
            <a:ext cx="1202248" cy="108203"/>
          </a:xfrm>
          <a:prstGeom prst="rect">
            <a:avLst/>
          </a:prstGeom>
          <a:noFill/>
          <a:ln>
            <a:noFill/>
          </a:ln>
        </p:spPr>
      </p:pic>
      <p:sp>
        <p:nvSpPr>
          <p:cNvPr id="747" name="Google Shape;747;p86"/>
          <p:cNvSpPr/>
          <p:nvPr/>
        </p:nvSpPr>
        <p:spPr>
          <a:xfrm>
            <a:off x="0" y="3425991"/>
            <a:ext cx="7828359" cy="1026149"/>
          </a:xfrm>
          <a:prstGeom prst="rect">
            <a:avLst/>
          </a:prstGeom>
          <a:solidFill>
            <a:srgbClr val="06578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48" name="Google Shape;748;p86"/>
          <p:cNvSpPr/>
          <p:nvPr/>
        </p:nvSpPr>
        <p:spPr>
          <a:xfrm>
            <a:off x="7939370" y="3425991"/>
            <a:ext cx="1202248" cy="1026149"/>
          </a:xfrm>
          <a:prstGeom prst="rect">
            <a:avLst/>
          </a:pr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49" name="Google Shape;749;p86"/>
          <p:cNvSpPr txBox="1">
            <a:spLocks noGrp="1"/>
          </p:cNvSpPr>
          <p:nvPr>
            <p:ph type="title"/>
          </p:nvPr>
        </p:nvSpPr>
        <p:spPr>
          <a:xfrm>
            <a:off x="510242" y="457198"/>
            <a:ext cx="7210394" cy="2694563"/>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2400"/>
              <a:buFont typeface="Trebuchet MS"/>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50" name="Google Shape;750;p86"/>
          <p:cNvSpPr txBox="1">
            <a:spLocks noGrp="1"/>
          </p:cNvSpPr>
          <p:nvPr>
            <p:ph type="body" idx="1"/>
          </p:nvPr>
        </p:nvSpPr>
        <p:spPr>
          <a:xfrm>
            <a:off x="510242" y="3533711"/>
            <a:ext cx="7210394" cy="818092"/>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800"/>
              </a:spcBef>
              <a:spcAft>
                <a:spcPts val="0"/>
              </a:spcAft>
              <a:buClr>
                <a:schemeClr val="lt1"/>
              </a:buClr>
              <a:buSzPts val="1200"/>
              <a:buNone/>
              <a:defRPr sz="1200"/>
            </a:lvl1pPr>
            <a:lvl2pPr marL="914400" lvl="1" indent="-228600" algn="l">
              <a:lnSpc>
                <a:spcPct val="90000"/>
              </a:lnSpc>
              <a:spcBef>
                <a:spcPts val="400"/>
              </a:spcBef>
              <a:spcAft>
                <a:spcPts val="0"/>
              </a:spcAft>
              <a:buClr>
                <a:schemeClr val="lt1"/>
              </a:buClr>
              <a:buSzPts val="1100"/>
              <a:buNone/>
              <a:defRPr sz="1100"/>
            </a:lvl2pPr>
            <a:lvl3pPr marL="1371600" lvl="2" indent="-228600" algn="l">
              <a:lnSpc>
                <a:spcPct val="90000"/>
              </a:lnSpc>
              <a:spcBef>
                <a:spcPts val="400"/>
              </a:spcBef>
              <a:spcAft>
                <a:spcPts val="0"/>
              </a:spcAft>
              <a:buClr>
                <a:schemeClr val="lt1"/>
              </a:buClr>
              <a:buSzPts val="900"/>
              <a:buNone/>
              <a:defRPr sz="900"/>
            </a:lvl3pPr>
            <a:lvl4pPr marL="1828800" lvl="3" indent="-228600" algn="l">
              <a:lnSpc>
                <a:spcPct val="90000"/>
              </a:lnSpc>
              <a:spcBef>
                <a:spcPts val="400"/>
              </a:spcBef>
              <a:spcAft>
                <a:spcPts val="0"/>
              </a:spcAft>
              <a:buClr>
                <a:schemeClr val="lt1"/>
              </a:buClr>
              <a:buSzPts val="800"/>
              <a:buNone/>
              <a:defRPr sz="800"/>
            </a:lvl4pPr>
            <a:lvl5pPr marL="2286000" lvl="4" indent="-228600" algn="l">
              <a:lnSpc>
                <a:spcPct val="90000"/>
              </a:lnSpc>
              <a:spcBef>
                <a:spcPts val="400"/>
              </a:spcBef>
              <a:spcAft>
                <a:spcPts val="0"/>
              </a:spcAft>
              <a:buClr>
                <a:schemeClr val="lt1"/>
              </a:buClr>
              <a:buSzPts val="800"/>
              <a:buNone/>
              <a:defRPr sz="800"/>
            </a:lvl5pPr>
            <a:lvl6pPr marL="2743200" lvl="5" indent="-228600" algn="l">
              <a:lnSpc>
                <a:spcPct val="90000"/>
              </a:lnSpc>
              <a:spcBef>
                <a:spcPts val="400"/>
              </a:spcBef>
              <a:spcAft>
                <a:spcPts val="0"/>
              </a:spcAft>
              <a:buClr>
                <a:schemeClr val="lt1"/>
              </a:buClr>
              <a:buSzPts val="800"/>
              <a:buNone/>
              <a:defRPr sz="800"/>
            </a:lvl6pPr>
            <a:lvl7pPr marL="3200400" lvl="6" indent="-228600" algn="l">
              <a:lnSpc>
                <a:spcPct val="90000"/>
              </a:lnSpc>
              <a:spcBef>
                <a:spcPts val="400"/>
              </a:spcBef>
              <a:spcAft>
                <a:spcPts val="0"/>
              </a:spcAft>
              <a:buClr>
                <a:schemeClr val="lt1"/>
              </a:buClr>
              <a:buSzPts val="800"/>
              <a:buNone/>
              <a:defRPr sz="800"/>
            </a:lvl7pPr>
            <a:lvl8pPr marL="3657600" lvl="7" indent="-228600" algn="l">
              <a:lnSpc>
                <a:spcPct val="90000"/>
              </a:lnSpc>
              <a:spcBef>
                <a:spcPts val="400"/>
              </a:spcBef>
              <a:spcAft>
                <a:spcPts val="0"/>
              </a:spcAft>
              <a:buClr>
                <a:schemeClr val="lt1"/>
              </a:buClr>
              <a:buSzPts val="800"/>
              <a:buNone/>
              <a:defRPr sz="800"/>
            </a:lvl8pPr>
            <a:lvl9pPr marL="4114800" lvl="8" indent="-228600" algn="l">
              <a:lnSpc>
                <a:spcPct val="90000"/>
              </a:lnSpc>
              <a:spcBef>
                <a:spcPts val="400"/>
              </a:spcBef>
              <a:spcAft>
                <a:spcPts val="0"/>
              </a:spcAft>
              <a:buClr>
                <a:schemeClr val="lt1"/>
              </a:buClr>
              <a:buSzPts val="800"/>
              <a:buNone/>
              <a:defRPr sz="800"/>
            </a:lvl9pPr>
          </a:lstStyle>
          <a:p>
            <a:endParaRPr/>
          </a:p>
        </p:txBody>
      </p:sp>
      <p:sp>
        <p:nvSpPr>
          <p:cNvPr id="751" name="Google Shape;751;p86"/>
          <p:cNvSpPr txBox="1">
            <a:spLocks noGrp="1"/>
          </p:cNvSpPr>
          <p:nvPr>
            <p:ph type="dt" idx="10"/>
          </p:nvPr>
        </p:nvSpPr>
        <p:spPr>
          <a:xfrm>
            <a:off x="5663236" y="4452140"/>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52" name="Google Shape;752;p86"/>
          <p:cNvSpPr txBox="1">
            <a:spLocks noGrp="1"/>
          </p:cNvSpPr>
          <p:nvPr>
            <p:ph type="ftr" idx="11"/>
          </p:nvPr>
        </p:nvSpPr>
        <p:spPr>
          <a:xfrm>
            <a:off x="510241" y="4452141"/>
            <a:ext cx="5152995"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53" name="Google Shape;753;p86"/>
          <p:cNvSpPr txBox="1">
            <a:spLocks noGrp="1"/>
          </p:cNvSpPr>
          <p:nvPr>
            <p:ph type="sldNum" idx="12"/>
          </p:nvPr>
        </p:nvSpPr>
        <p:spPr>
          <a:xfrm>
            <a:off x="8047091" y="3533711"/>
            <a:ext cx="865613" cy="818092"/>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754" name="Google Shape;754;p86"/>
          <p:cNvPicPr preferRelativeResize="0"/>
          <p:nvPr/>
        </p:nvPicPr>
        <p:blipFill rotWithShape="1">
          <a:blip r:embed="rId4">
            <a:alphaModFix/>
          </a:blip>
          <a:srcRect/>
          <a:stretch/>
        </p:blipFill>
        <p:spPr>
          <a:xfrm>
            <a:off x="8062559" y="3507692"/>
            <a:ext cx="1081441" cy="84411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Citaat met bijschrift">
  <p:cSld name="Citaat met bijschrift">
    <p:spTree>
      <p:nvGrpSpPr>
        <p:cNvPr id="1" name="Shape 755"/>
        <p:cNvGrpSpPr/>
        <p:nvPr/>
      </p:nvGrpSpPr>
      <p:grpSpPr>
        <a:xfrm>
          <a:off x="0" y="0"/>
          <a:ext cx="0" cy="0"/>
          <a:chOff x="0" y="0"/>
          <a:chExt cx="0" cy="0"/>
        </a:xfrm>
      </p:grpSpPr>
      <p:pic>
        <p:nvPicPr>
          <p:cNvPr id="756" name="Google Shape;756;p87" descr="HD-ShadowLong.png"/>
          <p:cNvPicPr preferRelativeResize="0"/>
          <p:nvPr/>
        </p:nvPicPr>
        <p:blipFill rotWithShape="1">
          <a:blip r:embed="rId2">
            <a:alphaModFix/>
          </a:blip>
          <a:srcRect/>
          <a:stretch/>
        </p:blipFill>
        <p:spPr>
          <a:xfrm>
            <a:off x="1" y="4446471"/>
            <a:ext cx="7828359" cy="240873"/>
          </a:xfrm>
          <a:prstGeom prst="rect">
            <a:avLst/>
          </a:prstGeom>
          <a:noFill/>
          <a:ln>
            <a:noFill/>
          </a:ln>
        </p:spPr>
      </p:pic>
      <p:pic>
        <p:nvPicPr>
          <p:cNvPr id="757" name="Google Shape;757;p87" descr="HD-ShadowShort.png"/>
          <p:cNvPicPr preferRelativeResize="0"/>
          <p:nvPr/>
        </p:nvPicPr>
        <p:blipFill rotWithShape="1">
          <a:blip r:embed="rId3">
            <a:alphaModFix/>
          </a:blip>
          <a:srcRect/>
          <a:stretch/>
        </p:blipFill>
        <p:spPr>
          <a:xfrm>
            <a:off x="7939370" y="4447216"/>
            <a:ext cx="1202248" cy="108203"/>
          </a:xfrm>
          <a:prstGeom prst="rect">
            <a:avLst/>
          </a:prstGeom>
          <a:noFill/>
          <a:ln>
            <a:noFill/>
          </a:ln>
        </p:spPr>
      </p:pic>
      <p:sp>
        <p:nvSpPr>
          <p:cNvPr id="758" name="Google Shape;758;p87"/>
          <p:cNvSpPr/>
          <p:nvPr/>
        </p:nvSpPr>
        <p:spPr>
          <a:xfrm>
            <a:off x="0" y="3425991"/>
            <a:ext cx="7828359" cy="1026149"/>
          </a:xfrm>
          <a:prstGeom prst="rect">
            <a:avLst/>
          </a:prstGeom>
          <a:solidFill>
            <a:srgbClr val="06578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59" name="Google Shape;759;p87"/>
          <p:cNvSpPr/>
          <p:nvPr/>
        </p:nvSpPr>
        <p:spPr>
          <a:xfrm>
            <a:off x="7939370" y="3425991"/>
            <a:ext cx="1202248" cy="1026149"/>
          </a:xfrm>
          <a:prstGeom prst="rect">
            <a:avLst/>
          </a:pr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60" name="Google Shape;760;p87"/>
          <p:cNvSpPr txBox="1">
            <a:spLocks noGrp="1"/>
          </p:cNvSpPr>
          <p:nvPr>
            <p:ph type="title"/>
          </p:nvPr>
        </p:nvSpPr>
        <p:spPr>
          <a:xfrm>
            <a:off x="845892" y="457198"/>
            <a:ext cx="6539158" cy="2277046"/>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2400"/>
              <a:buFont typeface="Trebuchet MS"/>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61" name="Google Shape;761;p87"/>
          <p:cNvSpPr txBox="1">
            <a:spLocks noGrp="1"/>
          </p:cNvSpPr>
          <p:nvPr>
            <p:ph type="body" idx="1"/>
          </p:nvPr>
        </p:nvSpPr>
        <p:spPr>
          <a:xfrm>
            <a:off x="1051716" y="2740034"/>
            <a:ext cx="6117434" cy="411726"/>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1100"/>
              <a:buNone/>
              <a:defRPr sz="1100"/>
            </a:lvl1pPr>
            <a:lvl2pPr marL="914400" lvl="1" indent="-228600" algn="l">
              <a:lnSpc>
                <a:spcPct val="90000"/>
              </a:lnSpc>
              <a:spcBef>
                <a:spcPts val="400"/>
              </a:spcBef>
              <a:spcAft>
                <a:spcPts val="0"/>
              </a:spcAft>
              <a:buClr>
                <a:schemeClr val="lt1"/>
              </a:buClr>
              <a:buSzPts val="1100"/>
              <a:buNone/>
              <a:defRPr sz="1100"/>
            </a:lvl2pPr>
            <a:lvl3pPr marL="1371600" lvl="2" indent="-228600" algn="l">
              <a:lnSpc>
                <a:spcPct val="90000"/>
              </a:lnSpc>
              <a:spcBef>
                <a:spcPts val="400"/>
              </a:spcBef>
              <a:spcAft>
                <a:spcPts val="0"/>
              </a:spcAft>
              <a:buClr>
                <a:schemeClr val="lt1"/>
              </a:buClr>
              <a:buSzPts val="900"/>
              <a:buNone/>
              <a:defRPr sz="900"/>
            </a:lvl3pPr>
            <a:lvl4pPr marL="1828800" lvl="3" indent="-228600" algn="l">
              <a:lnSpc>
                <a:spcPct val="90000"/>
              </a:lnSpc>
              <a:spcBef>
                <a:spcPts val="400"/>
              </a:spcBef>
              <a:spcAft>
                <a:spcPts val="0"/>
              </a:spcAft>
              <a:buClr>
                <a:schemeClr val="lt1"/>
              </a:buClr>
              <a:buSzPts val="800"/>
              <a:buNone/>
              <a:defRPr sz="800"/>
            </a:lvl4pPr>
            <a:lvl5pPr marL="2286000" lvl="4" indent="-228600" algn="l">
              <a:lnSpc>
                <a:spcPct val="90000"/>
              </a:lnSpc>
              <a:spcBef>
                <a:spcPts val="400"/>
              </a:spcBef>
              <a:spcAft>
                <a:spcPts val="0"/>
              </a:spcAft>
              <a:buClr>
                <a:schemeClr val="lt1"/>
              </a:buClr>
              <a:buSzPts val="800"/>
              <a:buNone/>
              <a:defRPr sz="800"/>
            </a:lvl5pPr>
            <a:lvl6pPr marL="2743200" lvl="5" indent="-228600" algn="l">
              <a:lnSpc>
                <a:spcPct val="90000"/>
              </a:lnSpc>
              <a:spcBef>
                <a:spcPts val="400"/>
              </a:spcBef>
              <a:spcAft>
                <a:spcPts val="0"/>
              </a:spcAft>
              <a:buClr>
                <a:schemeClr val="lt1"/>
              </a:buClr>
              <a:buSzPts val="800"/>
              <a:buNone/>
              <a:defRPr sz="800"/>
            </a:lvl6pPr>
            <a:lvl7pPr marL="3200400" lvl="6" indent="-228600" algn="l">
              <a:lnSpc>
                <a:spcPct val="90000"/>
              </a:lnSpc>
              <a:spcBef>
                <a:spcPts val="400"/>
              </a:spcBef>
              <a:spcAft>
                <a:spcPts val="0"/>
              </a:spcAft>
              <a:buClr>
                <a:schemeClr val="lt1"/>
              </a:buClr>
              <a:buSzPts val="800"/>
              <a:buNone/>
              <a:defRPr sz="800"/>
            </a:lvl7pPr>
            <a:lvl8pPr marL="3657600" lvl="7" indent="-228600" algn="l">
              <a:lnSpc>
                <a:spcPct val="90000"/>
              </a:lnSpc>
              <a:spcBef>
                <a:spcPts val="400"/>
              </a:spcBef>
              <a:spcAft>
                <a:spcPts val="0"/>
              </a:spcAft>
              <a:buClr>
                <a:schemeClr val="lt1"/>
              </a:buClr>
              <a:buSzPts val="800"/>
              <a:buNone/>
              <a:defRPr sz="800"/>
            </a:lvl8pPr>
            <a:lvl9pPr marL="4114800" lvl="8" indent="-228600" algn="l">
              <a:lnSpc>
                <a:spcPct val="90000"/>
              </a:lnSpc>
              <a:spcBef>
                <a:spcPts val="400"/>
              </a:spcBef>
              <a:spcAft>
                <a:spcPts val="0"/>
              </a:spcAft>
              <a:buClr>
                <a:schemeClr val="lt1"/>
              </a:buClr>
              <a:buSzPts val="800"/>
              <a:buNone/>
              <a:defRPr sz="800"/>
            </a:lvl9pPr>
          </a:lstStyle>
          <a:p>
            <a:endParaRPr/>
          </a:p>
        </p:txBody>
      </p:sp>
      <p:sp>
        <p:nvSpPr>
          <p:cNvPr id="762" name="Google Shape;762;p87"/>
          <p:cNvSpPr txBox="1">
            <a:spLocks noGrp="1"/>
          </p:cNvSpPr>
          <p:nvPr>
            <p:ph type="body" idx="2"/>
          </p:nvPr>
        </p:nvSpPr>
        <p:spPr>
          <a:xfrm>
            <a:off x="510242" y="3533711"/>
            <a:ext cx="7210394" cy="818092"/>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800"/>
              </a:spcBef>
              <a:spcAft>
                <a:spcPts val="0"/>
              </a:spcAft>
              <a:buClr>
                <a:schemeClr val="lt1"/>
              </a:buClr>
              <a:buSzPts val="1200"/>
              <a:buNone/>
              <a:defRPr sz="1200"/>
            </a:lvl1pPr>
            <a:lvl2pPr marL="914400" lvl="1" indent="-228600" algn="l">
              <a:lnSpc>
                <a:spcPct val="90000"/>
              </a:lnSpc>
              <a:spcBef>
                <a:spcPts val="400"/>
              </a:spcBef>
              <a:spcAft>
                <a:spcPts val="0"/>
              </a:spcAft>
              <a:buClr>
                <a:schemeClr val="lt1"/>
              </a:buClr>
              <a:buSzPts val="1100"/>
              <a:buNone/>
              <a:defRPr sz="1100"/>
            </a:lvl2pPr>
            <a:lvl3pPr marL="1371600" lvl="2" indent="-228600" algn="l">
              <a:lnSpc>
                <a:spcPct val="90000"/>
              </a:lnSpc>
              <a:spcBef>
                <a:spcPts val="400"/>
              </a:spcBef>
              <a:spcAft>
                <a:spcPts val="0"/>
              </a:spcAft>
              <a:buClr>
                <a:schemeClr val="lt1"/>
              </a:buClr>
              <a:buSzPts val="900"/>
              <a:buNone/>
              <a:defRPr sz="900"/>
            </a:lvl3pPr>
            <a:lvl4pPr marL="1828800" lvl="3" indent="-228600" algn="l">
              <a:lnSpc>
                <a:spcPct val="90000"/>
              </a:lnSpc>
              <a:spcBef>
                <a:spcPts val="400"/>
              </a:spcBef>
              <a:spcAft>
                <a:spcPts val="0"/>
              </a:spcAft>
              <a:buClr>
                <a:schemeClr val="lt1"/>
              </a:buClr>
              <a:buSzPts val="800"/>
              <a:buNone/>
              <a:defRPr sz="800"/>
            </a:lvl4pPr>
            <a:lvl5pPr marL="2286000" lvl="4" indent="-228600" algn="l">
              <a:lnSpc>
                <a:spcPct val="90000"/>
              </a:lnSpc>
              <a:spcBef>
                <a:spcPts val="400"/>
              </a:spcBef>
              <a:spcAft>
                <a:spcPts val="0"/>
              </a:spcAft>
              <a:buClr>
                <a:schemeClr val="lt1"/>
              </a:buClr>
              <a:buSzPts val="800"/>
              <a:buNone/>
              <a:defRPr sz="800"/>
            </a:lvl5pPr>
            <a:lvl6pPr marL="2743200" lvl="5" indent="-228600" algn="l">
              <a:lnSpc>
                <a:spcPct val="90000"/>
              </a:lnSpc>
              <a:spcBef>
                <a:spcPts val="400"/>
              </a:spcBef>
              <a:spcAft>
                <a:spcPts val="0"/>
              </a:spcAft>
              <a:buClr>
                <a:schemeClr val="lt1"/>
              </a:buClr>
              <a:buSzPts val="800"/>
              <a:buNone/>
              <a:defRPr sz="800"/>
            </a:lvl6pPr>
            <a:lvl7pPr marL="3200400" lvl="6" indent="-228600" algn="l">
              <a:lnSpc>
                <a:spcPct val="90000"/>
              </a:lnSpc>
              <a:spcBef>
                <a:spcPts val="400"/>
              </a:spcBef>
              <a:spcAft>
                <a:spcPts val="0"/>
              </a:spcAft>
              <a:buClr>
                <a:schemeClr val="lt1"/>
              </a:buClr>
              <a:buSzPts val="800"/>
              <a:buNone/>
              <a:defRPr sz="800"/>
            </a:lvl7pPr>
            <a:lvl8pPr marL="3657600" lvl="7" indent="-228600" algn="l">
              <a:lnSpc>
                <a:spcPct val="90000"/>
              </a:lnSpc>
              <a:spcBef>
                <a:spcPts val="400"/>
              </a:spcBef>
              <a:spcAft>
                <a:spcPts val="0"/>
              </a:spcAft>
              <a:buClr>
                <a:schemeClr val="lt1"/>
              </a:buClr>
              <a:buSzPts val="800"/>
              <a:buNone/>
              <a:defRPr sz="800"/>
            </a:lvl8pPr>
            <a:lvl9pPr marL="4114800" lvl="8" indent="-228600" algn="l">
              <a:lnSpc>
                <a:spcPct val="90000"/>
              </a:lnSpc>
              <a:spcBef>
                <a:spcPts val="400"/>
              </a:spcBef>
              <a:spcAft>
                <a:spcPts val="0"/>
              </a:spcAft>
              <a:buClr>
                <a:schemeClr val="lt1"/>
              </a:buClr>
              <a:buSzPts val="800"/>
              <a:buNone/>
              <a:defRPr sz="800"/>
            </a:lvl9pPr>
          </a:lstStyle>
          <a:p>
            <a:endParaRPr/>
          </a:p>
        </p:txBody>
      </p:sp>
      <p:sp>
        <p:nvSpPr>
          <p:cNvPr id="763" name="Google Shape;763;p87"/>
          <p:cNvSpPr txBox="1">
            <a:spLocks noGrp="1"/>
          </p:cNvSpPr>
          <p:nvPr>
            <p:ph type="dt" idx="10"/>
          </p:nvPr>
        </p:nvSpPr>
        <p:spPr>
          <a:xfrm>
            <a:off x="5663236" y="4452140"/>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64" name="Google Shape;764;p87"/>
          <p:cNvSpPr txBox="1">
            <a:spLocks noGrp="1"/>
          </p:cNvSpPr>
          <p:nvPr>
            <p:ph type="ftr" idx="11"/>
          </p:nvPr>
        </p:nvSpPr>
        <p:spPr>
          <a:xfrm>
            <a:off x="510241" y="4452141"/>
            <a:ext cx="5152995"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65" name="Google Shape;765;p87"/>
          <p:cNvSpPr txBox="1">
            <a:spLocks noGrp="1"/>
          </p:cNvSpPr>
          <p:nvPr>
            <p:ph type="sldNum" idx="12"/>
          </p:nvPr>
        </p:nvSpPr>
        <p:spPr>
          <a:xfrm>
            <a:off x="8047091" y="3532444"/>
            <a:ext cx="865613" cy="818092"/>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766" name="Google Shape;766;p87"/>
          <p:cNvSpPr txBox="1"/>
          <p:nvPr/>
        </p:nvSpPr>
        <p:spPr>
          <a:xfrm>
            <a:off x="437679" y="561087"/>
            <a:ext cx="457200" cy="438582"/>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lt1"/>
              </a:buClr>
              <a:buSzPts val="5400"/>
              <a:buFont typeface="Trebuchet MS"/>
              <a:buNone/>
            </a:pPr>
            <a:r>
              <a:rPr lang="en-GB" sz="5400" b="0" cap="none">
                <a:solidFill>
                  <a:schemeClr val="lt1"/>
                </a:solidFill>
                <a:latin typeface="Trebuchet MS"/>
                <a:ea typeface="Trebuchet MS"/>
                <a:cs typeface="Trebuchet MS"/>
                <a:sym typeface="Trebuchet MS"/>
              </a:rPr>
              <a:t>“</a:t>
            </a:r>
            <a:endParaRPr sz="1100"/>
          </a:p>
        </p:txBody>
      </p:sp>
      <p:sp>
        <p:nvSpPr>
          <p:cNvPr id="767" name="Google Shape;767;p87"/>
          <p:cNvSpPr txBox="1"/>
          <p:nvPr/>
        </p:nvSpPr>
        <p:spPr>
          <a:xfrm>
            <a:off x="7247107" y="2275143"/>
            <a:ext cx="457200" cy="438582"/>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Clr>
                <a:schemeClr val="lt1"/>
              </a:buClr>
              <a:buSzPts val="5400"/>
              <a:buFont typeface="Trebuchet MS"/>
              <a:buNone/>
            </a:pPr>
            <a:r>
              <a:rPr lang="en-GB" sz="5400" b="0" cap="none">
                <a:solidFill>
                  <a:schemeClr val="lt1"/>
                </a:solidFill>
                <a:latin typeface="Trebuchet MS"/>
                <a:ea typeface="Trebuchet MS"/>
                <a:cs typeface="Trebuchet MS"/>
                <a:sym typeface="Trebuchet MS"/>
              </a:rPr>
              <a:t>”</a:t>
            </a:r>
            <a:endParaRPr sz="1100"/>
          </a:p>
        </p:txBody>
      </p:sp>
      <p:pic>
        <p:nvPicPr>
          <p:cNvPr id="768" name="Google Shape;768;p87"/>
          <p:cNvPicPr preferRelativeResize="0"/>
          <p:nvPr/>
        </p:nvPicPr>
        <p:blipFill rotWithShape="1">
          <a:blip r:embed="rId4">
            <a:alphaModFix/>
          </a:blip>
          <a:srcRect/>
          <a:stretch/>
        </p:blipFill>
        <p:spPr>
          <a:xfrm>
            <a:off x="8062559" y="3507692"/>
            <a:ext cx="1081441" cy="844111"/>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Naamkaartje">
  <p:cSld name="Naamkaartje">
    <p:spTree>
      <p:nvGrpSpPr>
        <p:cNvPr id="1" name="Shape 769"/>
        <p:cNvGrpSpPr/>
        <p:nvPr/>
      </p:nvGrpSpPr>
      <p:grpSpPr>
        <a:xfrm>
          <a:off x="0" y="0"/>
          <a:ext cx="0" cy="0"/>
          <a:chOff x="0" y="0"/>
          <a:chExt cx="0" cy="0"/>
        </a:xfrm>
      </p:grpSpPr>
      <p:pic>
        <p:nvPicPr>
          <p:cNvPr id="770" name="Google Shape;770;p88" descr="HD-ShadowLong.png"/>
          <p:cNvPicPr preferRelativeResize="0"/>
          <p:nvPr/>
        </p:nvPicPr>
        <p:blipFill rotWithShape="1">
          <a:blip r:embed="rId2">
            <a:alphaModFix/>
          </a:blip>
          <a:srcRect/>
          <a:stretch/>
        </p:blipFill>
        <p:spPr>
          <a:xfrm>
            <a:off x="1" y="4446471"/>
            <a:ext cx="7828359" cy="240873"/>
          </a:xfrm>
          <a:prstGeom prst="rect">
            <a:avLst/>
          </a:prstGeom>
          <a:noFill/>
          <a:ln>
            <a:noFill/>
          </a:ln>
        </p:spPr>
      </p:pic>
      <p:pic>
        <p:nvPicPr>
          <p:cNvPr id="771" name="Google Shape;771;p88" descr="HD-ShadowShort.png"/>
          <p:cNvPicPr preferRelativeResize="0"/>
          <p:nvPr/>
        </p:nvPicPr>
        <p:blipFill rotWithShape="1">
          <a:blip r:embed="rId3">
            <a:alphaModFix/>
          </a:blip>
          <a:srcRect/>
          <a:stretch/>
        </p:blipFill>
        <p:spPr>
          <a:xfrm>
            <a:off x="7939370" y="4447216"/>
            <a:ext cx="1202248" cy="108203"/>
          </a:xfrm>
          <a:prstGeom prst="rect">
            <a:avLst/>
          </a:prstGeom>
          <a:noFill/>
          <a:ln>
            <a:noFill/>
          </a:ln>
        </p:spPr>
      </p:pic>
      <p:sp>
        <p:nvSpPr>
          <p:cNvPr id="772" name="Google Shape;772;p88"/>
          <p:cNvSpPr/>
          <p:nvPr/>
        </p:nvSpPr>
        <p:spPr>
          <a:xfrm>
            <a:off x="0" y="3425991"/>
            <a:ext cx="7828359" cy="1026149"/>
          </a:xfrm>
          <a:prstGeom prst="rect">
            <a:avLst/>
          </a:prstGeom>
          <a:solidFill>
            <a:srgbClr val="06578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73" name="Google Shape;773;p88"/>
          <p:cNvSpPr/>
          <p:nvPr/>
        </p:nvSpPr>
        <p:spPr>
          <a:xfrm>
            <a:off x="7939370" y="3425991"/>
            <a:ext cx="1202248" cy="1026149"/>
          </a:xfrm>
          <a:prstGeom prst="rect">
            <a:avLst/>
          </a:pr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74" name="Google Shape;774;p88"/>
          <p:cNvSpPr txBox="1">
            <a:spLocks noGrp="1"/>
          </p:cNvSpPr>
          <p:nvPr>
            <p:ph type="title"/>
          </p:nvPr>
        </p:nvSpPr>
        <p:spPr>
          <a:xfrm>
            <a:off x="510239" y="3533711"/>
            <a:ext cx="7210397" cy="441401"/>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2400"/>
              <a:buFont typeface="Trebuchet MS"/>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75" name="Google Shape;775;p88"/>
          <p:cNvSpPr txBox="1">
            <a:spLocks noGrp="1"/>
          </p:cNvSpPr>
          <p:nvPr>
            <p:ph type="body" idx="1"/>
          </p:nvPr>
        </p:nvSpPr>
        <p:spPr>
          <a:xfrm>
            <a:off x="510240" y="3975112"/>
            <a:ext cx="7210397" cy="376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1200"/>
              <a:buNone/>
              <a:defRPr sz="1200"/>
            </a:lvl1pPr>
            <a:lvl2pPr marL="914400" lvl="1" indent="-228600" algn="l">
              <a:lnSpc>
                <a:spcPct val="90000"/>
              </a:lnSpc>
              <a:spcBef>
                <a:spcPts val="400"/>
              </a:spcBef>
              <a:spcAft>
                <a:spcPts val="0"/>
              </a:spcAft>
              <a:buClr>
                <a:schemeClr val="lt1"/>
              </a:buClr>
              <a:buSzPts val="1100"/>
              <a:buNone/>
              <a:defRPr sz="1100"/>
            </a:lvl2pPr>
            <a:lvl3pPr marL="1371600" lvl="2" indent="-228600" algn="l">
              <a:lnSpc>
                <a:spcPct val="90000"/>
              </a:lnSpc>
              <a:spcBef>
                <a:spcPts val="400"/>
              </a:spcBef>
              <a:spcAft>
                <a:spcPts val="0"/>
              </a:spcAft>
              <a:buClr>
                <a:schemeClr val="lt1"/>
              </a:buClr>
              <a:buSzPts val="900"/>
              <a:buNone/>
              <a:defRPr sz="900"/>
            </a:lvl3pPr>
            <a:lvl4pPr marL="1828800" lvl="3" indent="-228600" algn="l">
              <a:lnSpc>
                <a:spcPct val="90000"/>
              </a:lnSpc>
              <a:spcBef>
                <a:spcPts val="400"/>
              </a:spcBef>
              <a:spcAft>
                <a:spcPts val="0"/>
              </a:spcAft>
              <a:buClr>
                <a:schemeClr val="lt1"/>
              </a:buClr>
              <a:buSzPts val="800"/>
              <a:buNone/>
              <a:defRPr sz="800"/>
            </a:lvl4pPr>
            <a:lvl5pPr marL="2286000" lvl="4" indent="-228600" algn="l">
              <a:lnSpc>
                <a:spcPct val="90000"/>
              </a:lnSpc>
              <a:spcBef>
                <a:spcPts val="400"/>
              </a:spcBef>
              <a:spcAft>
                <a:spcPts val="0"/>
              </a:spcAft>
              <a:buClr>
                <a:schemeClr val="lt1"/>
              </a:buClr>
              <a:buSzPts val="800"/>
              <a:buNone/>
              <a:defRPr sz="800"/>
            </a:lvl5pPr>
            <a:lvl6pPr marL="2743200" lvl="5" indent="-228600" algn="l">
              <a:lnSpc>
                <a:spcPct val="90000"/>
              </a:lnSpc>
              <a:spcBef>
                <a:spcPts val="400"/>
              </a:spcBef>
              <a:spcAft>
                <a:spcPts val="0"/>
              </a:spcAft>
              <a:buClr>
                <a:schemeClr val="lt1"/>
              </a:buClr>
              <a:buSzPts val="800"/>
              <a:buNone/>
              <a:defRPr sz="800"/>
            </a:lvl6pPr>
            <a:lvl7pPr marL="3200400" lvl="6" indent="-228600" algn="l">
              <a:lnSpc>
                <a:spcPct val="90000"/>
              </a:lnSpc>
              <a:spcBef>
                <a:spcPts val="400"/>
              </a:spcBef>
              <a:spcAft>
                <a:spcPts val="0"/>
              </a:spcAft>
              <a:buClr>
                <a:schemeClr val="lt1"/>
              </a:buClr>
              <a:buSzPts val="800"/>
              <a:buNone/>
              <a:defRPr sz="800"/>
            </a:lvl7pPr>
            <a:lvl8pPr marL="3657600" lvl="7" indent="-228600" algn="l">
              <a:lnSpc>
                <a:spcPct val="90000"/>
              </a:lnSpc>
              <a:spcBef>
                <a:spcPts val="400"/>
              </a:spcBef>
              <a:spcAft>
                <a:spcPts val="0"/>
              </a:spcAft>
              <a:buClr>
                <a:schemeClr val="lt1"/>
              </a:buClr>
              <a:buSzPts val="800"/>
              <a:buNone/>
              <a:defRPr sz="800"/>
            </a:lvl8pPr>
            <a:lvl9pPr marL="4114800" lvl="8" indent="-228600" algn="l">
              <a:lnSpc>
                <a:spcPct val="90000"/>
              </a:lnSpc>
              <a:spcBef>
                <a:spcPts val="400"/>
              </a:spcBef>
              <a:spcAft>
                <a:spcPts val="0"/>
              </a:spcAft>
              <a:buClr>
                <a:schemeClr val="lt1"/>
              </a:buClr>
              <a:buSzPts val="800"/>
              <a:buNone/>
              <a:defRPr sz="800"/>
            </a:lvl9pPr>
          </a:lstStyle>
          <a:p>
            <a:endParaRPr/>
          </a:p>
        </p:txBody>
      </p:sp>
      <p:sp>
        <p:nvSpPr>
          <p:cNvPr id="776" name="Google Shape;776;p88"/>
          <p:cNvSpPr txBox="1">
            <a:spLocks noGrp="1"/>
          </p:cNvSpPr>
          <p:nvPr>
            <p:ph type="dt" idx="10"/>
          </p:nvPr>
        </p:nvSpPr>
        <p:spPr>
          <a:xfrm>
            <a:off x="5663236" y="4452140"/>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77" name="Google Shape;777;p88"/>
          <p:cNvSpPr txBox="1">
            <a:spLocks noGrp="1"/>
          </p:cNvSpPr>
          <p:nvPr>
            <p:ph type="ftr" idx="11"/>
          </p:nvPr>
        </p:nvSpPr>
        <p:spPr>
          <a:xfrm>
            <a:off x="510241" y="4452141"/>
            <a:ext cx="5152995"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78" name="Google Shape;778;p88"/>
          <p:cNvSpPr txBox="1">
            <a:spLocks noGrp="1"/>
          </p:cNvSpPr>
          <p:nvPr>
            <p:ph type="sldNum" idx="12"/>
          </p:nvPr>
        </p:nvSpPr>
        <p:spPr>
          <a:xfrm>
            <a:off x="8047091" y="3532444"/>
            <a:ext cx="865613" cy="818092"/>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779" name="Google Shape;779;p88"/>
          <p:cNvPicPr preferRelativeResize="0"/>
          <p:nvPr/>
        </p:nvPicPr>
        <p:blipFill rotWithShape="1">
          <a:blip r:embed="rId4">
            <a:alphaModFix/>
          </a:blip>
          <a:srcRect/>
          <a:stretch/>
        </p:blipFill>
        <p:spPr>
          <a:xfrm>
            <a:off x="8062559" y="3507692"/>
            <a:ext cx="1081441" cy="844111"/>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3 kolommen">
  <p:cSld name="3 kolommen">
    <p:spTree>
      <p:nvGrpSpPr>
        <p:cNvPr id="1" name="Shape 780"/>
        <p:cNvGrpSpPr/>
        <p:nvPr/>
      </p:nvGrpSpPr>
      <p:grpSpPr>
        <a:xfrm>
          <a:off x="0" y="0"/>
          <a:ext cx="0" cy="0"/>
          <a:chOff x="0" y="0"/>
          <a:chExt cx="0" cy="0"/>
        </a:xfrm>
      </p:grpSpPr>
      <p:pic>
        <p:nvPicPr>
          <p:cNvPr id="781" name="Google Shape;781;p89" descr="HD-ShadowLong.png"/>
          <p:cNvPicPr preferRelativeResize="0"/>
          <p:nvPr/>
        </p:nvPicPr>
        <p:blipFill rotWithShape="1">
          <a:blip r:embed="rId2">
            <a:alphaModFix/>
          </a:blip>
          <a:srcRect/>
          <a:stretch/>
        </p:blipFill>
        <p:spPr>
          <a:xfrm>
            <a:off x="1" y="1477680"/>
            <a:ext cx="7828359" cy="240873"/>
          </a:xfrm>
          <a:prstGeom prst="rect">
            <a:avLst/>
          </a:prstGeom>
          <a:noFill/>
          <a:ln>
            <a:noFill/>
          </a:ln>
        </p:spPr>
      </p:pic>
      <p:pic>
        <p:nvPicPr>
          <p:cNvPr id="782" name="Google Shape;782;p89" descr="HD-ShadowShort.png"/>
          <p:cNvPicPr preferRelativeResize="0"/>
          <p:nvPr/>
        </p:nvPicPr>
        <p:blipFill rotWithShape="1">
          <a:blip r:embed="rId3">
            <a:alphaModFix/>
          </a:blip>
          <a:srcRect/>
          <a:stretch/>
        </p:blipFill>
        <p:spPr>
          <a:xfrm>
            <a:off x="7939370" y="1478426"/>
            <a:ext cx="1202248" cy="108202"/>
          </a:xfrm>
          <a:prstGeom prst="rect">
            <a:avLst/>
          </a:prstGeom>
          <a:noFill/>
          <a:ln>
            <a:noFill/>
          </a:ln>
        </p:spPr>
      </p:pic>
      <p:sp>
        <p:nvSpPr>
          <p:cNvPr id="783" name="Google Shape;783;p89"/>
          <p:cNvSpPr/>
          <p:nvPr/>
        </p:nvSpPr>
        <p:spPr>
          <a:xfrm>
            <a:off x="0" y="457200"/>
            <a:ext cx="7828359" cy="1026149"/>
          </a:xfrm>
          <a:prstGeom prst="rect">
            <a:avLst/>
          </a:prstGeom>
          <a:solidFill>
            <a:srgbClr val="06578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84" name="Google Shape;784;p89"/>
          <p:cNvSpPr/>
          <p:nvPr/>
        </p:nvSpPr>
        <p:spPr>
          <a:xfrm>
            <a:off x="7939370" y="457200"/>
            <a:ext cx="1202248" cy="1026149"/>
          </a:xfrm>
          <a:prstGeom prst="rect">
            <a:avLst/>
          </a:pr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85" name="Google Shape;785;p89"/>
          <p:cNvSpPr txBox="1">
            <a:spLocks noGrp="1"/>
          </p:cNvSpPr>
          <p:nvPr>
            <p:ph type="title"/>
          </p:nvPr>
        </p:nvSpPr>
        <p:spPr>
          <a:xfrm>
            <a:off x="501917" y="564921"/>
            <a:ext cx="7218720" cy="810703"/>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86" name="Google Shape;786;p89"/>
          <p:cNvSpPr txBox="1">
            <a:spLocks noGrp="1"/>
          </p:cNvSpPr>
          <p:nvPr>
            <p:ph type="body" idx="1"/>
          </p:nvPr>
        </p:nvSpPr>
        <p:spPr>
          <a:xfrm>
            <a:off x="495710" y="1752655"/>
            <a:ext cx="2302525" cy="432197"/>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lt1"/>
              </a:buClr>
              <a:buSzPts val="1800"/>
              <a:buNone/>
              <a:defRPr sz="1800" b="0">
                <a:solidFill>
                  <a:schemeClr val="lt1"/>
                </a:solidFill>
              </a:defRPr>
            </a:lvl1pPr>
            <a:lvl2pPr marL="914400" lvl="1" indent="-228600" algn="l">
              <a:lnSpc>
                <a:spcPct val="90000"/>
              </a:lnSpc>
              <a:spcBef>
                <a:spcPts val="400"/>
              </a:spcBef>
              <a:spcAft>
                <a:spcPts val="0"/>
              </a:spcAft>
              <a:buClr>
                <a:schemeClr val="lt1"/>
              </a:buClr>
              <a:buSzPts val="1500"/>
              <a:buNone/>
              <a:defRPr sz="1500" b="1"/>
            </a:lvl2pPr>
            <a:lvl3pPr marL="1371600" lvl="2" indent="-228600" algn="l">
              <a:lnSpc>
                <a:spcPct val="90000"/>
              </a:lnSpc>
              <a:spcBef>
                <a:spcPts val="400"/>
              </a:spcBef>
              <a:spcAft>
                <a:spcPts val="0"/>
              </a:spcAft>
              <a:buClr>
                <a:schemeClr val="lt1"/>
              </a:buClr>
              <a:buSzPts val="1400"/>
              <a:buNone/>
              <a:defRPr sz="1400" b="1"/>
            </a:lvl3pPr>
            <a:lvl4pPr marL="1828800" lvl="3" indent="-228600" algn="l">
              <a:lnSpc>
                <a:spcPct val="90000"/>
              </a:lnSpc>
              <a:spcBef>
                <a:spcPts val="400"/>
              </a:spcBef>
              <a:spcAft>
                <a:spcPts val="0"/>
              </a:spcAft>
              <a:buClr>
                <a:schemeClr val="lt1"/>
              </a:buClr>
              <a:buSzPts val="1200"/>
              <a:buNone/>
              <a:defRPr sz="1200" b="1"/>
            </a:lvl4pPr>
            <a:lvl5pPr marL="2286000" lvl="4" indent="-228600" algn="l">
              <a:lnSpc>
                <a:spcPct val="90000"/>
              </a:lnSpc>
              <a:spcBef>
                <a:spcPts val="400"/>
              </a:spcBef>
              <a:spcAft>
                <a:spcPts val="0"/>
              </a:spcAft>
              <a:buClr>
                <a:schemeClr val="lt1"/>
              </a:buClr>
              <a:buSzPts val="1200"/>
              <a:buNone/>
              <a:defRPr sz="1200" b="1"/>
            </a:lvl5pPr>
            <a:lvl6pPr marL="2743200" lvl="5" indent="-228600" algn="l">
              <a:lnSpc>
                <a:spcPct val="90000"/>
              </a:lnSpc>
              <a:spcBef>
                <a:spcPts val="400"/>
              </a:spcBef>
              <a:spcAft>
                <a:spcPts val="0"/>
              </a:spcAft>
              <a:buClr>
                <a:schemeClr val="lt1"/>
              </a:buClr>
              <a:buSzPts val="1200"/>
              <a:buNone/>
              <a:defRPr sz="1200" b="1"/>
            </a:lvl6pPr>
            <a:lvl7pPr marL="3200400" lvl="6" indent="-228600" algn="l">
              <a:lnSpc>
                <a:spcPct val="90000"/>
              </a:lnSpc>
              <a:spcBef>
                <a:spcPts val="400"/>
              </a:spcBef>
              <a:spcAft>
                <a:spcPts val="0"/>
              </a:spcAft>
              <a:buClr>
                <a:schemeClr val="lt1"/>
              </a:buClr>
              <a:buSzPts val="1200"/>
              <a:buNone/>
              <a:defRPr sz="1200" b="1"/>
            </a:lvl7pPr>
            <a:lvl8pPr marL="3657600" lvl="7" indent="-228600" algn="l">
              <a:lnSpc>
                <a:spcPct val="90000"/>
              </a:lnSpc>
              <a:spcBef>
                <a:spcPts val="400"/>
              </a:spcBef>
              <a:spcAft>
                <a:spcPts val="0"/>
              </a:spcAft>
              <a:buClr>
                <a:schemeClr val="lt1"/>
              </a:buClr>
              <a:buSzPts val="1200"/>
              <a:buNone/>
              <a:defRPr sz="1200" b="1"/>
            </a:lvl8pPr>
            <a:lvl9pPr marL="4114800" lvl="8" indent="-228600" algn="l">
              <a:lnSpc>
                <a:spcPct val="90000"/>
              </a:lnSpc>
              <a:spcBef>
                <a:spcPts val="400"/>
              </a:spcBef>
              <a:spcAft>
                <a:spcPts val="0"/>
              </a:spcAft>
              <a:buClr>
                <a:schemeClr val="lt1"/>
              </a:buClr>
              <a:buSzPts val="1200"/>
              <a:buNone/>
              <a:defRPr sz="1200" b="1"/>
            </a:lvl9pPr>
          </a:lstStyle>
          <a:p>
            <a:endParaRPr/>
          </a:p>
        </p:txBody>
      </p:sp>
      <p:sp>
        <p:nvSpPr>
          <p:cNvPr id="787" name="Google Shape;787;p89"/>
          <p:cNvSpPr txBox="1">
            <a:spLocks noGrp="1"/>
          </p:cNvSpPr>
          <p:nvPr>
            <p:ph type="body" idx="2"/>
          </p:nvPr>
        </p:nvSpPr>
        <p:spPr>
          <a:xfrm>
            <a:off x="510242" y="2267005"/>
            <a:ext cx="2287277" cy="2185135"/>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1100"/>
              <a:buNone/>
              <a:defRPr sz="1100"/>
            </a:lvl1pPr>
            <a:lvl2pPr marL="914400" lvl="1" indent="-228600" algn="l">
              <a:lnSpc>
                <a:spcPct val="90000"/>
              </a:lnSpc>
              <a:spcBef>
                <a:spcPts val="400"/>
              </a:spcBef>
              <a:spcAft>
                <a:spcPts val="0"/>
              </a:spcAft>
              <a:buClr>
                <a:schemeClr val="lt1"/>
              </a:buClr>
              <a:buSzPts val="900"/>
              <a:buNone/>
              <a:defRPr sz="900"/>
            </a:lvl2pPr>
            <a:lvl3pPr marL="1371600" lvl="2" indent="-228600" algn="l">
              <a:lnSpc>
                <a:spcPct val="90000"/>
              </a:lnSpc>
              <a:spcBef>
                <a:spcPts val="400"/>
              </a:spcBef>
              <a:spcAft>
                <a:spcPts val="0"/>
              </a:spcAft>
              <a:buClr>
                <a:schemeClr val="lt1"/>
              </a:buClr>
              <a:buSzPts val="800"/>
              <a:buNone/>
              <a:defRPr sz="800"/>
            </a:lvl3pPr>
            <a:lvl4pPr marL="1828800" lvl="3" indent="-228600" algn="l">
              <a:lnSpc>
                <a:spcPct val="90000"/>
              </a:lnSpc>
              <a:spcBef>
                <a:spcPts val="400"/>
              </a:spcBef>
              <a:spcAft>
                <a:spcPts val="0"/>
              </a:spcAft>
              <a:buClr>
                <a:schemeClr val="lt1"/>
              </a:buClr>
              <a:buSzPts val="700"/>
              <a:buNone/>
              <a:defRPr sz="700"/>
            </a:lvl4pPr>
            <a:lvl5pPr marL="2286000" lvl="4" indent="-228600" algn="l">
              <a:lnSpc>
                <a:spcPct val="90000"/>
              </a:lnSpc>
              <a:spcBef>
                <a:spcPts val="400"/>
              </a:spcBef>
              <a:spcAft>
                <a:spcPts val="0"/>
              </a:spcAft>
              <a:buClr>
                <a:schemeClr val="lt1"/>
              </a:buClr>
              <a:buSzPts val="700"/>
              <a:buNone/>
              <a:defRPr sz="700"/>
            </a:lvl5pPr>
            <a:lvl6pPr marL="2743200" lvl="5" indent="-228600" algn="l">
              <a:lnSpc>
                <a:spcPct val="90000"/>
              </a:lnSpc>
              <a:spcBef>
                <a:spcPts val="400"/>
              </a:spcBef>
              <a:spcAft>
                <a:spcPts val="0"/>
              </a:spcAft>
              <a:buClr>
                <a:schemeClr val="lt1"/>
              </a:buClr>
              <a:buSzPts val="700"/>
              <a:buNone/>
              <a:defRPr sz="700"/>
            </a:lvl6pPr>
            <a:lvl7pPr marL="3200400" lvl="6" indent="-228600" algn="l">
              <a:lnSpc>
                <a:spcPct val="90000"/>
              </a:lnSpc>
              <a:spcBef>
                <a:spcPts val="400"/>
              </a:spcBef>
              <a:spcAft>
                <a:spcPts val="0"/>
              </a:spcAft>
              <a:buClr>
                <a:schemeClr val="lt1"/>
              </a:buClr>
              <a:buSzPts val="700"/>
              <a:buNone/>
              <a:defRPr sz="700"/>
            </a:lvl7pPr>
            <a:lvl8pPr marL="3657600" lvl="7" indent="-228600" algn="l">
              <a:lnSpc>
                <a:spcPct val="90000"/>
              </a:lnSpc>
              <a:spcBef>
                <a:spcPts val="400"/>
              </a:spcBef>
              <a:spcAft>
                <a:spcPts val="0"/>
              </a:spcAft>
              <a:buClr>
                <a:schemeClr val="lt1"/>
              </a:buClr>
              <a:buSzPts val="700"/>
              <a:buNone/>
              <a:defRPr sz="700"/>
            </a:lvl8pPr>
            <a:lvl9pPr marL="4114800" lvl="8" indent="-228600" algn="l">
              <a:lnSpc>
                <a:spcPct val="90000"/>
              </a:lnSpc>
              <a:spcBef>
                <a:spcPts val="400"/>
              </a:spcBef>
              <a:spcAft>
                <a:spcPts val="0"/>
              </a:spcAft>
              <a:buClr>
                <a:schemeClr val="lt1"/>
              </a:buClr>
              <a:buSzPts val="700"/>
              <a:buNone/>
              <a:defRPr sz="700"/>
            </a:lvl9pPr>
          </a:lstStyle>
          <a:p>
            <a:endParaRPr/>
          </a:p>
        </p:txBody>
      </p:sp>
      <p:sp>
        <p:nvSpPr>
          <p:cNvPr id="788" name="Google Shape;788;p89"/>
          <p:cNvSpPr txBox="1">
            <a:spLocks noGrp="1"/>
          </p:cNvSpPr>
          <p:nvPr>
            <p:ph type="body" idx="3"/>
          </p:nvPr>
        </p:nvSpPr>
        <p:spPr>
          <a:xfrm>
            <a:off x="2967019" y="1752655"/>
            <a:ext cx="2297430" cy="432197"/>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lt1"/>
              </a:buClr>
              <a:buSzPts val="1800"/>
              <a:buNone/>
              <a:defRPr sz="1800" b="0">
                <a:solidFill>
                  <a:schemeClr val="lt1"/>
                </a:solidFill>
              </a:defRPr>
            </a:lvl1pPr>
            <a:lvl2pPr marL="914400" lvl="1" indent="-228600" algn="l">
              <a:lnSpc>
                <a:spcPct val="90000"/>
              </a:lnSpc>
              <a:spcBef>
                <a:spcPts val="400"/>
              </a:spcBef>
              <a:spcAft>
                <a:spcPts val="0"/>
              </a:spcAft>
              <a:buClr>
                <a:schemeClr val="lt1"/>
              </a:buClr>
              <a:buSzPts val="1500"/>
              <a:buNone/>
              <a:defRPr sz="1500" b="1"/>
            </a:lvl2pPr>
            <a:lvl3pPr marL="1371600" lvl="2" indent="-228600" algn="l">
              <a:lnSpc>
                <a:spcPct val="90000"/>
              </a:lnSpc>
              <a:spcBef>
                <a:spcPts val="400"/>
              </a:spcBef>
              <a:spcAft>
                <a:spcPts val="0"/>
              </a:spcAft>
              <a:buClr>
                <a:schemeClr val="lt1"/>
              </a:buClr>
              <a:buSzPts val="1400"/>
              <a:buNone/>
              <a:defRPr sz="1400" b="1"/>
            </a:lvl3pPr>
            <a:lvl4pPr marL="1828800" lvl="3" indent="-228600" algn="l">
              <a:lnSpc>
                <a:spcPct val="90000"/>
              </a:lnSpc>
              <a:spcBef>
                <a:spcPts val="400"/>
              </a:spcBef>
              <a:spcAft>
                <a:spcPts val="0"/>
              </a:spcAft>
              <a:buClr>
                <a:schemeClr val="lt1"/>
              </a:buClr>
              <a:buSzPts val="1200"/>
              <a:buNone/>
              <a:defRPr sz="1200" b="1"/>
            </a:lvl4pPr>
            <a:lvl5pPr marL="2286000" lvl="4" indent="-228600" algn="l">
              <a:lnSpc>
                <a:spcPct val="90000"/>
              </a:lnSpc>
              <a:spcBef>
                <a:spcPts val="400"/>
              </a:spcBef>
              <a:spcAft>
                <a:spcPts val="0"/>
              </a:spcAft>
              <a:buClr>
                <a:schemeClr val="lt1"/>
              </a:buClr>
              <a:buSzPts val="1200"/>
              <a:buNone/>
              <a:defRPr sz="1200" b="1"/>
            </a:lvl5pPr>
            <a:lvl6pPr marL="2743200" lvl="5" indent="-228600" algn="l">
              <a:lnSpc>
                <a:spcPct val="90000"/>
              </a:lnSpc>
              <a:spcBef>
                <a:spcPts val="400"/>
              </a:spcBef>
              <a:spcAft>
                <a:spcPts val="0"/>
              </a:spcAft>
              <a:buClr>
                <a:schemeClr val="lt1"/>
              </a:buClr>
              <a:buSzPts val="1200"/>
              <a:buNone/>
              <a:defRPr sz="1200" b="1"/>
            </a:lvl6pPr>
            <a:lvl7pPr marL="3200400" lvl="6" indent="-228600" algn="l">
              <a:lnSpc>
                <a:spcPct val="90000"/>
              </a:lnSpc>
              <a:spcBef>
                <a:spcPts val="400"/>
              </a:spcBef>
              <a:spcAft>
                <a:spcPts val="0"/>
              </a:spcAft>
              <a:buClr>
                <a:schemeClr val="lt1"/>
              </a:buClr>
              <a:buSzPts val="1200"/>
              <a:buNone/>
              <a:defRPr sz="1200" b="1"/>
            </a:lvl7pPr>
            <a:lvl8pPr marL="3657600" lvl="7" indent="-228600" algn="l">
              <a:lnSpc>
                <a:spcPct val="90000"/>
              </a:lnSpc>
              <a:spcBef>
                <a:spcPts val="400"/>
              </a:spcBef>
              <a:spcAft>
                <a:spcPts val="0"/>
              </a:spcAft>
              <a:buClr>
                <a:schemeClr val="lt1"/>
              </a:buClr>
              <a:buSzPts val="1200"/>
              <a:buNone/>
              <a:defRPr sz="1200" b="1"/>
            </a:lvl8pPr>
            <a:lvl9pPr marL="4114800" lvl="8" indent="-228600" algn="l">
              <a:lnSpc>
                <a:spcPct val="90000"/>
              </a:lnSpc>
              <a:spcBef>
                <a:spcPts val="400"/>
              </a:spcBef>
              <a:spcAft>
                <a:spcPts val="0"/>
              </a:spcAft>
              <a:buClr>
                <a:schemeClr val="lt1"/>
              </a:buClr>
              <a:buSzPts val="1200"/>
              <a:buNone/>
              <a:defRPr sz="1200" b="1"/>
            </a:lvl9pPr>
          </a:lstStyle>
          <a:p>
            <a:endParaRPr/>
          </a:p>
        </p:txBody>
      </p:sp>
      <p:sp>
        <p:nvSpPr>
          <p:cNvPr id="789" name="Google Shape;789;p89"/>
          <p:cNvSpPr txBox="1">
            <a:spLocks noGrp="1"/>
          </p:cNvSpPr>
          <p:nvPr>
            <p:ph type="body" idx="4"/>
          </p:nvPr>
        </p:nvSpPr>
        <p:spPr>
          <a:xfrm>
            <a:off x="2959102" y="2267005"/>
            <a:ext cx="2297430" cy="2185135"/>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1100"/>
              <a:buNone/>
              <a:defRPr sz="1100"/>
            </a:lvl1pPr>
            <a:lvl2pPr marL="914400" lvl="1" indent="-228600" algn="l">
              <a:lnSpc>
                <a:spcPct val="90000"/>
              </a:lnSpc>
              <a:spcBef>
                <a:spcPts val="400"/>
              </a:spcBef>
              <a:spcAft>
                <a:spcPts val="0"/>
              </a:spcAft>
              <a:buClr>
                <a:schemeClr val="lt1"/>
              </a:buClr>
              <a:buSzPts val="900"/>
              <a:buNone/>
              <a:defRPr sz="900"/>
            </a:lvl2pPr>
            <a:lvl3pPr marL="1371600" lvl="2" indent="-228600" algn="l">
              <a:lnSpc>
                <a:spcPct val="90000"/>
              </a:lnSpc>
              <a:spcBef>
                <a:spcPts val="400"/>
              </a:spcBef>
              <a:spcAft>
                <a:spcPts val="0"/>
              </a:spcAft>
              <a:buClr>
                <a:schemeClr val="lt1"/>
              </a:buClr>
              <a:buSzPts val="800"/>
              <a:buNone/>
              <a:defRPr sz="800"/>
            </a:lvl3pPr>
            <a:lvl4pPr marL="1828800" lvl="3" indent="-228600" algn="l">
              <a:lnSpc>
                <a:spcPct val="90000"/>
              </a:lnSpc>
              <a:spcBef>
                <a:spcPts val="400"/>
              </a:spcBef>
              <a:spcAft>
                <a:spcPts val="0"/>
              </a:spcAft>
              <a:buClr>
                <a:schemeClr val="lt1"/>
              </a:buClr>
              <a:buSzPts val="700"/>
              <a:buNone/>
              <a:defRPr sz="700"/>
            </a:lvl4pPr>
            <a:lvl5pPr marL="2286000" lvl="4" indent="-228600" algn="l">
              <a:lnSpc>
                <a:spcPct val="90000"/>
              </a:lnSpc>
              <a:spcBef>
                <a:spcPts val="400"/>
              </a:spcBef>
              <a:spcAft>
                <a:spcPts val="0"/>
              </a:spcAft>
              <a:buClr>
                <a:schemeClr val="lt1"/>
              </a:buClr>
              <a:buSzPts val="700"/>
              <a:buNone/>
              <a:defRPr sz="700"/>
            </a:lvl5pPr>
            <a:lvl6pPr marL="2743200" lvl="5" indent="-228600" algn="l">
              <a:lnSpc>
                <a:spcPct val="90000"/>
              </a:lnSpc>
              <a:spcBef>
                <a:spcPts val="400"/>
              </a:spcBef>
              <a:spcAft>
                <a:spcPts val="0"/>
              </a:spcAft>
              <a:buClr>
                <a:schemeClr val="lt1"/>
              </a:buClr>
              <a:buSzPts val="700"/>
              <a:buNone/>
              <a:defRPr sz="700"/>
            </a:lvl6pPr>
            <a:lvl7pPr marL="3200400" lvl="6" indent="-228600" algn="l">
              <a:lnSpc>
                <a:spcPct val="90000"/>
              </a:lnSpc>
              <a:spcBef>
                <a:spcPts val="400"/>
              </a:spcBef>
              <a:spcAft>
                <a:spcPts val="0"/>
              </a:spcAft>
              <a:buClr>
                <a:schemeClr val="lt1"/>
              </a:buClr>
              <a:buSzPts val="700"/>
              <a:buNone/>
              <a:defRPr sz="700"/>
            </a:lvl7pPr>
            <a:lvl8pPr marL="3657600" lvl="7" indent="-228600" algn="l">
              <a:lnSpc>
                <a:spcPct val="90000"/>
              </a:lnSpc>
              <a:spcBef>
                <a:spcPts val="400"/>
              </a:spcBef>
              <a:spcAft>
                <a:spcPts val="0"/>
              </a:spcAft>
              <a:buClr>
                <a:schemeClr val="lt1"/>
              </a:buClr>
              <a:buSzPts val="700"/>
              <a:buNone/>
              <a:defRPr sz="700"/>
            </a:lvl8pPr>
            <a:lvl9pPr marL="4114800" lvl="8" indent="-228600" algn="l">
              <a:lnSpc>
                <a:spcPct val="90000"/>
              </a:lnSpc>
              <a:spcBef>
                <a:spcPts val="400"/>
              </a:spcBef>
              <a:spcAft>
                <a:spcPts val="0"/>
              </a:spcAft>
              <a:buClr>
                <a:schemeClr val="lt1"/>
              </a:buClr>
              <a:buSzPts val="700"/>
              <a:buNone/>
              <a:defRPr sz="700"/>
            </a:lvl9pPr>
          </a:lstStyle>
          <a:p>
            <a:endParaRPr/>
          </a:p>
        </p:txBody>
      </p:sp>
      <p:sp>
        <p:nvSpPr>
          <p:cNvPr id="790" name="Google Shape;790;p89"/>
          <p:cNvSpPr txBox="1">
            <a:spLocks noGrp="1"/>
          </p:cNvSpPr>
          <p:nvPr>
            <p:ph type="body" idx="5"/>
          </p:nvPr>
        </p:nvSpPr>
        <p:spPr>
          <a:xfrm>
            <a:off x="5418117" y="1752655"/>
            <a:ext cx="2302519" cy="432197"/>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lt1"/>
              </a:buClr>
              <a:buSzPts val="1800"/>
              <a:buNone/>
              <a:defRPr sz="1800" b="0">
                <a:solidFill>
                  <a:schemeClr val="lt1"/>
                </a:solidFill>
              </a:defRPr>
            </a:lvl1pPr>
            <a:lvl2pPr marL="914400" lvl="1" indent="-228600" algn="l">
              <a:lnSpc>
                <a:spcPct val="90000"/>
              </a:lnSpc>
              <a:spcBef>
                <a:spcPts val="400"/>
              </a:spcBef>
              <a:spcAft>
                <a:spcPts val="0"/>
              </a:spcAft>
              <a:buClr>
                <a:schemeClr val="lt1"/>
              </a:buClr>
              <a:buSzPts val="1500"/>
              <a:buNone/>
              <a:defRPr sz="1500" b="1"/>
            </a:lvl2pPr>
            <a:lvl3pPr marL="1371600" lvl="2" indent="-228600" algn="l">
              <a:lnSpc>
                <a:spcPct val="90000"/>
              </a:lnSpc>
              <a:spcBef>
                <a:spcPts val="400"/>
              </a:spcBef>
              <a:spcAft>
                <a:spcPts val="0"/>
              </a:spcAft>
              <a:buClr>
                <a:schemeClr val="lt1"/>
              </a:buClr>
              <a:buSzPts val="1400"/>
              <a:buNone/>
              <a:defRPr sz="1400" b="1"/>
            </a:lvl3pPr>
            <a:lvl4pPr marL="1828800" lvl="3" indent="-228600" algn="l">
              <a:lnSpc>
                <a:spcPct val="90000"/>
              </a:lnSpc>
              <a:spcBef>
                <a:spcPts val="400"/>
              </a:spcBef>
              <a:spcAft>
                <a:spcPts val="0"/>
              </a:spcAft>
              <a:buClr>
                <a:schemeClr val="lt1"/>
              </a:buClr>
              <a:buSzPts val="1200"/>
              <a:buNone/>
              <a:defRPr sz="1200" b="1"/>
            </a:lvl4pPr>
            <a:lvl5pPr marL="2286000" lvl="4" indent="-228600" algn="l">
              <a:lnSpc>
                <a:spcPct val="90000"/>
              </a:lnSpc>
              <a:spcBef>
                <a:spcPts val="400"/>
              </a:spcBef>
              <a:spcAft>
                <a:spcPts val="0"/>
              </a:spcAft>
              <a:buClr>
                <a:schemeClr val="lt1"/>
              </a:buClr>
              <a:buSzPts val="1200"/>
              <a:buNone/>
              <a:defRPr sz="1200" b="1"/>
            </a:lvl5pPr>
            <a:lvl6pPr marL="2743200" lvl="5" indent="-228600" algn="l">
              <a:lnSpc>
                <a:spcPct val="90000"/>
              </a:lnSpc>
              <a:spcBef>
                <a:spcPts val="400"/>
              </a:spcBef>
              <a:spcAft>
                <a:spcPts val="0"/>
              </a:spcAft>
              <a:buClr>
                <a:schemeClr val="lt1"/>
              </a:buClr>
              <a:buSzPts val="1200"/>
              <a:buNone/>
              <a:defRPr sz="1200" b="1"/>
            </a:lvl6pPr>
            <a:lvl7pPr marL="3200400" lvl="6" indent="-228600" algn="l">
              <a:lnSpc>
                <a:spcPct val="90000"/>
              </a:lnSpc>
              <a:spcBef>
                <a:spcPts val="400"/>
              </a:spcBef>
              <a:spcAft>
                <a:spcPts val="0"/>
              </a:spcAft>
              <a:buClr>
                <a:schemeClr val="lt1"/>
              </a:buClr>
              <a:buSzPts val="1200"/>
              <a:buNone/>
              <a:defRPr sz="1200" b="1"/>
            </a:lvl7pPr>
            <a:lvl8pPr marL="3657600" lvl="7" indent="-228600" algn="l">
              <a:lnSpc>
                <a:spcPct val="90000"/>
              </a:lnSpc>
              <a:spcBef>
                <a:spcPts val="400"/>
              </a:spcBef>
              <a:spcAft>
                <a:spcPts val="0"/>
              </a:spcAft>
              <a:buClr>
                <a:schemeClr val="lt1"/>
              </a:buClr>
              <a:buSzPts val="1200"/>
              <a:buNone/>
              <a:defRPr sz="1200" b="1"/>
            </a:lvl8pPr>
            <a:lvl9pPr marL="4114800" lvl="8" indent="-228600" algn="l">
              <a:lnSpc>
                <a:spcPct val="90000"/>
              </a:lnSpc>
              <a:spcBef>
                <a:spcPts val="400"/>
              </a:spcBef>
              <a:spcAft>
                <a:spcPts val="0"/>
              </a:spcAft>
              <a:buClr>
                <a:schemeClr val="lt1"/>
              </a:buClr>
              <a:buSzPts val="1200"/>
              <a:buNone/>
              <a:defRPr sz="1200" b="1"/>
            </a:lvl9pPr>
          </a:lstStyle>
          <a:p>
            <a:endParaRPr/>
          </a:p>
        </p:txBody>
      </p:sp>
      <p:sp>
        <p:nvSpPr>
          <p:cNvPr id="791" name="Google Shape;791;p89"/>
          <p:cNvSpPr txBox="1">
            <a:spLocks noGrp="1"/>
          </p:cNvSpPr>
          <p:nvPr>
            <p:ph type="body" idx="6"/>
          </p:nvPr>
        </p:nvSpPr>
        <p:spPr>
          <a:xfrm>
            <a:off x="5418117" y="2267005"/>
            <a:ext cx="2302519" cy="2185135"/>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1100"/>
              <a:buNone/>
              <a:defRPr sz="1100"/>
            </a:lvl1pPr>
            <a:lvl2pPr marL="914400" lvl="1" indent="-228600" algn="l">
              <a:lnSpc>
                <a:spcPct val="90000"/>
              </a:lnSpc>
              <a:spcBef>
                <a:spcPts val="400"/>
              </a:spcBef>
              <a:spcAft>
                <a:spcPts val="0"/>
              </a:spcAft>
              <a:buClr>
                <a:schemeClr val="lt1"/>
              </a:buClr>
              <a:buSzPts val="900"/>
              <a:buNone/>
              <a:defRPr sz="900"/>
            </a:lvl2pPr>
            <a:lvl3pPr marL="1371600" lvl="2" indent="-228600" algn="l">
              <a:lnSpc>
                <a:spcPct val="90000"/>
              </a:lnSpc>
              <a:spcBef>
                <a:spcPts val="400"/>
              </a:spcBef>
              <a:spcAft>
                <a:spcPts val="0"/>
              </a:spcAft>
              <a:buClr>
                <a:schemeClr val="lt1"/>
              </a:buClr>
              <a:buSzPts val="800"/>
              <a:buNone/>
              <a:defRPr sz="800"/>
            </a:lvl3pPr>
            <a:lvl4pPr marL="1828800" lvl="3" indent="-228600" algn="l">
              <a:lnSpc>
                <a:spcPct val="90000"/>
              </a:lnSpc>
              <a:spcBef>
                <a:spcPts val="400"/>
              </a:spcBef>
              <a:spcAft>
                <a:spcPts val="0"/>
              </a:spcAft>
              <a:buClr>
                <a:schemeClr val="lt1"/>
              </a:buClr>
              <a:buSzPts val="700"/>
              <a:buNone/>
              <a:defRPr sz="700"/>
            </a:lvl4pPr>
            <a:lvl5pPr marL="2286000" lvl="4" indent="-228600" algn="l">
              <a:lnSpc>
                <a:spcPct val="90000"/>
              </a:lnSpc>
              <a:spcBef>
                <a:spcPts val="400"/>
              </a:spcBef>
              <a:spcAft>
                <a:spcPts val="0"/>
              </a:spcAft>
              <a:buClr>
                <a:schemeClr val="lt1"/>
              </a:buClr>
              <a:buSzPts val="700"/>
              <a:buNone/>
              <a:defRPr sz="700"/>
            </a:lvl5pPr>
            <a:lvl6pPr marL="2743200" lvl="5" indent="-228600" algn="l">
              <a:lnSpc>
                <a:spcPct val="90000"/>
              </a:lnSpc>
              <a:spcBef>
                <a:spcPts val="400"/>
              </a:spcBef>
              <a:spcAft>
                <a:spcPts val="0"/>
              </a:spcAft>
              <a:buClr>
                <a:schemeClr val="lt1"/>
              </a:buClr>
              <a:buSzPts val="700"/>
              <a:buNone/>
              <a:defRPr sz="700"/>
            </a:lvl6pPr>
            <a:lvl7pPr marL="3200400" lvl="6" indent="-228600" algn="l">
              <a:lnSpc>
                <a:spcPct val="90000"/>
              </a:lnSpc>
              <a:spcBef>
                <a:spcPts val="400"/>
              </a:spcBef>
              <a:spcAft>
                <a:spcPts val="0"/>
              </a:spcAft>
              <a:buClr>
                <a:schemeClr val="lt1"/>
              </a:buClr>
              <a:buSzPts val="700"/>
              <a:buNone/>
              <a:defRPr sz="700"/>
            </a:lvl7pPr>
            <a:lvl8pPr marL="3657600" lvl="7" indent="-228600" algn="l">
              <a:lnSpc>
                <a:spcPct val="90000"/>
              </a:lnSpc>
              <a:spcBef>
                <a:spcPts val="400"/>
              </a:spcBef>
              <a:spcAft>
                <a:spcPts val="0"/>
              </a:spcAft>
              <a:buClr>
                <a:schemeClr val="lt1"/>
              </a:buClr>
              <a:buSzPts val="700"/>
              <a:buNone/>
              <a:defRPr sz="700"/>
            </a:lvl8pPr>
            <a:lvl9pPr marL="4114800" lvl="8" indent="-228600" algn="l">
              <a:lnSpc>
                <a:spcPct val="90000"/>
              </a:lnSpc>
              <a:spcBef>
                <a:spcPts val="400"/>
              </a:spcBef>
              <a:spcAft>
                <a:spcPts val="0"/>
              </a:spcAft>
              <a:buClr>
                <a:schemeClr val="lt1"/>
              </a:buClr>
              <a:buSzPts val="700"/>
              <a:buNone/>
              <a:defRPr sz="700"/>
            </a:lvl9pPr>
          </a:lstStyle>
          <a:p>
            <a:endParaRPr/>
          </a:p>
        </p:txBody>
      </p:sp>
      <p:sp>
        <p:nvSpPr>
          <p:cNvPr id="792" name="Google Shape;792;p89"/>
          <p:cNvSpPr txBox="1">
            <a:spLocks noGrp="1"/>
          </p:cNvSpPr>
          <p:nvPr>
            <p:ph type="dt" idx="10"/>
          </p:nvPr>
        </p:nvSpPr>
        <p:spPr>
          <a:xfrm>
            <a:off x="5663236" y="4452140"/>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93" name="Google Shape;793;p89"/>
          <p:cNvSpPr txBox="1">
            <a:spLocks noGrp="1"/>
          </p:cNvSpPr>
          <p:nvPr>
            <p:ph type="ftr" idx="11"/>
          </p:nvPr>
        </p:nvSpPr>
        <p:spPr>
          <a:xfrm>
            <a:off x="510241" y="4452141"/>
            <a:ext cx="5152995"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94" name="Google Shape;794;p89"/>
          <p:cNvSpPr txBox="1">
            <a:spLocks noGrp="1"/>
          </p:cNvSpPr>
          <p:nvPr>
            <p:ph type="sldNum" idx="12"/>
          </p:nvPr>
        </p:nvSpPr>
        <p:spPr>
          <a:xfrm>
            <a:off x="8047091" y="564920"/>
            <a:ext cx="865613" cy="818092"/>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795" name="Google Shape;795;p89"/>
          <p:cNvPicPr preferRelativeResize="0"/>
          <p:nvPr/>
        </p:nvPicPr>
        <p:blipFill rotWithShape="1">
          <a:blip r:embed="rId4">
            <a:alphaModFix/>
          </a:blip>
          <a:srcRect/>
          <a:stretch/>
        </p:blipFill>
        <p:spPr>
          <a:xfrm>
            <a:off x="8062559" y="531513"/>
            <a:ext cx="1081441" cy="844111"/>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3 afbeeldingskolommen">
  <p:cSld name="3 afbeeldingskolommen">
    <p:spTree>
      <p:nvGrpSpPr>
        <p:cNvPr id="1" name="Shape 796"/>
        <p:cNvGrpSpPr/>
        <p:nvPr/>
      </p:nvGrpSpPr>
      <p:grpSpPr>
        <a:xfrm>
          <a:off x="0" y="0"/>
          <a:ext cx="0" cy="0"/>
          <a:chOff x="0" y="0"/>
          <a:chExt cx="0" cy="0"/>
        </a:xfrm>
      </p:grpSpPr>
      <p:pic>
        <p:nvPicPr>
          <p:cNvPr id="797" name="Google Shape;797;p90" descr="HD-ShadowLong.png"/>
          <p:cNvPicPr preferRelativeResize="0"/>
          <p:nvPr/>
        </p:nvPicPr>
        <p:blipFill rotWithShape="1">
          <a:blip r:embed="rId2">
            <a:alphaModFix/>
          </a:blip>
          <a:srcRect/>
          <a:stretch/>
        </p:blipFill>
        <p:spPr>
          <a:xfrm>
            <a:off x="1" y="1477680"/>
            <a:ext cx="7828359" cy="240873"/>
          </a:xfrm>
          <a:prstGeom prst="rect">
            <a:avLst/>
          </a:prstGeom>
          <a:noFill/>
          <a:ln>
            <a:noFill/>
          </a:ln>
        </p:spPr>
      </p:pic>
      <p:pic>
        <p:nvPicPr>
          <p:cNvPr id="798" name="Google Shape;798;p90" descr="HD-ShadowShort.png"/>
          <p:cNvPicPr preferRelativeResize="0"/>
          <p:nvPr/>
        </p:nvPicPr>
        <p:blipFill rotWithShape="1">
          <a:blip r:embed="rId3">
            <a:alphaModFix/>
          </a:blip>
          <a:srcRect/>
          <a:stretch/>
        </p:blipFill>
        <p:spPr>
          <a:xfrm>
            <a:off x="7939370" y="1478426"/>
            <a:ext cx="1202248" cy="108202"/>
          </a:xfrm>
          <a:prstGeom prst="rect">
            <a:avLst/>
          </a:prstGeom>
          <a:noFill/>
          <a:ln>
            <a:noFill/>
          </a:ln>
        </p:spPr>
      </p:pic>
      <p:sp>
        <p:nvSpPr>
          <p:cNvPr id="799" name="Google Shape;799;p90"/>
          <p:cNvSpPr/>
          <p:nvPr/>
        </p:nvSpPr>
        <p:spPr>
          <a:xfrm>
            <a:off x="0" y="457200"/>
            <a:ext cx="7828359" cy="1026149"/>
          </a:xfrm>
          <a:prstGeom prst="rect">
            <a:avLst/>
          </a:prstGeom>
          <a:solidFill>
            <a:srgbClr val="06578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00" name="Google Shape;800;p90"/>
          <p:cNvSpPr/>
          <p:nvPr/>
        </p:nvSpPr>
        <p:spPr>
          <a:xfrm>
            <a:off x="7939370" y="457200"/>
            <a:ext cx="1202248" cy="1026149"/>
          </a:xfrm>
          <a:prstGeom prst="rect">
            <a:avLst/>
          </a:pr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01" name="Google Shape;801;p90"/>
          <p:cNvSpPr txBox="1">
            <a:spLocks noGrp="1"/>
          </p:cNvSpPr>
          <p:nvPr>
            <p:ph type="title"/>
          </p:nvPr>
        </p:nvSpPr>
        <p:spPr>
          <a:xfrm>
            <a:off x="510242" y="564921"/>
            <a:ext cx="7210395" cy="810703"/>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02" name="Google Shape;802;p90"/>
          <p:cNvSpPr txBox="1">
            <a:spLocks noGrp="1"/>
          </p:cNvSpPr>
          <p:nvPr>
            <p:ph type="body" idx="1"/>
          </p:nvPr>
        </p:nvSpPr>
        <p:spPr>
          <a:xfrm>
            <a:off x="510238" y="3223127"/>
            <a:ext cx="2287279" cy="432197"/>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lt1"/>
              </a:buClr>
              <a:buSzPts val="1800"/>
              <a:buNone/>
              <a:defRPr sz="1800" b="0">
                <a:solidFill>
                  <a:schemeClr val="lt1"/>
                </a:solidFill>
              </a:defRPr>
            </a:lvl1pPr>
            <a:lvl2pPr marL="914400" lvl="1" indent="-228600" algn="l">
              <a:lnSpc>
                <a:spcPct val="90000"/>
              </a:lnSpc>
              <a:spcBef>
                <a:spcPts val="400"/>
              </a:spcBef>
              <a:spcAft>
                <a:spcPts val="0"/>
              </a:spcAft>
              <a:buClr>
                <a:schemeClr val="lt1"/>
              </a:buClr>
              <a:buSzPts val="1500"/>
              <a:buNone/>
              <a:defRPr sz="1500" b="1"/>
            </a:lvl2pPr>
            <a:lvl3pPr marL="1371600" lvl="2" indent="-228600" algn="l">
              <a:lnSpc>
                <a:spcPct val="90000"/>
              </a:lnSpc>
              <a:spcBef>
                <a:spcPts val="400"/>
              </a:spcBef>
              <a:spcAft>
                <a:spcPts val="0"/>
              </a:spcAft>
              <a:buClr>
                <a:schemeClr val="lt1"/>
              </a:buClr>
              <a:buSzPts val="1400"/>
              <a:buNone/>
              <a:defRPr sz="1400" b="1"/>
            </a:lvl3pPr>
            <a:lvl4pPr marL="1828800" lvl="3" indent="-228600" algn="l">
              <a:lnSpc>
                <a:spcPct val="90000"/>
              </a:lnSpc>
              <a:spcBef>
                <a:spcPts val="400"/>
              </a:spcBef>
              <a:spcAft>
                <a:spcPts val="0"/>
              </a:spcAft>
              <a:buClr>
                <a:schemeClr val="lt1"/>
              </a:buClr>
              <a:buSzPts val="1200"/>
              <a:buNone/>
              <a:defRPr sz="1200" b="1"/>
            </a:lvl4pPr>
            <a:lvl5pPr marL="2286000" lvl="4" indent="-228600" algn="l">
              <a:lnSpc>
                <a:spcPct val="90000"/>
              </a:lnSpc>
              <a:spcBef>
                <a:spcPts val="400"/>
              </a:spcBef>
              <a:spcAft>
                <a:spcPts val="0"/>
              </a:spcAft>
              <a:buClr>
                <a:schemeClr val="lt1"/>
              </a:buClr>
              <a:buSzPts val="1200"/>
              <a:buNone/>
              <a:defRPr sz="1200" b="1"/>
            </a:lvl5pPr>
            <a:lvl6pPr marL="2743200" lvl="5" indent="-228600" algn="l">
              <a:lnSpc>
                <a:spcPct val="90000"/>
              </a:lnSpc>
              <a:spcBef>
                <a:spcPts val="400"/>
              </a:spcBef>
              <a:spcAft>
                <a:spcPts val="0"/>
              </a:spcAft>
              <a:buClr>
                <a:schemeClr val="lt1"/>
              </a:buClr>
              <a:buSzPts val="1200"/>
              <a:buNone/>
              <a:defRPr sz="1200" b="1"/>
            </a:lvl6pPr>
            <a:lvl7pPr marL="3200400" lvl="6" indent="-228600" algn="l">
              <a:lnSpc>
                <a:spcPct val="90000"/>
              </a:lnSpc>
              <a:spcBef>
                <a:spcPts val="400"/>
              </a:spcBef>
              <a:spcAft>
                <a:spcPts val="0"/>
              </a:spcAft>
              <a:buClr>
                <a:schemeClr val="lt1"/>
              </a:buClr>
              <a:buSzPts val="1200"/>
              <a:buNone/>
              <a:defRPr sz="1200" b="1"/>
            </a:lvl7pPr>
            <a:lvl8pPr marL="3657600" lvl="7" indent="-228600" algn="l">
              <a:lnSpc>
                <a:spcPct val="90000"/>
              </a:lnSpc>
              <a:spcBef>
                <a:spcPts val="400"/>
              </a:spcBef>
              <a:spcAft>
                <a:spcPts val="0"/>
              </a:spcAft>
              <a:buClr>
                <a:schemeClr val="lt1"/>
              </a:buClr>
              <a:buSzPts val="1200"/>
              <a:buNone/>
              <a:defRPr sz="1200" b="1"/>
            </a:lvl8pPr>
            <a:lvl9pPr marL="4114800" lvl="8" indent="-228600" algn="l">
              <a:lnSpc>
                <a:spcPct val="90000"/>
              </a:lnSpc>
              <a:spcBef>
                <a:spcPts val="400"/>
              </a:spcBef>
              <a:spcAft>
                <a:spcPts val="0"/>
              </a:spcAft>
              <a:buClr>
                <a:schemeClr val="lt1"/>
              </a:buClr>
              <a:buSzPts val="1200"/>
              <a:buNone/>
              <a:defRPr sz="1200" b="1"/>
            </a:lvl9pPr>
          </a:lstStyle>
          <a:p>
            <a:endParaRPr/>
          </a:p>
        </p:txBody>
      </p:sp>
      <p:sp>
        <p:nvSpPr>
          <p:cNvPr id="803" name="Google Shape;803;p90"/>
          <p:cNvSpPr>
            <a:spLocks noGrp="1"/>
          </p:cNvSpPr>
          <p:nvPr>
            <p:ph type="pic" idx="2"/>
          </p:nvPr>
        </p:nvSpPr>
        <p:spPr>
          <a:xfrm>
            <a:off x="510238" y="1752655"/>
            <a:ext cx="2287279" cy="1143000"/>
          </a:xfrm>
          <a:prstGeom prst="roundRect">
            <a:avLst>
              <a:gd name="adj" fmla="val 0"/>
            </a:avLst>
          </a:prstGeom>
          <a:noFill/>
          <a:ln>
            <a:noFill/>
          </a:ln>
          <a:effectLst>
            <a:outerShdw blurRad="50800" dist="50800" dir="5400000" algn="tl" rotWithShape="0">
              <a:srgbClr val="000000">
                <a:alpha val="42745"/>
              </a:srgbClr>
            </a:outerShdw>
          </a:effectLst>
        </p:spPr>
      </p:sp>
      <p:sp>
        <p:nvSpPr>
          <p:cNvPr id="804" name="Google Shape;804;p90"/>
          <p:cNvSpPr txBox="1">
            <a:spLocks noGrp="1"/>
          </p:cNvSpPr>
          <p:nvPr>
            <p:ph type="body" idx="3"/>
          </p:nvPr>
        </p:nvSpPr>
        <p:spPr>
          <a:xfrm>
            <a:off x="510238" y="3655324"/>
            <a:ext cx="2287279" cy="796817"/>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1100"/>
              <a:buNone/>
              <a:defRPr sz="1100"/>
            </a:lvl1pPr>
            <a:lvl2pPr marL="914400" lvl="1" indent="-228600" algn="l">
              <a:lnSpc>
                <a:spcPct val="90000"/>
              </a:lnSpc>
              <a:spcBef>
                <a:spcPts val="400"/>
              </a:spcBef>
              <a:spcAft>
                <a:spcPts val="0"/>
              </a:spcAft>
              <a:buClr>
                <a:schemeClr val="lt1"/>
              </a:buClr>
              <a:buSzPts val="900"/>
              <a:buNone/>
              <a:defRPr sz="900"/>
            </a:lvl2pPr>
            <a:lvl3pPr marL="1371600" lvl="2" indent="-228600" algn="l">
              <a:lnSpc>
                <a:spcPct val="90000"/>
              </a:lnSpc>
              <a:spcBef>
                <a:spcPts val="400"/>
              </a:spcBef>
              <a:spcAft>
                <a:spcPts val="0"/>
              </a:spcAft>
              <a:buClr>
                <a:schemeClr val="lt1"/>
              </a:buClr>
              <a:buSzPts val="800"/>
              <a:buNone/>
              <a:defRPr sz="800"/>
            </a:lvl3pPr>
            <a:lvl4pPr marL="1828800" lvl="3" indent="-228600" algn="l">
              <a:lnSpc>
                <a:spcPct val="90000"/>
              </a:lnSpc>
              <a:spcBef>
                <a:spcPts val="400"/>
              </a:spcBef>
              <a:spcAft>
                <a:spcPts val="0"/>
              </a:spcAft>
              <a:buClr>
                <a:schemeClr val="lt1"/>
              </a:buClr>
              <a:buSzPts val="700"/>
              <a:buNone/>
              <a:defRPr sz="700"/>
            </a:lvl4pPr>
            <a:lvl5pPr marL="2286000" lvl="4" indent="-228600" algn="l">
              <a:lnSpc>
                <a:spcPct val="90000"/>
              </a:lnSpc>
              <a:spcBef>
                <a:spcPts val="400"/>
              </a:spcBef>
              <a:spcAft>
                <a:spcPts val="0"/>
              </a:spcAft>
              <a:buClr>
                <a:schemeClr val="lt1"/>
              </a:buClr>
              <a:buSzPts val="700"/>
              <a:buNone/>
              <a:defRPr sz="700"/>
            </a:lvl5pPr>
            <a:lvl6pPr marL="2743200" lvl="5" indent="-228600" algn="l">
              <a:lnSpc>
                <a:spcPct val="90000"/>
              </a:lnSpc>
              <a:spcBef>
                <a:spcPts val="400"/>
              </a:spcBef>
              <a:spcAft>
                <a:spcPts val="0"/>
              </a:spcAft>
              <a:buClr>
                <a:schemeClr val="lt1"/>
              </a:buClr>
              <a:buSzPts val="700"/>
              <a:buNone/>
              <a:defRPr sz="700"/>
            </a:lvl6pPr>
            <a:lvl7pPr marL="3200400" lvl="6" indent="-228600" algn="l">
              <a:lnSpc>
                <a:spcPct val="90000"/>
              </a:lnSpc>
              <a:spcBef>
                <a:spcPts val="400"/>
              </a:spcBef>
              <a:spcAft>
                <a:spcPts val="0"/>
              </a:spcAft>
              <a:buClr>
                <a:schemeClr val="lt1"/>
              </a:buClr>
              <a:buSzPts val="700"/>
              <a:buNone/>
              <a:defRPr sz="700"/>
            </a:lvl7pPr>
            <a:lvl8pPr marL="3657600" lvl="7" indent="-228600" algn="l">
              <a:lnSpc>
                <a:spcPct val="90000"/>
              </a:lnSpc>
              <a:spcBef>
                <a:spcPts val="400"/>
              </a:spcBef>
              <a:spcAft>
                <a:spcPts val="0"/>
              </a:spcAft>
              <a:buClr>
                <a:schemeClr val="lt1"/>
              </a:buClr>
              <a:buSzPts val="700"/>
              <a:buNone/>
              <a:defRPr sz="700"/>
            </a:lvl8pPr>
            <a:lvl9pPr marL="4114800" lvl="8" indent="-228600" algn="l">
              <a:lnSpc>
                <a:spcPct val="90000"/>
              </a:lnSpc>
              <a:spcBef>
                <a:spcPts val="400"/>
              </a:spcBef>
              <a:spcAft>
                <a:spcPts val="0"/>
              </a:spcAft>
              <a:buClr>
                <a:schemeClr val="lt1"/>
              </a:buClr>
              <a:buSzPts val="700"/>
              <a:buNone/>
              <a:defRPr sz="700"/>
            </a:lvl9pPr>
          </a:lstStyle>
          <a:p>
            <a:endParaRPr/>
          </a:p>
        </p:txBody>
      </p:sp>
      <p:sp>
        <p:nvSpPr>
          <p:cNvPr id="805" name="Google Shape;805;p90"/>
          <p:cNvSpPr txBox="1">
            <a:spLocks noGrp="1"/>
          </p:cNvSpPr>
          <p:nvPr>
            <p:ph type="body" idx="4"/>
          </p:nvPr>
        </p:nvSpPr>
        <p:spPr>
          <a:xfrm>
            <a:off x="2959103" y="3223127"/>
            <a:ext cx="2297430" cy="432197"/>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lt1"/>
              </a:buClr>
              <a:buSzPts val="1800"/>
              <a:buNone/>
              <a:defRPr sz="1800" b="0">
                <a:solidFill>
                  <a:schemeClr val="lt1"/>
                </a:solidFill>
              </a:defRPr>
            </a:lvl1pPr>
            <a:lvl2pPr marL="914400" lvl="1" indent="-228600" algn="l">
              <a:lnSpc>
                <a:spcPct val="90000"/>
              </a:lnSpc>
              <a:spcBef>
                <a:spcPts val="400"/>
              </a:spcBef>
              <a:spcAft>
                <a:spcPts val="0"/>
              </a:spcAft>
              <a:buClr>
                <a:schemeClr val="lt1"/>
              </a:buClr>
              <a:buSzPts val="1500"/>
              <a:buNone/>
              <a:defRPr sz="1500" b="1"/>
            </a:lvl2pPr>
            <a:lvl3pPr marL="1371600" lvl="2" indent="-228600" algn="l">
              <a:lnSpc>
                <a:spcPct val="90000"/>
              </a:lnSpc>
              <a:spcBef>
                <a:spcPts val="400"/>
              </a:spcBef>
              <a:spcAft>
                <a:spcPts val="0"/>
              </a:spcAft>
              <a:buClr>
                <a:schemeClr val="lt1"/>
              </a:buClr>
              <a:buSzPts val="1400"/>
              <a:buNone/>
              <a:defRPr sz="1400" b="1"/>
            </a:lvl3pPr>
            <a:lvl4pPr marL="1828800" lvl="3" indent="-228600" algn="l">
              <a:lnSpc>
                <a:spcPct val="90000"/>
              </a:lnSpc>
              <a:spcBef>
                <a:spcPts val="400"/>
              </a:spcBef>
              <a:spcAft>
                <a:spcPts val="0"/>
              </a:spcAft>
              <a:buClr>
                <a:schemeClr val="lt1"/>
              </a:buClr>
              <a:buSzPts val="1200"/>
              <a:buNone/>
              <a:defRPr sz="1200" b="1"/>
            </a:lvl4pPr>
            <a:lvl5pPr marL="2286000" lvl="4" indent="-228600" algn="l">
              <a:lnSpc>
                <a:spcPct val="90000"/>
              </a:lnSpc>
              <a:spcBef>
                <a:spcPts val="400"/>
              </a:spcBef>
              <a:spcAft>
                <a:spcPts val="0"/>
              </a:spcAft>
              <a:buClr>
                <a:schemeClr val="lt1"/>
              </a:buClr>
              <a:buSzPts val="1200"/>
              <a:buNone/>
              <a:defRPr sz="1200" b="1"/>
            </a:lvl5pPr>
            <a:lvl6pPr marL="2743200" lvl="5" indent="-228600" algn="l">
              <a:lnSpc>
                <a:spcPct val="90000"/>
              </a:lnSpc>
              <a:spcBef>
                <a:spcPts val="400"/>
              </a:spcBef>
              <a:spcAft>
                <a:spcPts val="0"/>
              </a:spcAft>
              <a:buClr>
                <a:schemeClr val="lt1"/>
              </a:buClr>
              <a:buSzPts val="1200"/>
              <a:buNone/>
              <a:defRPr sz="1200" b="1"/>
            </a:lvl6pPr>
            <a:lvl7pPr marL="3200400" lvl="6" indent="-228600" algn="l">
              <a:lnSpc>
                <a:spcPct val="90000"/>
              </a:lnSpc>
              <a:spcBef>
                <a:spcPts val="400"/>
              </a:spcBef>
              <a:spcAft>
                <a:spcPts val="0"/>
              </a:spcAft>
              <a:buClr>
                <a:schemeClr val="lt1"/>
              </a:buClr>
              <a:buSzPts val="1200"/>
              <a:buNone/>
              <a:defRPr sz="1200" b="1"/>
            </a:lvl7pPr>
            <a:lvl8pPr marL="3657600" lvl="7" indent="-228600" algn="l">
              <a:lnSpc>
                <a:spcPct val="90000"/>
              </a:lnSpc>
              <a:spcBef>
                <a:spcPts val="400"/>
              </a:spcBef>
              <a:spcAft>
                <a:spcPts val="0"/>
              </a:spcAft>
              <a:buClr>
                <a:schemeClr val="lt1"/>
              </a:buClr>
              <a:buSzPts val="1200"/>
              <a:buNone/>
              <a:defRPr sz="1200" b="1"/>
            </a:lvl8pPr>
            <a:lvl9pPr marL="4114800" lvl="8" indent="-228600" algn="l">
              <a:lnSpc>
                <a:spcPct val="90000"/>
              </a:lnSpc>
              <a:spcBef>
                <a:spcPts val="400"/>
              </a:spcBef>
              <a:spcAft>
                <a:spcPts val="0"/>
              </a:spcAft>
              <a:buClr>
                <a:schemeClr val="lt1"/>
              </a:buClr>
              <a:buSzPts val="1200"/>
              <a:buNone/>
              <a:defRPr sz="1200" b="1"/>
            </a:lvl9pPr>
          </a:lstStyle>
          <a:p>
            <a:endParaRPr/>
          </a:p>
        </p:txBody>
      </p:sp>
      <p:sp>
        <p:nvSpPr>
          <p:cNvPr id="806" name="Google Shape;806;p90"/>
          <p:cNvSpPr>
            <a:spLocks noGrp="1"/>
          </p:cNvSpPr>
          <p:nvPr>
            <p:ph type="pic" idx="5"/>
          </p:nvPr>
        </p:nvSpPr>
        <p:spPr>
          <a:xfrm>
            <a:off x="2959102" y="1752655"/>
            <a:ext cx="2297430" cy="1143000"/>
          </a:xfrm>
          <a:prstGeom prst="roundRect">
            <a:avLst>
              <a:gd name="adj" fmla="val 0"/>
            </a:avLst>
          </a:prstGeom>
          <a:noFill/>
          <a:ln>
            <a:noFill/>
          </a:ln>
          <a:effectLst>
            <a:outerShdw blurRad="50800" dist="50800" dir="5400000" algn="tl" rotWithShape="0">
              <a:srgbClr val="000000">
                <a:alpha val="42745"/>
              </a:srgbClr>
            </a:outerShdw>
          </a:effectLst>
        </p:spPr>
      </p:sp>
      <p:sp>
        <p:nvSpPr>
          <p:cNvPr id="807" name="Google Shape;807;p90"/>
          <p:cNvSpPr txBox="1">
            <a:spLocks noGrp="1"/>
          </p:cNvSpPr>
          <p:nvPr>
            <p:ph type="body" idx="6"/>
          </p:nvPr>
        </p:nvSpPr>
        <p:spPr>
          <a:xfrm>
            <a:off x="2958088" y="3655323"/>
            <a:ext cx="2300473" cy="796817"/>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1100"/>
              <a:buNone/>
              <a:defRPr sz="1100"/>
            </a:lvl1pPr>
            <a:lvl2pPr marL="914400" lvl="1" indent="-228600" algn="l">
              <a:lnSpc>
                <a:spcPct val="90000"/>
              </a:lnSpc>
              <a:spcBef>
                <a:spcPts val="400"/>
              </a:spcBef>
              <a:spcAft>
                <a:spcPts val="0"/>
              </a:spcAft>
              <a:buClr>
                <a:schemeClr val="lt1"/>
              </a:buClr>
              <a:buSzPts val="900"/>
              <a:buNone/>
              <a:defRPr sz="900"/>
            </a:lvl2pPr>
            <a:lvl3pPr marL="1371600" lvl="2" indent="-228600" algn="l">
              <a:lnSpc>
                <a:spcPct val="90000"/>
              </a:lnSpc>
              <a:spcBef>
                <a:spcPts val="400"/>
              </a:spcBef>
              <a:spcAft>
                <a:spcPts val="0"/>
              </a:spcAft>
              <a:buClr>
                <a:schemeClr val="lt1"/>
              </a:buClr>
              <a:buSzPts val="800"/>
              <a:buNone/>
              <a:defRPr sz="800"/>
            </a:lvl3pPr>
            <a:lvl4pPr marL="1828800" lvl="3" indent="-228600" algn="l">
              <a:lnSpc>
                <a:spcPct val="90000"/>
              </a:lnSpc>
              <a:spcBef>
                <a:spcPts val="400"/>
              </a:spcBef>
              <a:spcAft>
                <a:spcPts val="0"/>
              </a:spcAft>
              <a:buClr>
                <a:schemeClr val="lt1"/>
              </a:buClr>
              <a:buSzPts val="700"/>
              <a:buNone/>
              <a:defRPr sz="700"/>
            </a:lvl4pPr>
            <a:lvl5pPr marL="2286000" lvl="4" indent="-228600" algn="l">
              <a:lnSpc>
                <a:spcPct val="90000"/>
              </a:lnSpc>
              <a:spcBef>
                <a:spcPts val="400"/>
              </a:spcBef>
              <a:spcAft>
                <a:spcPts val="0"/>
              </a:spcAft>
              <a:buClr>
                <a:schemeClr val="lt1"/>
              </a:buClr>
              <a:buSzPts val="700"/>
              <a:buNone/>
              <a:defRPr sz="700"/>
            </a:lvl5pPr>
            <a:lvl6pPr marL="2743200" lvl="5" indent="-228600" algn="l">
              <a:lnSpc>
                <a:spcPct val="90000"/>
              </a:lnSpc>
              <a:spcBef>
                <a:spcPts val="400"/>
              </a:spcBef>
              <a:spcAft>
                <a:spcPts val="0"/>
              </a:spcAft>
              <a:buClr>
                <a:schemeClr val="lt1"/>
              </a:buClr>
              <a:buSzPts val="700"/>
              <a:buNone/>
              <a:defRPr sz="700"/>
            </a:lvl6pPr>
            <a:lvl7pPr marL="3200400" lvl="6" indent="-228600" algn="l">
              <a:lnSpc>
                <a:spcPct val="90000"/>
              </a:lnSpc>
              <a:spcBef>
                <a:spcPts val="400"/>
              </a:spcBef>
              <a:spcAft>
                <a:spcPts val="0"/>
              </a:spcAft>
              <a:buClr>
                <a:schemeClr val="lt1"/>
              </a:buClr>
              <a:buSzPts val="700"/>
              <a:buNone/>
              <a:defRPr sz="700"/>
            </a:lvl7pPr>
            <a:lvl8pPr marL="3657600" lvl="7" indent="-228600" algn="l">
              <a:lnSpc>
                <a:spcPct val="90000"/>
              </a:lnSpc>
              <a:spcBef>
                <a:spcPts val="400"/>
              </a:spcBef>
              <a:spcAft>
                <a:spcPts val="0"/>
              </a:spcAft>
              <a:buClr>
                <a:schemeClr val="lt1"/>
              </a:buClr>
              <a:buSzPts val="700"/>
              <a:buNone/>
              <a:defRPr sz="700"/>
            </a:lvl8pPr>
            <a:lvl9pPr marL="4114800" lvl="8" indent="-228600" algn="l">
              <a:lnSpc>
                <a:spcPct val="90000"/>
              </a:lnSpc>
              <a:spcBef>
                <a:spcPts val="400"/>
              </a:spcBef>
              <a:spcAft>
                <a:spcPts val="0"/>
              </a:spcAft>
              <a:buClr>
                <a:schemeClr val="lt1"/>
              </a:buClr>
              <a:buSzPts val="700"/>
              <a:buNone/>
              <a:defRPr sz="700"/>
            </a:lvl9pPr>
          </a:lstStyle>
          <a:p>
            <a:endParaRPr/>
          </a:p>
        </p:txBody>
      </p:sp>
      <p:sp>
        <p:nvSpPr>
          <p:cNvPr id="808" name="Google Shape;808;p90"/>
          <p:cNvSpPr txBox="1">
            <a:spLocks noGrp="1"/>
          </p:cNvSpPr>
          <p:nvPr>
            <p:ph type="body" idx="7"/>
          </p:nvPr>
        </p:nvSpPr>
        <p:spPr>
          <a:xfrm>
            <a:off x="5423008" y="3223127"/>
            <a:ext cx="2297629" cy="432197"/>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lt1"/>
              </a:buClr>
              <a:buSzPts val="1800"/>
              <a:buNone/>
              <a:defRPr sz="1800" b="0">
                <a:solidFill>
                  <a:schemeClr val="lt1"/>
                </a:solidFill>
              </a:defRPr>
            </a:lvl1pPr>
            <a:lvl2pPr marL="914400" lvl="1" indent="-228600" algn="l">
              <a:lnSpc>
                <a:spcPct val="90000"/>
              </a:lnSpc>
              <a:spcBef>
                <a:spcPts val="400"/>
              </a:spcBef>
              <a:spcAft>
                <a:spcPts val="0"/>
              </a:spcAft>
              <a:buClr>
                <a:schemeClr val="lt1"/>
              </a:buClr>
              <a:buSzPts val="1500"/>
              <a:buNone/>
              <a:defRPr sz="1500" b="1"/>
            </a:lvl2pPr>
            <a:lvl3pPr marL="1371600" lvl="2" indent="-228600" algn="l">
              <a:lnSpc>
                <a:spcPct val="90000"/>
              </a:lnSpc>
              <a:spcBef>
                <a:spcPts val="400"/>
              </a:spcBef>
              <a:spcAft>
                <a:spcPts val="0"/>
              </a:spcAft>
              <a:buClr>
                <a:schemeClr val="lt1"/>
              </a:buClr>
              <a:buSzPts val="1400"/>
              <a:buNone/>
              <a:defRPr sz="1400" b="1"/>
            </a:lvl3pPr>
            <a:lvl4pPr marL="1828800" lvl="3" indent="-228600" algn="l">
              <a:lnSpc>
                <a:spcPct val="90000"/>
              </a:lnSpc>
              <a:spcBef>
                <a:spcPts val="400"/>
              </a:spcBef>
              <a:spcAft>
                <a:spcPts val="0"/>
              </a:spcAft>
              <a:buClr>
                <a:schemeClr val="lt1"/>
              </a:buClr>
              <a:buSzPts val="1200"/>
              <a:buNone/>
              <a:defRPr sz="1200" b="1"/>
            </a:lvl4pPr>
            <a:lvl5pPr marL="2286000" lvl="4" indent="-228600" algn="l">
              <a:lnSpc>
                <a:spcPct val="90000"/>
              </a:lnSpc>
              <a:spcBef>
                <a:spcPts val="400"/>
              </a:spcBef>
              <a:spcAft>
                <a:spcPts val="0"/>
              </a:spcAft>
              <a:buClr>
                <a:schemeClr val="lt1"/>
              </a:buClr>
              <a:buSzPts val="1200"/>
              <a:buNone/>
              <a:defRPr sz="1200" b="1"/>
            </a:lvl5pPr>
            <a:lvl6pPr marL="2743200" lvl="5" indent="-228600" algn="l">
              <a:lnSpc>
                <a:spcPct val="90000"/>
              </a:lnSpc>
              <a:spcBef>
                <a:spcPts val="400"/>
              </a:spcBef>
              <a:spcAft>
                <a:spcPts val="0"/>
              </a:spcAft>
              <a:buClr>
                <a:schemeClr val="lt1"/>
              </a:buClr>
              <a:buSzPts val="1200"/>
              <a:buNone/>
              <a:defRPr sz="1200" b="1"/>
            </a:lvl6pPr>
            <a:lvl7pPr marL="3200400" lvl="6" indent="-228600" algn="l">
              <a:lnSpc>
                <a:spcPct val="90000"/>
              </a:lnSpc>
              <a:spcBef>
                <a:spcPts val="400"/>
              </a:spcBef>
              <a:spcAft>
                <a:spcPts val="0"/>
              </a:spcAft>
              <a:buClr>
                <a:schemeClr val="lt1"/>
              </a:buClr>
              <a:buSzPts val="1200"/>
              <a:buNone/>
              <a:defRPr sz="1200" b="1"/>
            </a:lvl7pPr>
            <a:lvl8pPr marL="3657600" lvl="7" indent="-228600" algn="l">
              <a:lnSpc>
                <a:spcPct val="90000"/>
              </a:lnSpc>
              <a:spcBef>
                <a:spcPts val="400"/>
              </a:spcBef>
              <a:spcAft>
                <a:spcPts val="0"/>
              </a:spcAft>
              <a:buClr>
                <a:schemeClr val="lt1"/>
              </a:buClr>
              <a:buSzPts val="1200"/>
              <a:buNone/>
              <a:defRPr sz="1200" b="1"/>
            </a:lvl8pPr>
            <a:lvl9pPr marL="4114800" lvl="8" indent="-228600" algn="l">
              <a:lnSpc>
                <a:spcPct val="90000"/>
              </a:lnSpc>
              <a:spcBef>
                <a:spcPts val="400"/>
              </a:spcBef>
              <a:spcAft>
                <a:spcPts val="0"/>
              </a:spcAft>
              <a:buClr>
                <a:schemeClr val="lt1"/>
              </a:buClr>
              <a:buSzPts val="1200"/>
              <a:buNone/>
              <a:defRPr sz="1200" b="1"/>
            </a:lvl9pPr>
          </a:lstStyle>
          <a:p>
            <a:endParaRPr/>
          </a:p>
        </p:txBody>
      </p:sp>
      <p:sp>
        <p:nvSpPr>
          <p:cNvPr id="809" name="Google Shape;809;p90"/>
          <p:cNvSpPr>
            <a:spLocks noGrp="1"/>
          </p:cNvSpPr>
          <p:nvPr>
            <p:ph type="pic" idx="8"/>
          </p:nvPr>
        </p:nvSpPr>
        <p:spPr>
          <a:xfrm>
            <a:off x="5423008" y="1752655"/>
            <a:ext cx="2297629" cy="1143000"/>
          </a:xfrm>
          <a:prstGeom prst="roundRect">
            <a:avLst>
              <a:gd name="adj" fmla="val 0"/>
            </a:avLst>
          </a:prstGeom>
          <a:noFill/>
          <a:ln>
            <a:noFill/>
          </a:ln>
          <a:effectLst>
            <a:outerShdw blurRad="50800" dist="50800" dir="5400000" algn="tl" rotWithShape="0">
              <a:srgbClr val="000000">
                <a:alpha val="42745"/>
              </a:srgbClr>
            </a:outerShdw>
          </a:effectLst>
        </p:spPr>
      </p:sp>
      <p:sp>
        <p:nvSpPr>
          <p:cNvPr id="810" name="Google Shape;810;p90"/>
          <p:cNvSpPr txBox="1">
            <a:spLocks noGrp="1"/>
          </p:cNvSpPr>
          <p:nvPr>
            <p:ph type="body" idx="9"/>
          </p:nvPr>
        </p:nvSpPr>
        <p:spPr>
          <a:xfrm>
            <a:off x="5422915" y="3655321"/>
            <a:ext cx="2300672" cy="796817"/>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1100"/>
              <a:buNone/>
              <a:defRPr sz="1100"/>
            </a:lvl1pPr>
            <a:lvl2pPr marL="914400" lvl="1" indent="-228600" algn="l">
              <a:lnSpc>
                <a:spcPct val="90000"/>
              </a:lnSpc>
              <a:spcBef>
                <a:spcPts val="400"/>
              </a:spcBef>
              <a:spcAft>
                <a:spcPts val="0"/>
              </a:spcAft>
              <a:buClr>
                <a:schemeClr val="lt1"/>
              </a:buClr>
              <a:buSzPts val="900"/>
              <a:buNone/>
              <a:defRPr sz="900"/>
            </a:lvl2pPr>
            <a:lvl3pPr marL="1371600" lvl="2" indent="-228600" algn="l">
              <a:lnSpc>
                <a:spcPct val="90000"/>
              </a:lnSpc>
              <a:spcBef>
                <a:spcPts val="400"/>
              </a:spcBef>
              <a:spcAft>
                <a:spcPts val="0"/>
              </a:spcAft>
              <a:buClr>
                <a:schemeClr val="lt1"/>
              </a:buClr>
              <a:buSzPts val="800"/>
              <a:buNone/>
              <a:defRPr sz="800"/>
            </a:lvl3pPr>
            <a:lvl4pPr marL="1828800" lvl="3" indent="-228600" algn="l">
              <a:lnSpc>
                <a:spcPct val="90000"/>
              </a:lnSpc>
              <a:spcBef>
                <a:spcPts val="400"/>
              </a:spcBef>
              <a:spcAft>
                <a:spcPts val="0"/>
              </a:spcAft>
              <a:buClr>
                <a:schemeClr val="lt1"/>
              </a:buClr>
              <a:buSzPts val="700"/>
              <a:buNone/>
              <a:defRPr sz="700"/>
            </a:lvl4pPr>
            <a:lvl5pPr marL="2286000" lvl="4" indent="-228600" algn="l">
              <a:lnSpc>
                <a:spcPct val="90000"/>
              </a:lnSpc>
              <a:spcBef>
                <a:spcPts val="400"/>
              </a:spcBef>
              <a:spcAft>
                <a:spcPts val="0"/>
              </a:spcAft>
              <a:buClr>
                <a:schemeClr val="lt1"/>
              </a:buClr>
              <a:buSzPts val="700"/>
              <a:buNone/>
              <a:defRPr sz="700"/>
            </a:lvl5pPr>
            <a:lvl6pPr marL="2743200" lvl="5" indent="-228600" algn="l">
              <a:lnSpc>
                <a:spcPct val="90000"/>
              </a:lnSpc>
              <a:spcBef>
                <a:spcPts val="400"/>
              </a:spcBef>
              <a:spcAft>
                <a:spcPts val="0"/>
              </a:spcAft>
              <a:buClr>
                <a:schemeClr val="lt1"/>
              </a:buClr>
              <a:buSzPts val="700"/>
              <a:buNone/>
              <a:defRPr sz="700"/>
            </a:lvl6pPr>
            <a:lvl7pPr marL="3200400" lvl="6" indent="-228600" algn="l">
              <a:lnSpc>
                <a:spcPct val="90000"/>
              </a:lnSpc>
              <a:spcBef>
                <a:spcPts val="400"/>
              </a:spcBef>
              <a:spcAft>
                <a:spcPts val="0"/>
              </a:spcAft>
              <a:buClr>
                <a:schemeClr val="lt1"/>
              </a:buClr>
              <a:buSzPts val="700"/>
              <a:buNone/>
              <a:defRPr sz="700"/>
            </a:lvl7pPr>
            <a:lvl8pPr marL="3657600" lvl="7" indent="-228600" algn="l">
              <a:lnSpc>
                <a:spcPct val="90000"/>
              </a:lnSpc>
              <a:spcBef>
                <a:spcPts val="400"/>
              </a:spcBef>
              <a:spcAft>
                <a:spcPts val="0"/>
              </a:spcAft>
              <a:buClr>
                <a:schemeClr val="lt1"/>
              </a:buClr>
              <a:buSzPts val="700"/>
              <a:buNone/>
              <a:defRPr sz="700"/>
            </a:lvl8pPr>
            <a:lvl9pPr marL="4114800" lvl="8" indent="-228600" algn="l">
              <a:lnSpc>
                <a:spcPct val="90000"/>
              </a:lnSpc>
              <a:spcBef>
                <a:spcPts val="400"/>
              </a:spcBef>
              <a:spcAft>
                <a:spcPts val="0"/>
              </a:spcAft>
              <a:buClr>
                <a:schemeClr val="lt1"/>
              </a:buClr>
              <a:buSzPts val="700"/>
              <a:buNone/>
              <a:defRPr sz="700"/>
            </a:lvl9pPr>
          </a:lstStyle>
          <a:p>
            <a:endParaRPr/>
          </a:p>
        </p:txBody>
      </p:sp>
      <p:sp>
        <p:nvSpPr>
          <p:cNvPr id="811" name="Google Shape;811;p90"/>
          <p:cNvSpPr txBox="1">
            <a:spLocks noGrp="1"/>
          </p:cNvSpPr>
          <p:nvPr>
            <p:ph type="dt" idx="10"/>
          </p:nvPr>
        </p:nvSpPr>
        <p:spPr>
          <a:xfrm>
            <a:off x="5663236" y="4452140"/>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12" name="Google Shape;812;p90"/>
          <p:cNvSpPr txBox="1">
            <a:spLocks noGrp="1"/>
          </p:cNvSpPr>
          <p:nvPr>
            <p:ph type="ftr" idx="11"/>
          </p:nvPr>
        </p:nvSpPr>
        <p:spPr>
          <a:xfrm>
            <a:off x="510241" y="4452141"/>
            <a:ext cx="5152995"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13" name="Google Shape;813;p90"/>
          <p:cNvSpPr txBox="1">
            <a:spLocks noGrp="1"/>
          </p:cNvSpPr>
          <p:nvPr>
            <p:ph type="sldNum" idx="12"/>
          </p:nvPr>
        </p:nvSpPr>
        <p:spPr>
          <a:xfrm>
            <a:off x="8047091" y="564920"/>
            <a:ext cx="865613" cy="818092"/>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814" name="Google Shape;814;p90"/>
          <p:cNvPicPr preferRelativeResize="0"/>
          <p:nvPr/>
        </p:nvPicPr>
        <p:blipFill rotWithShape="1">
          <a:blip r:embed="rId4">
            <a:alphaModFix/>
          </a:blip>
          <a:srcRect/>
          <a:stretch/>
        </p:blipFill>
        <p:spPr>
          <a:xfrm>
            <a:off x="8062559" y="531513"/>
            <a:ext cx="1081441" cy="844111"/>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815"/>
        <p:cNvGrpSpPr/>
        <p:nvPr/>
      </p:nvGrpSpPr>
      <p:grpSpPr>
        <a:xfrm>
          <a:off x="0" y="0"/>
          <a:ext cx="0" cy="0"/>
          <a:chOff x="0" y="0"/>
          <a:chExt cx="0" cy="0"/>
        </a:xfrm>
      </p:grpSpPr>
      <p:pic>
        <p:nvPicPr>
          <p:cNvPr id="816" name="Google Shape;816;p91" descr="HD-ShadowLong.png"/>
          <p:cNvPicPr preferRelativeResize="0"/>
          <p:nvPr/>
        </p:nvPicPr>
        <p:blipFill rotWithShape="1">
          <a:blip r:embed="rId2">
            <a:alphaModFix/>
          </a:blip>
          <a:srcRect/>
          <a:stretch/>
        </p:blipFill>
        <p:spPr>
          <a:xfrm>
            <a:off x="1" y="1477680"/>
            <a:ext cx="7828359" cy="240873"/>
          </a:xfrm>
          <a:prstGeom prst="rect">
            <a:avLst/>
          </a:prstGeom>
          <a:noFill/>
          <a:ln>
            <a:noFill/>
          </a:ln>
        </p:spPr>
      </p:pic>
      <p:pic>
        <p:nvPicPr>
          <p:cNvPr id="817" name="Google Shape;817;p91" descr="HD-ShadowShort.png"/>
          <p:cNvPicPr preferRelativeResize="0"/>
          <p:nvPr/>
        </p:nvPicPr>
        <p:blipFill rotWithShape="1">
          <a:blip r:embed="rId3">
            <a:alphaModFix/>
          </a:blip>
          <a:srcRect/>
          <a:stretch/>
        </p:blipFill>
        <p:spPr>
          <a:xfrm>
            <a:off x="7939370" y="1478426"/>
            <a:ext cx="1202248" cy="108202"/>
          </a:xfrm>
          <a:prstGeom prst="rect">
            <a:avLst/>
          </a:prstGeom>
          <a:noFill/>
          <a:ln>
            <a:noFill/>
          </a:ln>
        </p:spPr>
      </p:pic>
      <p:sp>
        <p:nvSpPr>
          <p:cNvPr id="818" name="Google Shape;818;p91"/>
          <p:cNvSpPr/>
          <p:nvPr/>
        </p:nvSpPr>
        <p:spPr>
          <a:xfrm>
            <a:off x="0" y="457200"/>
            <a:ext cx="7828359" cy="1026149"/>
          </a:xfrm>
          <a:prstGeom prst="rect">
            <a:avLst/>
          </a:prstGeom>
          <a:solidFill>
            <a:srgbClr val="06578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19" name="Google Shape;819;p91"/>
          <p:cNvSpPr/>
          <p:nvPr/>
        </p:nvSpPr>
        <p:spPr>
          <a:xfrm>
            <a:off x="7939370" y="457200"/>
            <a:ext cx="1202248" cy="1026149"/>
          </a:xfrm>
          <a:prstGeom prst="rect">
            <a:avLst/>
          </a:pr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20" name="Google Shape;820;p91"/>
          <p:cNvSpPr txBox="1">
            <a:spLocks noGrp="1"/>
          </p:cNvSpPr>
          <p:nvPr>
            <p:ph type="title"/>
          </p:nvPr>
        </p:nvSpPr>
        <p:spPr>
          <a:xfrm>
            <a:off x="510241" y="564921"/>
            <a:ext cx="7210396" cy="810703"/>
          </a:xfrm>
          <a:prstGeom prst="rect">
            <a:avLst/>
          </a:prstGeom>
          <a:noFill/>
          <a:ln>
            <a:noFill/>
          </a:ln>
        </p:spPr>
        <p:txBody>
          <a:bodyPr spcFirstLastPara="1" wrap="square" lIns="68575" tIns="34275" rIns="68575" bIns="34275" anchor="ctr" anchorCtr="0">
            <a:normAutofit/>
          </a:bodyPr>
          <a:lstStyle>
            <a:lvl1pPr lvl="0" algn="r">
              <a:lnSpc>
                <a:spcPct val="90000"/>
              </a:lnSpc>
              <a:spcBef>
                <a:spcPts val="0"/>
              </a:spcBef>
              <a:spcAft>
                <a:spcPts val="0"/>
              </a:spcAft>
              <a:buClr>
                <a:schemeClr val="lt1"/>
              </a:buClr>
              <a:buSzPts val="2700"/>
              <a:buFont typeface="Trebuchet MS"/>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21" name="Google Shape;821;p91"/>
          <p:cNvSpPr txBox="1">
            <a:spLocks noGrp="1"/>
          </p:cNvSpPr>
          <p:nvPr>
            <p:ph type="body" idx="1"/>
          </p:nvPr>
        </p:nvSpPr>
        <p:spPr>
          <a:xfrm rot="5400000">
            <a:off x="2765695" y="-502800"/>
            <a:ext cx="2699487" cy="7210396"/>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lt1"/>
              </a:buClr>
              <a:buSzPts val="1400"/>
              <a:buChar char="•"/>
              <a:defRPr/>
            </a:lvl1pPr>
            <a:lvl2pPr marL="914400" lvl="1" indent="-317500" algn="l">
              <a:lnSpc>
                <a:spcPct val="90000"/>
              </a:lnSpc>
              <a:spcBef>
                <a:spcPts val="400"/>
              </a:spcBef>
              <a:spcAft>
                <a:spcPts val="0"/>
              </a:spcAft>
              <a:buClr>
                <a:schemeClr val="lt1"/>
              </a:buClr>
              <a:buSzPts val="1400"/>
              <a:buChar char="•"/>
              <a:defRPr/>
            </a:lvl2pPr>
            <a:lvl3pPr marL="1371600" lvl="2" indent="-317500" algn="l">
              <a:lnSpc>
                <a:spcPct val="90000"/>
              </a:lnSpc>
              <a:spcBef>
                <a:spcPts val="400"/>
              </a:spcBef>
              <a:spcAft>
                <a:spcPts val="0"/>
              </a:spcAft>
              <a:buClr>
                <a:schemeClr val="lt1"/>
              </a:buClr>
              <a:buSzPts val="1400"/>
              <a:buChar char="•"/>
              <a:defRPr/>
            </a:lvl3pPr>
            <a:lvl4pPr marL="1828800" lvl="3" indent="-317500" algn="l">
              <a:lnSpc>
                <a:spcPct val="90000"/>
              </a:lnSpc>
              <a:spcBef>
                <a:spcPts val="400"/>
              </a:spcBef>
              <a:spcAft>
                <a:spcPts val="0"/>
              </a:spcAft>
              <a:buClr>
                <a:schemeClr val="lt1"/>
              </a:buClr>
              <a:buSzPts val="1400"/>
              <a:buChar char="•"/>
              <a:defRPr/>
            </a:lvl4pPr>
            <a:lvl5pPr marL="2286000" lvl="4" indent="-317500" algn="l">
              <a:lnSpc>
                <a:spcPct val="90000"/>
              </a:lnSpc>
              <a:spcBef>
                <a:spcPts val="400"/>
              </a:spcBef>
              <a:spcAft>
                <a:spcPts val="0"/>
              </a:spcAft>
              <a:buClr>
                <a:schemeClr val="lt1"/>
              </a:buClr>
              <a:buSzPts val="1400"/>
              <a:buChar char="•"/>
              <a:defRPr/>
            </a:lvl5pPr>
            <a:lvl6pPr marL="2743200" lvl="5" indent="-317500" algn="l">
              <a:lnSpc>
                <a:spcPct val="90000"/>
              </a:lnSpc>
              <a:spcBef>
                <a:spcPts val="400"/>
              </a:spcBef>
              <a:spcAft>
                <a:spcPts val="0"/>
              </a:spcAft>
              <a:buClr>
                <a:schemeClr val="lt1"/>
              </a:buClr>
              <a:buSzPts val="1400"/>
              <a:buChar char="•"/>
              <a:defRPr/>
            </a:lvl6pPr>
            <a:lvl7pPr marL="3200400" lvl="6" indent="-317500" algn="l">
              <a:lnSpc>
                <a:spcPct val="90000"/>
              </a:lnSpc>
              <a:spcBef>
                <a:spcPts val="400"/>
              </a:spcBef>
              <a:spcAft>
                <a:spcPts val="0"/>
              </a:spcAft>
              <a:buClr>
                <a:schemeClr val="lt1"/>
              </a:buClr>
              <a:buSzPts val="1400"/>
              <a:buChar char="•"/>
              <a:defRPr/>
            </a:lvl7pPr>
            <a:lvl8pPr marL="3657600" lvl="7" indent="-317500" algn="l">
              <a:lnSpc>
                <a:spcPct val="90000"/>
              </a:lnSpc>
              <a:spcBef>
                <a:spcPts val="400"/>
              </a:spcBef>
              <a:spcAft>
                <a:spcPts val="0"/>
              </a:spcAft>
              <a:buClr>
                <a:schemeClr val="lt1"/>
              </a:buClr>
              <a:buSzPts val="1400"/>
              <a:buChar char="•"/>
              <a:defRPr/>
            </a:lvl8pPr>
            <a:lvl9pPr marL="4114800" lvl="8" indent="-317500" algn="l">
              <a:lnSpc>
                <a:spcPct val="90000"/>
              </a:lnSpc>
              <a:spcBef>
                <a:spcPts val="400"/>
              </a:spcBef>
              <a:spcAft>
                <a:spcPts val="0"/>
              </a:spcAft>
              <a:buClr>
                <a:schemeClr val="lt1"/>
              </a:buClr>
              <a:buSzPts val="1400"/>
              <a:buChar char="•"/>
              <a:defRPr/>
            </a:lvl9pPr>
          </a:lstStyle>
          <a:p>
            <a:endParaRPr/>
          </a:p>
        </p:txBody>
      </p:sp>
      <p:sp>
        <p:nvSpPr>
          <p:cNvPr id="822" name="Google Shape;822;p91"/>
          <p:cNvSpPr txBox="1">
            <a:spLocks noGrp="1"/>
          </p:cNvSpPr>
          <p:nvPr>
            <p:ph type="dt" idx="10"/>
          </p:nvPr>
        </p:nvSpPr>
        <p:spPr>
          <a:xfrm>
            <a:off x="5663236" y="4452140"/>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23" name="Google Shape;823;p91"/>
          <p:cNvSpPr txBox="1">
            <a:spLocks noGrp="1"/>
          </p:cNvSpPr>
          <p:nvPr>
            <p:ph type="ftr" idx="11"/>
          </p:nvPr>
        </p:nvSpPr>
        <p:spPr>
          <a:xfrm>
            <a:off x="510241" y="4452141"/>
            <a:ext cx="5152995"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24" name="Google Shape;824;p91"/>
          <p:cNvSpPr txBox="1">
            <a:spLocks noGrp="1"/>
          </p:cNvSpPr>
          <p:nvPr>
            <p:ph type="sldNum" idx="12"/>
          </p:nvPr>
        </p:nvSpPr>
        <p:spPr>
          <a:xfrm>
            <a:off x="8047091" y="564920"/>
            <a:ext cx="865613" cy="818092"/>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825" name="Google Shape;825;p91"/>
          <p:cNvPicPr preferRelativeResize="0"/>
          <p:nvPr/>
        </p:nvPicPr>
        <p:blipFill rotWithShape="1">
          <a:blip r:embed="rId4">
            <a:alphaModFix/>
          </a:blip>
          <a:srcRect/>
          <a:stretch/>
        </p:blipFill>
        <p:spPr>
          <a:xfrm>
            <a:off x="8062559" y="531513"/>
            <a:ext cx="1081441" cy="844111"/>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826"/>
        <p:cNvGrpSpPr/>
        <p:nvPr/>
      </p:nvGrpSpPr>
      <p:grpSpPr>
        <a:xfrm>
          <a:off x="0" y="0"/>
          <a:ext cx="0" cy="0"/>
          <a:chOff x="0" y="0"/>
          <a:chExt cx="0" cy="0"/>
        </a:xfrm>
      </p:grpSpPr>
      <p:sp>
        <p:nvSpPr>
          <p:cNvPr id="827" name="Google Shape;827;p92"/>
          <p:cNvSpPr/>
          <p:nvPr/>
        </p:nvSpPr>
        <p:spPr>
          <a:xfrm rot="5400000">
            <a:off x="6087155" y="1402046"/>
            <a:ext cx="3830241" cy="1026149"/>
          </a:xfrm>
          <a:prstGeom prst="rect">
            <a:avLst/>
          </a:prstGeom>
          <a:solidFill>
            <a:srgbClr val="06578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28" name="Google Shape;828;p92"/>
          <p:cNvSpPr/>
          <p:nvPr/>
        </p:nvSpPr>
        <p:spPr>
          <a:xfrm rot="5400000">
            <a:off x="7401152" y="4029302"/>
            <a:ext cx="1202248" cy="1026149"/>
          </a:xfrm>
          <a:prstGeom prst="rect">
            <a:avLst/>
          </a:pr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29" name="Google Shape;829;p92"/>
          <p:cNvSpPr txBox="1">
            <a:spLocks noGrp="1"/>
          </p:cNvSpPr>
          <p:nvPr>
            <p:ph type="title"/>
          </p:nvPr>
        </p:nvSpPr>
        <p:spPr>
          <a:xfrm rot="5400000">
            <a:off x="6366939" y="1687182"/>
            <a:ext cx="3265320" cy="805351"/>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30" name="Google Shape;830;p92"/>
          <p:cNvSpPr txBox="1">
            <a:spLocks noGrp="1"/>
          </p:cNvSpPr>
          <p:nvPr>
            <p:ph type="body" idx="1"/>
          </p:nvPr>
        </p:nvSpPr>
        <p:spPr>
          <a:xfrm rot="5400000">
            <a:off x="1839022" y="-871583"/>
            <a:ext cx="3994942" cy="6652503"/>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lt1"/>
              </a:buClr>
              <a:buSzPts val="1400"/>
              <a:buChar char="•"/>
              <a:defRPr/>
            </a:lvl1pPr>
            <a:lvl2pPr marL="914400" lvl="1" indent="-317500" algn="l">
              <a:lnSpc>
                <a:spcPct val="90000"/>
              </a:lnSpc>
              <a:spcBef>
                <a:spcPts val="400"/>
              </a:spcBef>
              <a:spcAft>
                <a:spcPts val="0"/>
              </a:spcAft>
              <a:buClr>
                <a:schemeClr val="lt1"/>
              </a:buClr>
              <a:buSzPts val="1400"/>
              <a:buChar char="•"/>
              <a:defRPr/>
            </a:lvl2pPr>
            <a:lvl3pPr marL="1371600" lvl="2" indent="-317500" algn="l">
              <a:lnSpc>
                <a:spcPct val="90000"/>
              </a:lnSpc>
              <a:spcBef>
                <a:spcPts val="400"/>
              </a:spcBef>
              <a:spcAft>
                <a:spcPts val="0"/>
              </a:spcAft>
              <a:buClr>
                <a:schemeClr val="lt1"/>
              </a:buClr>
              <a:buSzPts val="1400"/>
              <a:buChar char="•"/>
              <a:defRPr/>
            </a:lvl3pPr>
            <a:lvl4pPr marL="1828800" lvl="3" indent="-317500" algn="l">
              <a:lnSpc>
                <a:spcPct val="90000"/>
              </a:lnSpc>
              <a:spcBef>
                <a:spcPts val="400"/>
              </a:spcBef>
              <a:spcAft>
                <a:spcPts val="0"/>
              </a:spcAft>
              <a:buClr>
                <a:schemeClr val="lt1"/>
              </a:buClr>
              <a:buSzPts val="1400"/>
              <a:buChar char="•"/>
              <a:defRPr/>
            </a:lvl4pPr>
            <a:lvl5pPr marL="2286000" lvl="4" indent="-317500" algn="l">
              <a:lnSpc>
                <a:spcPct val="90000"/>
              </a:lnSpc>
              <a:spcBef>
                <a:spcPts val="400"/>
              </a:spcBef>
              <a:spcAft>
                <a:spcPts val="0"/>
              </a:spcAft>
              <a:buClr>
                <a:schemeClr val="lt1"/>
              </a:buClr>
              <a:buSzPts val="1400"/>
              <a:buChar char="•"/>
              <a:defRPr/>
            </a:lvl5pPr>
            <a:lvl6pPr marL="2743200" lvl="5" indent="-317500" algn="l">
              <a:lnSpc>
                <a:spcPct val="90000"/>
              </a:lnSpc>
              <a:spcBef>
                <a:spcPts val="400"/>
              </a:spcBef>
              <a:spcAft>
                <a:spcPts val="0"/>
              </a:spcAft>
              <a:buClr>
                <a:schemeClr val="lt1"/>
              </a:buClr>
              <a:buSzPts val="1400"/>
              <a:buChar char="•"/>
              <a:defRPr/>
            </a:lvl6pPr>
            <a:lvl7pPr marL="3200400" lvl="6" indent="-317500" algn="l">
              <a:lnSpc>
                <a:spcPct val="90000"/>
              </a:lnSpc>
              <a:spcBef>
                <a:spcPts val="400"/>
              </a:spcBef>
              <a:spcAft>
                <a:spcPts val="0"/>
              </a:spcAft>
              <a:buClr>
                <a:schemeClr val="lt1"/>
              </a:buClr>
              <a:buSzPts val="1400"/>
              <a:buChar char="•"/>
              <a:defRPr/>
            </a:lvl7pPr>
            <a:lvl8pPr marL="3657600" lvl="7" indent="-317500" algn="l">
              <a:lnSpc>
                <a:spcPct val="90000"/>
              </a:lnSpc>
              <a:spcBef>
                <a:spcPts val="400"/>
              </a:spcBef>
              <a:spcAft>
                <a:spcPts val="0"/>
              </a:spcAft>
              <a:buClr>
                <a:schemeClr val="lt1"/>
              </a:buClr>
              <a:buSzPts val="1400"/>
              <a:buChar char="•"/>
              <a:defRPr/>
            </a:lvl8pPr>
            <a:lvl9pPr marL="4114800" lvl="8" indent="-317500" algn="l">
              <a:lnSpc>
                <a:spcPct val="90000"/>
              </a:lnSpc>
              <a:spcBef>
                <a:spcPts val="400"/>
              </a:spcBef>
              <a:spcAft>
                <a:spcPts val="0"/>
              </a:spcAft>
              <a:buClr>
                <a:schemeClr val="lt1"/>
              </a:buClr>
              <a:buSzPts val="1400"/>
              <a:buChar char="•"/>
              <a:defRPr/>
            </a:lvl9pPr>
          </a:lstStyle>
          <a:p>
            <a:endParaRPr/>
          </a:p>
        </p:txBody>
      </p:sp>
      <p:sp>
        <p:nvSpPr>
          <p:cNvPr id="831" name="Google Shape;831;p92"/>
          <p:cNvSpPr txBox="1">
            <a:spLocks noGrp="1"/>
          </p:cNvSpPr>
          <p:nvPr>
            <p:ph type="dt" idx="10"/>
          </p:nvPr>
        </p:nvSpPr>
        <p:spPr>
          <a:xfrm>
            <a:off x="5105344" y="4452140"/>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32" name="Google Shape;832;p92"/>
          <p:cNvSpPr txBox="1">
            <a:spLocks noGrp="1"/>
          </p:cNvSpPr>
          <p:nvPr>
            <p:ph type="ftr" idx="11"/>
          </p:nvPr>
        </p:nvSpPr>
        <p:spPr>
          <a:xfrm>
            <a:off x="510241" y="4452141"/>
            <a:ext cx="4595104"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33" name="Google Shape;833;p92"/>
          <p:cNvSpPr txBox="1">
            <a:spLocks noGrp="1"/>
          </p:cNvSpPr>
          <p:nvPr>
            <p:ph type="sldNum" idx="12"/>
          </p:nvPr>
        </p:nvSpPr>
        <p:spPr>
          <a:xfrm>
            <a:off x="7573163" y="4048975"/>
            <a:ext cx="865613" cy="818092"/>
          </a:xfrm>
          <a:prstGeom prst="rect">
            <a:avLst/>
          </a:prstGeom>
          <a:noFill/>
          <a:ln>
            <a:noFill/>
          </a:ln>
        </p:spPr>
        <p:txBody>
          <a:bodyPr spcFirstLastPara="1" wrap="square" lIns="68575" tIns="34275" rIns="68575" bIns="34275" anchor="t" anchorCtr="0">
            <a:noAutofit/>
          </a:bodyPr>
          <a:lstStyle>
            <a:lvl1pPr marL="0" lvl="0" indent="0" algn="ctr">
              <a:spcBef>
                <a:spcPts val="0"/>
              </a:spcBef>
              <a:buNone/>
              <a:defRPr sz="2700">
                <a:solidFill>
                  <a:schemeClr val="lt1"/>
                </a:solidFill>
                <a:latin typeface="Trebuchet MS"/>
                <a:ea typeface="Trebuchet MS"/>
                <a:cs typeface="Trebuchet MS"/>
                <a:sym typeface="Trebuchet MS"/>
              </a:defRPr>
            </a:lvl1pPr>
            <a:lvl2pPr marL="0" lvl="1" indent="0" algn="ctr">
              <a:spcBef>
                <a:spcPts val="0"/>
              </a:spcBef>
              <a:buNone/>
              <a:defRPr sz="2700">
                <a:solidFill>
                  <a:schemeClr val="lt1"/>
                </a:solidFill>
                <a:latin typeface="Trebuchet MS"/>
                <a:ea typeface="Trebuchet MS"/>
                <a:cs typeface="Trebuchet MS"/>
                <a:sym typeface="Trebuchet MS"/>
              </a:defRPr>
            </a:lvl2pPr>
            <a:lvl3pPr marL="0" lvl="2" indent="0" algn="ctr">
              <a:spcBef>
                <a:spcPts val="0"/>
              </a:spcBef>
              <a:buNone/>
              <a:defRPr sz="2700">
                <a:solidFill>
                  <a:schemeClr val="lt1"/>
                </a:solidFill>
                <a:latin typeface="Trebuchet MS"/>
                <a:ea typeface="Trebuchet MS"/>
                <a:cs typeface="Trebuchet MS"/>
                <a:sym typeface="Trebuchet MS"/>
              </a:defRPr>
            </a:lvl3pPr>
            <a:lvl4pPr marL="0" lvl="3" indent="0" algn="ctr">
              <a:spcBef>
                <a:spcPts val="0"/>
              </a:spcBef>
              <a:buNone/>
              <a:defRPr sz="2700">
                <a:solidFill>
                  <a:schemeClr val="lt1"/>
                </a:solidFill>
                <a:latin typeface="Trebuchet MS"/>
                <a:ea typeface="Trebuchet MS"/>
                <a:cs typeface="Trebuchet MS"/>
                <a:sym typeface="Trebuchet MS"/>
              </a:defRPr>
            </a:lvl4pPr>
            <a:lvl5pPr marL="0" lvl="4" indent="0" algn="ctr">
              <a:spcBef>
                <a:spcPts val="0"/>
              </a:spcBef>
              <a:buNone/>
              <a:defRPr sz="2700">
                <a:solidFill>
                  <a:schemeClr val="lt1"/>
                </a:solidFill>
                <a:latin typeface="Trebuchet MS"/>
                <a:ea typeface="Trebuchet MS"/>
                <a:cs typeface="Trebuchet MS"/>
                <a:sym typeface="Trebuchet MS"/>
              </a:defRPr>
            </a:lvl5pPr>
            <a:lvl6pPr marL="0" lvl="5" indent="0" algn="ctr">
              <a:spcBef>
                <a:spcPts val="0"/>
              </a:spcBef>
              <a:buNone/>
              <a:defRPr sz="2700">
                <a:solidFill>
                  <a:schemeClr val="lt1"/>
                </a:solidFill>
                <a:latin typeface="Trebuchet MS"/>
                <a:ea typeface="Trebuchet MS"/>
                <a:cs typeface="Trebuchet MS"/>
                <a:sym typeface="Trebuchet MS"/>
              </a:defRPr>
            </a:lvl6pPr>
            <a:lvl7pPr marL="0" lvl="6" indent="0" algn="ctr">
              <a:spcBef>
                <a:spcPts val="0"/>
              </a:spcBef>
              <a:buNone/>
              <a:defRPr sz="2700">
                <a:solidFill>
                  <a:schemeClr val="lt1"/>
                </a:solidFill>
                <a:latin typeface="Trebuchet MS"/>
                <a:ea typeface="Trebuchet MS"/>
                <a:cs typeface="Trebuchet MS"/>
                <a:sym typeface="Trebuchet MS"/>
              </a:defRPr>
            </a:lvl7pPr>
            <a:lvl8pPr marL="0" lvl="7" indent="0" algn="ctr">
              <a:spcBef>
                <a:spcPts val="0"/>
              </a:spcBef>
              <a:buNone/>
              <a:defRPr sz="2700">
                <a:solidFill>
                  <a:schemeClr val="lt1"/>
                </a:solidFill>
                <a:latin typeface="Trebuchet MS"/>
                <a:ea typeface="Trebuchet MS"/>
                <a:cs typeface="Trebuchet MS"/>
                <a:sym typeface="Trebuchet MS"/>
              </a:defRPr>
            </a:lvl8pPr>
            <a:lvl9pPr marL="0" lvl="8" indent="0" algn="ctr">
              <a:spcBef>
                <a:spcPts val="0"/>
              </a:spcBef>
              <a:buNone/>
              <a:defRPr sz="2700">
                <a:solidFill>
                  <a:schemeClr val="lt1"/>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en-GB"/>
              <a:t>‹#›</a:t>
            </a:fld>
            <a:endParaRPr/>
          </a:p>
        </p:txBody>
      </p:sp>
      <p:pic>
        <p:nvPicPr>
          <p:cNvPr id="834" name="Google Shape;834;p92"/>
          <p:cNvPicPr preferRelativeResize="0"/>
          <p:nvPr/>
        </p:nvPicPr>
        <p:blipFill rotWithShape="1">
          <a:blip r:embed="rId2">
            <a:alphaModFix/>
          </a:blip>
          <a:srcRect/>
          <a:stretch/>
        </p:blipFill>
        <p:spPr>
          <a:xfrm rot="5400000">
            <a:off x="7487411" y="4158440"/>
            <a:ext cx="1081442" cy="84411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6.pn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image" Target="../media/image1.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theme" Target="../theme/theme4.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5.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theme" Target="../theme/theme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19" Type="http://schemas.openxmlformats.org/officeDocument/2006/relationships/image" Target="../media/image1.png"/><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58000">
              <a:schemeClr val="accent6"/>
            </a:gs>
            <a:gs pos="100000">
              <a:schemeClr val="dk1"/>
            </a:gs>
          </a:gsLst>
          <a:path path="circle">
            <a:fillToRect r="100000" b="100000"/>
          </a:path>
          <a:tileRect l="-100000" t="-100000"/>
        </a:gradFill>
        <a:effectLst/>
      </p:bgPr>
    </p:bg>
    <p:spTree>
      <p:nvGrpSpPr>
        <p:cNvPr id="1" name="Shape 50"/>
        <p:cNvGrpSpPr/>
        <p:nvPr/>
      </p:nvGrpSpPr>
      <p:grpSpPr>
        <a:xfrm>
          <a:off x="0" y="0"/>
          <a:ext cx="0" cy="0"/>
          <a:chOff x="0" y="0"/>
          <a:chExt cx="0" cy="0"/>
        </a:xfrm>
      </p:grpSpPr>
      <p:pic>
        <p:nvPicPr>
          <p:cNvPr id="51" name="Google Shape;51;p13" descr="hashOverlay-FullResolve.png"/>
          <p:cNvPicPr preferRelativeResize="0"/>
          <p:nvPr/>
        </p:nvPicPr>
        <p:blipFill rotWithShape="1">
          <a:blip r:embed="rId19">
            <a:alphaModFix amt="10000"/>
          </a:blip>
          <a:srcRect/>
          <a:stretch/>
        </p:blipFill>
        <p:spPr>
          <a:xfrm>
            <a:off x="0" y="0"/>
            <a:ext cx="9144000" cy="5143500"/>
          </a:xfrm>
          <a:prstGeom prst="rect">
            <a:avLst/>
          </a:prstGeom>
          <a:noFill/>
          <a:ln>
            <a:noFill/>
          </a:ln>
        </p:spPr>
      </p:pic>
      <p:sp>
        <p:nvSpPr>
          <p:cNvPr id="52" name="Google Shape;52;p13"/>
          <p:cNvSpPr txBox="1">
            <a:spLocks noGrp="1"/>
          </p:cNvSpPr>
          <p:nvPr>
            <p:ph type="title"/>
          </p:nvPr>
        </p:nvSpPr>
        <p:spPr>
          <a:xfrm>
            <a:off x="510241" y="564921"/>
            <a:ext cx="7210396" cy="810703"/>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lt1"/>
              </a:buClr>
              <a:buSzPts val="2700"/>
              <a:buFont typeface="Trebuchet MS"/>
              <a:buNone/>
              <a:defRPr sz="2700" b="0" i="0" u="none" strike="noStrike" cap="none">
                <a:solidFill>
                  <a:schemeClr val="lt1"/>
                </a:solidFill>
                <a:latin typeface="Trebuchet MS"/>
                <a:ea typeface="Trebuchet MS"/>
                <a:cs typeface="Trebuchet MS"/>
                <a:sym typeface="Trebuchet MS"/>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3" name="Google Shape;53;p13"/>
          <p:cNvSpPr txBox="1">
            <a:spLocks noGrp="1"/>
          </p:cNvSpPr>
          <p:nvPr>
            <p:ph type="body" idx="1"/>
          </p:nvPr>
        </p:nvSpPr>
        <p:spPr>
          <a:xfrm>
            <a:off x="510241" y="1752655"/>
            <a:ext cx="7210396" cy="2699487"/>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chemeClr val="lt1"/>
              </a:buClr>
              <a:buSzPts val="1500"/>
              <a:buFont typeface="Arial"/>
              <a:buChar char="•"/>
              <a:defRPr sz="1500" b="0" i="0" u="none" strike="noStrike" cap="none">
                <a:solidFill>
                  <a:schemeClr val="lt1"/>
                </a:solidFill>
                <a:latin typeface="Trebuchet MS"/>
                <a:ea typeface="Trebuchet MS"/>
                <a:cs typeface="Trebuchet MS"/>
                <a:sym typeface="Trebuchet MS"/>
              </a:defRPr>
            </a:lvl2pPr>
            <a:lvl3pPr marL="1371600" marR="0" lvl="2"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3pPr>
            <a:lvl4pPr marL="1828800" marR="0" lvl="3" indent="-304800" algn="l" rtl="0">
              <a:lnSpc>
                <a:spcPct val="90000"/>
              </a:lnSpc>
              <a:spcBef>
                <a:spcPts val="400"/>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4pPr>
            <a:lvl5pPr marL="2286000" marR="0" lvl="4" indent="-304800" algn="l" rtl="0">
              <a:lnSpc>
                <a:spcPct val="90000"/>
              </a:lnSpc>
              <a:spcBef>
                <a:spcPts val="400"/>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5pPr>
            <a:lvl6pPr marL="2743200" marR="0" lvl="5" indent="-298450" algn="l" rtl="0">
              <a:lnSpc>
                <a:spcPct val="90000"/>
              </a:lnSpc>
              <a:spcBef>
                <a:spcPts val="400"/>
              </a:spcBef>
              <a:spcAft>
                <a:spcPts val="0"/>
              </a:spcAft>
              <a:buClr>
                <a:schemeClr val="lt1"/>
              </a:buClr>
              <a:buSzPts val="1100"/>
              <a:buFont typeface="Arial"/>
              <a:buChar char="•"/>
              <a:defRPr sz="1100" b="0" i="0" u="none" strike="noStrike" cap="none">
                <a:solidFill>
                  <a:schemeClr val="lt1"/>
                </a:solidFill>
                <a:latin typeface="Trebuchet MS"/>
                <a:ea typeface="Trebuchet MS"/>
                <a:cs typeface="Trebuchet MS"/>
                <a:sym typeface="Trebuchet MS"/>
              </a:defRPr>
            </a:lvl6pPr>
            <a:lvl7pPr marL="3200400" marR="0" lvl="6" indent="-298450" algn="l" rtl="0">
              <a:lnSpc>
                <a:spcPct val="90000"/>
              </a:lnSpc>
              <a:spcBef>
                <a:spcPts val="400"/>
              </a:spcBef>
              <a:spcAft>
                <a:spcPts val="0"/>
              </a:spcAft>
              <a:buClr>
                <a:schemeClr val="lt1"/>
              </a:buClr>
              <a:buSzPts val="1100"/>
              <a:buFont typeface="Arial"/>
              <a:buChar char="•"/>
              <a:defRPr sz="1100" b="0" i="0" u="none" strike="noStrike" cap="none">
                <a:solidFill>
                  <a:schemeClr val="lt1"/>
                </a:solidFill>
                <a:latin typeface="Trebuchet MS"/>
                <a:ea typeface="Trebuchet MS"/>
                <a:cs typeface="Trebuchet MS"/>
                <a:sym typeface="Trebuchet MS"/>
              </a:defRPr>
            </a:lvl7pPr>
            <a:lvl8pPr marL="3657600" marR="0" lvl="7" indent="-298450" algn="l" rtl="0">
              <a:lnSpc>
                <a:spcPct val="90000"/>
              </a:lnSpc>
              <a:spcBef>
                <a:spcPts val="400"/>
              </a:spcBef>
              <a:spcAft>
                <a:spcPts val="0"/>
              </a:spcAft>
              <a:buClr>
                <a:schemeClr val="lt1"/>
              </a:buClr>
              <a:buSzPts val="1100"/>
              <a:buFont typeface="Arial"/>
              <a:buChar char="•"/>
              <a:defRPr sz="1100" b="0" i="0" u="none" strike="noStrike" cap="none">
                <a:solidFill>
                  <a:schemeClr val="lt1"/>
                </a:solidFill>
                <a:latin typeface="Trebuchet MS"/>
                <a:ea typeface="Trebuchet MS"/>
                <a:cs typeface="Trebuchet MS"/>
                <a:sym typeface="Trebuchet MS"/>
              </a:defRPr>
            </a:lvl8pPr>
            <a:lvl9pPr marL="4114800" marR="0" lvl="8" indent="-298450" algn="l" rtl="0">
              <a:lnSpc>
                <a:spcPct val="90000"/>
              </a:lnSpc>
              <a:spcBef>
                <a:spcPts val="400"/>
              </a:spcBef>
              <a:spcAft>
                <a:spcPts val="0"/>
              </a:spcAft>
              <a:buClr>
                <a:schemeClr val="lt1"/>
              </a:buClr>
              <a:buSzPts val="1100"/>
              <a:buFont typeface="Arial"/>
              <a:buChar char="•"/>
              <a:defRPr sz="1100" b="0" i="0" u="none" strike="noStrike" cap="none">
                <a:solidFill>
                  <a:schemeClr val="lt1"/>
                </a:solidFill>
                <a:latin typeface="Trebuchet MS"/>
                <a:ea typeface="Trebuchet MS"/>
                <a:cs typeface="Trebuchet MS"/>
                <a:sym typeface="Trebuchet MS"/>
              </a:defRPr>
            </a:lvl9pPr>
          </a:lstStyle>
          <a:p>
            <a:endParaRPr/>
          </a:p>
        </p:txBody>
      </p:sp>
      <p:sp>
        <p:nvSpPr>
          <p:cNvPr id="54" name="Google Shape;54;p13"/>
          <p:cNvSpPr txBox="1">
            <a:spLocks noGrp="1"/>
          </p:cNvSpPr>
          <p:nvPr>
            <p:ph type="dt" idx="10"/>
          </p:nvPr>
        </p:nvSpPr>
        <p:spPr>
          <a:xfrm>
            <a:off x="5663236" y="4452140"/>
            <a:ext cx="2057400" cy="273844"/>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800" b="0" i="0" u="none" strike="noStrike" cap="none">
                <a:solidFill>
                  <a:schemeClr val="lt1"/>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9pPr>
          </a:lstStyle>
          <a:p>
            <a:endParaRPr/>
          </a:p>
        </p:txBody>
      </p:sp>
      <p:sp>
        <p:nvSpPr>
          <p:cNvPr id="55" name="Google Shape;55;p13"/>
          <p:cNvSpPr txBox="1">
            <a:spLocks noGrp="1"/>
          </p:cNvSpPr>
          <p:nvPr>
            <p:ph type="ftr" idx="11"/>
          </p:nvPr>
        </p:nvSpPr>
        <p:spPr>
          <a:xfrm>
            <a:off x="510241" y="4452141"/>
            <a:ext cx="5152995"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800" b="0" i="0" u="none" strike="noStrike" cap="none">
                <a:solidFill>
                  <a:schemeClr val="lt1"/>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9pPr>
          </a:lstStyle>
          <a:p>
            <a:endParaRPr/>
          </a:p>
        </p:txBody>
      </p:sp>
      <p:sp>
        <p:nvSpPr>
          <p:cNvPr id="56" name="Google Shape;56;p13"/>
          <p:cNvSpPr txBox="1">
            <a:spLocks noGrp="1"/>
          </p:cNvSpPr>
          <p:nvPr>
            <p:ph type="sldNum" idx="12"/>
          </p:nvPr>
        </p:nvSpPr>
        <p:spPr>
          <a:xfrm>
            <a:off x="8047091" y="564920"/>
            <a:ext cx="865613" cy="818092"/>
          </a:xfrm>
          <a:prstGeom prst="rect">
            <a:avLst/>
          </a:prstGeom>
          <a:noFill/>
          <a:ln>
            <a:noFill/>
          </a:ln>
        </p:spPr>
        <p:txBody>
          <a:bodyPr spcFirstLastPara="1" wrap="square" lIns="68575" tIns="34275" rIns="68575" bIns="34275" anchor="ctr" anchorCtr="0">
            <a:noAutofit/>
          </a:bodyPr>
          <a:lstStyle>
            <a:lvl1pPr marL="0" marR="0" lvl="0" indent="0" algn="l" rtl="0">
              <a:spcBef>
                <a:spcPts val="0"/>
              </a:spcBef>
              <a:buNone/>
              <a:defRPr sz="2700" b="0" i="0" u="none" strike="noStrike" cap="none">
                <a:solidFill>
                  <a:schemeClr val="lt1"/>
                </a:solidFill>
                <a:latin typeface="Trebuchet MS"/>
                <a:ea typeface="Trebuchet MS"/>
                <a:cs typeface="Trebuchet MS"/>
                <a:sym typeface="Trebuchet MS"/>
              </a:defRPr>
            </a:lvl1pPr>
            <a:lvl2pPr marL="0" marR="0" lvl="1" indent="0" algn="l" rtl="0">
              <a:spcBef>
                <a:spcPts val="0"/>
              </a:spcBef>
              <a:buNone/>
              <a:defRPr sz="2700" b="0" i="0" u="none" strike="noStrike" cap="none">
                <a:solidFill>
                  <a:schemeClr val="lt1"/>
                </a:solidFill>
                <a:latin typeface="Trebuchet MS"/>
                <a:ea typeface="Trebuchet MS"/>
                <a:cs typeface="Trebuchet MS"/>
                <a:sym typeface="Trebuchet MS"/>
              </a:defRPr>
            </a:lvl2pPr>
            <a:lvl3pPr marL="0" marR="0" lvl="2" indent="0" algn="l" rtl="0">
              <a:spcBef>
                <a:spcPts val="0"/>
              </a:spcBef>
              <a:buNone/>
              <a:defRPr sz="2700" b="0" i="0" u="none" strike="noStrike" cap="none">
                <a:solidFill>
                  <a:schemeClr val="lt1"/>
                </a:solidFill>
                <a:latin typeface="Trebuchet MS"/>
                <a:ea typeface="Trebuchet MS"/>
                <a:cs typeface="Trebuchet MS"/>
                <a:sym typeface="Trebuchet MS"/>
              </a:defRPr>
            </a:lvl3pPr>
            <a:lvl4pPr marL="0" marR="0" lvl="3" indent="0" algn="l" rtl="0">
              <a:spcBef>
                <a:spcPts val="0"/>
              </a:spcBef>
              <a:buNone/>
              <a:defRPr sz="2700" b="0" i="0" u="none" strike="noStrike" cap="none">
                <a:solidFill>
                  <a:schemeClr val="lt1"/>
                </a:solidFill>
                <a:latin typeface="Trebuchet MS"/>
                <a:ea typeface="Trebuchet MS"/>
                <a:cs typeface="Trebuchet MS"/>
                <a:sym typeface="Trebuchet MS"/>
              </a:defRPr>
            </a:lvl4pPr>
            <a:lvl5pPr marL="0" marR="0" lvl="4" indent="0" algn="l" rtl="0">
              <a:spcBef>
                <a:spcPts val="0"/>
              </a:spcBef>
              <a:buNone/>
              <a:defRPr sz="2700" b="0" i="0" u="none" strike="noStrike" cap="none">
                <a:solidFill>
                  <a:schemeClr val="lt1"/>
                </a:solidFill>
                <a:latin typeface="Trebuchet MS"/>
                <a:ea typeface="Trebuchet MS"/>
                <a:cs typeface="Trebuchet MS"/>
                <a:sym typeface="Trebuchet MS"/>
              </a:defRPr>
            </a:lvl5pPr>
            <a:lvl6pPr marL="0" marR="0" lvl="5" indent="0" algn="l" rtl="0">
              <a:spcBef>
                <a:spcPts val="0"/>
              </a:spcBef>
              <a:buNone/>
              <a:defRPr sz="2700" b="0" i="0" u="none" strike="noStrike" cap="none">
                <a:solidFill>
                  <a:schemeClr val="lt1"/>
                </a:solidFill>
                <a:latin typeface="Trebuchet MS"/>
                <a:ea typeface="Trebuchet MS"/>
                <a:cs typeface="Trebuchet MS"/>
                <a:sym typeface="Trebuchet MS"/>
              </a:defRPr>
            </a:lvl6pPr>
            <a:lvl7pPr marL="0" marR="0" lvl="6" indent="0" algn="l" rtl="0">
              <a:spcBef>
                <a:spcPts val="0"/>
              </a:spcBef>
              <a:buNone/>
              <a:defRPr sz="2700" b="0" i="0" u="none" strike="noStrike" cap="none">
                <a:solidFill>
                  <a:schemeClr val="lt1"/>
                </a:solidFill>
                <a:latin typeface="Trebuchet MS"/>
                <a:ea typeface="Trebuchet MS"/>
                <a:cs typeface="Trebuchet MS"/>
                <a:sym typeface="Trebuchet MS"/>
              </a:defRPr>
            </a:lvl7pPr>
            <a:lvl8pPr marL="0" marR="0" lvl="7" indent="0" algn="l" rtl="0">
              <a:spcBef>
                <a:spcPts val="0"/>
              </a:spcBef>
              <a:buNone/>
              <a:defRPr sz="2700" b="0" i="0" u="none" strike="noStrike" cap="none">
                <a:solidFill>
                  <a:schemeClr val="lt1"/>
                </a:solidFill>
                <a:latin typeface="Trebuchet MS"/>
                <a:ea typeface="Trebuchet MS"/>
                <a:cs typeface="Trebuchet MS"/>
                <a:sym typeface="Trebuchet MS"/>
              </a:defRPr>
            </a:lvl8pPr>
            <a:lvl9pPr marL="0" marR="0" lvl="8" indent="0" algn="l" rtl="0">
              <a:spcBef>
                <a:spcPts val="0"/>
              </a:spcBef>
              <a:buNone/>
              <a:defRPr sz="2700" b="0" i="0" u="none" strike="noStrike" cap="none">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9"/>
        <p:cNvGrpSpPr/>
        <p:nvPr/>
      </p:nvGrpSpPr>
      <p:grpSpPr>
        <a:xfrm>
          <a:off x="0" y="0"/>
          <a:ext cx="0" cy="0"/>
          <a:chOff x="0" y="0"/>
          <a:chExt cx="0" cy="0"/>
        </a:xfrm>
      </p:grpSpPr>
      <p:sp>
        <p:nvSpPr>
          <p:cNvPr id="260" name="Google Shape;260;p3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a:buNone/>
              <a:defRPr sz="3300" b="1" i="0" u="none" strike="noStrike" cap="non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261" name="Google Shape;261;p31"/>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Noto Sans Symbols"/>
              <a:buChar char="▪"/>
              <a:defRPr sz="2100" b="0" i="0" u="none" strike="noStrike" cap="none">
                <a:solidFill>
                  <a:schemeClr val="accent4"/>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Noto Sans Symbols"/>
              <a:buChar char="▪"/>
              <a:defRPr sz="1800" b="0" i="0" u="none" strike="noStrike" cap="none">
                <a:solidFill>
                  <a:schemeClr val="accent4"/>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Noto Sans Symbols"/>
              <a:buChar char="▪"/>
              <a:defRPr sz="1500" b="0" i="0" u="none" strike="noStrike" cap="none">
                <a:solidFill>
                  <a:schemeClr val="accent4"/>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Noto Sans Symbols"/>
              <a:buChar char="▪"/>
              <a:defRPr sz="1400" b="0" i="0" u="none" strike="noStrike" cap="none">
                <a:solidFill>
                  <a:schemeClr val="accent4"/>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Noto Sans Symbols"/>
              <a:buChar char="▪"/>
              <a:defRPr sz="1400" b="0" i="0" u="none" strike="noStrike" cap="none">
                <a:solidFill>
                  <a:schemeClr val="accent4"/>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62" name="Google Shape;262;p3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a:solidFill>
                  <a:srgbClr val="8C8C9C"/>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63" name="Google Shape;263;p3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a:solidFill>
                  <a:srgbClr val="8C8C9C"/>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64" name="Google Shape;264;p3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8C8C9C"/>
                </a:solidFill>
                <a:latin typeface="Calibri"/>
                <a:ea typeface="Calibri"/>
                <a:cs typeface="Calibri"/>
                <a:sym typeface="Calibri"/>
              </a:defRPr>
            </a:lvl1pPr>
            <a:lvl2pPr marL="0" marR="0" lvl="1" indent="0" algn="r" rtl="0">
              <a:spcBef>
                <a:spcPts val="0"/>
              </a:spcBef>
              <a:buNone/>
              <a:defRPr sz="900">
                <a:solidFill>
                  <a:srgbClr val="8C8C9C"/>
                </a:solidFill>
                <a:latin typeface="Calibri"/>
                <a:ea typeface="Calibri"/>
                <a:cs typeface="Calibri"/>
                <a:sym typeface="Calibri"/>
              </a:defRPr>
            </a:lvl2pPr>
            <a:lvl3pPr marL="0" marR="0" lvl="2" indent="0" algn="r" rtl="0">
              <a:spcBef>
                <a:spcPts val="0"/>
              </a:spcBef>
              <a:buNone/>
              <a:defRPr sz="900">
                <a:solidFill>
                  <a:srgbClr val="8C8C9C"/>
                </a:solidFill>
                <a:latin typeface="Calibri"/>
                <a:ea typeface="Calibri"/>
                <a:cs typeface="Calibri"/>
                <a:sym typeface="Calibri"/>
              </a:defRPr>
            </a:lvl3pPr>
            <a:lvl4pPr marL="0" marR="0" lvl="3" indent="0" algn="r" rtl="0">
              <a:spcBef>
                <a:spcPts val="0"/>
              </a:spcBef>
              <a:buNone/>
              <a:defRPr sz="900">
                <a:solidFill>
                  <a:srgbClr val="8C8C9C"/>
                </a:solidFill>
                <a:latin typeface="Calibri"/>
                <a:ea typeface="Calibri"/>
                <a:cs typeface="Calibri"/>
                <a:sym typeface="Calibri"/>
              </a:defRPr>
            </a:lvl4pPr>
            <a:lvl5pPr marL="0" marR="0" lvl="4" indent="0" algn="r" rtl="0">
              <a:spcBef>
                <a:spcPts val="0"/>
              </a:spcBef>
              <a:buNone/>
              <a:defRPr sz="900">
                <a:solidFill>
                  <a:srgbClr val="8C8C9C"/>
                </a:solidFill>
                <a:latin typeface="Calibri"/>
                <a:ea typeface="Calibri"/>
                <a:cs typeface="Calibri"/>
                <a:sym typeface="Calibri"/>
              </a:defRPr>
            </a:lvl5pPr>
            <a:lvl6pPr marL="0" marR="0" lvl="5" indent="0" algn="r" rtl="0">
              <a:spcBef>
                <a:spcPts val="0"/>
              </a:spcBef>
              <a:buNone/>
              <a:defRPr sz="900">
                <a:solidFill>
                  <a:srgbClr val="8C8C9C"/>
                </a:solidFill>
                <a:latin typeface="Calibri"/>
                <a:ea typeface="Calibri"/>
                <a:cs typeface="Calibri"/>
                <a:sym typeface="Calibri"/>
              </a:defRPr>
            </a:lvl6pPr>
            <a:lvl7pPr marL="0" marR="0" lvl="6" indent="0" algn="r" rtl="0">
              <a:spcBef>
                <a:spcPts val="0"/>
              </a:spcBef>
              <a:buNone/>
              <a:defRPr sz="900">
                <a:solidFill>
                  <a:srgbClr val="8C8C9C"/>
                </a:solidFill>
                <a:latin typeface="Calibri"/>
                <a:ea typeface="Calibri"/>
                <a:cs typeface="Calibri"/>
                <a:sym typeface="Calibri"/>
              </a:defRPr>
            </a:lvl7pPr>
            <a:lvl8pPr marL="0" marR="0" lvl="7" indent="0" algn="r" rtl="0">
              <a:spcBef>
                <a:spcPts val="0"/>
              </a:spcBef>
              <a:buNone/>
              <a:defRPr sz="900">
                <a:solidFill>
                  <a:srgbClr val="8C8C9C"/>
                </a:solidFill>
                <a:latin typeface="Calibri"/>
                <a:ea typeface="Calibri"/>
                <a:cs typeface="Calibri"/>
                <a:sym typeface="Calibri"/>
              </a:defRPr>
            </a:lvl8pPr>
            <a:lvl9pPr marL="0" marR="0" lvl="8" indent="0" algn="r" rtl="0">
              <a:spcBef>
                <a:spcPts val="0"/>
              </a:spcBef>
              <a:buNone/>
              <a:defRPr sz="900">
                <a:solidFill>
                  <a:srgbClr val="8C8C9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265" name="Google Shape;265;p31"/>
          <p:cNvPicPr preferRelativeResize="0"/>
          <p:nvPr/>
        </p:nvPicPr>
        <p:blipFill rotWithShape="1">
          <a:blip r:embed="rId14">
            <a:alphaModFix/>
          </a:blip>
          <a:srcRect/>
          <a:stretch/>
        </p:blipFill>
        <p:spPr>
          <a:xfrm>
            <a:off x="386955" y="4351729"/>
            <a:ext cx="1583534" cy="404813"/>
          </a:xfrm>
          <a:prstGeom prst="rect">
            <a:avLst/>
          </a:prstGeom>
          <a:noFill/>
          <a:ln>
            <a:noFill/>
          </a:ln>
        </p:spPr>
      </p:pic>
      <p:pic>
        <p:nvPicPr>
          <p:cNvPr id="266" name="Google Shape;266;p31"/>
          <p:cNvPicPr preferRelativeResize="0"/>
          <p:nvPr/>
        </p:nvPicPr>
        <p:blipFill rotWithShape="1">
          <a:blip r:embed="rId15">
            <a:alphaModFix/>
          </a:blip>
          <a:srcRect/>
          <a:stretch/>
        </p:blipFill>
        <p:spPr>
          <a:xfrm>
            <a:off x="8316186" y="139303"/>
            <a:ext cx="692095" cy="53970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58000">
              <a:schemeClr val="accent6"/>
            </a:gs>
            <a:gs pos="100000">
              <a:schemeClr val="dk1"/>
            </a:gs>
          </a:gsLst>
          <a:path path="circle">
            <a:fillToRect r="100000" b="100000"/>
          </a:path>
          <a:tileRect l="-100000" t="-100000"/>
        </a:gradFill>
        <a:effectLst/>
      </p:bgPr>
    </p:bg>
    <p:spTree>
      <p:nvGrpSpPr>
        <p:cNvPr id="1" name="Shape 339"/>
        <p:cNvGrpSpPr/>
        <p:nvPr/>
      </p:nvGrpSpPr>
      <p:grpSpPr>
        <a:xfrm>
          <a:off x="0" y="0"/>
          <a:ext cx="0" cy="0"/>
          <a:chOff x="0" y="0"/>
          <a:chExt cx="0" cy="0"/>
        </a:xfrm>
      </p:grpSpPr>
      <p:pic>
        <p:nvPicPr>
          <p:cNvPr id="340" name="Google Shape;340;p44" descr="hashOverlay-FullResolve.png"/>
          <p:cNvPicPr preferRelativeResize="0"/>
          <p:nvPr/>
        </p:nvPicPr>
        <p:blipFill rotWithShape="1">
          <a:blip r:embed="rId18">
            <a:alphaModFix amt="10000"/>
          </a:blip>
          <a:srcRect/>
          <a:stretch/>
        </p:blipFill>
        <p:spPr>
          <a:xfrm>
            <a:off x="0" y="0"/>
            <a:ext cx="9144000" cy="5143500"/>
          </a:xfrm>
          <a:prstGeom prst="rect">
            <a:avLst/>
          </a:prstGeom>
          <a:noFill/>
          <a:ln>
            <a:noFill/>
          </a:ln>
        </p:spPr>
      </p:pic>
      <p:sp>
        <p:nvSpPr>
          <p:cNvPr id="341" name="Google Shape;341;p44"/>
          <p:cNvSpPr txBox="1">
            <a:spLocks noGrp="1"/>
          </p:cNvSpPr>
          <p:nvPr>
            <p:ph type="title"/>
          </p:nvPr>
        </p:nvSpPr>
        <p:spPr>
          <a:xfrm>
            <a:off x="510241" y="564921"/>
            <a:ext cx="7210396" cy="810703"/>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lt1"/>
              </a:buClr>
              <a:buSzPts val="2700"/>
              <a:buFont typeface="Trebuchet MS"/>
              <a:buNone/>
              <a:defRPr sz="2700" b="0" i="0" u="none" strike="noStrike" cap="none">
                <a:solidFill>
                  <a:schemeClr val="lt1"/>
                </a:solidFill>
                <a:latin typeface="Trebuchet MS"/>
                <a:ea typeface="Trebuchet MS"/>
                <a:cs typeface="Trebuchet MS"/>
                <a:sym typeface="Trebuchet MS"/>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342" name="Google Shape;342;p44"/>
          <p:cNvSpPr txBox="1">
            <a:spLocks noGrp="1"/>
          </p:cNvSpPr>
          <p:nvPr>
            <p:ph type="body" idx="1"/>
          </p:nvPr>
        </p:nvSpPr>
        <p:spPr>
          <a:xfrm>
            <a:off x="510241" y="1752655"/>
            <a:ext cx="7210396" cy="2699487"/>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chemeClr val="lt1"/>
              </a:buClr>
              <a:buSzPts val="1500"/>
              <a:buFont typeface="Arial"/>
              <a:buChar char="•"/>
              <a:defRPr sz="1500" b="0" i="0" u="none" strike="noStrike" cap="none">
                <a:solidFill>
                  <a:schemeClr val="lt1"/>
                </a:solidFill>
                <a:latin typeface="Trebuchet MS"/>
                <a:ea typeface="Trebuchet MS"/>
                <a:cs typeface="Trebuchet MS"/>
                <a:sym typeface="Trebuchet MS"/>
              </a:defRPr>
            </a:lvl2pPr>
            <a:lvl3pPr marL="1371600" marR="0" lvl="2"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3pPr>
            <a:lvl4pPr marL="1828800" marR="0" lvl="3" indent="-304800" algn="l" rtl="0">
              <a:lnSpc>
                <a:spcPct val="90000"/>
              </a:lnSpc>
              <a:spcBef>
                <a:spcPts val="400"/>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4pPr>
            <a:lvl5pPr marL="2286000" marR="0" lvl="4" indent="-304800" algn="l" rtl="0">
              <a:lnSpc>
                <a:spcPct val="90000"/>
              </a:lnSpc>
              <a:spcBef>
                <a:spcPts val="400"/>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5pPr>
            <a:lvl6pPr marL="2743200" marR="0" lvl="5" indent="-298450" algn="l" rtl="0">
              <a:lnSpc>
                <a:spcPct val="90000"/>
              </a:lnSpc>
              <a:spcBef>
                <a:spcPts val="400"/>
              </a:spcBef>
              <a:spcAft>
                <a:spcPts val="0"/>
              </a:spcAft>
              <a:buClr>
                <a:schemeClr val="lt1"/>
              </a:buClr>
              <a:buSzPts val="1100"/>
              <a:buFont typeface="Arial"/>
              <a:buChar char="•"/>
              <a:defRPr sz="1100" b="0" i="0" u="none" strike="noStrike" cap="none">
                <a:solidFill>
                  <a:schemeClr val="lt1"/>
                </a:solidFill>
                <a:latin typeface="Trebuchet MS"/>
                <a:ea typeface="Trebuchet MS"/>
                <a:cs typeface="Trebuchet MS"/>
                <a:sym typeface="Trebuchet MS"/>
              </a:defRPr>
            </a:lvl6pPr>
            <a:lvl7pPr marL="3200400" marR="0" lvl="6" indent="-298450" algn="l" rtl="0">
              <a:lnSpc>
                <a:spcPct val="90000"/>
              </a:lnSpc>
              <a:spcBef>
                <a:spcPts val="400"/>
              </a:spcBef>
              <a:spcAft>
                <a:spcPts val="0"/>
              </a:spcAft>
              <a:buClr>
                <a:schemeClr val="lt1"/>
              </a:buClr>
              <a:buSzPts val="1100"/>
              <a:buFont typeface="Arial"/>
              <a:buChar char="•"/>
              <a:defRPr sz="1100" b="0" i="0" u="none" strike="noStrike" cap="none">
                <a:solidFill>
                  <a:schemeClr val="lt1"/>
                </a:solidFill>
                <a:latin typeface="Trebuchet MS"/>
                <a:ea typeface="Trebuchet MS"/>
                <a:cs typeface="Trebuchet MS"/>
                <a:sym typeface="Trebuchet MS"/>
              </a:defRPr>
            </a:lvl7pPr>
            <a:lvl8pPr marL="3657600" marR="0" lvl="7" indent="-298450" algn="l" rtl="0">
              <a:lnSpc>
                <a:spcPct val="90000"/>
              </a:lnSpc>
              <a:spcBef>
                <a:spcPts val="400"/>
              </a:spcBef>
              <a:spcAft>
                <a:spcPts val="0"/>
              </a:spcAft>
              <a:buClr>
                <a:schemeClr val="lt1"/>
              </a:buClr>
              <a:buSzPts val="1100"/>
              <a:buFont typeface="Arial"/>
              <a:buChar char="•"/>
              <a:defRPr sz="1100" b="0" i="0" u="none" strike="noStrike" cap="none">
                <a:solidFill>
                  <a:schemeClr val="lt1"/>
                </a:solidFill>
                <a:latin typeface="Trebuchet MS"/>
                <a:ea typeface="Trebuchet MS"/>
                <a:cs typeface="Trebuchet MS"/>
                <a:sym typeface="Trebuchet MS"/>
              </a:defRPr>
            </a:lvl8pPr>
            <a:lvl9pPr marL="4114800" marR="0" lvl="8" indent="-298450" algn="l" rtl="0">
              <a:lnSpc>
                <a:spcPct val="90000"/>
              </a:lnSpc>
              <a:spcBef>
                <a:spcPts val="400"/>
              </a:spcBef>
              <a:spcAft>
                <a:spcPts val="0"/>
              </a:spcAft>
              <a:buClr>
                <a:schemeClr val="lt1"/>
              </a:buClr>
              <a:buSzPts val="1100"/>
              <a:buFont typeface="Arial"/>
              <a:buChar char="•"/>
              <a:defRPr sz="1100" b="0" i="0" u="none" strike="noStrike" cap="none">
                <a:solidFill>
                  <a:schemeClr val="lt1"/>
                </a:solidFill>
                <a:latin typeface="Trebuchet MS"/>
                <a:ea typeface="Trebuchet MS"/>
                <a:cs typeface="Trebuchet MS"/>
                <a:sym typeface="Trebuchet MS"/>
              </a:defRPr>
            </a:lvl9pPr>
          </a:lstStyle>
          <a:p>
            <a:endParaRPr/>
          </a:p>
        </p:txBody>
      </p:sp>
      <p:sp>
        <p:nvSpPr>
          <p:cNvPr id="343" name="Google Shape;343;p44"/>
          <p:cNvSpPr txBox="1">
            <a:spLocks noGrp="1"/>
          </p:cNvSpPr>
          <p:nvPr>
            <p:ph type="dt" idx="10"/>
          </p:nvPr>
        </p:nvSpPr>
        <p:spPr>
          <a:xfrm>
            <a:off x="5663236" y="4452140"/>
            <a:ext cx="2057400" cy="273844"/>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800">
                <a:solidFill>
                  <a:schemeClr val="lt1"/>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9pPr>
          </a:lstStyle>
          <a:p>
            <a:endParaRPr/>
          </a:p>
        </p:txBody>
      </p:sp>
      <p:sp>
        <p:nvSpPr>
          <p:cNvPr id="344" name="Google Shape;344;p44"/>
          <p:cNvSpPr txBox="1">
            <a:spLocks noGrp="1"/>
          </p:cNvSpPr>
          <p:nvPr>
            <p:ph type="ftr" idx="11"/>
          </p:nvPr>
        </p:nvSpPr>
        <p:spPr>
          <a:xfrm>
            <a:off x="510241" y="4452141"/>
            <a:ext cx="5152995"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800">
                <a:solidFill>
                  <a:schemeClr val="lt1"/>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9pPr>
          </a:lstStyle>
          <a:p>
            <a:endParaRPr/>
          </a:p>
        </p:txBody>
      </p:sp>
      <p:sp>
        <p:nvSpPr>
          <p:cNvPr id="345" name="Google Shape;345;p44"/>
          <p:cNvSpPr txBox="1">
            <a:spLocks noGrp="1"/>
          </p:cNvSpPr>
          <p:nvPr>
            <p:ph type="sldNum" idx="12"/>
          </p:nvPr>
        </p:nvSpPr>
        <p:spPr>
          <a:xfrm>
            <a:off x="8047091" y="564920"/>
            <a:ext cx="865613" cy="818092"/>
          </a:xfrm>
          <a:prstGeom prst="rect">
            <a:avLst/>
          </a:prstGeom>
          <a:noFill/>
          <a:ln>
            <a:noFill/>
          </a:ln>
        </p:spPr>
        <p:txBody>
          <a:bodyPr spcFirstLastPara="1" wrap="square" lIns="68575" tIns="34275" rIns="68575" bIns="34275" anchor="ctr" anchorCtr="0">
            <a:noAutofit/>
          </a:bodyPr>
          <a:lstStyle>
            <a:lvl1pPr marL="0" marR="0" lvl="0" indent="0" algn="l" rtl="0">
              <a:spcBef>
                <a:spcPts val="0"/>
              </a:spcBef>
              <a:buNone/>
              <a:defRPr sz="2700">
                <a:solidFill>
                  <a:schemeClr val="lt1"/>
                </a:solidFill>
                <a:latin typeface="Trebuchet MS"/>
                <a:ea typeface="Trebuchet MS"/>
                <a:cs typeface="Trebuchet MS"/>
                <a:sym typeface="Trebuchet MS"/>
              </a:defRPr>
            </a:lvl1pPr>
            <a:lvl2pPr marL="0" marR="0" lvl="1" indent="0" algn="l" rtl="0">
              <a:spcBef>
                <a:spcPts val="0"/>
              </a:spcBef>
              <a:buNone/>
              <a:defRPr sz="2700">
                <a:solidFill>
                  <a:schemeClr val="lt1"/>
                </a:solidFill>
                <a:latin typeface="Trebuchet MS"/>
                <a:ea typeface="Trebuchet MS"/>
                <a:cs typeface="Trebuchet MS"/>
                <a:sym typeface="Trebuchet MS"/>
              </a:defRPr>
            </a:lvl2pPr>
            <a:lvl3pPr marL="0" marR="0" lvl="2" indent="0" algn="l" rtl="0">
              <a:spcBef>
                <a:spcPts val="0"/>
              </a:spcBef>
              <a:buNone/>
              <a:defRPr sz="2700">
                <a:solidFill>
                  <a:schemeClr val="lt1"/>
                </a:solidFill>
                <a:latin typeface="Trebuchet MS"/>
                <a:ea typeface="Trebuchet MS"/>
                <a:cs typeface="Trebuchet MS"/>
                <a:sym typeface="Trebuchet MS"/>
              </a:defRPr>
            </a:lvl3pPr>
            <a:lvl4pPr marL="0" marR="0" lvl="3" indent="0" algn="l" rtl="0">
              <a:spcBef>
                <a:spcPts val="0"/>
              </a:spcBef>
              <a:buNone/>
              <a:defRPr sz="2700">
                <a:solidFill>
                  <a:schemeClr val="lt1"/>
                </a:solidFill>
                <a:latin typeface="Trebuchet MS"/>
                <a:ea typeface="Trebuchet MS"/>
                <a:cs typeface="Trebuchet MS"/>
                <a:sym typeface="Trebuchet MS"/>
              </a:defRPr>
            </a:lvl4pPr>
            <a:lvl5pPr marL="0" marR="0" lvl="4" indent="0" algn="l" rtl="0">
              <a:spcBef>
                <a:spcPts val="0"/>
              </a:spcBef>
              <a:buNone/>
              <a:defRPr sz="2700">
                <a:solidFill>
                  <a:schemeClr val="lt1"/>
                </a:solidFill>
                <a:latin typeface="Trebuchet MS"/>
                <a:ea typeface="Trebuchet MS"/>
                <a:cs typeface="Trebuchet MS"/>
                <a:sym typeface="Trebuchet MS"/>
              </a:defRPr>
            </a:lvl5pPr>
            <a:lvl6pPr marL="0" marR="0" lvl="5" indent="0" algn="l" rtl="0">
              <a:spcBef>
                <a:spcPts val="0"/>
              </a:spcBef>
              <a:buNone/>
              <a:defRPr sz="2700">
                <a:solidFill>
                  <a:schemeClr val="lt1"/>
                </a:solidFill>
                <a:latin typeface="Trebuchet MS"/>
                <a:ea typeface="Trebuchet MS"/>
                <a:cs typeface="Trebuchet MS"/>
                <a:sym typeface="Trebuchet MS"/>
              </a:defRPr>
            </a:lvl6pPr>
            <a:lvl7pPr marL="0" marR="0" lvl="6" indent="0" algn="l" rtl="0">
              <a:spcBef>
                <a:spcPts val="0"/>
              </a:spcBef>
              <a:buNone/>
              <a:defRPr sz="2700">
                <a:solidFill>
                  <a:schemeClr val="lt1"/>
                </a:solidFill>
                <a:latin typeface="Trebuchet MS"/>
                <a:ea typeface="Trebuchet MS"/>
                <a:cs typeface="Trebuchet MS"/>
                <a:sym typeface="Trebuchet MS"/>
              </a:defRPr>
            </a:lvl7pPr>
            <a:lvl8pPr marL="0" marR="0" lvl="7" indent="0" algn="l" rtl="0">
              <a:spcBef>
                <a:spcPts val="0"/>
              </a:spcBef>
              <a:buNone/>
              <a:defRPr sz="2700">
                <a:solidFill>
                  <a:schemeClr val="lt1"/>
                </a:solidFill>
                <a:latin typeface="Trebuchet MS"/>
                <a:ea typeface="Trebuchet MS"/>
                <a:cs typeface="Trebuchet MS"/>
                <a:sym typeface="Trebuchet MS"/>
              </a:defRPr>
            </a:lvl8pPr>
            <a:lvl9pPr marL="0" marR="0" lvl="8" indent="0" algn="l" rtl="0">
              <a:spcBef>
                <a:spcPts val="0"/>
              </a:spcBef>
              <a:buNone/>
              <a:defRPr sz="2700">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88" r:id="rId1"/>
    <p:sldLayoutId id="2147483689"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8"/>
        <p:cNvGrpSpPr/>
        <p:nvPr/>
      </p:nvGrpSpPr>
      <p:grpSpPr>
        <a:xfrm>
          <a:off x="0" y="0"/>
          <a:ext cx="0" cy="0"/>
          <a:chOff x="0" y="0"/>
          <a:chExt cx="0" cy="0"/>
        </a:xfrm>
      </p:grpSpPr>
      <p:sp>
        <p:nvSpPr>
          <p:cNvPr id="549" name="Google Shape;549;p62"/>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a:buNone/>
              <a:defRPr sz="3300" b="1" i="0" u="none" strike="noStrike" cap="non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50" name="Google Shape;550;p62"/>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Noto Sans Symbols"/>
              <a:buChar char="▪"/>
              <a:defRPr sz="2100" b="0" i="0" u="none" strike="noStrike" cap="none">
                <a:solidFill>
                  <a:schemeClr val="accent4"/>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Noto Sans Symbols"/>
              <a:buChar char="▪"/>
              <a:defRPr sz="1800" b="0" i="0" u="none" strike="noStrike" cap="none">
                <a:solidFill>
                  <a:schemeClr val="accent4"/>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Noto Sans Symbols"/>
              <a:buChar char="▪"/>
              <a:defRPr sz="1500" b="0" i="0" u="none" strike="noStrike" cap="none">
                <a:solidFill>
                  <a:schemeClr val="accent4"/>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Noto Sans Symbols"/>
              <a:buChar char="▪"/>
              <a:defRPr sz="1400" b="0" i="0" u="none" strike="noStrike" cap="none">
                <a:solidFill>
                  <a:schemeClr val="accent4"/>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Noto Sans Symbols"/>
              <a:buChar char="▪"/>
              <a:defRPr sz="1400" b="0" i="0" u="none" strike="noStrike" cap="none">
                <a:solidFill>
                  <a:schemeClr val="accent4"/>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51" name="Google Shape;551;p6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C8C9C"/>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2" name="Google Shape;552;p6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C8C9C"/>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3" name="Google Shape;553;p6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C8C9C"/>
                </a:solidFill>
                <a:latin typeface="Calibri"/>
                <a:ea typeface="Calibri"/>
                <a:cs typeface="Calibri"/>
                <a:sym typeface="Calibri"/>
              </a:defRPr>
            </a:lvl1pPr>
            <a:lvl2pPr marL="0" marR="0" lvl="1" indent="0" algn="r" rtl="0">
              <a:spcBef>
                <a:spcPts val="0"/>
              </a:spcBef>
              <a:buNone/>
              <a:defRPr sz="900" b="0" i="0" u="none" strike="noStrike" cap="none">
                <a:solidFill>
                  <a:srgbClr val="8C8C9C"/>
                </a:solidFill>
                <a:latin typeface="Calibri"/>
                <a:ea typeface="Calibri"/>
                <a:cs typeface="Calibri"/>
                <a:sym typeface="Calibri"/>
              </a:defRPr>
            </a:lvl2pPr>
            <a:lvl3pPr marL="0" marR="0" lvl="2" indent="0" algn="r" rtl="0">
              <a:spcBef>
                <a:spcPts val="0"/>
              </a:spcBef>
              <a:buNone/>
              <a:defRPr sz="900" b="0" i="0" u="none" strike="noStrike" cap="none">
                <a:solidFill>
                  <a:srgbClr val="8C8C9C"/>
                </a:solidFill>
                <a:latin typeface="Calibri"/>
                <a:ea typeface="Calibri"/>
                <a:cs typeface="Calibri"/>
                <a:sym typeface="Calibri"/>
              </a:defRPr>
            </a:lvl3pPr>
            <a:lvl4pPr marL="0" marR="0" lvl="3" indent="0" algn="r" rtl="0">
              <a:spcBef>
                <a:spcPts val="0"/>
              </a:spcBef>
              <a:buNone/>
              <a:defRPr sz="900" b="0" i="0" u="none" strike="noStrike" cap="none">
                <a:solidFill>
                  <a:srgbClr val="8C8C9C"/>
                </a:solidFill>
                <a:latin typeface="Calibri"/>
                <a:ea typeface="Calibri"/>
                <a:cs typeface="Calibri"/>
                <a:sym typeface="Calibri"/>
              </a:defRPr>
            </a:lvl4pPr>
            <a:lvl5pPr marL="0" marR="0" lvl="4" indent="0" algn="r" rtl="0">
              <a:spcBef>
                <a:spcPts val="0"/>
              </a:spcBef>
              <a:buNone/>
              <a:defRPr sz="900" b="0" i="0" u="none" strike="noStrike" cap="none">
                <a:solidFill>
                  <a:srgbClr val="8C8C9C"/>
                </a:solidFill>
                <a:latin typeface="Calibri"/>
                <a:ea typeface="Calibri"/>
                <a:cs typeface="Calibri"/>
                <a:sym typeface="Calibri"/>
              </a:defRPr>
            </a:lvl5pPr>
            <a:lvl6pPr marL="0" marR="0" lvl="5" indent="0" algn="r" rtl="0">
              <a:spcBef>
                <a:spcPts val="0"/>
              </a:spcBef>
              <a:buNone/>
              <a:defRPr sz="900" b="0" i="0" u="none" strike="noStrike" cap="none">
                <a:solidFill>
                  <a:srgbClr val="8C8C9C"/>
                </a:solidFill>
                <a:latin typeface="Calibri"/>
                <a:ea typeface="Calibri"/>
                <a:cs typeface="Calibri"/>
                <a:sym typeface="Calibri"/>
              </a:defRPr>
            </a:lvl6pPr>
            <a:lvl7pPr marL="0" marR="0" lvl="6" indent="0" algn="r" rtl="0">
              <a:spcBef>
                <a:spcPts val="0"/>
              </a:spcBef>
              <a:buNone/>
              <a:defRPr sz="900" b="0" i="0" u="none" strike="noStrike" cap="none">
                <a:solidFill>
                  <a:srgbClr val="8C8C9C"/>
                </a:solidFill>
                <a:latin typeface="Calibri"/>
                <a:ea typeface="Calibri"/>
                <a:cs typeface="Calibri"/>
                <a:sym typeface="Calibri"/>
              </a:defRPr>
            </a:lvl7pPr>
            <a:lvl8pPr marL="0" marR="0" lvl="7" indent="0" algn="r" rtl="0">
              <a:spcBef>
                <a:spcPts val="0"/>
              </a:spcBef>
              <a:buNone/>
              <a:defRPr sz="900" b="0" i="0" u="none" strike="noStrike" cap="none">
                <a:solidFill>
                  <a:srgbClr val="8C8C9C"/>
                </a:solidFill>
                <a:latin typeface="Calibri"/>
                <a:ea typeface="Calibri"/>
                <a:cs typeface="Calibri"/>
                <a:sym typeface="Calibri"/>
              </a:defRPr>
            </a:lvl8pPr>
            <a:lvl9pPr marL="0" marR="0" lvl="8" indent="0" algn="r" rtl="0">
              <a:spcBef>
                <a:spcPts val="0"/>
              </a:spcBef>
              <a:buNone/>
              <a:defRPr sz="900" b="0" i="0" u="none" strike="noStrike" cap="none">
                <a:solidFill>
                  <a:srgbClr val="8C8C9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554" name="Google Shape;554;p62"/>
          <p:cNvPicPr preferRelativeResize="0"/>
          <p:nvPr/>
        </p:nvPicPr>
        <p:blipFill rotWithShape="1">
          <a:blip r:embed="rId14">
            <a:alphaModFix/>
          </a:blip>
          <a:srcRect/>
          <a:stretch/>
        </p:blipFill>
        <p:spPr>
          <a:xfrm>
            <a:off x="386955" y="4351729"/>
            <a:ext cx="1583534" cy="40481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58000">
              <a:schemeClr val="accent6"/>
            </a:gs>
            <a:gs pos="100000">
              <a:schemeClr val="dk1"/>
            </a:gs>
          </a:gsLst>
          <a:path path="circle">
            <a:fillToRect r="100000" b="100000"/>
          </a:path>
          <a:tileRect l="-100000" t="-100000"/>
        </a:gradFill>
        <a:effectLst/>
      </p:bgPr>
    </p:bg>
    <p:spTree>
      <p:nvGrpSpPr>
        <p:cNvPr id="1" name="Shape 626"/>
        <p:cNvGrpSpPr/>
        <p:nvPr/>
      </p:nvGrpSpPr>
      <p:grpSpPr>
        <a:xfrm>
          <a:off x="0" y="0"/>
          <a:ext cx="0" cy="0"/>
          <a:chOff x="0" y="0"/>
          <a:chExt cx="0" cy="0"/>
        </a:xfrm>
      </p:grpSpPr>
      <p:pic>
        <p:nvPicPr>
          <p:cNvPr id="627" name="Google Shape;627;p75" descr="hashOverlay-FullResolve.png"/>
          <p:cNvPicPr preferRelativeResize="0"/>
          <p:nvPr/>
        </p:nvPicPr>
        <p:blipFill rotWithShape="1">
          <a:blip r:embed="rId19">
            <a:alphaModFix amt="10000"/>
          </a:blip>
          <a:srcRect/>
          <a:stretch/>
        </p:blipFill>
        <p:spPr>
          <a:xfrm>
            <a:off x="0" y="0"/>
            <a:ext cx="9144000" cy="5143500"/>
          </a:xfrm>
          <a:prstGeom prst="rect">
            <a:avLst/>
          </a:prstGeom>
          <a:noFill/>
          <a:ln>
            <a:noFill/>
          </a:ln>
        </p:spPr>
      </p:pic>
      <p:sp>
        <p:nvSpPr>
          <p:cNvPr id="628" name="Google Shape;628;p75"/>
          <p:cNvSpPr txBox="1">
            <a:spLocks noGrp="1"/>
          </p:cNvSpPr>
          <p:nvPr>
            <p:ph type="title"/>
          </p:nvPr>
        </p:nvSpPr>
        <p:spPr>
          <a:xfrm>
            <a:off x="510241" y="564921"/>
            <a:ext cx="7210396" cy="810703"/>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lt1"/>
              </a:buClr>
              <a:buSzPts val="2700"/>
              <a:buFont typeface="Trebuchet MS"/>
              <a:buNone/>
              <a:defRPr sz="2700" b="0" i="0" u="none" strike="noStrike" cap="none">
                <a:solidFill>
                  <a:schemeClr val="lt1"/>
                </a:solidFill>
                <a:latin typeface="Trebuchet MS"/>
                <a:ea typeface="Trebuchet MS"/>
                <a:cs typeface="Trebuchet MS"/>
                <a:sym typeface="Trebuchet MS"/>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629" name="Google Shape;629;p75"/>
          <p:cNvSpPr txBox="1">
            <a:spLocks noGrp="1"/>
          </p:cNvSpPr>
          <p:nvPr>
            <p:ph type="body" idx="1"/>
          </p:nvPr>
        </p:nvSpPr>
        <p:spPr>
          <a:xfrm>
            <a:off x="510241" y="1752655"/>
            <a:ext cx="7210396" cy="2699487"/>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chemeClr val="lt1"/>
              </a:buClr>
              <a:buSzPts val="1500"/>
              <a:buFont typeface="Arial"/>
              <a:buChar char="•"/>
              <a:defRPr sz="1500" b="0" i="0" u="none" strike="noStrike" cap="none">
                <a:solidFill>
                  <a:schemeClr val="lt1"/>
                </a:solidFill>
                <a:latin typeface="Trebuchet MS"/>
                <a:ea typeface="Trebuchet MS"/>
                <a:cs typeface="Trebuchet MS"/>
                <a:sym typeface="Trebuchet MS"/>
              </a:defRPr>
            </a:lvl2pPr>
            <a:lvl3pPr marL="1371600" marR="0" lvl="2"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3pPr>
            <a:lvl4pPr marL="1828800" marR="0" lvl="3" indent="-304800" algn="l" rtl="0">
              <a:lnSpc>
                <a:spcPct val="90000"/>
              </a:lnSpc>
              <a:spcBef>
                <a:spcPts val="400"/>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4pPr>
            <a:lvl5pPr marL="2286000" marR="0" lvl="4" indent="-304800" algn="l" rtl="0">
              <a:lnSpc>
                <a:spcPct val="90000"/>
              </a:lnSpc>
              <a:spcBef>
                <a:spcPts val="400"/>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5pPr>
            <a:lvl6pPr marL="2743200" marR="0" lvl="5" indent="-298450" algn="l" rtl="0">
              <a:lnSpc>
                <a:spcPct val="90000"/>
              </a:lnSpc>
              <a:spcBef>
                <a:spcPts val="400"/>
              </a:spcBef>
              <a:spcAft>
                <a:spcPts val="0"/>
              </a:spcAft>
              <a:buClr>
                <a:schemeClr val="lt1"/>
              </a:buClr>
              <a:buSzPts val="1100"/>
              <a:buFont typeface="Arial"/>
              <a:buChar char="•"/>
              <a:defRPr sz="1100" b="0" i="0" u="none" strike="noStrike" cap="none">
                <a:solidFill>
                  <a:schemeClr val="lt1"/>
                </a:solidFill>
                <a:latin typeface="Trebuchet MS"/>
                <a:ea typeface="Trebuchet MS"/>
                <a:cs typeface="Trebuchet MS"/>
                <a:sym typeface="Trebuchet MS"/>
              </a:defRPr>
            </a:lvl6pPr>
            <a:lvl7pPr marL="3200400" marR="0" lvl="6" indent="-298450" algn="l" rtl="0">
              <a:lnSpc>
                <a:spcPct val="90000"/>
              </a:lnSpc>
              <a:spcBef>
                <a:spcPts val="400"/>
              </a:spcBef>
              <a:spcAft>
                <a:spcPts val="0"/>
              </a:spcAft>
              <a:buClr>
                <a:schemeClr val="lt1"/>
              </a:buClr>
              <a:buSzPts val="1100"/>
              <a:buFont typeface="Arial"/>
              <a:buChar char="•"/>
              <a:defRPr sz="1100" b="0" i="0" u="none" strike="noStrike" cap="none">
                <a:solidFill>
                  <a:schemeClr val="lt1"/>
                </a:solidFill>
                <a:latin typeface="Trebuchet MS"/>
                <a:ea typeface="Trebuchet MS"/>
                <a:cs typeface="Trebuchet MS"/>
                <a:sym typeface="Trebuchet MS"/>
              </a:defRPr>
            </a:lvl7pPr>
            <a:lvl8pPr marL="3657600" marR="0" lvl="7" indent="-298450" algn="l" rtl="0">
              <a:lnSpc>
                <a:spcPct val="90000"/>
              </a:lnSpc>
              <a:spcBef>
                <a:spcPts val="400"/>
              </a:spcBef>
              <a:spcAft>
                <a:spcPts val="0"/>
              </a:spcAft>
              <a:buClr>
                <a:schemeClr val="lt1"/>
              </a:buClr>
              <a:buSzPts val="1100"/>
              <a:buFont typeface="Arial"/>
              <a:buChar char="•"/>
              <a:defRPr sz="1100" b="0" i="0" u="none" strike="noStrike" cap="none">
                <a:solidFill>
                  <a:schemeClr val="lt1"/>
                </a:solidFill>
                <a:latin typeface="Trebuchet MS"/>
                <a:ea typeface="Trebuchet MS"/>
                <a:cs typeface="Trebuchet MS"/>
                <a:sym typeface="Trebuchet MS"/>
              </a:defRPr>
            </a:lvl8pPr>
            <a:lvl9pPr marL="4114800" marR="0" lvl="8" indent="-298450" algn="l" rtl="0">
              <a:lnSpc>
                <a:spcPct val="90000"/>
              </a:lnSpc>
              <a:spcBef>
                <a:spcPts val="400"/>
              </a:spcBef>
              <a:spcAft>
                <a:spcPts val="0"/>
              </a:spcAft>
              <a:buClr>
                <a:schemeClr val="lt1"/>
              </a:buClr>
              <a:buSzPts val="1100"/>
              <a:buFont typeface="Arial"/>
              <a:buChar char="•"/>
              <a:defRPr sz="1100" b="0" i="0" u="none" strike="noStrike" cap="none">
                <a:solidFill>
                  <a:schemeClr val="lt1"/>
                </a:solidFill>
                <a:latin typeface="Trebuchet MS"/>
                <a:ea typeface="Trebuchet MS"/>
                <a:cs typeface="Trebuchet MS"/>
                <a:sym typeface="Trebuchet MS"/>
              </a:defRPr>
            </a:lvl9pPr>
          </a:lstStyle>
          <a:p>
            <a:endParaRPr/>
          </a:p>
        </p:txBody>
      </p:sp>
      <p:sp>
        <p:nvSpPr>
          <p:cNvPr id="630" name="Google Shape;630;p75"/>
          <p:cNvSpPr txBox="1">
            <a:spLocks noGrp="1"/>
          </p:cNvSpPr>
          <p:nvPr>
            <p:ph type="dt" idx="10"/>
          </p:nvPr>
        </p:nvSpPr>
        <p:spPr>
          <a:xfrm>
            <a:off x="5663236" y="4452140"/>
            <a:ext cx="2057400" cy="273844"/>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800">
                <a:solidFill>
                  <a:schemeClr val="lt1"/>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9pPr>
          </a:lstStyle>
          <a:p>
            <a:endParaRPr/>
          </a:p>
        </p:txBody>
      </p:sp>
      <p:sp>
        <p:nvSpPr>
          <p:cNvPr id="631" name="Google Shape;631;p75"/>
          <p:cNvSpPr txBox="1">
            <a:spLocks noGrp="1"/>
          </p:cNvSpPr>
          <p:nvPr>
            <p:ph type="ftr" idx="11"/>
          </p:nvPr>
        </p:nvSpPr>
        <p:spPr>
          <a:xfrm>
            <a:off x="510241" y="4452141"/>
            <a:ext cx="5152995"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800">
                <a:solidFill>
                  <a:schemeClr val="lt1"/>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9pPr>
          </a:lstStyle>
          <a:p>
            <a:endParaRPr/>
          </a:p>
        </p:txBody>
      </p:sp>
      <p:sp>
        <p:nvSpPr>
          <p:cNvPr id="632" name="Google Shape;632;p75"/>
          <p:cNvSpPr txBox="1">
            <a:spLocks noGrp="1"/>
          </p:cNvSpPr>
          <p:nvPr>
            <p:ph type="sldNum" idx="12"/>
          </p:nvPr>
        </p:nvSpPr>
        <p:spPr>
          <a:xfrm>
            <a:off x="8047091" y="564920"/>
            <a:ext cx="865613" cy="818092"/>
          </a:xfrm>
          <a:prstGeom prst="rect">
            <a:avLst/>
          </a:prstGeom>
          <a:noFill/>
          <a:ln>
            <a:noFill/>
          </a:ln>
        </p:spPr>
        <p:txBody>
          <a:bodyPr spcFirstLastPara="1" wrap="square" lIns="68575" tIns="34275" rIns="68575" bIns="34275" anchor="ctr" anchorCtr="0">
            <a:noAutofit/>
          </a:bodyPr>
          <a:lstStyle>
            <a:lvl1pPr marL="0" marR="0" lvl="0" indent="0" algn="l" rtl="0">
              <a:spcBef>
                <a:spcPts val="0"/>
              </a:spcBef>
              <a:buNone/>
              <a:defRPr sz="2700">
                <a:solidFill>
                  <a:schemeClr val="lt1"/>
                </a:solidFill>
                <a:latin typeface="Trebuchet MS"/>
                <a:ea typeface="Trebuchet MS"/>
                <a:cs typeface="Trebuchet MS"/>
                <a:sym typeface="Trebuchet MS"/>
              </a:defRPr>
            </a:lvl1pPr>
            <a:lvl2pPr marL="0" marR="0" lvl="1" indent="0" algn="l" rtl="0">
              <a:spcBef>
                <a:spcPts val="0"/>
              </a:spcBef>
              <a:buNone/>
              <a:defRPr sz="2700">
                <a:solidFill>
                  <a:schemeClr val="lt1"/>
                </a:solidFill>
                <a:latin typeface="Trebuchet MS"/>
                <a:ea typeface="Trebuchet MS"/>
                <a:cs typeface="Trebuchet MS"/>
                <a:sym typeface="Trebuchet MS"/>
              </a:defRPr>
            </a:lvl2pPr>
            <a:lvl3pPr marL="0" marR="0" lvl="2" indent="0" algn="l" rtl="0">
              <a:spcBef>
                <a:spcPts val="0"/>
              </a:spcBef>
              <a:buNone/>
              <a:defRPr sz="2700">
                <a:solidFill>
                  <a:schemeClr val="lt1"/>
                </a:solidFill>
                <a:latin typeface="Trebuchet MS"/>
                <a:ea typeface="Trebuchet MS"/>
                <a:cs typeface="Trebuchet MS"/>
                <a:sym typeface="Trebuchet MS"/>
              </a:defRPr>
            </a:lvl3pPr>
            <a:lvl4pPr marL="0" marR="0" lvl="3" indent="0" algn="l" rtl="0">
              <a:spcBef>
                <a:spcPts val="0"/>
              </a:spcBef>
              <a:buNone/>
              <a:defRPr sz="2700">
                <a:solidFill>
                  <a:schemeClr val="lt1"/>
                </a:solidFill>
                <a:latin typeface="Trebuchet MS"/>
                <a:ea typeface="Trebuchet MS"/>
                <a:cs typeface="Trebuchet MS"/>
                <a:sym typeface="Trebuchet MS"/>
              </a:defRPr>
            </a:lvl4pPr>
            <a:lvl5pPr marL="0" marR="0" lvl="4" indent="0" algn="l" rtl="0">
              <a:spcBef>
                <a:spcPts val="0"/>
              </a:spcBef>
              <a:buNone/>
              <a:defRPr sz="2700">
                <a:solidFill>
                  <a:schemeClr val="lt1"/>
                </a:solidFill>
                <a:latin typeface="Trebuchet MS"/>
                <a:ea typeface="Trebuchet MS"/>
                <a:cs typeface="Trebuchet MS"/>
                <a:sym typeface="Trebuchet MS"/>
              </a:defRPr>
            </a:lvl5pPr>
            <a:lvl6pPr marL="0" marR="0" lvl="5" indent="0" algn="l" rtl="0">
              <a:spcBef>
                <a:spcPts val="0"/>
              </a:spcBef>
              <a:buNone/>
              <a:defRPr sz="2700">
                <a:solidFill>
                  <a:schemeClr val="lt1"/>
                </a:solidFill>
                <a:latin typeface="Trebuchet MS"/>
                <a:ea typeface="Trebuchet MS"/>
                <a:cs typeface="Trebuchet MS"/>
                <a:sym typeface="Trebuchet MS"/>
              </a:defRPr>
            </a:lvl6pPr>
            <a:lvl7pPr marL="0" marR="0" lvl="6" indent="0" algn="l" rtl="0">
              <a:spcBef>
                <a:spcPts val="0"/>
              </a:spcBef>
              <a:buNone/>
              <a:defRPr sz="2700">
                <a:solidFill>
                  <a:schemeClr val="lt1"/>
                </a:solidFill>
                <a:latin typeface="Trebuchet MS"/>
                <a:ea typeface="Trebuchet MS"/>
                <a:cs typeface="Trebuchet MS"/>
                <a:sym typeface="Trebuchet MS"/>
              </a:defRPr>
            </a:lvl7pPr>
            <a:lvl8pPr marL="0" marR="0" lvl="7" indent="0" algn="l" rtl="0">
              <a:spcBef>
                <a:spcPts val="0"/>
              </a:spcBef>
              <a:buNone/>
              <a:defRPr sz="2700">
                <a:solidFill>
                  <a:schemeClr val="lt1"/>
                </a:solidFill>
                <a:latin typeface="Trebuchet MS"/>
                <a:ea typeface="Trebuchet MS"/>
                <a:cs typeface="Trebuchet MS"/>
                <a:sym typeface="Trebuchet MS"/>
              </a:defRPr>
            </a:lvl8pPr>
            <a:lvl9pPr marL="0" marR="0" lvl="8" indent="0" algn="l" rtl="0">
              <a:spcBef>
                <a:spcPts val="0"/>
              </a:spcBef>
              <a:buNone/>
              <a:defRPr sz="2700">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ise-community.org/"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3" Type="http://schemas.openxmlformats.org/officeDocument/2006/relationships/hyperlink" Target="https://wise-community.org/wise-baseline-aup/"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3" Type="http://schemas.openxmlformats.org/officeDocument/2006/relationships/hyperlink" Target="https://aarc-project.eu/about/aegis/" TargetMode="External"/><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3" Type="http://schemas.openxmlformats.org/officeDocument/2006/relationships/hyperlink" Target="https://docs.google.com/document/d/1_cNMF3l3YVPqBBH0MPqx9DLAL1t3Z33_fJcjln8Xk48/edit#heading=h.idp93lqbm8kt"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hyperlink" Target="https://wiki.eoscfuture.eu/display/EOSCF/EOSC+Security+Operational+Annotated+Baseline" TargetMode="External"/><Relationship Id="rId5" Type="http://schemas.openxmlformats.org/officeDocument/2006/relationships/hyperlink" Target="https://wiki.eoscfuture.eu/display/PUBLIC/EOSC+Security+Operational+Baseline" TargetMode="External"/><Relationship Id="rId4" Type="http://schemas.openxmlformats.org/officeDocument/2006/relationships/hyperlink" Target="https://wiki.geant.org/display/WISE/Policy+Development+Kit"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iki.geant.org/display/WISE/Policy+Development+Kit?preview=/345276462/622362867/WISE-SCI-PDK-ServiceOpsSecPol-V2.pdf"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hyperlink" Target="https://lists.wise-community.org/sympa/info/wise" TargetMode="External"/><Relationship Id="rId3" Type="http://schemas.openxmlformats.org/officeDocument/2006/relationships/hyperlink" Target="https://aarc-community.org/policies/policy-development-kit/" TargetMode="External"/><Relationship Id="rId7" Type="http://schemas.openxmlformats.org/officeDocument/2006/relationships/hyperlink" Target="https://wiki.geant.org/display/WISE/Policy+Development+Kit"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hyperlink" Target="https://wiki.geant.org/display/WISE/SCI-WG" TargetMode="External"/><Relationship Id="rId5" Type="http://schemas.openxmlformats.org/officeDocument/2006/relationships/hyperlink" Target="https://wise-community.org/" TargetMode="External"/><Relationship Id="rId4" Type="http://schemas.openxmlformats.org/officeDocument/2006/relationships/hyperlink" Target="https://aarc-project.eu/guidelines/#policy" TargetMode="External"/><Relationship Id="rId9" Type="http://schemas.openxmlformats.org/officeDocument/2006/relationships/hyperlink" Target="https://lists.wise-community.org/sympa/subscribe/sci-wg"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wise-community.org/wp-content/uploads/2017/05/WISE-SCI-V2.0.pdf" TargetMode="External"/><Relationship Id="rId2" Type="http://schemas.openxmlformats.org/officeDocument/2006/relationships/notesSlide" Target="../notesSlides/notesSlide8.xml"/><Relationship Id="rId1" Type="http://schemas.openxmlformats.org/officeDocument/2006/relationships/slideLayout" Target="../slideLayouts/slideLayout29.xml"/><Relationship Id="rId5" Type="http://schemas.openxmlformats.org/officeDocument/2006/relationships/image" Target="../media/image9.png"/><Relationship Id="rId4" Type="http://schemas.openxmlformats.org/officeDocument/2006/relationships/hyperlink" Target="https://docs.google.com/document/d/1O2UTrKD70erpmO5DVIgn_1xpFX3NfVae_BGKPHoFuWo/edit#heading=h.xt9d2igjc9y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93"/>
          <p:cNvSpPr txBox="1">
            <a:spLocks noGrp="1"/>
          </p:cNvSpPr>
          <p:nvPr>
            <p:ph type="ctrTitle"/>
          </p:nvPr>
        </p:nvSpPr>
        <p:spPr>
          <a:xfrm>
            <a:off x="510242" y="1920852"/>
            <a:ext cx="6108000" cy="11001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lt1"/>
              </a:buClr>
              <a:buSzPts val="4100"/>
              <a:buFont typeface="Trebuchet MS"/>
              <a:buNone/>
            </a:pPr>
            <a:r>
              <a:rPr lang="en-GB" sz="2100" b="1" dirty="0">
                <a:solidFill>
                  <a:srgbClr val="FF0000"/>
                </a:solidFill>
                <a:latin typeface="Arial"/>
                <a:ea typeface="Arial"/>
                <a:cs typeface="Arial"/>
                <a:sym typeface="Arial"/>
              </a:rPr>
              <a:t>WISE Community</a:t>
            </a:r>
            <a:endParaRPr sz="2100" b="1" dirty="0">
              <a:solidFill>
                <a:srgbClr val="FF0000"/>
              </a:solidFill>
              <a:latin typeface="Arial"/>
              <a:ea typeface="Arial"/>
              <a:cs typeface="Arial"/>
              <a:sym typeface="Arial"/>
            </a:endParaRPr>
          </a:p>
          <a:p>
            <a:pPr marL="0" lvl="0" indent="0" algn="ctr" rtl="0">
              <a:lnSpc>
                <a:spcPct val="90000"/>
              </a:lnSpc>
              <a:spcBef>
                <a:spcPts val="0"/>
              </a:spcBef>
              <a:spcAft>
                <a:spcPts val="0"/>
              </a:spcAft>
              <a:buClr>
                <a:schemeClr val="lt1"/>
              </a:buClr>
              <a:buSzPts val="4100"/>
              <a:buFont typeface="Trebuchet MS"/>
              <a:buNone/>
            </a:pPr>
            <a:r>
              <a:rPr lang="en-GB" sz="2100" b="1" dirty="0" err="1">
                <a:solidFill>
                  <a:srgbClr val="FF0000"/>
                </a:solidFill>
                <a:latin typeface="Arial"/>
                <a:ea typeface="Arial"/>
                <a:cs typeface="Arial"/>
                <a:sym typeface="Arial"/>
              </a:rPr>
              <a:t>EUGridPMA</a:t>
            </a:r>
            <a:r>
              <a:rPr lang="en-GB" sz="2100" b="1" dirty="0">
                <a:solidFill>
                  <a:srgbClr val="FF0000"/>
                </a:solidFill>
                <a:latin typeface="Arial"/>
                <a:ea typeface="Arial"/>
                <a:cs typeface="Arial"/>
                <a:sym typeface="Arial"/>
              </a:rPr>
              <a:t>/AARC/GN5-1 meeting</a:t>
            </a:r>
            <a:endParaRPr sz="2100" b="1" dirty="0">
              <a:solidFill>
                <a:srgbClr val="FF0000"/>
              </a:solidFill>
              <a:latin typeface="Arial"/>
              <a:ea typeface="Arial"/>
              <a:cs typeface="Arial"/>
              <a:sym typeface="Arial"/>
            </a:endParaRPr>
          </a:p>
          <a:p>
            <a:pPr marL="0" lvl="0" indent="0" algn="ctr" rtl="0">
              <a:lnSpc>
                <a:spcPct val="90000"/>
              </a:lnSpc>
              <a:spcBef>
                <a:spcPts val="0"/>
              </a:spcBef>
              <a:spcAft>
                <a:spcPts val="0"/>
              </a:spcAft>
              <a:buClr>
                <a:schemeClr val="lt1"/>
              </a:buClr>
              <a:buSzPts val="4100"/>
              <a:buFont typeface="Trebuchet MS"/>
              <a:buNone/>
            </a:pPr>
            <a:r>
              <a:rPr lang="en-GB" sz="2100" b="1" dirty="0">
                <a:solidFill>
                  <a:srgbClr val="FF0000"/>
                </a:solidFill>
                <a:latin typeface="Arial"/>
                <a:ea typeface="Arial"/>
                <a:cs typeface="Arial"/>
                <a:sym typeface="Arial"/>
              </a:rPr>
              <a:t>Abingdon, UK, 29 May 2024</a:t>
            </a:r>
            <a:endParaRPr sz="2100" b="1" dirty="0">
              <a:solidFill>
                <a:srgbClr val="FF0000"/>
              </a:solidFill>
              <a:latin typeface="Arial"/>
              <a:ea typeface="Arial"/>
              <a:cs typeface="Arial"/>
              <a:sym typeface="Arial"/>
            </a:endParaRPr>
          </a:p>
        </p:txBody>
      </p:sp>
      <p:sp>
        <p:nvSpPr>
          <p:cNvPr id="841" name="Google Shape;841;p93"/>
          <p:cNvSpPr txBox="1">
            <a:spLocks noGrp="1"/>
          </p:cNvSpPr>
          <p:nvPr>
            <p:ph type="subTitle" idx="1"/>
          </p:nvPr>
        </p:nvSpPr>
        <p:spPr>
          <a:xfrm>
            <a:off x="510241" y="3295529"/>
            <a:ext cx="6108101" cy="1216836"/>
          </a:xfrm>
          <a:prstGeom prst="rect">
            <a:avLst/>
          </a:prstGeom>
          <a:noFill/>
          <a:ln>
            <a:noFill/>
          </a:ln>
        </p:spPr>
        <p:txBody>
          <a:bodyPr spcFirstLastPara="1" wrap="square" lIns="68575" tIns="34275" rIns="68575" bIns="34275" anchor="t" anchorCtr="0">
            <a:normAutofit/>
          </a:bodyPr>
          <a:lstStyle/>
          <a:p>
            <a:pPr marL="0" lvl="0" indent="0" algn="r" rtl="0">
              <a:lnSpc>
                <a:spcPct val="90000"/>
              </a:lnSpc>
              <a:spcBef>
                <a:spcPts val="0"/>
              </a:spcBef>
              <a:spcAft>
                <a:spcPts val="0"/>
              </a:spcAft>
              <a:buClr>
                <a:schemeClr val="lt1"/>
              </a:buClr>
              <a:buSzPts val="1500"/>
              <a:buNone/>
            </a:pPr>
            <a:endParaRPr/>
          </a:p>
          <a:p>
            <a:pPr marL="0" lvl="0" indent="0" algn="r" rtl="0">
              <a:lnSpc>
                <a:spcPct val="90000"/>
              </a:lnSpc>
              <a:spcBef>
                <a:spcPts val="800"/>
              </a:spcBef>
              <a:spcAft>
                <a:spcPts val="0"/>
              </a:spcAft>
              <a:buClr>
                <a:schemeClr val="lt1"/>
              </a:buClr>
              <a:buSzPts val="1500"/>
              <a:buNone/>
            </a:pPr>
            <a:endParaRPr/>
          </a:p>
          <a:p>
            <a:pPr marL="0" lvl="0" indent="0" algn="r" rtl="0">
              <a:lnSpc>
                <a:spcPct val="90000"/>
              </a:lnSpc>
              <a:spcBef>
                <a:spcPts val="800"/>
              </a:spcBef>
              <a:spcAft>
                <a:spcPts val="0"/>
              </a:spcAft>
              <a:buClr>
                <a:schemeClr val="lt1"/>
              </a:buClr>
              <a:buSzPts val="1500"/>
              <a:buNone/>
            </a:pPr>
            <a:endParaRPr/>
          </a:p>
          <a:p>
            <a:pPr marL="0" lvl="0" indent="0" algn="r" rtl="0">
              <a:lnSpc>
                <a:spcPct val="90000"/>
              </a:lnSpc>
              <a:spcBef>
                <a:spcPts val="800"/>
              </a:spcBef>
              <a:spcAft>
                <a:spcPts val="0"/>
              </a:spcAft>
              <a:buClr>
                <a:schemeClr val="lt1"/>
              </a:buClr>
              <a:buSzPts val="1500"/>
              <a:buNone/>
            </a:pPr>
            <a:endParaRPr/>
          </a:p>
          <a:p>
            <a:pPr marL="0" lvl="0" indent="0" algn="r" rtl="0">
              <a:lnSpc>
                <a:spcPct val="90000"/>
              </a:lnSpc>
              <a:spcBef>
                <a:spcPts val="800"/>
              </a:spcBef>
              <a:spcAft>
                <a:spcPts val="0"/>
              </a:spcAft>
              <a:buClr>
                <a:schemeClr val="lt1"/>
              </a:buClr>
              <a:buSzPts val="1500"/>
              <a:buNone/>
            </a:pPr>
            <a:endParaRPr/>
          </a:p>
          <a:p>
            <a:pPr marL="0" lvl="0" indent="0" algn="r" rtl="0">
              <a:lnSpc>
                <a:spcPct val="90000"/>
              </a:lnSpc>
              <a:spcBef>
                <a:spcPts val="800"/>
              </a:spcBef>
              <a:spcAft>
                <a:spcPts val="0"/>
              </a:spcAft>
              <a:buClr>
                <a:schemeClr val="lt1"/>
              </a:buClr>
              <a:buSzPts val="1500"/>
              <a:buNone/>
            </a:pPr>
            <a:endParaRPr/>
          </a:p>
        </p:txBody>
      </p:sp>
      <p:sp>
        <p:nvSpPr>
          <p:cNvPr id="842" name="Google Shape;842;p93"/>
          <p:cNvSpPr/>
          <p:nvPr/>
        </p:nvSpPr>
        <p:spPr>
          <a:xfrm>
            <a:off x="427975" y="3545725"/>
            <a:ext cx="5187300" cy="484800"/>
          </a:xfrm>
          <a:prstGeom prst="rect">
            <a:avLst/>
          </a:prstGeom>
          <a:solidFill>
            <a:schemeClr val="dk1"/>
          </a:solidFill>
          <a:ln w="9525" cap="flat" cmpd="sng">
            <a:solidFill>
              <a:srgbClr val="0C3959"/>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GB" sz="1400" b="0" i="1" u="none" strike="noStrike" cap="none" dirty="0">
                <a:solidFill>
                  <a:srgbClr val="FEFEFE"/>
                </a:solidFill>
                <a:latin typeface="Trebuchet MS"/>
                <a:ea typeface="Trebuchet MS"/>
                <a:cs typeface="Trebuchet MS"/>
                <a:sym typeface="Trebuchet MS"/>
              </a:rPr>
              <a:t>In collaboration with and co-supported by </a:t>
            </a:r>
            <a:endParaRPr sz="1100" dirty="0"/>
          </a:p>
          <a:p>
            <a:pPr marL="0" marR="0" lvl="0" indent="0" algn="l" rtl="0">
              <a:spcBef>
                <a:spcPts val="0"/>
              </a:spcBef>
              <a:spcAft>
                <a:spcPts val="0"/>
              </a:spcAft>
              <a:buNone/>
            </a:pPr>
            <a:r>
              <a:rPr lang="en-GB" sz="1400" i="1" dirty="0">
                <a:solidFill>
                  <a:srgbClr val="FEFEFE"/>
                </a:solidFill>
                <a:latin typeface="Trebuchet MS"/>
                <a:ea typeface="Trebuchet MS"/>
                <a:cs typeface="Trebuchet MS"/>
                <a:sym typeface="Trebuchet MS"/>
              </a:rPr>
              <a:t>EU GN5-1 and </a:t>
            </a:r>
            <a:r>
              <a:rPr lang="en-GB" i="1" dirty="0">
                <a:solidFill>
                  <a:srgbClr val="FEFEFE"/>
                </a:solidFill>
                <a:latin typeface="Trebuchet MS"/>
                <a:ea typeface="Trebuchet MS"/>
                <a:cs typeface="Trebuchet MS"/>
                <a:sym typeface="Trebuchet MS"/>
              </a:rPr>
              <a:t>AARC-TREE</a:t>
            </a:r>
            <a:endParaRPr sz="1100" dirty="0"/>
          </a:p>
        </p:txBody>
      </p:sp>
      <p:sp>
        <p:nvSpPr>
          <p:cNvPr id="843" name="Google Shape;843;p93"/>
          <p:cNvSpPr txBox="1"/>
          <p:nvPr/>
        </p:nvSpPr>
        <p:spPr>
          <a:xfrm>
            <a:off x="4939385" y="4332690"/>
            <a:ext cx="3920653" cy="39241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GB" sz="2100" i="1" u="sng">
                <a:solidFill>
                  <a:schemeClr val="hlink"/>
                </a:solidFill>
                <a:latin typeface="Trebuchet MS"/>
                <a:ea typeface="Trebuchet MS"/>
                <a:cs typeface="Trebuchet MS"/>
                <a:sym typeface="Trebuchet MS"/>
                <a:hlinkClick r:id="rId3"/>
              </a:rPr>
              <a:t>https://wise-community.org</a:t>
            </a:r>
            <a:endParaRPr sz="2100" i="1">
              <a:solidFill>
                <a:schemeClr val="lt1"/>
              </a:solidFill>
              <a:latin typeface="Trebuchet MS"/>
              <a:ea typeface="Trebuchet MS"/>
              <a:cs typeface="Trebuchet MS"/>
              <a:sym typeface="Trebuchet MS"/>
            </a:endParaRPr>
          </a:p>
        </p:txBody>
      </p:sp>
      <p:sp>
        <p:nvSpPr>
          <p:cNvPr id="844" name="Google Shape;844;p93"/>
          <p:cNvSpPr txBox="1"/>
          <p:nvPr/>
        </p:nvSpPr>
        <p:spPr>
          <a:xfrm>
            <a:off x="103242" y="216716"/>
            <a:ext cx="8082113" cy="39241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GB" sz="2100" i="1">
                <a:solidFill>
                  <a:srgbClr val="FFC000"/>
                </a:solidFill>
                <a:latin typeface="Trebuchet MS"/>
                <a:ea typeface="Trebuchet MS"/>
                <a:cs typeface="Trebuchet MS"/>
                <a:sym typeface="Trebuchet MS"/>
              </a:rPr>
              <a:t>W</a:t>
            </a:r>
            <a:r>
              <a:rPr lang="en-GB" sz="2100" i="1">
                <a:solidFill>
                  <a:srgbClr val="FF0000"/>
                </a:solidFill>
                <a:latin typeface="Trebuchet MS"/>
                <a:ea typeface="Trebuchet MS"/>
                <a:cs typeface="Trebuchet MS"/>
                <a:sym typeface="Trebuchet MS"/>
              </a:rPr>
              <a:t>ise </a:t>
            </a:r>
            <a:r>
              <a:rPr lang="en-GB" sz="2100" i="1">
                <a:solidFill>
                  <a:srgbClr val="FFC000"/>
                </a:solidFill>
                <a:latin typeface="Trebuchet MS"/>
                <a:ea typeface="Trebuchet MS"/>
                <a:cs typeface="Trebuchet MS"/>
                <a:sym typeface="Trebuchet MS"/>
              </a:rPr>
              <a:t>I</a:t>
            </a:r>
            <a:r>
              <a:rPr lang="en-GB" sz="2100" i="1">
                <a:solidFill>
                  <a:srgbClr val="FF0000"/>
                </a:solidFill>
                <a:latin typeface="Trebuchet MS"/>
                <a:ea typeface="Trebuchet MS"/>
                <a:cs typeface="Trebuchet MS"/>
                <a:sym typeface="Trebuchet MS"/>
              </a:rPr>
              <a:t>nformation </a:t>
            </a:r>
            <a:r>
              <a:rPr lang="en-GB" sz="2100" i="1">
                <a:solidFill>
                  <a:srgbClr val="FFC000"/>
                </a:solidFill>
                <a:latin typeface="Trebuchet MS"/>
                <a:ea typeface="Trebuchet MS"/>
                <a:cs typeface="Trebuchet MS"/>
                <a:sym typeface="Trebuchet MS"/>
              </a:rPr>
              <a:t>S</a:t>
            </a:r>
            <a:r>
              <a:rPr lang="en-GB" sz="2100" i="1">
                <a:solidFill>
                  <a:srgbClr val="FF0000"/>
                </a:solidFill>
                <a:latin typeface="Trebuchet MS"/>
                <a:ea typeface="Trebuchet MS"/>
                <a:cs typeface="Trebuchet MS"/>
                <a:sym typeface="Trebuchet MS"/>
              </a:rPr>
              <a:t>ecurity for collaborating </a:t>
            </a:r>
            <a:r>
              <a:rPr lang="en-GB" sz="2100" i="1">
                <a:solidFill>
                  <a:srgbClr val="FFC000"/>
                </a:solidFill>
                <a:latin typeface="Trebuchet MS"/>
                <a:ea typeface="Trebuchet MS"/>
                <a:cs typeface="Trebuchet MS"/>
                <a:sym typeface="Trebuchet MS"/>
              </a:rPr>
              <a:t>e</a:t>
            </a:r>
            <a:r>
              <a:rPr lang="en-GB" sz="2100" i="1">
                <a:solidFill>
                  <a:srgbClr val="FF0000"/>
                </a:solidFill>
                <a:latin typeface="Trebuchet MS"/>
                <a:ea typeface="Trebuchet MS"/>
                <a:cs typeface="Trebuchet MS"/>
                <a:sym typeface="Trebuchet MS"/>
              </a:rPr>
              <a:t>-Infrastructures</a:t>
            </a:r>
            <a:endParaRPr sz="2100" i="1">
              <a:solidFill>
                <a:srgbClr val="FF0000"/>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104"/>
          <p:cNvSpPr txBox="1">
            <a:spLocks noGrp="1"/>
          </p:cNvSpPr>
          <p:nvPr>
            <p:ph type="title"/>
          </p:nvPr>
        </p:nvSpPr>
        <p:spPr>
          <a:xfrm>
            <a:off x="510241" y="564921"/>
            <a:ext cx="7210396" cy="810703"/>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700"/>
              <a:buFont typeface="Trebuchet MS"/>
              <a:buNone/>
            </a:pPr>
            <a:r>
              <a:rPr lang="en-GB"/>
              <a:t>Snctfi (time for a version 2)</a:t>
            </a:r>
            <a:endParaRPr/>
          </a:p>
        </p:txBody>
      </p:sp>
      <p:pic>
        <p:nvPicPr>
          <p:cNvPr id="926" name="Google Shape;926;p104"/>
          <p:cNvPicPr preferRelativeResize="0">
            <a:picLocks noGrp="1"/>
          </p:cNvPicPr>
          <p:nvPr>
            <p:ph type="body" idx="1"/>
          </p:nvPr>
        </p:nvPicPr>
        <p:blipFill rotWithShape="1">
          <a:blip r:embed="rId3">
            <a:alphaModFix/>
          </a:blip>
          <a:srcRect/>
          <a:stretch/>
        </p:blipFill>
        <p:spPr>
          <a:xfrm>
            <a:off x="1872432" y="1752600"/>
            <a:ext cx="4487117" cy="2699147"/>
          </a:xfrm>
          <a:prstGeom prst="rect">
            <a:avLst/>
          </a:prstGeom>
          <a:noFill/>
          <a:ln>
            <a:noFill/>
          </a:ln>
        </p:spPr>
      </p:pic>
      <p:sp>
        <p:nvSpPr>
          <p:cNvPr id="927" name="Google Shape;927;p104"/>
          <p:cNvSpPr txBox="1">
            <a:spLocks noGrp="1"/>
          </p:cNvSpPr>
          <p:nvPr>
            <p:ph type="sldNum" idx="12"/>
          </p:nvPr>
        </p:nvSpPr>
        <p:spPr>
          <a:xfrm>
            <a:off x="8155005" y="4180016"/>
            <a:ext cx="865613" cy="818092"/>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None/>
            </a:pPr>
            <a:fld id="{00000000-1234-1234-1234-123412341234}" type="slidenum">
              <a:rPr lang="en-GB"/>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105"/>
          <p:cNvSpPr txBox="1">
            <a:spLocks noGrp="1"/>
          </p:cNvSpPr>
          <p:nvPr>
            <p:ph type="title"/>
          </p:nvPr>
        </p:nvSpPr>
        <p:spPr>
          <a:xfrm>
            <a:off x="510241" y="564921"/>
            <a:ext cx="7210500" cy="8106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GB"/>
              <a:t>WISE Baseline AUP</a:t>
            </a:r>
            <a:br>
              <a:rPr lang="en-GB"/>
            </a:br>
            <a:r>
              <a:rPr lang="en-GB" sz="2377" u="sng">
                <a:solidFill>
                  <a:schemeClr val="hlink"/>
                </a:solidFill>
                <a:hlinkClick r:id="rId3"/>
              </a:rPr>
              <a:t>https://wise-community.org/wise-baseline-aup/</a:t>
            </a:r>
            <a:endParaRPr sz="2266"/>
          </a:p>
        </p:txBody>
      </p:sp>
      <p:sp>
        <p:nvSpPr>
          <p:cNvPr id="933" name="Google Shape;933;p105"/>
          <p:cNvSpPr txBox="1">
            <a:spLocks noGrp="1"/>
          </p:cNvSpPr>
          <p:nvPr>
            <p:ph type="body" idx="1"/>
          </p:nvPr>
        </p:nvSpPr>
        <p:spPr>
          <a:xfrm>
            <a:off x="510249" y="1752650"/>
            <a:ext cx="3741600" cy="26994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GB"/>
              <a:t>a common baseline</a:t>
            </a:r>
            <a:endParaRPr/>
          </a:p>
          <a:p>
            <a:pPr marL="457200" lvl="0" indent="-317500" algn="l" rtl="0">
              <a:spcBef>
                <a:spcPts val="0"/>
              </a:spcBef>
              <a:spcAft>
                <a:spcPts val="0"/>
              </a:spcAft>
              <a:buSzPts val="1400"/>
              <a:buChar char="•"/>
            </a:pPr>
            <a:r>
              <a:rPr lang="en-GB"/>
              <a:t>ease trust of users across infrastructures</a:t>
            </a:r>
            <a:endParaRPr/>
          </a:p>
          <a:p>
            <a:pPr marL="457200" lvl="0" indent="-317500" algn="l" rtl="0">
              <a:spcBef>
                <a:spcPts val="0"/>
              </a:spcBef>
              <a:spcAft>
                <a:spcPts val="0"/>
              </a:spcAft>
              <a:buSzPts val="1400"/>
              <a:buChar char="•"/>
            </a:pPr>
            <a:r>
              <a:rPr lang="en-GB"/>
              <a:t>community and infrastructure-specific augmentation </a:t>
            </a:r>
            <a:endParaRPr/>
          </a:p>
        </p:txBody>
      </p:sp>
      <p:pic>
        <p:nvPicPr>
          <p:cNvPr id="934" name="Google Shape;934;p105"/>
          <p:cNvPicPr preferRelativeResize="0"/>
          <p:nvPr/>
        </p:nvPicPr>
        <p:blipFill>
          <a:blip r:embed="rId4">
            <a:alphaModFix/>
          </a:blip>
          <a:stretch>
            <a:fillRect/>
          </a:stretch>
        </p:blipFill>
        <p:spPr>
          <a:xfrm>
            <a:off x="4407224" y="1846800"/>
            <a:ext cx="4198499" cy="2302400"/>
          </a:xfrm>
          <a:prstGeom prst="rect">
            <a:avLst/>
          </a:prstGeom>
          <a:noFill/>
          <a:ln>
            <a:noFill/>
          </a:ln>
        </p:spPr>
      </p:pic>
      <p:sp>
        <p:nvSpPr>
          <p:cNvPr id="935" name="Google Shape;935;p105"/>
          <p:cNvSpPr txBox="1">
            <a:spLocks noGrp="1"/>
          </p:cNvSpPr>
          <p:nvPr>
            <p:ph type="sldNum" idx="12"/>
          </p:nvPr>
        </p:nvSpPr>
        <p:spPr>
          <a:xfrm>
            <a:off x="8155005" y="4180016"/>
            <a:ext cx="865500" cy="8181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GB"/>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sp>
        <p:nvSpPr>
          <p:cNvPr id="940" name="Google Shape;940;p106"/>
          <p:cNvSpPr txBox="1">
            <a:spLocks noGrp="1"/>
          </p:cNvSpPr>
          <p:nvPr>
            <p:ph type="title"/>
          </p:nvPr>
        </p:nvSpPr>
        <p:spPr>
          <a:xfrm>
            <a:off x="510242" y="2152421"/>
            <a:ext cx="7210395" cy="818091"/>
          </a:xfrm>
          <a:prstGeom prst="rect">
            <a:avLst/>
          </a:prstGeom>
          <a:noFill/>
          <a:ln>
            <a:noFill/>
          </a:ln>
        </p:spPr>
        <p:txBody>
          <a:bodyPr spcFirstLastPara="1" wrap="square" lIns="68575" tIns="34275" rIns="68575" bIns="34275" anchor="ctr" anchorCtr="0">
            <a:normAutofit/>
          </a:bodyPr>
          <a:lstStyle/>
          <a:p>
            <a:pPr marL="342900" lvl="0" indent="0" algn="l" rtl="0">
              <a:lnSpc>
                <a:spcPct val="90000"/>
              </a:lnSpc>
              <a:spcBef>
                <a:spcPts val="0"/>
              </a:spcBef>
              <a:spcAft>
                <a:spcPts val="0"/>
              </a:spcAft>
              <a:buNone/>
            </a:pPr>
            <a:r>
              <a:rPr lang="en-GB" sz="2100">
                <a:solidFill>
                  <a:schemeClr val="lt1"/>
                </a:solidFill>
                <a:latin typeface="Trebuchet MS"/>
                <a:ea typeface="Trebuchet MS"/>
                <a:cs typeface="Trebuchet MS"/>
                <a:sym typeface="Trebuchet MS"/>
              </a:rPr>
              <a:t>Developing the AARC Policy Development Kit</a:t>
            </a:r>
            <a:endParaRPr/>
          </a:p>
        </p:txBody>
      </p:sp>
      <p:sp>
        <p:nvSpPr>
          <p:cNvPr id="941" name="Google Shape;941;p106"/>
          <p:cNvSpPr txBox="1">
            <a:spLocks noGrp="1"/>
          </p:cNvSpPr>
          <p:nvPr>
            <p:ph type="body" idx="1"/>
          </p:nvPr>
        </p:nvSpPr>
        <p:spPr>
          <a:xfrm>
            <a:off x="510242" y="3174128"/>
            <a:ext cx="7210395" cy="1278013"/>
          </a:xfrm>
          <a:prstGeom prst="rect">
            <a:avLst/>
          </a:prstGeom>
          <a:noFill/>
          <a:ln>
            <a:noFill/>
          </a:ln>
        </p:spPr>
        <p:txBody>
          <a:bodyPr spcFirstLastPara="1" wrap="square" lIns="68575" tIns="34275" rIns="68575" bIns="34275" anchor="t" anchorCtr="0">
            <a:normAutofit/>
          </a:bodyPr>
          <a:lstStyle/>
          <a:p>
            <a:pPr marL="596900" lvl="1" indent="-247650" algn="l" rtl="0">
              <a:lnSpc>
                <a:spcPct val="90000"/>
              </a:lnSpc>
              <a:spcBef>
                <a:spcPts val="0"/>
              </a:spcBef>
              <a:spcAft>
                <a:spcPts val="0"/>
              </a:spcAft>
              <a:buClr>
                <a:schemeClr val="lt1"/>
              </a:buClr>
              <a:buSzPts val="2100"/>
              <a:buFont typeface="Arial"/>
              <a:buChar char="•"/>
            </a:pPr>
            <a:r>
              <a:rPr lang="en-GB" sz="2100"/>
              <a:t>WISE SCI-WG - </a:t>
            </a:r>
            <a:r>
              <a:rPr lang="en-GB" sz="2100">
                <a:solidFill>
                  <a:schemeClr val="lt1"/>
                </a:solidFill>
              </a:rPr>
              <a:t>updating </a:t>
            </a:r>
            <a:r>
              <a:rPr lang="en-GB" sz="2100"/>
              <a:t>policy</a:t>
            </a:r>
            <a:r>
              <a:rPr lang="en-GB" sz="2100">
                <a:solidFill>
                  <a:schemeClr val="lt1"/>
                </a:solidFill>
              </a:rPr>
              <a:t> templates</a:t>
            </a:r>
            <a:endParaRPr/>
          </a:p>
          <a:p>
            <a:pPr marL="0" lvl="0" indent="0" algn="l" rtl="0">
              <a:lnSpc>
                <a:spcPct val="90000"/>
              </a:lnSpc>
              <a:spcBef>
                <a:spcPts val="800"/>
              </a:spcBef>
              <a:spcAft>
                <a:spcPts val="0"/>
              </a:spcAft>
              <a:buClr>
                <a:schemeClr val="lt1"/>
              </a:buClr>
              <a:buSzPts val="1500"/>
              <a:buNone/>
            </a:pPr>
            <a:endParaRPr>
              <a:solidFill>
                <a:schemeClr val="lt1"/>
              </a:solidFill>
            </a:endParaRPr>
          </a:p>
          <a:p>
            <a:pPr marL="0" lvl="0" indent="0" algn="r" rtl="0">
              <a:lnSpc>
                <a:spcPct val="90000"/>
              </a:lnSpc>
              <a:spcBef>
                <a:spcPts val="800"/>
              </a:spcBef>
              <a:spcAft>
                <a:spcPts val="0"/>
              </a:spcAft>
              <a:buClr>
                <a:schemeClr val="lt1"/>
              </a:buClr>
              <a:buSzPts val="15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6" name="Google Shape;946;p107"/>
          <p:cNvSpPr txBox="1">
            <a:spLocks noGrp="1"/>
          </p:cNvSpPr>
          <p:nvPr>
            <p:ph type="title"/>
          </p:nvPr>
        </p:nvSpPr>
        <p:spPr>
          <a:xfrm>
            <a:off x="510241" y="564921"/>
            <a:ext cx="7210396" cy="810703"/>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700"/>
              <a:buFont typeface="Trebuchet MS"/>
              <a:buNone/>
            </a:pPr>
            <a:r>
              <a:rPr lang="en-GB"/>
              <a:t>Development of AARC PDK by WISE SCI-WG</a:t>
            </a:r>
            <a:endParaRPr/>
          </a:p>
        </p:txBody>
      </p:sp>
      <p:sp>
        <p:nvSpPr>
          <p:cNvPr id="947" name="Google Shape;947;p107"/>
          <p:cNvSpPr txBox="1">
            <a:spLocks noGrp="1"/>
          </p:cNvSpPr>
          <p:nvPr>
            <p:ph type="body" idx="1"/>
          </p:nvPr>
        </p:nvSpPr>
        <p:spPr>
          <a:xfrm>
            <a:off x="510241" y="1752655"/>
            <a:ext cx="7210396" cy="2699487"/>
          </a:xfrm>
          <a:prstGeom prst="rect">
            <a:avLst/>
          </a:prstGeom>
          <a:noFill/>
          <a:ln>
            <a:noFill/>
          </a:ln>
        </p:spPr>
        <p:txBody>
          <a:bodyPr spcFirstLastPara="1" wrap="square" lIns="68575" tIns="34275" rIns="68575" bIns="34275" anchor="t" anchorCtr="0">
            <a:normAutofit lnSpcReduction="10000"/>
          </a:bodyPr>
          <a:lstStyle/>
          <a:p>
            <a:pPr marL="177800" lvl="0" indent="-177800" algn="l" rtl="0">
              <a:lnSpc>
                <a:spcPct val="90000"/>
              </a:lnSpc>
              <a:spcBef>
                <a:spcPts val="0"/>
              </a:spcBef>
              <a:spcAft>
                <a:spcPts val="0"/>
              </a:spcAft>
              <a:buClr>
                <a:schemeClr val="lt1"/>
              </a:buClr>
              <a:buSzPts val="1800"/>
              <a:buChar char="•"/>
            </a:pPr>
            <a:r>
              <a:rPr lang="en-GB"/>
              <a:t>Policy templates are useful to new Infrastructures and help build trust and interoperability (as compliant with SCI Trust Framework)</a:t>
            </a:r>
            <a:endParaRPr/>
          </a:p>
          <a:p>
            <a:pPr marL="177800" lvl="0" indent="-177800" algn="l" rtl="0">
              <a:lnSpc>
                <a:spcPct val="90000"/>
              </a:lnSpc>
              <a:spcBef>
                <a:spcPts val="800"/>
              </a:spcBef>
              <a:spcAft>
                <a:spcPts val="0"/>
              </a:spcAft>
              <a:buClr>
                <a:schemeClr val="lt1"/>
              </a:buClr>
              <a:buSzPts val="1800"/>
              <a:buChar char="•"/>
            </a:pPr>
            <a:r>
              <a:rPr lang="en-GB"/>
              <a:t>Involve experience from many Infrastructures and policy groups (including AEGIS) </a:t>
            </a:r>
            <a:r>
              <a:rPr lang="en-GB" i="1" u="sng">
                <a:solidFill>
                  <a:schemeClr val="hlink"/>
                </a:solidFill>
                <a:hlinkClick r:id="rId3"/>
              </a:rPr>
              <a:t>https://aarc-project.eu/about/aegis/</a:t>
            </a:r>
            <a:endParaRPr i="1"/>
          </a:p>
          <a:p>
            <a:pPr marL="177800" lvl="0" indent="-177800" algn="l" rtl="0">
              <a:lnSpc>
                <a:spcPct val="90000"/>
              </a:lnSpc>
              <a:spcBef>
                <a:spcPts val="800"/>
              </a:spcBef>
              <a:spcAft>
                <a:spcPts val="0"/>
              </a:spcAft>
              <a:buClr>
                <a:schemeClr val="lt1"/>
              </a:buClr>
              <a:buSzPts val="1800"/>
              <a:buChar char="•"/>
            </a:pPr>
            <a:r>
              <a:rPr lang="en-GB"/>
              <a:t>WISE SCI-wg collects feedback from Infrastructures</a:t>
            </a:r>
            <a:endParaRPr/>
          </a:p>
          <a:p>
            <a:pPr marL="520700" lvl="1" indent="-171450" algn="l" rtl="0">
              <a:lnSpc>
                <a:spcPct val="90000"/>
              </a:lnSpc>
              <a:spcBef>
                <a:spcPts val="400"/>
              </a:spcBef>
              <a:spcAft>
                <a:spcPts val="0"/>
              </a:spcAft>
              <a:buClr>
                <a:schemeClr val="lt1"/>
              </a:buClr>
              <a:buSzPts val="1500"/>
              <a:buChar char="•"/>
            </a:pPr>
            <a:r>
              <a:rPr lang="en-GB"/>
              <a:t>And use this if/when a new version of a template is required</a:t>
            </a:r>
            <a:endParaRPr/>
          </a:p>
          <a:p>
            <a:pPr marL="177800" lvl="0" indent="-177800" algn="l" rtl="0">
              <a:lnSpc>
                <a:spcPct val="90000"/>
              </a:lnSpc>
              <a:spcBef>
                <a:spcPts val="800"/>
              </a:spcBef>
              <a:spcAft>
                <a:spcPts val="0"/>
              </a:spcAft>
              <a:buClr>
                <a:schemeClr val="lt1"/>
              </a:buClr>
              <a:buSzPts val="1800"/>
              <a:buChar char="•"/>
            </a:pPr>
            <a:r>
              <a:rPr lang="en-GB"/>
              <a:t>Unlike AUP, new templates may contain optional components</a:t>
            </a:r>
            <a:endParaRPr/>
          </a:p>
          <a:p>
            <a:pPr marL="520700" lvl="1" indent="-171450" algn="l" rtl="0">
              <a:lnSpc>
                <a:spcPct val="90000"/>
              </a:lnSpc>
              <a:spcBef>
                <a:spcPts val="400"/>
              </a:spcBef>
              <a:spcAft>
                <a:spcPts val="0"/>
              </a:spcAft>
              <a:buClr>
                <a:schemeClr val="lt1"/>
              </a:buClr>
              <a:buSzPts val="1500"/>
              <a:buChar char="•"/>
            </a:pPr>
            <a:r>
              <a:rPr lang="en-GB"/>
              <a:t>Infrastructures just use the components that work for them</a:t>
            </a:r>
            <a:endParaRPr/>
          </a:p>
          <a:p>
            <a:pPr marL="863600" lvl="2" indent="-88900" algn="l" rtl="0">
              <a:lnSpc>
                <a:spcPct val="90000"/>
              </a:lnSpc>
              <a:spcBef>
                <a:spcPts val="400"/>
              </a:spcBef>
              <a:spcAft>
                <a:spcPts val="0"/>
              </a:spcAft>
              <a:buClr>
                <a:schemeClr val="lt1"/>
              </a:buClr>
              <a:buSzPts val="1400"/>
              <a:buNone/>
            </a:pPr>
            <a:endParaRPr/>
          </a:p>
          <a:p>
            <a:pPr marL="520700" lvl="1" indent="-76200" algn="l" rtl="0">
              <a:lnSpc>
                <a:spcPct val="90000"/>
              </a:lnSpc>
              <a:spcBef>
                <a:spcPts val="400"/>
              </a:spcBef>
              <a:spcAft>
                <a:spcPts val="0"/>
              </a:spcAft>
              <a:buClr>
                <a:schemeClr val="lt1"/>
              </a:buClr>
              <a:buSzPts val="1500"/>
              <a:buNone/>
            </a:pPr>
            <a:endParaRPr/>
          </a:p>
        </p:txBody>
      </p:sp>
      <p:sp>
        <p:nvSpPr>
          <p:cNvPr id="948" name="Google Shape;948;p107"/>
          <p:cNvSpPr txBox="1">
            <a:spLocks noGrp="1"/>
          </p:cNvSpPr>
          <p:nvPr>
            <p:ph type="sldNum" idx="12"/>
          </p:nvPr>
        </p:nvSpPr>
        <p:spPr>
          <a:xfrm>
            <a:off x="8155005" y="4180016"/>
            <a:ext cx="865613" cy="818092"/>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GB"/>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961" name="Google Shape;961;p109"/>
          <p:cNvSpPr txBox="1">
            <a:spLocks noGrp="1"/>
          </p:cNvSpPr>
          <p:nvPr>
            <p:ph type="title"/>
          </p:nvPr>
        </p:nvSpPr>
        <p:spPr>
          <a:xfrm>
            <a:off x="510241" y="564921"/>
            <a:ext cx="7210396" cy="810703"/>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700"/>
              <a:buFont typeface="Arial"/>
              <a:buNone/>
            </a:pPr>
            <a:r>
              <a:rPr lang="en-GB" sz="2700" b="1">
                <a:latin typeface="Arial"/>
                <a:ea typeface="Arial"/>
                <a:cs typeface="Arial"/>
                <a:sym typeface="Arial"/>
              </a:rPr>
              <a:t>Service Operations Security Policy</a:t>
            </a:r>
            <a:endParaRPr/>
          </a:p>
        </p:txBody>
      </p:sp>
      <p:sp>
        <p:nvSpPr>
          <p:cNvPr id="962" name="Google Shape;962;p109"/>
          <p:cNvSpPr txBox="1">
            <a:spLocks noGrp="1"/>
          </p:cNvSpPr>
          <p:nvPr>
            <p:ph type="body" idx="1"/>
          </p:nvPr>
        </p:nvSpPr>
        <p:spPr>
          <a:xfrm>
            <a:off x="510241" y="1752655"/>
            <a:ext cx="7210396" cy="2699487"/>
          </a:xfrm>
          <a:prstGeom prst="rect">
            <a:avLst/>
          </a:prstGeom>
          <a:noFill/>
          <a:ln>
            <a:noFill/>
          </a:ln>
        </p:spPr>
        <p:txBody>
          <a:bodyPr spcFirstLastPara="1" wrap="square" lIns="68575" tIns="34275" rIns="68575" bIns="34275" anchor="t" anchorCtr="0">
            <a:normAutofit fontScale="92500" lnSpcReduction="20000"/>
          </a:bodyPr>
          <a:lstStyle/>
          <a:p>
            <a:pPr marL="177800" lvl="0" indent="-181927" algn="l" rtl="0">
              <a:lnSpc>
                <a:spcPct val="90000"/>
              </a:lnSpc>
              <a:spcBef>
                <a:spcPts val="0"/>
              </a:spcBef>
              <a:spcAft>
                <a:spcPts val="0"/>
              </a:spcAft>
              <a:buClr>
                <a:schemeClr val="lt1"/>
              </a:buClr>
              <a:buSzPct val="128571"/>
              <a:buChar char="•"/>
            </a:pPr>
            <a:r>
              <a:rPr lang="en-GB"/>
              <a:t>Original AARC PDK Template: </a:t>
            </a:r>
            <a:r>
              <a:rPr lang="en-GB" sz="1400" i="1" u="sng">
                <a:solidFill>
                  <a:schemeClr val="hlink"/>
                </a:solidFill>
                <a:hlinkClick r:id="rId3"/>
              </a:rPr>
              <a:t>https://docs.google.com/document/d/1_cNMF3l3YVPqBBH0MPqx9DLAL1t3Z33_fJcjln8Xk48/edit#heading=h.idp93lqbm8kt</a:t>
            </a:r>
            <a:endParaRPr sz="1400" i="1"/>
          </a:p>
          <a:p>
            <a:pPr marL="177800" lvl="0" indent="-183832" algn="l" rtl="0">
              <a:lnSpc>
                <a:spcPct val="90000"/>
              </a:lnSpc>
              <a:spcBef>
                <a:spcPts val="800"/>
              </a:spcBef>
              <a:spcAft>
                <a:spcPts val="0"/>
              </a:spcAft>
              <a:buClr>
                <a:schemeClr val="lt1"/>
              </a:buClr>
              <a:buSzPct val="100000"/>
              <a:buChar char="•"/>
            </a:pPr>
            <a:r>
              <a:rPr lang="en-GB" sz="1400"/>
              <a:t>In the UK, the IRIS Infrastructure used the PDK template – but made many changes to simplify and improve its Service Operations Security Policy (approved May 2021)</a:t>
            </a:r>
            <a:endParaRPr/>
          </a:p>
          <a:p>
            <a:pPr marL="177800" lvl="0" indent="-183832" algn="l" rtl="0">
              <a:lnSpc>
                <a:spcPct val="90000"/>
              </a:lnSpc>
              <a:spcBef>
                <a:spcPts val="800"/>
              </a:spcBef>
              <a:spcAft>
                <a:spcPts val="0"/>
              </a:spcAft>
              <a:buClr>
                <a:schemeClr val="lt1"/>
              </a:buClr>
              <a:buSzPct val="100000"/>
              <a:buChar char="•"/>
            </a:pPr>
            <a:r>
              <a:rPr lang="en-GB" sz="1400"/>
              <a:t>The SCI working group used the IRIS version together with input from EOSC-hub, EOSC Future, EGI, ELIXIR, HIFIS and worked from October 2021 to April 2022</a:t>
            </a:r>
            <a:endParaRPr/>
          </a:p>
          <a:p>
            <a:pPr marL="177800" lvl="0" indent="-183832" algn="l" rtl="0">
              <a:lnSpc>
                <a:spcPct val="90000"/>
              </a:lnSpc>
              <a:spcBef>
                <a:spcPts val="800"/>
              </a:spcBef>
              <a:spcAft>
                <a:spcPts val="0"/>
              </a:spcAft>
              <a:buClr>
                <a:schemeClr val="lt1"/>
              </a:buClr>
              <a:buSzPct val="100000"/>
              <a:buChar char="•"/>
            </a:pPr>
            <a:r>
              <a:rPr lang="en-GB" sz="1400"/>
              <a:t>See </a:t>
            </a:r>
            <a:r>
              <a:rPr lang="en-GB" sz="1400" i="1" u="sng">
                <a:solidFill>
                  <a:schemeClr val="hlink"/>
                </a:solidFill>
                <a:hlinkClick r:id="rId4"/>
              </a:rPr>
              <a:t>https://wiki.geant.org/display/WISE/Policy+Development+Kit</a:t>
            </a:r>
            <a:endParaRPr sz="1400" i="1"/>
          </a:p>
          <a:p>
            <a:pPr marL="177800" lvl="0" indent="-183832" algn="l" rtl="0">
              <a:lnSpc>
                <a:spcPct val="90000"/>
              </a:lnSpc>
              <a:spcBef>
                <a:spcPts val="800"/>
              </a:spcBef>
              <a:spcAft>
                <a:spcPts val="0"/>
              </a:spcAft>
              <a:buClr>
                <a:schemeClr val="lt1"/>
              </a:buClr>
              <a:buSzPct val="100000"/>
              <a:buChar char="•"/>
            </a:pPr>
            <a:r>
              <a:rPr lang="en-GB" sz="1400"/>
              <a:t>The EOSC Security Baseline (Sep 2022) may serve as a better option for loosely coupled federations</a:t>
            </a:r>
            <a:endParaRPr sz="1400"/>
          </a:p>
          <a:p>
            <a:pPr marL="177800" lvl="0" indent="-183832" algn="l" rtl="0">
              <a:lnSpc>
                <a:spcPct val="90000"/>
              </a:lnSpc>
              <a:spcBef>
                <a:spcPts val="800"/>
              </a:spcBef>
              <a:spcAft>
                <a:spcPts val="0"/>
              </a:spcAft>
              <a:buClr>
                <a:schemeClr val="lt1"/>
              </a:buClr>
              <a:buSzPct val="100000"/>
              <a:buChar char="•"/>
            </a:pPr>
            <a:r>
              <a:rPr lang="en-GB" sz="1400" i="1" u="sng">
                <a:solidFill>
                  <a:schemeClr val="hlink"/>
                </a:solidFill>
                <a:hlinkClick r:id="rId5"/>
              </a:rPr>
              <a:t>https://wiki.eoscfuture.eu/display/PUBLIC/EOSC+Security+Operational+Baseline</a:t>
            </a:r>
            <a:endParaRPr sz="1400" i="1"/>
          </a:p>
          <a:p>
            <a:pPr marL="177800" lvl="0" indent="-183832" algn="l" rtl="0">
              <a:lnSpc>
                <a:spcPct val="90000"/>
              </a:lnSpc>
              <a:spcBef>
                <a:spcPts val="800"/>
              </a:spcBef>
              <a:spcAft>
                <a:spcPts val="0"/>
              </a:spcAft>
              <a:buClr>
                <a:schemeClr val="lt1"/>
              </a:buClr>
              <a:buSzPct val="100000"/>
              <a:buChar char="•"/>
            </a:pPr>
            <a:r>
              <a:rPr lang="en-GB" sz="1400"/>
              <a:t>EOSC FAQ Guidance at: </a:t>
            </a:r>
            <a:r>
              <a:rPr lang="en-GB" sz="1400" i="1" u="sng">
                <a:solidFill>
                  <a:schemeClr val="hlink"/>
                </a:solidFill>
                <a:hlinkClick r:id="rId6"/>
              </a:rPr>
              <a:t>https://wiki.eoscfuture.eu/display/EOSCF/EOSC+Security+Operational+Annotated+Baseline</a:t>
            </a:r>
            <a:endParaRPr sz="1400" i="1"/>
          </a:p>
        </p:txBody>
      </p:sp>
      <p:sp>
        <p:nvSpPr>
          <p:cNvPr id="963" name="Google Shape;963;p109"/>
          <p:cNvSpPr txBox="1">
            <a:spLocks noGrp="1"/>
          </p:cNvSpPr>
          <p:nvPr>
            <p:ph type="sldNum" idx="12"/>
          </p:nvPr>
        </p:nvSpPr>
        <p:spPr>
          <a:xfrm>
            <a:off x="8155005" y="4180016"/>
            <a:ext cx="865613" cy="818092"/>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GB"/>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sp>
        <p:nvSpPr>
          <p:cNvPr id="968" name="Google Shape;968;p110"/>
          <p:cNvSpPr txBox="1">
            <a:spLocks noGrp="1"/>
          </p:cNvSpPr>
          <p:nvPr>
            <p:ph type="title"/>
          </p:nvPr>
        </p:nvSpPr>
        <p:spPr>
          <a:xfrm>
            <a:off x="510241" y="564921"/>
            <a:ext cx="7210396" cy="810703"/>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chemeClr val="lt1"/>
              </a:buClr>
              <a:buSzPct val="100000"/>
              <a:buFont typeface="Trebuchet MS"/>
              <a:buNone/>
            </a:pPr>
            <a:r>
              <a:rPr lang="en-GB"/>
              <a:t>Service Operations Security Policy</a:t>
            </a:r>
            <a:br>
              <a:rPr lang="en-GB"/>
            </a:br>
            <a:r>
              <a:rPr lang="en-GB" sz="1800"/>
              <a:t>WISE PDK Template Version 2 </a:t>
            </a:r>
            <a:r>
              <a:rPr lang="en-GB" sz="1700"/>
              <a:t>See </a:t>
            </a:r>
            <a:r>
              <a:rPr lang="en-GB" sz="1700" i="1" u="sng">
                <a:solidFill>
                  <a:schemeClr val="hlink"/>
                </a:solidFill>
                <a:hlinkClick r:id="rId3"/>
              </a:rPr>
              <a:t>WISE-SCI-PDK-ServiceOpsSecPol-V2.pdf</a:t>
            </a:r>
            <a:endParaRPr i="1"/>
          </a:p>
        </p:txBody>
      </p:sp>
      <p:sp>
        <p:nvSpPr>
          <p:cNvPr id="969" name="Google Shape;969;p110"/>
          <p:cNvSpPr txBox="1">
            <a:spLocks noGrp="1"/>
          </p:cNvSpPr>
          <p:nvPr>
            <p:ph type="body" idx="1"/>
          </p:nvPr>
        </p:nvSpPr>
        <p:spPr>
          <a:xfrm>
            <a:off x="510241" y="1752655"/>
            <a:ext cx="7210396" cy="2699487"/>
          </a:xfrm>
          <a:prstGeom prst="rect">
            <a:avLst/>
          </a:prstGeom>
          <a:noFill/>
          <a:ln>
            <a:noFill/>
          </a:ln>
        </p:spPr>
        <p:txBody>
          <a:bodyPr spcFirstLastPara="1" wrap="square" lIns="68575" tIns="34275" rIns="68575" bIns="34275" anchor="t" anchorCtr="0">
            <a:normAutofit/>
          </a:bodyPr>
          <a:lstStyle/>
          <a:p>
            <a:pPr marL="177800" lvl="0" indent="-63500" algn="l" rtl="0">
              <a:lnSpc>
                <a:spcPct val="90000"/>
              </a:lnSpc>
              <a:spcBef>
                <a:spcPts val="0"/>
              </a:spcBef>
              <a:spcAft>
                <a:spcPts val="0"/>
              </a:spcAft>
              <a:buClr>
                <a:schemeClr val="lt1"/>
              </a:buClr>
              <a:buSzPts val="1800"/>
              <a:buNone/>
            </a:pPr>
            <a:endParaRPr/>
          </a:p>
        </p:txBody>
      </p:sp>
      <p:pic>
        <p:nvPicPr>
          <p:cNvPr id="970" name="Google Shape;970;p110" descr="Graphical user interface, text, application, email&#10;&#10;Description automatically generated"/>
          <p:cNvPicPr preferRelativeResize="0"/>
          <p:nvPr/>
        </p:nvPicPr>
        <p:blipFill rotWithShape="1">
          <a:blip r:embed="rId4">
            <a:alphaModFix/>
          </a:blip>
          <a:srcRect/>
          <a:stretch/>
        </p:blipFill>
        <p:spPr>
          <a:xfrm>
            <a:off x="4365204" y="1626218"/>
            <a:ext cx="4331666" cy="2825922"/>
          </a:xfrm>
          <a:prstGeom prst="rect">
            <a:avLst/>
          </a:prstGeom>
          <a:noFill/>
          <a:ln>
            <a:noFill/>
          </a:ln>
        </p:spPr>
      </p:pic>
      <p:pic>
        <p:nvPicPr>
          <p:cNvPr id="971" name="Google Shape;971;p110" descr="Graphical user interface, text, application, email&#10;&#10;Description automatically generated"/>
          <p:cNvPicPr preferRelativeResize="0"/>
          <p:nvPr/>
        </p:nvPicPr>
        <p:blipFill rotWithShape="1">
          <a:blip r:embed="rId5">
            <a:alphaModFix/>
          </a:blip>
          <a:srcRect/>
          <a:stretch/>
        </p:blipFill>
        <p:spPr>
          <a:xfrm>
            <a:off x="249037" y="1585810"/>
            <a:ext cx="3898982" cy="2866330"/>
          </a:xfrm>
          <a:prstGeom prst="rect">
            <a:avLst/>
          </a:prstGeom>
          <a:noFill/>
          <a:ln>
            <a:noFill/>
          </a:ln>
          <a:effectLst>
            <a:outerShdw blurRad="50800" dist="38100" dir="2700000" algn="tl" rotWithShape="0">
              <a:srgbClr val="000000">
                <a:alpha val="40000"/>
              </a:srgbClr>
            </a:outerShdw>
          </a:effectLst>
        </p:spPr>
      </p:pic>
      <p:sp>
        <p:nvSpPr>
          <p:cNvPr id="972" name="Google Shape;972;p110"/>
          <p:cNvSpPr txBox="1">
            <a:spLocks noGrp="1"/>
          </p:cNvSpPr>
          <p:nvPr>
            <p:ph type="sldNum" idx="12"/>
          </p:nvPr>
        </p:nvSpPr>
        <p:spPr>
          <a:xfrm>
            <a:off x="8155005" y="4180016"/>
            <a:ext cx="865613" cy="818092"/>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GB"/>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sp>
        <p:nvSpPr>
          <p:cNvPr id="977" name="Google Shape;977;p111"/>
          <p:cNvSpPr txBox="1">
            <a:spLocks noGrp="1"/>
          </p:cNvSpPr>
          <p:nvPr>
            <p:ph type="title"/>
          </p:nvPr>
        </p:nvSpPr>
        <p:spPr>
          <a:xfrm>
            <a:off x="510241" y="564921"/>
            <a:ext cx="7210396" cy="810703"/>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700"/>
              <a:buFont typeface="Arial"/>
              <a:buNone/>
            </a:pPr>
            <a:r>
              <a:rPr lang="en-GB" sz="2700" b="1">
                <a:latin typeface="Arial"/>
                <a:ea typeface="Arial"/>
                <a:cs typeface="Arial"/>
                <a:sym typeface="Arial"/>
              </a:rPr>
              <a:t>Community Security Policy </a:t>
            </a:r>
            <a:br>
              <a:rPr lang="en-GB" sz="2700" b="1">
                <a:latin typeface="Arial"/>
                <a:ea typeface="Arial"/>
                <a:cs typeface="Arial"/>
                <a:sym typeface="Arial"/>
              </a:rPr>
            </a:br>
            <a:r>
              <a:rPr lang="en-GB" sz="2700" b="1">
                <a:latin typeface="Arial"/>
                <a:ea typeface="Arial"/>
                <a:cs typeface="Arial"/>
                <a:sym typeface="Arial"/>
              </a:rPr>
              <a:t>– new PDK template (</a:t>
            </a:r>
            <a:r>
              <a:rPr lang="en-GB" b="1">
                <a:latin typeface="Arial"/>
                <a:ea typeface="Arial"/>
                <a:cs typeface="Arial"/>
                <a:sym typeface="Arial"/>
              </a:rPr>
              <a:t>work in progress)</a:t>
            </a:r>
            <a:endParaRPr/>
          </a:p>
        </p:txBody>
      </p:sp>
      <p:sp>
        <p:nvSpPr>
          <p:cNvPr id="978" name="Google Shape;978;p111"/>
          <p:cNvSpPr txBox="1">
            <a:spLocks noGrp="1"/>
          </p:cNvSpPr>
          <p:nvPr>
            <p:ph type="body" idx="1"/>
          </p:nvPr>
        </p:nvSpPr>
        <p:spPr>
          <a:xfrm>
            <a:off x="510241" y="1752655"/>
            <a:ext cx="7210396" cy="2699487"/>
          </a:xfrm>
          <a:prstGeom prst="rect">
            <a:avLst/>
          </a:prstGeom>
          <a:noFill/>
          <a:ln>
            <a:noFill/>
          </a:ln>
        </p:spPr>
        <p:txBody>
          <a:bodyPr spcFirstLastPara="1" wrap="square" lIns="68575" tIns="34275" rIns="68575" bIns="34275" anchor="t" anchorCtr="0">
            <a:normAutofit/>
          </a:bodyPr>
          <a:lstStyle/>
          <a:p>
            <a:pPr marL="177800" lvl="0" indent="-171450" algn="l" rtl="0">
              <a:lnSpc>
                <a:spcPct val="90000"/>
              </a:lnSpc>
              <a:spcBef>
                <a:spcPts val="0"/>
              </a:spcBef>
              <a:spcAft>
                <a:spcPts val="0"/>
              </a:spcAft>
              <a:buClr>
                <a:schemeClr val="lt1"/>
              </a:buClr>
              <a:buSzPts val="1500"/>
              <a:buChar char="•"/>
            </a:pPr>
            <a:r>
              <a:rPr lang="en-GB" sz="1500"/>
              <a:t>STFC IRIS (UK) has produced new policy (approved – May 2023)</a:t>
            </a:r>
            <a:endParaRPr/>
          </a:p>
          <a:p>
            <a:pPr marL="177800" lvl="0" indent="-171450" algn="l" rtl="0">
              <a:lnSpc>
                <a:spcPct val="90000"/>
              </a:lnSpc>
              <a:spcBef>
                <a:spcPts val="800"/>
              </a:spcBef>
              <a:spcAft>
                <a:spcPts val="0"/>
              </a:spcAft>
              <a:buClr>
                <a:schemeClr val="lt1"/>
              </a:buClr>
              <a:buSzPts val="1500"/>
              <a:buChar char="•"/>
            </a:pPr>
            <a:r>
              <a:rPr lang="en-GB" sz="1500"/>
              <a:t>Based on combining two policies (AARC PDK &amp; EGI security policy)</a:t>
            </a:r>
            <a:endParaRPr/>
          </a:p>
          <a:p>
            <a:pPr marL="520700" lvl="1" indent="-171450" algn="l" rtl="0">
              <a:lnSpc>
                <a:spcPct val="90000"/>
              </a:lnSpc>
              <a:spcBef>
                <a:spcPts val="400"/>
              </a:spcBef>
              <a:spcAft>
                <a:spcPts val="0"/>
              </a:spcAft>
              <a:buClr>
                <a:schemeClr val="lt1"/>
              </a:buClr>
              <a:buSzPts val="1500"/>
              <a:buChar char="•"/>
            </a:pPr>
            <a:r>
              <a:rPr lang="en-GB"/>
              <a:t>Community Membership Management Policy &amp; VO Operations Policy</a:t>
            </a:r>
            <a:endParaRPr/>
          </a:p>
          <a:p>
            <a:pPr marL="177800" lvl="0" indent="-177800" algn="l" rtl="0">
              <a:lnSpc>
                <a:spcPct val="90000"/>
              </a:lnSpc>
              <a:spcBef>
                <a:spcPts val="800"/>
              </a:spcBef>
              <a:spcAft>
                <a:spcPts val="0"/>
              </a:spcAft>
              <a:buClr>
                <a:schemeClr val="lt1"/>
              </a:buClr>
              <a:buSzPts val="1400"/>
              <a:buChar char="•"/>
            </a:pPr>
            <a:r>
              <a:rPr lang="en-GB" sz="1400"/>
              <a:t>To be used as input to WISE SCI work on an updated AARC template</a:t>
            </a:r>
            <a:endParaRPr sz="1400"/>
          </a:p>
          <a:p>
            <a:pPr marL="177800" lvl="0" indent="-63500" algn="l" rtl="0">
              <a:lnSpc>
                <a:spcPct val="90000"/>
              </a:lnSpc>
              <a:spcBef>
                <a:spcPts val="800"/>
              </a:spcBef>
              <a:spcAft>
                <a:spcPts val="0"/>
              </a:spcAft>
              <a:buClr>
                <a:schemeClr val="lt1"/>
              </a:buClr>
              <a:buSzPts val="1800"/>
              <a:buNone/>
            </a:pPr>
            <a:endParaRPr b="1">
              <a:latin typeface="Arial"/>
              <a:ea typeface="Arial"/>
              <a:cs typeface="Arial"/>
              <a:sym typeface="Arial"/>
            </a:endParaRPr>
          </a:p>
          <a:p>
            <a:pPr marL="520700" lvl="1" indent="-76200" algn="l" rtl="0">
              <a:lnSpc>
                <a:spcPct val="90000"/>
              </a:lnSpc>
              <a:spcBef>
                <a:spcPts val="400"/>
              </a:spcBef>
              <a:spcAft>
                <a:spcPts val="0"/>
              </a:spcAft>
              <a:buClr>
                <a:schemeClr val="lt1"/>
              </a:buClr>
              <a:buSzPts val="1500"/>
              <a:buNone/>
            </a:pPr>
            <a:endParaRPr/>
          </a:p>
        </p:txBody>
      </p:sp>
      <p:sp>
        <p:nvSpPr>
          <p:cNvPr id="979" name="Google Shape;979;p111"/>
          <p:cNvSpPr txBox="1">
            <a:spLocks noGrp="1"/>
          </p:cNvSpPr>
          <p:nvPr>
            <p:ph type="sldNum" idx="12"/>
          </p:nvPr>
        </p:nvSpPr>
        <p:spPr>
          <a:xfrm>
            <a:off x="8155005" y="4180016"/>
            <a:ext cx="865613" cy="818092"/>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GB"/>
              <a:t>16</a:t>
            </a:fld>
            <a:endParaRPr/>
          </a:p>
        </p:txBody>
      </p:sp>
      <p:pic>
        <p:nvPicPr>
          <p:cNvPr id="980" name="Google Shape;980;p111"/>
          <p:cNvPicPr preferRelativeResize="0"/>
          <p:nvPr/>
        </p:nvPicPr>
        <p:blipFill>
          <a:blip r:embed="rId3">
            <a:alphaModFix/>
          </a:blip>
          <a:stretch>
            <a:fillRect/>
          </a:stretch>
        </p:blipFill>
        <p:spPr>
          <a:xfrm>
            <a:off x="1213475" y="2933078"/>
            <a:ext cx="5442499" cy="20047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sp>
        <p:nvSpPr>
          <p:cNvPr id="985" name="Google Shape;985;p112"/>
          <p:cNvSpPr txBox="1">
            <a:spLocks noGrp="1"/>
          </p:cNvSpPr>
          <p:nvPr>
            <p:ph type="title"/>
          </p:nvPr>
        </p:nvSpPr>
        <p:spPr>
          <a:xfrm>
            <a:off x="510241" y="564921"/>
            <a:ext cx="7210396" cy="810703"/>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700"/>
              <a:buFont typeface="Trebuchet MS"/>
              <a:buNone/>
            </a:pPr>
            <a:r>
              <a:rPr lang="en-GB"/>
              <a:t>More information - PDK</a:t>
            </a:r>
            <a:endParaRPr/>
          </a:p>
        </p:txBody>
      </p:sp>
      <p:sp>
        <p:nvSpPr>
          <p:cNvPr id="986" name="Google Shape;986;p112"/>
          <p:cNvSpPr txBox="1">
            <a:spLocks noGrp="1"/>
          </p:cNvSpPr>
          <p:nvPr>
            <p:ph type="body" idx="1"/>
          </p:nvPr>
        </p:nvSpPr>
        <p:spPr>
          <a:xfrm>
            <a:off x="123382" y="1752655"/>
            <a:ext cx="8602521" cy="2699487"/>
          </a:xfrm>
          <a:prstGeom prst="rect">
            <a:avLst/>
          </a:prstGeom>
          <a:noFill/>
          <a:ln>
            <a:noFill/>
          </a:ln>
        </p:spPr>
        <p:txBody>
          <a:bodyPr spcFirstLastPara="1" wrap="square" lIns="68575" tIns="34275" rIns="68575" bIns="34275" anchor="t" anchorCtr="0">
            <a:normAutofit lnSpcReduction="10000"/>
          </a:bodyPr>
          <a:lstStyle/>
          <a:p>
            <a:pPr marL="0" lvl="0" indent="0" algn="l" rtl="0">
              <a:lnSpc>
                <a:spcPct val="90000"/>
              </a:lnSpc>
              <a:spcBef>
                <a:spcPts val="0"/>
              </a:spcBef>
              <a:spcAft>
                <a:spcPts val="0"/>
              </a:spcAft>
              <a:buClr>
                <a:schemeClr val="lt1"/>
              </a:buClr>
              <a:buSzPts val="1800"/>
              <a:buNone/>
            </a:pPr>
            <a:r>
              <a:rPr lang="en-GB"/>
              <a:t>The original AARC PDK: </a:t>
            </a:r>
            <a:r>
              <a:rPr lang="en-GB" sz="1400" i="1" u="sng">
                <a:solidFill>
                  <a:schemeClr val="hlink"/>
                </a:solidFill>
                <a:hlinkClick r:id="rId3"/>
              </a:rPr>
              <a:t>https://aarc-community.org/policies/policy-development-kit/</a:t>
            </a:r>
            <a:endParaRPr sz="1400" i="1"/>
          </a:p>
          <a:p>
            <a:pPr marL="177800" lvl="0" indent="-177800" algn="l" rtl="0">
              <a:lnSpc>
                <a:spcPct val="90000"/>
              </a:lnSpc>
              <a:spcBef>
                <a:spcPts val="800"/>
              </a:spcBef>
              <a:spcAft>
                <a:spcPts val="0"/>
              </a:spcAft>
              <a:buClr>
                <a:schemeClr val="lt1"/>
              </a:buClr>
              <a:buSzPts val="1800"/>
              <a:buChar char="•"/>
            </a:pPr>
            <a:r>
              <a:rPr lang="en-GB"/>
              <a:t>AARC guidance documents on policy: </a:t>
            </a:r>
            <a:r>
              <a:rPr lang="en-GB" sz="1400" i="1" u="sng">
                <a:solidFill>
                  <a:schemeClr val="hlink"/>
                </a:solidFill>
                <a:hlinkClick r:id="rId4"/>
              </a:rPr>
              <a:t>https://aarc-project.eu/guidelines/#policy</a:t>
            </a:r>
            <a:endParaRPr sz="1400" i="1"/>
          </a:p>
          <a:p>
            <a:pPr marL="177800" lvl="0" indent="-63500" algn="l" rtl="0">
              <a:lnSpc>
                <a:spcPct val="90000"/>
              </a:lnSpc>
              <a:spcBef>
                <a:spcPts val="800"/>
              </a:spcBef>
              <a:spcAft>
                <a:spcPts val="0"/>
              </a:spcAft>
              <a:buClr>
                <a:schemeClr val="lt1"/>
              </a:buClr>
              <a:buSzPts val="1800"/>
              <a:buNone/>
            </a:pPr>
            <a:endParaRPr/>
          </a:p>
          <a:p>
            <a:pPr marL="0" lvl="0" indent="0" algn="l" rtl="0">
              <a:lnSpc>
                <a:spcPct val="90000"/>
              </a:lnSpc>
              <a:spcBef>
                <a:spcPts val="800"/>
              </a:spcBef>
              <a:spcAft>
                <a:spcPts val="0"/>
              </a:spcAft>
              <a:buClr>
                <a:schemeClr val="lt1"/>
              </a:buClr>
              <a:buSzPts val="1800"/>
              <a:buNone/>
            </a:pPr>
            <a:r>
              <a:rPr lang="en-GB"/>
              <a:t>WISE Community: </a:t>
            </a:r>
            <a:r>
              <a:rPr lang="en-GB" sz="1400" i="1" u="sng">
                <a:solidFill>
                  <a:schemeClr val="hlink"/>
                </a:solidFill>
                <a:hlinkClick r:id="rId5"/>
              </a:rPr>
              <a:t>https://wise-community.org/</a:t>
            </a:r>
            <a:endParaRPr sz="1400" i="1"/>
          </a:p>
          <a:p>
            <a:pPr marL="177800" lvl="0" indent="-177800" algn="l" rtl="0">
              <a:lnSpc>
                <a:spcPct val="90000"/>
              </a:lnSpc>
              <a:spcBef>
                <a:spcPts val="800"/>
              </a:spcBef>
              <a:spcAft>
                <a:spcPts val="0"/>
              </a:spcAft>
              <a:buClr>
                <a:schemeClr val="lt1"/>
              </a:buClr>
              <a:buSzPts val="1800"/>
              <a:buChar char="•"/>
            </a:pPr>
            <a:r>
              <a:rPr lang="en-GB"/>
              <a:t>WISE SCI-WG – Wiki - </a:t>
            </a:r>
            <a:r>
              <a:rPr lang="en-GB" sz="1400" i="1" u="sng">
                <a:solidFill>
                  <a:schemeClr val="hlink"/>
                </a:solidFill>
                <a:hlinkClick r:id="rId6"/>
              </a:rPr>
              <a:t>https://wiki.geant.org/display/WISE/SCI-WG</a:t>
            </a:r>
            <a:endParaRPr sz="1400" i="1"/>
          </a:p>
          <a:p>
            <a:pPr marL="177800" lvl="0" indent="-177800" algn="l" rtl="0">
              <a:lnSpc>
                <a:spcPct val="90000"/>
              </a:lnSpc>
              <a:spcBef>
                <a:spcPts val="800"/>
              </a:spcBef>
              <a:spcAft>
                <a:spcPts val="0"/>
              </a:spcAft>
              <a:buClr>
                <a:schemeClr val="lt1"/>
              </a:buClr>
              <a:buSzPts val="1800"/>
              <a:buChar char="•"/>
            </a:pPr>
            <a:r>
              <a:rPr lang="en-GB"/>
              <a:t>WISE SCI-WG PDK updates - </a:t>
            </a:r>
            <a:r>
              <a:rPr lang="en-GB" sz="1400" i="1" u="sng">
                <a:solidFill>
                  <a:schemeClr val="hlink"/>
                </a:solidFill>
                <a:hlinkClick r:id="rId7"/>
              </a:rPr>
              <a:t>https://wiki.geant.org/display/WISE/Policy+Development+Kit</a:t>
            </a:r>
            <a:endParaRPr i="1"/>
          </a:p>
          <a:p>
            <a:pPr marL="177800" lvl="0" indent="-63500" algn="l" rtl="0">
              <a:lnSpc>
                <a:spcPct val="90000"/>
              </a:lnSpc>
              <a:spcBef>
                <a:spcPts val="800"/>
              </a:spcBef>
              <a:spcAft>
                <a:spcPts val="0"/>
              </a:spcAft>
              <a:buClr>
                <a:schemeClr val="lt1"/>
              </a:buClr>
              <a:buSzPts val="1800"/>
              <a:buNone/>
            </a:pPr>
            <a:endParaRPr/>
          </a:p>
          <a:p>
            <a:pPr marL="0" lvl="0" indent="0" algn="l" rtl="0">
              <a:lnSpc>
                <a:spcPct val="90000"/>
              </a:lnSpc>
              <a:spcBef>
                <a:spcPts val="800"/>
              </a:spcBef>
              <a:spcAft>
                <a:spcPts val="0"/>
              </a:spcAft>
              <a:buClr>
                <a:schemeClr val="lt1"/>
              </a:buClr>
              <a:buSzPts val="1800"/>
              <a:buNone/>
            </a:pPr>
            <a:r>
              <a:rPr lang="en-GB"/>
              <a:t>Join WISE mail list: </a:t>
            </a:r>
            <a:r>
              <a:rPr lang="en-GB" sz="1400" i="1" u="sng">
                <a:solidFill>
                  <a:schemeClr val="hlink"/>
                </a:solidFill>
                <a:hlinkClick r:id="rId8"/>
              </a:rPr>
              <a:t>https://lists.wise-community.org/sympa/info/wise</a:t>
            </a:r>
            <a:br>
              <a:rPr lang="en-GB" sz="1400" i="1"/>
            </a:br>
            <a:r>
              <a:rPr lang="en-GB" sz="1400"/>
              <a:t>Join WISE SCI-WG: </a:t>
            </a:r>
            <a:r>
              <a:rPr lang="en-GB" sz="1400" i="1" u="sng">
                <a:solidFill>
                  <a:schemeClr val="hlink"/>
                </a:solidFill>
                <a:hlinkClick r:id="rId9"/>
              </a:rPr>
              <a:t>https://lists.wise-community.org/sympa/subscribe/sci-wg</a:t>
            </a:r>
            <a:endParaRPr sz="1400" i="1"/>
          </a:p>
          <a:p>
            <a:pPr marL="177800" lvl="0" indent="-63500" algn="l" rtl="0">
              <a:lnSpc>
                <a:spcPct val="90000"/>
              </a:lnSpc>
              <a:spcBef>
                <a:spcPts val="800"/>
              </a:spcBef>
              <a:spcAft>
                <a:spcPts val="0"/>
              </a:spcAft>
              <a:buClr>
                <a:schemeClr val="lt1"/>
              </a:buClr>
              <a:buSzPts val="1800"/>
              <a:buNone/>
            </a:pPr>
            <a:endParaRPr/>
          </a:p>
        </p:txBody>
      </p:sp>
      <p:sp>
        <p:nvSpPr>
          <p:cNvPr id="987" name="Google Shape;987;p112"/>
          <p:cNvSpPr txBox="1">
            <a:spLocks noGrp="1"/>
          </p:cNvSpPr>
          <p:nvPr>
            <p:ph type="sldNum" idx="12"/>
          </p:nvPr>
        </p:nvSpPr>
        <p:spPr>
          <a:xfrm>
            <a:off x="8155005" y="4180016"/>
            <a:ext cx="865613" cy="818092"/>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GB"/>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sp>
        <p:nvSpPr>
          <p:cNvPr id="992" name="Google Shape;992;p113"/>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GB" dirty="0"/>
              <a:t>Discussion?</a:t>
            </a:r>
            <a:endParaRPr dirty="0"/>
          </a:p>
        </p:txBody>
      </p:sp>
      <p:sp>
        <p:nvSpPr>
          <p:cNvPr id="993" name="Google Shape;993;p113"/>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p>
        </p:txBody>
      </p:sp>
      <p:sp>
        <p:nvSpPr>
          <p:cNvPr id="994" name="Google Shape;994;p113"/>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18</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Google Shape;849;p94"/>
          <p:cNvSpPr txBox="1">
            <a:spLocks noGrp="1"/>
          </p:cNvSpPr>
          <p:nvPr>
            <p:ph type="sldNum" idx="12"/>
          </p:nvPr>
        </p:nvSpPr>
        <p:spPr>
          <a:xfrm>
            <a:off x="8155005" y="4180016"/>
            <a:ext cx="865613" cy="818092"/>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GB"/>
              <a:t>2</a:t>
            </a:fld>
            <a:endParaRPr/>
          </a:p>
        </p:txBody>
      </p:sp>
      <p:sp>
        <p:nvSpPr>
          <p:cNvPr id="850" name="Google Shape;850;p94"/>
          <p:cNvSpPr txBox="1">
            <a:spLocks noGrp="1"/>
          </p:cNvSpPr>
          <p:nvPr>
            <p:ph type="title"/>
          </p:nvPr>
        </p:nvSpPr>
        <p:spPr>
          <a:xfrm>
            <a:off x="510241" y="564921"/>
            <a:ext cx="7210396" cy="810703"/>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700"/>
              <a:buFont typeface="Trebuchet MS"/>
              <a:buNone/>
            </a:pPr>
            <a:r>
              <a:rPr lang="en-GB" dirty="0"/>
              <a:t>Issues for discussion today</a:t>
            </a:r>
            <a:endParaRPr dirty="0"/>
          </a:p>
        </p:txBody>
      </p:sp>
      <p:sp>
        <p:nvSpPr>
          <p:cNvPr id="851" name="Google Shape;851;p94"/>
          <p:cNvSpPr txBox="1">
            <a:spLocks noGrp="1"/>
          </p:cNvSpPr>
          <p:nvPr>
            <p:ph type="body" idx="1"/>
          </p:nvPr>
        </p:nvSpPr>
        <p:spPr>
          <a:xfrm>
            <a:off x="510241" y="1752655"/>
            <a:ext cx="7210396" cy="2699487"/>
          </a:xfrm>
          <a:prstGeom prst="rect">
            <a:avLst/>
          </a:prstGeom>
          <a:noFill/>
          <a:ln>
            <a:noFill/>
          </a:ln>
        </p:spPr>
        <p:txBody>
          <a:bodyPr spcFirstLastPara="1" wrap="square" lIns="68575" tIns="34275" rIns="68575" bIns="34275" anchor="t" anchorCtr="0">
            <a:normAutofit lnSpcReduction="10000"/>
          </a:bodyPr>
          <a:lstStyle/>
          <a:p>
            <a:pPr marL="177800" lvl="0" indent="-177800" algn="l" rtl="0">
              <a:lnSpc>
                <a:spcPct val="90000"/>
              </a:lnSpc>
              <a:spcBef>
                <a:spcPts val="0"/>
              </a:spcBef>
              <a:spcAft>
                <a:spcPts val="0"/>
              </a:spcAft>
              <a:buClr>
                <a:schemeClr val="lt1"/>
              </a:buClr>
              <a:buSzPts val="1800"/>
              <a:buChar char="•"/>
            </a:pPr>
            <a:r>
              <a:rPr lang="en-GB" dirty="0"/>
              <a:t>Relationship WISE and AARC</a:t>
            </a:r>
          </a:p>
          <a:p>
            <a:pPr marL="635000" lvl="1" indent="-177800">
              <a:spcBef>
                <a:spcPts val="0"/>
              </a:spcBef>
              <a:buSzPts val="1800"/>
            </a:pPr>
            <a:r>
              <a:rPr lang="en-GB" dirty="0"/>
              <a:t>SCI-WG and AARC PDK development</a:t>
            </a:r>
          </a:p>
          <a:p>
            <a:pPr marL="177800" indent="-177800">
              <a:spcBef>
                <a:spcPts val="0"/>
              </a:spcBef>
              <a:buSzPts val="1800"/>
            </a:pPr>
            <a:r>
              <a:rPr lang="en-GB" dirty="0"/>
              <a:t>Future plans for WISE</a:t>
            </a:r>
          </a:p>
          <a:p>
            <a:pPr marL="635000" lvl="1" indent="-177800">
              <a:spcBef>
                <a:spcPts val="0"/>
              </a:spcBef>
              <a:buSzPts val="1800"/>
            </a:pPr>
            <a:r>
              <a:rPr lang="en-GB" dirty="0"/>
              <a:t>Security half-day at TNC24, Rennes, France</a:t>
            </a:r>
          </a:p>
          <a:p>
            <a:pPr marL="635000" lvl="1" indent="-177800">
              <a:spcBef>
                <a:spcPts val="0"/>
              </a:spcBef>
              <a:buSzPts val="1800"/>
            </a:pPr>
            <a:r>
              <a:rPr lang="en-GB" dirty="0"/>
              <a:t>side meeting on Monday morning</a:t>
            </a:r>
          </a:p>
          <a:p>
            <a:pPr marL="1092200" lvl="2" indent="-177800">
              <a:spcBef>
                <a:spcPts val="0"/>
              </a:spcBef>
              <a:buSzPts val="1800"/>
            </a:pPr>
            <a:r>
              <a:rPr lang="en-GB" dirty="0"/>
              <a:t>dedicated to community related material for SIG-ISM and WISE. </a:t>
            </a:r>
          </a:p>
          <a:p>
            <a:pPr marL="1092200" lvl="2" indent="-177800">
              <a:spcBef>
                <a:spcPts val="0"/>
              </a:spcBef>
              <a:buSzPts val="1800"/>
            </a:pPr>
            <a:r>
              <a:rPr lang="en-GB" dirty="0"/>
              <a:t>make this workshop-like - interaction with the participants</a:t>
            </a:r>
          </a:p>
          <a:p>
            <a:pPr marL="1092200" lvl="2" indent="-177800">
              <a:spcBef>
                <a:spcPts val="0"/>
              </a:spcBef>
              <a:buSzPts val="1800"/>
            </a:pPr>
            <a:r>
              <a:rPr lang="en-GB" dirty="0"/>
              <a:t>Theme ““Past, Present and Future”.</a:t>
            </a:r>
          </a:p>
          <a:p>
            <a:pPr marL="635000" lvl="1" indent="-177800">
              <a:spcBef>
                <a:spcPts val="0"/>
              </a:spcBef>
              <a:buSzPts val="1800"/>
            </a:pPr>
            <a:r>
              <a:rPr lang="en-GB" dirty="0"/>
              <a:t>Future whole Community meetings?</a:t>
            </a:r>
          </a:p>
          <a:p>
            <a:pPr marL="1092200" lvl="2" indent="-177800">
              <a:spcBef>
                <a:spcPts val="0"/>
              </a:spcBef>
              <a:buSzPts val="1800"/>
            </a:pPr>
            <a:r>
              <a:rPr lang="en-GB" dirty="0"/>
              <a:t>NSF Cybersecurity Summit – USA – Oct2024	</a:t>
            </a:r>
          </a:p>
          <a:p>
            <a:pPr marL="1092200" lvl="2" indent="-177800">
              <a:spcBef>
                <a:spcPts val="0"/>
              </a:spcBef>
              <a:buSzPts val="1800"/>
            </a:pPr>
            <a:r>
              <a:rPr lang="en-GB" dirty="0"/>
              <a:t>In Europe?</a:t>
            </a:r>
          </a:p>
          <a:p>
            <a:pPr marL="177800" indent="-177800">
              <a:spcBef>
                <a:spcPts val="0"/>
              </a:spcBef>
              <a:buSzPts val="1800"/>
            </a:pPr>
            <a:r>
              <a:rPr lang="en-GB" dirty="0"/>
              <a:t>Working group activities</a:t>
            </a:r>
          </a:p>
          <a:p>
            <a:pPr marL="635000" lvl="1" indent="-177800">
              <a:spcBef>
                <a:spcPts val="0"/>
              </a:spcBef>
              <a:buSzPts val="1800"/>
            </a:pPr>
            <a:r>
              <a:rPr lang="en-GB" dirty="0"/>
              <a:t>SCI?   (PII policy framework?  Community policy template(s)?</a:t>
            </a:r>
          </a:p>
          <a:p>
            <a:pPr marL="635000" lvl="1" indent="-177800">
              <a:spcBef>
                <a:spcPts val="0"/>
              </a:spcBef>
              <a:buSzPts val="1800"/>
            </a:pPr>
            <a:r>
              <a:rPr lang="en-GB" dirty="0"/>
              <a:t>Incident Response and Threat Intelligence?</a:t>
            </a:r>
          </a:p>
          <a:p>
            <a:pPr marL="635000" lvl="1" indent="-177800">
              <a:spcBef>
                <a:spcPts val="0"/>
              </a:spcBef>
              <a:buSzPts val="1800"/>
            </a:pP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p95"/>
          <p:cNvSpPr txBox="1">
            <a:spLocks noGrp="1"/>
          </p:cNvSpPr>
          <p:nvPr>
            <p:ph type="title"/>
          </p:nvPr>
        </p:nvSpPr>
        <p:spPr>
          <a:xfrm>
            <a:off x="510242" y="564921"/>
            <a:ext cx="7210393" cy="810703"/>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700"/>
              <a:buFont typeface="Trebuchet MS"/>
              <a:buNone/>
            </a:pPr>
            <a:r>
              <a:rPr lang="en-GB"/>
              <a:t>WISE Community – recent history</a:t>
            </a:r>
            <a:endParaRPr/>
          </a:p>
        </p:txBody>
      </p:sp>
      <p:pic>
        <p:nvPicPr>
          <p:cNvPr id="857" name="Google Shape;857;p95" descr="A group of people standing in front of a crowd posing for the camera&#10;&#10;Description automatically generated"/>
          <p:cNvPicPr preferRelativeResize="0"/>
          <p:nvPr/>
        </p:nvPicPr>
        <p:blipFill rotWithShape="1">
          <a:blip r:embed="rId3">
            <a:alphaModFix/>
          </a:blip>
          <a:srcRect/>
          <a:stretch/>
        </p:blipFill>
        <p:spPr>
          <a:xfrm>
            <a:off x="4338644" y="1812644"/>
            <a:ext cx="4706583" cy="1682602"/>
          </a:xfrm>
          <a:prstGeom prst="rect">
            <a:avLst/>
          </a:prstGeom>
          <a:noFill/>
          <a:ln>
            <a:noFill/>
          </a:ln>
          <a:effectLst>
            <a:outerShdw blurRad="76200" dist="63500" dir="5040000" algn="tl" rotWithShape="0">
              <a:srgbClr val="000000">
                <a:alpha val="40784"/>
              </a:srgbClr>
            </a:outerShdw>
          </a:effectLst>
        </p:spPr>
      </p:pic>
      <p:sp>
        <p:nvSpPr>
          <p:cNvPr id="858" name="Google Shape;858;p95"/>
          <p:cNvSpPr txBox="1">
            <a:spLocks noGrp="1"/>
          </p:cNvSpPr>
          <p:nvPr>
            <p:ph type="body" idx="1"/>
          </p:nvPr>
        </p:nvSpPr>
        <p:spPr>
          <a:xfrm>
            <a:off x="510242" y="1752655"/>
            <a:ext cx="3844255" cy="2699486"/>
          </a:xfrm>
          <a:prstGeom prst="rect">
            <a:avLst/>
          </a:prstGeom>
          <a:noFill/>
          <a:ln>
            <a:noFill/>
          </a:ln>
        </p:spPr>
        <p:txBody>
          <a:bodyPr spcFirstLastPara="1" wrap="square" lIns="68575" tIns="34275" rIns="68575" bIns="34275" anchor="ctr" anchorCtr="0">
            <a:normAutofit lnSpcReduction="10000"/>
          </a:bodyPr>
          <a:lstStyle/>
          <a:p>
            <a:pPr marL="254000" lvl="0" indent="-247650" algn="l" rtl="0">
              <a:lnSpc>
                <a:spcPct val="90000"/>
              </a:lnSpc>
              <a:spcBef>
                <a:spcPts val="0"/>
              </a:spcBef>
              <a:spcAft>
                <a:spcPts val="0"/>
              </a:spcAft>
              <a:buClr>
                <a:schemeClr val="lt1"/>
              </a:buClr>
              <a:buSzPts val="1500"/>
              <a:buFont typeface="Arial"/>
              <a:buChar char="•"/>
            </a:pPr>
            <a:r>
              <a:rPr lang="en-GB" sz="1500" dirty="0"/>
              <a:t>Met in person at the NSF Cybersecurity Summit 2019</a:t>
            </a:r>
          </a:p>
          <a:p>
            <a:pPr marL="711200" lvl="1" indent="-247650">
              <a:spcBef>
                <a:spcPts val="0"/>
              </a:spcBef>
              <a:buSzPts val="1500"/>
              <a:buFont typeface="Arial"/>
              <a:buChar char="•"/>
            </a:pPr>
            <a:r>
              <a:rPr lang="en-GB" dirty="0"/>
              <a:t>And then at the summit in Oct 2023</a:t>
            </a:r>
            <a:endParaRPr dirty="0"/>
          </a:p>
          <a:p>
            <a:pPr marL="215900" lvl="0" indent="-209550" algn="l" rtl="0">
              <a:lnSpc>
                <a:spcPct val="90000"/>
              </a:lnSpc>
              <a:spcBef>
                <a:spcPts val="800"/>
              </a:spcBef>
              <a:spcAft>
                <a:spcPts val="0"/>
              </a:spcAft>
              <a:buClr>
                <a:schemeClr val="lt1"/>
              </a:buClr>
              <a:buSzPts val="1500"/>
              <a:buFont typeface="Arial"/>
              <a:buChar char="•"/>
            </a:pPr>
            <a:r>
              <a:rPr lang="en-GB" sz="1500" dirty="0"/>
              <a:t>Community members come from </a:t>
            </a:r>
            <a:br>
              <a:rPr lang="en-GB" sz="1500" dirty="0"/>
            </a:br>
            <a:r>
              <a:rPr lang="en-GB" sz="1500" dirty="0"/>
              <a:t>e-Infrastructures across the world</a:t>
            </a:r>
            <a:endParaRPr dirty="0"/>
          </a:p>
          <a:p>
            <a:pPr marL="558800" lvl="1" indent="-215900" algn="l" rtl="0">
              <a:lnSpc>
                <a:spcPct val="90000"/>
              </a:lnSpc>
              <a:spcBef>
                <a:spcPts val="400"/>
              </a:spcBef>
              <a:spcAft>
                <a:spcPts val="0"/>
              </a:spcAft>
              <a:buClr>
                <a:schemeClr val="lt1"/>
              </a:buClr>
              <a:buSzPts val="1400"/>
              <a:buFont typeface="Arial"/>
              <a:buChar char="•"/>
            </a:pPr>
            <a:r>
              <a:rPr lang="en-GB" sz="1400" dirty="0"/>
              <a:t>Governed by a steering committee</a:t>
            </a:r>
            <a:endParaRPr dirty="0"/>
          </a:p>
          <a:p>
            <a:pPr marL="215900" lvl="0" indent="-209550" algn="l" rtl="0">
              <a:lnSpc>
                <a:spcPct val="90000"/>
              </a:lnSpc>
              <a:spcBef>
                <a:spcPts val="800"/>
              </a:spcBef>
              <a:spcAft>
                <a:spcPts val="0"/>
              </a:spcAft>
              <a:buClr>
                <a:schemeClr val="lt1"/>
              </a:buClr>
              <a:buSzPts val="1500"/>
              <a:buFont typeface="Arial"/>
              <a:buChar char="•"/>
            </a:pPr>
            <a:r>
              <a:rPr lang="en-GB" sz="1500" dirty="0"/>
              <a:t>Two per year virtual meetings in 2020 and in 2021</a:t>
            </a:r>
            <a:endParaRPr dirty="0"/>
          </a:p>
          <a:p>
            <a:pPr marL="215900" lvl="0" indent="-209550" algn="l" rtl="0">
              <a:lnSpc>
                <a:spcPct val="90000"/>
              </a:lnSpc>
              <a:spcBef>
                <a:spcPts val="800"/>
              </a:spcBef>
              <a:spcAft>
                <a:spcPts val="0"/>
              </a:spcAft>
              <a:buClr>
                <a:schemeClr val="lt1"/>
              </a:buClr>
              <a:buSzPts val="1500"/>
              <a:buFont typeface="Arial"/>
              <a:buChar char="•"/>
            </a:pPr>
            <a:r>
              <a:rPr lang="en-GB" sz="1500" dirty="0"/>
              <a:t>Meetings in 2022</a:t>
            </a:r>
            <a:endParaRPr dirty="0"/>
          </a:p>
          <a:p>
            <a:pPr marL="558800" lvl="1" indent="-209550" algn="l" rtl="0">
              <a:lnSpc>
                <a:spcPct val="90000"/>
              </a:lnSpc>
              <a:spcBef>
                <a:spcPts val="400"/>
              </a:spcBef>
              <a:spcAft>
                <a:spcPts val="0"/>
              </a:spcAft>
              <a:buClr>
                <a:schemeClr val="lt1"/>
              </a:buClr>
              <a:buSzPts val="1500"/>
              <a:buFont typeface="Arial"/>
              <a:buChar char="•"/>
            </a:pPr>
            <a:r>
              <a:rPr lang="en-GB" sz="1500" dirty="0"/>
              <a:t>21 April (virtual)</a:t>
            </a:r>
            <a:endParaRPr dirty="0"/>
          </a:p>
          <a:p>
            <a:pPr marL="558800" lvl="1" indent="-209550" algn="l" rtl="0">
              <a:lnSpc>
                <a:spcPct val="90000"/>
              </a:lnSpc>
              <a:spcBef>
                <a:spcPts val="400"/>
              </a:spcBef>
              <a:spcAft>
                <a:spcPts val="0"/>
              </a:spcAft>
              <a:buClr>
                <a:schemeClr val="lt1"/>
              </a:buClr>
              <a:buSzPts val="1500"/>
              <a:buFont typeface="Arial"/>
              <a:buChar char="•"/>
            </a:pPr>
            <a:r>
              <a:rPr lang="en-GB" sz="1500" dirty="0"/>
              <a:t>Fall 2022 and Spring 2023 - no meeting</a:t>
            </a:r>
            <a:endParaRPr dirty="0"/>
          </a:p>
        </p:txBody>
      </p:sp>
      <p:sp>
        <p:nvSpPr>
          <p:cNvPr id="859" name="Google Shape;859;p95"/>
          <p:cNvSpPr txBox="1">
            <a:spLocks noGrp="1"/>
          </p:cNvSpPr>
          <p:nvPr>
            <p:ph type="sldNum" idx="12"/>
          </p:nvPr>
        </p:nvSpPr>
        <p:spPr>
          <a:xfrm>
            <a:off x="8047091" y="564920"/>
            <a:ext cx="865613" cy="818092"/>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None/>
            </a:pPr>
            <a:fld id="{00000000-1234-1234-1234-123412341234}" type="slidenum">
              <a:rPr lang="en-GB"/>
              <a:t>3</a:t>
            </a:fld>
            <a:endParaRPr/>
          </a:p>
        </p:txBody>
      </p:sp>
      <p:sp>
        <p:nvSpPr>
          <p:cNvPr id="860" name="Google Shape;860;p95"/>
          <p:cNvSpPr txBox="1"/>
          <p:nvPr/>
        </p:nvSpPr>
        <p:spPr>
          <a:xfrm>
            <a:off x="4545419" y="3675118"/>
            <a:ext cx="4274288" cy="27699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GB" sz="1400" i="1">
                <a:solidFill>
                  <a:srgbClr val="FF0000"/>
                </a:solidFill>
                <a:latin typeface="Trebuchet MS"/>
                <a:ea typeface="Trebuchet MS"/>
                <a:cs typeface="Trebuchet MS"/>
                <a:sym typeface="Trebuchet MS"/>
              </a:rPr>
              <a:t>NSF Cybersecurity Summit Oct 2019 (San Diego CA)</a:t>
            </a:r>
            <a:endParaRPr sz="1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p96"/>
          <p:cNvSpPr txBox="1">
            <a:spLocks noGrp="1"/>
          </p:cNvSpPr>
          <p:nvPr>
            <p:ph type="sldNum" idx="12"/>
          </p:nvPr>
        </p:nvSpPr>
        <p:spPr>
          <a:xfrm>
            <a:off x="8155005" y="4180016"/>
            <a:ext cx="865613" cy="818092"/>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GB"/>
              <a:t>4</a:t>
            </a:fld>
            <a:endParaRPr/>
          </a:p>
        </p:txBody>
      </p:sp>
      <p:sp>
        <p:nvSpPr>
          <p:cNvPr id="866" name="Google Shape;866;p96"/>
          <p:cNvSpPr txBox="1">
            <a:spLocks noGrp="1"/>
          </p:cNvSpPr>
          <p:nvPr>
            <p:ph type="title"/>
          </p:nvPr>
        </p:nvSpPr>
        <p:spPr>
          <a:xfrm>
            <a:off x="510241" y="564921"/>
            <a:ext cx="7210396" cy="810703"/>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700"/>
              <a:buFont typeface="Trebuchet MS"/>
              <a:buNone/>
            </a:pPr>
            <a:r>
              <a:rPr lang="en-GB"/>
              <a:t>WISE Mission</a:t>
            </a:r>
            <a:endParaRPr/>
          </a:p>
        </p:txBody>
      </p:sp>
      <p:sp>
        <p:nvSpPr>
          <p:cNvPr id="867" name="Google Shape;867;p96"/>
          <p:cNvSpPr txBox="1">
            <a:spLocks noGrp="1"/>
          </p:cNvSpPr>
          <p:nvPr>
            <p:ph type="body" idx="1"/>
          </p:nvPr>
        </p:nvSpPr>
        <p:spPr>
          <a:xfrm>
            <a:off x="510241" y="1752655"/>
            <a:ext cx="7210396" cy="2699487"/>
          </a:xfrm>
          <a:prstGeom prst="rect">
            <a:avLst/>
          </a:prstGeom>
          <a:noFill/>
          <a:ln>
            <a:noFill/>
          </a:ln>
        </p:spPr>
        <p:txBody>
          <a:bodyPr spcFirstLastPara="1" wrap="square" lIns="68575" tIns="34275" rIns="68575" bIns="34275" anchor="t" anchorCtr="0">
            <a:normAutofit fontScale="92500" lnSpcReduction="10000"/>
          </a:bodyPr>
          <a:lstStyle/>
          <a:p>
            <a:pPr marL="0" lvl="0" indent="0" algn="l" rtl="0">
              <a:lnSpc>
                <a:spcPct val="90000"/>
              </a:lnSpc>
              <a:spcBef>
                <a:spcPts val="0"/>
              </a:spcBef>
              <a:spcAft>
                <a:spcPts val="0"/>
              </a:spcAft>
              <a:buClr>
                <a:schemeClr val="lt1"/>
              </a:buClr>
              <a:buSzPct val="100000"/>
              <a:buNone/>
            </a:pPr>
            <a:r>
              <a:rPr lang="en-GB" i="1"/>
              <a:t>The WISE community enhances best practice in information security for IT infrastructures for research.</a:t>
            </a:r>
            <a:endParaRPr/>
          </a:p>
          <a:p>
            <a:pPr marL="0" lvl="0" indent="0" algn="l" rtl="0">
              <a:lnSpc>
                <a:spcPct val="90000"/>
              </a:lnSpc>
              <a:spcBef>
                <a:spcPts val="800"/>
              </a:spcBef>
              <a:spcAft>
                <a:spcPts val="0"/>
              </a:spcAft>
              <a:buClr>
                <a:srgbClr val="FF0000"/>
              </a:buClr>
              <a:buSzPct val="100000"/>
              <a:buNone/>
            </a:pPr>
            <a:r>
              <a:rPr lang="en-GB" i="1">
                <a:solidFill>
                  <a:srgbClr val="FF0000"/>
                </a:solidFill>
              </a:rPr>
              <a:t>How do we operate to fulfil the WISE mission?</a:t>
            </a:r>
            <a:r>
              <a:rPr lang="en-GB" i="1"/>
              <a:t> </a:t>
            </a:r>
            <a:endParaRPr/>
          </a:p>
          <a:p>
            <a:pPr marL="177800" lvl="0" indent="-181927" algn="l" rtl="0">
              <a:lnSpc>
                <a:spcPct val="90000"/>
              </a:lnSpc>
              <a:spcBef>
                <a:spcPts val="800"/>
              </a:spcBef>
              <a:spcAft>
                <a:spcPts val="0"/>
              </a:spcAft>
              <a:buClr>
                <a:schemeClr val="lt1"/>
              </a:buClr>
              <a:buSzPct val="100000"/>
              <a:buChar char="•"/>
            </a:pPr>
            <a:r>
              <a:rPr lang="en-GB"/>
              <a:t>WISE fosters a collaborative community of security experts and builds trust between IT infrastructures, i.e. all the various types of distributed computing, data, and network infrastructures in use today for the benefit of research, including cyberinfrastructures, e-infrastructures and research infrastructures.</a:t>
            </a:r>
            <a:endParaRPr/>
          </a:p>
          <a:p>
            <a:pPr marL="177800" lvl="0" indent="-181927" algn="l" rtl="0">
              <a:lnSpc>
                <a:spcPct val="90000"/>
              </a:lnSpc>
              <a:spcBef>
                <a:spcPts val="800"/>
              </a:spcBef>
              <a:spcAft>
                <a:spcPts val="0"/>
              </a:spcAft>
              <a:buClr>
                <a:schemeClr val="lt1"/>
              </a:buClr>
              <a:buSzPct val="100000"/>
              <a:buChar char="•"/>
            </a:pPr>
            <a:r>
              <a:rPr lang="en-GB"/>
              <a:t>Through membership of working groups and attendance at workshops these experts participate in the joint development of policy frameworks, guidelines, and templates. </a:t>
            </a:r>
            <a:r>
              <a:rPr lang="en-GB" i="1"/>
              <a:t> </a:t>
            </a:r>
            <a:endParaRPr/>
          </a:p>
          <a:p>
            <a:pPr marL="177800" lvl="0" indent="-76200" algn="l" rtl="0">
              <a:lnSpc>
                <a:spcPct val="90000"/>
              </a:lnSpc>
              <a:spcBef>
                <a:spcPts val="800"/>
              </a:spcBef>
              <a:spcAft>
                <a:spcPts val="0"/>
              </a:spcAft>
              <a:buClr>
                <a:schemeClr val="lt1"/>
              </a:buClr>
              <a:buSzPct val="1000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97"/>
          <p:cNvSpPr txBox="1">
            <a:spLocks noGrp="1"/>
          </p:cNvSpPr>
          <p:nvPr>
            <p:ph type="sldNum" idx="12"/>
          </p:nvPr>
        </p:nvSpPr>
        <p:spPr>
          <a:xfrm>
            <a:off x="8155005" y="4180016"/>
            <a:ext cx="865613" cy="818092"/>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GB"/>
              <a:t>5</a:t>
            </a:fld>
            <a:endParaRPr/>
          </a:p>
        </p:txBody>
      </p:sp>
      <p:sp>
        <p:nvSpPr>
          <p:cNvPr id="873" name="Google Shape;873;p97"/>
          <p:cNvSpPr txBox="1">
            <a:spLocks noGrp="1"/>
          </p:cNvSpPr>
          <p:nvPr>
            <p:ph type="title"/>
          </p:nvPr>
        </p:nvSpPr>
        <p:spPr>
          <a:xfrm>
            <a:off x="510241" y="564921"/>
            <a:ext cx="7210396" cy="810703"/>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700"/>
              <a:buFont typeface="Trebuchet MS"/>
              <a:buNone/>
            </a:pPr>
            <a:r>
              <a:rPr lang="en-GB"/>
              <a:t>WISE Working Groups</a:t>
            </a:r>
            <a:endParaRPr/>
          </a:p>
        </p:txBody>
      </p:sp>
      <p:sp>
        <p:nvSpPr>
          <p:cNvPr id="874" name="Google Shape;874;p97"/>
          <p:cNvSpPr txBox="1">
            <a:spLocks noGrp="1"/>
          </p:cNvSpPr>
          <p:nvPr>
            <p:ph type="body" idx="1"/>
          </p:nvPr>
        </p:nvSpPr>
        <p:spPr>
          <a:xfrm>
            <a:off x="552441" y="1752655"/>
            <a:ext cx="7210500" cy="2699400"/>
          </a:xfrm>
          <a:prstGeom prst="rect">
            <a:avLst/>
          </a:prstGeom>
          <a:noFill/>
          <a:ln>
            <a:noFill/>
          </a:ln>
        </p:spPr>
        <p:txBody>
          <a:bodyPr spcFirstLastPara="1" wrap="square" lIns="68575" tIns="34275" rIns="68575" bIns="34275" anchor="t" anchorCtr="0">
            <a:normAutofit fontScale="25000" lnSpcReduction="20000"/>
          </a:bodyPr>
          <a:lstStyle/>
          <a:p>
            <a:pPr marL="0" lvl="0" indent="0" algn="l" rtl="0">
              <a:lnSpc>
                <a:spcPct val="90000"/>
              </a:lnSpc>
              <a:spcBef>
                <a:spcPts val="0"/>
              </a:spcBef>
              <a:spcAft>
                <a:spcPts val="0"/>
              </a:spcAft>
              <a:buClr>
                <a:srgbClr val="FF0000"/>
              </a:buClr>
              <a:buSzPts val="450"/>
              <a:buNone/>
            </a:pPr>
            <a:r>
              <a:rPr lang="en-GB" sz="7200" b="1">
                <a:solidFill>
                  <a:srgbClr val="FF0000"/>
                </a:solidFill>
              </a:rPr>
              <a:t>Active Working Groups - 2</a:t>
            </a:r>
            <a:r>
              <a:rPr lang="en-GB" sz="7200">
                <a:solidFill>
                  <a:srgbClr val="FF0000"/>
                </a:solidFill>
              </a:rPr>
              <a:t> topics included in this meeting</a:t>
            </a:r>
            <a:endParaRPr sz="7200" b="1"/>
          </a:p>
          <a:p>
            <a:pPr marL="177800" lvl="0" indent="-190500" algn="l" rtl="0">
              <a:lnSpc>
                <a:spcPct val="90000"/>
              </a:lnSpc>
              <a:spcBef>
                <a:spcPts val="800"/>
              </a:spcBef>
              <a:spcAft>
                <a:spcPts val="0"/>
              </a:spcAft>
              <a:buClr>
                <a:schemeClr val="lt1"/>
              </a:buClr>
              <a:buSzPct val="100000"/>
              <a:buChar char="•"/>
            </a:pPr>
            <a:r>
              <a:rPr lang="en-GB" sz="7200"/>
              <a:t>Trust and policy issues related to the Security for Collaborating Infrastructures trust framework (SCI-WG)</a:t>
            </a:r>
            <a:endParaRPr sz="7200"/>
          </a:p>
          <a:p>
            <a:pPr marL="177800" lvl="0" indent="-203200" algn="l" rtl="0">
              <a:spcBef>
                <a:spcPts val="800"/>
              </a:spcBef>
              <a:spcAft>
                <a:spcPts val="0"/>
              </a:spcAft>
              <a:buSzPct val="100000"/>
              <a:buChar char="•"/>
            </a:pPr>
            <a:r>
              <a:rPr lang="en-GB" sz="7200"/>
              <a:t>Incident Response &amp; Threat Intelligence Working Group (IRTI-WG)</a:t>
            </a:r>
            <a:endParaRPr sz="7200"/>
          </a:p>
          <a:p>
            <a:pPr marL="0" lvl="0" indent="0" algn="l" rtl="0">
              <a:lnSpc>
                <a:spcPct val="90000"/>
              </a:lnSpc>
              <a:spcBef>
                <a:spcPts val="800"/>
              </a:spcBef>
              <a:spcAft>
                <a:spcPts val="0"/>
              </a:spcAft>
              <a:buNone/>
            </a:pPr>
            <a:endParaRPr sz="7200" b="1"/>
          </a:p>
          <a:p>
            <a:pPr marL="0" lvl="0" indent="0" algn="l" rtl="0">
              <a:lnSpc>
                <a:spcPct val="90000"/>
              </a:lnSpc>
              <a:spcBef>
                <a:spcPts val="800"/>
              </a:spcBef>
              <a:spcAft>
                <a:spcPts val="0"/>
              </a:spcAft>
              <a:buNone/>
            </a:pPr>
            <a:r>
              <a:rPr lang="en-GB" sz="7200" b="1"/>
              <a:t>Most action in GEANT SIG-ISM</a:t>
            </a:r>
            <a:endParaRPr sz="7200" b="1"/>
          </a:p>
          <a:p>
            <a:pPr marL="177800" lvl="0" indent="-203200" algn="l" rtl="0">
              <a:spcBef>
                <a:spcPts val="800"/>
              </a:spcBef>
              <a:spcAft>
                <a:spcPts val="0"/>
              </a:spcAft>
              <a:buSzPct val="100000"/>
              <a:buChar char="•"/>
            </a:pPr>
            <a:r>
              <a:rPr lang="en-GB" sz="7200"/>
              <a:t>Security Communications Challenge Coordination Working Group (SCCC-WG) – joint with GEANT SIG-ISM</a:t>
            </a:r>
            <a:endParaRPr sz="7200"/>
          </a:p>
          <a:p>
            <a:pPr marL="177800" lvl="0" indent="-190500" algn="l" rtl="0">
              <a:spcBef>
                <a:spcPts val="800"/>
              </a:spcBef>
              <a:spcAft>
                <a:spcPts val="0"/>
              </a:spcAft>
              <a:buSzPct val="100000"/>
              <a:buChar char="•"/>
            </a:pPr>
            <a:r>
              <a:rPr lang="en-GB" sz="7200"/>
              <a:t>Risk Assessment WISE (RAW-WG) – joint with SIG-ISM</a:t>
            </a:r>
            <a:endParaRPr sz="7200"/>
          </a:p>
          <a:p>
            <a:pPr marL="0" lvl="0" indent="0" algn="l" rtl="0">
              <a:lnSpc>
                <a:spcPct val="90000"/>
              </a:lnSpc>
              <a:spcBef>
                <a:spcPts val="800"/>
              </a:spcBef>
              <a:spcAft>
                <a:spcPts val="0"/>
              </a:spcAft>
              <a:buNone/>
            </a:pPr>
            <a:endParaRPr sz="5683"/>
          </a:p>
          <a:p>
            <a:pPr marL="0" lvl="0" indent="0" algn="l" rtl="0">
              <a:lnSpc>
                <a:spcPct val="90000"/>
              </a:lnSpc>
              <a:spcBef>
                <a:spcPts val="800"/>
              </a:spcBef>
              <a:spcAft>
                <a:spcPts val="0"/>
              </a:spcAft>
              <a:buClr>
                <a:schemeClr val="lt1"/>
              </a:buClr>
              <a:buSzPct val="100000"/>
              <a:buNone/>
            </a:pPr>
            <a:endParaRPr>
              <a:solidFill>
                <a:srgbClr val="FF0000"/>
              </a:solidFill>
            </a:endParaRPr>
          </a:p>
          <a:p>
            <a:pPr marL="177800" lvl="0" indent="-76200" algn="l" rtl="0">
              <a:lnSpc>
                <a:spcPct val="90000"/>
              </a:lnSpc>
              <a:spcBef>
                <a:spcPts val="800"/>
              </a:spcBef>
              <a:spcAft>
                <a:spcPts val="0"/>
              </a:spcAft>
              <a:buClr>
                <a:schemeClr val="lt1"/>
              </a:buClr>
              <a:buSzPct val="100000"/>
              <a:buNone/>
            </a:pPr>
            <a:endParaRPr>
              <a:solidFill>
                <a:srgbClr val="FF0000"/>
              </a:solidFill>
            </a:endParaRPr>
          </a:p>
          <a:p>
            <a:pPr marL="177800" lvl="0" indent="-76200" algn="l" rtl="0">
              <a:lnSpc>
                <a:spcPct val="90000"/>
              </a:lnSpc>
              <a:spcBef>
                <a:spcPts val="800"/>
              </a:spcBef>
              <a:spcAft>
                <a:spcPts val="0"/>
              </a:spcAft>
              <a:buClr>
                <a:schemeClr val="lt1"/>
              </a:buClr>
              <a:buSzPct val="100000"/>
              <a:buNone/>
            </a:pPr>
            <a:endParaRPr>
              <a:solidFill>
                <a:srgbClr val="FF0000"/>
              </a:solidFill>
            </a:endParaRPr>
          </a:p>
          <a:p>
            <a:pPr marL="177800" lvl="0" indent="-76200" algn="l" rtl="0">
              <a:lnSpc>
                <a:spcPct val="90000"/>
              </a:lnSpc>
              <a:spcBef>
                <a:spcPts val="800"/>
              </a:spcBef>
              <a:spcAft>
                <a:spcPts val="0"/>
              </a:spcAft>
              <a:buClr>
                <a:schemeClr val="lt1"/>
              </a:buClr>
              <a:buSzPct val="100000"/>
              <a:buNone/>
            </a:pPr>
            <a:endParaRPr/>
          </a:p>
          <a:p>
            <a:pPr marL="0" lvl="0" indent="0" algn="l" rtl="0">
              <a:lnSpc>
                <a:spcPct val="90000"/>
              </a:lnSpc>
              <a:spcBef>
                <a:spcPts val="800"/>
              </a:spcBef>
              <a:spcAft>
                <a:spcPts val="0"/>
              </a:spcAft>
              <a:buClr>
                <a:schemeClr val="lt1"/>
              </a:buClr>
              <a:buSzPct val="100000"/>
              <a:buNone/>
            </a:pPr>
            <a:endParaRPr b="1"/>
          </a:p>
          <a:p>
            <a:pPr marL="0" lvl="0" indent="0" algn="l" rtl="0">
              <a:lnSpc>
                <a:spcPct val="90000"/>
              </a:lnSpc>
              <a:spcBef>
                <a:spcPts val="800"/>
              </a:spcBef>
              <a:spcAft>
                <a:spcPts val="0"/>
              </a:spcAft>
              <a:buClr>
                <a:schemeClr val="lt1"/>
              </a:buClr>
              <a:buSzPct val="100000"/>
              <a:buNone/>
            </a:pPr>
            <a:endParaRPr b="1"/>
          </a:p>
          <a:p>
            <a:pPr marL="177800" lvl="0" indent="-76200" algn="l" rtl="0">
              <a:lnSpc>
                <a:spcPct val="90000"/>
              </a:lnSpc>
              <a:spcBef>
                <a:spcPts val="800"/>
              </a:spcBef>
              <a:spcAft>
                <a:spcPts val="0"/>
              </a:spcAft>
              <a:buClr>
                <a:schemeClr val="lt1"/>
              </a:buClr>
              <a:buSzPct val="1000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99"/>
          <p:cNvSpPr txBox="1">
            <a:spLocks noGrp="1"/>
          </p:cNvSpPr>
          <p:nvPr>
            <p:ph type="title"/>
          </p:nvPr>
        </p:nvSpPr>
        <p:spPr>
          <a:xfrm>
            <a:off x="510242" y="2152421"/>
            <a:ext cx="7210395" cy="818091"/>
          </a:xfrm>
          <a:prstGeom prst="rect">
            <a:avLst/>
          </a:prstGeom>
          <a:noFill/>
          <a:ln>
            <a:noFill/>
          </a:ln>
        </p:spPr>
        <p:txBody>
          <a:bodyPr spcFirstLastPara="1" wrap="square" lIns="68575" tIns="34275" rIns="68575" bIns="34275" anchor="ctr" anchorCtr="0">
            <a:normAutofit/>
          </a:bodyPr>
          <a:lstStyle/>
          <a:p>
            <a:pPr marL="0" lvl="0" indent="0" algn="r" rtl="0">
              <a:lnSpc>
                <a:spcPct val="90000"/>
              </a:lnSpc>
              <a:spcBef>
                <a:spcPts val="0"/>
              </a:spcBef>
              <a:spcAft>
                <a:spcPts val="0"/>
              </a:spcAft>
              <a:buClr>
                <a:schemeClr val="lt1"/>
              </a:buClr>
              <a:buSzPts val="2700"/>
              <a:buFont typeface="Trebuchet MS"/>
              <a:buNone/>
            </a:pPr>
            <a:r>
              <a:rPr lang="en-GB"/>
              <a:t>Security for Collaborating Infrastructures -</a:t>
            </a:r>
            <a:br>
              <a:rPr lang="en-GB"/>
            </a:br>
            <a:r>
              <a:rPr lang="en-GB"/>
              <a:t>The WISE SCI working group (SCI-WG)</a:t>
            </a:r>
            <a:endParaRPr/>
          </a:p>
        </p:txBody>
      </p:sp>
      <p:sp>
        <p:nvSpPr>
          <p:cNvPr id="887" name="Google Shape;887;p99"/>
          <p:cNvSpPr txBox="1">
            <a:spLocks noGrp="1"/>
          </p:cNvSpPr>
          <p:nvPr>
            <p:ph type="body" idx="1"/>
          </p:nvPr>
        </p:nvSpPr>
        <p:spPr>
          <a:xfrm>
            <a:off x="510242" y="3174128"/>
            <a:ext cx="7210395" cy="1278013"/>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lt1"/>
              </a:buClr>
              <a:buSzPts val="1500"/>
              <a:buNone/>
            </a:pPr>
            <a:endParaRPr>
              <a:solidFill>
                <a:schemeClr val="lt1"/>
              </a:solidFill>
            </a:endParaRPr>
          </a:p>
          <a:p>
            <a:pPr marL="0" lvl="0" indent="0" algn="r" rtl="0">
              <a:lnSpc>
                <a:spcPct val="90000"/>
              </a:lnSpc>
              <a:spcBef>
                <a:spcPts val="800"/>
              </a:spcBef>
              <a:spcAft>
                <a:spcPts val="0"/>
              </a:spcAft>
              <a:buClr>
                <a:schemeClr val="lt1"/>
              </a:buClr>
              <a:buSzPts val="15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sp>
        <p:nvSpPr>
          <p:cNvPr id="900" name="Google Shape;900;p101"/>
          <p:cNvSpPr txBox="1">
            <a:spLocks noGrp="1"/>
          </p:cNvSpPr>
          <p:nvPr>
            <p:ph type="title"/>
          </p:nvPr>
        </p:nvSpPr>
        <p:spPr>
          <a:xfrm>
            <a:off x="510241" y="564921"/>
            <a:ext cx="7210396" cy="810703"/>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chemeClr val="lt1"/>
              </a:buClr>
              <a:buSzPct val="100000"/>
              <a:buFont typeface="Trebuchet MS"/>
              <a:buNone/>
            </a:pPr>
            <a:r>
              <a:rPr lang="en-GB"/>
              <a:t>SCI Version 2 – published 31 May 2017 (TNC17)</a:t>
            </a:r>
            <a:br>
              <a:rPr lang="en-GB"/>
            </a:br>
            <a:r>
              <a:rPr lang="en-GB"/>
              <a:t>(version 1 was published at ISGC2013)</a:t>
            </a:r>
            <a:endParaRPr/>
          </a:p>
        </p:txBody>
      </p:sp>
      <p:sp>
        <p:nvSpPr>
          <p:cNvPr id="901" name="Google Shape;901;p101"/>
          <p:cNvSpPr txBox="1">
            <a:spLocks noGrp="1"/>
          </p:cNvSpPr>
          <p:nvPr>
            <p:ph type="body" idx="1"/>
          </p:nvPr>
        </p:nvSpPr>
        <p:spPr>
          <a:xfrm>
            <a:off x="510241" y="1752655"/>
            <a:ext cx="7210396" cy="2699487"/>
          </a:xfrm>
          <a:prstGeom prst="rect">
            <a:avLst/>
          </a:prstGeom>
          <a:noFill/>
          <a:ln>
            <a:noFill/>
          </a:ln>
        </p:spPr>
        <p:txBody>
          <a:bodyPr spcFirstLastPara="1" wrap="square" lIns="68575" tIns="34275" rIns="68575" bIns="34275" anchor="t" anchorCtr="0">
            <a:normAutofit/>
          </a:bodyPr>
          <a:lstStyle/>
          <a:p>
            <a:pPr marL="177800" lvl="0" indent="-63500" algn="l" rtl="0">
              <a:lnSpc>
                <a:spcPct val="90000"/>
              </a:lnSpc>
              <a:spcBef>
                <a:spcPts val="0"/>
              </a:spcBef>
              <a:spcAft>
                <a:spcPts val="0"/>
              </a:spcAft>
              <a:buClr>
                <a:schemeClr val="lt1"/>
              </a:buClr>
              <a:buSzPts val="1800"/>
              <a:buNone/>
            </a:pPr>
            <a:endParaRPr/>
          </a:p>
        </p:txBody>
      </p:sp>
      <p:pic>
        <p:nvPicPr>
          <p:cNvPr id="902" name="Google Shape;902;p101"/>
          <p:cNvPicPr preferRelativeResize="0"/>
          <p:nvPr/>
        </p:nvPicPr>
        <p:blipFill rotWithShape="1">
          <a:blip r:embed="rId3">
            <a:alphaModFix/>
          </a:blip>
          <a:srcRect/>
          <a:stretch/>
        </p:blipFill>
        <p:spPr>
          <a:xfrm>
            <a:off x="2306968" y="1959070"/>
            <a:ext cx="4088435" cy="2304555"/>
          </a:xfrm>
          <a:prstGeom prst="rect">
            <a:avLst/>
          </a:prstGeom>
          <a:noFill/>
          <a:ln>
            <a:noFill/>
          </a:ln>
        </p:spPr>
      </p:pic>
      <p:sp>
        <p:nvSpPr>
          <p:cNvPr id="903" name="Google Shape;903;p101"/>
          <p:cNvSpPr txBox="1">
            <a:spLocks noGrp="1"/>
          </p:cNvSpPr>
          <p:nvPr>
            <p:ph type="sldNum" idx="12"/>
          </p:nvPr>
        </p:nvSpPr>
        <p:spPr>
          <a:xfrm>
            <a:off x="8155005" y="4180016"/>
            <a:ext cx="865613" cy="818092"/>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GB"/>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sp>
        <p:nvSpPr>
          <p:cNvPr id="908" name="Google Shape;908;p102"/>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rial"/>
              <a:buNone/>
            </a:pPr>
            <a:r>
              <a:rPr lang="en-GB"/>
              <a:t>A Trust Framework for Security Collaboration among Infrastructures</a:t>
            </a:r>
            <a:endParaRPr/>
          </a:p>
        </p:txBody>
      </p:sp>
      <p:sp>
        <p:nvSpPr>
          <p:cNvPr id="909" name="Google Shape;909;p102"/>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p>
            <a:pPr marL="520700" lvl="1" indent="-177800" algn="l" rtl="0">
              <a:lnSpc>
                <a:spcPct val="90000"/>
              </a:lnSpc>
              <a:spcBef>
                <a:spcPts val="0"/>
              </a:spcBef>
              <a:spcAft>
                <a:spcPts val="0"/>
              </a:spcAft>
              <a:buSzPts val="1200"/>
              <a:buChar char="▪"/>
            </a:pPr>
            <a:r>
              <a:rPr lang="en-GB" sz="1200" i="1" u="sng">
                <a:solidFill>
                  <a:schemeClr val="hlink"/>
                </a:solidFill>
                <a:hlinkClick r:id="rId3"/>
              </a:rPr>
              <a:t>https://wise-community.org/wp-content/uploads/2017/05/WISE-SCI-V2.0.pdf</a:t>
            </a:r>
            <a:endParaRPr sz="1200" i="1" u="sng">
              <a:solidFill>
                <a:schemeClr val="hlink"/>
              </a:solidFill>
              <a:hlinkClick r:id="rId4"/>
            </a:endParaRPr>
          </a:p>
          <a:p>
            <a:pPr marL="177800" lvl="0" indent="-38100" algn="l" rtl="0">
              <a:lnSpc>
                <a:spcPct val="90000"/>
              </a:lnSpc>
              <a:spcBef>
                <a:spcPts val="800"/>
              </a:spcBef>
              <a:spcAft>
                <a:spcPts val="0"/>
              </a:spcAft>
              <a:buSzPts val="2100"/>
              <a:buNone/>
            </a:pPr>
            <a:endParaRPr/>
          </a:p>
        </p:txBody>
      </p:sp>
      <p:pic>
        <p:nvPicPr>
          <p:cNvPr id="910" name="Google Shape;910;p102"/>
          <p:cNvPicPr preferRelativeResize="0"/>
          <p:nvPr/>
        </p:nvPicPr>
        <p:blipFill rotWithShape="1">
          <a:blip r:embed="rId5">
            <a:alphaModFix/>
          </a:blip>
          <a:srcRect/>
          <a:stretch/>
        </p:blipFill>
        <p:spPr>
          <a:xfrm>
            <a:off x="432987" y="1710082"/>
            <a:ext cx="4836994" cy="2564964"/>
          </a:xfrm>
          <a:prstGeom prst="rect">
            <a:avLst/>
          </a:prstGeom>
          <a:noFill/>
          <a:ln>
            <a:noFill/>
          </a:ln>
        </p:spPr>
      </p:pic>
      <p:sp>
        <p:nvSpPr>
          <p:cNvPr id="911" name="Google Shape;911;p102"/>
          <p:cNvSpPr txBox="1"/>
          <p:nvPr/>
        </p:nvSpPr>
        <p:spPr>
          <a:xfrm>
            <a:off x="5269981" y="1931282"/>
            <a:ext cx="3549316" cy="1788951"/>
          </a:xfrm>
          <a:prstGeom prst="rect">
            <a:avLst/>
          </a:prstGeom>
          <a:noFill/>
          <a:ln w="9525" cap="flat" cmpd="sng">
            <a:solidFill>
              <a:srgbClr val="003088"/>
            </a:solidFill>
            <a:prstDash val="solid"/>
            <a:round/>
            <a:headEnd type="none" w="sm" len="sm"/>
            <a:tailEnd type="none" w="sm" len="sm"/>
          </a:ln>
        </p:spPr>
        <p:txBody>
          <a:bodyPr spcFirstLastPara="1" wrap="square" lIns="68575" tIns="34275" rIns="68575" bIns="34275" anchor="t" anchorCtr="0">
            <a:spAutoFit/>
          </a:bodyPr>
          <a:lstStyle/>
          <a:p>
            <a:pPr marL="431800" marR="0" lvl="0" indent="-425450" algn="l" rtl="0">
              <a:spcBef>
                <a:spcPts val="0"/>
              </a:spcBef>
              <a:spcAft>
                <a:spcPts val="0"/>
              </a:spcAft>
              <a:buClr>
                <a:schemeClr val="dk1"/>
              </a:buClr>
              <a:buSzPts val="2700"/>
              <a:buFont typeface="Noto Sans Symbols"/>
              <a:buChar char="❑"/>
            </a:pPr>
            <a:r>
              <a:rPr lang="en-GB" sz="2700">
                <a:solidFill>
                  <a:schemeClr val="dk1"/>
                </a:solidFill>
                <a:latin typeface="Calibri"/>
                <a:ea typeface="Calibri"/>
                <a:cs typeface="Calibri"/>
                <a:sym typeface="Calibri"/>
              </a:rPr>
              <a:t>29 Assertions across 5 Categories.</a:t>
            </a:r>
            <a:endParaRPr sz="1100"/>
          </a:p>
          <a:p>
            <a:pPr marL="431800" marR="0" lvl="0" indent="-425450" algn="l" rtl="0">
              <a:spcBef>
                <a:spcPts val="500"/>
              </a:spcBef>
              <a:spcAft>
                <a:spcPts val="0"/>
              </a:spcAft>
              <a:buClr>
                <a:schemeClr val="dk1"/>
              </a:buClr>
              <a:buSzPts val="2700"/>
              <a:buFont typeface="Noto Sans Symbols"/>
              <a:buChar char="❑"/>
            </a:pPr>
            <a:r>
              <a:rPr lang="en-GB" sz="2700">
                <a:solidFill>
                  <a:schemeClr val="dk1"/>
                </a:solidFill>
                <a:latin typeface="Calibri"/>
                <a:ea typeface="Calibri"/>
                <a:cs typeface="Calibri"/>
                <a:sym typeface="Calibri"/>
              </a:rPr>
              <a:t>How to assess the level of compliance?</a:t>
            </a:r>
            <a:endParaRPr sz="1100"/>
          </a:p>
        </p:txBody>
      </p:sp>
      <p:sp>
        <p:nvSpPr>
          <p:cNvPr id="912" name="Google Shape;912;p102"/>
          <p:cNvSpPr/>
          <p:nvPr/>
        </p:nvSpPr>
        <p:spPr>
          <a:xfrm>
            <a:off x="628650" y="3720233"/>
            <a:ext cx="4496803" cy="554813"/>
          </a:xfrm>
          <a:prstGeom prst="rect">
            <a:avLst/>
          </a:prstGeom>
          <a:solidFill>
            <a:srgbClr val="FFFF00">
              <a:alpha val="24705"/>
            </a:srgbClr>
          </a:solidFill>
          <a:ln w="12700" cap="flat" cmpd="sng">
            <a:solidFill>
              <a:srgbClr val="1543B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13" name="Google Shape;913;p10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918" name="Google Shape;918;p103"/>
          <p:cNvSpPr txBox="1">
            <a:spLocks noGrp="1"/>
          </p:cNvSpPr>
          <p:nvPr>
            <p:ph type="title"/>
          </p:nvPr>
        </p:nvSpPr>
        <p:spPr>
          <a:xfrm>
            <a:off x="510241" y="564921"/>
            <a:ext cx="7210396" cy="810703"/>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700"/>
              <a:buFont typeface="Trebuchet MS"/>
              <a:buNone/>
            </a:pPr>
            <a:r>
              <a:rPr lang="en-GB"/>
              <a:t>Children of SCI - Sirtfi (now updated to V2)</a:t>
            </a:r>
            <a:endParaRPr/>
          </a:p>
        </p:txBody>
      </p:sp>
      <p:pic>
        <p:nvPicPr>
          <p:cNvPr id="919" name="Google Shape;919;p103"/>
          <p:cNvPicPr preferRelativeResize="0">
            <a:picLocks noGrp="1"/>
          </p:cNvPicPr>
          <p:nvPr>
            <p:ph type="body" idx="1"/>
          </p:nvPr>
        </p:nvPicPr>
        <p:blipFill rotWithShape="1">
          <a:blip r:embed="rId3">
            <a:alphaModFix/>
          </a:blip>
          <a:srcRect/>
          <a:stretch/>
        </p:blipFill>
        <p:spPr>
          <a:xfrm>
            <a:off x="1474201" y="1752600"/>
            <a:ext cx="5283581" cy="2699147"/>
          </a:xfrm>
          <a:prstGeom prst="rect">
            <a:avLst/>
          </a:prstGeom>
          <a:noFill/>
          <a:ln>
            <a:noFill/>
          </a:ln>
        </p:spPr>
      </p:pic>
      <p:sp>
        <p:nvSpPr>
          <p:cNvPr id="920" name="Google Shape;920;p103"/>
          <p:cNvSpPr txBox="1">
            <a:spLocks noGrp="1"/>
          </p:cNvSpPr>
          <p:nvPr>
            <p:ph type="sldNum" idx="12"/>
          </p:nvPr>
        </p:nvSpPr>
        <p:spPr>
          <a:xfrm>
            <a:off x="8155005" y="4180016"/>
            <a:ext cx="865613" cy="818092"/>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None/>
            </a:pPr>
            <a:fld id="{00000000-1234-1234-1234-123412341234}" type="slidenum">
              <a:rPr lang="en-GB"/>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rlijn">
  <a:themeElements>
    <a:clrScheme name="WISE 1">
      <a:dk1>
        <a:srgbClr val="04304A"/>
      </a:dk1>
      <a:lt1>
        <a:srgbClr val="FFFFFF"/>
      </a:lt1>
      <a:dk2>
        <a:srgbClr val="0C5428"/>
      </a:dk2>
      <a:lt2>
        <a:srgbClr val="E7E6E6"/>
      </a:lt2>
      <a:accent1>
        <a:srgbClr val="2199DA"/>
      </a:accent1>
      <a:accent2>
        <a:srgbClr val="E30179"/>
      </a:accent2>
      <a:accent3>
        <a:srgbClr val="E4001B"/>
      </a:accent3>
      <a:accent4>
        <a:srgbClr val="29AB5F"/>
      </a:accent4>
      <a:accent5>
        <a:srgbClr val="55555B"/>
      </a:accent5>
      <a:accent6>
        <a:srgbClr val="165B7D"/>
      </a:accent6>
      <a:hlink>
        <a:srgbClr val="F48017"/>
      </a:hlink>
      <a:folHlink>
        <a:srgbClr val="F37F1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erlijn">
  <a:themeElements>
    <a:clrScheme name="WISE 1">
      <a:dk1>
        <a:srgbClr val="04304A"/>
      </a:dk1>
      <a:lt1>
        <a:srgbClr val="FFFFFF"/>
      </a:lt1>
      <a:dk2>
        <a:srgbClr val="0C5428"/>
      </a:dk2>
      <a:lt2>
        <a:srgbClr val="E7E6E6"/>
      </a:lt2>
      <a:accent1>
        <a:srgbClr val="2199DA"/>
      </a:accent1>
      <a:accent2>
        <a:srgbClr val="E30179"/>
      </a:accent2>
      <a:accent3>
        <a:srgbClr val="E4001B"/>
      </a:accent3>
      <a:accent4>
        <a:srgbClr val="29AB5F"/>
      </a:accent4>
      <a:accent5>
        <a:srgbClr val="55555B"/>
      </a:accent5>
      <a:accent6>
        <a:srgbClr val="165B7D"/>
      </a:accent6>
      <a:hlink>
        <a:srgbClr val="F48017"/>
      </a:hlink>
      <a:folHlink>
        <a:srgbClr val="F37F1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Berlijn">
  <a:themeElements>
    <a:clrScheme name="WISE 1">
      <a:dk1>
        <a:srgbClr val="04304A"/>
      </a:dk1>
      <a:lt1>
        <a:srgbClr val="FFFFFF"/>
      </a:lt1>
      <a:dk2>
        <a:srgbClr val="0C5428"/>
      </a:dk2>
      <a:lt2>
        <a:srgbClr val="E7E6E6"/>
      </a:lt2>
      <a:accent1>
        <a:srgbClr val="2199DA"/>
      </a:accent1>
      <a:accent2>
        <a:srgbClr val="E30179"/>
      </a:accent2>
      <a:accent3>
        <a:srgbClr val="E4001B"/>
      </a:accent3>
      <a:accent4>
        <a:srgbClr val="29AB5F"/>
      </a:accent4>
      <a:accent5>
        <a:srgbClr val="55555B"/>
      </a:accent5>
      <a:accent6>
        <a:srgbClr val="165B7D"/>
      </a:accent6>
      <a:hlink>
        <a:srgbClr val="F48017"/>
      </a:hlink>
      <a:folHlink>
        <a:srgbClr val="F37F1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976</Words>
  <Application>Microsoft Macintosh PowerPoint</Application>
  <PresentationFormat>On-screen Show (16:9)</PresentationFormat>
  <Paragraphs>117</Paragraphs>
  <Slides>18</Slides>
  <Notes>18</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18</vt:i4>
      </vt:variant>
    </vt:vector>
  </HeadingPairs>
  <TitlesOfParts>
    <vt:vector size="28" baseType="lpstr">
      <vt:lpstr>Arial</vt:lpstr>
      <vt:lpstr>Calibri</vt:lpstr>
      <vt:lpstr>Noto Sans Symbols</vt:lpstr>
      <vt:lpstr>Trebuchet MS</vt:lpstr>
      <vt:lpstr>Simple Light</vt:lpstr>
      <vt:lpstr>Berlijn</vt:lpstr>
      <vt:lpstr>Font and logo master</vt:lpstr>
      <vt:lpstr>Berlijn</vt:lpstr>
      <vt:lpstr>Font and logo master</vt:lpstr>
      <vt:lpstr>Berlijn</vt:lpstr>
      <vt:lpstr>WISE Community EUGridPMA/AARC/GN5-1 meeting Abingdon, UK, 29 May 2024</vt:lpstr>
      <vt:lpstr>Issues for discussion today</vt:lpstr>
      <vt:lpstr>WISE Community – recent history</vt:lpstr>
      <vt:lpstr>WISE Mission</vt:lpstr>
      <vt:lpstr>WISE Working Groups</vt:lpstr>
      <vt:lpstr>Security for Collaborating Infrastructures - The WISE SCI working group (SCI-WG)</vt:lpstr>
      <vt:lpstr>SCI Version 2 – published 31 May 2017 (TNC17) (version 1 was published at ISGC2013)</vt:lpstr>
      <vt:lpstr>A Trust Framework for Security Collaboration among Infrastructures</vt:lpstr>
      <vt:lpstr>Children of SCI - Sirtfi (now updated to V2)</vt:lpstr>
      <vt:lpstr>Snctfi (time for a version 2)</vt:lpstr>
      <vt:lpstr>WISE Baseline AUP https://wise-community.org/wise-baseline-aup/</vt:lpstr>
      <vt:lpstr>Developing the AARC Policy Development Kit</vt:lpstr>
      <vt:lpstr>Development of AARC PDK by WISE SCI-WG</vt:lpstr>
      <vt:lpstr>Service Operations Security Policy</vt:lpstr>
      <vt:lpstr>Service Operations Security Policy WISE PDK Template Version 2 See WISE-SCI-PDK-ServiceOpsSecPol-V2.pdf</vt:lpstr>
      <vt:lpstr>Community Security Policy  – new PDK template (work in progress)</vt:lpstr>
      <vt:lpstr>More information - PDK</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Kelsey, David (STFC,RAL,PPD)</cp:lastModifiedBy>
  <cp:revision>3</cp:revision>
  <dcterms:modified xsi:type="dcterms:W3CDTF">2024-05-29T13:26:36Z</dcterms:modified>
</cp:coreProperties>
</file>