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02" r:id="rId2"/>
    <p:sldId id="396" r:id="rId3"/>
    <p:sldId id="403" r:id="rId4"/>
    <p:sldId id="404" r:id="rId5"/>
    <p:sldId id="405" r:id="rId6"/>
    <p:sldId id="397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69"/>
  </p:normalViewPr>
  <p:slideViewPr>
    <p:cSldViewPr snapToGrid="0">
      <p:cViewPr varScale="1">
        <p:scale>
          <a:sx n="114" d="100"/>
          <a:sy n="114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ED990-79BE-4242-981A-7A33CD66B10D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26B8-A3F9-404E-9898-7C35AE420A9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464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*Non-EU members not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8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349D-D550-52D8-E41C-BA28073E8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28B7D-F125-4A44-58DD-F4B5007DE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66418-A5B7-F3D1-C722-97D33FE9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9DE9-9BBD-7AD9-8DA1-EBFE9D14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A5EE8-8313-ED2F-C6D2-DCF267F8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973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9D10-2F1B-0BF6-2CFF-881F4F50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8A836-D8C8-C4E7-FC10-8E67F79A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0166-EB29-9D53-BA7D-948F2528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F292-FB35-A577-71D3-332942DA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26027-2100-3DA3-6E22-21E0762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6140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573BD-F34A-FFA7-FF1B-CD692C783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F7698-2956-ECE1-CCC4-213DA6A38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114E3-BCC9-F0D5-0EED-8FC99078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5996E-190B-88C6-449A-E6B5B79B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5627F-2A5C-EFE7-CBEF-293FED2D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7244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00FA2B3-1505-3A41-A87D-80572BB3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786634"/>
            <a:ext cx="9894723" cy="61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2466-7B79-EEE4-5972-E4BE978B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DD3DC-5E38-A94B-4944-5E3441561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23F1-5E77-5DB0-00C7-756FDFC4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083D-53BE-205D-980B-80D57960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409A-443E-34A2-2EB9-A452AB36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421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50C9-198F-4534-DD3B-9B50DC41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C17F2-C566-A354-524D-21F2B50C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F9650-4C89-C1EF-DAD8-6570EFB4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4CBB3-D7BC-63B1-488E-BD0C83E6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0194-D6B6-7F4A-677B-07E943E9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9891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A42F-F21D-1B08-1575-F026265B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D79DF-B71B-D778-0D77-9E1F27415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2979A-350A-2FCE-F51A-2E75B82DB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B7ECA-4552-D1B5-2189-A04D53F7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83537-6A2B-013D-718A-3AA2FE9D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D3409-D49D-49A8-D710-4CA8B1AB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157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E47A-68F9-5B41-B862-F0E98536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CF2F-4461-582C-5F2F-71800284A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AF009-45E1-BB11-29AB-622D6CAFB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8BDA8-768C-24ED-0187-EAD49EC96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79105-91F3-08E0-8FF8-7D481208A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CA62D-181C-FAC7-2B52-9814881E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AAE40-4E70-02C7-2D8E-45D561E3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BCFED-ED70-F60D-C36F-FC4222C7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887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FC96-ADC9-4C21-456A-19571C29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A9339-7DE8-ADE9-CEC6-C77A0225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F954C-5743-0497-AE9F-5856F2C2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3452B-1CA7-8857-6EEF-CCAADC7A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856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0748-2F96-6496-E6E5-ADD32906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7AB04-13CB-B3AD-F88F-DFEAD603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B10FA-0FB7-D5CC-5022-FFCD01C0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4700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DA7C-71D2-15D3-F16A-C833E575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8DB3-4FD6-4225-DAA8-C8032559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34C3C-61B1-9AF6-89FD-BA7E913FC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FA182-9A15-47B6-3785-96687641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7411B-D745-63FA-DFB6-8943DB9C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C77AB-CFBA-E93D-8939-E57C2592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364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1900-9DF8-7BB4-272C-94D7A7FB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8692A-99FF-4A4E-687E-A33F71C16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8BAFB-C6CC-67C3-3721-1F3683CD9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3AFB3-BC7C-F90A-8873-4B324544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D9988-88FE-FFDF-8304-5EB6DB22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8BE4C-DCF2-9877-EBD2-14520DA4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3462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A0DBF-E65E-FCC9-1729-4571C31C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CB192-BF1E-3F60-0928-1536C8B6E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0A09-E9A9-AF8B-FC67-29708A53F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6162E-3FA3-C142-A2AB-7767E1FB03F0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87C1-B1C2-6AD4-50DB-86ED7DA8A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AC0E-733F-27B9-D71A-7E0E98244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1E00C-F02C-E241-838E-17E30A0EA21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600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45E650-A7C9-7941-B8C1-9EB62BC38C2F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D1AD-FF15-244B-B225-8E5849DD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255494" y="1619457"/>
            <a:ext cx="6059706" cy="7374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chemeClr val="bg1"/>
                </a:solidFill>
              </a:rPr>
              <a:t>Enabling Communities in GN5-2</a:t>
            </a:r>
            <a:endParaRPr lang="en-US" sz="3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55494" y="2607476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1255494" y="3498256"/>
            <a:ext cx="6753726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Casper </a:t>
            </a:r>
            <a:r>
              <a:rPr lang="en-US" sz="2000" b="1" dirty="0" err="1">
                <a:solidFill>
                  <a:schemeClr val="bg1"/>
                </a:solidFill>
              </a:rPr>
              <a:t>Dreef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Taskleader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EnCo</a:t>
            </a: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FC8EF-A9F1-694B-9F9D-CC0F056AA3B5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C850078D-81AF-0448-A794-95A3C416C535}"/>
              </a:ext>
            </a:extLst>
          </p:cNvPr>
          <p:cNvSpPr txBox="1">
            <a:spLocks/>
          </p:cNvSpPr>
          <p:nvPr/>
        </p:nvSpPr>
        <p:spPr>
          <a:xfrm>
            <a:off x="1255494" y="5922278"/>
            <a:ext cx="2480762" cy="614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Public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55494" y="5073436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61th </a:t>
            </a:r>
            <a:r>
              <a:rPr lang="en-US" sz="1600" dirty="0" err="1">
                <a:solidFill>
                  <a:schemeClr val="bg1"/>
                </a:solidFill>
              </a:rPr>
              <a:t>EUGridPMA</a:t>
            </a:r>
            <a:r>
              <a:rPr lang="en-US" sz="1600" dirty="0">
                <a:solidFill>
                  <a:schemeClr val="bg1"/>
                </a:solidFill>
              </a:rPr>
              <a:t>+ meeting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F97B6D9-9532-6C4C-BD89-9525855C36B1}"/>
              </a:ext>
            </a:extLst>
          </p:cNvPr>
          <p:cNvSpPr txBox="1">
            <a:spLocks/>
          </p:cNvSpPr>
          <p:nvPr/>
        </p:nvSpPr>
        <p:spPr>
          <a:xfrm>
            <a:off x="1255494" y="537522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29 May 2024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2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E4095-62F0-0A81-FCAF-2CD61A67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GN5-2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BF022-9544-94A4-D1B9-42549292AC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Proposal was submitted w19</a:t>
            </a:r>
          </a:p>
          <a:p>
            <a:endParaRPr lang="en-NL" dirty="0"/>
          </a:p>
          <a:p>
            <a:r>
              <a:rPr lang="en-NL" dirty="0"/>
              <a:t>Reviewed over summer</a:t>
            </a:r>
          </a:p>
          <a:p>
            <a:endParaRPr lang="en-NL" dirty="0"/>
          </a:p>
          <a:p>
            <a:r>
              <a:rPr lang="en-NL" dirty="0"/>
              <a:t>Changes in WP5 (T&amp;I) – Specifically T6 Enabling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E4095-62F0-0A81-FCAF-2CD61A67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EnCo</a:t>
            </a:r>
            <a:r>
              <a:rPr lang="en-US" dirty="0"/>
              <a:t> task in GN5-1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BF022-9544-94A4-D1B9-42549292AC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L" dirty="0"/>
              <a:t>Costs = €619.024,-</a:t>
            </a:r>
          </a:p>
          <a:p>
            <a:endParaRPr lang="en-NL" dirty="0"/>
          </a:p>
          <a:p>
            <a:r>
              <a:rPr lang="en-NL" dirty="0"/>
              <a:t>PMs = 71.3</a:t>
            </a:r>
          </a:p>
          <a:p>
            <a:endParaRPr lang="en-NL" dirty="0"/>
          </a:p>
          <a:p>
            <a:r>
              <a:rPr lang="en-GB" dirty="0"/>
              <a:t>T</a:t>
            </a:r>
            <a:r>
              <a:rPr lang="en-NL" dirty="0"/>
              <a:t>wo main activities</a:t>
            </a:r>
          </a:p>
          <a:p>
            <a:pPr lvl="1"/>
            <a:r>
              <a:rPr lang="en-NL" dirty="0"/>
              <a:t>Policy &amp; Technology</a:t>
            </a:r>
          </a:p>
          <a:p>
            <a:pPr lvl="1"/>
            <a:r>
              <a:rPr lang="en-NL" dirty="0"/>
              <a:t>Business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7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E4095-62F0-0A81-FCAF-2CD61A67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EnCo</a:t>
            </a:r>
            <a:r>
              <a:rPr lang="en-US" dirty="0"/>
              <a:t> task in GN5-2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BF022-9544-94A4-D1B9-42549292AC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L" dirty="0"/>
              <a:t>Costs = ~€1.100.000,-</a:t>
            </a:r>
          </a:p>
          <a:p>
            <a:r>
              <a:rPr lang="en-NL" dirty="0"/>
              <a:t>PMs = ~150*</a:t>
            </a:r>
          </a:p>
          <a:p>
            <a:r>
              <a:rPr lang="en-NL" dirty="0"/>
              <a:t>Activities</a:t>
            </a:r>
          </a:p>
          <a:p>
            <a:pPr lvl="1"/>
            <a:r>
              <a:rPr lang="en-NL" dirty="0"/>
              <a:t>Policy &amp; Technology</a:t>
            </a:r>
          </a:p>
          <a:p>
            <a:pPr lvl="1"/>
            <a:r>
              <a:rPr lang="en-NL" dirty="0"/>
              <a:t>Business development </a:t>
            </a:r>
          </a:p>
          <a:p>
            <a:pPr lvl="1"/>
            <a:r>
              <a:rPr lang="en-NL" dirty="0"/>
              <a:t>Wallets</a:t>
            </a:r>
          </a:p>
          <a:p>
            <a:pPr lvl="1"/>
            <a:r>
              <a:rPr lang="en-NL" dirty="0"/>
              <a:t>T&amp;I Mentorship programme (TIM)</a:t>
            </a:r>
          </a:p>
          <a:p>
            <a:pPr lvl="1"/>
            <a:r>
              <a:rPr lang="en-NL" dirty="0"/>
              <a:t>Communications</a:t>
            </a:r>
          </a:p>
          <a:p>
            <a:pPr lvl="1"/>
            <a:r>
              <a:rPr lang="en-NL" dirty="0"/>
              <a:t>TIIME conference coordination</a:t>
            </a:r>
          </a:p>
        </p:txBody>
      </p:sp>
    </p:spTree>
    <p:extLst>
      <p:ext uri="{BB962C8B-B14F-4D97-AF65-F5344CB8AC3E}">
        <p14:creationId xmlns:p14="http://schemas.microsoft.com/office/powerpoint/2010/main" val="39056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E4095-62F0-0A81-FCAF-2CD61A67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&amp; Technology subtask in GN5-2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BF022-9544-94A4-D1B9-42549292AC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L" dirty="0"/>
              <a:t>Task members</a:t>
            </a:r>
          </a:p>
          <a:p>
            <a:endParaRPr lang="en-NL" dirty="0"/>
          </a:p>
          <a:p>
            <a:r>
              <a:rPr lang="en-NL" dirty="0"/>
              <a:t>Continuation of current activities</a:t>
            </a:r>
          </a:p>
          <a:p>
            <a:endParaRPr lang="en-NL" dirty="0"/>
          </a:p>
          <a:p>
            <a:r>
              <a:rPr lang="en-NL" dirty="0"/>
              <a:t>AARC TREE results continuation</a:t>
            </a:r>
          </a:p>
          <a:p>
            <a:pPr lvl="1"/>
            <a:endParaRPr lang="en-NL" dirty="0"/>
          </a:p>
        </p:txBody>
      </p:sp>
      <p:pic>
        <p:nvPicPr>
          <p:cNvPr id="3" name="Picture 2" descr="A display of a museum&#10;&#10;Description automatically generated with medium confidence">
            <a:extLst>
              <a:ext uri="{FF2B5EF4-FFF2-40B4-BE49-F238E27FC236}">
                <a16:creationId xmlns:a16="http://schemas.microsoft.com/office/drawing/2014/main" id="{4A6AEED7-B58F-CC77-F911-2D17CAB96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42" y="786634"/>
            <a:ext cx="4233863" cy="56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A1A63B-A7B3-C64F-84BA-269873DB019A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46DAD9-03C7-D24A-ACAC-77B72C202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136ECF-B205-C846-B3D0-77CD6025EFD7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255494" y="1966743"/>
            <a:ext cx="6059706" cy="737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91788" y="2599353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2400" dirty="0">
                <a:solidFill>
                  <a:schemeClr val="bg1"/>
                </a:solidFill>
              </a:rPr>
              <a:t>Any questions?</a:t>
            </a:r>
          </a:p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91787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Picture 2" descr="Text, logo&#10;&#10;Description automatically generated">
            <a:extLst>
              <a:ext uri="{FF2B5EF4-FFF2-40B4-BE49-F238E27FC236}">
                <a16:creationId xmlns:a16="http://schemas.microsoft.com/office/drawing/2014/main" id="{9EFF5A69-4AE8-6DB1-735B-F5E2690C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984" y="5767004"/>
            <a:ext cx="2071734" cy="4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Macintosh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GN5-2</vt:lpstr>
      <vt:lpstr>EnCo task in GN5-1</vt:lpstr>
      <vt:lpstr>EnCo task in GN5-2</vt:lpstr>
      <vt:lpstr>Policy &amp; Technology subtask in GN5-2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Casper Dreef</dc:creator>
  <cp:lastModifiedBy>Casper Dreef</cp:lastModifiedBy>
  <cp:revision>1</cp:revision>
  <dcterms:created xsi:type="dcterms:W3CDTF">2024-05-29T08:53:11Z</dcterms:created>
  <dcterms:modified xsi:type="dcterms:W3CDTF">2024-05-29T08:53:32Z</dcterms:modified>
</cp:coreProperties>
</file>