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3" r:id="rId4"/>
    <p:sldId id="274" r:id="rId5"/>
    <p:sldId id="266" r:id="rId6"/>
    <p:sldId id="27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>
      <p:cViewPr varScale="1">
        <p:scale>
          <a:sx n="113" d="100"/>
          <a:sy n="113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61 EUGridPMA+ Abingdon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gridpma.org/minutes/61" TargetMode="External"/><Relationship Id="rId2" Type="http://schemas.openxmlformats.org/officeDocument/2006/relationships/hyperlink" Target="https://eugridpma.org/agenda/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eugridpma.org/z/5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61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err="1" smtClean="0"/>
              <a:t>EUGridPMA</a:t>
            </a:r>
            <a:r>
              <a:rPr lang="en-GB" dirty="0"/>
              <a:t>+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600" dirty="0" smtClean="0"/>
              <a:t>AARC Policy, IGTF, and GN5 </a:t>
            </a:r>
            <a:r>
              <a:rPr lang="en-GB" sz="3600" dirty="0" err="1" smtClean="0"/>
              <a:t>EnCo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Abingdon </a:t>
            </a:r>
            <a:r>
              <a:rPr lang="en-GB" dirty="0" smtClean="0"/>
              <a:t>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699" y="4481761"/>
            <a:ext cx="8136919" cy="1752600"/>
          </a:xfrm>
        </p:spPr>
        <p:txBody>
          <a:bodyPr/>
          <a:lstStyle/>
          <a:p>
            <a:r>
              <a:rPr lang="en-US" i="1" dirty="0"/>
              <a:t>hosted by </a:t>
            </a:r>
            <a:r>
              <a:rPr lang="en-US" i="1" dirty="0" smtClean="0"/>
              <a:t>STFC’s Rutherford Lab at </a:t>
            </a:r>
            <a:r>
              <a:rPr lang="en-US" i="1" dirty="0" err="1" smtClean="0"/>
              <a:t>Coseners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403" y="4038600"/>
            <a:ext cx="2568698" cy="1219200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May 2024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David Groep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7" y="5136193"/>
            <a:ext cx="1143000" cy="443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6081"/>
            <a:ext cx="2665837" cy="1143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3" y="5638800"/>
            <a:ext cx="1615807" cy="33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Getting to be our habitual place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3232991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Thanks to Dave </a:t>
            </a:r>
            <a:r>
              <a:rPr lang="en-GB" sz="2400" dirty="0" smtClean="0"/>
              <a:t>Kelsey and David </a:t>
            </a:r>
            <a:r>
              <a:rPr lang="en-GB" sz="2400" dirty="0" smtClean="0"/>
              <a:t>Crooks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2 full days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open space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may it be interactive!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17638"/>
            <a:ext cx="6977810" cy="46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010400" cy="6121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96956"/>
            <a:ext cx="6954731" cy="60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1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400"/>
            <a:ext cx="7203986" cy="65278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2195513"/>
            <a:ext cx="74826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0224"/>
            <a:ext cx="10709238" cy="4756150"/>
          </a:xfrm>
        </p:spPr>
        <p:txBody>
          <a:bodyPr>
            <a:noAutofit/>
          </a:bodyPr>
          <a:lstStyle/>
          <a:p>
            <a:r>
              <a:rPr lang="en-GB" sz="2400" dirty="0" smtClean="0"/>
              <a:t>Upload presentations to the agenda </a:t>
            </a:r>
            <a:r>
              <a:rPr lang="en-GB" sz="2400" dirty="0" smtClean="0"/>
              <a:t>page (</a:t>
            </a:r>
            <a:r>
              <a:rPr lang="en-GB" sz="2400" i="1" dirty="0"/>
              <a:t>you should have a login, or invite </a:t>
            </a:r>
            <a:r>
              <a:rPr lang="en-GB" sz="2400" i="1" dirty="0" smtClean="0"/>
              <a:t>email</a:t>
            </a:r>
            <a:r>
              <a:rPr lang="en-GB" sz="2400" dirty="0" smtClean="0"/>
              <a:t>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	</a:t>
            </a: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eugridpma.org/agenda/61</a:t>
            </a:r>
            <a:endParaRPr lang="en-GB" sz="2400" dirty="0" smtClean="0"/>
          </a:p>
          <a:p>
            <a:r>
              <a:rPr lang="en-GB" sz="2400" dirty="0" smtClean="0"/>
              <a:t>Work together on the minutes – and we don’t have a </a:t>
            </a:r>
            <a:br>
              <a:rPr lang="en-GB" sz="2400" dirty="0" smtClean="0"/>
            </a:br>
            <a:r>
              <a:rPr lang="en-GB" sz="2400" dirty="0" smtClean="0"/>
              <a:t>secretary role defined, so hop over to:</a:t>
            </a:r>
            <a:br>
              <a:rPr lang="en-GB" sz="2400" dirty="0" smtClean="0"/>
            </a:br>
            <a:r>
              <a:rPr lang="en-GB" sz="2400" dirty="0" smtClean="0"/>
              <a:t>	</a:t>
            </a:r>
            <a:r>
              <a:rPr lang="en-GB" sz="2400" dirty="0" smtClean="0">
                <a:hlinkClick r:id="rId3"/>
              </a:rPr>
              <a:t>https://eugridpma.org/minutes/61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	</a:t>
            </a:r>
            <a:r>
              <a:rPr lang="en-GB" sz="1800" i="1" dirty="0" smtClean="0"/>
              <a:t>login with your eduGAIN credentials. Non-</a:t>
            </a:r>
            <a:r>
              <a:rPr lang="en-GB" sz="1800" i="1" dirty="0" err="1" smtClean="0"/>
              <a:t>edu</a:t>
            </a:r>
            <a:r>
              <a:rPr lang="en-GB" sz="1800" i="1" dirty="0" smtClean="0"/>
              <a:t>? use the IGTF proxy </a:t>
            </a:r>
            <a:r>
              <a:rPr lang="en-GB" sz="1800" i="1" dirty="0" err="1" smtClean="0"/>
              <a:t>IdP</a:t>
            </a:r>
            <a:r>
              <a:rPr lang="en-GB" sz="1800" i="1" dirty="0" smtClean="0"/>
              <a:t> …!</a:t>
            </a:r>
          </a:p>
          <a:p>
            <a:endParaRPr lang="en-GB" sz="1800" i="1" dirty="0"/>
          </a:p>
          <a:p>
            <a:endParaRPr lang="en-GB" sz="1800" i="1" dirty="0" smtClean="0"/>
          </a:p>
          <a:p>
            <a:pPr marL="0" indent="0">
              <a:buNone/>
            </a:pPr>
            <a:r>
              <a:rPr lang="en-GB" sz="1800" i="1" dirty="0" smtClean="0"/>
              <a:t/>
            </a:r>
            <a:br>
              <a:rPr lang="en-GB" sz="1800" i="1" dirty="0" smtClean="0"/>
            </a:br>
            <a:endParaRPr lang="en-GB" sz="1800" i="1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For </a:t>
            </a:r>
            <a:r>
              <a:rPr lang="en-GB" sz="2400" dirty="0" smtClean="0"/>
              <a:t>the benefit of those ‘only on-line’, </a:t>
            </a:r>
            <a:r>
              <a:rPr lang="en-GB" sz="2400" dirty="0" smtClean="0"/>
              <a:t>use zoom </a:t>
            </a:r>
            <a:r>
              <a:rPr lang="en-GB" sz="2400" dirty="0" smtClean="0"/>
              <a:t>(</a:t>
            </a:r>
            <a:r>
              <a:rPr lang="en-GB" sz="2400" i="1" dirty="0" smtClean="0"/>
              <a:t>without </a:t>
            </a:r>
            <a:r>
              <a:rPr lang="en-GB" sz="2400" dirty="0" smtClean="0"/>
              <a:t>audio!) to share </a:t>
            </a:r>
            <a:r>
              <a:rPr lang="en-GB" sz="2400" dirty="0" smtClean="0"/>
              <a:t>your screen when </a:t>
            </a:r>
            <a:r>
              <a:rPr lang="en-GB" sz="2400" dirty="0" smtClean="0"/>
              <a:t>presenting/editing - </a:t>
            </a:r>
            <a:r>
              <a:rPr lang="en-GB" sz="2400" dirty="0" smtClean="0"/>
              <a:t>	</a:t>
            </a:r>
            <a:r>
              <a:rPr lang="en-GB" sz="2400" dirty="0" smtClean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eugridpma.org/z/61</a:t>
            </a:r>
            <a:r>
              <a:rPr lang="en-GB" sz="2400" dirty="0" smtClean="0"/>
              <a:t> 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i="1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3738299"/>
            <a:ext cx="7388825" cy="1617950"/>
            <a:chOff x="6129867" y="2333720"/>
            <a:chExt cx="5430954" cy="11892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9867" y="2362200"/>
              <a:ext cx="5430954" cy="11607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05600" y="2333720"/>
              <a:ext cx="685800" cy="277091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75021" y="2610811"/>
              <a:ext cx="685800" cy="277091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5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this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81600" cy="4525963"/>
          </a:xfrm>
        </p:spPr>
        <p:txBody>
          <a:bodyPr/>
          <a:lstStyle/>
          <a:p>
            <a:r>
              <a:rPr lang="en-GB" dirty="0" smtClean="0"/>
              <a:t>Decide on a dinner plan</a:t>
            </a:r>
            <a:endParaRPr lang="en-GB" dirty="0"/>
          </a:p>
          <a:p>
            <a:pPr lvl="1"/>
            <a:r>
              <a:rPr lang="en-GB" dirty="0" smtClean="0"/>
              <a:t>Hands up who wants to join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24600" y="1524000"/>
            <a:ext cx="5420722" cy="4068904"/>
            <a:chOff x="5574145" y="1265096"/>
            <a:chExt cx="6629400" cy="4976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4145" y="1265096"/>
              <a:ext cx="6629400" cy="4976162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1305981" y="5363953"/>
              <a:ext cx="205573" cy="20557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566400" y="4414982"/>
              <a:ext cx="880364" cy="1154545"/>
            </a:xfrm>
            <a:custGeom>
              <a:avLst/>
              <a:gdLst>
                <a:gd name="connsiteX0" fmla="*/ 286327 w 880364"/>
                <a:gd name="connsiteY0" fmla="*/ 138545 h 1154545"/>
                <a:gd name="connsiteX1" fmla="*/ 240145 w 880364"/>
                <a:gd name="connsiteY1" fmla="*/ 166254 h 1154545"/>
                <a:gd name="connsiteX2" fmla="*/ 221673 w 880364"/>
                <a:gd name="connsiteY2" fmla="*/ 193963 h 1154545"/>
                <a:gd name="connsiteX3" fmla="*/ 166255 w 880364"/>
                <a:gd name="connsiteY3" fmla="*/ 267854 h 1154545"/>
                <a:gd name="connsiteX4" fmla="*/ 138545 w 880364"/>
                <a:gd name="connsiteY4" fmla="*/ 304800 h 1154545"/>
                <a:gd name="connsiteX5" fmla="*/ 110836 w 880364"/>
                <a:gd name="connsiteY5" fmla="*/ 332509 h 1154545"/>
                <a:gd name="connsiteX6" fmla="*/ 83127 w 880364"/>
                <a:gd name="connsiteY6" fmla="*/ 415636 h 1154545"/>
                <a:gd name="connsiteX7" fmla="*/ 73891 w 880364"/>
                <a:gd name="connsiteY7" fmla="*/ 443345 h 1154545"/>
                <a:gd name="connsiteX8" fmla="*/ 36945 w 880364"/>
                <a:gd name="connsiteY8" fmla="*/ 535709 h 1154545"/>
                <a:gd name="connsiteX9" fmla="*/ 9236 w 880364"/>
                <a:gd name="connsiteY9" fmla="*/ 618836 h 1154545"/>
                <a:gd name="connsiteX10" fmla="*/ 0 w 880364"/>
                <a:gd name="connsiteY10" fmla="*/ 646545 h 1154545"/>
                <a:gd name="connsiteX11" fmla="*/ 9236 w 880364"/>
                <a:gd name="connsiteY11" fmla="*/ 886691 h 1154545"/>
                <a:gd name="connsiteX12" fmla="*/ 18473 w 880364"/>
                <a:gd name="connsiteY12" fmla="*/ 914400 h 1154545"/>
                <a:gd name="connsiteX13" fmla="*/ 27709 w 880364"/>
                <a:gd name="connsiteY13" fmla="*/ 951345 h 1154545"/>
                <a:gd name="connsiteX14" fmla="*/ 36945 w 880364"/>
                <a:gd name="connsiteY14" fmla="*/ 997527 h 1154545"/>
                <a:gd name="connsiteX15" fmla="*/ 55418 w 880364"/>
                <a:gd name="connsiteY15" fmla="*/ 1052945 h 1154545"/>
                <a:gd name="connsiteX16" fmla="*/ 64655 w 880364"/>
                <a:gd name="connsiteY16" fmla="*/ 1080654 h 1154545"/>
                <a:gd name="connsiteX17" fmla="*/ 83127 w 880364"/>
                <a:gd name="connsiteY17" fmla="*/ 1108363 h 1154545"/>
                <a:gd name="connsiteX18" fmla="*/ 166255 w 880364"/>
                <a:gd name="connsiteY18" fmla="*/ 1145309 h 1154545"/>
                <a:gd name="connsiteX19" fmla="*/ 193964 w 880364"/>
                <a:gd name="connsiteY19" fmla="*/ 1154545 h 1154545"/>
                <a:gd name="connsiteX20" fmla="*/ 415636 w 880364"/>
                <a:gd name="connsiteY20" fmla="*/ 1145309 h 1154545"/>
                <a:gd name="connsiteX21" fmla="*/ 443345 w 880364"/>
                <a:gd name="connsiteY21" fmla="*/ 1126836 h 1154545"/>
                <a:gd name="connsiteX22" fmla="*/ 498764 w 880364"/>
                <a:gd name="connsiteY22" fmla="*/ 1071418 h 1154545"/>
                <a:gd name="connsiteX23" fmla="*/ 544945 w 880364"/>
                <a:gd name="connsiteY23" fmla="*/ 1006763 h 1154545"/>
                <a:gd name="connsiteX24" fmla="*/ 572655 w 880364"/>
                <a:gd name="connsiteY24" fmla="*/ 951345 h 1154545"/>
                <a:gd name="connsiteX25" fmla="*/ 609600 w 880364"/>
                <a:gd name="connsiteY25" fmla="*/ 923636 h 1154545"/>
                <a:gd name="connsiteX26" fmla="*/ 655782 w 880364"/>
                <a:gd name="connsiteY26" fmla="*/ 840509 h 1154545"/>
                <a:gd name="connsiteX27" fmla="*/ 683491 w 880364"/>
                <a:gd name="connsiteY27" fmla="*/ 822036 h 1154545"/>
                <a:gd name="connsiteX28" fmla="*/ 738909 w 880364"/>
                <a:gd name="connsiteY28" fmla="*/ 729673 h 1154545"/>
                <a:gd name="connsiteX29" fmla="*/ 757382 w 880364"/>
                <a:gd name="connsiteY29" fmla="*/ 646545 h 1154545"/>
                <a:gd name="connsiteX30" fmla="*/ 785091 w 880364"/>
                <a:gd name="connsiteY30" fmla="*/ 609600 h 1154545"/>
                <a:gd name="connsiteX31" fmla="*/ 822036 w 880364"/>
                <a:gd name="connsiteY31" fmla="*/ 489527 h 1154545"/>
                <a:gd name="connsiteX32" fmla="*/ 868218 w 880364"/>
                <a:gd name="connsiteY32" fmla="*/ 415636 h 1154545"/>
                <a:gd name="connsiteX33" fmla="*/ 858982 w 880364"/>
                <a:gd name="connsiteY33" fmla="*/ 193963 h 1154545"/>
                <a:gd name="connsiteX34" fmla="*/ 831273 w 880364"/>
                <a:gd name="connsiteY34" fmla="*/ 138545 h 1154545"/>
                <a:gd name="connsiteX35" fmla="*/ 803564 w 880364"/>
                <a:gd name="connsiteY35" fmla="*/ 120073 h 1154545"/>
                <a:gd name="connsiteX36" fmla="*/ 757382 w 880364"/>
                <a:gd name="connsiteY36" fmla="*/ 73891 h 1154545"/>
                <a:gd name="connsiteX37" fmla="*/ 729673 w 880364"/>
                <a:gd name="connsiteY37" fmla="*/ 46182 h 1154545"/>
                <a:gd name="connsiteX38" fmla="*/ 674255 w 880364"/>
                <a:gd name="connsiteY38" fmla="*/ 0 h 1154545"/>
                <a:gd name="connsiteX39" fmla="*/ 434109 w 880364"/>
                <a:gd name="connsiteY39" fmla="*/ 18473 h 1154545"/>
                <a:gd name="connsiteX40" fmla="*/ 397164 w 880364"/>
                <a:gd name="connsiteY40" fmla="*/ 27709 h 1154545"/>
                <a:gd name="connsiteX41" fmla="*/ 332509 w 880364"/>
                <a:gd name="connsiteY41" fmla="*/ 55418 h 1154545"/>
                <a:gd name="connsiteX42" fmla="*/ 295564 w 880364"/>
                <a:gd name="connsiteY42" fmla="*/ 83127 h 1154545"/>
                <a:gd name="connsiteX43" fmla="*/ 240145 w 880364"/>
                <a:gd name="connsiteY43" fmla="*/ 138545 h 1154545"/>
                <a:gd name="connsiteX44" fmla="*/ 230909 w 880364"/>
                <a:gd name="connsiteY44" fmla="*/ 193963 h 11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0364" h="1154545">
                  <a:moveTo>
                    <a:pt x="286327" y="138545"/>
                  </a:moveTo>
                  <a:cubicBezTo>
                    <a:pt x="270933" y="147781"/>
                    <a:pt x="253775" y="154571"/>
                    <a:pt x="240145" y="166254"/>
                  </a:cubicBezTo>
                  <a:cubicBezTo>
                    <a:pt x="231717" y="173478"/>
                    <a:pt x="228202" y="184986"/>
                    <a:pt x="221673" y="193963"/>
                  </a:cubicBezTo>
                  <a:cubicBezTo>
                    <a:pt x="203565" y="218862"/>
                    <a:pt x="184728" y="243224"/>
                    <a:pt x="166255" y="267854"/>
                  </a:cubicBezTo>
                  <a:cubicBezTo>
                    <a:pt x="157018" y="280169"/>
                    <a:pt x="149430" y="293915"/>
                    <a:pt x="138545" y="304800"/>
                  </a:cubicBezTo>
                  <a:lnTo>
                    <a:pt x="110836" y="332509"/>
                  </a:lnTo>
                  <a:lnTo>
                    <a:pt x="83127" y="415636"/>
                  </a:lnTo>
                  <a:cubicBezTo>
                    <a:pt x="80048" y="424872"/>
                    <a:pt x="78245" y="434637"/>
                    <a:pt x="73891" y="443345"/>
                  </a:cubicBezTo>
                  <a:cubicBezTo>
                    <a:pt x="46711" y="497705"/>
                    <a:pt x="59771" y="467231"/>
                    <a:pt x="36945" y="535709"/>
                  </a:cubicBezTo>
                  <a:lnTo>
                    <a:pt x="9236" y="618836"/>
                  </a:lnTo>
                  <a:lnTo>
                    <a:pt x="0" y="646545"/>
                  </a:lnTo>
                  <a:cubicBezTo>
                    <a:pt x="3079" y="726594"/>
                    <a:pt x="3724" y="806773"/>
                    <a:pt x="9236" y="886691"/>
                  </a:cubicBezTo>
                  <a:cubicBezTo>
                    <a:pt x="9906" y="896404"/>
                    <a:pt x="15798" y="905039"/>
                    <a:pt x="18473" y="914400"/>
                  </a:cubicBezTo>
                  <a:cubicBezTo>
                    <a:pt x="21960" y="926606"/>
                    <a:pt x="24955" y="938953"/>
                    <a:pt x="27709" y="951345"/>
                  </a:cubicBezTo>
                  <a:cubicBezTo>
                    <a:pt x="31114" y="966670"/>
                    <a:pt x="32814" y="982381"/>
                    <a:pt x="36945" y="997527"/>
                  </a:cubicBezTo>
                  <a:cubicBezTo>
                    <a:pt x="42068" y="1016313"/>
                    <a:pt x="49260" y="1034472"/>
                    <a:pt x="55418" y="1052945"/>
                  </a:cubicBezTo>
                  <a:cubicBezTo>
                    <a:pt x="58497" y="1062181"/>
                    <a:pt x="59255" y="1072553"/>
                    <a:pt x="64655" y="1080654"/>
                  </a:cubicBezTo>
                  <a:cubicBezTo>
                    <a:pt x="70812" y="1089890"/>
                    <a:pt x="75278" y="1100514"/>
                    <a:pt x="83127" y="1108363"/>
                  </a:cubicBezTo>
                  <a:cubicBezTo>
                    <a:pt x="105082" y="1130319"/>
                    <a:pt x="138818" y="1136163"/>
                    <a:pt x="166255" y="1145309"/>
                  </a:cubicBezTo>
                  <a:lnTo>
                    <a:pt x="193964" y="1154545"/>
                  </a:lnTo>
                  <a:cubicBezTo>
                    <a:pt x="267855" y="1151466"/>
                    <a:pt x="342134" y="1153476"/>
                    <a:pt x="415636" y="1145309"/>
                  </a:cubicBezTo>
                  <a:cubicBezTo>
                    <a:pt x="426669" y="1144083"/>
                    <a:pt x="435048" y="1134211"/>
                    <a:pt x="443345" y="1126836"/>
                  </a:cubicBezTo>
                  <a:cubicBezTo>
                    <a:pt x="462871" y="1109480"/>
                    <a:pt x="483089" y="1092318"/>
                    <a:pt x="498764" y="1071418"/>
                  </a:cubicBezTo>
                  <a:cubicBezTo>
                    <a:pt x="509064" y="1057685"/>
                    <a:pt x="535292" y="1024139"/>
                    <a:pt x="544945" y="1006763"/>
                  </a:cubicBezTo>
                  <a:cubicBezTo>
                    <a:pt x="554975" y="988709"/>
                    <a:pt x="559975" y="967648"/>
                    <a:pt x="572655" y="951345"/>
                  </a:cubicBezTo>
                  <a:cubicBezTo>
                    <a:pt x="582106" y="939194"/>
                    <a:pt x="597285" y="932872"/>
                    <a:pt x="609600" y="923636"/>
                  </a:cubicBezTo>
                  <a:cubicBezTo>
                    <a:pt x="614433" y="913970"/>
                    <a:pt x="640816" y="855475"/>
                    <a:pt x="655782" y="840509"/>
                  </a:cubicBezTo>
                  <a:cubicBezTo>
                    <a:pt x="663631" y="832660"/>
                    <a:pt x="674255" y="828194"/>
                    <a:pt x="683491" y="822036"/>
                  </a:cubicBezTo>
                  <a:cubicBezTo>
                    <a:pt x="728073" y="755162"/>
                    <a:pt x="710507" y="786475"/>
                    <a:pt x="738909" y="729673"/>
                  </a:cubicBezTo>
                  <a:cubicBezTo>
                    <a:pt x="741171" y="716101"/>
                    <a:pt x="746680" y="665273"/>
                    <a:pt x="757382" y="646545"/>
                  </a:cubicBezTo>
                  <a:cubicBezTo>
                    <a:pt x="765020" y="633180"/>
                    <a:pt x="775855" y="621915"/>
                    <a:pt x="785091" y="609600"/>
                  </a:cubicBezTo>
                  <a:cubicBezTo>
                    <a:pt x="792794" y="578786"/>
                    <a:pt x="810138" y="505391"/>
                    <a:pt x="822036" y="489527"/>
                  </a:cubicBezTo>
                  <a:cubicBezTo>
                    <a:pt x="858006" y="441567"/>
                    <a:pt x="842861" y="466351"/>
                    <a:pt x="868218" y="415636"/>
                  </a:cubicBezTo>
                  <a:cubicBezTo>
                    <a:pt x="888048" y="316492"/>
                    <a:pt x="882633" y="367396"/>
                    <a:pt x="858982" y="193963"/>
                  </a:cubicBezTo>
                  <a:cubicBezTo>
                    <a:pt x="856610" y="176569"/>
                    <a:pt x="843316" y="150588"/>
                    <a:pt x="831273" y="138545"/>
                  </a:cubicBezTo>
                  <a:cubicBezTo>
                    <a:pt x="823424" y="130696"/>
                    <a:pt x="812800" y="126230"/>
                    <a:pt x="803564" y="120073"/>
                  </a:cubicBezTo>
                  <a:cubicBezTo>
                    <a:pt x="769697" y="69271"/>
                    <a:pt x="803564" y="112376"/>
                    <a:pt x="757382" y="73891"/>
                  </a:cubicBezTo>
                  <a:cubicBezTo>
                    <a:pt x="747347" y="65529"/>
                    <a:pt x="739708" y="54544"/>
                    <a:pt x="729673" y="46182"/>
                  </a:cubicBezTo>
                  <a:cubicBezTo>
                    <a:pt x="652518" y="-18114"/>
                    <a:pt x="755207" y="80952"/>
                    <a:pt x="674255" y="0"/>
                  </a:cubicBezTo>
                  <a:cubicBezTo>
                    <a:pt x="594206" y="6158"/>
                    <a:pt x="513996" y="10484"/>
                    <a:pt x="434109" y="18473"/>
                  </a:cubicBezTo>
                  <a:cubicBezTo>
                    <a:pt x="421478" y="19736"/>
                    <a:pt x="409050" y="23252"/>
                    <a:pt x="397164" y="27709"/>
                  </a:cubicBezTo>
                  <a:cubicBezTo>
                    <a:pt x="214580" y="96178"/>
                    <a:pt x="470103" y="9555"/>
                    <a:pt x="332509" y="55418"/>
                  </a:cubicBezTo>
                  <a:cubicBezTo>
                    <a:pt x="320194" y="64654"/>
                    <a:pt x="307006" y="72829"/>
                    <a:pt x="295564" y="83127"/>
                  </a:cubicBezTo>
                  <a:cubicBezTo>
                    <a:pt x="276146" y="100603"/>
                    <a:pt x="240145" y="138545"/>
                    <a:pt x="240145" y="138545"/>
                  </a:cubicBezTo>
                  <a:cubicBezTo>
                    <a:pt x="227988" y="175016"/>
                    <a:pt x="230909" y="156518"/>
                    <a:pt x="230909" y="1939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324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61 EUGridPMA+ Abingdon meeting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1502</TotalTime>
  <Words>195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61st EUGridPMA+  AARC Policy, IGTF, and GN5 EnCo  Abingdon meeting</vt:lpstr>
      <vt:lpstr>Getting to be our habitual place </vt:lpstr>
      <vt:lpstr>PowerPoint Presentation</vt:lpstr>
      <vt:lpstr>PowerPoint Presentation</vt:lpstr>
      <vt:lpstr>Logistics</vt:lpstr>
      <vt:lpstr>For this evening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49th EUGridPMA GN4 EnCo and EOSChub ISM virtual meeting</dc:title>
  <dc:creator>davidg</dc:creator>
  <cp:lastModifiedBy>davidg</cp:lastModifiedBy>
  <cp:revision>71</cp:revision>
  <dcterms:created xsi:type="dcterms:W3CDTF">2020-05-09T17:01:03Z</dcterms:created>
  <dcterms:modified xsi:type="dcterms:W3CDTF">2024-05-26T16:09:29Z</dcterms:modified>
</cp:coreProperties>
</file>