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DC48-564D-904C-8D9D-9E111C9AE557}" type="datetimeFigureOut">
              <a:rPr lang="en-US" smtClean="0"/>
              <a:t>05/12/16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67E8-2ABB-5C43-8497-518261D9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DC48-564D-904C-8D9D-9E111C9AE557}" type="datetimeFigureOut">
              <a:rPr lang="en-US" smtClean="0"/>
              <a:t>05/12/16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67E8-2ABB-5C43-8497-518261D9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1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DC48-564D-904C-8D9D-9E111C9AE557}" type="datetimeFigureOut">
              <a:rPr lang="en-US" smtClean="0"/>
              <a:t>05/12/16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67E8-2ABB-5C43-8497-518261D9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9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DC48-564D-904C-8D9D-9E111C9AE557}" type="datetimeFigureOut">
              <a:rPr lang="en-US" smtClean="0"/>
              <a:t>05/12/16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67E8-2ABB-5C43-8497-518261D9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2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DC48-564D-904C-8D9D-9E111C9AE557}" type="datetimeFigureOut">
              <a:rPr lang="en-US" smtClean="0"/>
              <a:t>05/12/16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67E8-2ABB-5C43-8497-518261D9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7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DC48-564D-904C-8D9D-9E111C9AE557}" type="datetimeFigureOut">
              <a:rPr lang="en-US" smtClean="0"/>
              <a:t>05/12/16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67E8-2ABB-5C43-8497-518261D9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6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DC48-564D-904C-8D9D-9E111C9AE557}" type="datetimeFigureOut">
              <a:rPr lang="en-US" smtClean="0"/>
              <a:t>05/12/16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67E8-2ABB-5C43-8497-518261D9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8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DC48-564D-904C-8D9D-9E111C9AE557}" type="datetimeFigureOut">
              <a:rPr lang="en-US" smtClean="0"/>
              <a:t>05/12/16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67E8-2ABB-5C43-8497-518261D9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4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DC48-564D-904C-8D9D-9E111C9AE557}" type="datetimeFigureOut">
              <a:rPr lang="en-US" smtClean="0"/>
              <a:t>05/12/16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67E8-2ABB-5C43-8497-518261D9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1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DC48-564D-904C-8D9D-9E111C9AE557}" type="datetimeFigureOut">
              <a:rPr lang="en-US" smtClean="0"/>
              <a:t>05/12/16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67E8-2ABB-5C43-8497-518261D9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3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DC48-564D-904C-8D9D-9E111C9AE557}" type="datetimeFigureOut">
              <a:rPr lang="en-US" smtClean="0"/>
              <a:t>05/12/16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67E8-2ABB-5C43-8497-518261D9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0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2DC48-564D-904C-8D9D-9E111C9AE557}" type="datetimeFigureOut">
              <a:rPr lang="en-US" smtClean="0"/>
              <a:t>05/12/16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667E8-2ABB-5C43-8497-518261D9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3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6877" y="1119400"/>
            <a:ext cx="801759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Freezing design Quad 0.0					</a:t>
            </a:r>
            <a:r>
              <a:rPr lang="en-US" sz="1400" dirty="0" err="1" smtClean="0"/>
              <a:t>HvdG</a:t>
            </a:r>
            <a:r>
              <a:rPr lang="en-US" sz="1400" dirty="0" smtClean="0"/>
              <a:t>, </a:t>
            </a:r>
            <a:r>
              <a:rPr lang="en-US" sz="1400" dirty="0" err="1" smtClean="0"/>
              <a:t>LepCol</a:t>
            </a:r>
            <a:r>
              <a:rPr lang="en-US" sz="1400" dirty="0" smtClean="0"/>
              <a:t> meeting Dec 5, 2016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Mechanics: could be frozen now since no changes are expected in the envelope of the components, but: </a:t>
            </a:r>
          </a:p>
          <a:p>
            <a:endParaRPr lang="en-US" dirty="0"/>
          </a:p>
          <a:p>
            <a:r>
              <a:rPr lang="en-US" dirty="0" smtClean="0"/>
              <a:t>	the design of the </a:t>
            </a:r>
            <a:r>
              <a:rPr lang="en-US" dirty="0" err="1" smtClean="0"/>
              <a:t>WireBondingBoard</a:t>
            </a:r>
            <a:r>
              <a:rPr lang="en-US" dirty="0" smtClean="0"/>
              <a:t> has not been finished.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9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907" y="1472587"/>
            <a:ext cx="8243963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Om de status van het </a:t>
            </a:r>
            <a:r>
              <a:rPr lang="en-US" dirty="0" err="1"/>
              <a:t>wirebond</a:t>
            </a:r>
            <a:r>
              <a:rPr lang="en-US" dirty="0"/>
              <a:t> </a:t>
            </a:r>
            <a:r>
              <a:rPr lang="en-US" dirty="0" err="1"/>
              <a:t>bord</a:t>
            </a:r>
            <a:r>
              <a:rPr lang="en-US" dirty="0"/>
              <a:t>  </a:t>
            </a:r>
            <a:r>
              <a:rPr lang="en-US" dirty="0" err="1"/>
              <a:t>nog</a:t>
            </a:r>
            <a:r>
              <a:rPr lang="en-US" dirty="0"/>
              <a:t> even op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sommen</a:t>
            </a:r>
            <a:r>
              <a:rPr lang="en-US" dirty="0"/>
              <a:t>,</a:t>
            </a:r>
          </a:p>
          <a:p>
            <a:r>
              <a:rPr lang="en-US" dirty="0"/>
              <a:t>-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nog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connector </a:t>
            </a:r>
            <a:r>
              <a:rPr lang="en-US" dirty="0" err="1"/>
              <a:t>bepaald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data flex.</a:t>
            </a:r>
          </a:p>
          <a:p>
            <a:r>
              <a:rPr lang="en-US" dirty="0"/>
              <a:t>- </a:t>
            </a:r>
            <a:r>
              <a:rPr lang="en-US" dirty="0" err="1"/>
              <a:t>Andere</a:t>
            </a:r>
            <a:r>
              <a:rPr lang="en-US" dirty="0"/>
              <a:t> LDO op de power </a:t>
            </a:r>
            <a:r>
              <a:rPr lang="en-US" dirty="0" err="1"/>
              <a:t>kant</a:t>
            </a:r>
            <a:endParaRPr lang="en-US" dirty="0"/>
          </a:p>
          <a:p>
            <a:r>
              <a:rPr lang="en-US" dirty="0"/>
              <a:t>- 2V </a:t>
            </a:r>
            <a:r>
              <a:rPr lang="en-US" dirty="0" err="1"/>
              <a:t>naar</a:t>
            </a:r>
            <a:r>
              <a:rPr lang="en-US" dirty="0"/>
              <a:t> 3.3V converter </a:t>
            </a:r>
            <a:r>
              <a:rPr lang="en-US" dirty="0" err="1"/>
              <a:t>om</a:t>
            </a:r>
            <a:r>
              <a:rPr lang="en-US" dirty="0"/>
              <a:t> de I2c devices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voeden</a:t>
            </a:r>
            <a:r>
              <a:rPr lang="en-US" dirty="0"/>
              <a:t> op het </a:t>
            </a:r>
            <a:r>
              <a:rPr lang="en-US" dirty="0" err="1"/>
              <a:t>powerbord</a:t>
            </a:r>
            <a:r>
              <a:rPr lang="en-US" dirty="0"/>
              <a:t> (</a:t>
            </a:r>
            <a:r>
              <a:rPr lang="en-US" dirty="0" err="1"/>
              <a:t>bv</a:t>
            </a:r>
            <a:r>
              <a:rPr lang="en-US" dirty="0"/>
              <a:t> de </a:t>
            </a:r>
            <a:r>
              <a:rPr lang="en-US" dirty="0" err="1"/>
              <a:t>adc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mij</a:t>
            </a:r>
            <a:r>
              <a:rPr lang="en-US" dirty="0"/>
              <a:t> zit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nog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dagje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in </a:t>
            </a:r>
            <a:r>
              <a:rPr lang="en-US" dirty="0" err="1"/>
              <a:t>om</a:t>
            </a:r>
            <a:r>
              <a:rPr lang="en-US" dirty="0"/>
              <a:t> het schema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ronden</a:t>
            </a:r>
            <a:r>
              <a:rPr lang="en-US" dirty="0"/>
              <a:t>.</a:t>
            </a:r>
          </a:p>
          <a:p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nog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paar</a:t>
            </a:r>
            <a:r>
              <a:rPr lang="en-US" dirty="0"/>
              <a:t> </a:t>
            </a:r>
            <a:r>
              <a:rPr lang="en-US" dirty="0" err="1"/>
              <a:t>componenten</a:t>
            </a:r>
            <a:r>
              <a:rPr lang="en-US" dirty="0"/>
              <a:t> die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ingevoerd</a:t>
            </a:r>
            <a:r>
              <a:rPr lang="en-US" dirty="0"/>
              <a:t>.</a:t>
            </a:r>
          </a:p>
          <a:p>
            <a:r>
              <a:rPr lang="en-US" dirty="0" err="1"/>
              <a:t>Volgende</a:t>
            </a:r>
            <a:r>
              <a:rPr lang="en-US" dirty="0"/>
              <a:t> week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het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afronden</a:t>
            </a:r>
            <a:r>
              <a:rPr lang="en-US" dirty="0"/>
              <a:t> </a:t>
            </a: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. Het </a:t>
            </a:r>
            <a:r>
              <a:rPr lang="en-US" dirty="0" err="1"/>
              <a:t>hangt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beetje</a:t>
            </a:r>
            <a:r>
              <a:rPr lang="en-US" dirty="0"/>
              <a:t> het </a:t>
            </a:r>
            <a:r>
              <a:rPr lang="en-US" dirty="0" err="1"/>
              <a:t>invoeren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Het layout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Charles </a:t>
            </a:r>
            <a:r>
              <a:rPr lang="en-US" dirty="0" err="1"/>
              <a:t>meer</a:t>
            </a:r>
            <a:r>
              <a:rPr lang="en-US" dirty="0"/>
              <a:t> over </a:t>
            </a:r>
            <a:r>
              <a:rPr lang="en-US" dirty="0" err="1"/>
              <a:t>zeggen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alles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invloed</a:t>
            </a:r>
            <a:r>
              <a:rPr lang="en-US" dirty="0"/>
              <a:t> op de </a:t>
            </a:r>
            <a:r>
              <a:rPr lang="en-US" dirty="0" err="1"/>
              <a:t>mechanica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allemaal</a:t>
            </a:r>
            <a:r>
              <a:rPr lang="en-US" dirty="0"/>
              <a:t> </a:t>
            </a:r>
            <a:r>
              <a:rPr lang="en-US" dirty="0" err="1"/>
              <a:t>doorlopen</a:t>
            </a:r>
            <a:r>
              <a:rPr lang="en-US" dirty="0"/>
              <a:t>.</a:t>
            </a:r>
          </a:p>
          <a:p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zou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graag</a:t>
            </a:r>
            <a:r>
              <a:rPr lang="en-US" dirty="0"/>
              <a:t> de 3d prints </a:t>
            </a: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zien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het </a:t>
            </a:r>
            <a:r>
              <a:rPr lang="en-US" dirty="0" err="1"/>
              <a:t>bord</a:t>
            </a:r>
            <a:r>
              <a:rPr lang="en-US" dirty="0"/>
              <a:t> </a:t>
            </a:r>
            <a:r>
              <a:rPr lang="en-US" dirty="0" err="1"/>
              <a:t>bestellen</a:t>
            </a:r>
            <a:r>
              <a:rPr lang="en-US" dirty="0"/>
              <a:t>. </a:t>
            </a:r>
          </a:p>
          <a:p>
            <a:r>
              <a:rPr lang="en-US" dirty="0" err="1"/>
              <a:t>Misschien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hand van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nog</a:t>
            </a:r>
            <a:r>
              <a:rPr lang="en-US" dirty="0"/>
              <a:t>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veranderen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sym typeface="Wingdings"/>
              </a:rPr>
              <a:t>							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	 </a:t>
            </a:r>
            <a:r>
              <a:rPr lang="en-US" dirty="0" smtClean="0">
                <a:solidFill>
                  <a:srgbClr val="FF0000"/>
                </a:solidFill>
              </a:rPr>
              <a:t>Design frozen before Xmas</a:t>
            </a:r>
          </a:p>
          <a:p>
            <a:r>
              <a:rPr lang="en-US" dirty="0">
                <a:solidFill>
                  <a:srgbClr val="FF0000"/>
                </a:solidFill>
                <a:sym typeface="Wingdings"/>
              </a:rPr>
              <a:t>	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							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WBB to be ordered in January 2017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165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1466" y="756558"/>
            <a:ext cx="6809865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3D printing of </a:t>
            </a:r>
            <a:r>
              <a:rPr lang="en-US" dirty="0" err="1" smtClean="0"/>
              <a:t>ColdCarrier</a:t>
            </a:r>
            <a:r>
              <a:rPr lang="en-US" dirty="0" smtClean="0"/>
              <a:t>, </a:t>
            </a:r>
            <a:r>
              <a:rPr lang="en-US" dirty="0" err="1" smtClean="0"/>
              <a:t>Stomp+WBB</a:t>
            </a:r>
            <a:r>
              <a:rPr lang="en-US" dirty="0" smtClean="0"/>
              <a:t>, frame in full swing:</a:t>
            </a:r>
          </a:p>
          <a:p>
            <a:r>
              <a:rPr lang="en-US" dirty="0"/>
              <a:t>	</a:t>
            </a:r>
            <a:r>
              <a:rPr lang="en-US" dirty="0" smtClean="0"/>
              <a:t>	no problems detected: ‘</a:t>
            </a:r>
            <a:r>
              <a:rPr lang="en-US" dirty="0" err="1" smtClean="0"/>
              <a:t>haak</a:t>
            </a:r>
            <a:r>
              <a:rPr lang="en-US" dirty="0" smtClean="0"/>
              <a:t>’ movement OK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Construction of ‘dummy’ </a:t>
            </a:r>
            <a:r>
              <a:rPr lang="en-US" dirty="0" err="1" smtClean="0"/>
              <a:t>ColdCarriers</a:t>
            </a:r>
            <a:r>
              <a:rPr lang="en-US" dirty="0" smtClean="0"/>
              <a:t>, Stomp, frames</a:t>
            </a:r>
          </a:p>
          <a:p>
            <a:r>
              <a:rPr lang="en-US" dirty="0"/>
              <a:t>	</a:t>
            </a:r>
            <a:r>
              <a:rPr lang="en-US" dirty="0" smtClean="0"/>
              <a:t>- getting CAD data in machines &amp; testing machining procedures</a:t>
            </a:r>
          </a:p>
          <a:p>
            <a:r>
              <a:rPr lang="en-US" dirty="0"/>
              <a:t>	</a:t>
            </a:r>
            <a:r>
              <a:rPr lang="en-US" dirty="0" smtClean="0"/>
              <a:t>- development of alignment procedures</a:t>
            </a:r>
          </a:p>
          <a:p>
            <a:endParaRPr lang="en-US" dirty="0"/>
          </a:p>
          <a:p>
            <a:r>
              <a:rPr lang="en-US" dirty="0" smtClean="0"/>
              <a:t>Construction of frame: seal cover for testing </a:t>
            </a:r>
            <a:r>
              <a:rPr lang="en-US" b="1" dirty="0" smtClean="0"/>
              <a:t>sealing</a:t>
            </a:r>
          </a:p>
          <a:p>
            <a:r>
              <a:rPr lang="en-US" dirty="0" smtClean="0"/>
              <a:t>	frame for 1 Quad</a:t>
            </a:r>
          </a:p>
          <a:p>
            <a:r>
              <a:rPr lang="en-US" dirty="0" smtClean="0"/>
              <a:t>	frame for 2 x 2 = 4 Quads</a:t>
            </a:r>
          </a:p>
          <a:p>
            <a:r>
              <a:rPr lang="en-US" dirty="0" smtClean="0"/>
              <a:t>	frame for 3 x 3 = 9 Quads</a:t>
            </a:r>
          </a:p>
          <a:p>
            <a:endParaRPr lang="en-US" dirty="0" smtClean="0"/>
          </a:p>
          <a:p>
            <a:r>
              <a:rPr lang="en-US" dirty="0" smtClean="0"/>
              <a:t>Construction of frame with </a:t>
            </a:r>
            <a:r>
              <a:rPr lang="en-US" b="1" dirty="0" smtClean="0"/>
              <a:t>field cage</a:t>
            </a:r>
          </a:p>
          <a:p>
            <a:r>
              <a:rPr lang="en-US" dirty="0" smtClean="0"/>
              <a:t>	frame for 1 Quad</a:t>
            </a:r>
          </a:p>
          <a:p>
            <a:r>
              <a:rPr lang="en-US" dirty="0" smtClean="0"/>
              <a:t>	frame for 2 x 2 = 4 Quads</a:t>
            </a:r>
          </a:p>
          <a:p>
            <a:r>
              <a:rPr lang="en-US" dirty="0" smtClean="0"/>
              <a:t>	frame for 3 x 3 = 9 Quads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125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141" y="824106"/>
            <a:ext cx="876905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Facilities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additional references on Cold Carrier (if needed)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chip fixation: reservoirs for glue under chips, vacuum holes. Procedure to be defined by Fred &amp; Harry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cooling: channel with M5 connections in Stomp, facilitating air, H</a:t>
            </a:r>
            <a:r>
              <a:rPr lang="en-US" baseline="-25000" dirty="0" smtClean="0"/>
              <a:t>2</a:t>
            </a:r>
            <a:r>
              <a:rPr lang="en-US" dirty="0" smtClean="0"/>
              <a:t>O and CO</a:t>
            </a:r>
            <a:r>
              <a:rPr lang="en-US" baseline="-25000" dirty="0" smtClean="0"/>
              <a:t>2</a:t>
            </a:r>
            <a:r>
              <a:rPr lang="en-US" dirty="0" smtClean="0"/>
              <a:t> cooling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Design of support mechanics for cables (attached to bottom of stomp)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Aphrodite will study the present design and see how the radiation length can be reduced.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Planning tests in Fred’s UV laser setup </a:t>
            </a:r>
            <a:r>
              <a:rPr lang="en-US" dirty="0" smtClean="0">
                <a:solidFill>
                  <a:srgbClr val="FF0000"/>
                </a:solidFill>
              </a:rPr>
              <a:t>(March 2017?)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822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112</Words>
  <Application>Microsoft Macintosh PowerPoint</Application>
  <PresentationFormat>On-screen Show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van der Graaf</dc:creator>
  <cp:lastModifiedBy>Harry van der Graaf</cp:lastModifiedBy>
  <cp:revision>12</cp:revision>
  <dcterms:created xsi:type="dcterms:W3CDTF">2016-12-05T07:48:15Z</dcterms:created>
  <dcterms:modified xsi:type="dcterms:W3CDTF">2016-12-05T09:12:15Z</dcterms:modified>
</cp:coreProperties>
</file>