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8" r:id="rId4"/>
    <p:sldId id="278" r:id="rId5"/>
    <p:sldId id="283" r:id="rId6"/>
    <p:sldId id="279" r:id="rId7"/>
    <p:sldId id="281" r:id="rId8"/>
    <p:sldId id="259" r:id="rId9"/>
    <p:sldId id="285" r:id="rId10"/>
    <p:sldId id="260" r:id="rId11"/>
    <p:sldId id="275" r:id="rId12"/>
    <p:sldId id="277" r:id="rId13"/>
    <p:sldId id="265" r:id="rId14"/>
    <p:sldId id="286" r:id="rId15"/>
    <p:sldId id="289" r:id="rId16"/>
    <p:sldId id="266" r:id="rId17"/>
    <p:sldId id="274" r:id="rId18"/>
    <p:sldId id="271" r:id="rId19"/>
    <p:sldId id="272" r:id="rId20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4769"/>
    <a:srgbClr val="46558C"/>
    <a:srgbClr val="ADABC5"/>
    <a:srgbClr val="9198DF"/>
    <a:srgbClr val="CCCCFF"/>
    <a:srgbClr val="4000C0"/>
    <a:srgbClr val="9966FF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4599F94E-CEE6-441E-89CC-EB005ECD8F06}">
      <a14:m xmlns:a14="http://schemas.microsoft.com/office/drawing/2010/main">
        <m:mathPr xmlns:m="http://schemas.openxmlformats.org/officeDocument/2006/math">
          <m:brkBin m:val="before"/>
          <m:brkBinSub m:val="--"/>
        </m:mathPr>
      </a14:m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12A242-9F07-4C77-9E0E-48755F65CF53}" v="1369" dt="2024-03-20T10:19:37.4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2" autoAdjust="0"/>
    <p:restoredTop sz="94660"/>
  </p:normalViewPr>
  <p:slideViewPr>
    <p:cSldViewPr snapToGrid="0">
      <p:cViewPr>
        <p:scale>
          <a:sx n="70" d="100"/>
          <a:sy n="70" d="100"/>
        </p:scale>
        <p:origin x="33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Khurgina" userId="a3648ae716cd77ef" providerId="LiveId" clId="{F512A242-9F07-4C77-9E0E-48755F65CF53}"/>
    <pc:docChg chg="undo custSel modSld sldOrd">
      <pc:chgData name="Anna Khurgina" userId="a3648ae716cd77ef" providerId="LiveId" clId="{F512A242-9F07-4C77-9E0E-48755F65CF53}" dt="2024-03-20T10:21:21.715" v="1469" actId="20577"/>
      <pc:docMkLst>
        <pc:docMk/>
      </pc:docMkLst>
      <pc:sldChg chg="addSp modSp mod">
        <pc:chgData name="Anna Khurgina" userId="a3648ae716cd77ef" providerId="LiveId" clId="{F512A242-9F07-4C77-9E0E-48755F65CF53}" dt="2024-03-20T05:38:49.492" v="996" actId="207"/>
        <pc:sldMkLst>
          <pc:docMk/>
          <pc:sldMk cId="2710035940" sldId="256"/>
        </pc:sldMkLst>
        <pc:spChg chg="add mod">
          <ac:chgData name="Anna Khurgina" userId="a3648ae716cd77ef" providerId="LiveId" clId="{F512A242-9F07-4C77-9E0E-48755F65CF53}" dt="2024-03-20T05:38:49.492" v="996" actId="207"/>
          <ac:spMkLst>
            <pc:docMk/>
            <pc:sldMk cId="2710035940" sldId="256"/>
            <ac:spMk id="4" creationId="{92FB9B41-9C15-A21B-45D7-F5D1B15F921B}"/>
          </ac:spMkLst>
        </pc:spChg>
      </pc:sldChg>
      <pc:sldChg chg="addSp modSp ord">
        <pc:chgData name="Anna Khurgina" userId="a3648ae716cd77ef" providerId="LiveId" clId="{F512A242-9F07-4C77-9E0E-48755F65CF53}" dt="2024-03-19T22:17:58.328" v="953"/>
        <pc:sldMkLst>
          <pc:docMk/>
          <pc:sldMk cId="4282952207" sldId="257"/>
        </pc:sldMkLst>
        <pc:spChg chg="add mod">
          <ac:chgData name="Anna Khurgina" userId="a3648ae716cd77ef" providerId="LiveId" clId="{F512A242-9F07-4C77-9E0E-48755F65CF53}" dt="2024-03-19T22:13:50.353" v="946"/>
          <ac:spMkLst>
            <pc:docMk/>
            <pc:sldMk cId="4282952207" sldId="257"/>
            <ac:spMk id="5" creationId="{D1D0DD56-3334-FB72-55DE-813C5763E9F2}"/>
          </ac:spMkLst>
        </pc:spChg>
        <pc:spChg chg="add mod">
          <ac:chgData name="Anna Khurgina" userId="a3648ae716cd77ef" providerId="LiveId" clId="{F512A242-9F07-4C77-9E0E-48755F65CF53}" dt="2024-03-19T22:14:31.297" v="947"/>
          <ac:spMkLst>
            <pc:docMk/>
            <pc:sldMk cId="4282952207" sldId="257"/>
            <ac:spMk id="6" creationId="{719BE64E-6809-2F10-7E61-113C085C0552}"/>
          </ac:spMkLst>
        </pc:spChg>
        <pc:spChg chg="add mod">
          <ac:chgData name="Anna Khurgina" userId="a3648ae716cd77ef" providerId="LiveId" clId="{F512A242-9F07-4C77-9E0E-48755F65CF53}" dt="2024-03-19T22:14:36.185" v="948"/>
          <ac:spMkLst>
            <pc:docMk/>
            <pc:sldMk cId="4282952207" sldId="257"/>
            <ac:spMk id="7" creationId="{923064C8-D38C-2C9E-B3EE-324F36F31918}"/>
          </ac:spMkLst>
        </pc:spChg>
        <pc:spChg chg="add mod">
          <ac:chgData name="Anna Khurgina" userId="a3648ae716cd77ef" providerId="LiveId" clId="{F512A242-9F07-4C77-9E0E-48755F65CF53}" dt="2024-03-19T22:14:48.901" v="949"/>
          <ac:spMkLst>
            <pc:docMk/>
            <pc:sldMk cId="4282952207" sldId="257"/>
            <ac:spMk id="8" creationId="{45BCD0B7-AF42-0F93-558F-1534A6FC8BFB}"/>
          </ac:spMkLst>
        </pc:spChg>
        <pc:spChg chg="add mod">
          <ac:chgData name="Anna Khurgina" userId="a3648ae716cd77ef" providerId="LiveId" clId="{F512A242-9F07-4C77-9E0E-48755F65CF53}" dt="2024-03-19T22:15:36.454" v="950"/>
          <ac:spMkLst>
            <pc:docMk/>
            <pc:sldMk cId="4282952207" sldId="257"/>
            <ac:spMk id="9" creationId="{089CD63C-174B-EF95-4BAA-DC4ED4620B6A}"/>
          </ac:spMkLst>
        </pc:spChg>
        <pc:spChg chg="add mod">
          <ac:chgData name="Anna Khurgina" userId="a3648ae716cd77ef" providerId="LiveId" clId="{F512A242-9F07-4C77-9E0E-48755F65CF53}" dt="2024-03-19T22:15:56.498" v="951" actId="767"/>
          <ac:spMkLst>
            <pc:docMk/>
            <pc:sldMk cId="4282952207" sldId="257"/>
            <ac:spMk id="10" creationId="{3609C305-4E1C-B814-2A25-4E3319D2C536}"/>
          </ac:spMkLst>
        </pc:spChg>
        <pc:spChg chg="add mod">
          <ac:chgData name="Anna Khurgina" userId="a3648ae716cd77ef" providerId="LiveId" clId="{F512A242-9F07-4C77-9E0E-48755F65CF53}" dt="2024-03-19T22:16:39.733" v="952"/>
          <ac:spMkLst>
            <pc:docMk/>
            <pc:sldMk cId="4282952207" sldId="257"/>
            <ac:spMk id="13" creationId="{1F3BA581-3EAA-F97C-2B2E-D9048AE2F2B7}"/>
          </ac:spMkLst>
        </pc:spChg>
        <pc:spChg chg="add mod">
          <ac:chgData name="Anna Khurgina" userId="a3648ae716cd77ef" providerId="LiveId" clId="{F512A242-9F07-4C77-9E0E-48755F65CF53}" dt="2024-03-19T22:17:58.328" v="953"/>
          <ac:spMkLst>
            <pc:docMk/>
            <pc:sldMk cId="4282952207" sldId="257"/>
            <ac:spMk id="14" creationId="{EADADDB6-ADEB-1515-E6FA-74209614A781}"/>
          </ac:spMkLst>
        </pc:spChg>
      </pc:sldChg>
      <pc:sldChg chg="addSp modSp mod modAnim">
        <pc:chgData name="Anna Khurgina" userId="a3648ae716cd77ef" providerId="LiveId" clId="{F512A242-9F07-4C77-9E0E-48755F65CF53}" dt="2024-03-20T07:02:39.390" v="1252" actId="20577"/>
        <pc:sldMkLst>
          <pc:docMk/>
          <pc:sldMk cId="2016132554" sldId="258"/>
        </pc:sldMkLst>
        <pc:spChg chg="add mod">
          <ac:chgData name="Anna Khurgina" userId="a3648ae716cd77ef" providerId="LiveId" clId="{F512A242-9F07-4C77-9E0E-48755F65CF53}" dt="2024-03-20T05:40:54.057" v="1007" actId="1076"/>
          <ac:spMkLst>
            <pc:docMk/>
            <pc:sldMk cId="2016132554" sldId="258"/>
            <ac:spMk id="3" creationId="{25F7853F-F992-3181-2303-7A675A3ABFEA}"/>
          </ac:spMkLst>
        </pc:spChg>
        <pc:spChg chg="add mod">
          <ac:chgData name="Anna Khurgina" userId="a3648ae716cd77ef" providerId="LiveId" clId="{F512A242-9F07-4C77-9E0E-48755F65CF53}" dt="2024-03-20T05:41:15.374" v="1012" actId="1037"/>
          <ac:spMkLst>
            <pc:docMk/>
            <pc:sldMk cId="2016132554" sldId="258"/>
            <ac:spMk id="4" creationId="{799A4A43-A28F-3E23-3F34-D1DE6D0AE3E1}"/>
          </ac:spMkLst>
        </pc:spChg>
        <pc:spChg chg="add mod">
          <ac:chgData name="Anna Khurgina" userId="a3648ae716cd77ef" providerId="LiveId" clId="{F512A242-9F07-4C77-9E0E-48755F65CF53}" dt="2024-03-20T06:07:27.798" v="1137" actId="1076"/>
          <ac:spMkLst>
            <pc:docMk/>
            <pc:sldMk cId="2016132554" sldId="258"/>
            <ac:spMk id="5" creationId="{1D1D239F-ADB1-A72E-7EAE-B6B7E951D3E2}"/>
          </ac:spMkLst>
        </pc:spChg>
        <pc:spChg chg="add mod">
          <ac:chgData name="Anna Khurgina" userId="a3648ae716cd77ef" providerId="LiveId" clId="{F512A242-9F07-4C77-9E0E-48755F65CF53}" dt="2024-03-19T16:05:21.699" v="8"/>
          <ac:spMkLst>
            <pc:docMk/>
            <pc:sldMk cId="2016132554" sldId="258"/>
            <ac:spMk id="7" creationId="{97ADB82B-4396-D5A7-1532-92A6EEBA3F09}"/>
          </ac:spMkLst>
        </pc:spChg>
        <pc:spChg chg="add mod">
          <ac:chgData name="Anna Khurgina" userId="a3648ae716cd77ef" providerId="LiveId" clId="{F512A242-9F07-4C77-9E0E-48755F65CF53}" dt="2024-03-20T06:07:23.674" v="1136" actId="14100"/>
          <ac:spMkLst>
            <pc:docMk/>
            <pc:sldMk cId="2016132554" sldId="258"/>
            <ac:spMk id="14" creationId="{9878D01E-16BD-DFC3-B887-F0367D5F03C6}"/>
          </ac:spMkLst>
        </pc:spChg>
        <pc:spChg chg="add mod">
          <ac:chgData name="Anna Khurgina" userId="a3648ae716cd77ef" providerId="LiveId" clId="{F512A242-9F07-4C77-9E0E-48755F65CF53}" dt="2024-03-20T07:02:39.390" v="1252" actId="20577"/>
          <ac:spMkLst>
            <pc:docMk/>
            <pc:sldMk cId="2016132554" sldId="258"/>
            <ac:spMk id="16" creationId="{64A57767-D42F-05C0-D109-ABFA5216BE02}"/>
          </ac:spMkLst>
        </pc:spChg>
        <pc:picChg chg="add mod">
          <ac:chgData name="Anna Khurgina" userId="a3648ae716cd77ef" providerId="LiveId" clId="{F512A242-9F07-4C77-9E0E-48755F65CF53}" dt="2024-03-19T16:09:44.421" v="16" actId="931"/>
          <ac:picMkLst>
            <pc:docMk/>
            <pc:sldMk cId="2016132554" sldId="258"/>
            <ac:picMk id="12" creationId="{F2CB3B00-C5D0-9EFF-421D-F14B7B491C3A}"/>
          </ac:picMkLst>
        </pc:picChg>
        <pc:picChg chg="add mod">
          <ac:chgData name="Anna Khurgina" userId="a3648ae716cd77ef" providerId="LiveId" clId="{F512A242-9F07-4C77-9E0E-48755F65CF53}" dt="2024-03-19T16:11:21.346" v="21" actId="1076"/>
          <ac:picMkLst>
            <pc:docMk/>
            <pc:sldMk cId="2016132554" sldId="258"/>
            <ac:picMk id="5122" creationId="{6E18E0BC-50B8-9294-A27D-5A8FBB8B97F1}"/>
          </ac:picMkLst>
        </pc:picChg>
      </pc:sldChg>
      <pc:sldChg chg="addSp delSp modSp mod modAnim">
        <pc:chgData name="Anna Khurgina" userId="a3648ae716cd77ef" providerId="LiveId" clId="{F512A242-9F07-4C77-9E0E-48755F65CF53}" dt="2024-03-20T10:19:37.466" v="1445"/>
        <pc:sldMkLst>
          <pc:docMk/>
          <pc:sldMk cId="3384300474" sldId="259"/>
        </pc:sldMkLst>
        <pc:spChg chg="add del">
          <ac:chgData name="Anna Khurgina" userId="a3648ae716cd77ef" providerId="LiveId" clId="{F512A242-9F07-4C77-9E0E-48755F65CF53}" dt="2024-03-20T05:49:27.561" v="1070" actId="22"/>
          <ac:spMkLst>
            <pc:docMk/>
            <pc:sldMk cId="3384300474" sldId="259"/>
            <ac:spMk id="4" creationId="{9CC25721-1561-C405-3E26-3ADBB86DA620}"/>
          </ac:spMkLst>
        </pc:spChg>
        <pc:spChg chg="add mod">
          <ac:chgData name="Anna Khurgina" userId="a3648ae716cd77ef" providerId="LiveId" clId="{F512A242-9F07-4C77-9E0E-48755F65CF53}" dt="2024-03-20T05:49:44.173" v="1074" actId="1076"/>
          <ac:spMkLst>
            <pc:docMk/>
            <pc:sldMk cId="3384300474" sldId="259"/>
            <ac:spMk id="5" creationId="{029E7143-4292-0C31-3098-86D9BB006895}"/>
          </ac:spMkLst>
        </pc:spChg>
        <pc:spChg chg="add mod">
          <ac:chgData name="Anna Khurgina" userId="a3648ae716cd77ef" providerId="LiveId" clId="{F512A242-9F07-4C77-9E0E-48755F65CF53}" dt="2024-03-20T05:49:57.615" v="1076" actId="1076"/>
          <ac:spMkLst>
            <pc:docMk/>
            <pc:sldMk cId="3384300474" sldId="259"/>
            <ac:spMk id="6" creationId="{C2FBEC55-23C1-95F9-549C-CCBCE85C0403}"/>
          </ac:spMkLst>
        </pc:spChg>
        <pc:spChg chg="add mod">
          <ac:chgData name="Anna Khurgina" userId="a3648ae716cd77ef" providerId="LiveId" clId="{F512A242-9F07-4C77-9E0E-48755F65CF53}" dt="2024-03-20T06:08:40.961" v="1150" actId="1076"/>
          <ac:spMkLst>
            <pc:docMk/>
            <pc:sldMk cId="3384300474" sldId="259"/>
            <ac:spMk id="7" creationId="{1EB6DE6C-9F98-7C24-B189-1F08F6B88EAF}"/>
          </ac:spMkLst>
        </pc:spChg>
        <pc:spChg chg="add mod">
          <ac:chgData name="Anna Khurgina" userId="a3648ae716cd77ef" providerId="LiveId" clId="{F512A242-9F07-4C77-9E0E-48755F65CF53}" dt="2024-03-19T18:23:42.684" v="52"/>
          <ac:spMkLst>
            <pc:docMk/>
            <pc:sldMk cId="3384300474" sldId="259"/>
            <ac:spMk id="8" creationId="{5D76917F-4AC1-DB82-557E-299701E022B4}"/>
          </ac:spMkLst>
        </pc:spChg>
        <pc:spChg chg="add mod">
          <ac:chgData name="Anna Khurgina" userId="a3648ae716cd77ef" providerId="LiveId" clId="{F512A242-9F07-4C77-9E0E-48755F65CF53}" dt="2024-03-20T06:08:46.239" v="1151" actId="14100"/>
          <ac:spMkLst>
            <pc:docMk/>
            <pc:sldMk cId="3384300474" sldId="259"/>
            <ac:spMk id="9" creationId="{8FE22A6B-3B89-DAED-8FC5-E1C0E6A9B7C8}"/>
          </ac:spMkLst>
        </pc:spChg>
        <pc:spChg chg="add mod">
          <ac:chgData name="Anna Khurgina" userId="a3648ae716cd77ef" providerId="LiveId" clId="{F512A242-9F07-4C77-9E0E-48755F65CF53}" dt="2024-03-19T22:54:20.120" v="963" actId="5793"/>
          <ac:spMkLst>
            <pc:docMk/>
            <pc:sldMk cId="3384300474" sldId="259"/>
            <ac:spMk id="10" creationId="{59117ED0-CFC9-AE65-677D-1822E23BCF2B}"/>
          </ac:spMkLst>
        </pc:spChg>
        <pc:picChg chg="add mod">
          <ac:chgData name="Anna Khurgina" userId="a3648ae716cd77ef" providerId="LiveId" clId="{F512A242-9F07-4C77-9E0E-48755F65CF53}" dt="2024-03-19T18:15:53.858" v="40"/>
          <ac:picMkLst>
            <pc:docMk/>
            <pc:sldMk cId="3384300474" sldId="259"/>
            <ac:picMk id="14" creationId="{882FA4F3-AC8E-779D-C390-5A1B413404AA}"/>
          </ac:picMkLst>
        </pc:picChg>
        <pc:picChg chg="add mod">
          <ac:chgData name="Anna Khurgina" userId="a3648ae716cd77ef" providerId="LiveId" clId="{F512A242-9F07-4C77-9E0E-48755F65CF53}" dt="2024-03-19T18:36:39.256" v="55"/>
          <ac:picMkLst>
            <pc:docMk/>
            <pc:sldMk cId="3384300474" sldId="259"/>
            <ac:picMk id="15" creationId="{2CEA30F3-0D4C-3990-1DB9-3DE0252DE66D}"/>
          </ac:picMkLst>
        </pc:picChg>
      </pc:sldChg>
      <pc:sldChg chg="addSp delSp modSp mod modAnim">
        <pc:chgData name="Anna Khurgina" userId="a3648ae716cd77ef" providerId="LiveId" clId="{F512A242-9F07-4C77-9E0E-48755F65CF53}" dt="2024-03-20T10:20:35.392" v="1462" actId="14100"/>
        <pc:sldMkLst>
          <pc:docMk/>
          <pc:sldMk cId="2900808094" sldId="260"/>
        </pc:sldMkLst>
        <pc:spChg chg="add del">
          <ac:chgData name="Anna Khurgina" userId="a3648ae716cd77ef" providerId="LiveId" clId="{F512A242-9F07-4C77-9E0E-48755F65CF53}" dt="2024-03-20T05:53:48.493" v="1092" actId="22"/>
          <ac:spMkLst>
            <pc:docMk/>
            <pc:sldMk cId="2900808094" sldId="260"/>
            <ac:spMk id="4" creationId="{3D0A1CC6-8D3C-A74E-DE0A-0FACE80E1EF9}"/>
          </ac:spMkLst>
        </pc:spChg>
        <pc:spChg chg="add mod">
          <ac:chgData name="Anna Khurgina" userId="a3648ae716cd77ef" providerId="LiveId" clId="{F512A242-9F07-4C77-9E0E-48755F65CF53}" dt="2024-03-20T05:54:03.558" v="1096" actId="20577"/>
          <ac:spMkLst>
            <pc:docMk/>
            <pc:sldMk cId="2900808094" sldId="260"/>
            <ac:spMk id="5" creationId="{52E2D028-91E9-7A98-2CCD-0EC2E9861507}"/>
          </ac:spMkLst>
        </pc:spChg>
        <pc:spChg chg="add mod">
          <ac:chgData name="Anna Khurgina" userId="a3648ae716cd77ef" providerId="LiveId" clId="{F512A242-9F07-4C77-9E0E-48755F65CF53}" dt="2024-03-20T05:54:32.880" v="1100" actId="1076"/>
          <ac:spMkLst>
            <pc:docMk/>
            <pc:sldMk cId="2900808094" sldId="260"/>
            <ac:spMk id="6" creationId="{566EF3A7-5435-BAA3-15A3-CC6915D6C5F7}"/>
          </ac:spMkLst>
        </pc:spChg>
        <pc:spChg chg="add mod">
          <ac:chgData name="Anna Khurgina" userId="a3648ae716cd77ef" providerId="LiveId" clId="{F512A242-9F07-4C77-9E0E-48755F65CF53}" dt="2024-03-20T10:20:32.069" v="1461" actId="1076"/>
          <ac:spMkLst>
            <pc:docMk/>
            <pc:sldMk cId="2900808094" sldId="260"/>
            <ac:spMk id="7" creationId="{BAEA9A45-233D-6523-1500-D08F5C3B4968}"/>
          </ac:spMkLst>
        </pc:spChg>
        <pc:spChg chg="add mod">
          <ac:chgData name="Anna Khurgina" userId="a3648ae716cd77ef" providerId="LiveId" clId="{F512A242-9F07-4C77-9E0E-48755F65CF53}" dt="2024-03-19T21:33:32.147" v="285"/>
          <ac:spMkLst>
            <pc:docMk/>
            <pc:sldMk cId="2900808094" sldId="260"/>
            <ac:spMk id="12" creationId="{DCC1F1A5-B7B2-040C-1F7E-134CEC93107A}"/>
          </ac:spMkLst>
        </pc:spChg>
        <pc:spChg chg="add mod">
          <ac:chgData name="Anna Khurgina" userId="a3648ae716cd77ef" providerId="LiveId" clId="{F512A242-9F07-4C77-9E0E-48755F65CF53}" dt="2024-03-20T10:20:35.392" v="1462" actId="14100"/>
          <ac:spMkLst>
            <pc:docMk/>
            <pc:sldMk cId="2900808094" sldId="260"/>
            <ac:spMk id="13" creationId="{A937CE75-7368-E2BE-D738-69C93B7895FA}"/>
          </ac:spMkLst>
        </pc:spChg>
        <pc:spChg chg="add mod">
          <ac:chgData name="Anna Khurgina" userId="a3648ae716cd77ef" providerId="LiveId" clId="{F512A242-9F07-4C77-9E0E-48755F65CF53}" dt="2024-03-20T10:20:26.698" v="1460" actId="14100"/>
          <ac:spMkLst>
            <pc:docMk/>
            <pc:sldMk cId="2900808094" sldId="260"/>
            <ac:spMk id="14" creationId="{1CF55D4A-74DE-52B0-E6AE-24DD3197C270}"/>
          </ac:spMkLst>
        </pc:spChg>
        <pc:picChg chg="add mod">
          <ac:chgData name="Anna Khurgina" userId="a3648ae716cd77ef" providerId="LiveId" clId="{F512A242-9F07-4C77-9E0E-48755F65CF53}" dt="2024-03-19T21:31:29.112" v="284"/>
          <ac:picMkLst>
            <pc:docMk/>
            <pc:sldMk cId="2900808094" sldId="260"/>
            <ac:picMk id="11" creationId="{1F5D5818-9E30-0099-F399-B00099589097}"/>
          </ac:picMkLst>
        </pc:picChg>
        <pc:picChg chg="add mod">
          <ac:chgData name="Anna Khurgina" userId="a3648ae716cd77ef" providerId="LiveId" clId="{F512A242-9F07-4C77-9E0E-48755F65CF53}" dt="2024-03-19T21:36:39.163" v="287"/>
          <ac:picMkLst>
            <pc:docMk/>
            <pc:sldMk cId="2900808094" sldId="260"/>
            <ac:picMk id="15" creationId="{9E05ABA5-8455-3954-9F63-9A350890AFF9}"/>
          </ac:picMkLst>
        </pc:picChg>
      </pc:sldChg>
      <pc:sldChg chg="addSp modSp mod">
        <pc:chgData name="Anna Khurgina" userId="a3648ae716cd77ef" providerId="LiveId" clId="{F512A242-9F07-4C77-9E0E-48755F65CF53}" dt="2024-03-20T07:55:02.487" v="1351" actId="20577"/>
        <pc:sldMkLst>
          <pc:docMk/>
          <pc:sldMk cId="1699811165" sldId="265"/>
        </pc:sldMkLst>
        <pc:spChg chg="add mod">
          <ac:chgData name="Anna Khurgina" userId="a3648ae716cd77ef" providerId="LiveId" clId="{F512A242-9F07-4C77-9E0E-48755F65CF53}" dt="2024-03-20T05:55:16.865" v="1106" actId="1038"/>
          <ac:spMkLst>
            <pc:docMk/>
            <pc:sldMk cId="1699811165" sldId="265"/>
            <ac:spMk id="2" creationId="{22793A68-DA70-AED1-8914-ECA3416825E7}"/>
          </ac:spMkLst>
        </pc:spChg>
        <pc:spChg chg="add mod">
          <ac:chgData name="Anna Khurgina" userId="a3648ae716cd77ef" providerId="LiveId" clId="{F512A242-9F07-4C77-9E0E-48755F65CF53}" dt="2024-03-19T20:48:11.492" v="270"/>
          <ac:spMkLst>
            <pc:docMk/>
            <pc:sldMk cId="1699811165" sldId="265"/>
            <ac:spMk id="3" creationId="{141EFC0C-686D-98C6-BC4C-6E6912E78136}"/>
          </ac:spMkLst>
        </pc:spChg>
        <pc:spChg chg="add mod">
          <ac:chgData name="Anna Khurgina" userId="a3648ae716cd77ef" providerId="LiveId" clId="{F512A242-9F07-4C77-9E0E-48755F65CF53}" dt="2024-03-20T06:13:55.126" v="1193" actId="20577"/>
          <ac:spMkLst>
            <pc:docMk/>
            <pc:sldMk cId="1699811165" sldId="265"/>
            <ac:spMk id="4" creationId="{39498306-E59A-76F9-75AC-549C589A9EE6}"/>
          </ac:spMkLst>
        </pc:spChg>
        <pc:spChg chg="add mod">
          <ac:chgData name="Anna Khurgina" userId="a3648ae716cd77ef" providerId="LiveId" clId="{F512A242-9F07-4C77-9E0E-48755F65CF53}" dt="2024-03-19T22:12:08.552" v="944"/>
          <ac:spMkLst>
            <pc:docMk/>
            <pc:sldMk cId="1699811165" sldId="265"/>
            <ac:spMk id="7" creationId="{9817F1A7-A364-DFA5-3706-D10EC4576BFE}"/>
          </ac:spMkLst>
        </pc:spChg>
        <pc:spChg chg="add mod">
          <ac:chgData name="Anna Khurgina" userId="a3648ae716cd77ef" providerId="LiveId" clId="{F512A242-9F07-4C77-9E0E-48755F65CF53}" dt="2024-03-19T22:19:15.842" v="954"/>
          <ac:spMkLst>
            <pc:docMk/>
            <pc:sldMk cId="1699811165" sldId="265"/>
            <ac:spMk id="8" creationId="{405AF0FA-73A3-F852-258B-1D4C4930323A}"/>
          </ac:spMkLst>
        </pc:spChg>
        <pc:spChg chg="add mod">
          <ac:chgData name="Anna Khurgina" userId="a3648ae716cd77ef" providerId="LiveId" clId="{F512A242-9F07-4C77-9E0E-48755F65CF53}" dt="2024-03-20T07:55:02.487" v="1351" actId="20577"/>
          <ac:spMkLst>
            <pc:docMk/>
            <pc:sldMk cId="1699811165" sldId="265"/>
            <ac:spMk id="9" creationId="{5ADAC041-6B25-44C1-80B6-06A57A594236}"/>
          </ac:spMkLst>
        </pc:spChg>
      </pc:sldChg>
      <pc:sldChg chg="addSp modSp mod modAnim">
        <pc:chgData name="Anna Khurgina" userId="a3648ae716cd77ef" providerId="LiveId" clId="{F512A242-9F07-4C77-9E0E-48755F65CF53}" dt="2024-03-20T08:18:20.662" v="1381" actId="20577"/>
        <pc:sldMkLst>
          <pc:docMk/>
          <pc:sldMk cId="2764066224" sldId="266"/>
        </pc:sldMkLst>
        <pc:spChg chg="add mod">
          <ac:chgData name="Anna Khurgina" userId="a3648ae716cd77ef" providerId="LiveId" clId="{F512A242-9F07-4C77-9E0E-48755F65CF53}" dt="2024-03-20T06:15:20.079" v="1227" actId="20577"/>
          <ac:spMkLst>
            <pc:docMk/>
            <pc:sldMk cId="2764066224" sldId="266"/>
            <ac:spMk id="3" creationId="{574819EB-6557-1F3A-7750-98BED4570AED}"/>
          </ac:spMkLst>
        </pc:spChg>
        <pc:spChg chg="add mod">
          <ac:chgData name="Anna Khurgina" userId="a3648ae716cd77ef" providerId="LiveId" clId="{F512A242-9F07-4C77-9E0E-48755F65CF53}" dt="2024-03-20T06:15:27.355" v="1229" actId="1076"/>
          <ac:spMkLst>
            <pc:docMk/>
            <pc:sldMk cId="2764066224" sldId="266"/>
            <ac:spMk id="4" creationId="{75521EA4-C09F-EF61-F31F-B7DF82A2C3CB}"/>
          </ac:spMkLst>
        </pc:spChg>
        <pc:spChg chg="add mod">
          <ac:chgData name="Anna Khurgina" userId="a3648ae716cd77ef" providerId="LiveId" clId="{F512A242-9F07-4C77-9E0E-48755F65CF53}" dt="2024-03-19T19:59:43.445" v="69"/>
          <ac:spMkLst>
            <pc:docMk/>
            <pc:sldMk cId="2764066224" sldId="266"/>
            <ac:spMk id="8" creationId="{0A32C170-F2A2-7843-9F49-30FE4C1F5E70}"/>
          </ac:spMkLst>
        </pc:spChg>
        <pc:spChg chg="add mod">
          <ac:chgData name="Anna Khurgina" userId="a3648ae716cd77ef" providerId="LiveId" clId="{F512A242-9F07-4C77-9E0E-48755F65CF53}" dt="2024-03-20T08:17:20.450" v="1361" actId="14100"/>
          <ac:spMkLst>
            <pc:docMk/>
            <pc:sldMk cId="2764066224" sldId="266"/>
            <ac:spMk id="9" creationId="{19B9CAC1-9E3B-F400-7055-AF7DDAC9C1D1}"/>
          </ac:spMkLst>
        </pc:spChg>
        <pc:spChg chg="add mod">
          <ac:chgData name="Anna Khurgina" userId="a3648ae716cd77ef" providerId="LiveId" clId="{F512A242-9F07-4C77-9E0E-48755F65CF53}" dt="2024-03-20T08:17:16.556" v="1360" actId="1076"/>
          <ac:spMkLst>
            <pc:docMk/>
            <pc:sldMk cId="2764066224" sldId="266"/>
            <ac:spMk id="10" creationId="{4E85F920-DCDB-91FE-33DC-F543A80690A0}"/>
          </ac:spMkLst>
        </pc:spChg>
        <pc:spChg chg="add mod">
          <ac:chgData name="Anna Khurgina" userId="a3648ae716cd77ef" providerId="LiveId" clId="{F512A242-9F07-4C77-9E0E-48755F65CF53}" dt="2024-03-19T20:31:05.713" v="76"/>
          <ac:spMkLst>
            <pc:docMk/>
            <pc:sldMk cId="2764066224" sldId="266"/>
            <ac:spMk id="11" creationId="{6E7FDD85-DBDB-E068-310F-9203EA577FD0}"/>
          </ac:spMkLst>
        </pc:spChg>
        <pc:spChg chg="add mod">
          <ac:chgData name="Anna Khurgina" userId="a3648ae716cd77ef" providerId="LiveId" clId="{F512A242-9F07-4C77-9E0E-48755F65CF53}" dt="2024-03-20T08:18:20.662" v="1381" actId="20577"/>
          <ac:spMkLst>
            <pc:docMk/>
            <pc:sldMk cId="2764066224" sldId="266"/>
            <ac:spMk id="12" creationId="{1F5EFB9D-28B1-DAA7-3724-5A75BB3214F2}"/>
          </ac:spMkLst>
        </pc:spChg>
      </pc:sldChg>
      <pc:sldChg chg="addSp modSp mod">
        <pc:chgData name="Anna Khurgina" userId="a3648ae716cd77ef" providerId="LiveId" clId="{F512A242-9F07-4C77-9E0E-48755F65CF53}" dt="2024-03-20T10:16:25.934" v="1443" actId="20577"/>
        <pc:sldMkLst>
          <pc:docMk/>
          <pc:sldMk cId="3893314588" sldId="267"/>
        </pc:sldMkLst>
        <pc:spChg chg="add mod">
          <ac:chgData name="Anna Khurgina" userId="a3648ae716cd77ef" providerId="LiveId" clId="{F512A242-9F07-4C77-9E0E-48755F65CF53}" dt="2024-03-20T05:41:07.968" v="1010" actId="1037"/>
          <ac:spMkLst>
            <pc:docMk/>
            <pc:sldMk cId="3893314588" sldId="267"/>
            <ac:spMk id="2" creationId="{ED176A7F-1634-13D4-0164-4D2E86FE2F66}"/>
          </ac:spMkLst>
        </pc:spChg>
        <pc:spChg chg="add mod">
          <ac:chgData name="Anna Khurgina" userId="a3648ae716cd77ef" providerId="LiveId" clId="{F512A242-9F07-4C77-9E0E-48755F65CF53}" dt="2024-03-20T10:16:25.934" v="1443" actId="20577"/>
          <ac:spMkLst>
            <pc:docMk/>
            <pc:sldMk cId="3893314588" sldId="267"/>
            <ac:spMk id="10" creationId="{30056B5A-29A1-C644-86E8-498A4A7ED9E8}"/>
          </ac:spMkLst>
        </pc:spChg>
        <pc:spChg chg="add mod">
          <ac:chgData name="Anna Khurgina" userId="a3648ae716cd77ef" providerId="LiveId" clId="{F512A242-9F07-4C77-9E0E-48755F65CF53}" dt="2024-03-19T15:49:40.451" v="2"/>
          <ac:spMkLst>
            <pc:docMk/>
            <pc:sldMk cId="3893314588" sldId="267"/>
            <ac:spMk id="11" creationId="{CC4C3E77-0C53-B4C0-3C71-411AD0CF21CA}"/>
          </ac:spMkLst>
        </pc:spChg>
        <pc:spChg chg="add mod">
          <ac:chgData name="Anna Khurgina" userId="a3648ae716cd77ef" providerId="LiveId" clId="{F512A242-9F07-4C77-9E0E-48755F65CF53}" dt="2024-03-19T22:13:42.864" v="945"/>
          <ac:spMkLst>
            <pc:docMk/>
            <pc:sldMk cId="3893314588" sldId="267"/>
            <ac:spMk id="14" creationId="{30335A47-3C56-B4CF-C0FB-8F54610BFBF1}"/>
          </ac:spMkLst>
        </pc:spChg>
        <pc:picChg chg="add mod">
          <ac:chgData name="Anna Khurgina" userId="a3648ae716cd77ef" providerId="LiveId" clId="{F512A242-9F07-4C77-9E0E-48755F65CF53}" dt="2024-03-19T16:04:00.048" v="7" actId="931"/>
          <ac:picMkLst>
            <pc:docMk/>
            <pc:sldMk cId="3893314588" sldId="267"/>
            <ac:picMk id="13" creationId="{25DB977C-A9D0-DE50-E1CB-32B33BC908D8}"/>
          </ac:picMkLst>
        </pc:picChg>
      </pc:sldChg>
      <pc:sldChg chg="addSp modSp mod">
        <pc:chgData name="Anna Khurgina" userId="a3648ae716cd77ef" providerId="LiveId" clId="{F512A242-9F07-4C77-9E0E-48755F65CF53}" dt="2024-03-20T05:49:14.912" v="1068" actId="1037"/>
        <pc:sldMkLst>
          <pc:docMk/>
          <pc:sldMk cId="1925498685" sldId="271"/>
        </pc:sldMkLst>
        <pc:spChg chg="add mod">
          <ac:chgData name="Anna Khurgina" userId="a3648ae716cd77ef" providerId="LiveId" clId="{F512A242-9F07-4C77-9E0E-48755F65CF53}" dt="2024-03-19T19:47:58.609" v="66"/>
          <ac:spMkLst>
            <pc:docMk/>
            <pc:sldMk cId="1925498685" sldId="271"/>
            <ac:spMk id="4" creationId="{BCBA8CC0-41BF-1445-CB0E-D7DD8D519407}"/>
          </ac:spMkLst>
        </pc:spChg>
        <pc:spChg chg="add mod">
          <ac:chgData name="Anna Khurgina" userId="a3648ae716cd77ef" providerId="LiveId" clId="{F512A242-9F07-4C77-9E0E-48755F65CF53}" dt="2024-03-20T05:49:02.284" v="1056" actId="14100"/>
          <ac:spMkLst>
            <pc:docMk/>
            <pc:sldMk cId="1925498685" sldId="271"/>
            <ac:spMk id="5" creationId="{2328C923-418C-D2B8-ACA3-1B862414C723}"/>
          </ac:spMkLst>
        </pc:spChg>
        <pc:spChg chg="add mod">
          <ac:chgData name="Anna Khurgina" userId="a3648ae716cd77ef" providerId="LiveId" clId="{F512A242-9F07-4C77-9E0E-48755F65CF53}" dt="2024-03-20T05:49:14.912" v="1068" actId="1037"/>
          <ac:spMkLst>
            <pc:docMk/>
            <pc:sldMk cId="1925498685" sldId="271"/>
            <ac:spMk id="6" creationId="{AD0B5E22-F098-909B-850C-4A33145EAFCA}"/>
          </ac:spMkLst>
        </pc:spChg>
      </pc:sldChg>
      <pc:sldChg chg="addSp modSp">
        <pc:chgData name="Anna Khurgina" userId="a3648ae716cd77ef" providerId="LiveId" clId="{F512A242-9F07-4C77-9E0E-48755F65CF53}" dt="2024-03-19T19:46:52.132" v="65" actId="255"/>
        <pc:sldMkLst>
          <pc:docMk/>
          <pc:sldMk cId="739173974" sldId="272"/>
        </pc:sldMkLst>
        <pc:spChg chg="mod">
          <ac:chgData name="Anna Khurgina" userId="a3648ae716cd77ef" providerId="LiveId" clId="{F512A242-9F07-4C77-9E0E-48755F65CF53}" dt="2024-03-19T19:46:52.132" v="65" actId="255"/>
          <ac:spMkLst>
            <pc:docMk/>
            <pc:sldMk cId="739173974" sldId="272"/>
            <ac:spMk id="2" creationId="{F8D2362D-4BEC-6511-E796-4D6A5F9367DA}"/>
          </ac:spMkLst>
        </pc:spChg>
        <pc:spChg chg="add mod">
          <ac:chgData name="Anna Khurgina" userId="a3648ae716cd77ef" providerId="LiveId" clId="{F512A242-9F07-4C77-9E0E-48755F65CF53}" dt="2024-03-19T19:42:23.214" v="57"/>
          <ac:spMkLst>
            <pc:docMk/>
            <pc:sldMk cId="739173974" sldId="272"/>
            <ac:spMk id="4" creationId="{979C536C-4A8C-9457-8A3E-E43F834E949B}"/>
          </ac:spMkLst>
        </pc:spChg>
        <pc:picChg chg="add mod">
          <ac:chgData name="Anna Khurgina" userId="a3648ae716cd77ef" providerId="LiveId" clId="{F512A242-9F07-4C77-9E0E-48755F65CF53}" dt="2024-03-19T19:44:54.731" v="58" actId="931"/>
          <ac:picMkLst>
            <pc:docMk/>
            <pc:sldMk cId="739173974" sldId="272"/>
            <ac:picMk id="6" creationId="{CE0662DD-6713-F610-7812-2716BE22BCF2}"/>
          </ac:picMkLst>
        </pc:picChg>
      </pc:sldChg>
      <pc:sldChg chg="addSp modSp mod">
        <pc:chgData name="Anna Khurgina" userId="a3648ae716cd77ef" providerId="LiveId" clId="{F512A242-9F07-4C77-9E0E-48755F65CF53}" dt="2024-03-20T08:19:03.722" v="1383" actId="21"/>
        <pc:sldMkLst>
          <pc:docMk/>
          <pc:sldMk cId="2282631024" sldId="274"/>
        </pc:sldMkLst>
        <pc:spChg chg="add mod">
          <ac:chgData name="Anna Khurgina" userId="a3648ae716cd77ef" providerId="LiveId" clId="{F512A242-9F07-4C77-9E0E-48755F65CF53}" dt="2024-03-20T06:15:52.575" v="1233" actId="1076"/>
          <ac:spMkLst>
            <pc:docMk/>
            <pc:sldMk cId="2282631024" sldId="274"/>
            <ac:spMk id="3" creationId="{180D5D78-529E-B763-7B81-85D07E713B55}"/>
          </ac:spMkLst>
        </pc:spChg>
        <pc:spChg chg="add mod">
          <ac:chgData name="Anna Khurgina" userId="a3648ae716cd77ef" providerId="LiveId" clId="{F512A242-9F07-4C77-9E0E-48755F65CF53}" dt="2024-03-19T19:58:07.492" v="68"/>
          <ac:spMkLst>
            <pc:docMk/>
            <pc:sldMk cId="2282631024" sldId="274"/>
            <ac:spMk id="6" creationId="{A58DE48D-5CD2-5FEE-C887-F5CB88276BB3}"/>
          </ac:spMkLst>
        </pc:spChg>
        <pc:spChg chg="add mod">
          <ac:chgData name="Anna Khurgina" userId="a3648ae716cd77ef" providerId="LiveId" clId="{F512A242-9F07-4C77-9E0E-48755F65CF53}" dt="2024-03-20T06:15:48.274" v="1232" actId="14100"/>
          <ac:spMkLst>
            <pc:docMk/>
            <pc:sldMk cId="2282631024" sldId="274"/>
            <ac:spMk id="7" creationId="{ADC7B995-BC49-301D-3826-49AEED4421DC}"/>
          </ac:spMkLst>
        </pc:spChg>
        <pc:spChg chg="add mod">
          <ac:chgData name="Anna Khurgina" userId="a3648ae716cd77ef" providerId="LiveId" clId="{F512A242-9F07-4C77-9E0E-48755F65CF53}" dt="2024-03-20T08:19:03.722" v="1383" actId="21"/>
          <ac:spMkLst>
            <pc:docMk/>
            <pc:sldMk cId="2282631024" sldId="274"/>
            <ac:spMk id="8" creationId="{E3F67812-CD63-156A-B0E2-0A9904020938}"/>
          </ac:spMkLst>
        </pc:spChg>
      </pc:sldChg>
      <pc:sldChg chg="addSp delSp modSp mod modAnim">
        <pc:chgData name="Anna Khurgina" userId="a3648ae716cd77ef" providerId="LiveId" clId="{F512A242-9F07-4C77-9E0E-48755F65CF53}" dt="2024-03-20T06:12:13.887" v="1185" actId="1076"/>
        <pc:sldMkLst>
          <pc:docMk/>
          <pc:sldMk cId="4272256603" sldId="275"/>
        </pc:sldMkLst>
        <pc:spChg chg="add mod">
          <ac:chgData name="Anna Khurgina" userId="a3648ae716cd77ef" providerId="LiveId" clId="{F512A242-9F07-4C77-9E0E-48755F65CF53}" dt="2024-03-20T06:12:13.887" v="1185" actId="1076"/>
          <ac:spMkLst>
            <pc:docMk/>
            <pc:sldMk cId="4272256603" sldId="275"/>
            <ac:spMk id="2" creationId="{B9855314-3375-8E03-DF38-2C4D287DAFAF}"/>
          </ac:spMkLst>
        </pc:spChg>
        <pc:spChg chg="mod">
          <ac:chgData name="Anna Khurgina" userId="a3648ae716cd77ef" providerId="LiveId" clId="{F512A242-9F07-4C77-9E0E-48755F65CF53}" dt="2024-03-19T22:08:20.548" v="941" actId="20577"/>
          <ac:spMkLst>
            <pc:docMk/>
            <pc:sldMk cId="4272256603" sldId="275"/>
            <ac:spMk id="3" creationId="{33E87F0A-268A-5986-63C4-F2342A810C2E}"/>
          </ac:spMkLst>
        </pc:spChg>
        <pc:spChg chg="add mod">
          <ac:chgData name="Anna Khurgina" userId="a3648ae716cd77ef" providerId="LiveId" clId="{F512A242-9F07-4C77-9E0E-48755F65CF53}" dt="2024-03-20T06:12:10.219" v="1184" actId="14100"/>
          <ac:spMkLst>
            <pc:docMk/>
            <pc:sldMk cId="4272256603" sldId="275"/>
            <ac:spMk id="4" creationId="{43CACBDE-C9CF-753D-9785-E6A968A2B0FB}"/>
          </ac:spMkLst>
        </pc:spChg>
        <pc:spChg chg="add mod">
          <ac:chgData name="Anna Khurgina" userId="a3648ae716cd77ef" providerId="LiveId" clId="{F512A242-9F07-4C77-9E0E-48755F65CF53}" dt="2024-03-20T06:11:41.908" v="1179"/>
          <ac:spMkLst>
            <pc:docMk/>
            <pc:sldMk cId="4272256603" sldId="275"/>
            <ac:spMk id="5" creationId="{834CBBE4-2F25-EEDA-5B5A-82E1790018E2}"/>
          </ac:spMkLst>
        </pc:spChg>
        <pc:spChg chg="add mod">
          <ac:chgData name="Anna Khurgina" userId="a3648ae716cd77ef" providerId="LiveId" clId="{F512A242-9F07-4C77-9E0E-48755F65CF53}" dt="2024-03-20T06:12:00.484" v="1183" actId="1076"/>
          <ac:spMkLst>
            <pc:docMk/>
            <pc:sldMk cId="4272256603" sldId="275"/>
            <ac:spMk id="6" creationId="{3CCB6B6A-7D98-D83C-1D8F-BF7D229C9935}"/>
          </ac:spMkLst>
        </pc:spChg>
        <pc:spChg chg="add mod">
          <ac:chgData name="Anna Khurgina" userId="a3648ae716cd77ef" providerId="LiveId" clId="{F512A242-9F07-4C77-9E0E-48755F65CF53}" dt="2024-03-19T21:55:35.976" v="482"/>
          <ac:spMkLst>
            <pc:docMk/>
            <pc:sldMk cId="4272256603" sldId="275"/>
            <ac:spMk id="9" creationId="{27C68F38-C123-9681-5903-F2021E7D71A7}"/>
          </ac:spMkLst>
        </pc:spChg>
        <pc:spChg chg="add del mod">
          <ac:chgData name="Anna Khurgina" userId="a3648ae716cd77ef" providerId="LiveId" clId="{F512A242-9F07-4C77-9E0E-48755F65CF53}" dt="2024-03-19T21:56:03.496" v="484"/>
          <ac:spMkLst>
            <pc:docMk/>
            <pc:sldMk cId="4272256603" sldId="275"/>
            <ac:spMk id="10" creationId="{0735E527-3262-9473-CA78-878FE90D14C0}"/>
          </ac:spMkLst>
        </pc:spChg>
        <pc:spChg chg="add mod">
          <ac:chgData name="Anna Khurgina" userId="a3648ae716cd77ef" providerId="LiveId" clId="{F512A242-9F07-4C77-9E0E-48755F65CF53}" dt="2024-03-19T21:56:11.007" v="485" actId="767"/>
          <ac:spMkLst>
            <pc:docMk/>
            <pc:sldMk cId="4272256603" sldId="275"/>
            <ac:spMk id="11" creationId="{D4E535F0-EA7B-5FAA-6F84-0484FAEFBCDB}"/>
          </ac:spMkLst>
        </pc:spChg>
        <pc:spChg chg="add mod">
          <ac:chgData name="Anna Khurgina" userId="a3648ae716cd77ef" providerId="LiveId" clId="{F512A242-9F07-4C77-9E0E-48755F65CF53}" dt="2024-03-20T06:11:56.558" v="1182" actId="14100"/>
          <ac:spMkLst>
            <pc:docMk/>
            <pc:sldMk cId="4272256603" sldId="275"/>
            <ac:spMk id="12" creationId="{00780A6B-146D-0E02-2717-4164C0BDDEC6}"/>
          </ac:spMkLst>
        </pc:spChg>
        <pc:spChg chg="add mod">
          <ac:chgData name="Anna Khurgina" userId="a3648ae716cd77ef" providerId="LiveId" clId="{F512A242-9F07-4C77-9E0E-48755F65CF53}" dt="2024-03-19T22:06:12.424" v="888" actId="20577"/>
          <ac:spMkLst>
            <pc:docMk/>
            <pc:sldMk cId="4272256603" sldId="275"/>
            <ac:spMk id="13" creationId="{845812C1-4517-E85D-7239-15E0C0A84419}"/>
          </ac:spMkLst>
        </pc:spChg>
        <pc:spChg chg="add mod">
          <ac:chgData name="Anna Khurgina" userId="a3648ae716cd77ef" providerId="LiveId" clId="{F512A242-9F07-4C77-9E0E-48755F65CF53}" dt="2024-03-19T22:03:07.199" v="862"/>
          <ac:spMkLst>
            <pc:docMk/>
            <pc:sldMk cId="4272256603" sldId="275"/>
            <ac:spMk id="14" creationId="{42F5968E-93EA-87FD-6481-0E5259DA4205}"/>
          </ac:spMkLst>
        </pc:spChg>
        <pc:spChg chg="add mod">
          <ac:chgData name="Anna Khurgina" userId="a3648ae716cd77ef" providerId="LiveId" clId="{F512A242-9F07-4C77-9E0E-48755F65CF53}" dt="2024-03-19T22:08:44.476" v="942"/>
          <ac:spMkLst>
            <pc:docMk/>
            <pc:sldMk cId="4272256603" sldId="275"/>
            <ac:spMk id="15" creationId="{9AAF53AB-CA00-507D-4BCB-303CD1A2A117}"/>
          </ac:spMkLst>
        </pc:spChg>
      </pc:sldChg>
      <pc:sldChg chg="addSp modSp mod">
        <pc:chgData name="Anna Khurgina" userId="a3648ae716cd77ef" providerId="LiveId" clId="{F512A242-9F07-4C77-9E0E-48755F65CF53}" dt="2024-03-20T10:21:21.715" v="1469" actId="20577"/>
        <pc:sldMkLst>
          <pc:docMk/>
          <pc:sldMk cId="103275158" sldId="277"/>
        </pc:sldMkLst>
        <pc:spChg chg="add mod">
          <ac:chgData name="Anna Khurgina" userId="a3648ae716cd77ef" providerId="LiveId" clId="{F512A242-9F07-4C77-9E0E-48755F65CF53}" dt="2024-03-19T20:56:03.162" v="283" actId="1035"/>
          <ac:spMkLst>
            <pc:docMk/>
            <pc:sldMk cId="103275158" sldId="277"/>
            <ac:spMk id="3" creationId="{4CD70C66-6102-C95C-CA4E-E230140E29D1}"/>
          </ac:spMkLst>
        </pc:spChg>
        <pc:spChg chg="add mod">
          <ac:chgData name="Anna Khurgina" userId="a3648ae716cd77ef" providerId="LiveId" clId="{F512A242-9F07-4C77-9E0E-48755F65CF53}" dt="2024-03-19T20:54:42.773" v="275"/>
          <ac:spMkLst>
            <pc:docMk/>
            <pc:sldMk cId="103275158" sldId="277"/>
            <ac:spMk id="4" creationId="{2A8411D1-6E45-6C4F-BF38-6BC303CCD99A}"/>
          </ac:spMkLst>
        </pc:spChg>
        <pc:spChg chg="add mod">
          <ac:chgData name="Anna Khurgina" userId="a3648ae716cd77ef" providerId="LiveId" clId="{F512A242-9F07-4C77-9E0E-48755F65CF53}" dt="2024-03-20T06:12:48.278" v="1189" actId="1076"/>
          <ac:spMkLst>
            <pc:docMk/>
            <pc:sldMk cId="103275158" sldId="277"/>
            <ac:spMk id="5" creationId="{0E39944D-FBE0-9482-6A1D-2D3116F55409}"/>
          </ac:spMkLst>
        </pc:spChg>
        <pc:spChg chg="mod">
          <ac:chgData name="Anna Khurgina" userId="a3648ae716cd77ef" providerId="LiveId" clId="{F512A242-9F07-4C77-9E0E-48755F65CF53}" dt="2024-03-20T10:21:21.715" v="1469" actId="20577"/>
          <ac:spMkLst>
            <pc:docMk/>
            <pc:sldMk cId="103275158" sldId="277"/>
            <ac:spMk id="7" creationId="{E0C300C8-74EA-E6A8-08AD-F73CF4FE8371}"/>
          </ac:spMkLst>
        </pc:spChg>
        <pc:picChg chg="add mod">
          <ac:chgData name="Anna Khurgina" userId="a3648ae716cd77ef" providerId="LiveId" clId="{F512A242-9F07-4C77-9E0E-48755F65CF53}" dt="2024-03-19T20:56:03.162" v="283" actId="1035"/>
          <ac:picMkLst>
            <pc:docMk/>
            <pc:sldMk cId="103275158" sldId="277"/>
            <ac:picMk id="6146" creationId="{8FFC06F1-C6BA-21F3-B617-8487763E7498}"/>
          </ac:picMkLst>
        </pc:picChg>
      </pc:sldChg>
      <pc:sldChg chg="addSp modSp mod modAnim">
        <pc:chgData name="Anna Khurgina" userId="a3648ae716cd77ef" providerId="LiveId" clId="{F512A242-9F07-4C77-9E0E-48755F65CF53}" dt="2024-03-20T06:07:42.097" v="1139" actId="1076"/>
        <pc:sldMkLst>
          <pc:docMk/>
          <pc:sldMk cId="1992496915" sldId="278"/>
        </pc:sldMkLst>
        <pc:spChg chg="add mod">
          <ac:chgData name="Anna Khurgina" userId="a3648ae716cd77ef" providerId="LiveId" clId="{F512A242-9F07-4C77-9E0E-48755F65CF53}" dt="2024-03-20T05:42:44.134" v="1021" actId="1076"/>
          <ac:spMkLst>
            <pc:docMk/>
            <pc:sldMk cId="1992496915" sldId="278"/>
            <ac:spMk id="2" creationId="{58825379-2F3C-0F7F-8E8C-ABFA003C6559}"/>
          </ac:spMkLst>
        </pc:spChg>
        <pc:spChg chg="add mod">
          <ac:chgData name="Anna Khurgina" userId="a3648ae716cd77ef" providerId="LiveId" clId="{F512A242-9F07-4C77-9E0E-48755F65CF53}" dt="2024-03-20T05:42:57.226" v="1023" actId="1076"/>
          <ac:spMkLst>
            <pc:docMk/>
            <pc:sldMk cId="1992496915" sldId="278"/>
            <ac:spMk id="3" creationId="{61A96FFF-2925-AB88-E11E-C4BA8B257833}"/>
          </ac:spMkLst>
        </pc:spChg>
        <pc:spChg chg="add mod">
          <ac:chgData name="Anna Khurgina" userId="a3648ae716cd77ef" providerId="LiveId" clId="{F512A242-9F07-4C77-9E0E-48755F65CF53}" dt="2024-03-19T16:25:38.214" v="26"/>
          <ac:spMkLst>
            <pc:docMk/>
            <pc:sldMk cId="1992496915" sldId="278"/>
            <ac:spMk id="6" creationId="{0EDBC644-F0B0-5608-53C5-100C1C84C5E1}"/>
          </ac:spMkLst>
        </pc:spChg>
        <pc:spChg chg="add mod">
          <ac:chgData name="Anna Khurgina" userId="a3648ae716cd77ef" providerId="LiveId" clId="{F512A242-9F07-4C77-9E0E-48755F65CF53}" dt="2024-03-19T16:25:38.214" v="26"/>
          <ac:spMkLst>
            <pc:docMk/>
            <pc:sldMk cId="1992496915" sldId="278"/>
            <ac:spMk id="7" creationId="{9C6A3550-207B-A0F9-07DB-631B2951B5E0}"/>
          </ac:spMkLst>
        </pc:spChg>
        <pc:spChg chg="add mod">
          <ac:chgData name="Anna Khurgina" userId="a3648ae716cd77ef" providerId="LiveId" clId="{F512A242-9F07-4C77-9E0E-48755F65CF53}" dt="2024-03-20T06:07:42.097" v="1139" actId="1076"/>
          <ac:spMkLst>
            <pc:docMk/>
            <pc:sldMk cId="1992496915" sldId="278"/>
            <ac:spMk id="8" creationId="{8EEB3862-799D-3ACA-82DB-C9EF2D7FB271}"/>
          </ac:spMkLst>
        </pc:spChg>
        <pc:spChg chg="add mod">
          <ac:chgData name="Anna Khurgina" userId="a3648ae716cd77ef" providerId="LiveId" clId="{F512A242-9F07-4C77-9E0E-48755F65CF53}" dt="2024-03-19T16:27:35.711" v="27"/>
          <ac:spMkLst>
            <pc:docMk/>
            <pc:sldMk cId="1992496915" sldId="278"/>
            <ac:spMk id="10" creationId="{8D744B21-AAD6-F7AE-FDA8-B85081976C8A}"/>
          </ac:spMkLst>
        </pc:spChg>
        <pc:spChg chg="add mod">
          <ac:chgData name="Anna Khurgina" userId="a3648ae716cd77ef" providerId="LiveId" clId="{F512A242-9F07-4C77-9E0E-48755F65CF53}" dt="2024-03-19T16:39:19.836" v="32"/>
          <ac:spMkLst>
            <pc:docMk/>
            <pc:sldMk cId="1992496915" sldId="278"/>
            <ac:spMk id="11" creationId="{69BCD8F2-500A-057C-3EE1-A7866F0746C5}"/>
          </ac:spMkLst>
        </pc:spChg>
      </pc:sldChg>
      <pc:sldChg chg="addSp delSp modSp mod">
        <pc:chgData name="Anna Khurgina" userId="a3648ae716cd77ef" providerId="LiveId" clId="{F512A242-9F07-4C77-9E0E-48755F65CF53}" dt="2024-03-20T06:08:00.938" v="1141" actId="1076"/>
        <pc:sldMkLst>
          <pc:docMk/>
          <pc:sldMk cId="2047838153" sldId="279"/>
        </pc:sldMkLst>
        <pc:spChg chg="add mod">
          <ac:chgData name="Anna Khurgina" userId="a3648ae716cd77ef" providerId="LiveId" clId="{F512A242-9F07-4C77-9E0E-48755F65CF53}" dt="2024-03-20T05:45:38.171" v="1036" actId="1076"/>
          <ac:spMkLst>
            <pc:docMk/>
            <pc:sldMk cId="2047838153" sldId="279"/>
            <ac:spMk id="3" creationId="{6FCE9BA4-35D3-BBF9-962A-FC3AF4304865}"/>
          </ac:spMkLst>
        </pc:spChg>
        <pc:spChg chg="add mod">
          <ac:chgData name="Anna Khurgina" userId="a3648ae716cd77ef" providerId="LiveId" clId="{F512A242-9F07-4C77-9E0E-48755F65CF53}" dt="2024-03-20T06:08:00.938" v="1141" actId="1076"/>
          <ac:spMkLst>
            <pc:docMk/>
            <pc:sldMk cId="2047838153" sldId="279"/>
            <ac:spMk id="4" creationId="{08849A8D-7C52-1C56-CF9F-8E18C6BA0FBB}"/>
          </ac:spMkLst>
        </pc:spChg>
        <pc:spChg chg="add mod">
          <ac:chgData name="Anna Khurgina" userId="a3648ae716cd77ef" providerId="LiveId" clId="{F512A242-9F07-4C77-9E0E-48755F65CF53}" dt="2024-03-19T16:41:03.104" v="33"/>
          <ac:spMkLst>
            <pc:docMk/>
            <pc:sldMk cId="2047838153" sldId="279"/>
            <ac:spMk id="6" creationId="{B58D1926-F7AC-9BD0-1D24-0E9F40C6ACF7}"/>
          </ac:spMkLst>
        </pc:spChg>
        <pc:spChg chg="add mod">
          <ac:chgData name="Anna Khurgina" userId="a3648ae716cd77ef" providerId="LiveId" clId="{F512A242-9F07-4C77-9E0E-48755F65CF53}" dt="2024-03-19T16:44:51.104" v="35"/>
          <ac:spMkLst>
            <pc:docMk/>
            <pc:sldMk cId="2047838153" sldId="279"/>
            <ac:spMk id="7" creationId="{13B6C2BF-E625-B447-7A90-8EC63924C02D}"/>
          </ac:spMkLst>
        </pc:spChg>
        <pc:spChg chg="add del mod">
          <ac:chgData name="Anna Khurgina" userId="a3648ae716cd77ef" providerId="LiveId" clId="{F512A242-9F07-4C77-9E0E-48755F65CF53}" dt="2024-03-19T16:46:13.130" v="36"/>
          <ac:spMkLst>
            <pc:docMk/>
            <pc:sldMk cId="2047838153" sldId="279"/>
            <ac:spMk id="8" creationId="{F89A5BB5-9AD2-8A52-F84A-4DFCDFC209A5}"/>
          </ac:spMkLst>
        </pc:spChg>
        <pc:picChg chg="mod">
          <ac:chgData name="Anna Khurgina" userId="a3648ae716cd77ef" providerId="LiveId" clId="{F512A242-9F07-4C77-9E0E-48755F65CF53}" dt="2024-03-20T05:45:13.322" v="1032" actId="1038"/>
          <ac:picMkLst>
            <pc:docMk/>
            <pc:sldMk cId="2047838153" sldId="279"/>
            <ac:picMk id="5" creationId="{626325D6-E355-9EC9-83AF-DEE3D9E46832}"/>
          </ac:picMkLst>
        </pc:picChg>
      </pc:sldChg>
      <pc:sldChg chg="addSp modSp mod modAnim">
        <pc:chgData name="Anna Khurgina" userId="a3648ae716cd77ef" providerId="LiveId" clId="{F512A242-9F07-4C77-9E0E-48755F65CF53}" dt="2024-03-20T10:19:13.889" v="1444"/>
        <pc:sldMkLst>
          <pc:docMk/>
          <pc:sldMk cId="2172317665" sldId="281"/>
        </pc:sldMkLst>
        <pc:spChg chg="add mod">
          <ac:chgData name="Anna Khurgina" userId="a3648ae716cd77ef" providerId="LiveId" clId="{F512A242-9F07-4C77-9E0E-48755F65CF53}" dt="2024-03-20T05:45:54.010" v="1038" actId="1076"/>
          <ac:spMkLst>
            <pc:docMk/>
            <pc:sldMk cId="2172317665" sldId="281"/>
            <ac:spMk id="2" creationId="{BFA864E8-0ED5-718F-AB57-1159F0DD28AB}"/>
          </ac:spMkLst>
        </pc:spChg>
        <pc:spChg chg="add mod">
          <ac:chgData name="Anna Khurgina" userId="a3648ae716cd77ef" providerId="LiveId" clId="{F512A242-9F07-4C77-9E0E-48755F65CF53}" dt="2024-03-20T05:46:02.751" v="1040" actId="1076"/>
          <ac:spMkLst>
            <pc:docMk/>
            <pc:sldMk cId="2172317665" sldId="281"/>
            <ac:spMk id="3" creationId="{CF2DD0F3-0485-9394-984F-1BF38501DCDC}"/>
          </ac:spMkLst>
        </pc:spChg>
        <pc:picChg chg="add mod">
          <ac:chgData name="Anna Khurgina" userId="a3648ae716cd77ef" providerId="LiveId" clId="{F512A242-9F07-4C77-9E0E-48755F65CF53}" dt="2024-03-19T16:42:08.095" v="34"/>
          <ac:picMkLst>
            <pc:docMk/>
            <pc:sldMk cId="2172317665" sldId="281"/>
            <ac:picMk id="6" creationId="{9F1F0B08-5E0E-319D-4B30-C0609C9B3AED}"/>
          </ac:picMkLst>
        </pc:picChg>
      </pc:sldChg>
      <pc:sldChg chg="addSp delSp modSp mod delAnim modAnim">
        <pc:chgData name="Anna Khurgina" userId="a3648ae716cd77ef" providerId="LiveId" clId="{F512A242-9F07-4C77-9E0E-48755F65CF53}" dt="2024-03-20T05:44:37.778" v="1029" actId="20577"/>
        <pc:sldMkLst>
          <pc:docMk/>
          <pc:sldMk cId="225570206" sldId="283"/>
        </pc:sldMkLst>
        <pc:spChg chg="add del mod">
          <ac:chgData name="Anna Khurgina" userId="a3648ae716cd77ef" providerId="LiveId" clId="{F512A242-9F07-4C77-9E0E-48755F65CF53}" dt="2024-03-20T05:44:23.924" v="1025" actId="478"/>
          <ac:spMkLst>
            <pc:docMk/>
            <pc:sldMk cId="225570206" sldId="283"/>
            <ac:spMk id="2" creationId="{F953A67C-D6F2-DF0D-F719-BFA11BB47D08}"/>
          </ac:spMkLst>
        </pc:spChg>
        <pc:spChg chg="add del mod">
          <ac:chgData name="Anna Khurgina" userId="a3648ae716cd77ef" providerId="LiveId" clId="{F512A242-9F07-4C77-9E0E-48755F65CF53}" dt="2024-03-20T05:44:23.924" v="1025" actId="478"/>
          <ac:spMkLst>
            <pc:docMk/>
            <pc:sldMk cId="225570206" sldId="283"/>
            <ac:spMk id="3" creationId="{001D5D4E-09A6-ED35-8C00-27DCFD462FD9}"/>
          </ac:spMkLst>
        </pc:spChg>
        <pc:spChg chg="add mod">
          <ac:chgData name="Anna Khurgina" userId="a3648ae716cd77ef" providerId="LiveId" clId="{F512A242-9F07-4C77-9E0E-48755F65CF53}" dt="2024-03-19T16:28:29.423" v="28"/>
          <ac:spMkLst>
            <pc:docMk/>
            <pc:sldMk cId="225570206" sldId="283"/>
            <ac:spMk id="4" creationId="{BE509A55-39B7-97C7-B867-2330D74F744C}"/>
          </ac:spMkLst>
        </pc:spChg>
        <pc:spChg chg="add mod">
          <ac:chgData name="Anna Khurgina" userId="a3648ae716cd77ef" providerId="LiveId" clId="{F512A242-9F07-4C77-9E0E-48755F65CF53}" dt="2024-03-20T05:44:37.778" v="1029" actId="20577"/>
          <ac:spMkLst>
            <pc:docMk/>
            <pc:sldMk cId="225570206" sldId="283"/>
            <ac:spMk id="5" creationId="{B6E30D36-9B15-9524-276C-049A564ABA1C}"/>
          </ac:spMkLst>
        </pc:spChg>
        <pc:picChg chg="mod">
          <ac:chgData name="Anna Khurgina" userId="a3648ae716cd77ef" providerId="LiveId" clId="{F512A242-9F07-4C77-9E0E-48755F65CF53}" dt="2024-03-19T16:28:43.180" v="29" actId="1076"/>
          <ac:picMkLst>
            <pc:docMk/>
            <pc:sldMk cId="225570206" sldId="283"/>
            <ac:picMk id="1026" creationId="{CCDEDA7D-D160-D4A0-DC30-D3A714834BA7}"/>
          </ac:picMkLst>
        </pc:picChg>
      </pc:sldChg>
      <pc:sldChg chg="addSp modSp mod modAnim">
        <pc:chgData name="Anna Khurgina" userId="a3648ae716cd77ef" providerId="LiveId" clId="{F512A242-9F07-4C77-9E0E-48755F65CF53}" dt="2024-03-20T05:51:19.221" v="1090"/>
        <pc:sldMkLst>
          <pc:docMk/>
          <pc:sldMk cId="3349146533" sldId="285"/>
        </pc:sldMkLst>
        <pc:spChg chg="add mod">
          <ac:chgData name="Anna Khurgina" userId="a3648ae716cd77ef" providerId="LiveId" clId="{F512A242-9F07-4C77-9E0E-48755F65CF53}" dt="2024-03-20T05:50:31.662" v="1080" actId="1076"/>
          <ac:spMkLst>
            <pc:docMk/>
            <pc:sldMk cId="3349146533" sldId="285"/>
            <ac:spMk id="2" creationId="{7CD2E63F-D1AC-42CD-42B2-4901E739BAA6}"/>
          </ac:spMkLst>
        </pc:spChg>
        <pc:spChg chg="add mod">
          <ac:chgData name="Anna Khurgina" userId="a3648ae716cd77ef" providerId="LiveId" clId="{F512A242-9F07-4C77-9E0E-48755F65CF53}" dt="2024-03-20T05:50:58.486" v="1086" actId="14100"/>
          <ac:spMkLst>
            <pc:docMk/>
            <pc:sldMk cId="3349146533" sldId="285"/>
            <ac:spMk id="3" creationId="{4C758E33-7DEB-628E-6E42-39D5170109D1}"/>
          </ac:spMkLst>
        </pc:spChg>
        <pc:spChg chg="add mod">
          <ac:chgData name="Anna Khurgina" userId="a3648ae716cd77ef" providerId="LiveId" clId="{F512A242-9F07-4C77-9E0E-48755F65CF53}" dt="2024-03-20T05:51:08.451" v="1088" actId="1076"/>
          <ac:spMkLst>
            <pc:docMk/>
            <pc:sldMk cId="3349146533" sldId="285"/>
            <ac:spMk id="4" creationId="{E2FC3CF6-CDF3-9FEC-C736-86F1F532612B}"/>
          </ac:spMkLst>
        </pc:spChg>
        <pc:picChg chg="add mod">
          <ac:chgData name="Anna Khurgina" userId="a3648ae716cd77ef" providerId="LiveId" clId="{F512A242-9F07-4C77-9E0E-48755F65CF53}" dt="2024-03-19T18:05:08.587" v="37" actId="931"/>
          <ac:picMkLst>
            <pc:docMk/>
            <pc:sldMk cId="3349146533" sldId="285"/>
            <ac:picMk id="10" creationId="{413A31C2-41A8-6531-D15A-7758C0342189}"/>
          </ac:picMkLst>
        </pc:picChg>
        <pc:picChg chg="add mod">
          <ac:chgData name="Anna Khurgina" userId="a3648ae716cd77ef" providerId="LiveId" clId="{F512A242-9F07-4C77-9E0E-48755F65CF53}" dt="2024-03-19T18:14:05.621" v="38" actId="931"/>
          <ac:picMkLst>
            <pc:docMk/>
            <pc:sldMk cId="3349146533" sldId="285"/>
            <ac:picMk id="12" creationId="{2DDF574E-D89F-BCF8-3E08-C84AA7E503A8}"/>
          </ac:picMkLst>
        </pc:picChg>
        <pc:picChg chg="add mod">
          <ac:chgData name="Anna Khurgina" userId="a3648ae716cd77ef" providerId="LiveId" clId="{F512A242-9F07-4C77-9E0E-48755F65CF53}" dt="2024-03-19T18:15:33.656" v="39" actId="931"/>
          <ac:picMkLst>
            <pc:docMk/>
            <pc:sldMk cId="3349146533" sldId="285"/>
            <ac:picMk id="14" creationId="{882FA4F3-AC8E-779D-C390-5A1B413404AA}"/>
          </ac:picMkLst>
        </pc:picChg>
        <pc:picChg chg="add mod">
          <ac:chgData name="Anna Khurgina" userId="a3648ae716cd77ef" providerId="LiveId" clId="{F512A242-9F07-4C77-9E0E-48755F65CF53}" dt="2024-03-19T18:16:29.049" v="41"/>
          <ac:picMkLst>
            <pc:docMk/>
            <pc:sldMk cId="3349146533" sldId="285"/>
            <ac:picMk id="15" creationId="{2CEA30F3-0D4C-3990-1DB9-3DE0252DE66D}"/>
          </ac:picMkLst>
        </pc:picChg>
      </pc:sldChg>
      <pc:sldChg chg="addSp delSp modSp mod modAnim">
        <pc:chgData name="Anna Khurgina" userId="a3648ae716cd77ef" providerId="LiveId" clId="{F512A242-9F07-4C77-9E0E-48755F65CF53}" dt="2024-03-20T09:20:29.361" v="1435" actId="20577"/>
        <pc:sldMkLst>
          <pc:docMk/>
          <pc:sldMk cId="1928454529" sldId="286"/>
        </pc:sldMkLst>
        <pc:spChg chg="add mod">
          <ac:chgData name="Anna Khurgina" userId="a3648ae716cd77ef" providerId="LiveId" clId="{F512A242-9F07-4C77-9E0E-48755F65CF53}" dt="2024-03-20T05:58:14.545" v="1116" actId="1037"/>
          <ac:spMkLst>
            <pc:docMk/>
            <pc:sldMk cId="1928454529" sldId="286"/>
            <ac:spMk id="3" creationId="{86918F18-51F9-5B3E-4C87-932B81938B1B}"/>
          </ac:spMkLst>
        </pc:spChg>
        <pc:spChg chg="add del mod">
          <ac:chgData name="Anna Khurgina" userId="a3648ae716cd77ef" providerId="LiveId" clId="{F512A242-9F07-4C77-9E0E-48755F65CF53}" dt="2024-03-19T20:37:27.571" v="256"/>
          <ac:spMkLst>
            <pc:docMk/>
            <pc:sldMk cId="1928454529" sldId="286"/>
            <ac:spMk id="9" creationId="{53FB5E6B-5082-8591-DB02-C805BD56DB13}"/>
          </ac:spMkLst>
        </pc:spChg>
        <pc:spChg chg="add mod">
          <ac:chgData name="Anna Khurgina" userId="a3648ae716cd77ef" providerId="LiveId" clId="{F512A242-9F07-4C77-9E0E-48755F65CF53}" dt="2024-03-19T20:37:17.800" v="255" actId="767"/>
          <ac:spMkLst>
            <pc:docMk/>
            <pc:sldMk cId="1928454529" sldId="286"/>
            <ac:spMk id="10" creationId="{3B1E191C-6D64-6378-2C22-095623460CA0}"/>
          </ac:spMkLst>
        </pc:spChg>
        <pc:spChg chg="add mod">
          <ac:chgData name="Anna Khurgina" userId="a3648ae716cd77ef" providerId="LiveId" clId="{F512A242-9F07-4C77-9E0E-48755F65CF53}" dt="2024-03-19T20:42:54.094" v="267"/>
          <ac:spMkLst>
            <pc:docMk/>
            <pc:sldMk cId="1928454529" sldId="286"/>
            <ac:spMk id="12" creationId="{8968DF05-C16B-F2A5-FD25-6257A58135D1}"/>
          </ac:spMkLst>
        </pc:spChg>
        <pc:spChg chg="add mod">
          <ac:chgData name="Anna Khurgina" userId="a3648ae716cd77ef" providerId="LiveId" clId="{F512A242-9F07-4C77-9E0E-48755F65CF53}" dt="2024-03-20T09:20:29.361" v="1435" actId="20577"/>
          <ac:spMkLst>
            <pc:docMk/>
            <pc:sldMk cId="1928454529" sldId="286"/>
            <ac:spMk id="13" creationId="{A2211A01-5508-841A-95FB-E6F4F3D487A5}"/>
          </ac:spMkLst>
        </pc:spChg>
        <pc:spChg chg="add mod">
          <ac:chgData name="Anna Khurgina" userId="a3648ae716cd77ef" providerId="LiveId" clId="{F512A242-9F07-4C77-9E0E-48755F65CF53}" dt="2024-03-19T20:44:22.936" v="268"/>
          <ac:spMkLst>
            <pc:docMk/>
            <pc:sldMk cId="1928454529" sldId="286"/>
            <ac:spMk id="14" creationId="{C3CE6338-71B2-BC5B-0EBB-DD17A8A96C9F}"/>
          </ac:spMkLst>
        </pc:spChg>
        <pc:spChg chg="add mod">
          <ac:chgData name="Anna Khurgina" userId="a3648ae716cd77ef" providerId="LiveId" clId="{F512A242-9F07-4C77-9E0E-48755F65CF53}" dt="2024-03-19T20:44:32.889" v="269"/>
          <ac:spMkLst>
            <pc:docMk/>
            <pc:sldMk cId="1928454529" sldId="286"/>
            <ac:spMk id="15" creationId="{E17DDB35-78F8-9A6C-1AA9-4E1B7B92F632}"/>
          </ac:spMkLst>
        </pc:spChg>
        <pc:picChg chg="add mod">
          <ac:chgData name="Anna Khurgina" userId="a3648ae716cd77ef" providerId="LiveId" clId="{F512A242-9F07-4C77-9E0E-48755F65CF53}" dt="2024-03-20T05:57:45.919" v="1107"/>
          <ac:picMkLst>
            <pc:docMk/>
            <pc:sldMk cId="1928454529" sldId="286"/>
            <ac:picMk id="2" creationId="{E0A90065-7E54-6C35-DC23-2AA707A7CFF7}"/>
          </ac:picMkLst>
        </pc:picChg>
        <pc:picChg chg="add mod">
          <ac:chgData name="Anna Khurgina" userId="a3648ae716cd77ef" providerId="LiveId" clId="{F512A242-9F07-4C77-9E0E-48755F65CF53}" dt="2024-03-19T20:37:30.228" v="257"/>
          <ac:picMkLst>
            <pc:docMk/>
            <pc:sldMk cId="1928454529" sldId="286"/>
            <ac:picMk id="11" creationId="{B1F8E764-23CE-8C38-5096-B7B92CE7C387}"/>
          </ac:picMkLst>
        </pc:picChg>
      </pc:sldChg>
      <pc:sldChg chg="addSp modSp mod modAnim">
        <pc:chgData name="Anna Khurgina" userId="a3648ae716cd77ef" providerId="LiveId" clId="{F512A242-9F07-4C77-9E0E-48755F65CF53}" dt="2024-03-20T06:14:45.233" v="1204" actId="1038"/>
        <pc:sldMkLst>
          <pc:docMk/>
          <pc:sldMk cId="2754098115" sldId="289"/>
        </pc:sldMkLst>
        <pc:spChg chg="mod">
          <ac:chgData name="Anna Khurgina" userId="a3648ae716cd77ef" providerId="LiveId" clId="{F512A242-9F07-4C77-9E0E-48755F65CF53}" dt="2024-03-19T20:04:10.292" v="72" actId="2711"/>
          <ac:spMkLst>
            <pc:docMk/>
            <pc:sldMk cId="2754098115" sldId="289"/>
            <ac:spMk id="2" creationId="{99A3A7ED-432D-102B-84B0-C8F7798AA339}"/>
          </ac:spMkLst>
        </pc:spChg>
        <pc:spChg chg="add mod">
          <ac:chgData name="Anna Khurgina" userId="a3648ae716cd77ef" providerId="LiveId" clId="{F512A242-9F07-4C77-9E0E-48755F65CF53}" dt="2024-03-20T05:58:47.912" v="1119" actId="1076"/>
          <ac:spMkLst>
            <pc:docMk/>
            <pc:sldMk cId="2754098115" sldId="289"/>
            <ac:spMk id="3" creationId="{D898ACB8-869B-1052-12F0-14DC32D02337}"/>
          </ac:spMkLst>
        </pc:spChg>
        <pc:spChg chg="add mod">
          <ac:chgData name="Anna Khurgina" userId="a3648ae716cd77ef" providerId="LiveId" clId="{F512A242-9F07-4C77-9E0E-48755F65CF53}" dt="2024-03-20T05:58:59.161" v="1124" actId="1076"/>
          <ac:spMkLst>
            <pc:docMk/>
            <pc:sldMk cId="2754098115" sldId="289"/>
            <ac:spMk id="4" creationId="{C1115A38-2B63-6D07-4AA3-1EA24FA3FF0E}"/>
          </ac:spMkLst>
        </pc:spChg>
        <pc:spChg chg="add mod">
          <ac:chgData name="Anna Khurgina" userId="a3648ae716cd77ef" providerId="LiveId" clId="{F512A242-9F07-4C77-9E0E-48755F65CF53}" dt="2024-03-20T06:14:45.233" v="1204" actId="1038"/>
          <ac:spMkLst>
            <pc:docMk/>
            <pc:sldMk cId="2754098115" sldId="289"/>
            <ac:spMk id="6" creationId="{B48E673D-2666-63F5-3D26-45CE2E18DE2C}"/>
          </ac:spMkLst>
        </pc:spChg>
        <pc:spChg chg="add mod">
          <ac:chgData name="Anna Khurgina" userId="a3648ae716cd77ef" providerId="LiveId" clId="{F512A242-9F07-4C77-9E0E-48755F65CF53}" dt="2024-03-19T20:04:12.964" v="73"/>
          <ac:spMkLst>
            <pc:docMk/>
            <pc:sldMk cId="2754098115" sldId="289"/>
            <ac:spMk id="8" creationId="{C952888D-EFE6-7290-C5CA-FE4991774A05}"/>
          </ac:spMkLst>
        </pc:spChg>
        <pc:spChg chg="add mod">
          <ac:chgData name="Anna Khurgina" userId="a3648ae716cd77ef" providerId="LiveId" clId="{F512A242-9F07-4C77-9E0E-48755F65CF53}" dt="2024-03-19T20:33:07.002" v="79"/>
          <ac:spMkLst>
            <pc:docMk/>
            <pc:sldMk cId="2754098115" sldId="289"/>
            <ac:spMk id="9" creationId="{6D70B6BD-64F7-2877-A8A8-5242FDD7AF8D}"/>
          </ac:spMkLst>
        </pc:spChg>
        <pc:spChg chg="add mod">
          <ac:chgData name="Anna Khurgina" userId="a3648ae716cd77ef" providerId="LiveId" clId="{F512A242-9F07-4C77-9E0E-48755F65CF53}" dt="2024-03-20T06:14:24.945" v="1195" actId="1076"/>
          <ac:spMkLst>
            <pc:docMk/>
            <pc:sldMk cId="2754098115" sldId="289"/>
            <ac:spMk id="10" creationId="{12008AEB-4C57-2705-879D-028168A4524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015A-D858-89BA-612B-2EE321A00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7DB874-419F-6790-3F9C-1ADF9E2B4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3200E-B91E-2653-80C7-FB1D2356A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09D94-EC45-47A3-8CD7-39DA69CDBB65}" type="datetimeFigureOut">
              <a:rPr lang="LID4096" smtClean="0"/>
              <a:t>03/20/2024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0CB88-179F-A0FF-1D39-EA3F52AC7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4E31B-ECF1-3DB6-3EA3-2CFE4E87A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186E-0102-4F7D-9BDE-3C320394E8F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7098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7D723-A546-71A0-470C-07E0A73CF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61646E-2079-EF9E-351E-5A536C52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F11C5-40A7-639D-843C-8188A1DE3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09D94-EC45-47A3-8CD7-39DA69CDBB65}" type="datetimeFigureOut">
              <a:rPr lang="LID4096" smtClean="0"/>
              <a:t>03/20/2024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2B2D0-C47A-3377-78B8-E3561D96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F086A-9716-3B86-FC65-E6A5D109F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186E-0102-4F7D-9BDE-3C320394E8F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32337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1E7A8A-E90E-C7C1-0EC8-79A452A7F5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6582B-6129-D462-761E-4F5EB2E97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A2C3A-1F9B-09DF-5CCC-38649E02C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09D94-EC45-47A3-8CD7-39DA69CDBB65}" type="datetimeFigureOut">
              <a:rPr lang="LID4096" smtClean="0"/>
              <a:t>03/20/2024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95040-32AC-B4D7-2D4A-B84A02AE8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5A96A-9BD0-342A-8589-8277BED27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186E-0102-4F7D-9BDE-3C320394E8F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80488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BD64C-958B-298E-843F-70F0A8324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47A42-F716-61C3-395A-E867E50CB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4A590-C984-7D7B-EDA5-FA13CAC54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09D94-EC45-47A3-8CD7-39DA69CDBB65}" type="datetimeFigureOut">
              <a:rPr lang="LID4096" smtClean="0"/>
              <a:t>03/20/2024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451BF-85E3-E24D-1AB4-408A0B6D0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70440-C6E1-B3A9-37A7-3A655684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186E-0102-4F7D-9BDE-3C320394E8F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16226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F412C-D235-B8B2-3E2F-A22244373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01A6D-80F7-106E-514F-0EB3CBBCB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C257B-898A-7AA6-8C3D-312E38F31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09D94-EC45-47A3-8CD7-39DA69CDBB65}" type="datetimeFigureOut">
              <a:rPr lang="LID4096" smtClean="0"/>
              <a:t>03/20/2024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FD8FE-368C-4E88-C8A1-B877AD976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82DDD-93DC-D125-C9F6-59C7B77FE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186E-0102-4F7D-9BDE-3C320394E8F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23208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EEE07-91A7-01F3-854F-72E77BB9B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98121-44D7-748B-8A80-85026EC57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8DD69C-DD91-5375-46E1-700252FC8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2A790-FAF8-D226-F309-293B0D91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09D94-EC45-47A3-8CD7-39DA69CDBB65}" type="datetimeFigureOut">
              <a:rPr lang="LID4096" smtClean="0"/>
              <a:t>03/20/2024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5DC8F-C109-6DB9-6256-BD59225D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D9DF8-7EDA-CF77-4F74-3588DA902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186E-0102-4F7D-9BDE-3C320394E8F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228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6943D-FB35-AC96-F80F-24B40031A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3AC63-ED13-AF51-3D2F-A39BA7569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F88D3-6A3B-B25E-DC05-907DF2427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0C0565-9734-35E0-B6EA-8A40F6F45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65D8E6-1292-695C-BFDF-1299561B5F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1C204A-BFD1-EEFD-3A7A-A2E161101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09D94-EC45-47A3-8CD7-39DA69CDBB65}" type="datetimeFigureOut">
              <a:rPr lang="LID4096" smtClean="0"/>
              <a:t>03/20/2024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362440-822A-1A62-6512-FFEF0A1A1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472BD8-2340-E110-4259-95A83DB0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186E-0102-4F7D-9BDE-3C320394E8F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00201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1814C-89F9-9496-E290-93D2D663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BFCCD7-AFAE-2A38-0D23-6BABC12C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09D94-EC45-47A3-8CD7-39DA69CDBB65}" type="datetimeFigureOut">
              <a:rPr lang="LID4096" smtClean="0"/>
              <a:t>03/20/2024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BB376-52F5-53EE-D326-D575A818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AB313-F759-BB97-E08F-03199A58C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186E-0102-4F7D-9BDE-3C320394E8F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7849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53DAE-EB3F-3205-12FB-D51ED4650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09D94-EC45-47A3-8CD7-39DA69CDBB65}" type="datetimeFigureOut">
              <a:rPr lang="LID4096" smtClean="0"/>
              <a:t>03/20/2024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4086C3-FFBE-5A32-19F4-98823678D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AEF24-2BA3-198E-887E-1B37AADC9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186E-0102-4F7D-9BDE-3C320394E8F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89059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DBC03-7CE7-A199-C48B-0A494DFD7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EE4E2-0F42-90AA-5A87-564624B2C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8CC439-B7D1-5741-6B69-7FF155348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DC6C31-672D-3FB3-2307-6F58B83F1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09D94-EC45-47A3-8CD7-39DA69CDBB65}" type="datetimeFigureOut">
              <a:rPr lang="LID4096" smtClean="0"/>
              <a:t>03/20/2024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66805-7B61-07AE-7CBC-937247019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AF7B8-C5CB-7A7C-2726-F3A228CC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186E-0102-4F7D-9BDE-3C320394E8F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57881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A532F-5741-74F0-63DE-0EBE36828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04C4B2-6ADF-83F0-13BB-38FC2BE8D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DD8F4-504A-67CB-E20F-DD9D205AD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A0CC8-5893-078C-0290-42B574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09D94-EC45-47A3-8CD7-39DA69CDBB65}" type="datetimeFigureOut">
              <a:rPr lang="LID4096" smtClean="0"/>
              <a:t>03/20/2024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4F0B7E-EF1E-43E0-3488-DC24E1DB9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E1682-7E49-FF03-0C9C-2AB2FF783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B186E-0102-4F7D-9BDE-3C320394E8F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08526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4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6DC1FF-1ADF-3728-23AE-DDA2C6C3F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4B3AB-8FD0-DB7A-B2BA-74454AE0A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C972C-2AD5-17D7-54AA-B7083198DC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09D94-EC45-47A3-8CD7-39DA69CDBB65}" type="datetimeFigureOut">
              <a:rPr lang="LID4096" smtClean="0"/>
              <a:t>03/20/2024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E82AF-7C33-4A10-957C-C47C1DE0BC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23612-39B3-5F20-0CDE-204971F7A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B186E-0102-4F7D-9BDE-3C320394E8F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9183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m3net.org/wp-content/uploads/2015/07/CDR-KM3NeT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generated image of a graph&#10;&#10;Description automatically generated">
            <a:extLst>
              <a:ext uri="{FF2B5EF4-FFF2-40B4-BE49-F238E27FC236}">
                <a16:creationId xmlns:a16="http://schemas.microsoft.com/office/drawing/2014/main" id="{9266EA03-7A1F-76B8-868D-B319C460AE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1" b="1464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16E5A5-F1A3-3D38-421E-AB3CF3485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734" y="554846"/>
            <a:ext cx="3220364" cy="975572"/>
          </a:xfrm>
        </p:spPr>
        <p:txBody>
          <a:bodyPr anchor="t">
            <a:normAutofit/>
          </a:bodyPr>
          <a:lstStyle/>
          <a:p>
            <a:pPr algn="l"/>
            <a:r>
              <a:rPr lang="en-GB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KM3NeT </a:t>
            </a:r>
            <a:endParaRPr lang="LID4096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C61D77-4242-12FD-3400-D30C8254C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15" y="5604232"/>
            <a:ext cx="7798574" cy="1108070"/>
          </a:xfrm>
        </p:spPr>
        <p:txBody>
          <a:bodyPr anchor="b">
            <a:normAutofit/>
          </a:bodyPr>
          <a:lstStyle/>
          <a:p>
            <a:pPr algn="l"/>
            <a:r>
              <a:rPr lang="it-IT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Cubic Kilometre Neutrino Telescope</a:t>
            </a:r>
          </a:p>
          <a:p>
            <a:pPr algn="l"/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Anna Hurhina</a:t>
            </a:r>
            <a:endParaRPr lang="LID4096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FB9B41-9C15-A21B-45D7-F5D1B15F921B}"/>
              </a:ext>
            </a:extLst>
          </p:cNvPr>
          <p:cNvSpPr txBox="1"/>
          <p:nvPr/>
        </p:nvSpPr>
        <p:spPr>
          <a:xfrm>
            <a:off x="11731752" y="645387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[7]</a:t>
            </a:r>
            <a:endParaRPr lang="LID409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035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C1F1A5-B7B2-040C-1F7E-134CEC93107A}"/>
              </a:ext>
            </a:extLst>
          </p:cNvPr>
          <p:cNvSpPr/>
          <p:nvPr/>
        </p:nvSpPr>
        <p:spPr>
          <a:xfrm>
            <a:off x="807586" y="160292"/>
            <a:ext cx="5183076" cy="10049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8017C-5669-5551-2FC2-AFA7D7539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01" y="0"/>
            <a:ext cx="5236233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PMT Characteristics 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close-up of a red and silver object&#10;&#10;Description automatically generated">
            <a:extLst>
              <a:ext uri="{FF2B5EF4-FFF2-40B4-BE49-F238E27FC236}">
                <a16:creationId xmlns:a16="http://schemas.microsoft.com/office/drawing/2014/main" id="{1F5D5818-9E30-0099-F399-B000995890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2946" r="48320" b="4335"/>
          <a:stretch/>
        </p:blipFill>
        <p:spPr>
          <a:xfrm>
            <a:off x="6986487" y="396903"/>
            <a:ext cx="4397928" cy="314001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37CE75-7368-E2BE-D738-69C93B7895FA}"/>
              </a:ext>
            </a:extLst>
          </p:cNvPr>
          <p:cNvSpPr/>
          <p:nvPr/>
        </p:nvSpPr>
        <p:spPr>
          <a:xfrm>
            <a:off x="754428" y="1604364"/>
            <a:ext cx="5236233" cy="4816878"/>
          </a:xfrm>
          <a:prstGeom prst="roundRect">
            <a:avLst>
              <a:gd name="adj" fmla="val 876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F55D4A-74DE-52B0-E6AE-24DD3197C270}"/>
              </a:ext>
            </a:extLst>
          </p:cNvPr>
          <p:cNvSpPr txBox="1"/>
          <p:nvPr/>
        </p:nvSpPr>
        <p:spPr>
          <a:xfrm>
            <a:off x="840718" y="1764657"/>
            <a:ext cx="50297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Minimum gain  10</a:t>
            </a:r>
            <a:r>
              <a:rPr lang="it-IT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Photocathode diameter 72 mm + reflector ring.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Length  122 mm.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dark count rate.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quantum efficiency.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resolution &lt;5 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 HV base with integrated amplification and tuneable signal discrimination. 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green and black line graph&#10;&#10;Description automatically generated">
            <a:extLst>
              <a:ext uri="{FF2B5EF4-FFF2-40B4-BE49-F238E27FC236}">
                <a16:creationId xmlns:a16="http://schemas.microsoft.com/office/drawing/2014/main" id="{9E05ABA5-8455-3954-9F63-9A350890AF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t="4409" r="6397"/>
          <a:stretch/>
        </p:blipFill>
        <p:spPr>
          <a:xfrm>
            <a:off x="6618588" y="3785911"/>
            <a:ext cx="5246780" cy="2635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E2D028-91E9-7A98-2CCD-0EC2E9861507}"/>
              </a:ext>
            </a:extLst>
          </p:cNvPr>
          <p:cNvSpPr txBox="1"/>
          <p:nvPr/>
        </p:nvSpPr>
        <p:spPr>
          <a:xfrm>
            <a:off x="11384415" y="3167587"/>
            <a:ext cx="62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[5]</a:t>
            </a:r>
            <a:endParaRPr lang="LID409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EF3A7-5435-BAA3-15A3-CC6915D6C5F7}"/>
              </a:ext>
            </a:extLst>
          </p:cNvPr>
          <p:cNvSpPr txBox="1"/>
          <p:nvPr/>
        </p:nvSpPr>
        <p:spPr>
          <a:xfrm>
            <a:off x="11551306" y="6421242"/>
            <a:ext cx="62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[3]</a:t>
            </a:r>
            <a:endParaRPr lang="LID409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EA9A45-233D-6523-1500-D08F5C3B4968}"/>
              </a:ext>
            </a:extLst>
          </p:cNvPr>
          <p:cNvSpPr txBox="1"/>
          <p:nvPr/>
        </p:nvSpPr>
        <p:spPr>
          <a:xfrm>
            <a:off x="4408254" y="5882378"/>
            <a:ext cx="118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[3] [4]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80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AAF53AB-CA00-507D-4BCB-303CD1A2A117}"/>
              </a:ext>
            </a:extLst>
          </p:cNvPr>
          <p:cNvSpPr/>
          <p:nvPr/>
        </p:nvSpPr>
        <p:spPr>
          <a:xfrm>
            <a:off x="3462671" y="116111"/>
            <a:ext cx="4488153" cy="1129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CACBDE-C9CF-753D-9785-E6A968A2B0FB}"/>
              </a:ext>
            </a:extLst>
          </p:cNvPr>
          <p:cNvSpPr/>
          <p:nvPr/>
        </p:nvSpPr>
        <p:spPr>
          <a:xfrm>
            <a:off x="50906" y="1826039"/>
            <a:ext cx="7019650" cy="405631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E87F0A-268A-5986-63C4-F2342A810C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1817" y="2057401"/>
                <a:ext cx="6593290" cy="3824952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200000"/>
                  </a:lnSpc>
                  <a:buNone/>
                </a:pPr>
                <a:r>
                  <a:rPr lang="en-IE" sz="18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current events:</a:t>
                </a:r>
              </a:p>
              <a:p>
                <a:pPr marL="0" indent="0">
                  <a:lnSpc>
                    <a:spcPct val="20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IE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smtClean="0"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IE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EM + hadronic shower </a:t>
                </a:r>
              </a:p>
              <a:p>
                <a:pPr marL="0" indent="0">
                  <a:lnSpc>
                    <a:spcPct val="20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IE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smtClean="0"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800" i="1" smtClean="0">
                            <a:latin typeface="Cambria Math" panose="02040503050406030204" pitchFamily="18" charset="0"/>
                          </a:rPr>
                          <m:t>μ</m:t>
                        </m:r>
                      </m:sub>
                    </m:sSub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m:rPr>
                        <m:sty m:val="p"/>
                      </m:rPr>
                      <a:rPr lang="el-GR" sz="1800" i="1" smtClean="0">
                        <a:latin typeface="Cambria Math" panose="02040503050406030204" pitchFamily="18" charset="0"/>
                      </a:rPr>
                      <m:t>μ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IE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Muon track + hadronic shower</a:t>
                </a:r>
              </a:p>
              <a:p>
                <a:pPr marL="0" indent="0">
                  <a:lnSpc>
                    <a:spcPct val="20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IE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smtClean="0"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800" i="1" smtClean="0">
                            <a:latin typeface="Cambria Math" panose="02040503050406030204" pitchFamily="18" charset="0"/>
                          </a:rPr>
                          <m:t>τ</m:t>
                        </m:r>
                      </m:sub>
                    </m:sSub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m:rPr>
                        <m:sty m:val="p"/>
                      </m:rPr>
                      <a:rPr lang="el-GR" sz="1800" i="1" smtClean="0">
                        <a:latin typeface="Cambria Math" panose="02040503050406030204" pitchFamily="18" charset="0"/>
                      </a:rPr>
                      <m:t>τ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sz="1800" b="0" i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             </a:t>
                </a:r>
                <a:r>
                  <a:rPr lang="en-GB" sz="1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Hadronic shower + 2</a:t>
                </a:r>
                <a:r>
                  <a:rPr lang="en-GB" sz="1800" baseline="30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nd</a:t>
                </a:r>
                <a:r>
                  <a:rPr lang="en-GB" sz="1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 signature</a:t>
                </a:r>
                <a:endParaRPr lang="en-GB" sz="1800" b="0" i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200000"/>
                  </a:lnSpc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 smtClean="0">
                        <a:latin typeface="Cambria Math" panose="02040503050406030204" pitchFamily="18" charset="0"/>
                      </a:rPr>
                      <m:t>τ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IE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smtClean="0"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800" i="1" smtClean="0">
                            <a:latin typeface="Cambria Math" panose="02040503050406030204" pitchFamily="18" charset="0"/>
                          </a:rPr>
                          <m:t>τ</m:t>
                        </m:r>
                      </m:sub>
                    </m:sSub>
                    <m:sSub>
                      <m:sSubPr>
                        <m:ctrlPr>
                          <a:rPr lang="en-IE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IE" sz="1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l-GR" sz="1800" i="1" smtClean="0">
                            <a:latin typeface="Cambria Math" panose="02040503050406030204" pitchFamily="18" charset="0"/>
                          </a:rPr>
                          <m:t>μ</m:t>
                        </m:r>
                      </m:sub>
                    </m:sSub>
                    <m:r>
                      <m:rPr>
                        <m:sty m:val="p"/>
                      </m:rPr>
                      <a:rPr lang="el-GR" sz="1800" i="1" smtClean="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GB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/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>
                        <a:latin typeface="Cambria Math" panose="02040503050406030204" pitchFamily="18" charset="0"/>
                      </a:rPr>
                      <m:t>τ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I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800" i="1">
                            <a:latin typeface="Cambria Math" panose="02040503050406030204" pitchFamily="18" charset="0"/>
                          </a:rPr>
                          <m:t>τ</m:t>
                        </m:r>
                      </m:sub>
                    </m:sSub>
                    <m:sSub>
                      <m:sSubPr>
                        <m:ctrlPr>
                          <a:rPr lang="en-I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IE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1800" i="1"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sz="1800" i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/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>
                        <a:latin typeface="Cambria Math" panose="02040503050406030204" pitchFamily="18" charset="0"/>
                      </a:rPr>
                      <m:t>τ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I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>
                            <a:latin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800" i="1">
                            <a:latin typeface="Cambria Math" panose="02040503050406030204" pitchFamily="18" charset="0"/>
                          </a:rPr>
                          <m:t>τ</m:t>
                        </m:r>
                      </m:sub>
                    </m:sSub>
                  </m:oMath>
                </a14:m>
                <a:r>
                  <a:rPr lang="en-GB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hadrons</a:t>
                </a:r>
                <a:endParaRPr lang="en-GB" sz="1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200000"/>
                  </a:lnSpc>
                  <a:buNone/>
                </a:pPr>
                <a:endParaRPr lang="LID4096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E87F0A-268A-5986-63C4-F2342A810C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1817" y="2057401"/>
                <a:ext cx="6593290" cy="3824952"/>
              </a:xfrm>
              <a:blipFill>
                <a:blip r:embed="rId2"/>
                <a:stretch>
                  <a:fillRect l="-83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4E535F0-EA7B-5FAA-6F84-0484FAEFBCDB}"/>
              </a:ext>
            </a:extLst>
          </p:cNvPr>
          <p:cNvSpPr txBox="1"/>
          <p:nvPr/>
        </p:nvSpPr>
        <p:spPr>
          <a:xfrm>
            <a:off x="4258199" y="221415"/>
            <a:ext cx="2897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Interactions</a:t>
            </a:r>
            <a:endParaRPr lang="LID4096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0780A6B-146D-0E02-2717-4164C0BDDEC6}"/>
              </a:ext>
            </a:extLst>
          </p:cNvPr>
          <p:cNvSpPr/>
          <p:nvPr/>
        </p:nvSpPr>
        <p:spPr>
          <a:xfrm>
            <a:off x="7116276" y="2495447"/>
            <a:ext cx="4979099" cy="29683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45812C1-4517-E85D-7239-15E0C0A844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61749" y="2536229"/>
                <a:ext cx="4488152" cy="27722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200000"/>
                  </a:lnSpc>
                  <a:buFont typeface="Arial" panose="020B0604020202020204" pitchFamily="34" charset="0"/>
                  <a:buNone/>
                </a:pPr>
                <a:r>
                  <a:rPr lang="en-GB" sz="18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Neutral current: </a:t>
                </a:r>
              </a:p>
              <a:p>
                <a:pPr marL="0" indent="0">
                  <a:lnSpc>
                    <a:spcPct val="200000"/>
                  </a:lnSpc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 smtClean="0">
                        <a:latin typeface="Cambria Math" panose="02040503050406030204" pitchFamily="18" charset="0"/>
                      </a:rPr>
                      <m:t>ν</m:t>
                    </m:r>
                    <m:r>
                      <a:rPr lang="en-GB" sz="18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180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GB" sz="180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m:rPr>
                        <m:sty m:val="p"/>
                      </m:rPr>
                      <a:rPr lang="el-GR" sz="1800" i="1" smtClean="0">
                        <a:latin typeface="Cambria Math" panose="02040503050406030204" pitchFamily="18" charset="0"/>
                      </a:rPr>
                      <m:t>ν</m:t>
                    </m:r>
                    <m:r>
                      <a:rPr lang="en-GB" sz="18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sz="1800" dirty="0"/>
                  <a:t>                      Hadronic shower</a:t>
                </a:r>
              </a:p>
              <a:p>
                <a:pPr marL="0" indent="0">
                  <a:lnSpc>
                    <a:spcPct val="200000"/>
                  </a:lnSpc>
                  <a:buFont typeface="Arial" panose="020B0604020202020204" pitchFamily="34" charset="0"/>
                  <a:buNone/>
                </a:pPr>
                <a:r>
                  <a:rPr lang="en-GB" sz="18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Scattering: </a:t>
                </a:r>
              </a:p>
              <a:p>
                <a:pPr marL="0" indent="0">
                  <a:lnSpc>
                    <a:spcPct val="200000"/>
                  </a:lnSpc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IE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IE" sz="1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a:rPr lang="en-GB" sz="18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sz="18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180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IE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IE" sz="1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1800" i="1" smtClean="0"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a:rPr lang="en-GB" sz="18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sz="18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180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1800" dirty="0"/>
                  <a:t>                       EM shower</a:t>
                </a:r>
                <a:endParaRPr lang="LID4096" sz="1800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45812C1-4517-E85D-7239-15E0C0A84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749" y="2536229"/>
                <a:ext cx="4488152" cy="2772230"/>
              </a:xfrm>
              <a:prstGeom prst="rect">
                <a:avLst/>
              </a:prstGeom>
              <a:blipFill>
                <a:blip r:embed="rId3"/>
                <a:stretch>
                  <a:fillRect l="-122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9855314-3375-8E03-DF38-2C4D287DAFAF}"/>
              </a:ext>
            </a:extLst>
          </p:cNvPr>
          <p:cNvSpPr txBox="1"/>
          <p:nvPr/>
        </p:nvSpPr>
        <p:spPr>
          <a:xfrm>
            <a:off x="6096000" y="5513021"/>
            <a:ext cx="118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CB6B6A-7D98-D83C-1D8F-BF7D229C9935}"/>
              </a:ext>
            </a:extLst>
          </p:cNvPr>
          <p:cNvSpPr txBox="1"/>
          <p:nvPr/>
        </p:nvSpPr>
        <p:spPr>
          <a:xfrm>
            <a:off x="11278130" y="5094450"/>
            <a:ext cx="118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25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8411D1-6E45-6C4F-BF38-6BC303CCD99A}"/>
              </a:ext>
            </a:extLst>
          </p:cNvPr>
          <p:cNvSpPr/>
          <p:nvPr/>
        </p:nvSpPr>
        <p:spPr>
          <a:xfrm>
            <a:off x="3060335" y="346074"/>
            <a:ext cx="6071329" cy="1129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D70C66-6102-C95C-CA4E-E230140E29D1}"/>
              </a:ext>
            </a:extLst>
          </p:cNvPr>
          <p:cNvSpPr/>
          <p:nvPr/>
        </p:nvSpPr>
        <p:spPr>
          <a:xfrm>
            <a:off x="338307" y="1897815"/>
            <a:ext cx="11515386" cy="47531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96F624-2971-B7A0-A730-F0F55E60E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7080" y="256545"/>
            <a:ext cx="5057841" cy="1325563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Cherenkov Radiation 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E0C300C8-74EA-E6A8-08AD-F73CF4FE83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94473" y="2044375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IE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Emission angle of Cherenkov radiation: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en-IE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IE" sz="1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 is the ratio of particle speed over the speed of light in vacuum.  </a:t>
                </a:r>
                <a:endParaRPr lang="en-IE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IE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Frequency spectrum of Cherenkov radiation given by Frank-Tamm equation: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E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IE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𝑑𝑥𝑑</m:t>
                          </m:r>
                          <m:r>
                            <m:rPr>
                              <m:sty m:val="p"/>
                            </m:rP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r>
                        <a:rPr lang="en-GB" sz="1800" b="0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d>
                            <m:d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GB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Amount of energy E emitted from Cherenkov radiation, per unit length travelled x and per frequency </a:t>
                </a:r>
                <a:r>
                  <a:rPr lang="el-GR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GB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br>
                  <a:rPr lang="en-GB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l-GR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GB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l-GR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GB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is permeability and n(</a:t>
                </a:r>
                <a:r>
                  <a:rPr lang="el-GR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GB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is frequency dependent index of refraction. </a:t>
                </a:r>
                <a:endParaRPr lang="LID4096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E0C300C8-74EA-E6A8-08AD-F73CF4FE83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4473" y="2044375"/>
                <a:ext cx="10515600" cy="4351338"/>
              </a:xfrm>
              <a:blipFill>
                <a:blip r:embed="rId2"/>
                <a:stretch>
                  <a:fillRect l="-46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 descr="Water Cherenkov detector – ESSnuSB / ESSnuSB+">
            <a:extLst>
              <a:ext uri="{FF2B5EF4-FFF2-40B4-BE49-F238E27FC236}">
                <a16:creationId xmlns:a16="http://schemas.microsoft.com/office/drawing/2014/main" id="{8FFC06F1-C6BA-21F3-B617-8487763E7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585" y="2250329"/>
            <a:ext cx="285750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9944D-FBE0-9482-6A1D-2D3116F55409}"/>
              </a:ext>
            </a:extLst>
          </p:cNvPr>
          <p:cNvSpPr txBox="1"/>
          <p:nvPr/>
        </p:nvSpPr>
        <p:spPr>
          <a:xfrm>
            <a:off x="10841398" y="6281638"/>
            <a:ext cx="118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[6]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75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17F1A7-A364-DFA5-3706-D10EC4576BFE}"/>
              </a:ext>
            </a:extLst>
          </p:cNvPr>
          <p:cNvSpPr/>
          <p:nvPr/>
        </p:nvSpPr>
        <p:spPr>
          <a:xfrm>
            <a:off x="4452799" y="87536"/>
            <a:ext cx="2840170" cy="104504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5" name="Content Placeholder 4" descr="A computer generated image of a graph&#10;&#10;Description automatically generated">
            <a:extLst>
              <a:ext uri="{FF2B5EF4-FFF2-40B4-BE49-F238E27FC236}">
                <a16:creationId xmlns:a16="http://schemas.microsoft.com/office/drawing/2014/main" id="{F5348EEC-913F-18E8-3988-27C254D78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47622"/>
            <a:ext cx="7118304" cy="5336124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41EFC0C-686D-98C6-BC4C-6E6912E78136}"/>
              </a:ext>
            </a:extLst>
          </p:cNvPr>
          <p:cNvSpPr txBox="1">
            <a:spLocks/>
          </p:cNvSpPr>
          <p:nvPr/>
        </p:nvSpPr>
        <p:spPr>
          <a:xfrm>
            <a:off x="5151065" y="174254"/>
            <a:ext cx="1661215" cy="871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 </a:t>
            </a:r>
            <a:endParaRPr lang="LID4096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5AF0FA-73A3-F852-258B-1D4C4930323A}"/>
              </a:ext>
            </a:extLst>
          </p:cNvPr>
          <p:cNvSpPr/>
          <p:nvPr/>
        </p:nvSpPr>
        <p:spPr>
          <a:xfrm>
            <a:off x="319712" y="1709784"/>
            <a:ext cx="4038538" cy="43824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AC041-6B25-44C1-80B6-06A57A594236}"/>
              </a:ext>
            </a:extLst>
          </p:cNvPr>
          <p:cNvSpPr txBox="1"/>
          <p:nvPr/>
        </p:nvSpPr>
        <p:spPr>
          <a:xfrm>
            <a:off x="512161" y="2121965"/>
            <a:ext cx="35203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Measurement: time of arrival and TOT.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PMT – individual time-to-digital converter. 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measurement: 6 B from PMT + position and orientation from calibration equipment.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sent to shore: 1B for PMT address, 4B for time and 1B for TOT. 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793A68-DA70-AED1-8914-ECA3416825E7}"/>
              </a:ext>
            </a:extLst>
          </p:cNvPr>
          <p:cNvSpPr txBox="1"/>
          <p:nvPr/>
        </p:nvSpPr>
        <p:spPr>
          <a:xfrm>
            <a:off x="4376538" y="6314414"/>
            <a:ext cx="62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[7]</a:t>
            </a:r>
            <a:endParaRPr lang="LID409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498306-E59A-76F9-75AC-549C589A9EE6}"/>
              </a:ext>
            </a:extLst>
          </p:cNvPr>
          <p:cNvSpPr txBox="1"/>
          <p:nvPr/>
        </p:nvSpPr>
        <p:spPr>
          <a:xfrm>
            <a:off x="3440451" y="5722951"/>
            <a:ext cx="118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811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17DDB35-78F8-9A6C-1AA9-4E1B7B92F632}"/>
              </a:ext>
            </a:extLst>
          </p:cNvPr>
          <p:cNvSpPr/>
          <p:nvPr/>
        </p:nvSpPr>
        <p:spPr>
          <a:xfrm>
            <a:off x="6958910" y="307142"/>
            <a:ext cx="4240132" cy="139781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540ED74D-1C34-2FEF-E44F-5400DCC89E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51823"/>
          <a:stretch/>
        </p:blipFill>
        <p:spPr>
          <a:xfrm>
            <a:off x="145413" y="1915479"/>
            <a:ext cx="5770125" cy="4735625"/>
          </a:xfrm>
          <a:prstGeom prst="rect">
            <a:avLst/>
          </a:prstGeom>
        </p:spPr>
      </p:pic>
      <p:pic>
        <p:nvPicPr>
          <p:cNvPr id="11" name="Picture 10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B1F8E764-23CE-8C38-5096-B7B92CE7C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4" r="5391"/>
          <a:stretch/>
        </p:blipFill>
        <p:spPr>
          <a:xfrm>
            <a:off x="6024114" y="1915479"/>
            <a:ext cx="6022473" cy="473562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968DF05-C16B-F2A5-FD25-6257A58135D1}"/>
              </a:ext>
            </a:extLst>
          </p:cNvPr>
          <p:cNvSpPr/>
          <p:nvPr/>
        </p:nvSpPr>
        <p:spPr>
          <a:xfrm>
            <a:off x="975707" y="306560"/>
            <a:ext cx="4070747" cy="13978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211A01-5508-841A-95FB-E6F4F3D487A5}"/>
              </a:ext>
            </a:extLst>
          </p:cNvPr>
          <p:cNvSpPr txBox="1"/>
          <p:nvPr/>
        </p:nvSpPr>
        <p:spPr>
          <a:xfrm>
            <a:off x="1089805" y="406286"/>
            <a:ext cx="3956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direction measurment, not good energy measurement.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CE6338-71B2-BC5B-0EBB-DD17A8A96C9F}"/>
              </a:ext>
            </a:extLst>
          </p:cNvPr>
          <p:cNvSpPr txBox="1"/>
          <p:nvPr/>
        </p:nvSpPr>
        <p:spPr>
          <a:xfrm>
            <a:off x="7195008" y="414912"/>
            <a:ext cx="3889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Cascade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energy measurment, bad direction measurement.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918F18-51F9-5B3E-4C87-932B81938B1B}"/>
              </a:ext>
            </a:extLst>
          </p:cNvPr>
          <p:cNvSpPr txBox="1"/>
          <p:nvPr/>
        </p:nvSpPr>
        <p:spPr>
          <a:xfrm>
            <a:off x="11686805" y="1510566"/>
            <a:ext cx="62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[7]</a:t>
            </a:r>
            <a:endParaRPr lang="LID409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45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952888D-EFE6-7290-C5CA-FE4991774A05}"/>
              </a:ext>
            </a:extLst>
          </p:cNvPr>
          <p:cNvSpPr/>
          <p:nvPr/>
        </p:nvSpPr>
        <p:spPr>
          <a:xfrm>
            <a:off x="4081838" y="50512"/>
            <a:ext cx="4028323" cy="104504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A3A7ED-432D-102B-84B0-C8F7798AA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36" y="-131360"/>
            <a:ext cx="3002325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r>
              <a:rPr lang="en-US" dirty="0"/>
              <a:t> </a:t>
            </a:r>
            <a:endParaRPr lang="LID4096" dirty="0"/>
          </a:p>
        </p:txBody>
      </p:sp>
      <p:pic>
        <p:nvPicPr>
          <p:cNvPr id="5" name="Picture 4" descr="A diagram of a point of view&#10;&#10;Description automatically generated with medium confidence">
            <a:extLst>
              <a:ext uri="{FF2B5EF4-FFF2-40B4-BE49-F238E27FC236}">
                <a16:creationId xmlns:a16="http://schemas.microsoft.com/office/drawing/2014/main" id="{9F6F2604-C0D4-C04E-9A9E-23D25A2DF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550" y="1739818"/>
            <a:ext cx="5791065" cy="4328099"/>
          </a:xfrm>
          <a:prstGeom prst="rect">
            <a:avLst/>
          </a:prstGeom>
        </p:spPr>
      </p:pic>
      <p:pic>
        <p:nvPicPr>
          <p:cNvPr id="7" name="Picture 6" descr="A diagram of a planet&#10;&#10;Description automatically generated">
            <a:extLst>
              <a:ext uri="{FF2B5EF4-FFF2-40B4-BE49-F238E27FC236}">
                <a16:creationId xmlns:a16="http://schemas.microsoft.com/office/drawing/2014/main" id="{1FD7843C-DDCB-2996-D58F-A20C01318C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10193" r="9214"/>
          <a:stretch/>
        </p:blipFill>
        <p:spPr>
          <a:xfrm>
            <a:off x="371903" y="3124813"/>
            <a:ext cx="5505472" cy="363616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D70B6BD-64F7-2877-A8A8-5242FDD7AF8D}"/>
              </a:ext>
            </a:extLst>
          </p:cNvPr>
          <p:cNvSpPr/>
          <p:nvPr/>
        </p:nvSpPr>
        <p:spPr>
          <a:xfrm>
            <a:off x="834766" y="1194203"/>
            <a:ext cx="4038538" cy="18319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008AEB-4C57-2705-879D-028168A45249}"/>
              </a:ext>
            </a:extLst>
          </p:cNvPr>
          <p:cNvSpPr txBox="1"/>
          <p:nvPr/>
        </p:nvSpPr>
        <p:spPr>
          <a:xfrm>
            <a:off x="1105370" y="1376075"/>
            <a:ext cx="40385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-decay.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aseline="300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Bioluminescence.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Atmospheric muons and neutrinos. 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98ACB8-869B-1052-12F0-14DC32D02337}"/>
              </a:ext>
            </a:extLst>
          </p:cNvPr>
          <p:cNvSpPr txBox="1"/>
          <p:nvPr/>
        </p:nvSpPr>
        <p:spPr>
          <a:xfrm>
            <a:off x="11649925" y="5999098"/>
            <a:ext cx="62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[7]</a:t>
            </a:r>
            <a:endParaRPr lang="LID409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115A38-2B63-6D07-4AA3-1EA24FA3FF0E}"/>
              </a:ext>
            </a:extLst>
          </p:cNvPr>
          <p:cNvSpPr txBox="1"/>
          <p:nvPr/>
        </p:nvSpPr>
        <p:spPr>
          <a:xfrm>
            <a:off x="5877375" y="6396346"/>
            <a:ext cx="62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endParaRPr lang="LID409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8E673D-2666-63F5-3D26-45CE2E18DE2C}"/>
              </a:ext>
            </a:extLst>
          </p:cNvPr>
          <p:cNvSpPr txBox="1"/>
          <p:nvPr/>
        </p:nvSpPr>
        <p:spPr>
          <a:xfrm>
            <a:off x="3945630" y="2672327"/>
            <a:ext cx="118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[2]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09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A32C170-F2A2-7843-9F49-30FE4C1F5E70}"/>
              </a:ext>
            </a:extLst>
          </p:cNvPr>
          <p:cNvSpPr/>
          <p:nvPr/>
        </p:nvSpPr>
        <p:spPr>
          <a:xfrm>
            <a:off x="3849834" y="85991"/>
            <a:ext cx="3282216" cy="100929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27AC00-0121-256F-ABCC-554131E33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2484" y="-85990"/>
            <a:ext cx="3069566" cy="1203428"/>
          </a:xfrm>
        </p:spPr>
        <p:txBody>
          <a:bodyPr>
            <a:norm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Science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diagram of a galaxy&#10;&#10;Description automatically generated">
            <a:extLst>
              <a:ext uri="{FF2B5EF4-FFF2-40B4-BE49-F238E27FC236}">
                <a16:creationId xmlns:a16="http://schemas.microsoft.com/office/drawing/2014/main" id="{5C2B726F-DE96-4A51-B1E3-31C8D12A5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65" y="1346324"/>
            <a:ext cx="6221050" cy="2825650"/>
          </a:xfrm>
          <a:prstGeom prst="rect">
            <a:avLst/>
          </a:prstGeom>
        </p:spPr>
      </p:pic>
      <p:pic>
        <p:nvPicPr>
          <p:cNvPr id="7" name="Picture 6" descr="A diagram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9AB836E6-3E65-4DAF-8828-925B93A17D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68"/>
          <a:stretch/>
        </p:blipFill>
        <p:spPr>
          <a:xfrm>
            <a:off x="135147" y="4050388"/>
            <a:ext cx="5866571" cy="262248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B9CAC1-9E3B-F400-7055-AF7DDAC9C1D1}"/>
              </a:ext>
            </a:extLst>
          </p:cNvPr>
          <p:cNvSpPr/>
          <p:nvPr/>
        </p:nvSpPr>
        <p:spPr>
          <a:xfrm>
            <a:off x="630608" y="1741180"/>
            <a:ext cx="4441724" cy="20646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85F920-DCDB-91FE-33DC-F543A80690A0}"/>
              </a:ext>
            </a:extLst>
          </p:cNvPr>
          <p:cNvSpPr txBox="1"/>
          <p:nvPr/>
        </p:nvSpPr>
        <p:spPr>
          <a:xfrm>
            <a:off x="832201" y="1927161"/>
            <a:ext cx="40385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Point-like neutrino 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Diffuse galactic neutrino flux.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Multi-messenger astronomy. 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7FDD85-DBDB-E068-310F-9203EA577FD0}"/>
              </a:ext>
            </a:extLst>
          </p:cNvPr>
          <p:cNvSpPr/>
          <p:nvPr/>
        </p:nvSpPr>
        <p:spPr>
          <a:xfrm>
            <a:off x="7132050" y="4818438"/>
            <a:ext cx="4441724" cy="12496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5EFB9D-28B1-DAA7-3724-5A75BB3214F2}"/>
              </a:ext>
            </a:extLst>
          </p:cNvPr>
          <p:cNvSpPr txBox="1"/>
          <p:nvPr/>
        </p:nvSpPr>
        <p:spPr>
          <a:xfrm>
            <a:off x="7333643" y="4899964"/>
            <a:ext cx="4038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 flavour states oscillations.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 of neutrino mass states.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4819EB-6557-1F3A-7750-98BED4570AED}"/>
              </a:ext>
            </a:extLst>
          </p:cNvPr>
          <p:cNvSpPr txBox="1"/>
          <p:nvPr/>
        </p:nvSpPr>
        <p:spPr>
          <a:xfrm>
            <a:off x="4181260" y="3404489"/>
            <a:ext cx="78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[2]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521EA4-C09F-EF61-F31F-B7DF82A2C3CB}"/>
              </a:ext>
            </a:extLst>
          </p:cNvPr>
          <p:cNvSpPr txBox="1"/>
          <p:nvPr/>
        </p:nvSpPr>
        <p:spPr>
          <a:xfrm>
            <a:off x="10792855" y="5698768"/>
            <a:ext cx="78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[2]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06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58DE48D-5CD2-5FEE-C887-F5CB88276BB3}"/>
              </a:ext>
            </a:extLst>
          </p:cNvPr>
          <p:cNvSpPr/>
          <p:nvPr/>
        </p:nvSpPr>
        <p:spPr>
          <a:xfrm>
            <a:off x="4219984" y="172440"/>
            <a:ext cx="3811583" cy="12630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04F3F3-5FB1-DBFD-4BE6-40ADD49C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53" y="143744"/>
            <a:ext cx="3643514" cy="1325563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Exotic Science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Diagram of a diagram showing different types of light&#10;&#10;Description automatically generated">
            <a:extLst>
              <a:ext uri="{FF2B5EF4-FFF2-40B4-BE49-F238E27FC236}">
                <a16:creationId xmlns:a16="http://schemas.microsoft.com/office/drawing/2014/main" id="{65F56A7D-D4AB-BD08-2F74-29955112A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023" y="1873670"/>
            <a:ext cx="5300673" cy="4372854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C7B995-BC49-301D-3826-49AEED4421DC}"/>
              </a:ext>
            </a:extLst>
          </p:cNvPr>
          <p:cNvSpPr/>
          <p:nvPr/>
        </p:nvSpPr>
        <p:spPr>
          <a:xfrm>
            <a:off x="363188" y="2631056"/>
            <a:ext cx="5691600" cy="301079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67812-CD63-156A-B0E2-0A9904020938}"/>
              </a:ext>
            </a:extLst>
          </p:cNvPr>
          <p:cNvSpPr txBox="1"/>
          <p:nvPr/>
        </p:nvSpPr>
        <p:spPr>
          <a:xfrm>
            <a:off x="699710" y="2767435"/>
            <a:ext cx="50185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SUSY Neutralinos (neutrinos flux)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monopoles (Cherenkov radiation)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Nuclearites – strange quark stable matter from cosmic rays (black-body radiation)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Violation of Lorentz Invariance (unexpected interference in neutrino oscillation patters)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0D5D78-529E-B763-7B81-85D07E713B55}"/>
              </a:ext>
            </a:extLst>
          </p:cNvPr>
          <p:cNvSpPr txBox="1"/>
          <p:nvPr/>
        </p:nvSpPr>
        <p:spPr>
          <a:xfrm>
            <a:off x="4937346" y="5304471"/>
            <a:ext cx="78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[2]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631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BA8CC0-41BF-1445-CB0E-D7DD8D519407}"/>
              </a:ext>
            </a:extLst>
          </p:cNvPr>
          <p:cNvSpPr/>
          <p:nvPr/>
        </p:nvSpPr>
        <p:spPr>
          <a:xfrm>
            <a:off x="4353173" y="27261"/>
            <a:ext cx="3282216" cy="12630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6A9E73-3CE8-E65D-39E9-87DD98CF2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2976" y="0"/>
            <a:ext cx="2762610" cy="1325563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 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28C923-418C-D2B8-ACA3-1B862414C723}"/>
              </a:ext>
            </a:extLst>
          </p:cNvPr>
          <p:cNvSpPr/>
          <p:nvPr/>
        </p:nvSpPr>
        <p:spPr>
          <a:xfrm>
            <a:off x="100584" y="1352824"/>
            <a:ext cx="11926315" cy="54268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B5E22-F098-909B-850C-4A33145EAFCA}"/>
              </a:ext>
            </a:extLst>
          </p:cNvPr>
          <p:cNvSpPr txBox="1"/>
          <p:nvPr/>
        </p:nvSpPr>
        <p:spPr>
          <a:xfrm>
            <a:off x="673098" y="1482118"/>
            <a:ext cx="1135380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1] Adrian-Martinez, S., Ageron, M., Aharonian, F., Aiello, S., Albert, A., Ameli, F., Anassontzis, E., Andre, M., Androulakis, G., Anghinolfi, M. and Anton, G., 2016. Letter of intent for KM3NeT 2.0. Journal of Physics G: Nuclear and Particle Physics, 43(8), p.084001.</a:t>
            </a:r>
          </a:p>
          <a:p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KM3NeT collaboration. Conceptual design report. 2008. 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https://www.km3net.org/wp-content/uploads/2015/07/CDR-KM3NeT.pdf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 Aiello, S., Akrame, S.E., Ameli, F., Anassontzis, E.G., Andre, M., Androulakis, G., Anghinolfi, M., Anton, G., Ardid, M., Aublin, J. and Avgitas, T., 2018. Characterisation of the Hamamatsu photomultipliers for the KM3NeT Neutrino Telescope. Journal of Instrumentation, 13(05), p.P05035.</a:t>
            </a:r>
          </a:p>
          <a:p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[4] Simonelli, A., Mollo, C.M., Migliozzi, P. and KM3NeT collaboration, 2023, February. Characterisation of an improved 3” Hamamatsu photomultiplier for the KM3NeT Neutrino Telescope. In Journal of Physics: Conference Series (Vol. 2429, No. 1, p. 012031). IOP Publishing.</a:t>
            </a:r>
          </a:p>
          <a:p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[5] KM3NeT Collaboration, 2022. The KM3NeT multi-PMT optical module. arXiv preprint arXiv:2203.10048.</a:t>
            </a:r>
          </a:p>
          <a:p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[6]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Fülöp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and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Biró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T., 1992. Cherenkov radiation spectrum. International journal of theoretical physics, 31, pp.61-74.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[7] Credits KM3NeT (as per their official copyright policy for their media files)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[8]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Biagi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S., 2015. The data acquisition system of the KM3NeT detector.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(ICRC2015), 1172.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498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olorful balls in a grid&#10;&#10;Description automatically generated with medium confidence">
            <a:extLst>
              <a:ext uri="{FF2B5EF4-FFF2-40B4-BE49-F238E27FC236}">
                <a16:creationId xmlns:a16="http://schemas.microsoft.com/office/drawing/2014/main" id="{CE0662DD-6713-F610-7812-2716BE22BC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3" b="1939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D2362D-4BEC-6511-E796-4D6A5F936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528481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attention! </a:t>
            </a:r>
          </a:p>
        </p:txBody>
      </p:sp>
    </p:spTree>
    <p:extLst>
      <p:ext uri="{BB962C8B-B14F-4D97-AF65-F5344CB8AC3E}">
        <p14:creationId xmlns:p14="http://schemas.microsoft.com/office/powerpoint/2010/main" val="739173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4C3E77-0C53-B4C0-3C71-411AD0CF21CA}"/>
              </a:ext>
            </a:extLst>
          </p:cNvPr>
          <p:cNvSpPr/>
          <p:nvPr/>
        </p:nvSpPr>
        <p:spPr>
          <a:xfrm>
            <a:off x="179674" y="1953929"/>
            <a:ext cx="3853311" cy="44949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F3F26E-AEFB-B7FF-8CCB-68C2B45969B0}"/>
              </a:ext>
            </a:extLst>
          </p:cNvPr>
          <p:cNvSpPr/>
          <p:nvPr/>
        </p:nvSpPr>
        <p:spPr>
          <a:xfrm>
            <a:off x="3731399" y="298874"/>
            <a:ext cx="4293421" cy="12535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6F55AED-3D2E-DD92-18E9-F67E9A13D553}"/>
              </a:ext>
            </a:extLst>
          </p:cNvPr>
          <p:cNvSpPr txBox="1">
            <a:spLocks/>
          </p:cNvSpPr>
          <p:nvPr/>
        </p:nvSpPr>
        <p:spPr>
          <a:xfrm>
            <a:off x="4401110" y="262855"/>
            <a:ext cx="2954001" cy="13255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56B5A-29A1-C644-86E8-498A4A7ED9E8}"/>
              </a:ext>
            </a:extLst>
          </p:cNvPr>
          <p:cNvSpPr txBox="1"/>
          <p:nvPr/>
        </p:nvSpPr>
        <p:spPr>
          <a:xfrm>
            <a:off x="321591" y="2470566"/>
            <a:ext cx="37113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Cubic Kilometre Neutrino Telescope: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Chereknov detector.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Detects products of neutrino – water interactions.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bottom of the Mediterranean Sea.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km</a:t>
            </a:r>
            <a:r>
              <a:rPr lang="it-IT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instrumented volume.</a:t>
            </a:r>
          </a:p>
        </p:txBody>
      </p:sp>
      <p:pic>
        <p:nvPicPr>
          <p:cNvPr id="13" name="Picture 12" descr="A underwater view of a yellow object&#10;&#10;Description automatically generated">
            <a:extLst>
              <a:ext uri="{FF2B5EF4-FFF2-40B4-BE49-F238E27FC236}">
                <a16:creationId xmlns:a16="http://schemas.microsoft.com/office/drawing/2014/main" id="{25DB977C-A9D0-DE50-E1CB-32B33BC90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380" y="1953929"/>
            <a:ext cx="7745274" cy="4334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176A7F-1634-13D4-0164-4D2E86FE2F66}"/>
              </a:ext>
            </a:extLst>
          </p:cNvPr>
          <p:cNvSpPr txBox="1"/>
          <p:nvPr/>
        </p:nvSpPr>
        <p:spPr>
          <a:xfrm>
            <a:off x="11707368" y="6320313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[7]</a:t>
            </a:r>
            <a:endParaRPr lang="LID409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314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close-up of a map&#10;&#10;Description automatically generated">
            <a:extLst>
              <a:ext uri="{FF2B5EF4-FFF2-40B4-BE49-F238E27FC236}">
                <a16:creationId xmlns:a16="http://schemas.microsoft.com/office/drawing/2014/main" id="{73EFC5B8-2422-823F-E372-FC36AA3F6C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20718" r="61367" b="22523"/>
          <a:stretch/>
        </p:blipFill>
        <p:spPr>
          <a:xfrm>
            <a:off x="5209214" y="3266983"/>
            <a:ext cx="4248230" cy="345465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ADB82B-4396-D5A7-1532-92A6EEBA3F09}"/>
              </a:ext>
            </a:extLst>
          </p:cNvPr>
          <p:cNvSpPr/>
          <p:nvPr/>
        </p:nvSpPr>
        <p:spPr>
          <a:xfrm>
            <a:off x="4234408" y="136365"/>
            <a:ext cx="3287403" cy="12630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BDF575-7E2D-DD82-0032-2C653BF4B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0693" y="105093"/>
            <a:ext cx="1794831" cy="1325563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ARCA 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1701.05849] High-energy neutrino astronomy with KM3NeT-ARCA">
            <a:extLst>
              <a:ext uri="{FF2B5EF4-FFF2-40B4-BE49-F238E27FC236}">
                <a16:creationId xmlns:a16="http://schemas.microsoft.com/office/drawing/2014/main" id="{6E18E0BC-50B8-9294-A27D-5A8FBB8B9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644" y="202747"/>
            <a:ext cx="3609913" cy="507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878D01E-16BD-DFC3-B887-F0367D5F03C6}"/>
              </a:ext>
            </a:extLst>
          </p:cNvPr>
          <p:cNvSpPr/>
          <p:nvPr/>
        </p:nvSpPr>
        <p:spPr>
          <a:xfrm>
            <a:off x="283779" y="1650149"/>
            <a:ext cx="4696914" cy="49152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A57767-D42F-05C0-D109-ABFA5216BE02}"/>
              </a:ext>
            </a:extLst>
          </p:cNvPr>
          <p:cNvSpPr txBox="1"/>
          <p:nvPr/>
        </p:nvSpPr>
        <p:spPr>
          <a:xfrm>
            <a:off x="587974" y="2004721"/>
            <a:ext cx="40885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Astroparticle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Research with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Cosmics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Abyss: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high-energy neutrino sources in the Universe.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building blocks.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3500 m depth, 100 km offshore Italy.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spacing 95 m. 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TeV neutrino energies.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F7853F-F992-3181-2303-7A675A3ABFEA}"/>
              </a:ext>
            </a:extLst>
          </p:cNvPr>
          <p:cNvSpPr txBox="1"/>
          <p:nvPr/>
        </p:nvSpPr>
        <p:spPr>
          <a:xfrm>
            <a:off x="9457444" y="6352303"/>
            <a:ext cx="62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endParaRPr lang="LID409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9A4A43-A28F-3E23-3F34-D1DE6D0AE3E1}"/>
              </a:ext>
            </a:extLst>
          </p:cNvPr>
          <p:cNvSpPr txBox="1"/>
          <p:nvPr/>
        </p:nvSpPr>
        <p:spPr>
          <a:xfrm>
            <a:off x="11661333" y="525927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endParaRPr lang="LID409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1D239F-ADB1-A72E-7EAE-B6B7E951D3E2}"/>
              </a:ext>
            </a:extLst>
          </p:cNvPr>
          <p:cNvSpPr txBox="1"/>
          <p:nvPr/>
        </p:nvSpPr>
        <p:spPr>
          <a:xfrm>
            <a:off x="3638207" y="6153991"/>
            <a:ext cx="94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[2]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3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65BDD-9202-CF56-13EA-1DC874FB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ap&#10;&#10;Description automatically generated">
            <a:extLst>
              <a:ext uri="{FF2B5EF4-FFF2-40B4-BE49-F238E27FC236}">
                <a16:creationId xmlns:a16="http://schemas.microsoft.com/office/drawing/2014/main" id="{03A1E738-218B-1DC3-AD15-2F0A6B7FF9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" t="15014" r="53383" b="14307"/>
          <a:stretch/>
        </p:blipFill>
        <p:spPr>
          <a:xfrm>
            <a:off x="4664416" y="2989694"/>
            <a:ext cx="5371987" cy="3756162"/>
          </a:xfrm>
          <a:prstGeom prst="rect">
            <a:avLst/>
          </a:prstGeom>
        </p:spPr>
      </p:pic>
      <p:pic>
        <p:nvPicPr>
          <p:cNvPr id="4" name="Picture 3" descr="A close-up of a map&#10;&#10;Description automatically generated">
            <a:extLst>
              <a:ext uri="{FF2B5EF4-FFF2-40B4-BE49-F238E27FC236}">
                <a16:creationId xmlns:a16="http://schemas.microsoft.com/office/drawing/2014/main" id="{DB8D89C4-8911-FDCA-D8EC-91BFF92276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4" t="1168" r="3428" b="-1168"/>
          <a:stretch/>
        </p:blipFill>
        <p:spPr>
          <a:xfrm>
            <a:off x="7198786" y="80872"/>
            <a:ext cx="4868562" cy="430458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DBC644-F0B0-5608-53C5-100C1C84C5E1}"/>
              </a:ext>
            </a:extLst>
          </p:cNvPr>
          <p:cNvSpPr/>
          <p:nvPr/>
        </p:nvSpPr>
        <p:spPr>
          <a:xfrm>
            <a:off x="1614342" y="112144"/>
            <a:ext cx="3287403" cy="12630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6A3550-207B-A0F9-07DB-631B2951B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627" y="80872"/>
            <a:ext cx="1794831" cy="1325563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ORCA 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D744B21-AAD6-F7AE-FDA8-B85081976C8A}"/>
              </a:ext>
            </a:extLst>
          </p:cNvPr>
          <p:cNvSpPr/>
          <p:nvPr/>
        </p:nvSpPr>
        <p:spPr>
          <a:xfrm>
            <a:off x="179930" y="1965435"/>
            <a:ext cx="4220098" cy="468993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BCD8F2-500A-057C-3EE1-A7866F0746C5}"/>
              </a:ext>
            </a:extLst>
          </p:cNvPr>
          <p:cNvSpPr txBox="1"/>
          <p:nvPr/>
        </p:nvSpPr>
        <p:spPr>
          <a:xfrm>
            <a:off x="399225" y="2233162"/>
            <a:ext cx="38469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Oscillation Research with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Cosmics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Abyss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of neutrino flavour oscillations and the neutrinos mass hierarchy.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2450 m depth, 40 km offshore France.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building block.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spacing 20 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GeV neutrino energies.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25379-2F3C-0F7F-8E8C-ABFA003C6559}"/>
              </a:ext>
            </a:extLst>
          </p:cNvPr>
          <p:cNvSpPr txBox="1"/>
          <p:nvPr/>
        </p:nvSpPr>
        <p:spPr>
          <a:xfrm>
            <a:off x="10036403" y="6407796"/>
            <a:ext cx="62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endParaRPr lang="LID409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A96FFF-2925-AB88-E11E-C4BA8B257833}"/>
              </a:ext>
            </a:extLst>
          </p:cNvPr>
          <p:cNvSpPr txBox="1"/>
          <p:nvPr/>
        </p:nvSpPr>
        <p:spPr>
          <a:xfrm>
            <a:off x="11671171" y="4310653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endParaRPr lang="LID409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B3862-799D-3ACA-82DB-C9EF2D7FB271}"/>
              </a:ext>
            </a:extLst>
          </p:cNvPr>
          <p:cNvSpPr txBox="1"/>
          <p:nvPr/>
        </p:nvSpPr>
        <p:spPr>
          <a:xfrm>
            <a:off x="3194823" y="6286033"/>
            <a:ext cx="94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[2]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49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509A55-39B7-97C7-B867-2330D74F744C}"/>
              </a:ext>
            </a:extLst>
          </p:cNvPr>
          <p:cNvSpPr/>
          <p:nvPr/>
        </p:nvSpPr>
        <p:spPr>
          <a:xfrm>
            <a:off x="672489" y="396816"/>
            <a:ext cx="10847021" cy="62505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DEDA7D-D160-D4A0-DC30-D3A714834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588" y="704545"/>
            <a:ext cx="8516823" cy="581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E30D36-9B15-9524-276C-049A564ABA1C}"/>
              </a:ext>
            </a:extLst>
          </p:cNvPr>
          <p:cNvSpPr txBox="1"/>
          <p:nvPr/>
        </p:nvSpPr>
        <p:spPr>
          <a:xfrm>
            <a:off x="11159873" y="6336903"/>
            <a:ext cx="62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[7]</a:t>
            </a:r>
            <a:endParaRPr lang="LID409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70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8D1926-F7AC-9BD0-1D24-0E9F40C6ACF7}"/>
              </a:ext>
            </a:extLst>
          </p:cNvPr>
          <p:cNvSpPr/>
          <p:nvPr/>
        </p:nvSpPr>
        <p:spPr>
          <a:xfrm>
            <a:off x="3196044" y="250824"/>
            <a:ext cx="5799912" cy="12630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8680F7-EC30-DA85-ED86-804A5A093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638" y="219552"/>
            <a:ext cx="4164724" cy="1325563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 String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close-up of a ball&#10;&#10;Description automatically generated">
            <a:extLst>
              <a:ext uri="{FF2B5EF4-FFF2-40B4-BE49-F238E27FC236}">
                <a16:creationId xmlns:a16="http://schemas.microsoft.com/office/drawing/2014/main" id="{626325D6-E355-9EC9-83AF-DEE3D9E468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623" r="67344"/>
          <a:stretch/>
        </p:blipFill>
        <p:spPr>
          <a:xfrm>
            <a:off x="9739739" y="335395"/>
            <a:ext cx="2074441" cy="623517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B6C2BF-E625-B447-7A90-8EC63924C02D}"/>
              </a:ext>
            </a:extLst>
          </p:cNvPr>
          <p:cNvSpPr/>
          <p:nvPr/>
        </p:nvSpPr>
        <p:spPr>
          <a:xfrm>
            <a:off x="386964" y="1984075"/>
            <a:ext cx="8824769" cy="44556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9A5BB5-9AD2-8A52-F84A-4DFCDFC209A5}"/>
              </a:ext>
            </a:extLst>
          </p:cNvPr>
          <p:cNvSpPr txBox="1"/>
          <p:nvPr/>
        </p:nvSpPr>
        <p:spPr>
          <a:xfrm>
            <a:off x="785558" y="2272823"/>
            <a:ext cx="82186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block has 115 strings.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string has 18 digital optical modules (DOMs).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ARCA: spread out configuration; height: 700 m with DOMs vertical spacing 36 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ORCA: dense configuration; height: 200 m with DOMs vertical spacing 9 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Cables for power and data transmission.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Float at the top.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Calibration equipment in the base. 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CE9BA4-35D3-BBF9-962A-FC3AF4304865}"/>
              </a:ext>
            </a:extLst>
          </p:cNvPr>
          <p:cNvSpPr txBox="1"/>
          <p:nvPr/>
        </p:nvSpPr>
        <p:spPr>
          <a:xfrm>
            <a:off x="11765412" y="6463170"/>
            <a:ext cx="457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[7]</a:t>
            </a:r>
            <a:endParaRPr lang="LID409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849A8D-7C52-1C56-CF9F-8E18C6BA0FBB}"/>
              </a:ext>
            </a:extLst>
          </p:cNvPr>
          <p:cNvSpPr txBox="1"/>
          <p:nvPr/>
        </p:nvSpPr>
        <p:spPr>
          <a:xfrm>
            <a:off x="8001559" y="6073912"/>
            <a:ext cx="94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[2]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838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69653840-CBE9-87BD-A30F-7C467460C8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t="2526" r="48545" b="1323"/>
          <a:stretch/>
        </p:blipFill>
        <p:spPr>
          <a:xfrm>
            <a:off x="1325593" y="527988"/>
            <a:ext cx="4770407" cy="5802024"/>
          </a:xfrm>
          <a:prstGeom prst="rect">
            <a:avLst/>
          </a:prstGeom>
        </p:spPr>
      </p:pic>
      <p:pic>
        <p:nvPicPr>
          <p:cNvPr id="6" name="Picture 5" descr="A close-up of a machine&#10;&#10;Description automatically generated">
            <a:extLst>
              <a:ext uri="{FF2B5EF4-FFF2-40B4-BE49-F238E27FC236}">
                <a16:creationId xmlns:a16="http://schemas.microsoft.com/office/drawing/2014/main" id="{9F1F0B08-5E0E-319D-4B30-C0609C9B3A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2" t="2229" r="2551" b="1620"/>
          <a:stretch/>
        </p:blipFill>
        <p:spPr>
          <a:xfrm>
            <a:off x="7065035" y="527988"/>
            <a:ext cx="3579962" cy="5802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A864E8-0ED5-718F-AB57-1159F0DD28AB}"/>
              </a:ext>
            </a:extLst>
          </p:cNvPr>
          <p:cNvSpPr txBox="1"/>
          <p:nvPr/>
        </p:nvSpPr>
        <p:spPr>
          <a:xfrm>
            <a:off x="5781938" y="6330012"/>
            <a:ext cx="62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[7]</a:t>
            </a:r>
            <a:endParaRPr lang="LID409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2DD0F3-0485-9394-984F-1BF38501DCDC}"/>
              </a:ext>
            </a:extLst>
          </p:cNvPr>
          <p:cNvSpPr txBox="1"/>
          <p:nvPr/>
        </p:nvSpPr>
        <p:spPr>
          <a:xfrm>
            <a:off x="10330935" y="6330012"/>
            <a:ext cx="62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[7]</a:t>
            </a:r>
            <a:endParaRPr lang="LID409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317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D76917F-4AC1-DB82-557E-299701E022B4}"/>
              </a:ext>
            </a:extLst>
          </p:cNvPr>
          <p:cNvSpPr/>
          <p:nvPr/>
        </p:nvSpPr>
        <p:spPr>
          <a:xfrm>
            <a:off x="4938976" y="53667"/>
            <a:ext cx="3282216" cy="12630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E7CE2C-989D-4A6F-54FA-4F4FE2621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1075" y="53667"/>
            <a:ext cx="2598019" cy="1325563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DOM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FE22A6B-3B89-DAED-8FC5-E1C0E6A9B7C8}"/>
              </a:ext>
            </a:extLst>
          </p:cNvPr>
          <p:cNvSpPr/>
          <p:nvPr/>
        </p:nvSpPr>
        <p:spPr>
          <a:xfrm>
            <a:off x="8474591" y="1568469"/>
            <a:ext cx="3437467" cy="44848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117ED0-CFC9-AE65-677D-1822E23BCF2B}"/>
              </a:ext>
            </a:extLst>
          </p:cNvPr>
          <p:cNvSpPr txBox="1"/>
          <p:nvPr/>
        </p:nvSpPr>
        <p:spPr>
          <a:xfrm>
            <a:off x="8663859" y="1853249"/>
            <a:ext cx="30589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 cm in diameter.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Pressure-resistant glass sphere.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 PMTs. 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Optical gel to fill all cavities.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Calibration sensors: LED nano beacon, compass, tilt-meter and acoustic sensor. 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close-up of a ball&#10;&#10;Description automatically generated">
            <a:extLst>
              <a:ext uri="{FF2B5EF4-FFF2-40B4-BE49-F238E27FC236}">
                <a16:creationId xmlns:a16="http://schemas.microsoft.com/office/drawing/2014/main" id="{2CEA30F3-0D4C-3990-1DB9-3DE0252DE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6" t="13179" r="4814" b="7211"/>
          <a:stretch/>
        </p:blipFill>
        <p:spPr>
          <a:xfrm>
            <a:off x="87654" y="115120"/>
            <a:ext cx="3437467" cy="3861788"/>
          </a:xfrm>
          <a:prstGeom prst="rect">
            <a:avLst/>
          </a:prstGeom>
        </p:spPr>
      </p:pic>
      <p:pic>
        <p:nvPicPr>
          <p:cNvPr id="14" name="Picture 13" descr="A diagram of a machine&#10;&#10;Description automatically generated">
            <a:extLst>
              <a:ext uri="{FF2B5EF4-FFF2-40B4-BE49-F238E27FC236}">
                <a16:creationId xmlns:a16="http://schemas.microsoft.com/office/drawing/2014/main" id="{882FA4F3-AC8E-779D-C390-5A1B41340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19" y="3048550"/>
            <a:ext cx="5913711" cy="3694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9E7143-4292-0C31-3098-86D9BB006895}"/>
              </a:ext>
            </a:extLst>
          </p:cNvPr>
          <p:cNvSpPr txBox="1"/>
          <p:nvPr/>
        </p:nvSpPr>
        <p:spPr>
          <a:xfrm>
            <a:off x="8237930" y="6373548"/>
            <a:ext cx="62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[8]</a:t>
            </a:r>
            <a:endParaRPr lang="LID409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FBEC55-23C1-95F9-549C-CCBCE85C0403}"/>
              </a:ext>
            </a:extLst>
          </p:cNvPr>
          <p:cNvSpPr txBox="1"/>
          <p:nvPr/>
        </p:nvSpPr>
        <p:spPr>
          <a:xfrm>
            <a:off x="0" y="3976908"/>
            <a:ext cx="62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[7]</a:t>
            </a:r>
            <a:endParaRPr lang="LID409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B6DE6C-9F98-7C24-B189-1F08F6B88EAF}"/>
              </a:ext>
            </a:extLst>
          </p:cNvPr>
          <p:cNvSpPr txBox="1"/>
          <p:nvPr/>
        </p:nvSpPr>
        <p:spPr>
          <a:xfrm>
            <a:off x="10538683" y="5596547"/>
            <a:ext cx="118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[2] [5]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300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several images of a machine&#10;&#10;Description automatically generated">
            <a:extLst>
              <a:ext uri="{FF2B5EF4-FFF2-40B4-BE49-F238E27FC236}">
                <a16:creationId xmlns:a16="http://schemas.microsoft.com/office/drawing/2014/main" id="{6DE5A67C-2FA1-03EC-0C5B-F0FD78E90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5" t="50000" r="8959" b="1365"/>
          <a:stretch/>
        </p:blipFill>
        <p:spPr>
          <a:xfrm>
            <a:off x="7639032" y="158435"/>
            <a:ext cx="4272338" cy="3631721"/>
          </a:xfrm>
          <a:prstGeom prst="rect">
            <a:avLst/>
          </a:prstGeom>
        </p:spPr>
      </p:pic>
      <p:pic>
        <p:nvPicPr>
          <p:cNvPr id="5" name="Picture 4" descr="A collage of several images of a machine&#10;&#10;Description automatically generated">
            <a:extLst>
              <a:ext uri="{FF2B5EF4-FFF2-40B4-BE49-F238E27FC236}">
                <a16:creationId xmlns:a16="http://schemas.microsoft.com/office/drawing/2014/main" id="{059B2660-F414-8EE8-8C8B-4889205C75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1490" r="8803" b="50615"/>
          <a:stretch/>
        </p:blipFill>
        <p:spPr>
          <a:xfrm>
            <a:off x="3475793" y="3415007"/>
            <a:ext cx="4373698" cy="32845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547B400-6D7E-CBB1-646C-2F5D400F67E5}"/>
              </a:ext>
            </a:extLst>
          </p:cNvPr>
          <p:cNvSpPr/>
          <p:nvPr/>
        </p:nvSpPr>
        <p:spPr>
          <a:xfrm>
            <a:off x="3475793" y="3570288"/>
            <a:ext cx="458788" cy="43973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7" name="Picture 6" descr="A table with a few objects on it&#10;&#10;Description automatically generated">
            <a:extLst>
              <a:ext uri="{FF2B5EF4-FFF2-40B4-BE49-F238E27FC236}">
                <a16:creationId xmlns:a16="http://schemas.microsoft.com/office/drawing/2014/main" id="{F83DA203-0784-743C-B4B3-8815A6987A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0" t="13682" r="3271" b="3321"/>
          <a:stretch/>
        </p:blipFill>
        <p:spPr>
          <a:xfrm>
            <a:off x="280630" y="158435"/>
            <a:ext cx="3778370" cy="3631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D2E63F-D1AC-42CD-42B2-4901E739BAA6}"/>
              </a:ext>
            </a:extLst>
          </p:cNvPr>
          <p:cNvSpPr txBox="1"/>
          <p:nvPr/>
        </p:nvSpPr>
        <p:spPr>
          <a:xfrm>
            <a:off x="199383" y="3759737"/>
            <a:ext cx="62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[7]</a:t>
            </a:r>
            <a:endParaRPr lang="LID409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758E33-7DEB-628E-6E42-39D5170109D1}"/>
              </a:ext>
            </a:extLst>
          </p:cNvPr>
          <p:cNvSpPr txBox="1"/>
          <p:nvPr/>
        </p:nvSpPr>
        <p:spPr>
          <a:xfrm>
            <a:off x="11588164" y="3759737"/>
            <a:ext cx="62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[7]</a:t>
            </a:r>
            <a:endParaRPr lang="LID409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FC3CF6-CDF3-9FEC-C736-86F1F532612B}"/>
              </a:ext>
            </a:extLst>
          </p:cNvPr>
          <p:cNvSpPr txBox="1"/>
          <p:nvPr/>
        </p:nvSpPr>
        <p:spPr>
          <a:xfrm>
            <a:off x="7849491" y="6382110"/>
            <a:ext cx="62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[7]</a:t>
            </a:r>
            <a:endParaRPr lang="LID409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14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1923</TotalTime>
  <Words>1049</Words>
  <Application>Microsoft Office PowerPoint</Application>
  <PresentationFormat>Widescreen</PresentationFormat>
  <Paragraphs>180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Times New Roman</vt:lpstr>
      <vt:lpstr>Office Theme</vt:lpstr>
      <vt:lpstr>KM3NeT </vt:lpstr>
      <vt:lpstr>PowerPoint Presentation</vt:lpstr>
      <vt:lpstr>ARCA </vt:lpstr>
      <vt:lpstr>ORCA </vt:lpstr>
      <vt:lpstr>PowerPoint Presentation</vt:lpstr>
      <vt:lpstr>Detection String</vt:lpstr>
      <vt:lpstr>PowerPoint Presentation</vt:lpstr>
      <vt:lpstr>The DOM</vt:lpstr>
      <vt:lpstr>PowerPoint Presentation</vt:lpstr>
      <vt:lpstr>PMT Characteristics </vt:lpstr>
      <vt:lpstr>PowerPoint Presentation</vt:lpstr>
      <vt:lpstr>Cherenkov Radiation </vt:lpstr>
      <vt:lpstr>PowerPoint Presentation</vt:lpstr>
      <vt:lpstr>PowerPoint Presentation</vt:lpstr>
      <vt:lpstr>Background </vt:lpstr>
      <vt:lpstr>The Science</vt:lpstr>
      <vt:lpstr>Exotic Science</vt:lpstr>
      <vt:lpstr>References </vt:lpstr>
      <vt:lpstr>Thank you for attention!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KM3NeT </dc:title>
  <dc:creator>Anna Hurhina</dc:creator>
  <cp:lastModifiedBy>Anna Hurhina</cp:lastModifiedBy>
  <cp:revision>1</cp:revision>
  <dcterms:created xsi:type="dcterms:W3CDTF">2024-03-17T10:04:34Z</dcterms:created>
  <dcterms:modified xsi:type="dcterms:W3CDTF">2024-03-20T10:21:24Z</dcterms:modified>
</cp:coreProperties>
</file>