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60" r:id="rId5"/>
    <p:sldId id="261" r:id="rId6"/>
    <p:sldId id="264" r:id="rId7"/>
    <p:sldId id="263" r:id="rId8"/>
    <p:sldId id="265" r:id="rId9"/>
    <p:sldId id="267" r:id="rId10"/>
    <p:sldId id="266" r:id="rId11"/>
    <p:sldId id="268" r:id="rId12"/>
    <p:sldId id="269" r:id="rId13"/>
    <p:sldId id="270" r:id="rId14"/>
    <p:sldId id="274" r:id="rId15"/>
    <p:sldId id="271" r:id="rId16"/>
    <p:sldId id="280" r:id="rId17"/>
    <p:sldId id="272" r:id="rId18"/>
    <p:sldId id="275" r:id="rId19"/>
    <p:sldId id="273" r:id="rId20"/>
    <p:sldId id="276" r:id="rId21"/>
    <p:sldId id="277" r:id="rId22"/>
    <p:sldId id="278" r:id="rId23"/>
    <p:sldId id="279" r:id="rId24"/>
    <p:sldId id="258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253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08:19:21.5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0 6673,'-14'49'-128,"5"-9"-800,-2 0 488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47.7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465 135 24575,'-2'2'0,"0"0"0,0 0 0,0 0 0,0 1 0,0-1 0,1 0 0,-1 1 0,1 0 0,-1-1 0,1 1 0,0 0 0,-1 4 0,-2 3 0,-78 205 0,-52 116 0,98-258 0,4 3 0,3 0 0,3 2 0,3 1 0,4 0 0,-8 84 0,15-66 0,3 142 0,8-237 0,-1-7 0,-2-11 0,2-9 0,2-1 0,1 1 0,4-29 0,18-76 0,-16 94 0,196-769 0,-121 581 0,-65 185 0,2 2 0,2 0 0,40-55 0,-55 85 0,4-4 0,-10 11 0,0 1 0,1-1 0,-1 1 0,0-1 0,1 0 0,-1 1 0,0-1 0,0 1 0,1-1 0,-1 1 0,0-1 0,0 1 0,0-1 0,0 1 0,0-1 0,0 1 0,0-1 0,0 1 0,0-1 0,0 1 0,0-1 0,0 1 0,0-1 0,0 1 0,0-1 0,0 1 0,-1 0 0,-3 46 0,-2 0 0,-16 61 0,-35 88 0,47-162 0,-53 163 0,-56 192 0,94-289 0,-23 197 0,46-281 0,0 2 0,1 1 0,2 34 0,-2-96 0,1 1 0,2-1 0,13-69 0,-7 59 0,54-325 0,-36 264 0,50-142 0,-73 248 0,2-7 0,0 0 0,2 1 0,-1-1 0,2 1 0,14-21 0,-22 35 0,0 0 0,0 0 0,0-1 0,0 1 0,0 0 0,0 0 0,0 0 0,0 0 0,1 0 0,-1 0 0,0 0 0,0 0 0,0 0 0,0 0 0,0 0 0,0 0 0,0 0 0,0 0 0,0 0 0,0 0 0,0 0 0,0 0 0,0 0 0,0 0 0,1 0 0,-1 0 0,0 0 0,0 0 0,0 0 0,0 0 0,0 0 0,0 0 0,0 0 0,0 0 0,0 0 0,0 0 0,0 0 0,0 0 0,0 0 0,0 0 0,1 0 0,-1 0 0,0 0 0,0 0 0,0 0 0,0 0 0,0 1 0,0-1 0,0 0 0,0 0 0,0 0 0,0 0 0,0 0 0,0 0 0,0 0 0,0 0 0,0 0 0,0 0 0,0 0 0,0 0 0,0 0 0,0 1 0,0-1 0,0 0 0,0 0 0,0 0 0,1 10 0,-2 13 0,-10 78 0,-32 136 0,-44 94 0,36-150 0,-27 190 0,40-18 0,38-347 0,0-4 0,-1 1 0,1-1 0,0 1 0,-1-1 0,0 1 0,1-1 0,-1 0 0,-2 4 0,2-9 0,1-1 0,-1 1 0,1-1 0,-1 1 0,1-1 0,1-6 0,84-494 0,-62 389 0,-3 19 0,87-414 0,31 9 0,-135 493 0,-1 0 0,0 1 0,1 0 0,0 0 0,0 0 0,1 0 0,6-8 0,-16 46 0,-103 507 0,12-59 0,76-372 0,4 1 0,-5 195 0,26-454 0,7 0 0,30-156 0,-17 191 0,6 1 0,65-166 0,127-203 0,-85 253 0,-110 188 0,-34 60 0,-7 33 0,-6 17 0,-6-3 0,-4 0 0,-73 117 0,-1-2 0,-27 120-894,123-278 423,-46 117-6355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13.0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44 151 24575,'-1'0'0,"1"0"0,-1 0 0,1 0 0,-1 0 0,1 1 0,-1-1 0,1 0 0,-1 0 0,1 1 0,-1-1 0,1 0 0,-1 0 0,1 1 0,0-1 0,-1 0 0,1 1 0,-1-1 0,1 1 0,0-1 0,-1 1 0,1-1 0,0 1 0,0-1 0,-1 1 0,1-1 0,0 1 0,0-1 0,0 1 0,-1-1 0,1 1 0,0-1 0,0 1 0,0-1 0,0 1 0,0 0 0,0-1 0,0 1 0,1-1 0,-1 1 0,0-1 0,0 1 0,0-1 0,0 1 0,1 0 0,9 28 0,-8-25 0,11 30 0,85 195 0,-83-201 0,1-1 0,1-1 0,2 0 0,0-1 0,44 42 0,-10-18 0,-2 1 0,72 92 0,-89-91 0,-24-34 0,1 1 0,1-2 0,1 0 0,24 24 0,-47-65 0,-52-95 0,-146-295 0,105 215 0,81 166 0,-1 1 0,-1 0 0,-45-44 0,-15-15 0,53 57 0,112 135 0,99 159 0,-43-57 0,-71-116 0,28 41 0,-87-113 0,-7-14 0,0 0 0,0 0 0,0 1 0,0-1 0,0 0 0,0 0 0,0 0 0,0 0 0,0 0 0,0 0 0,0 1 0,0-1 0,0 0 0,0 0 0,0 0 0,0 0 0,0 0 0,0 1 0,0-1 0,0 0 0,0 0 0,0 0 0,0 0 0,0 0 0,0 0 0,-1 0 0,1 1 0,0-1 0,0 0 0,0 0 0,0 0 0,0 0 0,0 0 0,0 0 0,0 0 0,0 0 0,-1 0 0,1 0 0,0 0 0,0 1 0,0-1 0,0 0 0,0 0 0,0 0 0,-1 0 0,-1-1 0,0 0 0,0 1 0,0-1 0,0 0 0,1 0 0,-1 0 0,0 0 0,0-1 0,1 1 0,-3-2 0,-65-61 0,-79-95 0,94 98 0,-6-3 129,-6-8-876,-82-113 0,139 172-6079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01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24575,'0'0'0,"0"0"0,0 0 0,0 0 0,0 0 0,1 3 0,0 2 0,0 2 0,2 2 0,0 3 0,0 4 0,3 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01.95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24575,'0'27'0,"0"-10"0,1-1 0,0 0 0,1 0 0,1 0 0,1 0 0,0 0 0,0 0 0,2-1 0,0 0 0,15 25 0,10 16-455,2-1 0,74 91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03.5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24575,'0'0'0,"0"0"0,11 14 0,54 68 0,-46-56 0,39 38 0,10 15 0,-58-63 0,-1 0 0,-1 1 0,12 34 0,-10-26 0,41 137 0,-27-78 0,2 15 0,-19-62 0,3-1 0,19 47 0,-12-32 0,-13-37 0,0 0 0,7 14 0,-9-22 0,0 1 0,0-1 0,-1 1 0,0-1 0,0 1 0,0 10 0,0 6 0,3 27 0,-4 71 0,-1-73 0,-13 82 0,2-32 0,4-3-1365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05.5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24575,'0'0'0,"0"19"0,1-10 0,1-1 0,0 1 0,0-1 0,0 0 0,1 0 0,0 0 0,1 0 0,0 0 0,9 13 0,1-2 0,0 0 0,24 23 0,-25-30 0,-1-2 0,1 0 0,1 0 0,0-1 0,21 10 0,81 30 0,-71-32 0,-12-3 0,-2 0 0,1 2 0,37 26 0,-53-30 0,0 0 0,-1 1 0,-1 1 0,0 0 0,-1 1 0,-1 0 0,16 25 0,-10-6 0,-1 2 0,-1 1 0,17 60 0,14 35 0,-32-97 0,2-1 0,1-1 0,1 0 0,45 56 0,26 30-1365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7.5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24575,'3'2'0,"-1"0"0,0 1 0,0-1 0,0 1 0,0-1 0,-1 1 0,1 0 0,-1 0 0,2 4 0,-2-5 0,15 37 0,-1 0 0,14 64 0,12 35 0,-27-104 0,1 0 0,1-1 0,27 38 0,-29-51 0,1 0 0,1 0 0,1-2 0,1 0 0,33 26 0,30 16 0,107 85 0,-163-122 0,-2 0 0,0 1 0,-1 2 0,-2 0 0,20 34 0,17 42 0,37 59 0,-73-131 0,0 0 0,2-1 0,30 28 0,-25-30 0,17 15 0,-2 2 0,-2 1 0,44 64 0,24 68-682,112 247-1,-196-370-6143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9.0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24575,'1'3'0,"1"0"0,0-1 0,0 0 0,0 1 0,0-1 0,0 0 0,0 0 0,0 0 0,3 1 0,0 1 0,197 159-1365,-181-145-5461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9.6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24575,'21'18'0,"-3"0"0,-1 1 0,-1 1 0,26 40 0,-25-35 0,0 0 0,26 26 0,89 66 0,-88-80 0,65 66 0,-53-39 0,-2 1 0,-2 4 0,48 86 0,51 137-1365,-140-268-5461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0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24575,'0'0'0,"3"0"0,2 0 0,1 2 0,2 1 0,1 1 0,2 2 0,1 0 0,1 2 0,0 3 0,3 1 0,3 4 0,3 4 0,3 4 0,-3-3-8191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08:19:26.1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1351 308 16131,'-3'4'35,"0"0"0,0 0 0,0 1 0,1-1 0,-1 1 0,1 0 0,0 0-1,1 0 1,-1 0 0,1 0 0,0 0 0,0 0 0,1 0 0,-1 0 0,1 1-1,1 8 1,-4 29-11,-153 741 638,-49 105-372,77 119-182,127-998-97,-19 271 873,30-330-806,246-1553-86,-213 1341-41,170-869 8,-208 1103 40,28-117 4,-24 115-9,1 0-1,22-47 0,-28 69-8,0 0-1,0 1 1,0-1 0,1 1-1,0 0 1,0 0-1,1 0 1,6-5 0,-11 11 11,-1-1 1,1 1 0,-1-1 0,1 1 0,-1 0 0,1-1-1,-1 1 1,1 0 0,-1 0 0,1-1 0,-1 1-1,1 0 1,0 0 0,-1 0 0,1 0 0,-1 0 0,1-1-1,-1 1 1,1 0 0,0 0 0,-1 1 0,1-1-1,-1 0 1,1 0 0,0 0 0,-1 0 0,1 0 0,-1 1-1,1-1 1,-1 0 0,1 0 0,-1 1 0,1-1 0,-1 0-1,1 1 1,-1-1 0,1 1 0,-1-1 0,1 1-1,-1-1 1,0 1 0,1-1 0,-1 1 0,0-1 0,0 1-1,1-1 1,-1 1 0,0-1 0,0 1 0,0 0-1,0-1 1,1 2 0,3 33-15,-4-21 16,0 27 12,-7 59 1,-15 25 26,5-2-6,-18 111 26,-130 585 118,-84 408-20,161-787-94,38-233 59,49-197-33,5-26-126,1 2 25,30-117 1,28-195 0,-41 191 15,110-551 38,-8 52 8,-93 403-14,-22 156-21,8-190 56,-19 241-101,-6 50-18,-39 157-5,3-13 52,-10 58 11,-180 1062 56,69-97 164,151-1078-144,-14 181 142,27-294-226,1 0 0,0 0 0,0 0 0,0 0-1,0 0 1,1 0 0,-1 0 0,1 0 0,-1 0 0,2 4 0,-2-6-1,0 0 1,1 0-1,-1 0 1,0 0-1,0 1 1,0-1-1,0 0 0,0 0 1,1 0-1,-1 0 1,0 0-1,0 0 1,0 0-1,0 0 0,0 0 1,1 0-1,-1 0 1,0 0-1,0 0 1,0 0-1,0 0 1,0 0-1,1 0 0,-1 0 1,0-1-1,0 1 1,0 0-1,0 0 1,0 0-1,1 0 0,-1 0 1,0 0-1,0 0 1,0 0-1,0 0 1,0-1-1,0 1 0,0 0 1,0 0-1,0 0 1,0 0-1,1 0 1,-1-1-1,7-15-21,3-18 7,9-61 1,40-377 33,-32 227-12,127-1230 41,-135 1281-36,18-301 7,-36 475-19,0 12-3,0 0-1,-1 1 1,0-1-1,-1 0 1,1 0 0,-2 1-1,1-1 1,-3-8-1,4 16 4,0 0-1,0 0 0,0-1 1,0 1-1,-1 0 1,1 0-1,0 0 1,0-1-1,0 1 0,0 0 1,0 0-1,0 0 1,-1 0-1,1-1 1,0 1-1,0 0 0,0 0 1,-1 0-1,1 0 1,0 0-1,0 0 0,0 0 1,-1-1-1,1 1 1,0 0-1,0 0 1,0 0-1,-1 0 0,1 0 1,0 0-1,0 0 1,-1 0-1,1 0 0,0 0 1,0 0-1,0 0 1,-1 1-1,1-1 1,0 0-1,0 0 0,0 0 1,-1 0-1,1 0 1,0 0-1,0 0 1,0 0-1,-1 1 0,1-1 1,0 0-1,0 0 1,0 0-1,0 0 0,0 1 1,0-1-1,-1 0 1,1 0-1,0 0 1,0 1-1,0-1 0,0 0 1,0 1-1,-6 7-10,1 1 0,0 1 0,0-1 0,1 1 0,0-1-1,1 1 1,-4 16 0,0 0 2,-102 473-7,41 9 33,47-332-12,-16 114 5,-70 619 60,100-848-60,-6 87 11,12-119-17,1 1 0,8 51 0,-8-79-6,0-1 0,0 0 0,0 0-1,0 1 1,0-1 0,1 0 0,-1 0 0,1 0 0,-1 1 0,1-1 0,-1 0-1,1 0 1,-1 0 0,1 0 0,0 0 0,0 0 0,-1 0 0,1 0 0,0 0-1,0 0 1,0-1 0,0 1 0,2 1 0,-2-2-1,1-1 0,-1 1 0,0 0 0,1-1 1,-1 1-1,0-1 0,0 1 0,0-1 0,1 0 0,-1 1 0,0-1 0,0 0 1,0 0-1,0 0 0,0 0 0,0 0 0,0 0 0,-1 0 0,1 0 0,0 0 0,0 0 1,-1 0-1,2-3 0,11-19-3,-1-1 0,-2-1 0,0 1 0,11-45 0,16-115-6,-26 122 11,159-897-7,35-555 35,-196 1414-9,-4 0 0,-10-124 1,-4 163-26,4 50 3,-1 12 2,-4 23-3,7-16 1,-62 188-4,-48 250-1,-98 705 70,129-720-26,22-136 58,23-21 33,38-251-146,-1-23 20,0 1-1,0-1 1,0 0-1,0 0 1,0 0-1,0 0 1,0 0-1,0 0 1,0 1-1,0-1 1,0 0-1,0 0 1,0 0-1,0 0 1,0 0-1,0 0 1,0 0-1,0 1 1,0-1-1,0 0 1,0 0 0,1 0-1,-1 0 1,0 0-1,0 0 1,0 0-1,0 0 1,0 0-1,0 0 1,0 0-1,1 0 1,-1 1-1,0-1 1,0 0-1,0 0 1,0 0-1,0 0 1,0 0-1,1 0 1,-1 0-1,0 0 1,0 0-1,0 0 1,0 0-1,0-1 1,0 1-1,1 0 1,-1 0 0,0 0-1,0 0 1,0 0-1,0 0 1,0 0-1,0 0 1,0 0-1,0 0 1,1 0-1,-1 0 1,0 0-1,0-1 1,3-3-6,-1 0 0,0 0 0,1 0 0,-1 0 0,2-10 1,15-46-1,16-91 1,-1-71 25,0-252 25,-30 0-37,-4 341-8,0-45 4,-3-309 59,2 450-67,-2 27-7,-1 12 1,-4 20-10,-28 144-16,-83 761 84,73-490-4,41-398-42,-7 81 22,12-101-25,0 1 0,1 0-1,6 36 1,-7-56-1,0 1 0,0 0-1,0-1 1,1 1 0,-1-1 0,0 1 0,0 0 0,0-1-1,0 1 1,1-1 0,-1 1 0,0 0 0,0-1 0,1 1-1,-1-1 1,1 1 0,-1-1 0,0 1 0,1-1 0,-1 0-1,1 1 1,-1-1 0,1 1 0,-1-1 0,1 0 0,-1 0-1,1 1 1,0-1 0,-1 0 0,1 0 0,-1 1 0,2-1-1,-1-1 0,0 1-1,1 0 0,-1-1 1,0 1-1,1-1 0,-1 0 1,0 1-1,0-1 1,1 0-1,-1 0 0,0 0 1,0 0-1,1-2 0,5-4-7,-1-1 0,0 1 0,7-13 0,9-23 10,-2 0-1,17-55 0,22-100 27,-57 191-25,88-400 21,-25-9-27,-27 162 9,20-220 49,-56 431-51,-3 33-6,-2 10-1,-6 21-4,-49 192 0,21-17 12,-53 403 15,-44 247 23,116-754-25,3-6 22,-42 135 0,57-221-37,0 0 0,0 0 0,0 0 0,0 0 0,-1 0 0,1 0 0,0-1 0,0 1 0,0 0 0,0 0 0,0 0 0,0 0 0,0 0 0,0 0 0,0 0 0,0 0 0,0 0 0,0 0 0,0 0 0,0 0 0,0 0 0,0 0 0,0 0 0,0 0 0,-1 0 0,1 0 0,0 0 0,0 1 0,0-1 0,0 0 0,0 0 0,0 0 0,0 0 0,0 0 0,0 0 0,0 0 0,0 0 0,0 0 0,0 0 0,0 0 0,0 0 0,0 0 0,0 0 0,0 0 0,0 0 0,0 0 0,0 0 0,0 0 0,-1-9-3,2-20-6,17-151 6,58-605 101,-30 385-75,-32 323-24,3 0 0,3 2 0,34-82 0,-53 153-3,1 0 1,-1 0-1,1 1 1,0-1-1,0 1 1,1-1-1,3-3 1,-6 7-2,1 1 1,-1-1 0,1 0 0,-1 1-1,1-1 1,-1 1 0,1 0 0,-1-1-1,0 1 1,1-1 0,-1 1 0,0 0-1,0-1 1,1 1 0,-1 0 0,0-1-1,0 1 1,0 0 0,0-1 0,0 2-1,1 39 56,2-35-52,3-10-15,5-12-4,-5 2 28,0 0 1,-1-1 0,-1 1 0,0-1 0,2-24 0,0-75 63,-6 114-72,0-1 1,1 1-1,-1-1 1,0 1-1,0-1 1,0 1-1,0 0 1,0-1-1,0 1 1,0-1-1,0 1 1,0-1-1,0 1 1,0-1-1,0 1 1,-1-1-1,1 1 1,0-1-1,0 1 1,0-1-1,-1 1 1,1-1-1,0 1 1,0 0-1,-1-1 1,1 1-1,0 0 1,-1-1-1,1 1 1,-1 0-1,1-1 1,0 1-1,-1 0 1,0-1-1,0 2 0,0-1-1,0 1 1,1-1-1,-1 1 1,0-1-1,0 1 1,1 0-1,-1-1 1,0 1-1,1 0 1,-1 0-1,0-1 1,1 1-1,-1 0 1,0 1-1,-4 11-3,-1-1 0,1 1 0,1 0 0,-4 18 0,4-16 0,-108 463-17,104-440 21,-96 504 51,96-480-37,2 0 1,5 96 0,1-112 1,11-47-24,-8-1 8,-1-1 0,1 0 1,-1 0-1,0 0 0,0 0 1,-1-1-1,1 1 1,-1-1-1,1 1 0,-1-1 1,0 1-1,1-5 0,1-5 6,117-466 65,-109 429-67,19-98-1,105-398 26,-118 491-22,24-62 19,-40 112-23,-4 8 5,-7 16 15,-24 58 51,-48 162-1,3 91-41,57-231-22,-41 169 4,-32 148 20,95-415-34,-8 39 5,-4 45-1,12-73-3,5-14-19,6-22-5,65-305 66,-50 206-22,52-313 14,8-38-28,-66 390-1,36-96 1,-53 170-8,-2 7-3,0 0 0,0 0 0,0 1 1,0-1-1,0 0 0,0 0 1,1 1-1,-1-1 0,1 1 1,0 0-1,0-1 0,0 1 0,2-2 1,-4 4 2,0 0 0,1 0 0,-1 0 0,0 0 0,0 0-1,0 0 1,0 0 0,1 0 0,-1 0 0,0 0 0,0 1 0,0-1 0,0 0 0,1 0 0,-1 0 0,0 0 0,0 0 0,0 0 0,0 0 0,0 1 0,0-1 0,0 0 0,1 0 0,-1 0 0,0 0 0,0 1 0,0-1 0,0 0-1,0 0 1,0 0 0,0 0 0,0 1 0,0-1 0,0 0 0,0 0 0,0 0 0,0 1 0,0-1 0,0 0 0,0 0 0,0 0 0,0 0 0,0 1 0,0-1 0,-1 0 0,3 53-9,-8 94 0,2-89 18,-2 40 0,-59 600 41,-13-355 388,77-337-415,-1-1-1,0 1 0,0-1 0,0 0 0,0 1 1,-1-1-1,0 0 0,-5 5 0,8-8-62,5-3 7,7-9 0,8-23 28,18-42 0,-6 10 13,113-232 24,37-67 8,-151 307-33,18-29 6,-41 73-10,-5 9-2,0 0 1,-1-1 0,1 1-1,-1 0 1,0-1 0,2-6-1,0 7-5,-6 15 5,-21 40 16,-33 89 43,21-29-38,-52 158 19,-22-8-1,69-177-23,8-16 7,-60 94-1,88-155 3,-1 0 0,0-1-1,-1 0 1,1 0 0,-1 0 0,0-1 0,-1 0 0,1 0-1,-15 8 1,18-12-6,0 0 0,-1 1-1,1-1 1,-1 0 0,1 0 0,-1-1-1,1 1 1,-1-1 0,1 0-1,-1 0 1,0 0 0,1 0 0,-1-1-1,1 1 1,-1-1 0,1 0-1,-1 0 1,1 0 0,-1-1 0,1 1-1,0-1 1,0 0 0,0 0-1,-5-4 1,-2-3-15,0-1-1,1 1 1,0-2-1,1 1 1,0-1-1,1-1 1,0 0-1,1 1 1,0-2-1,1 1 1,0-1-1,-5-20 1,0-14-7,1 0 1,-2-59 0,-1-88 2,15-198 0,49-194-2,-45 476-66,-7 107 21,-1 5 16,-4 12 3,-4 30 18,-103 746 52,-8 15-12,102-692-24,16-97-4,1-1-1,1 1 1,0 0-1,5 28 1,-6-44-4,1 1 1,0-1 0,0 0-1,0 1 1,0-1-1,0 0 1,0 1 0,0-1-1,0 0 1,0 1-1,0-1 1,1 0 0,-1 1-1,0-1 1,0 0-1,0 1 1,0-1 0,0 0-1,1 1 1,-1-1-1,0 0 1,0 0 0,0 1-1,1-1 1,-1 0-1,0 0 1,0 1 0,1-1-1,-1 0 1,0 0 0,1 0-1,-1 0 1,0 1-1,0-1 1,1 0 0,-1 0-1,0 0 1,1 0-1,-1 0 1,0 0 0,1 0-1,-1 0 1,1 0-1,7-11-43,16-69 44,23-136-1,73-869 26,-101 891-16,40-277-18,-95 627-37,-95 388 84,88-375-30,24-89-1,-102 339 19,110-392-22,-1 0 1,-19 28 0,18-32 2,-14 31 1,19-25 3,7-25-11,-2-10-3,-3-6 0,3 4 4,0 0 0,1 0 0,-1-1-1,2 1 1,-2-16 0,0 2 1,-10-93 11,5 0-1,6 0 1,14-141 0,-7 188-13,17-163-2,-16 192 1,2-1 0,2 1 1,24-63-1,-31 95 0,-2 4-2,-1 1 0,1-1 0,0 1 0,0-1 0,0 1 0,1 0 0,-1-1 0,0 1 0,1 0 0,0 0 0,-1 0 0,1 0 1,0 0-1,0 0 0,0 1 0,4-4 0,-5 5 2,-1 0 0,1 0 0,-1 0 0,0 0 0,1 0 0,-1 0 0,0 0 0,1 0 1,-1 0-1,0 0 0,1 0 0,-1 0 0,0 0 0,1 0 0,-1 0 0,0 0 0,1 0 0,-1 1 1,0-1-1,1 0 0,-1 0 0,0 0 0,1 1 0,-1-1 0,0 0 0,0 0 0,1 0 0,-1 1 1,0-1-1,0 0 0,1 1 0,-1-1 0,0 0 0,0 1 0,5 14-28,-4-11 20,4 22 8,-2 0 0,0 0 0,-1 44 1,-14 82 27,1-78-18,5-43-3,2 0 0,-1 53-1,5-78-3,1 0 1,0 0-1,0 0 0,1-1 0,0 1 0,0 0 0,0-1 0,0 0 0,5 7 0,-6-10-2,0 0 0,0-1 0,0 1-1,0-1 1,0 1 0,1-1 0,-1 1 0,0-1-1,1 0 1,-1 0 0,1 1 0,-1-1 0,1 0-1,0 0 1,0-1 0,-1 1 0,1 0-1,0-1 1,0 1 0,0-1 0,0 1 0,0-1-1,-1 0 1,1 0 0,0 0 0,0 0-1,0 0 1,0 0 0,0-1 0,0 1 0,3-1-1,0-2-1,0 0-1,1 0 0,-1 0 1,0 0-1,-1-1 0,1 0 0,-1 0 1,0 0-1,0-1 0,4-4 1,37-59 6,-16 23 1,6-4 4,-2-2-1,49-104 1,13-32-1,20-48 8,-104 210-12,-11 25-4,0-1 0,0 1-1,0-1 1,0 1 0,0 0-1,1 0 1,-1-1 0,0 1 0,0 0-1,0-1 1,1 1 0,-1 0 0,0 0-1,0-1 1,1 1 0,-1 0 0,0 0-1,0-1 1,1 1 0,-1 0-1,0 0 1,1 0 0,-1 0 0,0-1-1,1 1 1,-1 0 0,0 0 0,1 0-1,0 0 1,3 9-17,-1 18 2,-5 398 36,3 45-1,-1-464-19,0 16 2,2-1 0,0 0 0,1 0-1,6 21 1,-7-38-2,0 0 0,0 0 0,0 0 0,0 0 0,1-1 0,-1 1 0,1-1 0,0 0 0,0 1 0,7 4 0,-9-7-2,0 0 1,0 0-1,0 0 0,1 0 1,-1 0-1,0 0 1,1-1-1,-1 1 0,1 0 1,-1-1-1,1 1 1,-1-1-1,1 0 0,-1 0 1,1 1-1,-1-1 1,1 0-1,0 0 0,-1 0 1,1 0-1,-1-1 1,1 1-1,-1 0 0,1-1 1,-1 1-1,1-1 1,-1 0-1,1 1 0,-1-1 1,0 0-1,1 0 1,-1 0-1,2-1 0,3-7 4,0 1-1,-1-1 1,0 0-1,-1 0 1,0-1 0,0 1-1,-1-1 1,4-18-1,-5 18 1,30-122 41,17-164-1,-18-137-16,-29 393-14,-2-1-1,-2 1 1,-10-59 0,12 94-8,-2 1 1,1-1 0,0 1-1,-1 0 1,-4-7-1,6 11-3,0-1 0,0 1 0,0 0 0,0-1 0,-1 1-1,1 0 1,0 0 0,0-1 0,-1 1 0,1 0 0,0 0-1,0 0 1,-1-1 0,1 1 0,0 0 0,-1 0 0,1 0-1,0 0 1,0 0 0,-1-1 0,1 1 0,0 0 0,-1 0-1,1 0 1,0 0 0,-1 0 0,1 0 0,-1 0 0,1 0-1,-1 0 1,0 1 1,0 0 1,1 0-1,-1 0 0,0-1 0,0 1 0,0 0 0,1 0 0,-1 0 0,1 0 0,-1 0 1,1 1-1,-1-1 0,1 0 0,-1 2 0,-8 31 17,-9 62 0,13-68-16,-67 700 10,63-603-8,0-8-1,-16 518 14,26-615-18,0 0 0,1-1 0,1 1-1,10 36 1,-12-54-4,-1 1 1,1-1-1,0 0 0,0 1 0,1-1 1,-1 0-1,0 1 0,1-1 0,0 0 0,-1 0 1,1 0-1,0-1 0,0 1 0,0 0 1,0-1-1,0 1 0,0-1 0,4 2 1,-4-2-2,0-1 0,0 0 0,0 0 0,0 1 0,0-1 0,0-1 0,-1 1 0,1 0 0,0 0 0,0-1 0,0 1 0,0-1 0,0 1 0,0-1 0,-1 0 0,1 0 0,0 0 0,-1 0 0,1 0 0,0 0 0,-1 0 0,0-1 0,1 1 0,1-3 0,4-3-2,-1-1 0,1 0 0,-2 0 0,1-1 0,-1 0-1,4-9 1,21-60 23,-26 64-14,18-56 13,-4 0-1,-3-2 1,-3 1 0,-3-2-1,-1-101 1,-52-573 49,35 580-41,5 59 7,-1 82-16,5 26-13,-1-1 1,1 1-1,0 0 1,0-1-1,-1 1 1,1-1-1,0 1 1,-1-1-1,1 1 1,0 0-1,-1-1 1,1 1-1,0 0 1,-1-1-1,1 1 0,-1 0 1,1 0-1,-1-1 1,1 1-1,-1 0 1,1 0-1,-1 0 1,1 0-1,-1-1 1,-1 2 3,0 0-1,-1-1 1,1 1 0,0 0 0,0 0 0,0 0 0,0 0-1,1 1 1,-1-1 0,0 0 0,0 1 0,1-1-1,-1 1 1,-1 2 0,-10 10 10,1 1 0,0 0-1,1 1 1,1 0 0,-16 35-1,-31 95-3,37-90 1,6-17-10,1 0 0,2 1 0,-11 75 0,17-62-2,-33 298 7,21-240-3,-36 124-1,4-68 9,-99 220 0,130-343-9,13-30-2,0-1 1,-2 1 0,-15 24 0,21-37-3,1 0 0,-1 1 0,0-1 0,1 0 1,-1-1-1,0 1 0,0 0 0,0 0 0,0 0 0,0 0 0,0-1 1,0 1-1,0-1 0,-2 2 0,3-2 0,-1 0 0,1 0 0,-1 0 0,1 0 0,0-1 0,-1 1 0,1 0 0,0 0 0,-1 0 0,1 0 0,0-1 0,-1 1 0,1 0 0,0 0 0,0-1 0,-1 1 0,1 0 0,0-1 0,0 1 0,-1 0 0,1-1 0,0 1 0,0 0 0,0-1 0,0 1 0,0 0 0,-1-1 0,1 1 0,0 0 0,0-1 0,-1-8-17,0 0 0,0 0 0,1-12 1,0 2 0,0-395 19,4 174 22,21-438-6,22 306-18,-42 355-26,0 12-22,-4 6 44,0 0 0,0 0 0,0 0 0,-1 0 0,1 0 0,-1 0 0,1 0 0,0 1 0,-1-1 0,0 0 0,1 0-1,-1 0 1,0 1 0,1-1 0,-1 0 0,0 0 0,0 1 0,0 0 0,1 63-6,-2 0 1,-11 77-1,6-82 12,-68 528 44,61-498-34,9-55-5,-2 0 1,-2-1-1,-1 1 1,-2-2 0,-26 58-1,-20 33 26,32-81-15,25-42-16,-1 1 0,0-1 0,0 1 0,-1-1 0,1 1 0,0-1 0,0 0 0,-1 0 0,1 1 0,-1-1 0,1 0 0,-1 0 0,1 0 0,-1-1 0,0 1 0,1 0 0,-1-1 0,0 1 0,1-1 0,-1 1 0,0-1 0,0 0 0,-2 0 0,3 0-2,0 0 1,0-1-1,0 1 1,0-1-1,1 0 0,-1 1 1,0-1-1,0 1 1,1-1-1,-1 0 1,0 0-1,1 1 1,-1-1-1,1 0 0,-1 0 1,1 0-1,-1 0 1,1 0-1,-1 0 1,1 0-1,0 0 1,0 0-1,-1 0 0,1 0 1,0 0-1,0 0 1,0 0-1,0 0 1,0-1-1,-1-6 1,-2-12 1,0-1-1,1 0 0,1 1 0,1-1 0,1 0 0,1 0 1,5-26-1,66-432 23,-45 272-24,88-356 16,-107 538-34,-8 22 13,1 0-1,-1 0 1,0-1-1,0 1 1,-1 0-1,1 0 1,0-4-1,-4 38 10,0 0 0,-15 55 0,6-32 4,-25 100 29,-79 207 0,83-259-12,31-97-22,0 1 1,1 0-1,-2-1 0,1 1 0,-7 9 0,9-13-1,-1-1 0,0 0 0,0 0 0,0 0 0,0 0 0,0 0 0,0 0 0,-1 0 0,1 0 0,0 0 0,0 0 0,-1-1 0,1 1 0,0-1 0,-1 1 0,1-1 0,-1 1 0,1-1 0,-1 0-1,1 1 1,-1-1 0,1 0 0,-1 0 0,1 0 0,-1 0 0,-1-1 0,0 1 76,-15-15-46,15 12-28,0 0 0,-1 0 1,1 0-1,0 0 1,1-1-1,-1 1 0,1-1 1,-1 0-1,1 1 1,0-1-1,0 0 0,-2-8 1,4 8-4,-1 1 0,0 0 0,0 0 0,0 1-1,0-1 1,-1 0 0,1 0 0,-3-2 0,3 2-1,-1 0 0,0 0-1,1 0 1,-1 0 0,1 0 0,-1-6 0,-25-75-11,-1-5 16,17 25-1,-5-127-1,17 156-1,1 0 1,2 0 0,16-66-1,-17 83 4,-1 15-4,-2 3-2,0-1 0,1 0 1,-1 1-1,0-1 0,0 0 0,0 1 1,1-1-1,-1 0 0,0 1 1,0-1-1,0 0 0,0 0 0,0 1 1,0-1-1,-1 0 0,1 1 1,0-1-1,0 0 0,0 0 0,-1 1 1,1-1-1,0 1 0,-1-1 1,1 0-1,0 1 0,-1-1 0,1 1 1,-1-1-1,1 1 0,-1-1 1,1 1-1,-1-1 0,1 1 0,-1-1 1,-1 0-1,3 1-1,-1 0 1,1 0-1,-1 0 1,1-1-1,0 1 1,-1 0-1,1 0 1,0 0 0,-1 0-1,1 0 1,-1 0-1,1 0 1,0 1-1,-1-1 1,1 0-1,-1 0 1,1 0-1,0 0 1,-1 1-1,1-1 1,0 1-1,0 0 2,-1 0 0,1 0 0,-1 0 0,1 0 0,-1 1 0,0-1 0,1 0 0,-1 0 0,0 0 0,0 1 0,0-1 0,0 0 0,0 0 0,0 1 0,0-1 0,0 0 0,0 0 0,-1 1 0,0 1 0,-1 14 3,4-10 1,0 1 0,0-1 0,7 14 0,-1-1-2,-6-16-4,0-1 0,0 1 0,1 0 1,-1-1-1,1 1 0,0-1 0,0 0 0,0 0 1,0 0-1,1 0 0,-1 0 0,1-1 0,0 0 1,0 1-1,0-2 0,0 1 0,7 2 0,25 15 1,-33-16 2,-1-1-1,0 1 1,-1 0 0,1-1-1,0 1 1,-1 0 0,0 0-1,3 6 1,0 1 6,-4-8-6,1 1-1,0-1 1,-1 1 0,0-1-1,0 0 1,0 1 0,0-1-1,0 1 1,0-1 0,0 1-1,-1-1 1,0 3 0,-2 18 12,4-16-15,-1-2-109,0 0 0,1 0 0,-1 0 0,1 0-1,0 0 1,1 0 0,-1-1 0,1 1 0,0 0-1,0-1 1,4 6 0,-8-12-403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0.9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24575,'1'2'0,"0"0"0,1 0 0,-1 0 0,0 0 0,1 0 0,-1-1 0,1 1 0,3 3 0,0 0 0,41 49 185,-9-13-960,48 73 0,-78-104-6051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1.7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24575,'0'0'0,"0"0"0,0 0 0,3 2 0,2 1 0,3 4 0,2 3 0,3 6 0,4 6 0,2 7 0,-2-2-8191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2.0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24575,'32'14'-195,"-1"2"0,0 1 0,-2 1 0,0 2 0,-1 1 0,43 41 0,-50-43-6631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56.5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24575,'0'0'0,"0"0"0,0 0 0,4 1 0,3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56.9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458 437 24575,'0'0'0,"1"3"0,0 2 0,1 1 0,-1 0 0,1 1 0,-1 0 0,-1-1 0,1 0 0,-1-1 0,0-1 0,0-1 0,-5-7 0</inkml:trace>
  <inkml:trace contextRef="#ctx0" brushRef="#br0" timeOffset="1">20 3 24575,'0'0'0,"0"0"0,-3 0 0,-1-1 0,0 1 0,0-1 0,2 0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57.2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509 612 24575,'12'19'0,"96"121"0,-165-211 0,13 20 0,-103-135 0,-175-214 0,311 386 0,3 4 0,-1 0 0,-18-17 0,23 25 146,4 4 40,5 6-1194,-4-7 319,6 12-6137</inkml:trace>
  <inkml:trace contextRef="#ctx0" brushRef="#br0" timeOffset="1">557 693 24575,'0'0'0,"0"0"0,2 3 0,4 3 0,1 2 0,0 0 0,0-1 0,-1 0 0,0-2 0,-3-1 0,-1-2 0,-5-6 0,-12-13 0,-2-4-8191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57.6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 11 24575,'0'0'0,"0"0"0,-3-1 0,-1 1 0,-2-2 0,1 0 0,0 0 0,2 0 0,1 1 0,1 0 0</inkml:trace>
  <inkml:trace contextRef="#ctx0" brushRef="#br0" timeOffset="1">459 659 24575,'0'0'0,"0"0"0,0 0 0,0 0 0,0 0 0,-3-3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57.9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17 24575,'0'0'0,"0"0"0,0 0 0,0 0 0,0-2 0,-1-2 0,0 0 0,0 1 0,0 1 0,0 1 0,1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19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586 140 24575,'0'0'0,"0"0"0,0 2 0,1 1 0,0-1 0,0 0 0,0 0 0,0 0 0,0 0 0,0 0 0,0-1 0,1 1 0,-1 0 0,1 0 0,-1-1 0,4 3 0,1 2 0,178 188 0,196 217 0,-371-398 0,-16-14 0,-22-18 0,-114-87 0,-217-150 0,339 240 0,21 14 0,12 8 0,18 13 0,-2 0 0,48 43 0,44 56 0,-76-73 0,4 3 0,176 169 0,-221-213 0,-13-9 0,-17-13 0,-45-44 0,3-3 0,-71-85 0,-80-77 0,279 285 0,90 114 0,-88-96 0,-18-27 0,-10-11 0,-1 2 0,30 48 0,-61-88 0,-1 1 0,0-1 0,1 0 0,-1 0 0,0 1 0,0-1 0,0 0 0,1 0 0,-1 1 0,0-1 0,0 0 0,0 1 0,0-1 0,1 0 0,-1 1 0,0-1 0,0 0 0,0 1 0,0-1 0,0 0 0,0 1 0,0-1 0,0 1 0,0-1 0,0 0 0,0 1 0,0-1 0,0 0 0,0 1 0,-1-1 0,1 0 0,0 1 0,-12-4 0,-16-16 0,-12-14 0,-69-71 0,-27-51 0,78 86 0,55 66 0,-11-14 0,14 17 0,-1-1 0,1 1 0,-1-1 0,1 1 0,0-1 0,-1 1 0,1-1 0,0 1 0,-1-1 0,1 0 0,0 1 0,0-1 0,-1 1 0,1-1 0,0 0 0,0 1 0,0-1 0,0 0 0,0 1 0,0-1 0,0 0 0,0 1 0,0-2 0,1 3 0,0-1 0,1 0 0,-1 1 0,0-1 0,0 1 0,0-1 0,0 1 0,0-1 0,0 1 0,0 0 0,-1 0 0,1-1 0,0 1 0,0 0 0,0 0 0,0 1 0,0-1 0,137 150 0,35 36 0,-150-167 0,-16-14 0,-1 0 0,1 0 0,-1 0 0,0 1 0,6 10 0,-47-43 0,-134-138 0,-2-2 0,93 98 0,-147-140 0,59 44 0,128 130 0,-1 2 0,-69-42 0,325 229 0,-106-71 0,21 16 0,146 146 0,-68-67 0,-202-171 0,-13-9 0,-18-10 0,-259-189 0,-86-59 0,358 250 0,-329-236 0,336 242 0,5 3 0,14 6 0,25 12 0,165 104 0,4 3 0,-120-80 0,-40-22 0,-2 3 0,0 1 0,62 49 0,2 21 0,112 127 0,-196-190 0,-2 2 0,-1 2 0,-2 0 0,26 60 0,42 68 0,223 274 0,-301-424 0,8 9 0,-20-22 0,-2-4 0,-14-13 0,8 7 0,-237-245 0,207 207 0,1-1 0,3-1 0,1-2 0,-25-55 0,37 65 0,41 67 0,154 253 0,14 21 0,-184-292 0,-9-13 0,-13-15 0,-20-27 0,2-2 0,2-1 0,-31-62 0,-68-166 0,112 232 0,-33-57 0,89 150 0,137 249 0,-83-135 0,-66-124 0,2-1 0,30 35 0,67 61 0,-56-61 0,-54-58 0,-10-8 0,-11-9 0,-18-14 0,1-2 0,0-1 0,2 0 0,-29-31 0,34 32 0,-57-59 0,5-3 0,2-3 0,-104-173 0,146 213 0,-3-6 0,-2 0 0,-70-82 0,136 168 0,41 79 0,85 177 0,-46-75 0,-47-116 0,-17-29 0,-45-60 0,-15-18 0,-16-19 0,-11-21 0,-44-71 0,-22-61 0,16 26 0,39 77 144,-33-57-5,66 104-688,0-1-1,-17-55 1,22 52-6277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22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565 606 24575,'0'3'0,"0"-1"0,0 0 0,0 0 0,1 1 0,-1-1 0,1 0 0,-1 0 0,1 0 0,0 0 0,1 3 0,23 43 0,39 57 0,-17-31 0,158 224 0,-74-110 0,17 23 0,-77-114 0,109 200 0,-156-242 0,-23-50 0,1-1 0,-1 1 0,0 0 0,0-1 0,-1 1 0,1 0 0,-1 0 0,0-1 0,-1 1 0,0 6 0,1-11 0,0 0 0,0 1 0,0-1 0,0 0 0,-1 1 0,1-1 0,0 0 0,0 0 0,0 0 0,0 1 0,-1-1 0,1 0 0,0 0 0,0 1 0,0-1 0,-1 0 0,1 0 0,0 0 0,0 0 0,-1 0 0,1 1 0,0-1 0,0 0 0,-1 0 0,1 0 0,0 0 0,0 0 0,-1 0 0,1 0 0,0 0 0,-1 0 0,1 0 0,0 0 0,0 0 0,-1 0 0,1 0 0,0 0 0,-1 0 0,1 0 0,0 0 0,0-1 0,-1 1 0,1 0 0,0 0 0,0 0 0,0 0 0,-1 0 0,1-1 0,0 1 0,0 0 0,0 0 0,-1-1 0,1 1 0,0 0 0,-16-16 0,13 13 0,-187-228 0,19-16 0,-120-152 0,181 263 0,-61-69 0,130 156 0,3-2 0,1-1 0,3-1 0,-44-97 0,-42-86 0,79 164 0,-59-79 0,84 136 0,14 17 0,9 7 0,16 19 0,-2 0 0,-1 2 0,-1 0 0,19 41 0,26 47 0,-11-22 0,-23-39 0,3-1 0,2-2 0,2-2 0,3-1 0,54 55 0,-31-37 0,87 126 0,-91-112 0,-32-47 0,115 168 0,-3-12 0,-91-132 0,61 102 0,64 221 219,-89-181-1803,-60-148-5242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08:19:42.4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681 1493 15875,'-69'277'530,"67"-259"-527,1-1 0,0 1 0,2 0-1,0-1 1,1 1 0,1-1 0,7 26 0,-1 0 6,-8-38-6,0 0 1,-1 0-1,0 0 1,0 0-1,0 0 1,-1 0-1,1 0 1,-1 0-1,0-1 1,-1 1-1,-2 7 0,-2 0 12,0 0-1,-14 20 0,0-2-2,-2 11 22,1 2-1,2 0 1,3 1 0,-19 74-1,-22 188 366,56-304-397,-18 128 152,5 1 0,5 222 0,54 337-114,-16-3-36,-22-493 2,12 142 22,128 960 1326,-145-1278-1321,15 94 284,1 131 0,-16-233-270,1-10-53,1-18-94,-16-186-1,6 132 101,-78-687 100,-34 4-11,28 292-46,30 164-39,8-88-7,33 215-50,-41-566-1086,58 649 1012,-16-99-1,17 180 125,-6-28-10,7 34 15,0 1-1,-1-1 1,1 1-1,0 0 1,-1-1-1,1 1 1,-1 0 0,0 0-1,1-1 1,-1 1-1,0 0 1,0 0-1,0 0 1,1 0 0,-1 0-1,-1 0 1,-1-2-1,3 4 2,-1-1 0,1 0 0,-1 0 0,1 1 0,-1-1 0,0 1 0,1-1 0,-1 0 0,1 1-1,-1-1 1,1 1 0,0-1 0,-1 1 0,1-1 0,0 1 0,-1-1 0,1 1 0,0 0 0,-1-1 0,1 1 0,0-1 0,0 1-1,0 0 1,0-1 0,-1 2 0,-5 19 55,0 0 0,-5 40-1,5-27-26,-25 164 57,-6 233 0,33-68-44,74 632-1,134 256-36,-55-305 157,-129-793 72,-20-147-226,0 0 0,1 0 1,0 0-1,0-1 0,1 1 0,-1 0 1,1-1-1,1 1 0,4 8 0,-7-13-9,0-1-1,1 0 0,-1 0 0,0 0 1,0 0-1,1 0 0,-1 0 0,0 1 0,0-1 1,0 0-1,1 0 0,-1 0 0,0 0 0,0 0 1,1 0-1,-1 0 0,0 0 0,0 0 0,1 0 1,-1 0-1,0 0 0,0 0 0,1 0 0,-1 0 1,0 0-1,0 0 0,1-1 0,-1 1 1,0 0-1,0 0 0,0 0 0,1 0 0,-1 0 1,0 0-1,0-1 0,0 1 0,1 0 0,-1 0 1,0 0-1,0-1 0,0 1 0,0 0 0,0 0 1,0-1-1,1 1 0,-1 0 0,0 0 0,0 0 1,0-1-1,0 1 0,0-1 0,5-15-1,-3 3 1,0-1-1,-2 1 1,1-1 0,-2 0 0,-2-16 0,0 0 2,-2-129 9,2 48-7,-14-437 0,-13-263 42,-40-104 31,-23 1-61,51 518 12,40 374-27,0-1 2,-1 1 1,0 0 0,-10-30 0,13 51-4,-1 0 1,1 0 0,0 0 0,-1-1 0,1 1 0,-1 0 0,1 0-1,-1 0 1,0 0 0,1 0 0,-1 0 0,0 0 0,-2-2 0,3 4-1,-1-1 1,0 0-1,0 1 0,1-1 1,-1 1-1,0-1 1,1 1-1,-1-1 1,1 1-1,-1-1 1,0 1-1,1-1 1,-1 1-1,1 0 0,0-1 1,-1 1-1,1 0 1,0 0-1,-1-1 1,1 1-1,0 0 1,0 0-1,-1 0 1,1-1-1,0 2 1,-12 36 3,2 0 1,-8 65 0,-3 71-2,0 68 10,-23 1171 42,42-1231-47,26 1354 31,-21-1480-31,-2-17 7,1 1 1,2-1-1,2 0 1,12 43-1,-17-77-16,1-1 0,0 1-1,0-1 1,0 1 0,0-1 0,4 5 0,-6-9 0,0 1 0,1-1-1,-1 0 1,1 1 0,-1-1 0,0 1-1,1-1 1,-1 0 0,1 1 0,-1-1 0,1 0-1,-1 1 1,1-1 0,-1 0 0,1 0 0,0 0-1,-1 0 1,1 1 0,-1-1 0,1 0-1,-1 0 1,1 0 0,0 0 0,-1 0 0,1 0-1,-1 0 1,1-1 0,-1 1 0,1 0 0,0 0-1,-1 0 1,1-1 0,-1 1 0,1 0 0,-1 0-1,1-1 1,-1 1 0,0 0 0,1-1-1,-1 1 1,1-1 0,-1 1 0,0-1 0,1 1-1,-1 0 1,0-1 0,1 1 0,-1-1 0,0 0-1,0 1 1,1-1 0,-1 1 0,0-2 0,4-6-3,0 0 1,-1 0 0,0-1-1,0 1 1,-1-1 0,0 0-1,-1 0 1,1-13 0,-1 14 3,15-521 43,-17 365-43,22-1002 8,-10 852 8,32-707 11,-21 722-20,14-327-1,-34 553-9,-2-61-27,-2 112 6,2 22 24,0 0-1,0 0 1,0 0-1,0 1 1,0-1-1,-1 0 1,1 0-1,0 0 1,0 0-1,0 0 1,0 0-1,0 0 1,0 0-1,0 0 1,0 0-1,0 0 1,0 0-1,0 0 1,0 0-1,0 0 1,0 0 0,0 0-1,-1 0 1,1 0-1,0 0 1,0 0-1,0 0 1,0 0-1,0 0 1,0 0-1,0 0 1,0 0-1,0 0 1,0 0-1,0 0 1,0 0-1,0 0 1,-3 41-26,-12 263-20,-2-39 45,-5 80 14,-15 935 35,37-874-40,3-52-1,-1-60-7,-1-257 0,21 750-5,-21-767 10,0-8-1,-1 1 0,2-1 0,0 1 1,0-1-1,5 13 0,-2-18 1,0-10-5,2-17-4,-6 18 3,4-18-1,-1-1 0,-1 0 0,0-35 0,0 8 2,32-291-2,29-305-28,-15 171 17,125-1210-147,-147 1406 169,29-106 55,-46 320-52,73-328 11,-82 387-28,0 0 0,1 0 1,-1-1-1,1 1 0,0 0 0,5-7 1,-2 9-18,0 12 2,-1 13 15,-1-1-1,-1 1 0,-2 45 1,-1-26 6,-89 1523 106,3-1054-50,-2 16-12,14 71-126,74-577 66,-1 3-10,2-24 24,0 0-1,0 0 0,0 1 0,0-1 0,0 0 0,0 0 0,0 1 1,0-1-1,0 0 0,0 0 0,0 1 0,0-1 0,0 0 0,0 0 1,0 0-1,0 1 0,0-1 0,0 0 0,0 0 0,0 1 0,0-1 1,-1 0-1,1 0 0,0 0 0,0 1 0,0-1 0,0 0 0,0 0 1,-1 0-1,1 0 0,0 1 0,0-1 0,0 0 0,-1 0 0,1 0 1,0 0-1,0 0 0,-1 0 0,1 0 0,0 0 0,0 0 0,-1 0 1,1 0-1,0 0 0,0 0 0,-1 0 0,1-8-63,14-42-30,11-55 55,48-352-1,-45 307 35,90-558 9,-59 148-68,-3 13 95,1-38 80,-57 582-128,-1 5 6,-2 12-1,-4 27 4,-18 128 6,-28 150 6,34-233 3,-71 353 20,27 50 16,55-416-39,-16 395 5,4-60-9,-1 9-7,22-388 2,0-14-4,0-1-1,-1 1 1,-1 0 0,-1 0 0,0 0 0,-5 17-1,10-39-160,4-5 130,-1-1-1,8-23 0,5-61-22,193-935 27,-70 398-42,14-58-11,34 14 163,-141 535-48,5 3 0,7 2 0,126-209 0,-178 332-30,1 0 0,1 1 0,0 0 0,1 1 0,0 0 0,1 1 0,0 1 0,18-12 0,-49 60 146,8-15-107,-2 0 1,-23 33-1,-2 1-16,-110 191-54,-128 294 0,224-423 34,-115 251 1,-27-18 3,127-260-23,20-30-14,42-54-195,10-10 88,10-13-6,4-12 95,0 0-1,-2-1 1,27-60 0,-24 46 34,-4 9 6,198-384-62,32 22 54,-176 304-27,137-138 0,105-61-60,-20 37 98,-192 174 47,113-67 1,-162 119-24,0 2 0,2 3-1,72-21 1,-80 28-4,3-5 8,-40 16-14,1 0 0,0 1 1,0 0-1,19-5 0,-74 51 660,-219 161-529,65-54-167,-396 390-118,61 54 156,462-511-6,28-33-23,1 3 1,-64 101-1,97-129-124,10-24 142,0 0 0,0 0 1,0 1-1,0-1 0,0 0 1,0 0-1,0 0 0,0 0 1,0 0-1,0 0 0,0 0 1,0 1-1,0-1 0,0 0 1,0 0-1,0 0 0,0 0 1,0 0-1,0 0 1,1 0-1,-1 1 0,0-1 1,0 0-1,0 0 0,0 0 1,0 0-1,0 0 0,0 0 1,0 0-1,0 0 0,0 0 1,1 0-1,-1 0 0,0 1 1,0-1-1,0 0 0,0 0 1,0 0-1,0 0 0,0 0 1,0 0-1,1 0 0,-1 0 1,0 0-1,0 0 0,0 0 1,0 0-1,0 0 0,12-8-243,202-218-132,-102 100 285,-4 10 92,165-170-13,-180 197 12,113-84 1,405-237-35,-470 326 26,261-202 0,-141 79 48,17 24-8,-204 146-18,132-46 1,40-20 37,-37-13 47,8-5-27,-153 92-69,11-7 3,-15 7 75,-53 27 451,-6 10-471,-1 9-57,4-5-4,0 0 0,1 0 0,1 0 0,-1-1 0,2 0 0,0-1 0,0 1 0,1-1 0,0 0 0,0-1 0,1 0 0,1-1 0,-1 1 0,1-2 0,18 11 0,14 6-31,0-3 1,79 29-1,-115-47 33,45 15 0,179 79 12,-202-82-5,0 0 1,-1 2-1,-2 2 1,1 0-1,43 44 0,17 36 12,-47-52-5,86 79 1,-122-122-17,1-1 0,-1 0 0,1 0 1,0-1-1,0 1 0,0-1 0,0 1 0,1-2 1,-1 1-1,1 0 0,-1-1 0,1 0 1,-1 0-1,1 0 0,0 0 0,5-1 1,-9 0 3,-1 0-1,0 0 1,1 0 0,-1 0 0,0 0 0,1 0 0,-1 0 0,0 0 0,1 0 0,-1 0 0,0 0 0,1 0 0,-1 0 0,0-1-1,1 1 1,-1 0 0,0 0 0,1 0 0,-1-1 0,0 1 0,0 0 0,1 0 0,-1-1 0,0 1 0,0 0 0,0-1 0,1 1 0,-1 0-1,0 0 1,0-1 0,0 1 0,0 0 0,0-1 0,1 1 0,-1 0 0,0-1 0,0 1 0,0-1 0,0 0 0,-11-14 73,-21-9 78,-13-1-119,-1 3 0,-74-26 0,-105-20-163,104 33 107,-205-74-47,272 87 57,1-3 1,2-1-1,-93-65 1,96 55-4,5 2-64,-2 2 1,-62-33-1,91 61 109,16 4-27,-1 0 1,1 0-1,0 0 1,0 0-1,-1 0 1,1 1 0,0-1-1,0 0 1,0 0-1,-1 0 1,1 0 0,0 1-1,0-1 1,0 0-1,0 0 1,0 1-1,-1-1 1,1 0 0,0 0-1,0 1 1,0-1-1,0 0 1,0 0 0,0 1-1,0-1 1,0 0-1,0 0 1,0 1 0,0-1-1,0 0 1,0 0-1,0 1 1,1 2 8,0 1 1,0-1-1,0 0 1,0 1 0,1-1-1,3 5 1,37 56-22,3-3 0,2-1 0,102 97 0,-99-110-9,2-2 1,2-3 0,1-1-1,3-4 1,1-1 0,1-4-1,78 30 1,-38-23-98,150 35 0,-178-58 29,2-4 0,143 7 0,-188-19 57,102-1-159,-111 0 160,0-1 1,0-2-1,-1 0 1,27-9-1,-20 5 33,-16 6 7,0-1 1,0-1-1,-1 0 1,1 0-1,8-6 1,-16 9 6,0 0-1,0-1 1,0 1-1,-1-1 1,1 0-1,0 1 1,-1-1-1,1 0 1,-1 0-1,0 0 1,0 0 0,1 0-1,-1 0 1,-1 0-1,1-1 1,0 1-1,0 0 1,-1-1-1,1 1 1,-1 0 0,0-1-1,0 1 1,0 0-1,0-1 1,0 1-1,0 0 1,-1-3-1,-4-9 60,1-1 0,-2 2 0,0-1-1,-1 1 1,0 0 0,-15-21-1,4 7-18,-32-46-73,-4 1 0,-3 4 0,-118-112 0,-48-43 188,164 157 94,-78-114 0,133 175-257,-12-19 30,-13-26 0,26 44-37,0 0 0,1 0 1,0 0-1,0-1 0,0 1 1,1-1-1,-1 1 0,2-1 1,-1 1-1,1-8 0,0 13-2,-1 1-1,1-1 1,0 1-1,0-1 0,0 1 1,0 0-1,1-1 1,-1 1-1,0-1 1,0 1-1,0-1 0,0 1 1,0-1-1,1 1 1,-1-1-1,0 1 0,0-1 1,1 1-1,-1 0 1,0-1-1,1 1 1,-1 0-1,0-1 0,1 1 1,-1 0-1,0-1 1,1 1-1,-1 0 0,1 0 1,-1-1-1,1 1 1,-1 0-1,1 0 0,-1 0 1,0 0-1,1 0 1,-1-1-1,1 1 1,-1 0-1,1 0 0,-1 0 1,1 0-1,-1 1 1,1-1-1,-1 0 0,1 0 1,-1 0-1,1 0 1,-1 0-1,1 1 1,-1-1-1,1 0 0,-1 0 1,0 1-1,1-1 1,-1 0-1,1 1 0,-1-1 1,0 0-1,1 1 1,-1 0-1,26 23-65,-2 9 11,-1 1 0,-1 0 0,30 68 0,-43-83 49,39 82-6,48 92 14,-71-149-4,1-3 1,45 56 0,176 163-66,-134-146 64,-64-68 12,-29-29 15,34 40 1,-50-48 24,-8-7 23,-16-8-25,8 0-74,1-1-1,-1 0 1,1-1 0,1 0 0,0-1 0,-11-12-1,-54-66-124,58 65 136,-279-353 12,140 160 56,16 23-7,-131-190 127,263 367-167,-1 0 0,-1 1 0,0 1 0,-1 0 0,-23-23 0,32 35-8,1 0 0,0 0 0,-1-1 0,1 1 0,0 0 0,-1 0 0,1 0 0,-1 0 0,0 1 0,1-1 0,-1 0 0,1 1 0,-1-1 0,0 1 0,0-1 0,1 1 0,-1 0 0,0 0 0,0 0 0,-3 0 0,3 1-2,1 1-1,0-1 0,-1 1 1,1 0-1,0-1 1,0 1-1,0 0 0,0-1 1,0 1-1,0 0 1,0 0-1,1 0 0,-1 0 1,1 0-1,-1 0 1,1 0-1,0 0 0,0 0 1,0 0-1,0 3 1,-1 32-43,2 0 0,7 43 0,-5-50 34,9 67-9,35 130 0,46 93-11,-47-178-110,64 138-1,-80-218 95,2 0 0,3-3 0,3 0 0,68 80 0,-53-81-8,116 99-1,-162-152 68,-1 0-1,2-1 0,10 6 1,-12-10 167,-21-13 16,1 3-168,1-2 0,1 0 1,0-1-1,1 0 0,0 0 1,-13-23-1,4 7-6,-249-407-3,66 93-36,-189-171 40,389 509-15,-99-113 126,81 97 24,0 0 0,-2 2-1,-26-19 1,49 40-164,0 1 0,0-1-1,0 0 1,1 0-1,-1 1 1,1-1-1,-1 0 1,1 0 0,0 0-1,1 3 1,37 74-75,3-3 1,77 107-1,145 157-88,19-13-284,-204-238-21,131 110 1,-154-153 209,3-2 0,1-3 0,104 53 1,-105-65 156,1-2 1,1-3 0,92 23-1,-148-45 127,-4-2-6,0-1 1,0 1-1,0 1 1,0-1 0,0 0-1,-1 0 1,1 0-1,0 0 1,0 0 0,0 1-1,0-1 1,0 0-1,-1 1 1,1-1 0,0 1-1,0-1 1,-1 1 0,1-1-1,0 1 1,-1 0-1,1-1 1,0 1 0,-1 0-1,1-1 1,-1 1-1,1 0 1,-1 0 0,0-1-1,1 1 1,0 1-1,-2-2 48,0 0 0,0 1 0,0-1 0,1 0 0,-1 0 0,0 0 0,0-1 0,0 1 0,1 0 0,-1 0 0,0 0 0,0-1 0,0 1 0,1 0 0,-1-1 0,-1 0 0,-224-149 772,181 114-856,2-1 0,-70-78 0,-75-137 222,20-18 87,14 23-64,130 209-163,-2 0 1,-1 2-1,-1 2 1,-35-34-1,57 63-45,-1 0-1,1 0 1,-1 0-1,0 0 1,0 1 0,0 1-1,-1-1 1,1 1-1,-9-2 1,15 4-13,0 1 1,0 0-1,-1 0 1,1 0 0,0 0-1,-1 0 1,1 0-1,0 0 1,-1 0-1,1 0 1,0 0 0,0 1-1,-1-1 1,1 1-1,0-1 1,0 1-1,0-1 1,-1 1-1,1 0 1,0 0 0,0-1-1,0 1 1,0 0-1,0 0 1,0 0-1,1 0 1,-1 0 0,0 0-1,0 0 1,1 0-1,-1 1 1,1-1-1,-1 0 1,1 0 0,-1 1-1,1-1 1,0 0-1,0 0 1,-1 1-1,1 1 1,-1 10-16,0 1-1,1-1 1,1 1-1,0 0 1,1-1 0,4 19-1,0-3 1,34 167-7,110 320-1,-115-420 3,87 166-1,-86-199-31,2-1-1,4-3 1,69 79-1,101 69-198,14-16-112,-10-8-52,193 215 115,-408-397 303,14 16 1,19 27 0,-31-39 17,0 0 0,0 0 0,0 0-1,-1 1 1,1-1 0,-2 1 0,1 0 0,0-1 0,-1 1 0,0 0 0,0 6 0,-1-12-14,0 0-1,0 1 1,0-1 0,0 0 0,0 0 0,0 1 0,0-1 0,0 0 0,0 0-1,0 0 1,-1 1 0,1-1 0,0 0 0,0 0 0,0 0 0,0 1-1,-1-1 1,1 0 0,0 0 0,0 0 0,0 0 0,0 1 0,-1-1 0,1 0-1,0 0 1,0 0 0,-1 0 0,1 0 0,0 0 0,0 0 0,-1 0 0,1 0-1,0 0 1,0 0 0,-1 0 0,1 0 0,0 0 0,0 0 0,-1 0 0,1 0-1,0 0 1,0 0 0,0 0 0,-1 0 0,1 0 0,0 0 0,0 0-1,-1 0 1,1-1 0,0 1 0,0 0 0,0 0 0,-1 0 0,1-1 0,-18-13 80,-1-11-95,0-2 1,2 0-1,1-2 0,-15-35 0,17 36 19,-65-140 6,-82-160-35,116 248 137,-108-147-1,-197-188 1115,334 399-1170,0 1-1,0 0 1,-28-18 0,44 33-63,-1-1 0,1 1 0,-1 0 0,1-1 0,-1 1 0,1 0 0,-1-1 0,0 1 0,1 0 0,-1 0 0,1-1 0,-1 1 0,1 0-1,-1 0 1,0 0 0,1 0 0,-1 0 0,0 0 0,1 0 0,-1 0 0,1 0 0,-1 0 0,0 0 0,1 0 0,-1 1 0,0-1 0,0 1-3,0 0 0,1 0-1,-1 0 1,1 0 0,-1 0-1,1 0 1,-1 0-1,1 0 1,-1 0 0,1 0-1,0 0 1,0 0 0,0 0-1,0 0 1,-1 0 0,2 2-1,-1 19-21,2-1 0,1 0 0,0 0 0,7 21-1,44 158-4,116 281 0,-9-143 61,25-13-80,-16-61-159,-38-62-102,77 171-8,-156-260 312,31 71 31,-68-138 40,-46-93 19,9 3-82,2 0-1,2-2 1,-15-60-1,16 49 3,9 34-1,-148-450 1,109 354 2,-133-337-14,-21 12 57,132 321 125,-5 3-1,-119-150 1,181 255-154,9 11-15,-1 1 0,1-1 0,-1 1 0,0 0 1,0 0-1,0 0 0,0 0 0,-5-3 1,8 6-5,0 0 1,-1-1 0,1 1-1,0 0 1,0 0-1,0 0 1,0 0 0,0 0-1,-1 0 1,1 0 0,0 0-1,0 0 1,0 0-1,0 0 1,0 0 0,-1 0-1,1 0 1,0 0 0,0 0-1,0 0 1,0 0 0,-1 0-1,1 0 1,0 0-1,0 0 1,0 0 0,0 0-1,-1 0 1,1 0 0,0 0-1,0 0 1,0 0-1,0 0 1,0 0 0,0 1-1,-1-1 1,1 0 0,0 0-1,0 0 1,0 0-1,0 0 1,0 0 0,0 1-1,0-1 1,0 0 0,0 0-1,0 0 1,-1 0-1,1 1 1,0-1 0,0 0-1,0 0 1,0 0 0,0 0-1,0 0 1,0 1 0,0-1-1,0 0 1,0 0-1,1 1 1,-2 8-12,1 0 1,0 0-1,1 1 1,0-1-1,0 0 0,6 18 1,-1 3-8,61 269-33,12-4 1,123 294-1,-10-134-98,92 169 34,-194-442 113,51 98 11,-118-234-40,-19-43-61,-3-11-24,-5-13 19,0 0-1,-1 1 0,-10-26 1,3 8 47,-146-633-72,-7-25 187,110 522 10,-115-402 216,168 565-280,-55-194 291,44 153 155,55 193-336,262 823-86,-192-651-163,82 184 64,-155-416 69,70 149 32,-99-195-10,-10-35-26,0 1 0,1-1-1,-1 1 1,0-1 0,0 1-1,0 0 1,0-1-1,0 1 1,0-1 0,-1 1-1,1-1 1,0 1 0,0-1-1,0 1 1,0-1-1,-1 1 1,1-1 0,0 1-1,-1-1 1,1 1 0,-1 0-1,1-1-2,-1 0 0,0 0 0,1 0-1,-1 0 1,0 0 0,1 0 0,-1 0 0,0 0-1,1 0 1,-1 0 0,0 0 0,0 0-1,1 0 1,-1 0 0,0-1 0,1 1 0,-1 0-1,1-1 1,-1 1 0,0 0 0,1-1-1,-1 0 1,-4-2-8,1-1 0,0 0 0,0 0 0,0 0-1,0 0 1,1 0 0,-1-1 0,1 0 0,1 0-1,-4-5 1,1 0-2,-13-23-8,2-1-1,2-1 0,-16-58 0,-18-118-6,42 185 22,-128-860-46,74 445 121,21 209 41,28 183-53,9 41 10,1 4-17,1 6-26,12 32 3,55 165 34,-62-182-62,323 1204-411,-275-1020 427,108 269 1,-138-416 10,4 10 159,29 102 0,-52-147-147,-4-20-39,0 1 0,0 0-1,0 0 1,0 0 0,0 0 0,0 0 0,-1 0-1,1 0 1,0 0 0,0 0 0,0 0-1,0 0 1,0 0 0,0 0 0,0 0 0,0 0-1,0 0 1,0 0 0,0 0 0,0 0 0,0 0-1,-1 0 1,1 0 0,0 0 0,0 0-1,0 0 1,0 0 0,0 0 0,0 0 0,0 0-1,0 0 1,0 0 0,0 0 0,0 0-1,0 0 1,0 0 0,0 0 0,0 0 0,0 1-1,-1-1 1,1 0 0,0 0 0,0 0 0,0 0-1,0 0 1,0 0 0,0 0 0,0 0-1,0 0 1,0 0 0,0 0 0,0 0 0,0 0-1,0 0 1,0 0 0,0 1 0,0-1 0,0 0-1,0 0 1,0 0 0,-14-24-212,7 12 207,-24-43-9,3-1 0,2-2 0,3 0 0,-27-105 0,-66-436 18,104 526-3,8 56-8,3 19-1,2 30-2,11 81 30,5 0 0,5-1 0,5-2 0,75 200 0,-79-259-18,2-1 0,3 0 1,1-2-1,3-2 0,1 0 1,59 60-1,156 185-1,-246-289-5,-1 0 1,1 0-1,0 0 1,0 0-1,0 0 1,0 0-1,5 2 1,-7-4 2,0 0-1,1 0 1,-1 0 0,0 1 0,0-1 0,0 0-1,1 0 1,-1 0 0,0 0 0,0 0 0,1 0 0,-1 0-1,0 0 1,0 0 0,1 0 0,-1 0 0,0 0-1,0 0 1,0 0 0,1 0 0,-1 0 0,0 0-1,0 0 1,1-1 0,-1 1 0,0 0 0,0 0 0,0 0-1,1 0 1,-1 0 0,0-1 0,0 1 0,1-14-47,-4 4 38,0-1 1,0 1 0,-7-13 0,-1-5 12,-26-75 18,-49-121 20,44 129-38,-121-258 24,105 240-11,-74-108 1,126 213-16,-6-12 15,-2 1-1,0 0 1,-2 1 0,-19-18 0,31 32-10,-1 1 1,1-1 0,-1 1-1,0 0 1,-1 0-1,1 1 1,0-1-1,-1 1 1,-8-2-1,11 3-2,-1 1 0,0 0-1,0-1 1,0 1 0,0 1-1,0-1 1,1 0 0,-1 1-1,0 0 1,0 0-1,1 0 1,-1 1 0,0-1-1,1 1 1,-6 3 0,3-1 0,1 0 0,-1 1 0,1 0 0,0 0 0,1 0 1,-1 1-1,1 0 0,0-1 0,1 1 0,-1 1 0,1-1 1,0 0-1,1 1 0,-3 8 0,-1 6 11,1 1 0,1 0 0,-1 31-1,3-18-13,3 1-1,1-1 1,1-1 0,2 1-1,2 0 1,1-1-1,1 0 1,2-1-1,19 40 1,-12-36-9,1-1 0,2 0 0,1-2 0,2 0 0,1-2 0,2-1 0,53 49 0,-61-64-2,1-1-1,0 0 0,1-2 0,45 22 1,-54-30 1,0 0 1,1-1 0,-1 0 0,1-1 0,0 0-1,0-1 1,0-1 0,1 0 0,-1 0-1,23-3 1,-35 2 8,-1 0 0,1 0 0,0 0 0,-1-1 0,1 1 0,0 0 0,-1 0 0,1 0-1,-1 0 1,1 0 0,-1-1 0,1 1 0,0 0 0,-1-1 0,1 1 0,-1 0 0,1-1 0,-1 1 0,1 0-1,-1-1 1,0 1 0,1-1 0,-1 1 0,0-1 0,1 1 0,-1-1 0,0 1 0,1-1 0,-1 1 0,0-1-1,0 0 1,0 1 0,1-1 0,-1 1 0,0-1 0,0-1 0,-8-17-51,6 15 50,-43-82 75,-99-144 1,23 42-32,76 106-33,21 39 5,-1 0 1,-30-39-1,52 79-16,0-1 0,0 1 0,0 0 0,0-1 1,0 1-1,-1 1 0,1-1 0,-1 0 0,0 1 0,0 0 0,0 0 1,0 0-1,-8-2 0,9 4-4,0-1 0,1 1 0,-1 0 0,1 1 0,-1-1 0,1 0 1,-1 1-1,0-1 0,1 1 0,0 0 0,-1 0 0,1 0 0,-1 0 0,1 0 0,0 1 0,0-1 1,0 1-1,0-1 0,0 1 0,0 0 0,0 0 0,0 0 0,1 0 0,-1 0 0,1 0 0,-2 3 1,-13 23-17,1 0 0,2 2 1,1 0-1,-13 47 1,18-54 23,-13 43 18,3 0 0,-14 115 0,27-135-20,2 0 1,2 1 0,2-1 0,15 88 0,-4-73 23,3-1 0,2-1-1,41 88 1,-55-137-21,1-1 0,0-1 0,0 1-1,1-1 1,11 13 0,-17-21-4,0 0 0,0 0 0,1 1 0,-1-1 0,0 0 0,0 0 0,0 0 0,1 0 0,-1 1 0,0-1 0,0 0 0,1 0 0,-1 0 0,0 0 0,0 0 0,1 0 0,-1 0 0,0 0 0,0 0 0,1 0 0,-1 0 0,0 0 0,1 0 0,-1 0 0,0 0 0,0 0 0,1 0 0,-1 0 0,0 0 0,0 0 0,1 0 0,-1 0 0,0 0 0,0-1 0,1 1 0,-1 0 0,0 0 0,0 0 0,0 0 0,1-1 0,-1 1 0,0 0 0,0 0 0,0 0 0,0-1 0,1 1 0,-1 0 0,0 0 0,0-1 0,0 1 0,0 0 0,0 0 0,0-1 0,0 1 0,0 0 0,0-1 0,0 1 0,0 0 0,0 0 0,0-1 0,0 1 0,0 0 0,0 0 0,0-1 0,1-23-41,-1 22 40,-2-78 59,-5 1 1,-28-141-1,-62-151-34,36 147-11,44 157-5,-121-426 46,132 473-49,1 0 12,-1 1-1,-1 0 0,-1 0 1,-1 1-1,0 0 0,-19-26 1,27 43-13,0-1 0,0 1 1,0 0-1,-1-1 0,1 1 0,0 0 1,-1 0-1,1 0 0,-1 0 0,1 0 1,-1 0-1,0 1 0,1-1 1,-1 0-1,0 1 0,0-1 0,1 1 1,-1 0-1,-3-1 0,4 2-1,-1-1-1,1 0 1,0 1-1,-1-1 1,1 1-1,0-1 1,-1 1 0,1-1-1,0 1 1,0 0-1,0 0 1,0 0-1,0 0 1,0-1-1,0 1 1,0 1-1,0-1 1,0 0-1,0 0 1,1 0-1,-1 0 1,0 1-1,1-1 1,-1 0-1,0 3 1,-4 12 3,1 1 0,1 0-1,-3 32 1,3 58 33,1-34-15,2-63-21,-4 55 13,3 0 1,13 104-1,-9-156-15,1 0 0,1 0-1,1 0 1,-1 0 0,2-1-1,0 0 1,0 0 0,10 11 0,-4-5 1,15 31 0,-24-41 1,3 5-3,-1 0-1,15 20 0,-19-30-5,0 0 1,0-1-1,0 1 0,1-1 0,-1 1 0,1-1 0,0 0 1,-1 0-1,1 0 0,0 0 0,0-1 0,0 1 1,1-1-1,-1 0 0,0 1 0,6 0 0,-8-2 4,-1-1-1,1 1 1,0 0-1,-1 0 0,1 0 1,0-1-1,-1 1 1,1 0-1,-1-1 1,1 1-1,0 0 0,-1-1 1,1 1-1,-1-1 1,1 1-1,-1-1 1,1 1-1,-1-1 0,0 1 1,1-1-1,-1 1 1,0-1-1,1 1 1,-1-1-1,0 0 0,0 1 1,1-1-1,-1 0 1,0-1-1,4-20-61,-4 21 63,0-26-9,0 0-1,-3 0 1,0 1 0,-1-1 0,-10-31 0,10 41 16,-10-47 9,-101-366 51,94 377-38,-1 2 1,-42-68-1,-69-88 92,92 146-91,26 39-7,0 1 0,-26-27-1,37 43-12,-1 0 0,-1 0 0,1 1 0,-1 0 1,0 0-1,0 0 0,0 0 0,0 1 0,-1 0 0,1 0 0,-1 1 0,0 0 0,-9-2 0,3 2 10,-9 1 2,21 1-20,0 0 1,0 0 0,0 1-1,1-1 1,-1 1-1,0-1 1,0 1 0,1-1-1,-1 1 1,0-1 0,1 1-1,-1 0 1,0-1-1,1 1 1,-1 0 0,1 0-1,-1-1 1,1 1 0,0 0-1,-1 0 1,1 0 0,0-1-1,-1 1 1,1 1-1,-2 8 4,0 0-1,1 1 1,0-1-1,1 0 1,0 0-1,0 1 1,3 14-1,19 72 17,-10-59-18,2-1-1,2 0 1,39 67-1,15 30-3,-32-36 8,20 41 3,34 61 23,-89-191-27,-1 0 0,0 0 0,-1 1 0,1 11 0,0-6 61,-1-14 0,0-4 29,-4-9-94,-10-7-1,0 1-1,-16-18 1,12 18 19,2-2 0,-16-26 1,-45-94 40,-38-64 53,40 89-43,3 8-32,-73-152 1,78 99-36,-5-9 36,67 160-38,-8-13 35,8 21-12,1 13-7,3 1-9,0-1 1,1 1-1,1 0 1,0-1-1,4 16 1,23 62 12,-26-82-19,13 37-70,2-2 0,3 0-1,0-1 1,3-2 0,2 0-1,1-1 1,49 53 0,63 43-190,-38-39 271,-101-96-12,0 0 0,0 0 0,0 0-1,-1 0 1,1 0 0,0 0 0,0 0-1,0 0 1,0 0 0,0 0 0,0 0-1,0 0 1,-1 0 0,1 0 0,0 0-1,0 0 1,0 0 0,0 0 0,0 0-1,0 0 1,0 0 0,-1 0 0,1 0-1,0 0 1,0 1 0,0-1 0,0 0-1,0 0 1,0 0 0,0 0 0,0 0-1,0 0 1,0 0 0,0 0 0,0 1-1,0-1 1,0 0 0,0 0 0,0 0-1,0 0 1,0 0 0,0 0 0,0 0-1,0 1 1,0-1 0,0 0 0,0 0-1,0 0 1,0 0 0,0 0 0,0 0-1,0 1 1,0-1 0,-11-3-16,5-1 12,0 1 1,1-1 0,-1 0 0,1 0-1,0-1 1,0 1 0,1-1-1,-6-7 1,-32-49 20,37 53-13,-37-63 4,3-1-1,-54-142 1,-31-169-19,73 215 5,-95-225 76,111 316 46,-4 2 0,-94-136 0,126 202-95,-37-46 127,39 51-118,1 0 0,-1 0 1,1 0-1,-1 0 0,-1 1 0,1 0 1,0 0-1,-1 0 0,-7-2 1,12 4-26,0 1 1,1 0 0,-1-1 0,0 1-1,0 0 1,0 0 0,-1-1 0,1 1-1,0 0 1,0 0 0,0 0 0,0 0-1,0 0 1,0 0 0,0 1 0,0-1-1,0 0 1,0 0 0,0 1 0,0-1-1,0 1 1,0-1 0,1 1 0,-1-1-1,0 1 1,0-1 0,0 1 0,0 0-1,1 0 1,-1-1 0,0 1 0,1 0-1,-1 0 1,1 0 0,-1 0 0,1 0-1,-1-1 1,0 3 0,0 3-6,-1 0 0,1 0 1,1 1-1,-1-1 0,1 10 0,2 0-17,0 0-1,0 0 1,2 0-1,8 26 1,-7-26 6,130 324-120,-79-212-8,224 511-518,-166-369 683,-112-266-33,6 22 58,-8-26-52,0 0-1,0 1 0,0-1 0,0 1 1,0-1-1,0 0 0,0 1 0,0-1 1,0 0-1,0 1 0,0-1 0,0 1 1,0-1-1,-1 0 0,1 1 0,0-1 1,0 0-1,0 1 0,-1-1 0,1 0 1,0 1-1,-1-1 0,1 0 0,0 0 1,0 1-1,-1-1 0,1 0 1,0 0-1,-1 0 0,1 1 0,-1-1 1,1 0-1,0 0 0,-1 0 0,1 0 1,0 0-1,-1 0 0,1 0 0,-1 0 1,1 0-1,0 0 0,-1 0 0,1 0 1,-1 0-1,1 0 0,0 0 0,-1 0 1,1 0-1,0 0 0,-1-1 0,1 1 1,-1 0-1,1 0 0,0 0 0,0-1 1,-1 1-1,-5-4-17,0 0-1,0 0 1,1 0 0,-1-1-1,1 1 1,0-1 0,1 0 0,-1-1-1,-6-11 1,7 12 11,-37-52 4,4-3-1,2-1 1,-30-70-1,-65-202 38,68 167-8,-142-295 39,144 343-35,-31-54 26,68 133-12,-2 1 0,-33-40 0,52 69-18,-1 1 1,0 1 0,-1-1 0,1 1 0,-2 0 0,1 1 0,0 0 0,-1 0 0,0 1 0,-1 0 0,1 1 0,-1 0 0,-16-5 0,25 9-24,0 0-1,0-1 1,1 1-1,-1 0 1,0 0 0,0 0-1,0 0 1,0 0 0,0 0-1,0 0 1,0 0 0,0 0-1,0 0 1,0 0-1,1 1 1,-1-1 0,0 0-1,0 1 1,0-1 0,0 1-1,1-1 1,-1 0-1,0 1 1,0 0 0,1-1-1,-1 1 1,0 0 0,1-1-1,-1 1 1,1 0 0,-1-1-1,0 3 1,-1 1-2,1 0 1,0 0 0,1 0-1,-1 1 1,1-1 0,-1 0-1,2 6 1,0 18-19,1-1 0,2 1 0,1-1 0,16 52 0,53 105-15,80 105-324,20-12-441,16 28-139,-128-208 795,78 93 0,-69-98 236,-98-131 221,-33-63 0,-18-57-398,51 101 141,-24-49-52,-80-162 17,-21 8 141,-306-340 906,390 519-966,32 35-21,-3 2 0,-62-57 0,97 100-76,1-1 0,0 1 0,-1 0 0,1 0 0,-1 0 0,0 0 0,0 0 0,1 1 0,-7-2 0,9 3-9,0 0 0,0 0 0,0 0 0,0 0 0,0 0 0,0 0 0,-1 0 0,1 0 0,0 0 0,0 0 0,0 0 0,0 1 0,0-1 0,0 0 0,0 1 0,0-1 0,0 1 0,0-1 0,0 1 0,0 0 0,1-1 0,-1 1 0,0 0 0,0 0 0,1-1 0,-1 1 0,0 0 0,1 0 0,-1 0 0,1 0 0,-1 0 0,1 0 0,-1 0 0,1 0 0,-1 2 0,-1 6-20,0 1-1,1 0 1,0-1 0,1 1 0,0 0-1,1 10 1,11 59-61,-8-57 64,9 44-42,3-1 0,42 113 0,-43-143 1,1 0 0,2-1 0,2 0 0,1-2-1,1 0 1,36 38 0,113 84-340,-27-26 235,-132-116 162,7 7-3,0-1 0,1 0 0,36 24 0,-122-151 17,26 55 51,-90-90 0,-19-24 141,-374-613 899,501 744-1072,-7-12 58,-62-83 1,85 126-83,1 0 0,-1 0 1,1 0-1,-2 1 0,1 0 1,-1 0-1,1 0 0,-1 1 1,-15-7-1,21 11-10,0-1 1,1 1-1,-1-1 1,0 1-1,0 0 1,1 0-1,-1-1 1,0 1-1,0 0 0,0 0 1,0 0-1,1 0 1,-1 0-1,0 0 1,0 0-1,0 0 1,0 0-1,0 0 0,1 0 1,-1 0-1,0 1 1,0-1-1,0 0 1,1 1-1,-1-1 0,0 0 1,0 1-1,1-1 1,-1 1-1,0 0 1,1-1-1,-1 1 1,1-1-1,-1 1 0,1 0 1,-1-1-1,1 1 1,-1 0-1,0 1 1,0 2-18,1 0 0,-1 0 1,1 0-1,0 0 0,0 1 0,2 6 1,-2-5 6,5 21-28,0-1 0,2 1 1,1-1-1,1-1 1,22 45-1,-15-35-14,8 19-92,2 0 1,3-2 0,2-1-1,2-2 1,3-1-1,1-2 1,3-1 0,46 41-1,-37-44 30,2-3 1,72 44-1,-92-65 90,1-2 0,1-1 1,0-1-1,1-2 0,57 12 0,-85-22 31,2 0 4,0-1 1,-1 1-1,1-1 1,0 0-1,0-1 1,0 0-1,1 0 1,14-3 0,-23 2 2,1 1 0,-1 0 0,1 0 0,-1 0 0,0 0 0,1-1 0,-1 1 0,1 0 0,-1 0 0,0-1 0,1 1 0,-1 0 0,1-1 0,-1 1 1,0 0-1,0-1 0,1 1 0,-1 0 0,0-1 0,0 1 0,1-1 0,-1 1 0,0-1 0,0 1 0,0-1 0,0 1 0,1-1 0,-1 1 1,0 0-1,0-1 0,0 0 0,-10-16 282,-25-15 115,33 30-381,-105-74 468,-445-326 676,499 367-1040,-82-41 1,109 64-107,1 2 0,-1 0-1,-1 1 1,0 2 0,-48-7 0,62 13-17,0 1 0,0 0 0,0 1 0,0 1 0,0 0 0,0 0-1,1 1 1,-1 1 0,1 0 0,0 1 0,0 0 0,0 1 0,1 0 0,0 1 0,-19 15 0,10-5-50,0 1 1,2 1-1,0 1 1,1 0-1,1 1 1,-23 40-1,35-55 4,1 0-1,0 1 0,0-1 1,0 1-1,1 0 0,0 0 1,0 0-1,1 0 0,0 0 1,0 0-1,1 0 0,-1 0 1,2 0-1,-1 1 0,1-1 1,0 0-1,4 12 1,-2-11-2,0 0 0,1 0 0,0-1 0,1 1 0,-1-1 0,2 0 0,-1-1 0,1 1 0,-1-1 0,2 0 0,-1-1 0,1 1 0,0-1 0,14 7 0,35 20-60,2-3-1,118 41 0,-145-61 69,1 0 0,0-2 0,0-2 0,0-1 0,0-1 0,1-2 0,60-5-1,-69 0 17,-1-1-1,1-1 1,-1-1-1,-1-1 1,0 0-1,0-2 1,39-24-1,-50 26 20,1 1 0,-1-2-1,0 1 1,-1-2 0,0 1 0,-1-1-1,0-1 1,0 0 0,-1 0 0,-1 0 0,0-1-1,0 0 1,-1-1 0,-1 0 0,5-13-1,-10 24 8,0 1 0,0-1-1,1 0 1,-1 0 0,0 0 0,0 0-1,-1 0 1,1 0 0,0 1-1,-1-1 1,1 0 0,-1 0-1,1 0 1,-1 1 0,0-1-1,0 0 1,-1-2 0,-24-24 119,17 19-85,3 4-29,-1-1 0,1 1 0,-1 1 0,0-1 0,0 1 0,-1 0 0,1 0 0,-1 1 0,1 0 0,-1 1 0,0 0 0,0 0 0,-1 0 0,-9 0 0,-455-47 490,406 46-483,-25-2-45,-1 3-1,-94 12 1,-72 33-177,151-23 96,68-13 60,0 1-1,1 3 1,0 1 0,1 2 0,-52 26 0,-10 5 53,13-7 2,86-38-22,-1 1 1,1-1 0,0 1 0,0 0 0,-1-1 0,1 1 0,0 0 0,0 0 0,0 0 0,0 0 0,0 0 0,0 0 0,1 0 0,-2 1 0,5 6-147,14 0 38,-6-5 70,1-1 0,-1 0 1,1 0-1,-1-2 0,1 1 1,15-2-1,76-13-103,-89 12 143,233-41-65,305-7-44,-477 48 117,-1 0 1,101 8 0,-173-5 12,1-1 1,-1 0-1,0 1 1,1 0-1,-1-1 0,0 1 1,1 0-1,2 2 1,-3 3 84,-13 1-9,-5-1 38,-1 0-1,0-1 0,0-1 1,-29 3-1,-72 0 178,76-6-198,-482 9 306,489-10-438,0 2-1,0 1 1,1 1-1,0 3 1,-1 0-1,-40 16 1,17-5-350,58-18 369,0 1 1,0-1 0,0 0 0,0 0 0,0 1 0,0-1 0,0 0 0,0 0 0,0 1 0,0-1 0,0 0 0,0 1 0,0-1 0,0 0 0,0 0 0,0 1 0,0-1 0,1 0 0,-1 0 0,0 1 0,0-1 0,0 0 0,0 0-1,1 0 1,-1 1 0,0-1 0,0 0 0,0 0 0,1 0 0,-1 0 0,0 1 0,0-1 0,1 0 0,-1 0 0,0 0 0,0 0 0,1 0 0,-1 0 0,0 0 0,1 0 0,3 4-53,6 3 11,1 0 0,0 0-1,0-1 1,0 0 0,1-1-1,0-1 1,0 0-1,19 4 1,14 1-129,46 3 0,-11-6-277,0-4 0,115-10-1,156-47-79,-219 27 517,527-100 14,-421 98 20,-98 14 47,-57 13 574,-84 3-604,-1 0 0,1 0 1,-1 1-1,1-1 0,-1 1 0,1-1 0,-1 1 0,1 0 0,-1-1 0,1 1 0,0 0 0,-3 2 0,-10 6 76,-12 3-60,-1-1 0,-1-1 0,0-1 0,-43 8 0,-122 8 173,-282-14 450,90-1-502,275-5-120,83-4-54,2-1-17,1 1 0,-1 1 0,1 1 0,0 1 1,-44 14-1,53-12 37,9-4-3,0 0 0,0 0 0,1 1 0,-1-1 0,1 1 0,0 1 0,-8 6 0,34-7-232,5-3 150,-1-1 0,1-1 1,0-2-1,37-10 0,-51 12 54,0-1 1,0 0 0,0-1-1,0 0 1,-1-1-1,22-12 1,-5 2-16,-23 13 29,-1 1 0,1-2 1,0 1-1,-1 0 0,0-1 0,0 0 0,0 0 0,0 0 0,0-1 0,0 1 0,-1-1 0,0 0 0,1 0 0,1-4 0,-4 7 6,-1 0 1,0 1-1,0-1 0,0 1 1,0-1-1,0 0 1,0 1-1,0-1 1,0 0-1,0 1 1,0-1-1,0 1 1,0-1-1,0 0 0,0 1 1,0-1-1,-1 1 1,1-1-1,0 1 1,0-1-1,-1 0 1,1 1-1,-1-1 1,1 1-1,0-1 0,-1 1 1,1 0-1,-1-1 1,1 1-1,-1-1 1,1 1-1,-1 0 1,1-1-1,-1 1 1,1 0-1,-1 0 0,0 0 1,1-1-1,-2 1 1,-30-7 240,22 5-214,-70-18 261,-36-7-81,-93 8 31,99 11-120,-124-5 111,187 13-208,-1 1 0,1 3 0,-84 17 0,-30 2-57,5-1-60,109-12 74,1 2 0,-1 3 0,2 1 0,0 2 0,1 2 0,2 2 0,0 1 0,-47 36 1,-38 40-3,-60 43 18,181-138 1,-289 216-12,273-199-45,2 0 0,1 2 0,0 0 0,-25 45 0,30-48 3,-1 2 4,11-18 42,1 0-1,0 1 1,0-1 0,0 1 0,1-1 0,0 1 0,-1 0 0,2 0 0,-1 0 0,0 0 0,0 8 0,-6 6-109,4-9-61,4-9 165,0-1 0,0 0 0,1 0 0,-1 0 0,0 1 0,1-1 0,-1 0 0,0 0 0,1 0-1,-1 0 1,0 0 0,1 0 0,-1 0 0,0 1 0,1-1 0,-1 0 0,0 0 0,1 0 0,-1-1 0,0 1 0,1 0 0,-1 0 0,0 0 0,1 0 0,-1 0 0,0 0 0,1 0 0,-1 0 0,0-1 0,1 1 0,-1 0 0,9-3-94,0 2 1,-1-1-1,14 1 1,-11 0 45,-1 0 0,1 0 0,16-5 1,18-11 21,-1-1 0,-1-2 1,42-28-1,34-16 7,181-58 27,8 24-6,3 0 0,-10-25 4,-8-21 14,-251 126-4,1 1 0,80-19 0,-74 30-3,-42 6 7,1-1 0,-1 0 0,0 0 0,1 0 0,-1-1 0,12-4-1,6-3 220,-23 8-10,-9 10 203,0-2-385,-2 0 1,1-1-1,-1 0 1,0 0-1,0-1 1,0 0 0,-1-1-1,-11 4 1,-14 8-5,-193 73 50,90-39-48,-210 82-30,-259 107-281,446-162-41,3 6 0,-183 131-1,201-119 254,-172 122 36,237-159 19,2 3 0,-64 71 0,-56 91-154,67-76 38,123-144 118,-10 15-82,14-11-143,10-5-264,-1-2 294,-1-1-1,0-1 1,0 0-1,0 0 1,0-1-1,0 0 1,-1-1-1,1 1 1,12-10-1,-4 3 229,-1-1 0,-1 0 0,25-25 0,66-74 96,124-114-41,-10 57-58,7-6 29,-98 63-12,233-187 27,-284 240-61,3 4 0,160-80 0,175-29-36,-44 18 26,-333 127 35,-12 4-9,1 1 1,0 1 0,0 2-1,37-8 1,-60 16 119,-1 1 0,0-1 0,1 1 0,-1 0 0,9 1 0,-12-1-97,-1 1-1,1-1 1,0 0 0,-1 0 0,1 0 0,-1 0 0,1 1 0,0-1-1,-1 0 1,1 1 0,-1-1 0,1 1 0,-1-1 0,1 0-1,-1 1 1,1-1 0,-1 1 0,1-1 0,-1 1 0,1 0 0,-1-1-1,0 1 1,0-1 0,1 1 0,-1 0 0,0-1 0,0 1 0,1 0-1,-1-1 1,0 1 0,0 0 0,0-1 0,0 1 0,0 0-1,0-1 1,0 1 0,0 0 0,-1-1 0,1 1 0,0 0 0,0-1-1,0 1 1,-1-1 0,1 1 0,-1 1 0,0 0-38,0-1 1,0 1-1,-1 0 0,1 0 1,-1-1-1,1 1 0,-1-1 1,0 1-1,1-1 1,-1 1-1,0-1 0,0 0 1,0 0-1,0 0 0,0 0 1,0 0-1,0-1 1,0 1-1,0-1 0,0 1 1,-1-1-1,-2 0 0,-9 2-4,1-2 0,-22-1-1,12 0 29,-141-1 134,10-1-97,-203 23 0,345-18-69,-215 32-76,165-22 12,-99 34 0,146-41 57,-377 150-91,333-127 94,3 2-1,0 3 1,2 2 0,-77 66 0,67-42-94,3 2 1,2 3-1,-52 76 0,4 2-222,85-116 263,1 1 1,-23 42-1,42-66 45,1-1 0,-1 1 0,1 0 0,0 0 0,0 0 0,0 0 1,0 0-1,0 0 0,1 0 0,-1 0 0,1 0 0,0 0 0,0 0 1,0 0-1,1 0 0,-1 0 0,0 0 0,1 0 0,0 0 0,0 0 1,0 0-1,0 0 0,1 0 0,1 3 0,-1-4-6,0 1-1,0-1 1,1 0-1,-1 0 1,1 0-1,0 0 1,-1 0-1,1-1 1,0 1-1,0-1 1,0 0-1,0 0 1,0 0-1,0 0 1,0 0-1,0-1 1,0 1-1,1-1 1,-1 0-1,0 0 1,0 0-1,0-1 1,1 1-1,3-2 1,25-6-97,0-1 0,-1-2 1,31-15-1,-45 19 128,69-32 15,0-4-1,-3-4 0,-2-3 0,-2-4 1,-3-3-1,99-95 0,207-229 281,-300 292-186,-70 73-46,0 0-1,-1 0 1,17-34-1,-27 48-36,0 0 0,0 0 0,-1 0 1,1 0-1,0 0 0,-1 0 0,0 0 0,1 0 0,-1-1 0,0 1 0,0-2 0,0 3-8,-1 0 0,1 0 0,0 0 0,0 1 0,-1-1 0,1 0 0,0 0-1,-1 1 1,1-1 0,-1 0 0,1 1 0,-1-1 0,1 0 0,-1 1 0,0-1 0,1 1-1,-1-1 1,0 1 0,1-1 0,-2 1 0,-2-2 78,-1 1-1,1 0 1,-1 0-1,0 0 1,0 0 0,1 1-1,-10 0 1,0 0-97,-2 0-9,0 1 1,1 1-1,0 1 0,-1 0 0,1 0 0,0 2 0,0 0 0,1 0 1,-21 12-1,-14 10-26,-57 43 1,102-68 27,-51 40-13,1 2 0,-93 97 0,-75 123-40,82-93 44,76-98 10,-110 135 20,16 11 1,82-88-7,5 3 0,-99 270 0,-40 179 32,162-471-29,29-71 32,-20 62 0,38-101-47,-12 34 103,13-36-108,0 0 0,0 0 0,0 1 0,0-1-1,0 0 1,0 1 0,0-1 0,0 0 0,0 1 0,0-1 0,0 0 0,0 0-1,0 1 1,0-1 0,0 0 0,0 0 0,1 1 0,-1-1 0,0 0 0,0 0 0,0 1-1,0-1 1,1 0 0,-1 0 0,0 1 0,0-1 0,1 0 0,-1 0 0,0 0 0,0 0-1,1 1 1,-1-1 0,0 0 0,0 0 0,1 0 0,-1 0 0,0 0 0,1 0 0,-1 0-1,0 0 1,0 0 0,1 0 0,-1 0 0,0 0 0,1 0 0,-1 0 0,18 0-94,-15-1 84,1 0 0,0-1 0,-1 0 0,0 0-1,1 0 1,-1 0 0,0 0 0,0-1 0,0 1-1,0-1 1,0 0 0,-1 0 0,3-3 0,31-50-8,-22 34 9,34-56-178,73-157 0,-20-48-522,-13 33 85,-60 181 459,56-99 0,-59 127 134,3 0 1,1 2 0,2 2 0,45-43-1,-27 34-150,3 3 0,83-54 0,28-19-1,-97 67 161,-66 49 31,0 0 0,0-1 0,1 1 0,-1 0 0,0 0 0,0-1 0,0 1 1,0 0-1,1 0 0,-1 0 0,0-1 0,0 1 0,1 0 0,-1 0 0,0 0 1,0 0-1,1 0 0,-1 0 0,0-1 0,0 1 0,1 0 0,-1 0 0,0 0 0,0 0 1,1 0-1,-1 0 0,0 0 0,1 0 0,-1 0 0,0 0 0,0 0 0,1 0 1,-1 0-1,0 0 0,1 1 0,-1-1 0,0 0 0,0 0 0,1 0 0,-1 0 1,0 0-1,0 1 0,0-1 0,1 0 0,-1 0 0,0 0 0,0 1 0,0-1 1,1 0-1,-1 0 0,0 1 0,0-1 0,0 0 0,0 0 0,0 1 0,0-1 1,0 0-1,0 0 0,1 1 0,-1 0 0,-3 16 810,-35 48-118,-20 61-577,-15 29-85,32-83-12,-23 44 6,-127 351 43,102-233-50,-211 433 0,247-555 92,-46 141 0,92-221-70,7-32-49,0 0 1,0 0-1,0 0 0,0 1 1,0-1-1,0 0 1,0 0-1,0 0 0,0 1 1,0-1-1,0 0 0,0 0 1,0 1-1,0-1 1,0 0-1,0 0 0,0 0 1,0 1-1,0-1 1,0 0-1,0 0 0,0 0 1,0 1-1,0-1 0,0 0 1,1 0-1,-1 0 1,0 1-1,0-1 0,0 0 1,0 0-1,1 0 1,-1 0-1,0 0 0,0 0 1,0 1-1,0-1 0,1 0 1,-1 0-1,0 0 1,0 0-1,1 0 0,-1 0 1,0 0-1,0 0 1,0 0-1,1 0 0,-1 0 1,0 0-1,0 0 0,0 0 1,1 0-1,-1 0 1,0 0-1,0 0 0,1 0 1,-1 0-1,0 0 1,0-1-1,0 1 0,0 0 1,1 0-1,-1 0 0,12-11-67,-2 0 48,-1-1 0,-1 0 0,0 0 0,-1-1 0,9-20 0,25-75-76,-30 74 88,46-153 11,31-195 0,-47 188 0,-22 109-1,66-263 7,-66 288-10,2 0 0,3 1 1,51-88-1,-45 101 1,64-74 0,-52 70 5,-12 1 13,-29 49-18,-1 0 1,0-1-1,1 1 0,-1 0 1,0 0-1,1 0 1,-1-1-1,1 1 0,-1 0 1,0 0-1,1 0 1,-1 0-1,1 0 0,-1 0 1,1 0-1,-1 0 1,0 0-1,1 0 0,-1 0 1,1 0-1,-1 0 1,0 0-1,1 0 0,-1 0 1,1 1-1,-1-1 1,0 0-1,1 0 0,3 1 33,-19 13 17,0-1 0,2 2 0,-1 0 0,-21 34 0,10-15-34,-7 11-3,2 1 0,2 2 0,2 1 0,2 1 0,2 1 0,-22 82 0,-56 292 45,48-187-45,-65 385 0,34 0-10,80-598-3,1-10 1,-28 276 108,25-217 10,11 141 0,-5-205-113,7 47 20,-7-54-29,-1 0-1,1 1 1,0-1-1,1 0 1,-1 0 0,0 0-1,1 0 1,0 0-1,0 0 1,0 0-1,0 0 1,0-1-1,4 4 1,-6-6 1,0 0-1,1 0 1,-1 1 0,1-1 0,-1 0-1,1 0 1,-1 0 0,1 0 0,-1 1-1,1-1 1,-1 0 0,1 0 0,-1 0-1,1 0 1,-1 0 0,1 0-1,-1-1 1,1 1 0,-1 0 0,1 0-1,-1 0 1,1 0 0,-1 0 0,0-1-1,1 1 1,-1 0 0,1-1 0,-1 1-1,1 0 1,-1 0 0,0-1 0,1 1-1,-1-1 1,0 1 0,1-1-1,11-18-36,-12 18 36,12-25 1,-1 0 1,-1-1-1,-1 0 0,5-31 1,15-118 79,-25 146-71,42-675 99,-63-5-73,10 606-27,-1-57 67,8 161-73,0 0 1,0 0 0,0 0-1,0 0 1,0 0 0,0 0-1,0 0 1,0 0 0,0-1-1,0 1 1,0 0 0,0 0-1,0 0 1,0 0 0,0 0-1,0 0 1,0 0 0,0 0-1,0 0 1,0 0 0,0 0-1,0 0 1,0 0 0,0-1-1,0 1 1,0 0 0,0 0-1,0 0 1,0 0-1,0 0 1,0 0 0,-1 0-1,1 0 1,0 0 0,0 0-1,0 0 1,0 0 0,0 0-1,0 0 1,0 0 0,0 0-1,0 0 1,0 0 0,0 0-1,0 0 1,0 0 0,-1 0-1,1 0 1,0 0 0,0 0-1,0 0 1,0 0 0,0 0-1,0 0 1,0 0 0,0 0-1,0 0 1,0 0 0,0 0-1,0 0 1,0 0 0,0 0-1,-1 0 1,-5 6 19,-5 13 0,3 11-2,1 1-1,1 0 1,1 0 0,1 32-1,0-13-11,-16 684 37,83 7 10,-56-691-51,67 444 11,-48-363-11,75 222-1,-19-135 213,-82-217-213,1 0-1,-1 0 1,0 0 0,0 0 0,1-1 0,-1 1-1,1 0 1,-1 0 0,1 0 0,-1 0 0,1 0-1,-1-1 1,1 1 0,0 0 0,-1-1 0,1 1 0,0 0-1,0-1 1,1 2 0,-2-3-2,1 1-1,0 0 1,-1 0 0,0 0-1,1-1 1,-1 1-1,1 0 1,-1-1 0,1 1-1,-1 0 1,0-1 0,1 1-1,-1-1 1,0 1-1,1-1 1,-1 1 0,0 0-1,1-1 1,-1 1 0,0-1-1,0 0 1,0 1 0,0-1-1,1 0 1,1-7-11,0 0-1,-1 0 1,2-11 0,-2-53 18,-16-132-1,6 119 5,-187-1298 62,71 771-10,123 596-58,2 14-5,0 0 0,0 0 0,0 0-1,0 0 1,-1 1 0,1-1 0,-1 0 0,1 0 0,-1 0 0,0 1 0,-1-3-1,13 71-107,305 1012 189,-155-586-73,34 97 263,-184-556-226,-9-25-36,0 0 0,1 0 0,1 0 1,-1-1-1,1 0 0,0 0 1,10 13-1,-14-20-10,0 0 0,1-1 0,-1 1 1,0-1-1,1 1 0,-1 0 0,1-1 0,-1 1 0,1-1 1,0 1-1,-1-1 0,1 0 0,-1 1 0,1-1 1,0 1-1,-1-1 0,1 0 0,0 0 0,0 1 0,-1-1 1,1 0-1,0 0 0,-1 0 0,1 0 0,0 0 0,0 0 1,-1 0-1,1 0 0,0 0 0,0 0 0,-1 0 1,1 0-1,0-1 0,0 1 0,-1 0 0,1 0 0,0-1 1,-1 1-1,1-1 0,-1 1 0,1-1 0,0 0 0,1 0 0,-1-1-1,0 0 0,0 0 1,0 1-1,0-1 0,-1 0 1,1 0-1,0 0 0,-1 0 1,0 0-1,1 0 0,-1-1 1,0-2-1,-1-32 3,-2 0 0,-2 1 0,-12-46-1,-37-108 49,45 160-42,-59-191 7,-83-266 2,99 322 8,-50-273 0,99 427-39,2 17 9,2 21 1,6 12 10,1 0-1,17 47 0,36 73 22,-53-140-23,37 82 1,5-1 1,121 179-1,-81-145-4,160 217-6,-167-253 16,52 65 23,-110-129-25,-1 1 1,36 73-1,-55-95-8,-4-11-13,-1-3-6,-17-40 3,-1 0 0,-29-45-1,17 32 25,-61-119 4,-233-405 35,265 491-42,-71-80 0,-81-69 15,-67-85 2,191 212 7,86 107-28,0 1-1,0-1 1,0 1-1,-1-1 1,1 1 0,-1-1-1,1 1 1,-1 0-1,0 0 1,1 0-1,-1 0 1,0 0-1,0 0 1,0 0 0,-2 0-1,4 1 1,-1 0-1,1 0 1,0 0-1,-1 0 1,1 1 0,-1-1-1,1 0 1,0 0-1,-1 0 1,1 1-1,0-1 1,-1 0 0,1 0-1,0 1 1,-1-1-1,1 0 1,0 1-1,0-1 1,-1 0 0,1 1-1,0-1 1,0 0-1,0 1 1,-1 0-1,-2 20-11,3-7 6,2 0 1,-1 0-1,2 0 1,0 0-1,1-1 1,6 19-1,-9-30 6,40 110-10,109 212 1,91 89 31,-180-314-18,78 121-3,252 308 0,-303-426 2,-8-10 8,79 118-1,-151-199-5,0 1 0,0 1 0,-2 0 0,1 0 0,-2 0 0,0 1 0,0-1 0,-1 1 0,2 15 0,-6-29-5,0 1 0,0-1 1,0 1-1,0-1 1,0 0-1,0 1 1,0-1-1,0 1 1,0-1-1,0 1 1,0-1-1,0 1 1,0-1-1,0 0 1,0 1-1,0-1 1,-1 1-1,1-1 1,0 0-1,0 1 0,0-1 1,-1 1-1,1-1 1,0 0-1,-1 1 1,1-1-1,0 0 1,0 0-1,-1 1 1,1-1-1,-1 0 1,1 0-1,0 1 1,-1-1-1,-1 0-1,1 0-1,-1 0 1,1 0-1,-1-1 1,1 1-1,0 0 1,-1-1-1,1 1 1,0-1-1,-1 1 1,-1-3-1,-28-16-9,1-2 0,1-1 0,-42-43 0,35 32 33,-215-215 206,-387-539-48,605 743-176,-29-41 35,-87-91 0,144 170-26,-1 0-1,0 0 1,-1 0-1,0 1 1,1 0 0,-2 0-1,1 1 1,0 0-1,-15-6 1,20 9-9,1 1-1,0 0 1,-1-1 0,1 1 0,0 0 0,-1 0 0,1 0 0,-1 0 0,1 0-1,0 0 1,-1 1 0,1-1 0,0 0 0,-1 1 0,1-1 0,0 1 0,-1-1 0,1 1-1,0 0 1,0-1 0,0 1 0,0 0 0,0 0 0,0 0 0,0 0 0,0 0-1,0 0 1,0 0 0,0 0 0,0 0 0,1 0 0,-2 2 0,0 3 3,-1 0 0,1 0 0,0 0 0,1 0 0,-1 0 0,0 9 0,1 23-4,0 0 1,3 0-1,7 43 0,13 71 7,8-1 0,5-2 0,62 160 0,213 415 30,-99-350-24,-203-362 2,-1 0 0,0 1-1,0 0 1,-2 0 0,0 1-1,0 0 1,-1-1 0,-1 2-1,0-1 1,-1 0-1,0 0 1,-1 17 0,-11-43-152,-5-14 62,-17-49 0,3 6 67,-145-325 41,-2-5-9,-20 10-18,138 285 24,-119-159-1,169 252-24,-14-16 15,21 26-22,0 0 1,0 0 0,0 0-1,0 0 1,0 0-1,-1 0 1,1 1-1,0-1 1,0 0 0,0 1-1,-1-1 1,1 1-1,0-1 1,-1 1-1,1-1 1,-1 1 0,-1 0-1,3 0 0,-1 0-1,1 1 1,-1-1-1,1 0 1,-1 0 0,1 1-1,-1-1 1,1 1-1,0-1 1,-1 0 0,1 1-1,0-1 1,-1 1-1,1-1 1,0 1 0,-1-1-1,1 1 1,0-1-1,0 1 1,0-1 0,-1 1-1,1-1 1,0 1-1,0 0 1,0-1 0,0 1-1,0-1 1,0 2-1,-1 9 2,0 0 0,0 0-1,1 0 1,1 0 0,-1 0 0,4 12-1,21 67-5,-18-65 6,228 664 50,-207-609-48,-23-64-3,119 301 13,-101-268-15,2-1-1,2-1 0,3-1 0,47 57 0,-68-92 1,86 95-14,-76-87 1,2 0 0,0-2 0,24 17 0,-37-29 4,1 0 0,-1 0 1,1-1-1,0 0 0,9 2 0,-15-5 4,0 0 1,0-1 0,0 1 0,0-1-1,-1 0 1,1 1 0,0-1-1,0 0 1,0-1 0,0 1 0,0-1-1,0 1 1,-1-1 0,1 0-1,0 0 1,0 0 0,-1 0 0,1 0-1,4-4 1,-5 4-1,-1-1-1,1 0 1,-1 0 0,1 1-1,-1-1 1,0 0 0,0 0-1,0 0 1,0 0 0,0 0-1,0-1 1,0 1 0,-1 0-1,1 0 1,-1 0 0,1-3-1,-2-40-34,0 32 30,-1-6 9,-1 0 0,-1-1 1,-1 1-1,-11-27 0,11 29 6,-341-883 48,32 92-27,286 730-14,-35-108-22,112 339 35,7-3-1,93 182 1,183 266 28,-224-410-50,-59-103-4,4-2 0,3-3 0,72 80 0,-112-142 2,17 19-10,2-1 0,66 53 0,-98-87 6,0 0 1,0 0-1,0 0 1,0-1-1,1 1 1,-1-1-1,0 0 1,5 1-1,-7-1 3,-1-1 0,0 0-1,1 0 1,-1 0 0,1 0 0,-1 0-1,0 0 1,1-1 0,-1 1-1,1 0 1,-1 0 0,0 0 0,1 0-1,-1 0 1,1-1 0,-1 1-1,0 0 1,1 0 0,-1 0-1,0-1 1,1 1 0,-1 0 0,0-1-1,0 1 1,1-1 0,0 0-2,-1 0-1,0 0 1,1-1 0,-1 1 0,0 0 0,0 0 0,0 0 0,0-1 0,0 1 0,0 0 0,0 0 0,0 0 0,-1-2 0,-3-12-2,-1 0 1,-1 0-1,0 1 1,-1 0-1,-8-14 1,1 3 8,-287-560 100,220 443-90,-135-177 0,61 98-2,58 66-5,79 122-12,1-1 1,-21-60-1,32 69-15,18 53 19,289 649 116,-111-275-65,-179-377-50,95 200-2,-84-185 1,2-1-1,1 0 1,43 47-1,-58-75 1,89 96-18,-82-91 6,0-1 0,1-1-1,0-1 1,25 14 0,-36-23 4,0-1 1,1 0 0,0 0 0,-1-1-1,1 0 1,11 2 0,-17-4 4,0 0-1,0 1 1,0-1 0,1 0 0,-1 0 0,0 0 0,0 0-1,0 0 1,0-1 0,0 1 0,0-1 0,0 1 0,0-1 0,0 0-1,0 0 1,0 0 0,-1 0 0,1 0 0,0 0 0,0 0-1,-1-1 1,1 1 0,-1 0 0,1-1 0,-1 0 0,0 1-1,1-1 1,-1 0 0,2-3 0,-1-3-2,0 1 0,-1-1 0,0 0-1,0 0 1,-1 0 0,0 0 0,0 0 0,0 1 0,-1-1-1,-3-9 1,-23-83 37,19 75-23,-129-374 55,87 274-37,-77-138 1,-82-125 19,24-10-23,176 377-25,3 8-1,1 0-1,1-1 1,-5-16-1,8 18-7,4 12 2,7 21 10,25 61 43,60 105 0,-65-132-32,116 201 36,-114-207-47,3-1-1,1-1 0,44 42 1,-46-56-10,1-2 1,2-1 0,1-2-1,52 30 1,-65-44-1,0-1 0,1-2 1,1 0-1,0-2 0,0-1 1,0-1-1,1-2 0,38 4 1,-63-9 10,1 0 0,0 0 0,0 0 0,-1 0 0,1-1 0,5-1 0,-8 2-2,-1 0 1,1 0-1,-1 0 0,1-1 0,-1 1 0,1 0 1,-1-1-1,1 1 0,-1-1 0,1 1 0,-1 0 1,1-1-1,-1 1 0,1-1 0,-1 1 1,0-1-1,1 1 0,-1-1 0,0 0 0,0 1 1,1-1-1,-1 1 0,0-1 0,0 0 0,0 1 1,0-1-1,0 1 0,0-1 0,0 0 0,0 1 1,0-1-1,0 0 0,0 1 0,0-1 0,0 1 1,0-1-1,-1 0 0,1 1 0,0-1 0,-1 1 1,1-1-1,0 1 0,-1-1 0,1 1 1,-1-2-1,-12-19 5,-1 1-1,-32-34 1,6 6 13,-280-394 19,274 369-34,-40-86 1,-24-83 11,94 207-14,-10-23-39,26 58 37,0-1 0,0 1 0,0 0 0,-1-1 0,1 1 0,0 0 0,0-1 0,0 1 0,0-1 0,0 1 0,0 0 0,0-1 0,0 1 0,0 0 0,0-1 0,0 1 0,0-1 0,0 1 0,0 0 0,0-1 0,0 1-1,0 0 1,0-1 0,0 1 0,0-1 0,1 1 0,-1 0 0,0-1 0,0 1 0,1 0 0,-1 0 0,0-1 0,0 1 0,1 0 0,-1-1 0,0 1 0,1 0 0,0-1-1,0 1 1,0 0-1,0 0 1,0 0-1,0 0 1,0 0-1,0 0 1,0 0-1,0 1 1,0-1-1,0 0 1,0 0-1,0 1 0,0-1 1,1 1-1,4 3 2,-2-1-1,1 1 0,0 0 0,-1 0 1,1 0-1,-1 1 0,-1 0 0,6 7 0,-6-9 2,130 179 39,70 88 12,-136-187-46,85 100 16,-106-133-16,76 65 1,-62-67-5,-35-30 11,-1 1 0,-1 1 0,-1 1 0,26 31 0,-48-51-11,1-1-1,-1 0 1,0 0 0,0 0 0,0 0 0,1 0 0,-1 0 0,0 1-1,0-1 1,0 0 0,0 0 0,0 0 0,1 1 0,-1-1-1,0 0 1,0 0 0,0 0 0,0 1 0,0-1 0,0 0 0,0 0-1,0 0 1,0 1 0,0-1 0,0 0 0,0 0 0,0 1 0,0-1-1,0 0 1,0 0 0,0 0 0,0 1 0,0-1 0,0 0-1,0 0 1,0 0 0,0 1 0,-1-1 0,1 0 0,0 0 0,0 0-1,0 1 1,0-1 0,0 0 0,-1 0 0,1 0 0,0 0-1,0 0 1,0 1 0,0-1 0,-1 0 0,1 0 0,-19-1 11,-22-11-40,20 1 14,0-1 0,1 0 1,-23-20-1,-53-50 23,91 77-9,-30-29 1,1-2 0,-56-76 0,-42-92 2,87 130-4,39 65 0,-79-138 2,61 101 4,-46-66 1,66 107-8,3 3 0,0 0 0,0 0 0,0 0 1,0 1-1,0-1 0,0 1 0,-1-1 0,1 1 0,-1-1 0,1 1 0,-1 0 1,0 0-1,0 0 0,1 0 0,-1 0 0,-3-1 0,3 1-18,4 7 11,1 0-1,-1-1 1,1 0-1,1 1 1,-1-1-1,1 0 1,0 0-1,0-1 1,0 1-1,1-1 1,7 6-1,-1 0 3,53 43 2,123 77 0,-175-122 4,168 97 6,-90-55-4,-53-29 0,94 58 21,-114-67-19,-1 0 0,0 2-1,-1 0 1,-1 0 0,17 21 0,-28-30 2,0-1 0,0 0 0,1 0-1,0 0 1,0-1 0,7 6-1,-11-9-3,0 0-1,0 0 0,0 0 0,1 0 0,-1 0 0,0 0 0,0 1 0,0-1 0,0 0 0,0 0 0,1 0 1,-1 0-1,0 0 0,0 1 0,0-1 0,0 0 0,0 0 0,0 0 0,0 1 0,0-1 0,0 0 1,0 0-1,1 0 0,-1 0 0,0 1 0,0-1 0,0 0 0,0 0 0,0 1 0,0-1 0,-1 0 0,1 0 1,0 0-1,0 0 0,0 1 0,0-1 0,0 0 0,0 0 0,0 0 0,0 1 0,0-1 0,0 0 0,-1 0 1,1 0-1,0 0 0,0 0 0,0 1 0,0-1 0,-1 0 0,1 0 0,0 0 0,0 0 0,0 0 1,0 0-1,-1 0 0,1 0 0,0 0 0,0 1 0,0-1 0,-1 0 0,1 0 0,0 0 0,0 0 0,-1 0 1,-11 4 18,4-4-24,0 0 0,0 0-1,0-1 1,0 0-1,0 0 1,0-1-1,0 0 1,0-1-1,1 1 1,-9-5-1,-6-5-19,-39-27-1,36 22 34,-38-28 4,2-3 1,-79-80-1,-94-125 2,82 71 15,80 92-14,68 85-27,0 1-1,1-1 0,-1 0 1,-4-9-1,8 13 10,0 1 0,0 0-1,0 0 1,0 0 0,0-1 0,0 1 0,0 0 0,0 0-1,0 0 1,-1-1 0,1 1 0,0 0 0,0 0 0,0 0-1,0-1 1,0 1 0,0 0 0,0 0 0,1 0-1,-1-1 1,0 1 0,0 0 0,0 0 0,0 0 0,0 0-1,0-1 1,0 1 0,0 0 0,0 0 0,0 0 0,1 0-1,-1-1 1,0 1 0,0 0 0,0 0 0,0 0 0,1 0-1,-1 0 1,0 0 0,0-1 0,1 1 0,16 5-37,3 5 45,0 1 0,-1 1 0,33 28 0,48 52 28,-62-55-24,-25-25-7,193 189 36,-84-89-15,-39-37 5,-58-46-19,-23-25-8,1 0 0,-1 0 0,1-1 0,0 1 0,1-1 0,-1 0 1,0 0-1,1 0 0,4 3 0,25 15 24,-39-25-31,1 0-1,-1-1 1,1 1 0,0-1-1,0 0 1,-7-10-1,-11-10 7,-88-76 55,-35-36-35,104 88-17,2-1-1,2-2 0,2-2 0,3-1 0,2-2 0,-24-62 0,34 57-27,19 57 14,1 0 0,1 0 0,-1 0-1,0 0 1,1 0 0,0 0 0,0 0-1,1 0 1,0 1 0,1-9 0,-2 13 8,1 0 1,-1 0 0,0-1-1,0 1 1,1 0 0,-1 0-1,0 0 1,1 0 0,-1-1-1,0 1 1,1 0-1,-1 0 1,0 0 0,1 0-1,-1 0 1,0 0 0,1 0-1,-1 0 1,0 0-1,1 0 1,-1 0 0,0 0-1,1 0 1,-1 0 0,0 0-1,1 0 1,-1 1 0,0-1-1,1 0 1,-1 0-1,0 0 1,1 0 0,-1 1-1,0-1 1,0 0 0,1 0-1,-1 1 1,0-1 0,0 0-1,12 10 4,-12-10-3,51 45 17,1-2 0,87 57 0,-96-75-13,-2 3 0,-1 1 0,-1 3 0,-2 0 0,-1 3 0,-1 1 0,45 61 0,-71-83 3,1 0 0,-2 0 0,0 1 0,0 0 0,-2 1 0,0-1 0,0 1 0,-2 0 0,0 1 0,3 25 0,-5-25 12,2 9 6,-4-25-23,0-1 1,0 1 0,0-1 0,0 1 0,0 0 0,0-1 0,0 1-1,0-1 1,0 1 0,-1 0 0,1-1 0,0 1 0,0-1 0,-1 1-1,1-1 1,0 1 0,-1-1 0,1 1 0,0-1 0,-1 1 0,1-1 0,-1 0-1,1 1 1,-1-1 0,1 1 0,-1-1 0,1 0 0,-1 0 0,1 1-1,-1-1 1,0 0 0,-8 2 18,5-1-22,1 0 0,0 0 0,0-1 1,0 1-1,0-1 0,0 0 0,-1 0 1,1 0-1,0 0 0,0-1 0,0 1 1,-1-1-1,1 0 0,0 0 0,0 0 1,0 0-1,-4-3 0,-22-12 14,-32-24 0,-11-6 39,36 24-58,0-2-1,1-1 1,2-1 0,1-2-1,-38-41 1,14 2 6,2-3 0,4-2 0,-61-115 0,100 168-8,-1 0 0,-1 1 0,0 0 0,-32-31-1,100 73-164,-15-7 172,1-3 1,0-1 0,48 7-1,-45-11 14,-1 3 0,68 25-1,-103-32-2,7 0 25,-28-26 36,-13-9-52,-2 0 0,0 3 0,-52-40 0,-103-58 83,178 122-97,-22-13 8,-1 1 1,-1 1 0,0 1 0,0 2 0,-1 1 0,-1 1-1,-45-7 1,0 0-8,40 7-3,-42-4 1,72 12-6,0 1 0,0-1 1,0-1-1,-10-2 0,14 3 2,1 0 0,-1 1 0,1-1 0,-1 0 0,1 0 0,-1 0 0,1 0 0,-1 0 0,1 0 1,0-1-1,0 1 0,0 0 0,0-1 0,0 1 0,0-1 0,0 1 0,0-1 0,0 1 0,1-1 0,-1 1 0,0-3 0,0 0-6,0-1-8,-1 1-1,1-1 0,1 0 0,-1 1 0,0-9 1,2 12 13,-1 0 1,1 0 0,-1 1-1,1-1 1,-1 0 0,1 1 0,-1-1-1,1 1 1,0-1 0,-1 0-1,1 1 1,0-1 0,-1 1 0,1 0-1,0-1 1,0 1 0,0 0-1,-1-1 1,1 1 0,0 0 0,0 0-1,0 0 1,0 0 0,-1-1 0,1 1-1,0 0 1,0 1 0,0-1-1,0 0 1,0 0 0,-1 0 0,3 1-1,31 15-49,-7-3 32,30 9-13,-1 2 0,-1 3 0,95 62 0,-144-85-2,-1 0 0,1-1-1,0 1 1,0-1-1,0-1 1,0 1-1,1-1 1,-1 0-1,1-1 1,-1 0-1,1 0 1,13 1-1,-5-5 139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25.0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24575,'0'0'0,"0"0"0,8 1 0,-1 0 0,1 1 0,-1 0 0,1 1 0,-1-1 0,0 1 0,0 1 0,0-1 0,11 9 0,17 8 0,60 26 0,-3 3 0,95 68 0,-105-60 0,-8-7 0,80 72 0,-124-92 0,-3 2 0,0 0 0,-2 2 0,21 36 0,-18-27 0,-17-25 0,217 315 0,-192-283 0,110 136 0,-84-124 0,-32-33 0,46 56 0,7 22 0,-18-24 0,66 111 0,-80-103 0,-5 3 0,38 110 0,29 148 0,-95-295 0,33 82 174,-27-78-1713,-2-3-5287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26.8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0 24575,'-5'14'0,"4"-12"0,0-1 0,1 1 0,-1-1 0,0 1 0,1-1 0,-1 1 0,1 0 0,-1-1 0,1 1 0,0 1 0,-1 30 0,0-25 0,1 1 0,0 0 0,0 0 0,2 11 0,4 4 0,0 0 0,2-1 0,0 0 0,2 0 0,0 0 0,2-1 0,0-1 0,2 0 0,0-1 0,29 32 0,-5-6 0,-3 3 0,34 58 0,-3-3 0,-10-18 0,53 73 0,-74-113 0,-3 2 0,-2 1 0,-1 1 0,32 84 0,-21-46 0,-21-48 0,-1 1 0,-2 0 0,14 61 0,-19-39 0,-3 2 0,1 105 0,-7-127 114,12 59-1,-3-27-1705,-3-1-5234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28.2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0 24575,'0'1'0,"-1"0"0,0-1 0,1 1 0,-1 0 0,1-1 0,-1 1 0,1 0 0,-1 0 0,1 0 0,0-1 0,-1 1 0,1 0 0,0 0 0,0 0 0,-1 0 0,1 0 0,0 0 0,0-1 0,0 3 0,-1 18 0,1-20 0,3 40 0,12 67 0,2 12 0,-4 8 0,2 85 0,-16-110 0,4 161 0,0-183 0,8 76 0,-7-134 0,-3-10 0,1 1 0,0-1 0,1 0 0,1 0 0,0-1 0,7 15 0,10 10-1365,2 3-5461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0.1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141 0 24575,'0'0'0,"0"0"0,-3 2 0,-1 0 0,-2 2 0,1-1 0,0 2 0,-1-1 0,-1 1 0,0-1 0,-1 1 0,-3-1 0,-3 1 0,-4 1 0,-6 3 0,2-1-8191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0.5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170 1 24575,'0'0'0,"0"0"0,0 0 0,-1 3 0,-2 4 0,-1 5 0,-3 5 0,-4 3 0,-2 3 0,-2 2 0,-2 0 0,0-1 0,0-1 0,0-2 0,-1-3 0,2-1 0,3-5-8191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1.4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127 1015 24575,'-2'34'0,"-2"0"0,-2 1 0,0-1 0,-16 43 0,-6 32 0,3-8 0,-7 44 0,30-121 0,3-21 0,-1-17 0,0-24 0,1 0 0,2 0 0,2 0 0,2 1 0,12-43 0,15-50 0,-22 76 0,33-86 0,-28 97 0,3 2 0,1 0 0,36-49 0,-39 66 0,1 0 0,1 1 0,2 0 0,0 2 0,49-36 0,-53 45 0,110-82 0,-102 73 0,-1-2 0,39-44 0,43-86 306,-82 112-723,1 2-1,3 1 0,61-64 0,-61 76-6408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1.8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0 331 24575,'0'0'0,"0"0"0,3-1 0,2-1 0,4 0 0,2-1 0,4-1 0,2-1 0,2-1 0,0 0 0,-1 0 0,-1 0 0,-1-1 0,2 0 0,0-1 0,3-1 0,5-2 0,-2 1-8191</inkml:trace>
  <inkml:trace contextRef="#ctx0" brushRef="#br0" timeOffset="1">922 7 24575,'0'0'0,"0"0"0,3-2 0,4-3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3.0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 0 24575,'0'0'0,"0"0"0,0 0 0,0 0 0,-3 2 0,-1 0 0,-2 3 0,1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3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101 716 24575,'-17'19'0,"9"-12"0,-65 93 0,70-98 171,8-10 0,11-13-1878,-2 9-5119</inkml:trace>
  <inkml:trace contextRef="#ctx0" brushRef="#br0" timeOffset="1">620 98 24575,'0'0'0,"2"-4"0,5-4 0,5-6 0,8-6 0,12-6 0,0 1-8191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3.7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98 1 24575,'0'0'0,"0"0"0,-4 1 0,-5 3 0,-3 6 0,-8 11 0,-7 16 0,1 2-8191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08:19:46.9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1225 1417 4417,'-171'29'7623,"108"-15"-7284,49-10-295,0 0 0,0-1 0,0-1 0,-1 0 1,1-1-1,-1 0 0,-22-3 0,34 2-9,0-1 1,0 1-1,0-1 0,0 0 0,1 0 1,-1 0-1,0 0 0,0 0 0,1-1 1,-1 1-1,1-1 0,-1 0 0,1 0 1,0 0-1,0 0 0,0 0 0,0 0 1,-4-5-1,5 3-23,-1 0 0,0 0 0,1 0 0,0 0 1,0 0-1,0 0 0,0-1 0,1 1 0,-1 0 1,1 0-1,1-9 0,2-4-65,0-1 1,2 1-1,0-1 0,0 1 1,11-19-1,90-176-120,-12 25 548,-91 180-241,0 1 0,0-1 1,-1 0-1,0 0 0,1-9 1,-3 16-113,0 0 1,0 0-1,1-1 0,-1 1 1,0 0-1,0 0 0,0-1 1,0 1-1,0 0 1,0 0-1,0-1 0,0 1 1,0 0-1,0 0 1,0-1-1,-1 1 0,1 0 1,0 0-1,0-1 0,0 1 1,0 0-1,0 0 1,0 0-1,-1-1 0,1 1 1,0 0-1,0 0 23,0-1-23,-1 1 1,1 0-1,0 0 0,0 0 1,0 0-1,-1 0 1,1 0-1,0 0 0,0-1 1,-1 1-1,1 0 0,0 0 1,0 0-1,-1 0 1,1 0-1,0 0 0,0 0 1,-1 0-1,-1 1 70,-1 1 1,1-1-1,-1 0 0,1 1 1,0 0-1,0-1 0,0 1 0,-3 4 1,-14 15 138,2 1 1,-30 48-1,9-12-174,-174 250 81,-36 42-62,137-198-57,-141 168 16,181-256-241,91-84 75,-1-2-1,0 0 0,16-27 1,-26 35 124,364-524-1544,-308 453 1369,99-136-46,-113 146 231,58-81 14,-78 116-13,61-62 0,-85 95 2,-4 4-7,0-1 0,1 1 0,-1 0 0,1 1 0,-1-1 0,1 0 1,0 1-1,5-2 0,-9 4 9,0-1 0,0 1 0,1 0 0,-1 0 1,0 0-1,1 0 0,-1 0 0,0 1 0,0-1 0,1 0 0,-1 0 1,0 0-1,0 0 0,1 0 0,-1 0 0,0 0 0,0 0 1,1 0-1,-1 1 0,0-1 0,0 0 0,0 0 0,1 0 1,-1 1-1,0-1 0,0 0 0,0 0 0,0 0 0,1 1 0,-1-1 1,0 0-1,0 0 0,0 1 0,0-1 0,0 0 0,0 0 1,0 1-1,0-1 0,0 0 0,0 0 0,0 1 0,0-1 1,0 0-1,0 1 0,-2 16 337,-3 7-51,-2 1 1,-1-1-1,-15 31 0,-42 70-11,-204 285 11,142-229-176,86-120-87,-239 335 92,211-318-121,58-56-88,11-22 53,0 0 23,0 0-1,0 0 0,0 0 1,1 0-1,-1 0 0,0 0 0,0 0 1,0 0-1,0 0 0,0 0 0,0 0 1,0 0-1,0 0 0,1 0 1,-1 0-1,0 0-21,10-7-593,25-45-6,37-74-1,7-11 364,48-52-335,8 6-1,227-238 0,-135 205 540,-176 173-8,3 2-1,89-52 0,-121 80 67,-16 9 12,1-1 0,0 1 0,0 1 0,0 0 1,0 0-1,1 0 0,-1 1 0,1 0 1,9-2-1,-16 4 23,0 0 0,0 0 0,0 0 0,0 0 0,0 0 0,0 0 0,0 0 0,-1 0 0,1 0 0,0 0 0,0 0 0,0 1 0,0-1 0,0 0 0,0 1 0,-1-1 0,1 1 0,0-1 0,0 1 0,-1-1 0,1 1 0,0-1 0,-1 1 1,1 0-1,0-1 0,-1 1 0,1 0 0,-1-1 0,1 1 0,-1 0 0,1 0 0,-1 0 0,0-1 0,1 1 0,-1 0 0,0 0 0,0 0 0,0 0 0,0 0 0,0 1 0,0 5 179,-1-1-1,0 0 0,0 0 1,-1 0-1,-2 8 1,1-4-109,-11 26 238,-2 0 1,-1-1 0,-2 0 0,-36 50-1,30-46-260,-169 229 92,22-32 2,-184 344 334,338-549-494,-39 66 32,-4-3-1,-110 130 0,162-213-136,-1-1 0,-1 0 0,-10 9 0,20-19 59,1 0 0,-1 1 1,1-1-1,0 0 0,-1 1 0,1-1 0,-1 0 0,1 0 0,-1 1 1,1-1-1,0 0 0,-1 0 0,1 0 0,-1 0 0,1 1 0,-1-1 1,0 0-1,1 0 0,-1 0 0,1 0 0,-1 0 0,1 0 1,-1 0-1,1-1 0,-1 1 0,0 0 0,1-1-27,-1 1-1,1-1 0,0 0 1,0 1-1,-1-1 1,1 0-1,0 1 0,0-1 1,0 0-1,-1 0 1,1 1-1,0-1 1,0 0-1,0 0 0,0 1 1,1-1-1,-1 0 1,0 0-1,0 1 1,1-2-1,6-23-602,1 1 1,2 0-1,0 1 1,1 0-1,17-24 1,-12 19 361,252-449-2000,-224 395 2175,4 2 0,4 2 0,108-126 1,-142 184 146,131-131-77,-127 131 101,0 2 0,1 0 0,0 2 0,2 1 0,28-14-1,-43 25 189,0 0-1,0 1 1,0 0-1,0 1 1,16-2-1,-25 4-162,0-1-1,0 1 0,0 0 0,0 0 1,0 0-1,0 0 0,0 0 0,0 0 0,0 0 1,-1 0-1,1 0 0,0 0 0,0 1 0,0-1 1,0 0-1,0 1 0,0-1 0,0 1 1,0-1-1,-1 1 0,1-1 0,0 1 0,0-1 1,-1 1-1,1 0 0,0-1 0,-1 1 1,1 0-1,-1 0 0,1 0 0,-1-1 0,1 1 1,-1 0-1,1 0 0,-1 0 0,0 0 0,0 0 1,1 0-1,-1 0 0,0 0 0,0 0 1,0 0-1,0-1 0,0 1 0,0 0 0,0 0 1,-1 2-1,0 5 259,-1 0 0,0 0 0,-1 0 0,0-1 0,-4 10 0,-6 6-28,0 1 1,-29 36 0,-43 43-187,46-57-53,-74 103 110,-111 190 1,68-94-81,64-103-42,-26 38-5,111-170-119,0 0 0,1 0-1,0 1 1,-6 13-1,178-240-6380,49-109 6382,-69 96 105,-99 161-41,72-77 1,-39 64 45,3 5-1,99-72 0,-175 143-25,5-4 75,1-1 0,17-18 1,-12 23 1620,-18 5-1678,0 3 137,0-1 0,-1 0 0,1 1 1,-1-1-1,1 1 0,-1-1 0,0 0 0,0 1 0,0-1 0,-2 4 1,-30 39 904,-51 54 1,27-35-877,3 0-42,-165 211 366,140-158-355,-127 166 149,75-136-269,128-144-45,2-1-3,0-1 1,0 0-1,-1 1 0,1-1 1,0 0-1,0 0 0,-1 0 1,1 0-1,-1 0 0,-2 2 1,4-3 0,-1 0 0,1 0 0,0 0 0,0 0 0,0 0 0,0 0 0,0 0 0,0 0 0,0-1 0,0 1 0,0 0 0,0 0 0,-1 0 0,1 0 0,0 0 0,0 0 0,0 0 0,0 0 0,0 0 0,0 0 0,0-1 0,0 1 0,0 0 0,0 0 0,0 0 0,0 0 0,0 0 0,0 0 0,0 0 0,0 0 0,0-1 0,0 1 0,0 0 0,0 0 0,0 0 0,0 0 0,0 0 0,0 0 0,0 0 0,0 0 0,0 0 0,0-1 0,0 1 1,0 0-1,1 0 0,-1 0 0,0 0 0,0 0 0,0 0 0,0 0 0,0 0 0,0 0 0,0 0 0,0 0 0,0 0 0,1-1-13,8-17-172,1 0 0,19-25 1,6-9 143,201-357-49,-202 353 78,1 2 0,73-83 0,-81 108 16,1 2-1,1 0 1,1 2 0,1 1 0,57-32-1,-79 51-6,33-16-64,-40 20 58,1 0 1,-1 0-1,1 0 0,-1 1 1,1-1-1,-1 1 1,1 0-1,0-1 1,-1 1-1,1 0 0,-1 1 1,1-1-1,3 1 1,-5-1 20,-1 1 0,1-1 0,-1 0 1,1 1-1,-1-1 0,1 1 1,-1-1-1,1 1 0,-1-1 0,1 1 1,-1-1-1,1 1 0,-1-1 1,0 1-1,1 0 0,-1-1 0,0 1 1,0-1-1,1 1 0,-1 0 0,0-1 1,0 1-1,0 0 0,0-1 1,0 1-1,0 0 0,0 0 0,0-1 1,0 1-1,0 0 0,0-1 0,-1 1 1,1 0-1,0-1 0,0 1 1,-1-1-1,1 1 0,0 0 0,-1-1 1,0 2-1,-17 27 282,15-25-237,-104 141 609,-47 69-541,43-35-55,-43 65-7,99-165-45,-65 72 0,79-99 6,26-32-111,-23 25 1,39-58-934,7-11 648,191-301-373,-91 161 696,-70 101 47,3 2 0,3 3-1,95-100 1,-88 112-9,3 2 1,2 2-1,94-53 0,-62 38 33,-60 44 103,-26 12-108,0 0 0,0 1 1,0-1-1,0 1 1,0-1-1,0 1 1,0 0-1,-1 0 0,1 0 1,0 0-1,0 0 1,0 1-1,0-1 0,2 1 1,-3-1 0,-1 1 0,1-1 0,-1 1-1,1 0 1,-1-1 0,1 1 0,-1-1 0,1 1 0,-1 0 0,0-1 0,0 1 0,1 0 0,-1-1 0,0 1-1,0 0 1,0 0 0,0-1 0,1 1 0,-1 0 0,0-1 0,0 1 0,-1 0 0,1 0 0,0-1-1,0 1 1,0 0 0,0-1 0,-1 1 0,1 0 0,0-1 0,0 1 0,-1 0 0,1-1 0,-1 1 0,1 0-1,-1 0 1,-17 23 279,-74 66 92,18-19-330,-42 41-5,63-64-24,2 3-1,2 2 1,-47 67-1,-7 45-849,265-333-4068,-1-9 4944,405-311 538,-393 348 2023,-157 122-1351,-24 21-905,-86 48-630,-36 17-1393,-113 51-653,103-49 2264,-20 7 308,146-73-1296,208-165-3553,-89 76 4947,-15 7 731,-55 46 91,68-48 0,-88 71-1041,-1-1 0,-1-1 0,0 0 0,0-1 1,-1 0-1,0-1 0,17-26 0,-21 24-58,-7 12-50,1 1 0,-1-1 0,0 1 1,1-1-1,0 1 0,-1-1 0,1 1 0,0 0 0,0 0 0,4-3 0,-5 5-11,-1 0-1,1-1 1,0 1 0,-1 0 0,1-1-1,-1 1 1,1-1 0,-1 1-1,1-1 1,-1 1 0,1-1 0,-1 1-1,1-1 1,-1 1 0,0-1-1,1 1 1,-1-1 0,0 0 0,1 1-1,-1-1 1,0 0 0,0 1-1,0-1 1,0 0 0,1 1 0,-1-1-1,0 0 1,0 0 0,0 1 0,-1-1-1,1 0 1,0 1 0,0-1-1,0 0 1,0 1 0,-1-1 0,1 0-1,0 1 1,-1-1 0,1 1-1,0-1 1,-1 0 0,1 1 0,-1-1-1,1 1 1,-1-1 0,1 1-1,-1 0 1,0-1 0,-1-1 21,0 0-1,-1 1 1,1 0 0,0 0 0,-1-1-1,1 2 1,-1-1 0,1 0 0,-1 0-1,0 1 1,1-1 0,-1 1-1,-4 0 1,-5 2 53,0 1 0,0 0 0,0 1 1,1 0-1,0 1 0,-1 0 0,-14 10 0,10-6-4,-14 7 68,2 2 0,0 1 1,2 2-1,0 0 1,-36 40-1,46-46-72,-1 0 0,-1-1 1,0 0-1,-1-1 0,0-2 0,-1 0 0,-1-1 1,1 0-1,-1-2 0,-42 11 0,59-18-134,0 0 0,0-1 0,0 1 0,0-1 0,-7 1 0,10-1 26,0-1 0,1 1-1,-1 0 1,0 0 0,1 0 0,-1 0 0,1-1 0,-1 1 0,0 0 0,1-1 0,-1 1 0,1 0 0,-1-1-1,1 1 1,-1-1 0,1 1 0,-1-1 0,1 1 0,-1-1 0,1 1 0,0-1 0,-1 1 0,1-1 0,0 1-1,0-1 1,-1 0 0,1 1 0,0-1 0,0 0 0,0 1 0,0-1 0,0 1 0,0-1 0,0 0 0,0 1 0,0-1-1,0 0 1,0 1 0,0-1 0,0 0 0,0 1 0,1-1 0,-1 0 0,1 0 0,4-15-92,2 1 1,0 0 0,1 0 0,0 1-1,12-15 1,-7 10 100,51-66 45,-40 56-17,39-63 0,-58 84 142,-1-1 0,1-1 0,-1 1 0,-1 0 0,0-1 0,0 0 0,-1 0 0,0 0 0,-1 0 0,0 0 0,-1-20 0,0 29-30,-1-1 0,1 0 0,-1 0 0,1 0 0,-1 1 0,0-1 0,0 0 1,0 0-1,0 1 0,0-1 0,0 1 0,-3-3 0,-7-12 680,10 13-762,0 1-1,-1-1 0,1 0 0,0 1 0,-1 0 0,0-1 1,0 1-1,1 0 0,-1 0 0,0 0 0,-1 0 0,1 0 1,0 0-1,-1 1 0,1-1 0,-1 1 0,1-1 0,-1 1 1,1 0-1,-1 0 0,0 0 0,0 1 0,0-1 0,1 0 0,-1 1 1,0 0-1,0 0 0,0 0 0,-5 1 0,-20-2-25,26 0-10,0 1-1,-1-1 1,1 1 0,-1 0 0,1 0-1,0 0 1,-1 0 0,1 0 0,-1 0-1,1 1 1,0-1 0,-1 1-1,1 0 1,0 0 0,-1 0 0,1 0-1,0 0 1,0 0 0,0 0 0,-3 3-1,-22 21 25,1 1-1,1 2 0,1 0 0,2 1 1,1 2-1,-30 57 0,47-81-30,1 2 1,0-1-1,0 0 0,-2 15 1,5-22 1,0 1-1,-1-1 1,1 0 0,0 0 0,1 0 0,-1 0 0,0 1-1,0-1 1,0 0 0,1 0 0,-1 0 0,0 0 0,1 0-1,-1 0 1,1 0 0,-1 0 0,1 0 0,0 0 0,-1 0-1,1 0 1,0 0 0,0 0 0,0 0 0,0-1 0,-1 1-1,1 0 1,0-1 0,0 1 0,0-1 0,1 1 0,-1-1-1,0 1 1,0-1 0,2 1 0,2 0-15,0 0 1,0 0-1,1-1 0,-1 0 1,8 0-1,12-1-76,-16 1 74,0 0-1,0 0 1,0-1-1,-1 0 0,1 0 1,0-1-1,-1-1 1,1 1-1,-1-1 0,0-1 1,11-6-1,-9 4 32,0-2 0,-1 1 0,0-1 0,0-1 0,-1 1 0,-1-2 0,1 1 0,-1-1 0,7-14 0,-9 16 1,-1-1 0,0 1 0,0-1 0,-1 0 0,-1 0 0,1 0 0,-1 0 0,-1 0 0,0 0 0,0-1 0,-1 1 0,0 0 0,-1-10 0,-27-94 68,7 33-51,-3-11-3,12 50-36,-8-47 0,19 79-10,1 1-1,0 0 1,1-13 0,0-4-280,7 32-195,-3-1 471,-1 0 1,0 0 0,0 0-1,0 0 1,-1 1-1,0-1 1,0 1-1,3 12 1,13 63 150,-19-82-125,31 117 63,-9-42-57,-2-20-14,-13-38-15,9 32-1,-13-38 29,0 0 0,1 0 0,0 0-1,0-1 1,1 1 0,1-1 0,0 0-1,8 10 1,-13-19 110,-1-2-102,0 1 1,0-1-1,1 1 1,-1 0-1,0-1 1,0 1-1,0-1 1,0 1-1,0-1 1,0 0-1,0 1 1,0-1-1,0 1 1,0-1-1,0 1 1,0-1-1,-1 1 1,1 0 0,0-1-1,0 1 1,0-1-1,-1 1 1,1-1-1,0 1 1,-1-1-1,1 1 1,0 0-1,-1-1 1,1 1-1,-4-4 2,1 0 0,1-1 0,-1 1 0,1 0 0,-1-1 0,1 0 0,1 1 0,-1-1 0,0 0 0,0-7 0,-3-7 14,-132-333 145,86 229-162,41 97-16,0 0-1,1-1 0,-8-51 1,15 69-143,2 17 103,4 20 39,20 36 40,4 13-38,62 119 0,-68-160-52,40 48 0,-22-32-38,-27-28 60,6 8 7,-18-31 35,0 0 0,-1 0-1,1 0 1,0 0 0,0 0-1,0 0 1,0 0 0,0 0 0,0 0-1,0 0 1,1 0 0,-1-1-1,0 1 1,0-1 0,1 1 0,-1-1-1,0 1 1,3 0 0,-16-22 675,-23 4-391,19 5-262,-1-1 0,1-1 0,1 0 0,-15-19 0,11 11-14,-131-156 84,121 149-96,0 1 1,-2 1-1,-56-38 1,82 62-11,0 0 0,0 0-1,0 1 1,0-1 0,-1 1-1,1 1 1,-9-3 0,13 4 4,-1 0 0,1 0 1,-1 0-1,1-1 0,-1 2 0,1-1 1,0 0-1,-1 0 0,1 0 0,-1 1 1,1-1-1,0 1 0,-1-1 0,1 1 1,0-1-1,-1 1 0,1 0 0,0 0 1,0-1-1,0 1 0,0 0 0,0 0 1,0 0-1,0 0 0,0 0 0,0 1 1,0-1-1,1 0 0,-1 0 0,0 1 1,1-1-1,-1 0 0,1 1 0,-1-1 1,1 2-1,-3 10-1,2-1 0,0 0 0,0 1 0,1-1 1,0 1-1,1-1 0,1 0 0,0 1 0,1-1 0,4 12 0,2 7-16,3-1-1,25 49 1,-29-65 2,0 0-1,1-1 1,1 0 0,0 0 0,1-1 0,0-1 0,1 1 0,0-2 0,19 13-1,-4-7-26,0-1 0,0-1 0,2-2 0,29 10-1,-29-12 38,-8-2-30,0-1 1,1-1-1,30 5 1,-46-10 35,1 0 0,-1-1 1,1 0-1,-1 0 0,0-1 0,1 0 1,-1 0-1,0 0 0,1-1 0,-1 0 1,0 0-1,0-1 0,0 1 1,-1-1-1,1-1 0,7-4 0,-10 5 14,0 0 0,1-1-1,-1 1 1,-1-1 0,1 1-1,0-1 1,-1 0 0,0 0-1,0 0 1,0 0 0,0 0 0,-1-1-1,1 1 1,-1 0 0,0-1-1,-1 1 1,1-1 0,-1-6-1,0-8 13,-1 1-1,-1-1 1,-5-22-1,2 12 8,-11-44-7,-4 0 0,-48-121 1,36 108-21,-15-25 21,30 72-23,15 36-1,-1-6-6,-2 0 1,1 0-1,-1 1 0,-7-10 0,11 16 1,0 1 0,0 0 0,0-1-1,-1 1 1,1 0 0,0-1 0,-1 1-1,1 0 1,-1 0 0,1 0 0,-1 0-1,0 1 1,1-1 0,-1 0-1,0 1 1,1-1 0,-1 1 0,0-1-1,0 1 1,1 0 0,-1 0 0,0 0-1,0 0 1,0 0 0,0 0 0,1 0-1,-1 1 1,0-1 0,-2 2-1,3-2 4,-1 1 0,1 0-1,0 0 1,-1 0-1,1 0 1,0 0 0,0 0-1,0 0 1,0 0-1,0 1 1,0-1-1,0 0 1,0 1 0,0-1-1,0 0 1,1 1-1,-1-1 1,1 1 0,-1-1-1,1 1 1,0-1-1,-1 3 1,1 3 1,-1 0-1,1 0 1,2 13-1,0-3-6,1-1 0,2 1-1,-1-1 1,2 1 0,0-1 0,14 24-1,60 87-62,-48-80 48,54 68-1,-55-77 15,-1 1-1,31 59 1,-14-15 13,-46-81-12,0 0 0,1 0 0,0-1 0,-1 1 0,1 0 0,0 0 0,0-1 0,0 1 0,0-1 0,0 0 0,1 1 0,-1-1 0,4 1 0,-5-1 3,0-1 0,0 0-1,-1 1 1,1-1 0,0 0-1,0 1 1,0-1 0,-1 0 0,1 0-1,0 0 1,0 0 0,0 0 0,0 0-1,-1 0 1,1 0 0,0 0 0,0 0-1,0-1 1,0 1 0,-1 0-1,1 0 1,0-1 0,0 1 0,-1 0-1,1-1 1,0 1 0,-1-1 0,1 1-1,0-1 1,-1 0 0,1 1 0,-1-1-1,1 1 1,-1-1 0,1 0-1,-1 0 1,1 1 0,-1-1 0,0 0-1,1 0 1,-1 1 0,0-1 0,1-1-1,-1-4-11,1 0 0,-1 0-1,0 0 1,-1 0 0,1 0-1,-1 0 1,-1 0 0,1 0-1,-1 0 1,0 0 0,-3-6-1,-5-9-8,-20-31 0,24 44 20,-18-36-16,-29-72 1,23 49 6,-13-40-5,30 71 13,-2 0 0,-1 1-1,-36-59 1,50 93-1,1-1-1,0 1 0,0-1 1,0 0-1,0 0 1,0 1-1,0-1 0,1 0 1,-1 0-1,1 0 0,-1 0 1,1 0-1,-1-3 1,1 3-86,-2 2 18,1 0 71,1 0 0,0 0 0,-1 0-1,1 0 1,-1 0 0,1 0 0,-1 0 0,1 0 0,0 0 0,-1 0 0,1 0 0,-1 0 0,1 0 0,-1 0 0,1 1 0,0-1 0,-1 0 0,1 0 0,-1 0 0,1 1 0,0-1 0,-1 0 0,1 1 0,0-1 0,-1 0 0,1 1 0,0-1 0,-1 1 0,-3 15 0,4-10 6,1 0-1,-1 0 0,1 0 0,2 11 1,3 1-36,0-1 1,2 0 0,-1 0-1,2-1 1,0 0 0,1-1-1,1 1 1,0-2 0,20 20-1,10 5-174,81 58 0,-107-85 214,-2-2 10,-1 1-1,0 0 1,0 1 0,-1 1-1,-1 0 1,0 0 0,-1 1-1,0 0 1,-1 0 0,0 1-1,-2 0 1,0 1 0,0 0-1,-2 0 1,1 0 0,-2 0-1,-1 0 1,0 1 0,0 20-1,-1-24 4,0 0-53,-1 1-1,-1 17 0,1-29 24,0 0-1,-1 0 0,1 0 1,0 0-1,-1 0 1,1 0-1,-1 0 0,0 0 1,1 0-1,-1 0 0,0 0 1,0 0-1,-1 0 0,1-1 1,0 1-1,0 0 1,-1-1-1,1 1 0,-1-1 1,1 1-1,-1-1 0,-2 1 1,3-1 8,0-1 1,1 0-1,-1 0 0,0 0 1,0 0-1,0 0 1,0 0-1,1 0 0,-1 0 1,0 0-1,0 0 0,0 0 1,0 0-1,1-1 1,-1 1-1,0 0 0,0 0 1,1-1-1,-1 1 1,0-1-1,0 1 0,1-1 1,-2 0-1,-14-17 14,6 7 5,-31-34 47,2-2 0,-40-62 1,7 13-65,45 62-2,1-1 1,1-1-1,-27-55 0,50 86-19,0 0-15,0 1-1,0-1 1,0 0 0,0 1 0,1-1 0,0 0 0,-1-7 0,2 12 23,0 0 0,1 0-1,-1 0 1,0-1 0,0 1 0,0 0-1,0 0 1,0 0 0,0-1 0,0 1 0,0 0-1,0 0 1,1 0 0,-1 0 0,0-1-1,0 1 1,0 0 0,0 0 0,1 0 0,-1 0-1,0 0 1,0 0 0,0-1 0,1 1-1,-1 0 1,0 0 0,0 0 0,0 0-1,1 0 1,-1 0 0,0 0 0,0 0 0,0 0-1,1 0 1,-1 0 0,0 0 0,0 0-1,0 0 1,1 0 0,-1 0 0,0 0 0,0 0-1,1 0 1,-1 1 0,0-1 0,0 0-1,0 0 1,0 0 0,1 0 0,-1 0-1,0 1 1,11 5-139,14 16 102,-1 1 1,-2 1-1,0 0 0,-2 2 0,19 30 0,-15-22 63,28 47 215,67 139 0,-64-102-56,35 64 525,-85-173-634,-2-5-25,-1 0 0,1 1 0,-1 0 0,0-1 0,0 1 0,0 0 0,0 0 0,-1 0 1,1 6-1,-4-13 55,1 0 1,-1 0-1,1 0 1,-1 1-1,0-1 1,0 0 0,0 1-1,-2-2 1,-4-3-29,-11-14-46,1 0 1,1-1-1,1-1 0,-22-41 0,-4-4 4,35 57-28,0 0-1,1 0 1,1-1-1,-1 1 0,2-1 1,-1-1-1,2 1 0,-1 0 1,2-1-1,-1 0 1,2 1-1,-1-1 0,2 0 1,1-23-1,0 31 0,0-1-1,0 1 1,0-1 0,1 1-1,0-1 1,0 1 0,0 0-1,0 0 1,1 0 0,0 0-1,0 1 1,0-1-1,0 1 1,0 0 0,1-1-1,-1 1 1,8-4 0,-7 5-6,-1 0 0,0 0 1,1 1-1,0-1 0,-1 1 0,1 0 1,0 0-1,0 0 0,-1 0 1,1 1-1,0 0 0,0 0 0,0 0 1,0 0-1,0 0 0,0 1 1,-1 0-1,1-1 0,0 1 0,0 1 1,-1-1-1,5 3 0,5 4-1,1 0-1,-1 2 0,-1-1 0,21 22 0,43 53 84,-42-43-48,-12-14-13,13 13 29,-20-26-6,-13-11-14,0 0 0,0 0 0,0-1 0,1 1 0,-1-1 0,1 0 0,0 0 1,-1 0-1,1 0 0,0 0 0,0-1 0,0 1 0,1-1 0,-1 0 0,0 0 0,0 0 0,5 0 0,-8-1-13,0 0-1,1 0 1,-1 0-1,0 0 0,1 0 1,-1 0-1,0 0 1,1 0-1,-1 0 1,0 0-1,1 1 1,-1-1-1,0 0 1,0 0-1,1 0 1,-1 0-1,0 0 1,1 1-1,-1-1 1,0 0-1,0 0 0,0 0 1,1 1-1,-1-1 1,0 0-1,0 0 1,0 1-1,1-1 1,-1 0-1,0 0 1,0 1-1,0-1 1,0 0-1,0 1 1,0-1-1,0 0 1,0 1-1,1-1 0,-1 0 1,0 0-1,0 1 1,0-1-1,-1 0 1,1 1-1,0-1 1,0 0-1,0 1 1,0 0-3,0-1 1,-1 0 0,1 1 0,0-1 0,0 1-1,-1-1 1,1 0 0,0 1 0,-1-1-1,1 0 1,0 1 0,-1-1 0,1 0 0,-1 0-1,1 1 1,-1-1 0,1 0 0,0 0-1,-1 0 1,1 1 0,-1-1 0,1 0 0,-1 0-1,1 0 1,-1 0 0,1 0 0,-1 0-1,1 0 1,-1 0 0,1 0 0,-1 0 0,1 0-1,-1 0 1,0-1 0,-2 0 0,-1 0 1,0 0-1,1 0 0,-1 0 0,0 0 1,0 1-1,1 0 0,-1 0 1,0 0-1,0 0 0,1 1 1,-1-1-1,0 1 0,1 0 1,-1 0-1,0 0 0,1 1 1,-1-1-1,1 1 0,-6 4 1,6-4-4,0 0 0,0 0 0,-1 0 0,1-1 0,-1 1 0,1-1 0,-1 0 0,1 0 0,-1 0 0,0 0 0,0-1 0,1 1 1,-1-1-1,0 0 0,0 0 0,0 0 0,1-1 0,-1 1 0,0-1 0,1 0 0,-1 0 0,0-1 0,1 1 0,-1-1 1,-5-3-1,0-1 7,-1 1-3,1-2 1,-1 1 0,2-1 0,-12-12 0,0-1-2,-11-13 10,29 31-14,1 0 0,-1 0-1,1-1 1,-1 1-1,1-1 1,0 1 0,0-1-1,0 1 1,0-1-1,1 0 1,-1 0 0,0-4-1,1 6-1,0 1 0,0-1 0,0 1 0,0-1 1,1 1-1,-1-1 0,0 1 0,0-1 0,0 1 0,1-1 0,-1 1 0,0-1 0,0 1 0,1-1 0,-1 1 0,0-1 0,1 1 0,-1 0 0,1-1 0,-1 1 0,0-1 1,1 1-1,-1 0 0,1 0 0,-1-1 0,1 1 0,-1 0 0,1 0 0,-1 0 0,1-1 0,-1 1 0,1 0 0,0 0 0,-1 0 0,1 0 0,-1 0 0,1 0 0,-1 0 1,1 0-1,-1 0 0,1 1 0,-1-1 0,1 0 0,-1 0 0,1 0 0,-1 0 0,1 1 0,0-1 0,30 14-50,-28-12 45,60 34-6,-45-24 12,0-1 0,37 15 0,-49-24 18,0-1 1,-1 0 0,1 0 0,0 0 0,0-1-1,-1 0 1,1 0 0,0 0 0,0-1 0,-1 0-1,1 0 1,0-1 0,8-2 0,3 4 654,-23 2-473,-6 2-179,1 0 1,-1 1-1,-17 10 1,19-10 28,1 0-1,-1 0 1,-1-1-1,1 0 1,-18 4-1,11-6 272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4.09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94 728 24575,'-4'1'0,"0"0"0,0 1 0,0 0 0,0-1 0,0 1 0,0 0 0,0 1 0,-4 3 0,-4 1 0,8-4 0,0-2 0,1 1 0,0-1 0,0 1 0,0 0 0,0 0 0,0 0 0,0 1 0,1-1 0,-1 1 0,1-1 0,-3 5 0,31-16 0,12-8 0,-1-1 0,0-2 0,-1-1 0,-2-2 0,0-2 0,-2-1 0,30-30 0,-22 14 0,-1-1 0,-2-2 0,-3-2 0,43-75 0,-63 97 27,12-21 126,32-43 0,-49 76-341,1 1-1,0 1 0,1 0 1,0 0-1,0 1 0,1 0 0,1 1 1,14-8-1,-10 9-6637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34.8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1055 1 24575,'0'0'0,"-7"15"0,2-9 0,0 0 0,-1 0 0,0-1 0,0 0 0,0 0 0,-12 7 0,-48 23 0,35-19 0,-31 17 0,-81 57 0,112-66 0,1 0 0,1 2 0,2 1 0,-31 37 0,-74 118 0,79-105 0,-121 135 0,147-183 0,-2-2 0,-1-1 0,-44 30 0,106-78 0,0-2 0,-2-1 0,-1-2 0,42-49 0,102-148 0,-131 165 0,51-53 0,-70 88 0,1 0 0,1 2 0,2 1 0,40-26 0,95-41 0,26-17 0,-188 105 0,1-1 0,0 1 0,-1 0 0,1-1 0,-1 1 0,1 0 0,0-1 0,-1 1 0,1 0 0,0-1 0,-1 1 0,1 0 0,0 0 0,0 0 0,-1 0 0,1 0 0,0 0 0,1 0 0,-3 1 0,1-1 0,0 1 0,-1 0 0,1-1 0,-1 1 0,1-1 0,-1 1 0,1 0 0,-1-1 0,1 1 0,-1-1 0,0 0 0,1 1 0,-1-1 0,0 1 0,1-1 0,-1 0 0,0 0 0,1 1 0,-1-1 0,-1 0 0,-173 83-1365,91-39-5461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04.2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648 805 24575,'-13'-12'0,"-28"-38"0,2-2 0,-40-71 0,55 84 0,-77-129 0,-89-136 0,182 293 0,4 4 0,0 1 0,0 1 0,-1-1 0,0 1 0,-8-9 0,12 14 0,1 0 0,0 0 0,0 0 0,0-1 0,0 1 0,0 0 0,-1 0 0,1 0 0,0 0 0,0 0 0,0-1 0,0 1 0,-1 0 0,1 0 0,0 0 0,0 0 0,-1 0 0,1 0 0,0 0 0,0 0 0,0 0 0,-1 0 0,1 0 0,0-1 0,0 1 0,-1 1 0,1-1 0,0 0 0,0 0 0,-1 0 0,1 0 0,0 0 0,0 0 0,0 0 0,-1 0 0,1 0 0,0 0 0,0 0 0,-1 1 0,2 10 0,7 15 0,235 486 0,-176-400 0,103 133 0,-165-239 0,13 20 0,-17-26 0,0 1 0,-1 0 0,1 0 0,-1 0 0,1 0 0,-1 0 0,1 0 0,-1 0 0,0 0 0,1 0 0,-1 0 0,0 0 0,0 0 0,0 0 0,0 0 0,0 0 0,0 0 0,0 1 0,0-1 0,-1 1 0,1-1 0,-1-1 0,1 0 0,-1 1 0,0-1 0,1 0 0,-1 0 0,1 1 0,-1-1 0,0 0 0,1 0 0,-1 0 0,0 0 0,1 0 0,-1 0 0,0 0 0,0 0 0,1 0 0,-1 0 0,0 0 0,1 0 0,-1-1 0,1 1 0,-1 0 0,0-1 0,1 1 0,-1 0 0,1-1 0,-2 0 0,-19-11 0,-3-7 0,0 0 0,-40-44 0,-37-55 0,91 106 0,-177-237 0,138 175 0,-60-121 0,106 187 0,0 3 0,1 1 0,0-1 0,0 0 0,0 0 0,-1-10 0,3 15 0,0 0 0,-1 0 0,1 0 0,0 0 0,0 0 0,0-1 0,0 1 0,0 0 0,0 0 0,0 0 0,0 0 0,0 0 0,0-1 0,0 1 0,0 0 0,0 0 0,0 0 0,0 0 0,0-1 0,0 1 0,1 0 0,-1 0 0,0 0 0,0 0 0,0 0 0,0-1 0,0 1 0,0 0 0,0 0 0,0 0 0,0 0 0,1 0 0,-1 0 0,0 0 0,0-1 0,0 1 0,0 0 0,0 0 0,1 0 0,-1 0 0,0 0 0,0 0 0,0 0 0,0 0 0,0 0 0,1 0 0,-1 0 0,0 0 0,0 0 0,0 0 0,0 0 0,1 0 0,-1 0 0,0 0 0,0 0 0,0 0 0,0 0 0,1 0 0,10 7 0,-10-7 0,209 175 0,-154-126 0,33 30 0,400 376 0,-469-435 0,-19-18 0,-4-5 0,-33-31 0,28 26 0,-622-664 0,614 655 0,12 13 0,0 0 0,0 0 0,0 0 0,0-1 0,1 1 0,0-1 0,-5-10 0,42 45 0,213 229 339,-25-24-2043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3.3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24575,'0'0'0,"0"0"0,0 3 0,0 2 0,0 3 0,0 2 0,0 4 0,1 3 0,1 8 0,3 8 0,1-1-8191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3.7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24575,'0'0'0,"2"2"0,4 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4.1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171 545 24575,'-19'-22'0,"5"-4"0,1 0 0,2-1 0,-8-28 0,-20-87 0,31 112 0,-1-5 0,-28-129 0,36 148 0,1 16 0,0 0 0,0 0 0,0 0 0,0 0 0,0 0 0,0 0 0,0 0 0,0 0 0,0-1 0,0 1 0,0 0 0,0 0 0,0 0 0,0 0 0,0 0 0,0 0 0,1 0 0,-1 0 0,0 0 0,0 0 0,0 0 0,0 0 0,0 0 0,0 0 0,0 0 0,0 0 0,0 0 0,0 0 0,0 0 0,0 0 0,1 0 0,-1 0 0,0 0 0,0 0 0,0 0 0,0 0 0,0 0 0,0 0 0,0 0 0,0 0 0,0 0 0,0 0 0,0 0 0,0 0 0,1 0 0,-1 0 0,0 0 0,0 0 0,0 0 0,0 0 0,0 0 0,0 0 0,0 0 0,0 0 0,0 0 0,0 1 0,0-1 0,0 0 0,0 0 0,0 0 0,0 0 0,0 0 0,0 0 0,0 0 0,0 0 0,0 0 0,0 0 0,0 1 0,14 26 0,138 309-1365,-114-263-5461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4.4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291 760 24575,'-5'-6'0,"-12"-20"0,0-1 0,2 0 0,-21-57 0,22 51 0,-51-128 0,-53-205 0,115 345 0,3 13 0,3 11 0,75 164 0,1 2 0,45 65 0,111 227 0,-198-384 0,-46-108 0,-7-7-1365,-5-5-5461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4.8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43 24575,'-17'-23'0,"14"18"0,-5-7 0,5 9 0,3 6 0,19 67 114,3-1 0,32 67 0,72 122-1821,-81-170-5119</inkml:trace>
  <inkml:trace contextRef="#ctx0" brushRef="#br0" timeOffset="1">501 1180 24575,'0'0'0,"0"0"0,0 0 0,0 0 0,0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5.1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171 768 24575,'0'-3'0,"0"1"0,-1-1 0,1 1 0,-1 0 0,1-1 0,-1 1 0,0 0 0,-1-4 0,-4-10 0,-136-578 0,138 570 0,0 7 0,1-1 0,0 1 0,1-1 0,1-20 0,12 97 0,-9-51 1,61 340 339,23-2-2046,-68-290-5120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5.5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 1155 24575,'0'0'0,"-4"-16"0,-5-30 0,-6-33 0,-4-22 0,-2-10 0,1 1 0,0 5 0,3 9 0,4 11 0,4 19-8191</inkml:trace>
  <inkml:trace contextRef="#ctx0" brushRef="#br0" timeOffset="1">1 1 24575,'0'0'0,"0"0"0,2 39 0,2 0 0,14 64 0,-6-39 0,23 113-455,8-1 0,85 226 0,-92-313-6371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08:19:55.9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6275 1858 5697,'14'60'663,"34"91"-1,-12-47-657,18 108 82,12 75 1366,-56-234-1007,6 31 569,7 135 0,-21-164-905,-3 1 0,-2-1 0,-16 83-1,-4 14-27,5-28 1277,18-123-1352,-11 41 1335,11-41-1261,0 1-1,-1 0 1,0-1 0,1 1-1,-1 0 1,0-1-1,0 1 1,0-1-1,0 1 1,0-1 0,0 0-1,0 1 1,0-1-1,-1 0 1,1 0-1,-1 0 1,1 0-1,-1 0 1,1 0 0,-1 0-1,-1 0 1,2-1-68,0 0 1,0 0-1,0 0 0,0-1 1,1 1-1,-1 0 1,0-1-1,0 1 1,0 0-1,0-1 1,0 1-1,1-1 0,-1 0 1,0 1-1,0-1 1,1 1-1,-1-1 1,1 0-1,-1 0 0,0 0 1,-15-23-32,10 14 28,-14-21 0,1-1 0,1-1 0,-17-46 0,-30-112 66,54 155-77,-17-62 35,-17-121 0,4-105 29,42 303-72,-1 21 10,0-1-1,0 1 0,1 0 0,-1 0 1,0-1-1,0 1 0,0 0 1,0 0-1,0 0 0,0 0 1,1-1-1,-1 1 0,0 0 0,0 0 1,0 0-1,0 0 0,1-1 1,-1 1-1,0 0 0,0 0 0,0 0 1,1 0-1,-1 0 0,0 0 1,0 0-1,1 0 0,-1 0 1,0 0-1,0 0 0,1 0 0,-1 0 1,0 0-1,0 0 0,0 0 1,1 0-1,-1 0 0,0 0 0,1 0 1,1 2 10,0-1 1,-1 1 0,1 0 0,0-1-1,-1 1 1,1 0 0,-1 0-1,0 0 1,1 0 0,-1 0-1,0 1 1,0-1 0,1 5 0,9 36 118,-1 1 0,7 69 1,-8-40-104,-4-41-20,8 56 6,3-1 0,39 122 0,-14-101-13,13 41 1,-44-120 3,-2-7 2,-2 1 1,5 25-1,-7-40 14,-2-7-4,-3-2-11,-2-1-10,0 0-1,1 0 1,0 0 0,-1 0-1,1 0 1,0-1 0,0 1-1,0-1 1,1 0 0,-1 1-1,0-1 1,1 0 0,0 0-1,0 0 1,0 0 0,-1-5-1,-14-63-49,14 61 52,-6-33-6,-9-62 6,6 31 2,-25-87 1,30 137 2,-79-243 87,73 234-69,-66-166 142,-19-55 186,79 201-244,16 46-70,5 9-4,5 13 7,1 10-1,-1 1 1,-1 0-1,7 52 0,-3 82 29,-5-54-39,-4-71-21,17 152 18,-14-150-21,3-1-1,1 0 0,15 38 1,-21-66-3,56 131-10,-50-121 5,2 0 0,-1-1 0,2 0 0,0-1 0,19 19 0,-31-35 5,0 0 0,0 0 0,0 0 1,0 0-1,0 0 0,0-1 1,0 1-1,1 0 0,-1 0 1,0 0-1,0 0 0,0 0 1,0 0-1,0 0 0,0 0 1,0 0-1,0 0 0,0-1 0,1 1 1,-1 0-1,0 0 0,0 0 1,0 0-1,0 0 0,0 0 1,0 0-1,0 0 0,1 0 1,-1 0-1,0 0 0,0 0 0,0 0 1,0 0-1,0 0 0,0 0 1,1 0-1,-1 0 0,0 0 1,0 0-1,0 0 0,0 0 1,0 1-1,0-1 0,0 0 1,0 0-1,1 0 0,-7-14 2,-17-19 6,13 18 11,0 0 1,-10-21-1,-30-94 62,18 42-68,-6-22-3,-32-157 0,20 65 3,16 72 0,-13-47-10,33 133 82,-37-80-1,51 124-81,-14-23 147,14 22-140,-1 0-1,1 0 1,-1 0 0,0 0-1,0 0 1,1 0 0,-1 1-1,0-1 1,0 0 0,0 0 0,0 1-1,0-1 1,0 1 0,0-1-1,0 1 1,0-1 0,0 1-1,-2-1 1,3 3-53,1 8 39,0 0 0,1 0 1,0 0-1,7 18 0,2 6 16,3 10-3,1-2 1,3 0-1,23 41 1,-18-39-5,33 93 0,-53-126-1,0 1 0,-1-1 0,0 1 0,0-1 0,-2 1-1,1 0 1,-3 21 0,2-33-3,0 0-1,0 0 1,0-1-1,0 1 1,0 0-1,1 0 1,-1 0-1,0 0 1,0-1-1,0 1 1,0 0-1,0 0 1,0 0-1,0 0 1,1 0-1,-1-1 1,0 1-1,0 0 1,0 0-1,0 0 1,1 0-1,-1 0 1,0 0-1,0 0 1,0 0-1,1 0 1,-1 0-1,0 0 1,0 0-1,0 0 1,1 0-1,-1 0 1,0 0-1,0 0 1,0 0-1,0 0 1,1 0-1,-1 0 1,0 0-1,0 0 1,0 0-1,0 0 1,1 0-1,-1 1 1,0-1-1,0 0 1,0 0-1,0 0 1,1 0-1,-1 0 1,0 1-1,0-1 1,0 0-1,-1-23-49,-8-39 0,0-7 34,4 27 18,-2 1-1,-20-70 0,12 54 10,-9-34 10,-3 1 1,-58-124-1,59 158-11,6 11 29,-2 1 1,-53-78-1,73 119-26,-22-26 125,22 27-106,1 1 0,-1 0 0,0-1-1,1 1 1,-1 0 0,0 0 0,0 0 0,0 0-1,0 0 1,0 0 0,0 0 0,0 1 0,0-1-1,-4 0 1,6 1-29,0 1-1,0-1 1,-1 0 0,1 0-1,0 0 1,0 0 0,-1 0 0,1 0-1,0 0 1,0 0 0,0 1-1,0-1 1,-1 0 0,1 0-1,0 0 1,0 0 0,0 0-1,0 1 1,-1-1 0,1 0-1,0 0 1,0 0 0,0 1-1,0-1 1,0 0 0,0 0-1,0 1 1,0-1 0,0 0-1,0 0 1,0 0 0,0 1-1,0-1 1,0 0 0,0 0-1,0 1 1,0-1 0,0 0-1,0 0 1,0 1 0,0-1-1,0 0 1,0 0 0,0 0-1,1 1 1,-1-1 0,-2 1-8,1 1 1,-1-1 0,0 0-1,1 1 1,0 0 0,-1-1 0,1 1-1,0 0 1,0 0 0,0-1-1,0 1 1,0 0 0,0 0 0,1 0-1,-2 4 1,-1 2-33,2-6 30,0 0-1,0 0 1,0 0-1,0 1 1,0-1 0,1 0-1,-1 0 1,1 1-1,-1-1 1,1 0-1,0 0 1,0 1 0,0-1-1,0 0 1,0 1-1,1-1 1,-1 0-1,1 1 1,0-1 0,-1 0-1,1 0 1,0 0-1,0 0 1,0 0-1,1 0 1,2 4 0,-2-4 4,1 1 1,0-1-1,0 0 1,0 0 0,0 0-1,0 0 1,0-1-1,0 1 1,1-1 0,-1 0-1,1 0 1,-1 0-1,1 0 1,-1-1 0,1 1-1,6-1 1,33 0 3,-43 0 1,1 0-1,-1 0 1,0 0-1,0 0 1,0 0 0,0 0-1,1 0 1,-1 0-1,0 0 1,0 0 0,0 0-1,0 0 1,0 0-1,1 0 1,-1 0-1,0 0 1,0 0 0,0 0-1,0 0 1,0 0-1,1 0 1,-1 1 0,0-1-1,0 0 1,0 0-1,0 0 1,0 0-1,0 0 1,0 0 0,0 1-1,0-1 1,0 0-1,1 0 1,-1 0-1,0 0 1,0 0 0,0 1-1,0-1 1,0 0-1,0 0 1,0 0 0,0 0-1,0 1 1,0-1-1,0 0 1,0 0-1,0 0 1,0 0 0,0 0-1,-1 1 1,1-1-1,0 0 1,0 1 0,-1-1-1,1 0 1,0 0 0,0 1-1,-1-1 1,1 0 0,0 0-1,-1 0 1,1 0 0,0 1-1,-1-1 1,1 0 0,0 0-1,-1 0 1,1 0 0,0 0-1,-1 0 1,1 0 0,0 0-1,-1 0 1,1 0 0,-1 0-1,1 0 1,0 0 0,-1 0-1,1 0 1,-1-1 0,-18-5 80,1-1 1,0-1-1,0 0 1,1-2-1,-20-13 1,-78-65 615,48 34-526,25 15-111,36 33-32,0-1 0,0 1 0,-1 0 0,0 1 0,0-1 0,0 1 0,0 1 0,-1-1 0,0 1 1,-13-4-1,9 4-24,1-1 1,-1 0-1,1 0 1,1-1-1,-1-1 1,1 0-1,-10-8 1,2-1-9,1-1 1,-26-31 0,16 10-7,-25-46 1,48 78 9,0 0 1,-1 0 0,0 1 0,-10-9 0,-15-18 11,-24-55 3,33 51-16,-28-37 0,-10-8-1,35 45 3,-47-52-1,31 44 3,24 25 0,-2 0 0,0 1 0,-1 1 0,-25-18 0,21 21-3,14 9 1,0 0 0,0-1 0,0 0-1,1-1 1,0 0 0,0 0-1,0 0 1,-8-13 0,13 16-1,-86-141-11,83 135 11,0 0 1,-1 0 0,-10-11-1,-79-90-1,66 73-6,28 37 2,1-1-1,0 0 1,0 1-1,-1-1 1,1 1-1,-1-1 1,1 1 0,-1 0-1,0 0 1,1-1-1,-1 1 1,-3-1-1,-2-1-38,-6-8 27,12 11 15,15 27-87,-11-23 84,0-1-1,0 1 1,1-1-1,-1 0 0,1 1 1,0-2-1,5 5 1,10 6-9,0 4 5,-7-7 6,0 1 1,0 1-1,-1-1 0,-1 2 0,12 16 0,45 75-2,4-2-1,123 135 1,54 7-4,-183-182 6,-20-16 2,-26-25 0,35 28 0,-30-30 1,-7-7-1,-1 1 0,-1 1 1,23 24-1,-28-25 0,-1-2 1,2 0 0,0 0-1,0-1 1,1 0-1,0-1 1,1 0 0,0-1-1,0-1 1,23 10-1,-34-16 2,-1-1 0,1 1-1,0 0 1,-1 0-1,1 0 1,-1 0 0,1 0-1,-1 0 1,0 0-1,0 0 1,1 1 0,-1-1-1,0 0 1,0 1-1,0-1 1,0 1 0,0-1-1,-1 1 1,1 0-1,0-1 1,-1 1-1,1 0 1,-1-1 0,0 1-1,1 2 1,0-1-2,-1 0 0,1 0 1,0 0-1,1-1 0,-1 1 1,0 0-1,1-1 0,0 1 0,-1-1 1,1 1-1,0-1 0,0 0 0,3 3 1,36 22-16,-34-23 12,1 0 1,-1 1 0,0 0 0,-1 0 0,9 9 0,6 10 2,-1 0-1,-2 2 1,-1 0 0,24 47-1,-30-53 1,0 0 0,18 23 0,7 10 2,-14-18 1,42 77 8,-58-103-8,-1 1-1,2-1 0,-1 0 0,2 0 0,-1-1 0,13 11 0,-3-3-1,-14-13 0,-1 0-1,1 1 1,-1-1 0,0 0-1,0 1 1,0 0-1,0-1 1,-1 1-1,0 0 1,1 0-1,0 6 1,2 47 7,-3-37-7,0 22 0,-1-28-1,0 0 0,1-1 0,1 1 0,0-1 1,0 1-1,2-1 0,8 24 0,-4-20-1,2-2 0,-1 1 0,2-2 0,0 1 1,13 12-1,-13-16 0,-2 0 1,1 1-1,-1 0 1,-1 0-1,0 1 1,-1 0-1,0 0 1,8 25-1,-4 22 5,-9-43-2,9 33 0,2-7-2,10 28 0,-20-64 0,0 0 0,1 0 0,0-1 0,0 0 0,0 0 0,1 0 0,8 8 0,-4-4-1,0 1-1,14 20 0,2 4-1,6 6 10,-30-39-7,1 0 0,0 1 0,0-1 0,-1 0 1,0 1-1,1-1 0,-1 1 0,0 0 0,0-1 0,0 1 0,-1 0 0,1 0 0,-1 0 0,1-1 0,-1 7 0,0-7 1,0 1-1,1-1 0,0 1 1,-1 0-1,1-1 0,0 1 1,0-1-1,0 0 0,1 1 1,-1-1-1,1 0 0,2 4 0,-2-4 1,0 0-1,-1 0 0,1 1 1,-1-1-1,1 0 0,-1 1 1,0-1-1,0 1 0,0-1 1,-1 1-1,1-1 0,0 6 0,-5 2 0,3-10 0,1 1 0,-1 0 0,1 0 1,-1-1-1,1 1 0,0 0 0,-1 0 0,1 0 0,0 0 0,-1 0 0,1-1 0,0 1 0,0 0 0,0 0 0,0 0 1,0 0-1,0 0 0,0 1 0,8 22 6,-6-22-6,-1 1 0,0-1 0,0 1 0,0 0 0,0-1 0,-1 1 0,1 0 0,-1 0 0,0-1 0,0 4 1,-5 21 0,3-22 0,1-1-1,0 0 1,0 1-1,1-1 1,-1 1-1,1-1 1,0 0-1,0 1 1,0-1-1,1 1 1,0-1-1,2 8 1,-2-9 0,-1-1 0,1 1 0,-1 0 0,1-1 0,-1 1 0,0-1 0,0 1 0,0 0 0,0-1 1,-1 1-1,1 0 0,-1-1 0,1 1 0,-1-1 0,0 1 0,0-1 0,0 1 0,-1-1 1,-1 3-1,-8 25 10,7-11-3,1-7-5,1 0-1,-1 22 1,3-26-2,-1 0 0,0 0 0,-1 0 1,0 0-1,0-1 0,-1 1 0,0-1 1,-5 11-1,-9 24 3,17-21-1,0-20-3,1 0 0,-1 1 1,0-1-1,0 0 1,0 1-1,0-1 0,0 0 1,0 1-1,0-1 0,0 0 1,-1 1-1,1-1 1,0 0-1,-1 0 0,0 2 1,0-1-1,0 0 0,0 0 0,0 0 0,0 0 0,0 0 0,0 0 0,1 0 0,-1 0 0,1 0 0,-1 0 0,1 1-1,0-1 1,0 0 0,0 0 0,0 0 0,1 4 0,11 40-15,-5-23 6,2 2 4,1 0 1,0 0 0,26 40 0,-20-37 4,-2 0 0,16 40 1,19 50-1,-5-18 0,1-6 0,-25-55 0,-17-33-7,1 1 0,0-1 0,0 0 0,0 0 0,1 0 0,0-1 0,0 0 0,0 0 0,1 0 0,0 0 0,0-1 0,0 0 0,12 6 0,-18-10 5,0 0 0,0 0 0,0 0 0,1 0 0,-1 0 0,0 0-1,0 0 1,0 0 0,0 0 0,0 0 0,0 0 0,0 0 0,0 0 0,0 0 0,1 0-1,-1 0 1,0 0 0,0 0 0,0 0 0,0 0 0,0 0 0,0 0 0,0 0 0,0 0-1,0 0 1,0 0 0,0 0 0,1 0 0,-1 0 0,0-1 0,0 1 0,0 0 0,0 0-1,0 0 1,0 0 0,0 0 0,0 0 0,0 0 0,0 0 0,0 0 0,0 0 0,0 0 0,0-1-1,0 1 1,0 0 0,0 0 0,0 0 0,0 0 0,0 0 0,0 0 0,0 0 0,0 0-1,0 0 1,0-1 0,0 1 0,0 0 0,0 0 0,0 0 0,0 0 0,0 0 0,0 0-1,0 0 1,-4-11-48,-8-11 10,-67-74 3,-2-4 57,-41-93-74,94 143-137,-41-105 1,65 144 134,1-1-1,0 1 0,1-1 1,0 0-1,1 0 0,0-1 1,1-14-1,4 10-4,-3 14 51,-1 1 1,1-1-1,-1 0 0,1 1 1,-1-1-1,0 0 0,0 0 1,-1-3-1,1 2 0,-1-1 0,1 1 1,0 0-1,0-1 0,0 1 0,0-1 0,1 1 1,0-1-1,0 1 0,0 0 0,2-5 0,-2 8 9,0-1 0,0 0 0,1 0 0,-1 0 0,0 1 0,1-1 0,0 1-1,-1-1 1,1 1 0,0 0 0,-1-1 0,1 1 0,0 0 0,0 0 0,0 0-1,0 1 1,0-1 0,0 0 0,1 1 0,-1-1 0,0 1 0,0 0 0,0 0-1,0 0 1,4 0 0,2 0-3,-6 0-3,-11 0-15,11 20 9,-3-15 18,0 0 0,-1 1 0,0-1 1,0 0-1,0 0 0,0 0 1,-1-1-1,0 1 0,-6 8 1,5-8-2,0 0 1,0 0-1,1 1 1,0 0 0,0 0-1,-2 9 1,2-7-1,0 0-1,0-1 1,0 1 0,-1-1 0,0 0-1,0 0 1,-1 0 0,0-1 0,0 0-1,-8 8 1,3-3-2,1 0-1,1 1 1,0 0 0,1 0-1,0 1 1,1 0-1,1 0 1,0 0 0,0 1-1,1-1 1,1 1-1,1 0 1,0 0 0,-1 26-1,3-5-1,-1-19 0,1 1 0,0-1 0,1 0 0,1 0 0,5 20 0,-3-21-1,0 0 1,1-1-1,1 0 0,0 0 0,1-1 0,0 0 1,1 0-1,1 0 0,13 15 0,4 2 3,9 7 3,-22-20-4,-12-14-2,1-1 0,-1 1 1,1-1-1,0 1 0,0-1 0,0 0 0,3 2 1,37 22 6,-39-22 0,-5-2 0,-6 3-2,7-5-4,1 0 1,0 1-1,0-1 0,0 0 0,0 0 0,0 0 1,0 0-1,0 0 0,0 0 0,0 0 0,0 0 1,0 0-1,0 0 0,0 1 0,0-1 0,0 0 1,0 0-1,0 0 0,0 0 0,0 0 1,0 0-1,0 0 0,0 0 0,0 0 0,0 1 1,0-1-1,0 0 0,0 0 0,0 0 0,0 0 1,0 0-1,1 0 0,-1 0 0,0 0 0,0 0 1,0 0-1,0 0 0,0 0 0,0 0 0,0 0 1,0 1-1,0-1 0,0 0 0,0 0 0,0 0 1,1 0-1,-1 0 0,0 0 0,0 0 0,0 0 1,0 0-1,0 0 0,0 0 0,0 0 0,0 0 1,0 0-1,1 0 0,-1 0 0,0 0 1,0-1-1,0 1 0,1 0 1,-1 0-1,0 0 1,0 0-1,0 0 1,1 0-1,-1-1 0,0 1 1,0 0-1,0 0 1,0 0-1,0 0 1,1-1-1,-1 1 1,0 0-1,0 0 0,0-1 1,0 1-1,0 0 1,0 0-1,0 0 1,0-1-1,0 1 0,0 0 1,0 0-1,0-1 1,0 1-1,0 0 1,0 0-1,0-1 1,0 1-1,0 0 0,0 0 1,0 0-1,0-1 1,0 1-1,0 0 1,0 0-1,0-1 0,-1 1 1,-8-36 12,-19-55 23,16 53-24,1-2-1,3 1 0,-6-58 1,9 60-10,5 16-8,0-1 0,1 1 0,1-1 0,1 1 0,1 0 0,9-31 0,4-18-18,-15 61 0,1 0 1,0 0 0,0 1 0,8-13-1,7-20-47,-17 40 69,0 0 0,0 0 0,0 1 0,0-1 1,0 0-1,0 1 0,0-1 0,0 0 0,0 1 1,0 0-1,1-1 0,-1 1 0,0 0 0,0-1 0,1 1 1,-1 0-1,0 0 0,0 0 0,2 0 1,-4 22-58,-1-7 64,0 0 1,0 0-1,-1 0 1,-1 0-1,-1 0 1,-7 17-1,5-16 2,1 0 0,1 0-1,1 0 1,0 1 0,-2 29 0,8-11 1,1 0 0,2 0 1,11 38-1,-11-46 4,-2-13-10,1 1 1,0-1-1,1 0 1,0-1-1,1 1 1,0-1-1,1 0 1,1 0-1,0-1 1,1 0-1,0-1 1,1 0-1,15 14 1,-10-12-4,0-2 1,0 0-1,2-1 1,-1 0 0,1-1-1,0-1 1,1-1-1,0 0 1,19 4 0,-22-8 5,1 0 0,-1-1 0,0-1 0,1-1 0,-1 0 0,1 0 0,-1-2 0,1 0 0,-1-1 0,0 0 0,22-8 0,-22 5-3,0 0 1,-1-1 0,0 0 0,0-1 0,-1-1 0,0 0-1,0-1 1,-1 0 0,-1-1 0,0 0 0,0-1 0,-1 0 0,0-1-1,-1 0 1,-1 0 0,0-1 0,-1 0 0,0 0 0,-1-1 0,-1 0-1,7-29 1,-11 35 6,0-1 0,-1 1-1,0-1 1,-1 1 0,0-1-1,0 1 1,-1 0 0,0-1-1,0 1 1,-6-13 0,-5-7 61,-31-50-1,27 51-52,-71-105 75,83 127-86,-1 0-1,0 0 1,0 0-1,0 1 1,0-1-1,-9-4 1,12 9-13,0-1 0,0 0 1,0 1-1,-1-1 0,1 1 1,0 0-1,-1 0 0,1 1 1,-1-1-1,1 1 0,-1-1 1,0 1-1,1 0 1,-1 0-1,1 1 0,-5 0 1,7 0 0,-1-1 0,0 1 0,1 0 0,0 0 0,-1 0 0,1 0 1,0 0-1,-1 0 0,1 1 0,0-1 0,0 0 0,0 1 0,0-1 1,0 1-1,0-1 0,0 1 0,1-1 0,-1 1 0,1-1 0,-1 3 0,-9 36-1,10-35 6,-3 13 1,2 0 1,0 0 0,1 0 0,0 0-1,2 0 1,0-1 0,1 1 0,5 17-1,-3-21-3,-1 0 0,2 0-1,0 0 1,0-1-1,1 0 1,1 0 0,0-1-1,1 0 1,0-1-1,12 12 1,-9-14-4,0-1 0,0-1 0,0 0 0,1 0 0,0-1 1,0-1-1,1 0 0,-1-1 0,1 0 0,0-1 0,19 1 0,-22-3-1,-1-1 0,1 0 0,0-1 0,0 0 0,-1 0 0,17-5 0,57-24-7,-28 8 21,-49 20-6,1-1 0,-1 0 1,0-1-1,0 0 0,0 0 1,-1 0-1,1-1 0,-1 0 0,0 0 1,0-1-1,-1 0 0,0 0 1,0 0-1,0 0 0,-1-1 0,0 0 1,0 0-1,4-9 0,-5 7 3,-1 0 0,1 0-1,-2 0 1,1 0 0,-1 0 0,-1-1-1,1 1 1,-2 0 0,1 0 0,-1-1-1,-1 1 1,1 0 0,-2 0 0,1 0-1,-5-10 1,-16-32 39,-1 2 1,-2 0-1,-3 2 0,-44-56 0,66 94-29,-1 1 0,1-1 0,-2 1-1,1 1 1,-1-1 0,0 1 0,-15-7 0,22 12-13,-1 1 1,0-1-1,0 1 0,0 0 1,0 0-1,0 0 0,0 1 1,0-1-1,0 1 0,0-1 1,0 1-1,0 0 0,0 0 1,0 1-1,0-1 1,0 1-1,0-1 0,0 1 1,0 0-1,0 0 0,0 0 1,0 0-1,1 1 0,-1-1 1,0 1-1,1 0 0,-1 0 1,1 0-1,0 0 1,0 0-1,0 0 0,-3 3 1,-1 4 10,1 0-1,-1 0 1,1 0 0,1 1 0,0-1 0,0 1 0,1 0 0,0 0 0,-2 20 0,0 10 26,1 47 1,4-86-38,-1 34 2,1-1 0,2 1 1,1-1-1,2 0 0,1 0 1,2 0-1,12 34 0,-7-37-4,1-1 0,1 0 1,26 37-1,-33-56 0,0 0 0,1 0 1,0 0-1,1-1 1,0-1-1,1 0 0,0 0 1,0-1-1,1 0 1,20 10-1,-21-15-4,0 1-1,0-1 1,1-1 0,-1 0 0,1 0-1,0-1 1,0-1 0,-1 0 0,1 0-1,22-5 1,-20 2 5,0 0 0,0-1 0,-1 0 0,1-1 0,-1-1 0,0 0-1,-1-1 1,19-13 0,-6 1-4,0-1-1,-2-2 0,39-45 1,-52 54 2,0-1 1,-1 0-1,0-1 1,-1 0-1,-1 0 1,0-1-1,-1 0 0,7-32 1,-7 16 31,4-64 1,-10 78-18,-1 0 1,0 1-1,-2-1 0,0 1 1,-7-24-1,4 23-2,-7-28 12,-2 2 0,-36-74 0,44 105-23,-1 1 1,0 0 0,0 1 0,-1-1 0,0 2 0,-1-1 0,0 1-1,-1 1 1,0 0 0,-1 0 0,0 1 0,0 1 0,-19-9 0,21 11-6,-1 1 0,0 0 0,0 1 1,0 0-1,-1 0 0,1 2 1,-1-1-1,1 1 0,-21 2 0,25-1 5,0 2 0,0-1 0,0 1 0,1 0 0,-1 0 0,1 1 0,-1 0-1,1 0 1,0 1 0,0-1 0,0 1 0,1 0 0,-1 1 0,1 0 0,0 0 0,0 0-1,-5 8 1,1 0 9,1 0 0,1 0 0,0 1 0,1 0 0,0 1 0,1-1 0,0 1 0,-3 24 0,2 5-6,-2 77-1,8-94-5,1 1 1,1 0-1,1 0 1,2-1-1,0 0 1,2 0-1,1 0 1,16 36-1,-16-48 2,0 1 0,1-1-1,1 0 1,0-1 0,1 0 0,0-1 0,1 0-1,1-1 1,0 0 0,1-1 0,0 0-1,0-1 1,1-1 0,23 11 0,-6-6-28,55 16 1,-71-26 18,0 0 0,-1-1 0,1-1 1,0 0-1,27-1 0,-33-3 10,0 1 1,0-1-1,0-1 1,-1 0-1,1 0 0,-1-1 1,0 0-1,0-1 1,0 0-1,0 0 1,-1-1-1,9-8 1,-7 6 0,-1-1-1,0 0 1,0-1 0,-1 0 0,0 0 0,-1-1 0,0 0 0,9-22 0,-3 6-5,-7 14 12,-1 0-1,0 0 0,4-16 1,-8 24-1,-1 0 1,1 0-1,-1 0 0,1 0 1,-1 0-1,-1 0 0,1 0 1,-1 0-1,0 0 1,0 0-1,-1 0 0,-3-8 1,-13-22 48,-3 1 1,-42-53-1,53 76-50,0 1 0,-1 0 0,0 1 0,0 0 0,-1 0 0,0 2 0,-15-8 0,10 7-20,0 1 0,0 1-1,-1 1 1,0 1-1,0 0 1,0 1-1,0 1 1,-22 1 0,33 0 6,1 1 0,-1 1-1,1-1 1,-1 1 0,1 0 0,0 1 0,-1-1 0,1 1 0,0 0 0,0 1 0,0 0 0,0 0 0,1 0 0,-1 0 0,-5 6 0,6-5 11,1 0 0,0 1 0,0-1 1,1 1-1,0 0 0,-1 0 0,1 0 1,1 1-1,-1-1 0,1 1 0,0-1 1,0 1-1,1 0 0,0 0 0,0 0 1,-1 8-1,2 1-4,1 0 1,0 1-1,1-1 0,0 0 1,2 0-1,-1-1 0,2 1 1,0-1-1,1 0 0,0 0 1,1 0-1,0-1 0,19 24 1,4 1-6,2-2 0,1 0 0,39 30 0,-51-48 3,0 0 0,2-2 0,27 16 0,-35-24 2,1 0 0,-1-2 0,1 0 0,0-1 1,0 0-1,25 3 0,-22-4 12,0-2-1,0 0 1,0-1 0,0-1 0,0-1-1,28-4 1,-42 3-8,0 0 0,0-1-1,0 0 1,0 0 0,0 0 0,-1 0 0,1-1 0,-1 0-1,0 0 1,4-5 0,2-1 2,-5 3-4,0 1 1,0 0-1,0-1 1,-1 0-1,0 0 0,-1 0 1,1-1-1,-1 1 0,-1-1 1,1 0-1,-2 0 1,3-11-1,-3 12 12,-1 0 0,1 1 1,-1-1-1,0 0 0,-1 1 0,1-1 0,-2 0 0,1 1 1,-1-1-1,1 1 0,-2-1 0,1 1 0,-1 0 1,0 0-1,-6-9 0,-10-13 62,14 21-58,1 0 0,-1 0 0,0 0 0,0 0-1,-1 1 1,0 0 0,0 0 0,0 1-1,-1 0 1,-11-8 0,-12 0 8,-1 1 1,0 2-1,-1 1 1,0 1-1,-1 1 0,-50-3 1,35 7-13,32 1-16,0 1 1,1 1-1,-1 0 1,-28 5-1,-21 6-39,0 3 0,1 2-1,-122 51 1,169-58 63,0 2 0,1 0 0,0 1 0,1 0 0,1 2 0,0-1 0,-17 23 0,24-28-15,-3 3-2,1 0 1,0 1-1,1 0 0,0 1 0,1 0 0,0 0 0,1 0 0,1 1 0,-4 14 0,7-23-7,1 0 0,0 1 0,0-1 0,1 0 0,-1 0 1,1 0-1,1 0 0,-1 0 0,1 1 0,-1-1 0,1 0 0,1 0 0,-1 0 0,1 0 0,0 0 1,0-1-1,0 1 0,1-1 0,0 1 0,0-1 0,0 0 0,0 0 0,0 0 0,1 0 0,0-1 0,0 1 1,0-1-1,8 5 0,10 4-12,1-1 0,0-1 1,0-1-1,1 0 0,0-2 1,1-1-1,0-2 0,31 4 1,18-4 5,113-6-1,-135-1 10,0-2 0,-1-2-1,1-3 1,-2-1 0,88-33-1,-96 29 2,-32 12 0,1 0 1,-1 0-1,1-1 0,-1-1 0,-1 0 0,1 0 0,-1-1 0,1 0 1,9-10-1,-17 15 1,-1 0-1,0 0 1,0 0 0,0 0 0,0-1 0,0 1 0,0 0 0,0-1 0,-1 1-1,1-1 1,0 1 0,-1-1 0,1 1 0,-1-1 0,0 1 0,1-1-1,-1 1 1,0-1 0,0 1 0,0-1 0,0 0 0,0 1 0,-1-3 0,0 1 11,-1 0 0,0 0 1,0 0-1,0 0 0,0 1 1,0-1-1,0 1 0,-5-4 1,-9-10 47,-16-17-1,-49-38 1,-26-26-38,-9-38-16,99 112-5,2-1 0,0 0 0,1-1 0,-12-32 0,6 8 5,-2 1 0,-3 1 0,-42-63 0,57 97-3,0 1 0,-1 1 0,-15-14 0,-11-10-1,15 13-1,-33-38-15,-8-19-147,58 72 148,0 0 1,0 0 0,-1 0-1,-6-5 1,10 10 8,0 0 1,-1 0-1,1 1 1,-1-1-1,0 1 1,1-1-1,-1 1 0,0 0 1,0 0-1,0 0 1,1 0-1,-1 1 1,0-1-1,0 1 1,-3 0-1,5 0 1,1 0-1,-1 0 1,1 0-1,0 0 1,-1 0-1,1 0 0,0 0 1,-1 1-1,1-1 1,0 0-1,-1 0 1,1 0-1,0 1 1,-1-1-1,1 0 1,0 0-1,0 1 1,-1-1-1,1 0 1,0 0-1,0 1 1,-1-1-1,1 0 1,0 1-1,0-1 1,0 0-1,0 1 1,0-1-1,-1 1 1,1 0-1,0 17-52,7 17 21,2-12 32,1 1 0,1-1-1,1-1 1,1 0 0,1-1-1,0 0 1,2-1 0,1-1 0,36 33-1,12 3-4,115 73 0,-122-89 5,-28-21-6,0-1 0,1-2 1,1-1-1,0-1 0,1-2 0,43 9 1,-68-18 7,0 0 0,0 0 1,0-1-1,0 0 0,0 0 0,1-1 1,-1 0-1,0 0 0,0-1 0,1 0 1,-1-1-1,12-3 0,-1 1 219,-37-1 88,3 4-289,6-1-54,1-14 16,-59-177 49,23 73-9,21 61 10,-4 1 1,-61-99 0,5 10 1,-2-2 3,-118-158 1,131 207-24,-46-65 13,78 103 4,-56-65 0,76 104 59,-1 1 0,-2 1 0,0 1 1,-1 1-1,-41-26 0,-80-41 34,-218-173 0,336 236-114,-2 2 0,0 1 0,-1 1 0,-64-29 0,-89-17 93,114 43 66,-83-38 1,133 50-144,1-1-1,-1-1 0,2 0 0,-24-23 0,-59-66 21,93 93-39,-91-108 35,62 70 7,-73-71-1,76 86 2,8 7 45,-1 1 1,-47-31 0,-90-36 160,-4-2-209,96 51-60,-3 4 0,-152-54 0,175 77 57,0 1-1,-71-7 1,36 7-27,69 10-13,-32-1 0,43 4-4,0 0 0,-1 1 0,1 0 0,0 0 0,0 0 1,0 0-1,1 1 0,-9 3 0,13-4 0,0-1 0,0 0 0,0 1 0,0-1 0,1 1 0,-1-1 0,0 1 0,0 0 0,1-1-1,-1 1 1,0 0 0,1 0 0,-1-1 0,1 1 0,-2 1 0,2-1 0,1-1 0,-1 1 0,0-1-1,0 0 1,1 1 0,-1-1 0,0 1 0,0-1-1,1 0 1,-1 1 0,0-1 0,1 0 0,-1 1 0,1-1-1,-1 0 1,0 0 0,1 0 0,-1 1 0,1-1-1,-1 0 1,1 0 0,-1 0 0,1 0 0,-1 0 0,0 0-1,1 0 1,-1 0 0,1 0 0,-1 0 0,1 0-1,-1 0 1,1 0 0,-1 0 0,1 0 0,-1 0-1,1-1 1,4 2-6,0 0 0,0 1 0,0-1 0,0 1-1,-1 0 1,1 0 0,-1 1 0,1-1 0,-1 1-1,0 0 1,4 3 0,10 6 5,33 21-2,-2 2 1,-2 1 0,53 54-1,-82-73 4,0-1 0,1-1 0,0-1 0,1 0 0,1-1 0,0-2 1,1 0-1,0-1 0,1-1 0,-1-2 0,2 0 0,-1-1 0,1-1 0,0-2 0,0 0 0,39-1 0,-1-6 2,-38 1 8,1 2 0,39 2 0,-62-1-4,-1 0 1,1 0-1,-1 0 0,1 1 0,0-1 1,-1 1-1,1-1 0,-1 1 1,1 0-1,-1 0 0,1 0 1,1 1-1,-3-2-3,0 0 0,0 0 0,0 0 0,0 0 0,-1 0 0,1 1 0,0-1 0,0 0 0,0 0 0,0 0 0,0 0 0,-1 0 0,1 0 0,0 0 0,0 0 0,0 1 0,0-1 0,0 0 0,0 0 0,0 0 0,-1 0 0,1 0 0,0 1 0,0-1 0,0 0 0,0 0 0,0 0 0,0 0 0,0 1 0,0-1 0,0 0 0,0 0 0,0 0 0,0 0 0,0 1 0,0-1 0,0 0 0,0 0 0,0 0 0,0 0 0,0 1 0,0-1 0,0 0 0,1 0 0,-1 0 0,0 0 0,0 0 0,0 1 0,0-1 0,0 0 0,0 0 0,0 0 0,1 0 0,-1 0 0,0 0-1,0 0 1,0 1 0,1 1 39,-10-1-33,-141-11 109,3 0-87,89 8-24,0-2 0,0-3 0,0-3 0,-91-26-1,113 25 0,0 1-1,-1 2 0,-1 2 0,-63-3 0,60 10 5,23 0-11,-1-1 1,0 0-1,-24-5 1,43 5 1,-1 0 0,1 0 0,-1 0 0,1 0 0,-1 0 0,1 0 1,-1 0-1,1-1 0,-1 1 0,1 0 0,-1 0 0,1-1 0,-1 1 1,1 0-1,-1 0 0,1-1 0,-1 1 0,1-1 0,0 1 0,-1 0 1,1-1-1,0 1 0,-1-1 0,1 1 0,0-1 0,0 1 0,-1-1 1,1 1-1,0-1 0,0 1 0,0-1 0,0 0 0,0 1 0,0-1 1,0 1-1,0-1 0,0 1 0,0-1 0,0 0 0,0 0 0,0 1 0,0-1 0,0 0 0,0 0-1,0 1 1,0-1 0,0 0 0,-1 0 0,1 1 0,0-1-1,0 0 1,-1 0 0,1 1 0,0-1 0,-1 0-1,1 1 1,0-1 0,-1 1 0,1-1 0,-1 1 0,1-1-1,-2 0 1,-11-9-2,8 5 9,-1 1-1,1 0 1,-1 0-1,-1 0 1,1 0-1,0 1 1,-1 0-1,0 1 1,1-1-1,-1 1 1,-12-1-1,3 0-4,-39-4 7,-72-21-1,63 11-7,-1 3 0,-81-8 0,127 20 2,-1 2 0,0 1 0,-29 4 0,42-4-2,0-1 0,0 0 0,0-1 0,0 0 0,1 0 0,-1 0 0,0-1 0,-6-2 0,6 2 0,0 0 0,0 0 0,0 1 0,0-1 0,0 2 0,0-1 0,-9 1 0,-97 19 47,97-15-45,-1-2 1,-1 0-1,-34-2 0,35 0 4,-1 0 1,-34 5-1,42-3 5,0 1 1,0 1-1,1 0 1,0 0-1,-10 6 1,10-5-5,-1 0-1,0-1 1,0 0 0,-16 5-1,-95 22 1,107-27-6,-1 0 1,-20 8-1,3 0 2,-15 5 1,-78 42 0,-40 35-25,158-89 19,-35 19-13,-84 36-1,98-46 15,1 0 0,1 2 0,0 0 0,-30 27 0,-36 23-3,-43 30 4,61-56 8,61-34-10,0-1 0,0 0 0,0-1 1,-19 3-1,29-7 1,0 1-1,0 1 1,0-1 0,0 0 0,0 1 0,0 0 0,0 0-1,0 0 1,0 0 0,1 0 0,-1 0 0,-2 4 0,-25 34-8,16-20 3,-1 0 1,12-14-6,-1-1 0,1 0 0,-1 0 0,0 0 1,-1-1-1,-8 8 0,-2-1-27,1 1-1,-25 26 1,24-22 35,-30 23 0,39-34 2,-16 10-10,1 1 0,1 1 0,1 0 0,0 2 0,1 0 0,-20 28 0,12-6 10,-169 234-15,174-248 14,1 1 1,1 1-1,-26 55 1,-33 102-8,49-111 8,16-42 1,-1-1-1,-33 54 1,-30 53-36,27-45-6,38-72 42,7-12 2,0 0 1,-12 17-1,6-13-3,2 1-1,0 0 1,1 1 0,0 0-1,1 0 1,1 1 0,1-1-1,-4 22 1,3-9-8,2 1 1,1 0-1,1 0 1,3 30-1,7-5 8,-5-41 1,-1 0 0,1 23 0,-6 65 0,0 25 0,4-80 0,-1-10-2,1 1 0,2-1 1,9 42-1,-7-59 2,1 33-1,1-3 1,-5-32 1,1 1 0,-2 0 0,-1 0 1,0 0-1,-1 0 0,-6 27 0,4-32-1,1 1 0,1-1 0,0 1-1,2 21 1,-1-7-7,1-27 6,-1 1 0,0-1 0,1 1 0,0 0 0,0-1 0,-1 0 0,1 1 0,1-1 0,-1 1 0,0-1 1,1 0-1,-1 0 0,1 0 0,-1 0 0,4 3 0,12 18-16,-17-22 7,9 18-14,-7-11 16,-4-10 2,-1-2-15,5 4-8,-2 0 27,0 0 0,1 0 0,-1 0 0,0 0 1,1 0-1,-1 0 0,0 0 0,1 0 0,-1 0 0,0 0 0,1 0 1,-1 0-1,0 0 0,1 0 0,-1 0 0,0 0 0,1 0 0,-1-1 1,0 1-1,0 0 0,1 0 0,-1 0 0,0 0 0,1-1 0,-1 1 1,0 0-1,0 0 0,0-1 0,1 1 0,-1 0 0,0-1 1,0 1-1,0 0 0,0 0 0,1-1 0,-1 1 0,0 0 0,0-1 1,0 1-1,0 0 0,0-1 0,0 1 0,0 0 0,0-1 0,0 1 1,0-1-1,0 1 0,0 0 0,0-1 0,0 1 0,0 0 0,-1 0 1,1-1-1,0 0 0,-2-45-68,-16-87-1,2 24 97,3-47-22,12 123-7,1-1 0,9-54 0,76-249-5,-79 320 8,34-93 3,-13 40-25,25-58-166,-26 62-28,-26 65 207,0 1 0,1-1 0,-1 0 0,0 0 0,0 0 0,0 0 0,1 0 0,-1 1 0,0-1 0,1 0 0,-1 0 0,1 0 0,-1 1 0,1-1 0,-1 0 0,1 1 0,-1-1 0,1 0 1,0 1-1,-1-1 0,1 1 0,0-1 0,1 0 0,-2 1 5,1 1 1,0-1-1,-1 0 1,1 1 0,-1-1-1,1 0 1,-1 1 0,1-1-1,-1 1 1,1-1-1,-1 1 1,1-1 0,-1 1-1,1-1 1,-1 1 0,0 0-1,1-1 1,-1 1-1,0-1 1,1 1 0,-1 0-1,0-1 1,0 1 0,0 0-1,0-1 1,0 1-1,0 0 1,0 0 0,59 498 17,-34-213-4,-2-1 4,-17-205-12,-5-57 4,2-1 0,10 38 1,-11-50-7,2 0 1,-1 0 0,2-1-1,-1 1 1,1-1-1,0 0 1,13 15 0,-18-23-3,1 0 0,-1 0 1,1 0-1,0-1 0,0 1 1,-1 0-1,1 0 1,0 0-1,0 0 0,0-1 1,0 1-1,0 0 0,0-1 1,0 1-1,0-1 0,0 1 1,0-1-1,0 0 0,0 1 1,0-1-1,0 0 1,1 0-1,-1 0 0,0 0 1,0 0-1,0 0 0,0 0 1,0 0-1,1 0 0,-1 0 1,0-1-1,0 1 1,0-1-1,0 1 0,0 0 1,0-1-1,0 0 0,0 1 1,0-1-1,0 0 0,1-1 1,1-1-6,0-1 1,0 1-1,-1-1 1,0 0 0,1 0-1,-1 0 1,-1 0-1,1 0 1,1-5-1,35-167-19,-25 105 28,-6 25 15,-2-1 0,-1-92-1,-21-95 15,11 159-33,2 22 0,4 1 1,1-1-1,3 0 0,2 1 0,2 0 1,22-75-1,3 45-31,-22 56 6,10-32-1,-7 23-124,-14 34 151,0 1 0,0 0-1,0 0 1,0-1 0,0 1 0,0 0-1,0 0 1,0-1 0,0 1 0,0 0 0,0 0-1,0 0 1,0-1 0,0 1 0,0 0 0,0 0-1,0-1 1,0 1 0,0 0 0,-1 0-1,1 0 1,0-1 0,0 1 0,0 0 0,0 0-1,-1 0 1,1 0 0,0 0 0,0-1-1,0 1 1,0 0 0,-1 0 0,1 0 0,0 0-1,0 0 1,-1 0 0,1 0 0,0 0 0,0 0-1,-1 0 1,1 0 0,0 0 0,0 0-1,0 0 1,-1 0 0,1 0 0,0 0 0,0 0-1,-1 0 1,1 0 0,0 0 0,0 0-1,0 0 1,-1 0 0,1 0 0,0 1 0,-3 4-2,1 1 1,-1 0 0,1-1 0,1 1 0,-1 0-1,1 0 1,0 0 0,0 8 0,1 0-2,0 1 0,2 19 0,4 0 6,2 0 1,15 42 0,-11-38 2,9 46-1,-15-56 0,-3-12-2,1 0 0,-2 0 0,0 0 0,-1 1 0,-1-1 0,0 0 0,-1 1-1,-4 16 1,-18 52 5,-8 34 12,28-102-7,0 1 0,-2-1 1,-12 29-1,17-46-9,0 1 0,0-1 0,0 1 1,0-1-1,0 1 0,0-1 0,0 0 0,0 1 0,-1-1 0,1 1 0,0-1 1,0 0-1,-1 1 0,1-1 0,0 1 0,0-1 0,-1 0 0,1 0 0,0 1 1,-1-1-1,1 0 0,0 1 0,-1-1 0,1 0 0,0 0 0,-1 0 1,1 1-1,-1-1 0,1 0 0,-1 0 0,1 0 0,0 0 0,-1 0 0,1 0 1,-1 0-1,1 0 0,-1 0 0,1 0 0,0 0 0,-1 0 0,1 0 1,-4-3 332,3 2-170,0-1 1,0 1 0,0-1-1,1 1 1,-1-1-1,0 0 1,0 1 0,1-1-1,-1-2 1,-10-32 826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5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188 736 24575,'0'0'0,"-2"-6"0</inkml:trace>
  <inkml:trace contextRef="#ctx0" brushRef="#br0" timeOffset="1">37 87 24575,'-2'-2'0,"0"-1"0,1 1 0,-1-1 0,1 0 0,-1 0 0,1 0 0,0 0 0,0 1 0,-1-5 0,-1-3 0,-4-3 0,6 10 0,-1 1 0,1-1 0,-1 0 0,1 0 0,0 1 0,0-1 0,0 0 0,1 0 0,-2-4 0,3 7-10,-1 0 0,0 0 0,0 0 0,0 0-1,0-1 1,0 1 0,0 0 0,0 0 0,0 0 0,1 0-1,-1 0 1,0 0 0,0 0 0,0 0 0,0 0 0,0 0-1,0 0 1,1 0 0,-1 0 0,0 0 0,0 0 0,0 0-1,0 0 1,0 0 0,0 0 0,1 0 0,-1 0 0,0 0-1,0 0 1,0 0 0,0 0 0,0 1 0,0-1 0,0 0-1,1 0 1,-1 0 0,0 0 0,0 0 0,0 0 0,0 0-1,0 0 1,0 0 0,0 1 0,0-1 0,0 0 0,0 0-1,0 0 1,0 0 0,0 0 0,0 0 0,0 1 0,0-1-1,0 0 1,0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6.2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396 1062 24575,'0'0'0,"3"1"0,1 2 0,2 1 0,1 1 0,1 2 0,0 0 0,-1 0 0,-1-1 0,-1-1 0,0-1 0,-1-1 0,-1-2 0,-2-1 0,0 0 0</inkml:trace>
  <inkml:trace contextRef="#ctx0" brushRef="#br0" timeOffset="1">101 273 24575,'0'0'0,"0"0"0,0 0 0,0 0 0,-4-4 0,-4-9 0,-2-10 0,0-2-8191</inkml:trace>
  <inkml:trace contextRef="#ctx0" brushRef="#br0" timeOffset="2">0 1 24575,'0'0'0,"1"4"0,1 6 0,4 9 0,6 9 0,6 10 0,0-2-8191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6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281 826 24575,'5'6'0,"7"8"0,0 1 0,-2 1 0,0 0 0,12 26 0,26 75 0,-38-90 0,24 61 0,-46-120-128,-21-44 0,22 53-981,-11-26-5717</inkml:trace>
  <inkml:trace contextRef="#ctx0" brushRef="#br0" timeOffset="1">65 93 24575,'0'0'0,"0"0"0,0 0 0,0 0 0,-3-4 0,-3-5 0,-2-3 0,0-2 0,-2 1 0,2 0 0,0 2 0,1 2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7.7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24575,'6'30'0,"74"313"0,-64-279 0,1 0-455,2 0 0,32 69 0,-29-88-6371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8.0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79 24575,'0'0'0,"-2"-5"0,-3-5 0,-4-7 0,-3-6 0,0 0-8191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8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74 24575,'0'0'0,"-4"-24"0,3-25-1365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4:48.8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112 239 24575,'-13'-18'0,"-7"-16"0,2-1 0,1-1 0,1 0 0,-11-44 0,73 199-1365,-26-74-5461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59.1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55 24575,'1'12'0,"2"1"0,-1 0 0,1-1 0,1 1 0,0-1 0,1 0 0,7 12 0,1 6 0,51 138 0,27 61 0,-63-167 0,59 96 0,-19-53 0,151 181 0,-218-285 0,-1-1 0,1 1 0,-1-1 0,1 1 0,-1-1 0,1 1 0,-1-1 0,1 1 0,-1 0 0,0-1 0,1 1 0,-1 0 0,0-1 0,1 1 0,-1 0 0,0-1 0,0 1 0,0 0 0,0 1 0,0-2 0,-1 0 0,0-1 0,1 1 0,-1 0 0,0 0 0,1 0 0,-1 0 0,1-1 0,-1 1 0,0 0 0,1-1 0,-1 1 0,1 0 0,-1-1 0,1 1 0,-1-1 0,1 1 0,0-1 0,-1 1 0,1-1 0,-1 1 0,1-2 0,-17-18 0,2 0 0,1-1 0,0 0 0,-11-26 0,-36-97 0,32 62 0,3-2 0,4-1 0,4 0 0,-7-93 0,23 166 0,1 6 0,0 0 0,1-1 0,-1 1 0,1 0 0,0 0 0,1 0 0,-1 0 0,1 0 0,1 0 0,1-7 0,11 38 0,197 634 0,-201-622 0,39 97 0,-33-93 0,-15-39 0,-1-1 0,1 1 0,0-1 0,-1 1 0,1 0 0,-1-1 0,0 1 0,0 0 0,1 0 0,-1-1 0,0 1 0,-1 0 0,1 0 0,0-1 0,0 1 0,-1 0 0,1-1 0,-1 1 0,1 0 0,-1-1 0,-1 3 0,2-3 0,-1-1 0,1 1 0,-1-1 0,1 0 0,-1 1 0,1-1 0,-1 0 0,1 0 0,-1 1 0,1-1 0,-1 0 0,1 0 0,-1 0 0,0 0 0,1 0 0,-1 0 0,1 0 0,-1 0 0,0 0 0,1 0 0,-1 0 0,1 0 0,-2 0 0,0-1 0,0 0 0,0 0 0,0 0 0,1 0 0,-1 0 0,0 0 0,0 0 0,1-1 0,-1 1 0,-1-2 0,-9-11 0,1-1 0,0 0 0,1 0 0,0-1 0,1 0 0,-7-21 0,-36-107 0,51 140 0,-32-111 0,-18-125 0,-2-123 0,13 97 0,82 389 0,84 349 0,23 69 0,-144-520 0,-5-21 0,0 1 0,0-1 0,0 0 0,0 0 0,0 1 0,0-1 0,0 0 0,0 0 0,-1 0 0,1 1 0,0-1 0,0 0 0,0 0 0,0 0 0,0 1 0,0-1 0,0 0 0,0 0 0,-1 0 0,1 1 0,0-1 0,0 0 0,0 0 0,-1 0 0,1 0 0,0 0 0,0 1 0,0-1 0,-1 0 0,1 0 0,0 0 0,0 0 0,0 0 0,-1 0 0,1 0 0,0 0 0,-1 0 0,-1-1 0,0 0 0,0 0 0,0 0 0,0 0 0,0 0 0,0 0 0,0-1 0,0 1 0,0-1 0,1 0 0,-1 1 0,-2-4 0,-9-12 0,1 0 0,0-1 0,1-1 0,-11-24 0,-28-82 0,49 121 0,-121-421 0,17 48 0,95 355 0,15 37 0,58 93 0,-20-38 0,206 354 0,-173-299 0,140 215 0,-212-334 0,-2-3 0,0-1 0,0 0 0,0 1 0,0-1 0,-1 1 0,1-1 0,-1 1 0,0 0 0,0-1 0,0 1 0,0 0 0,1 6 0,-3-9 0,1 0 0,0 0 0,-1 1 0,1-1 0,0 0 0,-1 0 0,1 0 0,0 0 0,-1 0 0,1 0 0,-1 0 0,1 0 0,0 0 0,-1 0 0,1 0 0,-1 0 0,1 0 0,0 0 0,-1 0 0,1 0 0,0 0 0,-1 0 0,1 0 0,-1-1 0,1 1 0,0 0 0,-1 0 0,1-1 0,-15-7 0,14 8 0,-42-29 0,1-1 0,1-2 0,2-1 0,-51-58 0,32 24 0,-60-90 0,25 30 0,81 112 0,6 6 0,-1 0 0,0 0 0,-1 1 0,0 0 0,-9-7 0,31 48 0,305 608 0,-313-630 0,-4-8 0,0 1 0,0-1 0,0 1 0,0 0 0,0 0 0,-1 0 0,0-1 0,0 1 0,0 0 0,0 1 0,-1-1 0,1 7 0,-1-11 0,-1 1 0,1-1 0,0 1 0,0-1 0,-1 1 0,1-1 0,0 1 0,-1-1 0,1 1 0,0-1 0,-1 0 0,1 1 0,-1-1 0,1 1 0,-1-1 0,1 0 0,-1 1 0,1-1 0,-1 0 0,1 0 0,-1 1 0,1-1 0,-1 0 0,1 0 0,-1 0 0,0 0 0,1 0 0,-1 0 0,1 0 0,-1 0 0,1 0 0,-1 0 0,0 0 0,1 0 0,-1 0 0,1 0 0,-1-1 0,1 1 0,-1 0 0,1 0 0,-1-1 0,1 1 0,-2-1 0,-23-14 0,5-3 0,1 0 0,0-1 0,2-1 0,-24-34 0,-52-95 0,86 138 0,-19-35 0,136 188 0,-64-87 0,50 80 0,-93-130 0,-1-3 0,0 1 0,0 0 0,-1 0 0,1 1 0,-1-1 0,1 0 0,-1 0 0,0 1 0,0-1 0,0 7 0,-1-10 0,0 0 0,0 0 0,0 1 0,0-1 0,0 0 0,0 0 0,0 0 0,0 0 0,0 0 0,0 1 0,0-1 0,0 0 0,0 0 0,0 0 0,0 0 0,0 0 0,0 0 0,0 1 0,-1-1 0,1 0 0,0 0 0,0 0 0,0 0 0,0 0 0,0 0 0,0 0 0,0 0 0,-1 1 0,1-1 0,0 0 0,0 0 0,0 0 0,0 0 0,0 0 0,-1 0 0,1 0 0,0 0 0,0 0 0,0 0 0,0 0 0,0 0 0,-1 0 0,-8-4 0,-8-10 0,-8-11 0,2-2 0,-30-40 0,-34-66 0,47 68 0,-17-19 0,-40-66 0,95 146 0,4 4 0,6 6 0,13 14 0,127 145 0,-11-12 0,-77-91 0,-1 0 0,72 94 0,-122-142 0,-15-18 0,-19-22 0,-55-67 0,-108-164 0,-37-126 0,219 371 0,-11-24 0,20 42 0,0 0 0,0-1 0,1 0 0,-1 1 0,7 6 0,4 6 0,277 376 0,-112-155 0,-172-230 0,0 0 0,-1 1 0,12 20 0,-39-47 0,-15-24 0,-56-83 0,-18-54 0,100 161 0,-81-147 0,41 70 0,-82-115 0,127 202 0,4 5 0,-1-1 0,0 1 0,0 0 0,1-1 0,-1 1 0,-1 0 0,1 0 0,0 0 0,-4-2 0,6 4 0,-1 1 0,1-1 0,0 0 0,0 0 0,0 1 0,-1-1 0,1 0 0,0 1 0,0-1 0,0 0 0,0 1 0,0-1 0,0 0 0,0 0 0,0 1 0,0-1 0,0 0 0,0 1 0,0-1 0,0 0 0,0 1 0,0-1 0,0 0 0,0 1 0,0-1 0,0 0 0,1 1 0,-1-1 0,0 0 0,0 1 0,0-1 0,0 0 0,1 0 0,-1 1 0,6 14 0,127 312 0,36 75 0,-127-320 0,16 33 0,-93-162 0,-132-271 0,70 126 0,-97-146 0,181 314 0,13 24 0,0 0 0,0 0 0,0 0 0,0 0 0,0 0 0,0 0 0,0 0 0,0 0 0,0 0 0,0 0 0,0 0 0,1 0 0,-1 0 0,0 0 0,0 0 0,0 0 0,0 0 0,0 0 0,0 0 0,0 0 0,0 0 0,0 0 0,0 0 0,0 0 0,0 0 0,0 0 0,0 0 0,0 0 0,1 0 0,-1 0 0,0 0 0,0 0 0,0-1 0,0 1 0,0 0 0,0 0 0,0 0 0,0 0 0,0 0 0,13 11 0,19 18 0,275 308 0,-65-58-1365,-215-246-5461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59.7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24575,'2'2'0,"0"1"0,0-1 0,0 0 0,0 1 0,1-1 0,-1 0 0,1 0 0,2 2 0,1 0 0,93 77 0,63 57 0,208 197 0,-332-304 64,80 70 192,-95-79-677,-2 0 0,-1 1-1,18 26 1,-26-30-6405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00.2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24575,'12'12'0,"17"14"0,-1 1 0,-1 2 0,-2 0 0,38 57 0,64 144 0,-59-98 0,6-4 0,101 135 0,-144-220-1365,-19-24-5461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3:59.5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24 24575,'0'0'0,"0"0"0,0-3 0,-2-1 0,1-1 0,0 0 0,1 1 0,-1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00.6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24575,'0'0'0,"5"2"0,21 12 0,-2 0 0,0 2 0,35 30 0,-22-16 0,120 90 0,256 214 0,-274-206 0,42 39 0,-18-13-1365,-120-107-5461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08.4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16 209 24575,'1'2'0,"-1"0"0,0 0 0,1 0 0,-1 0 0,1 0 0,-1 1 0,1-1 0,0 0 0,1 2 0,15 20 0,2 0 0,37 38 0,-22-26 0,363 348 0,-386-371 0,-28-24 0,-21-23 0,1-3 0,-34-42 0,-60-90 0,97 123 0,-194-272 0,675 929 0,-532-722 0,-96-167 0,143 217 0,15 25 0,12 21 0,1 0 0,1 0 0,1-1 0,-11-27 0,26 47 0,5 9 0,225 270 0,-215-257 0,-14-15 0,-23-27 0,-230-336 0,238 340 0,-4-3 0,8 11 0,0 0 0,0-1 0,0 1 0,1 0 0,0-1 0,0 1 0,-3-10 0,24 38 0,59 105 0,-22-35 0,91 119 0,-139-204-455,-1-1 0,16 14 0,-13-15-6371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09.7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24575,'11'18'0,"15"15"0,1 0 0,56 51 0,74 47 0,-44-38 0,-79-65 0,-2 2 0,-1 0 0,-1 2 0,-2 2 0,25 37 0,-57-77 0,-1 1 0,1 0 0,-1 0 0,0 1 0,-8-7 0,-5-5 0,-65-66 0,3-3 0,5-4 0,-117-179 0,184 258 0,9 18 0,10 21 0,27 51 0,56 85 0,64 69 0,-201-276 0,-43-70 0,-126-211 0,201 302 0,10 19 0,4 8 0,-1-2 0,32 61 0,2-1 0,82 106 0,-114-164 0,-10-11 0,-10-16 0,-30-51 0,-54-115 0,164 360 0,-15-35 0,-17-54-1365,-3-12-5461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11.1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165 306 24575,'5'24'0,"16"38"0,2-1 0,47 88 0,-26-57 0,-43-89 0,-3-3 0,-7-9 0,-13-18 0,-26-44 0,3-3 0,4-2 0,3-1 0,-50-148 0,81 205 0,0 3 0,2 0 0,0 0 0,1 0 0,-3-27 0,7 44 0,0 0 0,0 0 0,-1-1 0,1 1 0,0 0 0,0 0 0,0 0 0,0 0 0,0 0 0,0-1 0,0 1 0,0 0 0,0 0 0,0 0 0,0 0 0,0-1 0,0 1 0,0 0 0,0 0 0,0 0 0,0 0 0,0-1 0,0 1 0,1 0 0,-1 0 0,0 0 0,0 0 0,0 0 0,0 0 0,0-1 0,0 1 0,0 0 0,0 0 0,1 0 0,-1 0 0,0 0 0,0 0 0,0 0 0,0 0 0,0 0 0,0-1 0,1 1 0,-1 0 0,0 0 0,0 0 0,1 0 0,6 7 0,7 12 0,109 231 0,-61-117 0,-41-88 0,12 25 0,3-2 0,63 91 0,-90-148 0,-5-10 0,-13-23 0,-70-140 0,-95-283 0,171 426 0,3 19 0,0 0 0,0 0 0,1 0 0,-1 0 0,0 0 0,0 0 0,0 0 0,0 0 0,1 0 0,-1-1 0,0 1 0,0 0 0,0 0 0,1 0 0,-1 0 0,0 0 0,0 0 0,0 0 0,1 0 0,-1 0 0,0 1 0,0-1 0,0 0 0,1 0 0,-1 0 0,0 0 0,0 0 0,0 0 0,0 0 0,1 0 0,-1 0 0,0 1 0,0-1 0,0 0 0,0 0 0,0 0 0,1 0 0,-1 0 0,0 1 0,0-1 0,0 0 0,23 27 0,-19-22 0,9 13 0,-9-12 0,0 0 0,0-1 0,1 1 0,-1-1 0,10 7 0,-39-59 0,10 22 0,9 16 0,0-1 0,0 0 0,1 0 0,0 0 0,1-1 0,-4-13 0,30 64 0,94 200 294,74 146-1953,-151-310-5167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13.3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 24575,'-1'1'0,"1"-1"0,0 1 0,-1-1 0,1 1 0,0-1 0,0 1 0,0 0 0,-1-1 0,1 1 0,0-1 0,0 1 0,0 0 0,0-1 0,0 1 0,0-1 0,0 1 0,0-1 0,1 1 0,-1 0 0,0-1 0,0 1 0,0-1 0,1 1 0,-1-1 0,0 1 0,0-1 0,1 1 0,-1-1 0,1 1 0,-1-1 0,1 1 0,14 14 0,149 82 0,-76-48 0,134 92 0,-192-120 0,-1 3 0,-2 0 0,0 1 0,-1 2 0,24 33 0,-43-47 0,-13-13 0,-18-18 0,-40-34 0,-254-220 0,286 239 0,-53-71 0,47 56 0,63 76 0,55 50 0,50 30 0,-21-19 0,51 57 0,-69-60 0,-197-195 0,-67-37 0,-60-59 0,355 267 0,-21-3 0,-2 4 0,158 132 0,-245-185 0,-7-6 0,0 0 0,0 1 0,-1-1 0,1 1 0,-1 0 0,7 9 0,-12-12 0,-4-4 0,-6-5 0,-93-75 0,-74-52 0,77 70 0,45 31 0,-78-62 0,124 87 0,1 0 0,0 0 0,1-1 0,0 0 0,0 0 0,0-1 0,2 0 0,-1 0 0,1-1 0,-7-17 0,13 24 0,5 7 0,9 10 0,-8-8 0,73 66 0,153 151 0,-73-24 0,-86-103 0,-72-93-151,1 0-1,0 0 0,0 0 0,0-1 1,0 1-1,0 0 0,0-1 1,5 3-1,2 0-6674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28.4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44 241 24575,'-1'-12'0,"0"-1"0,-1 1 0,-1 0 0,-5-15 0,-1-7 0,2 6 0,-6-33 0,16 60 0,3 6 0,7 10 0,198 318 0,-63-89 0,-28-67 0,55 89 0,-240-356 0,6 11 0,-90-178 0,22-13 0,-55-103 0,176 362 0,9 12 0,13 20 0,258 460 0,-239-412 0,24 46 0,46 88 0,-176-327 0,-54-98 0,59 95 0,-93-182 0,207 382 0,-11-21 0,15 23 0,15 24 0,-79-119 0,-10-19 0,-2 0 0,-41-49 0,79 113 0,31 44-682,57 63-1,-36-53-6143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0.2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76 24575,'25'23'0,"-1"1"0,-1 1 0,20 28 0,-12-15 0,377 485 0,-405-517 0,-10-11 0,-10-13 0,-71-90 0,21 27 0,3-3 0,-62-109 0,-26-72 0,147 253 0,11 11 0,-3 2 0,-1 0 0,0 0 0,0 0 0,0 1 0,0-1 0,0 1 0,4 3 0,18 28 0,38 65 0,-6-8 0,180 204 0,-67-91 0,-43-41-1365,-114-146-5461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1.7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24575,'24'21'0,"37"43"0,78 103 0,-81-93 0,75 75 0,-111-126 0,0 0 0,-1 2 0,-1 0 0,-1 1 0,-2 1 0,16 32 0,2 16 0,-19-38 0,1-1 0,2-1 0,1 0 0,44 54 0,35 17 0,-44-49 0,52 69 0,-4 6-1365,-77-101-5461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2.8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24575,'20'11'0,"36"15"0,120 65 0,-153-76 0,0 0 0,-2 2 0,1 0 0,-2 2 0,24 27 0,81 119 0,3 4 0,-94-129 0,-1 3 0,-3 0 0,-1 2 0,30 64 0,160 359 0,-201-428-1365,-2-4-5461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3.8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24575,'0'0'0,"0"0"0,0 0 0,16 16 0,263 230 0,-161-147 0,-77-59 0,-1 2 0,46 64 0,-68-83 0,86 116 0,6 10 0,-87-118 86,-1 0-1,-2 2 0,30 67 1,26 111-1793,-59-152-5119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32.8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41 211 24575,'2'20'0,"0"0"0,1 1 0,8 24 0,-1-1 0,50 298 0,5 28 0,-52-310 0,-1-10 0,-3 0 0,3 55 0,-15-93 0,-5-15 0,-8-17 0,-2-14 0,2-1 0,-21-66 0,-10-77 0,44 167 0,-21-96 0,-16-159 0,35 202 0,3 0 0,3 1 0,17-125 0,-16 176 0,-1 8 0,-1 0 0,1 0 0,0-1 0,0 1 0,3-7 0,-4 11 0,1 0 0,-1 0 0,0 0 0,1 0 0,-1 0 0,0 0 0,1 0 0,-1 0 0,0 0 0,1 0 0,-1 0 0,0 0 0,0 0 0,1 1 0,-1-1 0,0 0 0,1 0 0,-1 0 0,0 1 0,0-1 0,1 0 0,-1 0 0,0 0 0,0 1 0,0-1 0,1 0 0,-1 1 0,0-1 0,0 0 0,0 0 0,0 1 0,0-1 0,1 0 0,-1 1 0,0-1 0,0 0 0,0 1 0,0-1 0,0 1 0,6 15 0,3 16 0,-1 1 0,5 53 0,-3 70 0,-4-40 0,49 233 0,-46-308 0,-2 2 0,-1-1 0,-2 74 0,-7-106 0,-3-13 0,-7-14 0,0-10 0,1 0 0,1 0 0,2-1 0,-7-32 0,-16-117 0,20 87 0,-1-168 0,14 219 0,2 1 0,1 0 0,2 0 0,1 0 0,3 1 0,0 0 0,18-38 0,-21 66 0,-1 10 0,-5 1 0,1-1 0,-1 1 0,0 0 0,0 0 0,0 0 0,0 0 0,0 1 0,0 3 0,10 51 0,-7-3 0,-3 0 0,-6 57 0,0 3 0,8 193 0,0-45 0,-2-261 0,-1 0 0,0-1 0,0 1 0,0 0 0,0 0 0,0 0 0,0 0 0,0 0 0,0 0 0,-1 0 0,1 0 0,0 0 0,0 0 0,-1 0 0,1 0 0,-1 0 0,1-1 0,-1 1 0,1 0 0,-1 0 0,1 0 0,-2 0 0,1-1 0,0 0 0,0-1 0,0 1 0,0-1 0,0 1 0,0-1 0,0 1 0,0-1 0,0 0 0,1 1 0,-1-1 0,0 0 0,0 0 0,1 1 0,-1-1 0,0 0 0,1 0 0,-1 0 0,1 0 0,-1 0 0,0-2 0,-8-14 0,1 0 0,0-1 0,1-1 0,-8-31 0,-9-78 0,17 77 0,2 1 0,2-1 0,3 0 0,2 1 0,2-1 0,2 0 0,2 1 0,3 1 0,2 0 0,22-58 0,-27 85 0,-4 11 0,-1 1 0,1 0 0,1 0 0,0 1 0,9-15 0,1 60 0,-12-24 0,-1 1 0,0-1 0,-1 1 0,0-1 0,0 1 0,-2 0 0,-1 12 0,-19 90 0,15-88 0,-8 38 0,-58 330 0,62-318 0,-6 68 0,14-114 0,2 0 0,5 51 0,-20-121 0,3-7 0,3 0 0,2-1 0,1 0 0,3 0 0,2 0 0,6-57 0,6 5 0,44-182 0,15 43 0,-56 201 0,1 2 0,2 0 0,1 0 0,31-43 0,-44 72 0,14-19 0,-18 24 0,0 0 0,0 0 0,0 0 0,0 0 0,0 0 0,0 0 0,1 0 0,-1 0 0,0 1 0,0-1 0,1 0 0,-1 1 0,0-1 0,1 1 0,-1 0 0,3-1 0,-2 6 0,-1 0 0,1 0 0,-1 0 0,0 0 0,0 0 0,-1 6 0,1 3 0,-1 0 0,-1 0 0,0 0 0,-1 0 0,-6 19 0,-24 70 0,22-75 0,-19 62 0,-29 158 0,39-144 0,1-10 0,-10 156 0,27-220 0,2 1 0,0-1 0,2 0 0,2 0 0,1 0 0,1-1 0,1 0 0,1 0 0,19 38 0,-24-60 0,10 22 0,-13-28 0,-1 0 0,1 0 0,-1 0 0,0 1 0,1-1 0,-1 0 0,0 0 0,0 0 0,1 1 0,-1-1 0,0 0 0,0 0 0,-1 0 0,1 1 0,0-1 0,0 0 0,0 0 0,-1 0 0,0 2 0,0-3 0,1 0 0,-1-1 0,0 1 0,0 0 0,1-1 0,-1 1 0,0-1 0,1 1 0,-1-1 0,1 1 0,-1-1 0,0 1 0,1-1 0,-1 0 0,1 1 0,0-1 0,-1 0 0,1 1 0,-1-1 0,1-1 0,-8-15 0,2-1 0,0 1 0,1-1 0,1 0 0,0 0 0,-1-28 0,3 27 0,-7-69 0,5 0 0,3 0 0,4-1 0,4 1 0,35-163 0,-39 236 0,2-10 0,2-1 0,0 1 0,14-31 0,4 135 0,-23-62 0,-1-1 0,-1 1 0,-1 0 0,0 0 0,-6 31 0,-28 84 0,26-104 0,-28 89 0,-13 43 0,42-128 0,1 0 0,1 0 0,-2 47 0,8-62 0,0 0 0,1 0 0,1 0 0,1 0 0,1 0 0,0-1 0,1 1 0,9 22 0,96 202 0,-105-230 0,-1 0 0,3 20 0,-6-30 0,-1 0 0,0-1 0,0 1 0,1 0 0,-1-1 0,0 1 0,0 0 0,0 0 0,0-1 0,0 1 0,0 0 0,0-1 0,0 1 0,-1 0 0,1-1 0,0 1 0,0 0 0,0-1 0,-1 1 0,1 0 0,0-1 0,-1 1 0,1 0 0,-1-1 0,1 1 0,-1-1 0,1 1 0,-1-1 0,1 1 0,-1-1 0,0 1 0,0-1 0,-1 1 0,0-1 0,1 0 0,-1 0 0,1 0 0,-1 0 0,1 0 0,-1-1 0,1 1 0,-1 0 0,1-1 0,-1 1 0,-1-2 0,-6-1 0,1-1 0,1-1 0,-16-9 0,13 4 0,1 0 0,-1 0 0,1-1 0,1 0 0,0 0 0,1-1 0,0 0 0,1 0 0,0-1 0,-7-24 0,1-1 0,3-1 0,-7-58 0,9 40 0,3-1 0,3 1 0,2-1 0,3 1 0,19-101 0,-12 111 0,2 1 0,2 1 0,1 0 0,3 1 0,2 1 0,1 1 0,39-54 0,-60 178 0,-15 36-1365,8-80-5461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5.5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24575,'21'8'0,"9"12"0,47 44 0,-19-14 0,-34-32 0,109 94 0,-110-90 0,-1 0 0,-1 2 0,27 41 0,28 60 0,-47-73 0,2-2 0,71 87 0,-32-58 0,71 106 0,161 210 0,-225-300-1365,-54-63-5461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6.7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24575,'18'8'0,"-4"2"0,0 0 0,0 1 0,-1 0 0,13 16 0,46 57 0,-5-5 0,-26-39 0,87 63 0,-7-7 0,-100-77 0,-2 0 0,0 1 0,26 38 0,18 43 0,8 13 0,-57-95 0,0-1 0,1-1 0,35 31 0,-37-37 0,93 83 0,-90-78 0,-1 1 0,-1 0 0,0 1 0,14 26 0,74 122 0,-80-135 0,2-2 0,1 0 0,32 28 0,-14-18 0,-1 2 0,-3 2 0,50 68 0,-66-77-1365,-1-2-5461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7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24575,'14'23'0,"6"1"0,1 0 0,1-1 0,1-2 0,28 21 0,12 12 0,0 7 0,56 72 0,48 78 0,-67-81 0,71 100-1365,-149-195-5461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8.0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24575,'0'0'0,"11"9"0,384 382 0,-260-255 0,-17-24 313,48 49-1991,-132-123-5148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39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 1 24575,'0'0'0,"0"0"0,0 0 0,0 0 0,20 13 0,107 68 0,-89-54 0,2-1 0,68 32 0,-14-22 0,69 33 0,-146-60 0,-1 0 0,0 1 0,0 1 0,-1 0 0,-1 1 0,0 1 0,14 16 0,-23-23 0,-1 1 0,1-1 0,-1 1 0,-1-1 0,1 1 0,-1 0 0,-1 0 0,1 1 0,-1-1 0,0 1 0,1 10 0,-2-6 0,-1 0 0,0 0 0,-1 0 0,0 0 0,-1 0 0,-5 19 0,-3-1 0,-1-1 0,-1 0 0,-2-1 0,-31 48 0,-20 19-195,-5-4 0,-3-2 0,-5-4 0,-3-3 0,-3-3 0,-140 99 0,192-156-6631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0.2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439 3 24575,'-23'12'0,"17"-9"0,1 1 0,0 0 0,0 0 0,1 1 0,-1-1 0,1 1 0,0 0 0,-6 9 0,-23 48 0,15-25 0,9-22 0,-94 159 0,103-173 0,0-1 0,-1 0 0,1 1 0,0-1 0,0 1 0,-1-1 0,1 0 0,0 0 0,-1 1 0,1-1 0,0 0 0,-1 1 0,1-1 0,-1 0 0,1 0 0,0 0 0,-1 1 0,1-1 0,-1 0 0,1 0 0,-1 0 0,1 0 0,0 0 0,-1 0 0,1 0 0,-1 0 0,1 0 0,-1 0 0,1 0 0,-1 0 0,1 0 0,0 0 0,-1 0 0,1-1 0,-1 1 0,1 0 0,0 0 0,-1 0 0,1-1 0,-1 1 0,1 0 0,0-1 0,-1 1 0,1 0 0,0-1 0,0 1 0,-1 0 0,1-1 0,0 1 0,0 0 0,-1-1 0,1 1 0,0-1 0,0 1 0,0-1 0,0 1 0,0-1 0,-13-33 0,10 27 0,-12-39 0,2 0 0,1-1 0,3-1 0,-3-53 0,14 86 0,-2 14 0,0 1 0,0 0 0,1 0 0,-1 0 0,0-1 0,0 1 0,0 0 0,1 0 0,-1 0 0,0 0 0,0 0 0,1-1 0,-1 1 0,0 0 0,0 0 0,1 0 0,-1 0 0,0 0 0,0 0 0,1 0 0,-1 0 0,0 0 0,1 0 0,-1 0 0,0 0 0,0 0 0,1 0 0,-1 0 0,0 0 0,23 16 0,-15-10 0,14 11 0,-11-8 0,0 0 0,0-1 0,1 0 0,0-1 0,0-1 0,22 9 0,-34-15 0,1 0 0,0 0 0,0 0 0,-1-1 0,1 1 0,0 0 0,-1 0 0,1-1 0,0 1 0,-1 0 0,1-1 0,0 1 0,-1 0 0,1-1 0,-1 1 0,1-1 0,-1 1 0,1-1 0,-1 1 0,1-1 0,-1 0 0,1 1 0,-1-1 0,0 0 0,0 1 0,1-1 0,-1 0 0,0 1 0,0-1 0,1 0 0,-1 1 0,0-1 0,0 0 0,0-1 0,5-30 0,-5 28 0,6-17 0,0 19 0,1 13 0,-5-6 0,-1-1 0,1 1 0,-1 0 0,-1 0 0,1 0 0,-1 0 0,0 0 0,0 0 0,0-1 0,0 1 0,-1 0 0,0 0 0,0 0 0,-1 0 0,1-1 0,-1 1 0,0-1 0,0 1 0,-4 6 0,-6 7 0,0-1 0,-1 1 0,-16 15 0,25-28 0,-162 170-541,144-152-283,-23 22-6002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0.7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24575,'0'0'0,"0"-1"0,0 0 0,1 1 0,-1-1 0,0 0 0,1 1 0,-1-1 0,1 0 0,-1 1 0,1-1 0,-1 1 0,1-1 0,-1 0 0,1 1 0,1-1 0,4 2 0,0 0 0,-1 1 0,1-1 0,-1 1 0,1 1 0,-1-1 0,0 1 0,0 0 0,0 0 0,0 0 0,6 6 0,1 1 0,-1 0 0,-1 1 0,12 16 0,-15-17 25,0 2-1,0-1 0,-1 1 1,-1 0-1,0 0 1,0 1-1,-1-1 0,-1 1 1,0 0-1,-1 0 0,-1 0 1,1 0-1,-2 18 1,-2 0-367,-1 0 1,-2-1 0,0 0-1,-16 47 1,1-16-6485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2.1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138 56 24575,'0'-2'0,"0"0"0,1 0 0,-1 0 0,1 0 0,-1 0 0,1 0 0,0 0 0,-1 0 0,1 0 0,0 0 0,0 0 0,1 0 0,-1 1 0,0-1 0,0 1 0,1-1 0,-1 1 0,1-1 0,0 1 0,-1 0 0,1-1 0,0 1 0,0 0 0,-1 0 0,1 0 0,0 1 0,0-1 0,0 0 0,0 1 0,3-1 0,8-2 0,0 1 0,0 1 0,23-1 0,-21 2 0,-10 0 0,173-1 0,-153 2 0,-1 2 0,1 0 0,-1 2 0,0 0 0,27 11 0,-32-7 0,-1 0 0,0 1 0,-1 1 0,0 1 0,-1 0 0,0 1 0,-1 0 0,-1 2 0,18 21 0,-29-32 0,0 0 0,0 1 0,0 0 0,0 0 0,-1-1 0,0 1 0,0 1 0,0-1 0,-1 0 0,0 0 0,1 7 0,-2-4 0,0 0 0,0 1 0,-1-1 0,0 0 0,0 1 0,-5 10 0,-4 14 0,-2 0 0,-1-1 0,-34 58 0,-66 81 0,76-123 0,-84 86 0,-59 30 0,44-40 0,-15 10 0,146-128-1365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8.3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1076 146 24575,'0'0'0,"-13"16"0,-130 172 0,-70 89 0,-36 1 0,-51 65 0,274-303 0,35-57 0,2 0 0,-1 1 0,25-26 0,49-45 0,-41 44 0,117-116 0,7 7 0,246-172 0,-392 312 0,-19 13 0,-5 3 0,-29 33 0,21-25 0,-660 712 0,825-903 0,-31 35 0,76-66 0,-108 117 0,-83 83 0,-15 14 0,-16 15 0,-268 250 0,-218 196 0,428-398 0,104-100 0,43-41 0,103-90 0,-118 118 0,230-205 0,-203 188 0,150-91 0,-187 133 0,-36 22 0,-8 5 0,-9 11 0,11-16 0,-259 277 0,-19-19 0,277-257 0,-6 6 0,-255 216 0,255-219 0,7-9 0,11-13 0,-7 12 0,148-206 0,-83 122 0,-34 43 0,363-462 0,-392 502 0,-7 5 0,-11 10 0,-244 228 0,154-139 0,17-18 0,-257 255 0,340-331 0,10-12 0,14-16 0,196-193 0,-118 121 0,-64 61 0,211-202 0,-165 166 0,104-71 0,-154 123 0,-28 18 0,-18 12 0,6-4 0,11-7 0,16-11 0,15-17 0,-1-1 0,39-46 0,-60 63 0,-1-1 0,-1-1 0,0 0 0,-1 0 0,0-1 0,-1 0 0,-1 0 0,0-1 0,4-24 0,-9 36 0,-1-1 0,0 1 0,0-1 0,0 1 0,0 0 0,-1-1 0,0 1 0,0-1 0,0 1 0,-1 0 0,1 0 0,-1 0 0,0 0 0,0 0 0,0 0 0,-4-4 0,-10-21 0,16 29 0,0-1 0,0 1 0,0 0 0,0 0 0,-1 0 0,1 0 0,0-1 0,0 1 0,0 0 0,0 0 0,0 0 0,0 0 0,0-1 0,0 1 0,0 0 0,0 0 0,0 0 0,0-1 0,0 1 0,0 0 0,0 0 0,0 0 0,0-1 0,0 1 0,0 0 0,0 0 0,0 0 0,0 0 0,0-1 0,1 1 0,-1 0 0,0 0 0,0 0 0,0 0 0,0-1 0,0 1 0,0 0 0,1 0 0,8 1 0,9 8 0,-12-3 0,0 0 0,0 1 0,-1 0 0,0 1 0,0-1 0,-1 1 0,0 0 0,0 0 0,0 0 0,-1 1 0,-1-1 0,1 1 0,-2 0 0,1-1 0,-1 1 0,0 0 0,-1 0 0,0 0 0,0 0 0,-1 0 0,-3 14 0,-1-1 0,-1 0 0,0-1 0,-2 0 0,0 0 0,-2-1 0,0 0 0,-22 30 0,-29 33 0,-4-2 0,-4-4 0,-120 107 0,174-171 0,7-5 0,-1 0 0,0-1 0,0 0 0,-1-1 0,-13 8 0,23-16 0,-1 1 0,1 0 0,0-1 0,0 1 0,0-1 0,0 1 0,1-1 0,-1 1 0,0-1 0,0 1 0,1-1 0,-1 1 0,2-3 0,8-21 0,1 0 0,2 1 0,0 0 0,1 1 0,26-32 0,100-100 0,-64 74 0,-66 71 0,93-115 0,-94 112 0,0-1 0,-1 1 0,-1-1 0,0 0 0,-1-1 0,0 0 0,-1 0 0,3-17 0,-8 25 0,1 0 0,-1 0 0,-1 0 0,1 0 0,-1 0 0,0 0 0,-1 0 0,-4-13 0,3 13 0,1 0 0,0-1 0,0 1 0,1-1 0,0 0 0,0-10 0,1 18 0,0 0 0,0 0 0,0-1 0,0 1 0,0 0 0,0 0 0,0 0 0,0-1 0,0 1 0,0 0 0,0 0 0,0 0 0,0-1 0,1 1 0,-1 0 0,0 0 0,0 0 0,0 0 0,0-1 0,0 1 0,0 0 0,0 0 0,1 0 0,-1 0 0,0 0 0,0 0 0,0-1 0,0 1 0,1 0 0,-1 0 0,0 0 0,0 0 0,0 0 0,0 0 0,1 0 0,-1 0 0,0 0 0,0 0 0,0 0 0,1 0 0,-1 0 0,0 0 0,0 0 0,11 5 0,7 12 0,-12-9 0,0 1 0,0-1 0,-1 1 0,-1 1 0,0-1 0,0 0 0,0 1 0,-1 0 0,-1 0 0,0 0 0,0 0 0,0 17 0,-2-18 0,1 1 0,-2 0 0,0-1 0,0 1 0,0 0 0,-1-1 0,-1 0 0,0 1 0,0-1 0,-1 0 0,0 0 0,0-1 0,-9 13 0,10-18 0,0 1 0,-1-1 0,0 0 0,1 0 0,-1 0 0,0 0 0,-1-1 0,1 1 0,0-1 0,-1 0 0,1-1 0,-1 1 0,0-1 0,-9 2 0,-7 0 0,0-1 0,-24-1 0,23 0 0,1-1 0,4 2 0,0-2 0,0 0 0,0-1 0,0 0 0,-27-7 0,43 8 0,0-1 0,0 1 0,0 0 0,0-1 0,0 1 0,0-1 0,0 1 0,0-1 0,0 0 0,0 1 0,0-1 0,0 0 0,0 1 0,1-1 0,-1 0 0,0 0 0,0 0 0,1 0 0,-1 0 0,1 0 0,-1 0 0,1 0 0,-1 0 0,0-2 0,1 1 0,0 0 0,0 0 0,0 0 0,1 0 0,-1-1 0,0 1 0,1 0 0,0 0 0,-1 0 0,1 1 0,0-1 0,2-3 0,3-5 0,0 1 0,1 0 0,15-15 0,-4 6 0,1 0 0,1 2 0,0 0 0,1 1 0,1 1 0,1 1 0,27-11 0,-37 19 0,-1 0 0,1 2 0,0-1 0,0 2 0,1-1 0,23 0 0,-28 4 0,0-1 0,-1 1 0,1 0 0,0 1 0,0 0 0,-1 0 0,1 1 0,-1 0 0,0 1 0,0 0 0,8 5 0,-10-6 0,-2 0 0,1 1 0,0 0 0,-1 0 0,1 0 0,-1 0 0,0 1 0,-1 0 0,1-1 0,-1 1 0,3 7 0,-5-9 0,1-1 0,-2 1 0,1 0 0,0-1 0,-1 1 0,1 0 0,-1 0 0,0 0 0,0 0 0,0-1 0,0 1 0,0 0 0,0 0 0,-1 0 0,0-1 0,1 1 0,-1 0 0,0-1 0,-1 1 0,1 0 0,0-1 0,-1 0 0,1 1 0,-1-1 0,-2 3 0,-1 1 0,-1 0 0,1 0 0,-1 0 0,0-1 0,-1 0 0,1 0 0,-1-1 0,0 0 0,0 0 0,-1-1 0,1 1 0,-1-2 0,1 1 0,-1-1 0,0 0 0,0-1 0,0 1 0,0-2 0,0 1 0,0-1 0,0 0 0,0-1 0,0 0 0,0 0 0,0-1 0,0 0 0,0 0 0,1-1 0,-1 0 0,1 0 0,0-1 0,0 0 0,-11-8 0,7 4 0,0-1 0,1-1 0,0 1 0,0-2 0,1 1 0,1-1 0,-1-1 0,2 0 0,0 0 0,-9-20 0,15 31 0,1-1 0,-1 1 0,1 0 0,0 0 0,-1 0 0,1 0 0,0-1 0,0 1 0,0 0 0,0 0 0,0-1 0,0 1 0,0 0 0,0 0 0,0-1 0,1 1 0,-1 0 0,0 0 0,1 0 0,-1 0 0,2-2 0,-2 2 0,1 1 0,0-1 0,0 0 0,0 1 0,0-1 0,0 0 0,0 1 0,0-1 0,0 1 0,0 0 0,0-1 0,0 1 0,1 0 0,-1 0 0,0 0 0,0-1 0,0 1 0,2 1 0,2-1 0,1 1 0,-1-1 0,0 1 0,1 1 0,-1-1 0,0 1 0,0 0 0,6 3 0,8 7 0,0 0 0,0 1 0,26 25 0,-38-31 0,0 0 0,0 1 0,0-1 0,-1 2 0,0-1 0,-1 1 0,1 0 0,-2 0 0,1 0 0,3 13 0,-7-19 0,0 0 0,-1 1 0,1-1 0,-1 0 0,0 0 0,0 0 0,0 1 0,0-1 0,0 0 0,-1 0 0,0 0 0,0 0 0,1 0 0,-2 0 0,1 0 0,-2 3 0,2-4 0,0-1 0,0 1 0,0-1 0,-1 1 0,1-1 0,-1 0 0,1 1 0,-1-1 0,1 0 0,-1 0 0,0 0 0,0 0 0,1 0 0,-1-1 0,0 1 0,0-1 0,0 1 0,0-1 0,0 1 0,0-1 0,0 0 0,0 0 0,0 0 0,0 0 0,0 0 0,-3-2 0,-6 0 0,1-1 0,0 0 0,-1-1 0,1 0 0,1 0 0,-1-1 0,1-1 0,-9-6 0,11 7 0,1 0 0,0 0 0,0 0 0,0-1 0,0 0 0,1 0 0,0-1 0,1 1 0,-1-1 0,1 0 0,-4-11 0,7 14 0,0 0 0,0-1 0,0 1 0,1-1 0,-1 0 0,1 1 0,0-1 0,1 1 0,-1-1 0,1 1 0,0-1 0,0 1 0,0 0 0,1-1 0,-1 1 0,1 0 0,0 0 0,0 0 0,1 0 0,-1 0 0,1 1 0,0-1 0,0 1 0,0-1 0,0 1 0,6-4 0,-5 3 0,1 0 0,0 1 0,0 0 0,1-1 0,-1 2 0,0-1 0,1 1 0,0-1 0,0 2 0,0-1 0,-1 1 0,2-1 0,-1 2 0,0-1 0,0 1 0,0 0 0,0 0 0,0 0 0,7 2 0,-5 1 0,0 0 0,0 0 0,-1 1 0,1 0 0,-1 0 0,0 0 0,0 1 0,-1 0 0,1 1 0,5 6 0,-8-8 0,-1-1 0,0 1 0,0 0 0,0 0 0,0 0 0,-1 0 0,1 0 0,-1 1 0,0-1 0,0 1 0,-1 0 0,1-1 0,-1 1 0,0 0 0,-1 0 0,1 0 0,-1 0 0,0 7 0,0-11 0,0-1 0,-1 1 0,1 0 0,0-1 0,0 1 0,-1-1 0,1 1 0,0 0 0,-1-1 0,1 1 0,0-1 0,-1 1 0,1-1 0,-1 1 0,1-1 0,-1 0 0,1 1 0,-1-1 0,1 1 0,-1-1 0,0 0 0,1 0 0,-1 1 0,1-1 0,-1 0 0,0 0 0,1 0 0,-1 0 0,0 0 0,1 1 0,-1-1 0,0 0 0,1-1 0,-1 1 0,0 0 0,1 0 0,-1 0 0,0 0 0,1 0 0,-1-1 0,0 1 0,-31-14 0,28 12 0,-17-9 0,-37-26 0,51 32 0,0 0 0,1-1 0,0 1 0,0-1 0,1-1 0,-1 1 0,1-1 0,1 0 0,-6-9 0,10 15 0,-1 0 0,1 0 0,-1 0 0,1 0 0,-1 0 0,1-1 0,0 1 0,-1 0 0,1 0 0,0 0 0,0-1 0,0 1 0,0 0 0,0 0 0,0-1 0,0 1 0,0 0 0,1 0 0,-1 0 0,0 0 0,1-1 0,-1 1 0,1 0 0,-1 0 0,1 0 0,0 0 0,0 0 0,-1 0 0,1 0 0,0 0 0,0 0 0,0 1 0,0-1 0,0 0 0,0 0 0,0 1 0,0-1 0,0 0 0,0 1 0,1-1 0,1 0 0,-1 1 0,0-1 0,1 1 0,-1-1 0,0 1 0,1 0 0,-1 0 0,0 0 0,1 0 0,-1 1 0,0-1 0,1 0 0,-1 1 0,0 0 0,0-1 0,0 1 0,1 0 0,-1 0 0,0 0 0,3 3 0,1 1 0,-1 0 0,0 1 0,0 0 0,0 0 0,0 0 0,-1 0 0,0 1 0,-1-1 0,1 1 0,-1 0 0,-1 0 0,1 1 0,-1-1 0,0 0 0,-1 1 0,0-1 0,1 11 0,-2-18 0,0 1 0,0-1 0,0 0 0,0 0 0,0 0 0,0 1 0,0-1 0,0 0 0,0 0 0,0 0 0,0 1 0,0-1 0,0 0 0,0 0 0,0 0 0,0 0 0,-1 1 0,1-1 0,0 0 0,0 0 0,0 0 0,0 0 0,0 1 0,0-1 0,0 0 0,-1 0 0,1 0 0,0 0 0,0 0 0,0 0 0,0 1 0,0-1 0,-1 0 0,1 0 0,0 0 0,0 0 0,0 0 0,-1 0 0,1 0 0,0 0 0,-8-6 0,-5-14 0,12 19 0,-3-4 0,1-1 0,-1 0 0,1-1 0,1 1 0,-1-1 0,1 1 0,-2-10 0,4 14 0,0 1 0,0-1 0,0 0 0,0 1 0,0-1 0,0 1 0,0-1 0,1 0 0,-1 1 0,0-1 0,1 1 0,0-1 0,-1 1 0,1 0 0,0-1 0,0 1 0,0-1 0,0 1 0,0 0 0,0 0 0,0 0 0,0 0 0,0 0 0,0 0 0,1 0 0,-1 0 0,1 0 0,-1 0 0,0 1 0,1-1 0,-1 0 0,1 1 0,-1-1 0,1 1 0,0 0 0,-1 0 0,3-1 0,-2 1 0,0-1 0,0 1 0,-1 0 0,1-1 0,0 1 0,0 0 0,0 0 0,0 0 0,0 1 0,-1-1 0,1 0 0,0 1 0,0-1 0,-1 1 0,1-1 0,0 1 0,0 0 0,-1 0 0,1 0 0,-1 0 0,1 0 0,-1 0 0,1 0 0,-1 1 0,0-1 0,0 0 0,1 1 0,-1-1 0,0 1 0,0-1 0,0 1 0,-1 0 0,1-1 0,0 1 0,-1 0 0,1-1 0,-1 1 0,1 0 0,-1 0 0,0 0 0,0 2 0,1 4 0,-1 0 0,0 0 0,-1 0 0,1-1 0,-2 1 0,1 0 0,-1-1 0,-4 12 0,-2 0 0,-2 0 0,0-1 0,-1 0 0,-1 0 0,0-1 0,-22 22 0,-99 84 0,31-32 0,57-46 0,-22 23 0,-2-3 0,-98 69 0,133-110 0,-22 13 0,-60 54 0,99-76 0,2 0 0,0 1 0,0 1 0,2 0 0,0 1 0,1 1 0,-17 36 0,-12 49-1365,19-44-5461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8.8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616 1 24575,'-4'2'0,"-1"1"0,1-1 0,-1 1 0,1 0 0,0 1 0,0-1 0,1 1 0,-1 0 0,1 0 0,-1 0 0,-2 4 0,-3 4 0,-193 274 0,67-87 0,-6-22 0,79-103 0,52-60-1365,4-6-5461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36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1536 167 24575,'-24'12'0,"-47"26"0,-115 82 0,144-88 0,1 3 0,2 1 0,-57 68 0,-176 215 0,62-41 0,142-181 0,16-21 0,-62 124 0,-18 94 0,14 85 0,89-272 0,-1 21 0,30-128 0,0 1 0,0-1 0,0 0 0,0 0 0,0 1 0,0-1 0,0 0 0,0 1 0,0-1 0,0 0 0,0 0 0,0 1 0,0-1 0,-1 0 0,1 0 0,0 1 0,0-1 0,0 0 0,0 0 0,0 0 0,-1 1 0,1-1 0,0 0 0,0 0 0,0 0 0,0 1 0,-1-1 0,1 0 0,0 0 0,0 0 0,-1 0 0,1 0 0,0 1 0,0-1 0,-1 0 0,1 0 0,0 0 0,0 0 0,-1 0 0,1 0 0,0 0 0,-1 0 0,1-1 0,-1 1 0,1 0 0,0-1 0,-1 1 0,1-1 0,-1 1 0,1 0 0,0-1 0,0 1 0,-1-1 0,1 1 0,0-1 0,0 0 0,0 1 0,-1-1 0,1 1 0,0-1 0,0 1 0,0-1 0,0 0 0,2-24 0,0 1 0,1 0 0,2 0 0,0 0 0,2 1 0,12-31 0,-7 20 0,51-140 0,7 3 0,7 3 0,8 4 0,128-185 0,-114 205 0,5 4 0,175-177 0,-202 239 0,113-106 0,-157 156 0,1 1 0,1 2 0,1 1 0,40-19 0,-52 32 0,-22 10 0,-14 8 0,-9 5 0,1 2 0,-20 15 0,-12 10 0,-360 251 0,28 40 0,242-185 0,-153 206 0,285-339 0,7-9 0,0 1 0,0 0 0,0 0 0,0 0 0,1 0 0,-4 8 0,8-11 0,3-5 0,6-8 0,8-11 0,207-244 0,284-219 0,-356 361 0,264-162 0,-382 264 0,245-132 0,-271 151-341,0 0 0,1 1-1,18-5 1,-6 6-6485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49.1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1004 0 24575,'0'0'0,"-3"2"0,-8 4 0,-9 8 0,-13 11 0,-15 19 0,-16 23 0,-21 20 0,-16 16 0,-6 8 0,1 5 0,7-4 0,10-10 0,11-13 0,12-11 0,12-11 0,14-16-8191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57.2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24575,'0'0'0,"0"0"0,0 0 0,0 0 0,-1 2 0,1 0 0,0 0 0,1 0 0,-1-1 0,0 1 0,0 0 0,1 0 0,-1-1 0,1 1 0,0 0 0,-1 0 0,2 1 0,8 6 0,0 0 0,0-2 0,1 1 0,-1-1 0,25 11 0,15 10 0,-29-16 0,1-1 0,1-1 0,0 0 0,39 9 0,-36-11 0,1 1 0,-1 1 0,30 16 0,-37-15 0,1 2 0,23 19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6:58.3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24575,'0'0'0,"0"0"0,0 0 0,0 0 0,28 1 0,32 13 0,-13-2 0,-16-4 0,0 2 0,0 1 0,-1 1 0,34 18 0,-44-20 0,108 55-1365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02.4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726 16 24575,'0'0'0,"3"-11"0,44 8 0,-1 2 0,1 1 0,85 14 0,-95-4 0,0 1 0,-1 2 0,0 1 0,-1 2 0,33 22 0,-63-36 0,0 1 0,0-1 0,-1 1 0,0 1 0,1-1 0,-1 1 0,0 0 0,-1-1 0,1 2 0,3 3 0,-6-5 0,0-1 0,0 1 0,0 0 0,0 0 0,0-1 0,-1 1 0,1 0 0,-1 0 0,0 0 0,1-1 0,-1 1 0,-1 0 0,1 0 0,0 0 0,-1 0 0,1-1 0,-1 1 0,0 0 0,0-1 0,-2 5 0,-5 10 0,-1 0 0,0-1 0,-1 0 0,-1 0 0,0-1 0,-1-1 0,-1 0 0,-17 15 0,-5 0 0,-1-2 0,-49 28 0,60-40 0,-48 29 0,2 3 0,-67 57 0,101-73 0,-1-2 0,-1-1 0,-1-2 0,-2-2 0,-50 21 0,40-20 171,-81 52 0,-36 41-1878,87-57-5119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04.1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1078 0 24575,'-1'0'0,"-1"0"0,0 1 0,1-1 0,-1 1 0,0-1 0,1 1 0,-1-1 0,1 1 0,-1 0 0,1 0 0,-3 2 0,-1 3 0,0 0 0,1 1 0,0 0 0,1 0 0,0 0 0,-4 9 0,-13 28 0,7-25 0,-1 0 0,-1-1 0,-27 25 0,-59 43 0,24-20 0,-62 74 0,11-9 0,96-104 0,-1-2 0,-69 39 0,72-48 0,1 2 0,1 1 0,1 1 0,1 1 0,-35 36 0,-47 68-1365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08.06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745 0 24575,'0'0'0,"-2"1"0,-1-1 0,1 0 0,0 0 0,0 1 0,-1 0 0,1-1 0,0 1 0,0 0 0,0 0 0,0 0 0,0 0 0,0 0 0,0 1 0,0-1 0,0 0 0,-1 3 0,-25 32 0,9-10 0,-140 150 0,-1 0 0,100-107 0,-97 86 0,107-104 0,36-35 0,-1-1 0,-31 25 0,130-112 0,-33 27 0,147-140 0,-74 66 0,123-83-1365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09.8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 1 24575,'-2'0'0,"0"0"0,0 0 0,0 0 0,0 1 0,-1-1 0,1 1 0,0 0 0,0-1 0,-4 3 0,4-2 0,0-1 0,1 0 0,0 1 0,-1-1 0,1 1 0,-1-1 0,1 1 0,0 0 0,-1-1 0,1 1 0,0 0 0,-2 1 0,4 5 0,11 0 0,15 4 0,0-1 0,53 12 0,61 2 0,-131-22 0,309 27 0,2-22 0,-253-6 0,273-1 342,0-22-2049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10.69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24575,'0'0'0,"0"0"0,0 0 0,0 0 0,0 0 0,0 0 0,0 2 0,0 0 0,1 0 0,-1 0 0,1 0 0,-1-1 0,1 1 0,0 0 0,0-1 0,0 1 0,0-1 0,0 1 0,0-1 0,0 1 0,1-1 0,-1 0 0,0 1 0,1-1 0,-1 0 0,1 0 0,-1 0 0,3 1 0,42 19 0,-32-15 0,74 27 0,1-3 0,1-4 0,2-4 0,0-4 0,1-4 0,178 3 0,391-26 0,-280-20-1365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7:12.81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59 3 24575,'-1'-1'0,"0"1"0,0 0 0,0-1 0,0 1 0,0 0 0,0 0 0,1-1 0,-1 1 0,0 0 0,0 0 0,0 0 0,0 0 0,0 0 0,0 0 0,0 1 0,0-1 0,0 0 0,0 0 0,1 1 0,-1-1 0,0 0 0,0 1 0,0-1 0,0 1 0,0 0 0,-1 1 0,0 0 0,0 0 0,0 0 0,0 0 0,1 0 0,-1 1 0,1-1 0,-3 5 0,1 0 0,0 1 0,0 0 0,1 0 0,0 0 0,-1 9 0,2-7 0,2 0 0,-1 0 0,1-1 0,0 1 0,1 0 0,0-1 0,1 1 0,0-1 0,0 0 0,1 0 0,0 0 0,1 0 0,9 14 0,7 5 0,2 0 0,35 35 0,-46-51 0,11 10 0,2 0 0,0-2 0,1-1 0,1-1 0,39 19 0,-24-18 0,1-3 0,52 13 0,-44-14 0,11 1 0,1-3 0,1-2 0,-1-3 0,85 0 0,257-26 0,344-57 0,-607 52-1365,-101 16-5461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0T07:25:41.0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2518 0 24575,'-8'1'0,"1"-1"0,-1 1 0,1 1 0,0-1 0,-14 6 0,-3 1 0,-144 38 0,-210 63 0,264-70 0,-139 67 0,-138 96 0,16 28 0,371-227 0,-15 11 0,-1 0 0,-22 22 0,67-48 0,-11 6 0,672-229 0,24 70 0,-504 135 0,313-7 0,-494 37 0,-9-1 0,0 0 0,0 2 0,0 0 0,0 1 0,28 6 0,-39-4 0,-12 0 0,-15 1 0,-405 41 0,250-30 0,-74 10 0,-398 93 0,399-49 0,-305 130 0,535-192 0,-9 4 0,1 0 0,0 2 0,-45 30 0,63-35 0,10-9 0,0 0 0,0 0 0,0 0 0,0 0 0,0 0 0,0 0 0,0 0 0,0 0 0,0 0 0,0 0 0,0 0 0,0 0 0,0 0 0,0 0 0,1 0 0,-1 0 0,0 0 0,0 0 0,0 0 0,0 0 0,0 0 0,0 0 0,0 0 0,0 0 0,0 0 0,0 0 0,0 0 0,0 1 0,0-1 0,0 0 0,0 0 0,0 0 0,0 0 0,0 0 0,0 0 0,0 0 0,0 0 0,0 0 0,0 0 0,0 0 0,0 0 0,0 0 0,0 0 0,0 0 0,0 0 0,0 1 0,0-1 0,0 0 0,0 0 0,0 0 0,0 0 0,0 0 0,0 0 0,0 0 0,0 0 0,0 0 0,0 0 0,0 0 0,0 0 0,0 0 0,0 0 0,0 0 0,0 0 0,0 0 0,0 0 0,0 0 0,-1 1 0,25-10 0,568-209 0,-485 181 0,541-163 0,-473 156 0,316-35 0,-487 79 0,39-5 0,1 3 0,52 3 0,-182 1 0,-881 49 0,828-33 0,-189 50 0,253-47 0,2 4 0,1 2 0,1 4 0,-77 45 0,165-84 0,0 0 0,33-10 0,-8 4 0,166-56 0,3 8 0,3 10 0,2 10 0,382-26 0,-415 59 0,219 19 0,-391-9 0,2-1 0,0 2 0,24 5 0,-72 0 0,-408 27 0,-171 21 0,389-18 0,-407 122 0,544-130 0,150-60 0,72-26 0,3 7 0,2 5 0,178-33 0,-99 41 0,326-15 0,-182 45 0,-1 36 0,-273-15 0,-1 4 0,0 4 0,-1 4 0,-2 3 0,-1 4 0,122 67 0,-66-24 0,175 67 0,-140-63 0,-347-135 0,55 21 0,-7-9 0,2-5 0,2-5 0,-114-70 0,173 87 0,-2 3 0,0 2 0,-130-42 0,101 49 0,-1 3 0,0 4 0,-1 5 0,-170-1 0,129 16 0,1 6 0,-135 28 0,165-16 0,2 4 0,1 6 0,-110 47 0,-338 139 0,253-91 0,256-105 0,2 2 0,0 1 0,1 3 0,-66 60 0,-70 109 0,96-103 0,113-111 0,396-228 0,32-18 0,5 25 0,-333 179 0,223-65 0,-307 110 0,304-71 0,-335 85 0,-20 1 0,0 0 0,0 0 0,0 0 0,0 0 0,0 0 0,0 0 0,0 0 0,0 0 0,0 0 0,0 0 0,1 1 0,-1-1 0,0 0 0,0 0 0,0 0 0,0 0 0,0 0 0,0 0 0,0 0 0,0 0 0,0 0 0,0 1 0,0-1 0,0 0 0,0 0 0,0 0 0,0 0 0,0 0 0,0 0 0,0 0 0,0 0 0,0 1 0,0-1 0,0 0 0,0 0 0,0 0 0,-1 0 0,1 0 0,0 0 0,0 0 0,0 0 0,0 0 0,0 0 0,0 0 0,0 1 0,0-1 0,0 0 0,0 0 0,0 0 0,0 0 0,-1 0 0,1 0 0,0 0 0,0 0 0,0 0 0,0 0 0,0 0 0,0 0 0,0 0 0,0 0 0,-1 0 0,1 0 0,0 0 0,0 0 0,0 0 0,0 0 0,0 0 0,0 0 0,0 0 0,-36 13 0,-286 72 0,-61 17 0,277-68 0,-161 75 0,16 35 0,12 21 0,97-66 0,-99 75 0,180-124 0,-97 100 0,4 30 0,125-143 0,2 2 0,-43 83 0,66-114 0,1-2 0,0 0 0,0 0 0,1 0 0,-1 0 0,1 1 0,1-1 0,-1 1 0,0 11 0,7-22 0,-1-1 0,1 1 0,-1-1 0,6-8 0,40-55 0,116-117 0,78-41 0,-208 195 0,955-763 0,-967 777 0,-14 11 0,0 0 0,-1-1 0,0 0 0,0-1 0,-1 0 0,10-11 0,-18 19 0,0-1 0,0 1 0,0 0 0,0 0 0,0 0 0,0 0 0,0 0 0,0 0 0,0 0 0,0-1 0,0 1 0,0 0 0,0 0 0,0 0 0,0 0 0,0 0 0,0 0 0,0 0 0,0-1 0,0 1 0,0 0 0,0 0 0,0 0 0,0 0 0,0 0 0,0 0 0,0 0 0,0 0 0,0-1 0,-1 1 0,1 0 0,0 0 0,0 0 0,0 0 0,0 0 0,0 0 0,0 0 0,0 0 0,0 0 0,0 0 0,-1 0 0,1 0 0,0 0 0,0-1 0,0 1 0,0 0 0,0 0 0,0 0 0,0 0 0,-1 0 0,1 0 0,-11-1 0,-15 3 0,24-1 0,-39 5 0,0 2 0,1 1 0,-55 22 0,-113 57 0,15 6 0,5 9 0,-310 223 0,476-309 0,6-7 0,0 2 0,1 0 0,1 1 0,0 0 0,0 1 0,-12 18 0,26-32 0,-1 1 0,1 0 0,-1-1 0,1 1 0,-1 0 0,1-1 0,-1 1 0,1 0 0,0 0 0,0-1 0,-1 1 0,1 0 0,0 0 0,0 0 0,0-1 0,0 1 0,0 0 0,0 0 0,0 0 0,0 0 0,0-1 0,0 1 0,0 1 0,1-2 0,0 0 0,0 1 0,0-1 0,-1 0 0,1 0 0,0 0 0,0 0 0,0 0 0,0-1 0,-1 1 0,1 0 0,0 0 0,0 0 0,0-1 0,-1 1 0,1 0 0,0-1 0,0 1 0,-1-1 0,1 1 0,0-1 0,-1 1 0,1-1 0,0 1 0,0-2 0,50-37 0,-2-2 0,47-51 0,81-105 0,-118 130 0,26-31 0,306-316 0,-383 407 0,-5 3 0,1 0 0,1 1 0,-1-1 0,10-5 0,-14 9 0,0 0 0,0 0 0,0 0 0,0 0 0,1 0 0,-1 0 0,0 0 0,0 0 0,0 0 0,0 0 0,1 0 0,-1 0 0,0 0 0,0 0 0,0 0 0,0 0 0,1 0 0,-1 0 0,0 0 0,0 0 0,0 0 0,0 0 0,1 0 0,-1 0 0,0 1 0,0-1 0,0 0 0,0 0 0,0 0 0,1 0 0,-1 0 0,0 0 0,0 0 0,0 1 0,0-1 0,0 0 0,0 0 0,0 0 0,0 0 0,0 1 0,1-1 0,-1 0 0,0 0 0,0 0 0,0 0 0,0 1 0,0-1 0,0 0 0,0 0 0,0 0 0,0 0 0,0 1 0,0-1 0,0 0 0,0 0 0,-1 0 0,1 0 0,0 1 0,0-1 0,0 0 0,0 0 0,0 0 0,0 0 0,0 0 0,0 1 0,0-1 0,-1 0 0,-4 14 0,-11 18 0,-2-1 0,-1-1 0,-1-1 0,-32 36 0,36-45 0,-195 235-1365,94-115-5461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5297C-7C18-4AC3-A403-01659E4854F9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B527E-66FB-4B81-B95F-CDAB21752F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05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2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170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036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1443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502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075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62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308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30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31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22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527E-66FB-4B81-B95F-CDAB21752F23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85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320DB2-AE79-8B92-2F08-307A97F74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3289037-9872-D061-593D-ECC51DC2A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C8BE27-8FE4-6B0F-6841-E88FAE59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7F6228-E6F9-DF9C-F87C-DCCF5C8C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E4C3B0-7C6C-4271-DDC3-7A9A2203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44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E8CEC1-5154-95B4-976F-C506C3A9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A728D26-AA1C-AE8E-0CFD-6D798EB9D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C4C3599-9D94-91ED-FBE8-21D14243F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D1373E7-F893-3C62-CCC5-E820010F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1E3EDF-D951-ED09-10D3-94B4F13E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284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84F9A2B-0D4B-0EBF-5DA5-4FB678F215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69F49D7-1EA3-B4D8-6BA8-F1D11E977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617D85A-BE0C-FF27-3ED5-64BD84AD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475825-A1F3-CADB-1090-09341FF4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9B490E-2C5C-0277-2581-F1878506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13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1A5468-24B5-09AF-4065-03977E4C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E9691B-C252-6845-49BF-3E89A223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13640D0-20FB-21B8-FC81-5A87A457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F0ADD7E-5CA7-5052-F95E-91E2706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FB5EBE-A12D-A7BF-1EA5-970533F7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4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8D8618-0409-811E-5475-5766C066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C28F942-4E14-4576-1EF2-D49F1546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C83272-4F3F-507B-8160-984DBC75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B67563-7288-0387-BC7A-3DF0F370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C30C966-157E-9917-4C07-A5180896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084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246E3D-608F-9FD3-F7B9-36D4268D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853EA4-4BD3-BA5F-914E-1B748F041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C7006BC-855E-57DC-6C77-271EBCE2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AFB1A38-62DA-8B42-448D-85574943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B35951C-68C8-E8CE-13A3-60E10A29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F2C5BAF-62B3-7046-F4EC-F013F209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51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8C0981-5E52-EEA8-0492-2F03EB05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6BA6DF1-39A1-B44A-246E-604BF2A8E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A8D545-3CC9-7BEC-F2B5-B62E19024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0FD4FC2-B4F1-A6B6-C246-6D97D27A8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3D485B9-9F4B-47A5-91D3-8E61DABFD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23FF5BD-0DFE-2B45-76D6-1888B88F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A0F0B82-5EC7-53A6-5955-535D34A0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323E929-F4A9-2509-A393-23909FF9D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937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99660B-AFFF-4538-3F4D-ABD7E576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BC5EA31-477B-D759-108C-37F90422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4291317-6355-F0EE-98E7-CFA7F13A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A16ACA9-0A79-06CD-E00F-05B6E37D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B741E3B2-5017-CC9B-CFA3-68E40A89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4B9DB0F-854E-94FE-37B6-A768573E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EFC6ED6-7DEE-8C06-E300-5134BE54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374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567BD-3DD6-70CD-91DF-58B8444C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13072A-3F35-CAE8-544F-03AE07A4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C2AB85-153C-22EA-3EAA-EDDF3DAA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1F7444-D5C1-E9E3-415E-B5177230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F95176E-7C0B-B181-01E9-E5CB317D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2713056-64DE-B754-60D4-80E14EB8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01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C51F9D-45E2-E1B4-8F4B-42D56FBA5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07BDC4B-453D-1067-305F-3E83F3573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829E24B-B8CC-398C-F952-E322E104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1362DE8-99E4-6844-686D-7F162594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3B0A07-F083-8736-F45F-934C1716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EB0F689-4D3C-2B10-E9F9-706FC063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45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9C2400E-B3CC-20B6-8B25-93CE6E05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A5D4510-988B-0446-4114-92DF91966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CBCB06-A99D-54D2-C3DD-C4A37700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C17B7-8747-450F-A0E8-B6FBA23333BA}" type="datetimeFigureOut">
              <a:rPr lang="tr-TR" smtClean="0"/>
              <a:t>20.03.2024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E192A27-7D56-D505-66DD-0D328B6A5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9AEC530-9D81-64DE-6547-E313F0F95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43C6B-AE2B-4F1D-9BD2-C1AFC6CBEEE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95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0/epjc/s10052-013-2431-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6.xml"/><Relationship Id="rId21" Type="http://schemas.openxmlformats.org/officeDocument/2006/relationships/customXml" Target="../ink/ink8.xml"/><Relationship Id="rId42" Type="http://schemas.openxmlformats.org/officeDocument/2006/relationships/image" Target="../media/image33.png"/><Relationship Id="rId63" Type="http://schemas.openxmlformats.org/officeDocument/2006/relationships/image" Target="../media/image43.png"/><Relationship Id="rId84" Type="http://schemas.openxmlformats.org/officeDocument/2006/relationships/customXml" Target="../ink/ink39.xml"/><Relationship Id="rId138" Type="http://schemas.openxmlformats.org/officeDocument/2006/relationships/image" Target="../media/image80.png"/><Relationship Id="rId159" Type="http://schemas.openxmlformats.org/officeDocument/2006/relationships/customXml" Target="../ink/ink77.xml"/><Relationship Id="rId170" Type="http://schemas.openxmlformats.org/officeDocument/2006/relationships/image" Target="../media/image96.png"/><Relationship Id="rId107" Type="http://schemas.openxmlformats.org/officeDocument/2006/relationships/customXml" Target="../ink/ink51.xml"/><Relationship Id="rId11" Type="http://schemas.openxmlformats.org/officeDocument/2006/relationships/customXml" Target="../ink/ink3.xml"/><Relationship Id="rId32" Type="http://schemas.openxmlformats.org/officeDocument/2006/relationships/image" Target="../media/image28.png"/><Relationship Id="rId53" Type="http://schemas.openxmlformats.org/officeDocument/2006/relationships/customXml" Target="../ink/ink23.xml"/><Relationship Id="rId74" Type="http://schemas.openxmlformats.org/officeDocument/2006/relationships/customXml" Target="../ink/ink34.xml"/><Relationship Id="rId128" Type="http://schemas.openxmlformats.org/officeDocument/2006/relationships/image" Target="../media/image75.png"/><Relationship Id="rId149" Type="http://schemas.openxmlformats.org/officeDocument/2006/relationships/customXml" Target="../ink/ink72.xml"/><Relationship Id="rId5" Type="http://schemas.openxmlformats.org/officeDocument/2006/relationships/image" Target="../media/image14.png"/><Relationship Id="rId95" Type="http://schemas.openxmlformats.org/officeDocument/2006/relationships/customXml" Target="../ink/ink45.xml"/><Relationship Id="rId160" Type="http://schemas.openxmlformats.org/officeDocument/2006/relationships/image" Target="../media/image91.png"/><Relationship Id="rId181" Type="http://schemas.openxmlformats.org/officeDocument/2006/relationships/customXml" Target="../ink/ink88.xml"/><Relationship Id="rId22" Type="http://schemas.openxmlformats.org/officeDocument/2006/relationships/image" Target="../media/image23.png"/><Relationship Id="rId43" Type="http://schemas.openxmlformats.org/officeDocument/2006/relationships/customXml" Target="../ink/ink18.xml"/><Relationship Id="rId64" Type="http://schemas.openxmlformats.org/officeDocument/2006/relationships/customXml" Target="../ink/ink29.xml"/><Relationship Id="rId118" Type="http://schemas.openxmlformats.org/officeDocument/2006/relationships/image" Target="../media/image70.png"/><Relationship Id="rId139" Type="http://schemas.openxmlformats.org/officeDocument/2006/relationships/customXml" Target="../ink/ink67.xml"/><Relationship Id="rId85" Type="http://schemas.openxmlformats.org/officeDocument/2006/relationships/image" Target="../media/image54.png"/><Relationship Id="rId150" Type="http://schemas.openxmlformats.org/officeDocument/2006/relationships/image" Target="../media/image86.png"/><Relationship Id="rId171" Type="http://schemas.openxmlformats.org/officeDocument/2006/relationships/customXml" Target="../ink/ink83.xml"/><Relationship Id="rId12" Type="http://schemas.openxmlformats.org/officeDocument/2006/relationships/image" Target="../media/image18.png"/><Relationship Id="rId33" Type="http://schemas.openxmlformats.org/officeDocument/2006/relationships/customXml" Target="../ink/ink13.xml"/><Relationship Id="rId108" Type="http://schemas.openxmlformats.org/officeDocument/2006/relationships/image" Target="../media/image65.png"/><Relationship Id="rId129" Type="http://schemas.openxmlformats.org/officeDocument/2006/relationships/customXml" Target="../ink/ink62.xml"/><Relationship Id="rId54" Type="http://schemas.openxmlformats.org/officeDocument/2006/relationships/image" Target="../media/image39.png"/><Relationship Id="rId75" Type="http://schemas.openxmlformats.org/officeDocument/2006/relationships/image" Target="../media/image49.png"/><Relationship Id="rId96" Type="http://schemas.openxmlformats.org/officeDocument/2006/relationships/image" Target="../media/image59.png"/><Relationship Id="rId140" Type="http://schemas.openxmlformats.org/officeDocument/2006/relationships/image" Target="../media/image81.png"/><Relationship Id="rId161" Type="http://schemas.openxmlformats.org/officeDocument/2006/relationships/customXml" Target="../ink/ink78.xml"/><Relationship Id="rId182" Type="http://schemas.openxmlformats.org/officeDocument/2006/relationships/image" Target="../media/image102.png"/><Relationship Id="rId6" Type="http://schemas.openxmlformats.org/officeDocument/2006/relationships/image" Target="../media/image11.jpeg"/><Relationship Id="rId23" Type="http://schemas.openxmlformats.org/officeDocument/2006/relationships/customXml" Target="../ink/ink9.xml"/><Relationship Id="rId28" Type="http://schemas.openxmlformats.org/officeDocument/2006/relationships/image" Target="../media/image26.png"/><Relationship Id="rId49" Type="http://schemas.openxmlformats.org/officeDocument/2006/relationships/customXml" Target="../ink/ink21.xml"/><Relationship Id="rId114" Type="http://schemas.openxmlformats.org/officeDocument/2006/relationships/image" Target="../media/image68.png"/><Relationship Id="rId119" Type="http://schemas.openxmlformats.org/officeDocument/2006/relationships/customXml" Target="../ink/ink57.xml"/><Relationship Id="rId44" Type="http://schemas.openxmlformats.org/officeDocument/2006/relationships/image" Target="../media/image34.png"/><Relationship Id="rId60" Type="http://schemas.openxmlformats.org/officeDocument/2006/relationships/image" Target="../media/image42.png"/><Relationship Id="rId65" Type="http://schemas.openxmlformats.org/officeDocument/2006/relationships/image" Target="../media/image44.png"/><Relationship Id="rId81" Type="http://schemas.openxmlformats.org/officeDocument/2006/relationships/image" Target="../media/image52.png"/><Relationship Id="rId86" Type="http://schemas.openxmlformats.org/officeDocument/2006/relationships/customXml" Target="../ink/ink40.xml"/><Relationship Id="rId130" Type="http://schemas.openxmlformats.org/officeDocument/2006/relationships/image" Target="../media/image76.png"/><Relationship Id="rId135" Type="http://schemas.openxmlformats.org/officeDocument/2006/relationships/customXml" Target="../ink/ink65.xml"/><Relationship Id="rId151" Type="http://schemas.openxmlformats.org/officeDocument/2006/relationships/customXml" Target="../ink/ink73.xml"/><Relationship Id="rId156" Type="http://schemas.openxmlformats.org/officeDocument/2006/relationships/image" Target="../media/image89.png"/><Relationship Id="rId177" Type="http://schemas.openxmlformats.org/officeDocument/2006/relationships/customXml" Target="../ink/ink86.xml"/><Relationship Id="rId172" Type="http://schemas.openxmlformats.org/officeDocument/2006/relationships/image" Target="../media/image97.png"/><Relationship Id="rId13" Type="http://schemas.openxmlformats.org/officeDocument/2006/relationships/customXml" Target="../ink/ink4.xml"/><Relationship Id="rId18" Type="http://schemas.openxmlformats.org/officeDocument/2006/relationships/image" Target="../media/image21.png"/><Relationship Id="rId39" Type="http://schemas.openxmlformats.org/officeDocument/2006/relationships/customXml" Target="../ink/ink16.xml"/><Relationship Id="rId109" Type="http://schemas.openxmlformats.org/officeDocument/2006/relationships/customXml" Target="../ink/ink52.xml"/><Relationship Id="rId34" Type="http://schemas.openxmlformats.org/officeDocument/2006/relationships/image" Target="../media/image29.png"/><Relationship Id="rId50" Type="http://schemas.openxmlformats.org/officeDocument/2006/relationships/image" Target="../media/image37.png"/><Relationship Id="rId55" Type="http://schemas.openxmlformats.org/officeDocument/2006/relationships/customXml" Target="../ink/ink24.xml"/><Relationship Id="rId76" Type="http://schemas.openxmlformats.org/officeDocument/2006/relationships/customXml" Target="../ink/ink35.xml"/><Relationship Id="rId97" Type="http://schemas.openxmlformats.org/officeDocument/2006/relationships/customXml" Target="../ink/ink46.xml"/><Relationship Id="rId104" Type="http://schemas.openxmlformats.org/officeDocument/2006/relationships/image" Target="../media/image63.png"/><Relationship Id="rId120" Type="http://schemas.openxmlformats.org/officeDocument/2006/relationships/image" Target="../media/image71.png"/><Relationship Id="rId125" Type="http://schemas.openxmlformats.org/officeDocument/2006/relationships/customXml" Target="../ink/ink60.xml"/><Relationship Id="rId141" Type="http://schemas.openxmlformats.org/officeDocument/2006/relationships/customXml" Target="../ink/ink68.xml"/><Relationship Id="rId146" Type="http://schemas.openxmlformats.org/officeDocument/2006/relationships/image" Target="../media/image84.png"/><Relationship Id="rId167" Type="http://schemas.openxmlformats.org/officeDocument/2006/relationships/customXml" Target="../ink/ink81.xml"/><Relationship Id="rId7" Type="http://schemas.openxmlformats.org/officeDocument/2006/relationships/customXml" Target="../ink/ink1.xml"/><Relationship Id="rId71" Type="http://schemas.openxmlformats.org/officeDocument/2006/relationships/image" Target="../media/image47.png"/><Relationship Id="rId92" Type="http://schemas.openxmlformats.org/officeDocument/2006/relationships/customXml" Target="../ink/ink43.xml"/><Relationship Id="rId162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29" Type="http://schemas.openxmlformats.org/officeDocument/2006/relationships/customXml" Target="../ink/ink12.xml"/><Relationship Id="rId24" Type="http://schemas.openxmlformats.org/officeDocument/2006/relationships/image" Target="../media/image24.png"/><Relationship Id="rId40" Type="http://schemas.openxmlformats.org/officeDocument/2006/relationships/image" Target="../media/image32.png"/><Relationship Id="rId45" Type="http://schemas.openxmlformats.org/officeDocument/2006/relationships/customXml" Target="../ink/ink19.xml"/><Relationship Id="rId66" Type="http://schemas.openxmlformats.org/officeDocument/2006/relationships/customXml" Target="../ink/ink30.xml"/><Relationship Id="rId87" Type="http://schemas.openxmlformats.org/officeDocument/2006/relationships/image" Target="../media/image55.png"/><Relationship Id="rId110" Type="http://schemas.openxmlformats.org/officeDocument/2006/relationships/image" Target="../media/image66.png"/><Relationship Id="rId115" Type="http://schemas.openxmlformats.org/officeDocument/2006/relationships/customXml" Target="../ink/ink55.xml"/><Relationship Id="rId131" Type="http://schemas.openxmlformats.org/officeDocument/2006/relationships/customXml" Target="../ink/ink63.xml"/><Relationship Id="rId136" Type="http://schemas.openxmlformats.org/officeDocument/2006/relationships/image" Target="../media/image79.png"/><Relationship Id="rId157" Type="http://schemas.openxmlformats.org/officeDocument/2006/relationships/customXml" Target="../ink/ink76.xml"/><Relationship Id="rId178" Type="http://schemas.openxmlformats.org/officeDocument/2006/relationships/image" Target="../media/image100.png"/><Relationship Id="rId61" Type="http://schemas.openxmlformats.org/officeDocument/2006/relationships/customXml" Target="../ink/ink27.xml"/><Relationship Id="rId82" Type="http://schemas.openxmlformats.org/officeDocument/2006/relationships/customXml" Target="../ink/ink38.xml"/><Relationship Id="rId152" Type="http://schemas.openxmlformats.org/officeDocument/2006/relationships/image" Target="../media/image87.png"/><Relationship Id="rId173" Type="http://schemas.openxmlformats.org/officeDocument/2006/relationships/customXml" Target="../ink/ink84.xml"/><Relationship Id="rId19" Type="http://schemas.openxmlformats.org/officeDocument/2006/relationships/customXml" Target="../ink/ink7.xml"/><Relationship Id="rId14" Type="http://schemas.openxmlformats.org/officeDocument/2006/relationships/image" Target="../media/image19.png"/><Relationship Id="rId35" Type="http://schemas.openxmlformats.org/officeDocument/2006/relationships/customXml" Target="../ink/ink14.xml"/><Relationship Id="rId56" Type="http://schemas.openxmlformats.org/officeDocument/2006/relationships/image" Target="../media/image40.png"/><Relationship Id="rId77" Type="http://schemas.openxmlformats.org/officeDocument/2006/relationships/image" Target="../media/image50.png"/><Relationship Id="rId100" Type="http://schemas.openxmlformats.org/officeDocument/2006/relationships/image" Target="../media/image61.png"/><Relationship Id="rId105" Type="http://schemas.openxmlformats.org/officeDocument/2006/relationships/customXml" Target="../ink/ink50.xml"/><Relationship Id="rId126" Type="http://schemas.openxmlformats.org/officeDocument/2006/relationships/image" Target="../media/image74.png"/><Relationship Id="rId147" Type="http://schemas.openxmlformats.org/officeDocument/2006/relationships/customXml" Target="../ink/ink71.xml"/><Relationship Id="rId168" Type="http://schemas.openxmlformats.org/officeDocument/2006/relationships/image" Target="../media/image95.png"/><Relationship Id="rId8" Type="http://schemas.openxmlformats.org/officeDocument/2006/relationships/image" Target="../media/image16.png"/><Relationship Id="rId51" Type="http://schemas.openxmlformats.org/officeDocument/2006/relationships/customXml" Target="../ink/ink22.xml"/><Relationship Id="rId72" Type="http://schemas.openxmlformats.org/officeDocument/2006/relationships/customXml" Target="../ink/ink33.xml"/><Relationship Id="rId93" Type="http://schemas.openxmlformats.org/officeDocument/2006/relationships/image" Target="../media/image58.png"/><Relationship Id="rId98" Type="http://schemas.openxmlformats.org/officeDocument/2006/relationships/image" Target="../media/image60.png"/><Relationship Id="rId121" Type="http://schemas.openxmlformats.org/officeDocument/2006/relationships/customXml" Target="../ink/ink58.xml"/><Relationship Id="rId142" Type="http://schemas.openxmlformats.org/officeDocument/2006/relationships/image" Target="../media/image82.png"/><Relationship Id="rId163" Type="http://schemas.openxmlformats.org/officeDocument/2006/relationships/customXml" Target="../ink/ink79.xml"/><Relationship Id="rId3" Type="http://schemas.openxmlformats.org/officeDocument/2006/relationships/image" Target="../media/image12.png"/><Relationship Id="rId25" Type="http://schemas.openxmlformats.org/officeDocument/2006/relationships/customXml" Target="../ink/ink10.xml"/><Relationship Id="rId46" Type="http://schemas.openxmlformats.org/officeDocument/2006/relationships/image" Target="../media/image35.png"/><Relationship Id="rId67" Type="http://schemas.openxmlformats.org/officeDocument/2006/relationships/image" Target="../media/image45.png"/><Relationship Id="rId116" Type="http://schemas.openxmlformats.org/officeDocument/2006/relationships/image" Target="../media/image69.png"/><Relationship Id="rId137" Type="http://schemas.openxmlformats.org/officeDocument/2006/relationships/customXml" Target="../ink/ink66.xml"/><Relationship Id="rId158" Type="http://schemas.openxmlformats.org/officeDocument/2006/relationships/image" Target="../media/image90.png"/><Relationship Id="rId20" Type="http://schemas.openxmlformats.org/officeDocument/2006/relationships/image" Target="../media/image22.png"/><Relationship Id="rId41" Type="http://schemas.openxmlformats.org/officeDocument/2006/relationships/customXml" Target="../ink/ink17.xml"/><Relationship Id="rId62" Type="http://schemas.openxmlformats.org/officeDocument/2006/relationships/customXml" Target="../ink/ink28.xml"/><Relationship Id="rId83" Type="http://schemas.openxmlformats.org/officeDocument/2006/relationships/image" Target="../media/image53.png"/><Relationship Id="rId88" Type="http://schemas.openxmlformats.org/officeDocument/2006/relationships/customXml" Target="../ink/ink41.xml"/><Relationship Id="rId111" Type="http://schemas.openxmlformats.org/officeDocument/2006/relationships/customXml" Target="../ink/ink53.xml"/><Relationship Id="rId132" Type="http://schemas.openxmlformats.org/officeDocument/2006/relationships/image" Target="../media/image77.png"/><Relationship Id="rId153" Type="http://schemas.openxmlformats.org/officeDocument/2006/relationships/customXml" Target="../ink/ink74.xml"/><Relationship Id="rId174" Type="http://schemas.openxmlformats.org/officeDocument/2006/relationships/image" Target="../media/image98.png"/><Relationship Id="rId179" Type="http://schemas.openxmlformats.org/officeDocument/2006/relationships/customXml" Target="../ink/ink87.xml"/><Relationship Id="rId15" Type="http://schemas.openxmlformats.org/officeDocument/2006/relationships/customXml" Target="../ink/ink5.xml"/><Relationship Id="rId36" Type="http://schemas.openxmlformats.org/officeDocument/2006/relationships/image" Target="../media/image30.png"/><Relationship Id="rId57" Type="http://schemas.openxmlformats.org/officeDocument/2006/relationships/customXml" Target="../ink/ink25.xml"/><Relationship Id="rId106" Type="http://schemas.openxmlformats.org/officeDocument/2006/relationships/image" Target="../media/image64.png"/><Relationship Id="rId127" Type="http://schemas.openxmlformats.org/officeDocument/2006/relationships/customXml" Target="../ink/ink61.xml"/><Relationship Id="rId10" Type="http://schemas.openxmlformats.org/officeDocument/2006/relationships/image" Target="../media/image17.png"/><Relationship Id="rId52" Type="http://schemas.openxmlformats.org/officeDocument/2006/relationships/image" Target="../media/image38.png"/><Relationship Id="rId73" Type="http://schemas.openxmlformats.org/officeDocument/2006/relationships/image" Target="../media/image48.png"/><Relationship Id="rId78" Type="http://schemas.openxmlformats.org/officeDocument/2006/relationships/customXml" Target="../ink/ink36.xml"/><Relationship Id="rId94" Type="http://schemas.openxmlformats.org/officeDocument/2006/relationships/customXml" Target="../ink/ink44.xml"/><Relationship Id="rId99" Type="http://schemas.openxmlformats.org/officeDocument/2006/relationships/customXml" Target="../ink/ink47.xml"/><Relationship Id="rId101" Type="http://schemas.openxmlformats.org/officeDocument/2006/relationships/customXml" Target="../ink/ink48.xml"/><Relationship Id="rId122" Type="http://schemas.openxmlformats.org/officeDocument/2006/relationships/image" Target="../media/image72.png"/><Relationship Id="rId143" Type="http://schemas.openxmlformats.org/officeDocument/2006/relationships/customXml" Target="../ink/ink69.xml"/><Relationship Id="rId148" Type="http://schemas.openxmlformats.org/officeDocument/2006/relationships/image" Target="../media/image85.png"/><Relationship Id="rId164" Type="http://schemas.openxmlformats.org/officeDocument/2006/relationships/image" Target="../media/image93.png"/><Relationship Id="rId169" Type="http://schemas.openxmlformats.org/officeDocument/2006/relationships/customXml" Target="../ink/ink82.xml"/><Relationship Id="rId4" Type="http://schemas.openxmlformats.org/officeDocument/2006/relationships/image" Target="../media/image13.png"/><Relationship Id="rId9" Type="http://schemas.openxmlformats.org/officeDocument/2006/relationships/customXml" Target="../ink/ink2.xml"/><Relationship Id="rId180" Type="http://schemas.openxmlformats.org/officeDocument/2006/relationships/image" Target="../media/image101.png"/><Relationship Id="rId26" Type="http://schemas.openxmlformats.org/officeDocument/2006/relationships/image" Target="../media/image25.png"/><Relationship Id="rId47" Type="http://schemas.openxmlformats.org/officeDocument/2006/relationships/customXml" Target="../ink/ink20.xml"/><Relationship Id="rId68" Type="http://schemas.openxmlformats.org/officeDocument/2006/relationships/customXml" Target="../ink/ink31.xml"/><Relationship Id="rId89" Type="http://schemas.openxmlformats.org/officeDocument/2006/relationships/image" Target="../media/image56.png"/><Relationship Id="rId112" Type="http://schemas.openxmlformats.org/officeDocument/2006/relationships/image" Target="../media/image67.png"/><Relationship Id="rId133" Type="http://schemas.openxmlformats.org/officeDocument/2006/relationships/customXml" Target="../ink/ink64.xml"/><Relationship Id="rId154" Type="http://schemas.openxmlformats.org/officeDocument/2006/relationships/image" Target="../media/image88.png"/><Relationship Id="rId175" Type="http://schemas.openxmlformats.org/officeDocument/2006/relationships/customXml" Target="../ink/ink85.xml"/><Relationship Id="rId16" Type="http://schemas.openxmlformats.org/officeDocument/2006/relationships/image" Target="../media/image20.png"/><Relationship Id="rId37" Type="http://schemas.openxmlformats.org/officeDocument/2006/relationships/customXml" Target="../ink/ink15.xml"/><Relationship Id="rId58" Type="http://schemas.openxmlformats.org/officeDocument/2006/relationships/image" Target="../media/image41.png"/><Relationship Id="rId79" Type="http://schemas.openxmlformats.org/officeDocument/2006/relationships/image" Target="../media/image51.png"/><Relationship Id="rId102" Type="http://schemas.openxmlformats.org/officeDocument/2006/relationships/image" Target="../media/image62.png"/><Relationship Id="rId123" Type="http://schemas.openxmlformats.org/officeDocument/2006/relationships/customXml" Target="../ink/ink59.xml"/><Relationship Id="rId144" Type="http://schemas.openxmlformats.org/officeDocument/2006/relationships/image" Target="../media/image83.png"/><Relationship Id="rId90" Type="http://schemas.openxmlformats.org/officeDocument/2006/relationships/customXml" Target="../ink/ink42.xml"/><Relationship Id="rId165" Type="http://schemas.openxmlformats.org/officeDocument/2006/relationships/customXml" Target="../ink/ink80.xml"/><Relationship Id="rId27" Type="http://schemas.openxmlformats.org/officeDocument/2006/relationships/customXml" Target="../ink/ink11.xml"/><Relationship Id="rId48" Type="http://schemas.openxmlformats.org/officeDocument/2006/relationships/image" Target="../media/image36.png"/><Relationship Id="rId69" Type="http://schemas.openxmlformats.org/officeDocument/2006/relationships/image" Target="../media/image46.png"/><Relationship Id="rId113" Type="http://schemas.openxmlformats.org/officeDocument/2006/relationships/customXml" Target="../ink/ink54.xml"/><Relationship Id="rId134" Type="http://schemas.openxmlformats.org/officeDocument/2006/relationships/image" Target="../media/image78.png"/><Relationship Id="rId80" Type="http://schemas.openxmlformats.org/officeDocument/2006/relationships/customXml" Target="../ink/ink37.xml"/><Relationship Id="rId155" Type="http://schemas.openxmlformats.org/officeDocument/2006/relationships/customXml" Target="../ink/ink75.xml"/><Relationship Id="rId176" Type="http://schemas.openxmlformats.org/officeDocument/2006/relationships/image" Target="../media/image99.png"/><Relationship Id="rId17" Type="http://schemas.openxmlformats.org/officeDocument/2006/relationships/customXml" Target="../ink/ink6.xml"/><Relationship Id="rId38" Type="http://schemas.openxmlformats.org/officeDocument/2006/relationships/image" Target="../media/image31.png"/><Relationship Id="rId59" Type="http://schemas.openxmlformats.org/officeDocument/2006/relationships/customXml" Target="../ink/ink26.xml"/><Relationship Id="rId103" Type="http://schemas.openxmlformats.org/officeDocument/2006/relationships/customXml" Target="../ink/ink49.xml"/><Relationship Id="rId124" Type="http://schemas.openxmlformats.org/officeDocument/2006/relationships/image" Target="../media/image73.png"/><Relationship Id="rId70" Type="http://schemas.openxmlformats.org/officeDocument/2006/relationships/customXml" Target="../ink/ink32.xml"/><Relationship Id="rId91" Type="http://schemas.openxmlformats.org/officeDocument/2006/relationships/image" Target="../media/image57.png"/><Relationship Id="rId145" Type="http://schemas.openxmlformats.org/officeDocument/2006/relationships/customXml" Target="../ink/ink70.xml"/><Relationship Id="rId166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8A059-48F8-BA97-B1B0-4BEA57A44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AA9BE65-2A05-CC54-2CD1-9CD56CBA8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2022,LHCb">
            <a:extLst>
              <a:ext uri="{FF2B5EF4-FFF2-40B4-BE49-F238E27FC236}">
                <a16:creationId xmlns:a16="http://schemas.microsoft.com/office/drawing/2014/main" id="{AAE604BD-C8F3-2F00-54E3-4B366DCB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5"/>
          <a:stretch/>
        </p:blipFill>
        <p:spPr bwMode="auto">
          <a:xfrm>
            <a:off x="1" y="-315663"/>
            <a:ext cx="12191999" cy="7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2E50374-8A8D-4CA9-DDFF-2AAC768E3D99}"/>
              </a:ext>
            </a:extLst>
          </p:cNvPr>
          <p:cNvSpPr txBox="1"/>
          <p:nvPr/>
        </p:nvSpPr>
        <p:spPr>
          <a:xfrm>
            <a:off x="7524597" y="7483477"/>
            <a:ext cx="4774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CERN. (2024). </a:t>
            </a:r>
            <a:r>
              <a:rPr lang="en-US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CERN. https://www.home.cern/science/experiments/lhcb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974AF2-D386-EBAA-964D-5B688ECE2428}"/>
              </a:ext>
            </a:extLst>
          </p:cNvPr>
          <p:cNvSpPr txBox="1"/>
          <p:nvPr/>
        </p:nvSpPr>
        <p:spPr>
          <a:xfrm>
            <a:off x="7524597" y="6588579"/>
            <a:ext cx="61477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CERN. (2024). </a:t>
            </a:r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CERN. https://www.home.cern/science/experiments/lhcb </a:t>
            </a:r>
          </a:p>
        </p:txBody>
      </p:sp>
    </p:spTree>
    <p:extLst>
      <p:ext uri="{BB962C8B-B14F-4D97-AF65-F5344CB8AC3E}">
        <p14:creationId xmlns:p14="http://schemas.microsoft.com/office/powerpoint/2010/main" val="430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imax Glass Teapot 1l">
            <a:extLst>
              <a:ext uri="{FF2B5EF4-FFF2-40B4-BE49-F238E27FC236}">
                <a16:creationId xmlns:a16="http://schemas.microsoft.com/office/drawing/2014/main" id="{D83122EB-CF11-7054-EFC4-E703F04B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2" y="2432422"/>
            <a:ext cx="3708312" cy="30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456379DB-224E-1285-6707-BA6112D9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System: RICH2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İçerik Yer Tutucusu 2">
                <a:extLst>
                  <a:ext uri="{FF2B5EF4-FFF2-40B4-BE49-F238E27FC236}">
                    <a16:creationId xmlns:a16="http://schemas.microsoft.com/office/drawing/2014/main" id="{F6510F07-8C50-AD96-0EB2-12FEBA7E87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Simax glass only</a:t>
                </a: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Greatest challenge: stability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halves </a:t>
                </a:r>
              </a:p>
            </p:txBody>
          </p:sp>
        </mc:Choice>
        <mc:Fallback xmlns="">
          <p:sp>
            <p:nvSpPr>
              <p:cNvPr id="5" name="İçerik Yer Tutucusu 2">
                <a:extLst>
                  <a:ext uri="{FF2B5EF4-FFF2-40B4-BE49-F238E27FC236}">
                    <a16:creationId xmlns:a16="http://schemas.microsoft.com/office/drawing/2014/main" id="{F6510F07-8C50-AD96-0EB2-12FEBA7E87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Simax Glass Teapot 1l">
            <a:extLst>
              <a:ext uri="{FF2B5EF4-FFF2-40B4-BE49-F238E27FC236}">
                <a16:creationId xmlns:a16="http://schemas.microsoft.com/office/drawing/2014/main" id="{0EFDD84D-CE15-8343-0E45-43EF1D86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64" y="1364025"/>
            <a:ext cx="2723046" cy="22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3F98387-8CFA-7B19-AB17-C04224F6D092}"/>
              </a:ext>
            </a:extLst>
          </p:cNvPr>
          <p:cNvSpPr txBox="1"/>
          <p:nvPr/>
        </p:nvSpPr>
        <p:spPr>
          <a:xfrm>
            <a:off x="9837329" y="3550715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SIMAX GLASS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50596E8-8A66-432C-8E33-BAFD6CA4766D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2FF3BE38-C041-0631-1C8E-E4C8BFC7D7D4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AB76F8D-8974-3D1B-822D-624E01BDA81F}"/>
              </a:ext>
            </a:extLst>
          </p:cNvPr>
          <p:cNvSpPr txBox="1"/>
          <p:nvPr/>
        </p:nvSpPr>
        <p:spPr>
          <a:xfrm>
            <a:off x="0" y="6174207"/>
            <a:ext cx="68453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1l. (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https://muller-nv.be/en/simax-glass-teapot-1l/ </a:t>
            </a:r>
          </a:p>
        </p:txBody>
      </p:sp>
    </p:spTree>
    <p:extLst>
      <p:ext uri="{BB962C8B-B14F-4D97-AF65-F5344CB8AC3E}">
        <p14:creationId xmlns:p14="http://schemas.microsoft.com/office/powerpoint/2010/main" val="337852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EC9D91-CFD8-DC27-3E49-7614995E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564367"/>
            <a:ext cx="801339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structures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shielding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limit of acceptance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Beampipe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clearance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mm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68BD1C63-D3D0-125A-67F4-9F3D55C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43520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Constraints: RICH2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A20540-62C9-2932-9EDB-9ACBB62E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265011"/>
            <a:ext cx="4213913" cy="611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2D0F21A5-4360-F345-7C65-67CCC94ADFCE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B158892-360B-E4C1-18ED-C51FB2BD3EC4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E4C6853-358D-E7B5-6C99-6DE349F4C3A1}"/>
              </a:ext>
            </a:extLst>
          </p:cNvPr>
          <p:cNvSpPr txBox="1"/>
          <p:nvPr/>
        </p:nvSpPr>
        <p:spPr>
          <a:xfrm>
            <a:off x="0" y="6034412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</p:spTree>
    <p:extLst>
      <p:ext uri="{BB962C8B-B14F-4D97-AF65-F5344CB8AC3E}">
        <p14:creationId xmlns:p14="http://schemas.microsoft.com/office/powerpoint/2010/main" val="168870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439C45-07B7-2509-C561-0C009474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8" y="309768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Radiators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0F171CC-EA09-3DCB-0F05-4A32508EA047}"/>
              </a:ext>
            </a:extLst>
          </p:cNvPr>
          <p:cNvSpPr txBox="1"/>
          <p:nvPr/>
        </p:nvSpPr>
        <p:spPr>
          <a:xfrm>
            <a:off x="0" y="5644231"/>
            <a:ext cx="60978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Wikimedia Foundation. (2023, October 31). </a:t>
            </a:r>
            <a:r>
              <a:rPr lang="en-US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Perfluorobutane</a:t>
            </a:r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Wikipedia. https://en.wikipedia.org/wiki/Perfluorobutane </a:t>
            </a:r>
          </a:p>
        </p:txBody>
      </p:sp>
      <p:pic>
        <p:nvPicPr>
          <p:cNvPr id="11268" name="Picture 4" descr="CARBON TETRAFLUORIDE SDF/Mol File - CF4 - Over 100 million chemical  compounds | CCDDS">
            <a:extLst>
              <a:ext uri="{FF2B5EF4-FFF2-40B4-BE49-F238E27FC236}">
                <a16:creationId xmlns:a16="http://schemas.microsoft.com/office/drawing/2014/main" id="{0245EB83-E2EF-E580-7677-AC085F0F6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5"/>
          <a:stretch/>
        </p:blipFill>
        <p:spPr bwMode="auto">
          <a:xfrm rot="1326353">
            <a:off x="7464922" y="2199621"/>
            <a:ext cx="3921041" cy="35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tructural formula of perfluorobutane">
            <a:extLst>
              <a:ext uri="{FF2B5EF4-FFF2-40B4-BE49-F238E27FC236}">
                <a16:creationId xmlns:a16="http://schemas.microsoft.com/office/drawing/2014/main" id="{915412F9-4483-D7A7-C739-72F76CCA91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54" y="1686085"/>
            <a:ext cx="3364397" cy="19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Metin kutusu 5">
                <a:extLst>
                  <a:ext uri="{FF2B5EF4-FFF2-40B4-BE49-F238E27FC236}">
                    <a16:creationId xmlns:a16="http://schemas.microsoft.com/office/drawing/2014/main" id="{C232C502-0DB1-0CA8-4C2B-C5F72D373B0E}"/>
                  </a:ext>
                </a:extLst>
              </p:cNvPr>
              <p:cNvSpPr txBox="1"/>
              <p:nvPr/>
            </p:nvSpPr>
            <p:spPr>
              <a:xfrm>
                <a:off x="8532547" y="997026"/>
                <a:ext cx="2478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32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sSub>
                        <m:sSubPr>
                          <m:ctrlPr>
                            <a:rPr lang="tr-TR" sz="32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</m:oMath>
                  </m:oMathPara>
                </a14:m>
                <a:endParaRPr lang="tr-TR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Metin kutusu 5">
                <a:extLst>
                  <a:ext uri="{FF2B5EF4-FFF2-40B4-BE49-F238E27FC236}">
                    <a16:creationId xmlns:a16="http://schemas.microsoft.com/office/drawing/2014/main" id="{C232C502-0DB1-0CA8-4C2B-C5F72D373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547" y="997026"/>
                <a:ext cx="2478172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7D22B11E-B94F-3353-FEF3-C35A908E2F68}"/>
                  </a:ext>
                </a:extLst>
              </p:cNvPr>
              <p:cNvSpPr txBox="1"/>
              <p:nvPr/>
            </p:nvSpPr>
            <p:spPr>
              <a:xfrm>
                <a:off x="9016076" y="3596187"/>
                <a:ext cx="2478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32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sSub>
                        <m:sSubPr>
                          <m:ctrlPr>
                            <a:rPr lang="tr-TR" sz="32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tr-TR" sz="32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tr-TR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7D22B11E-B94F-3353-FEF3-C35A908E2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076" y="3596187"/>
                <a:ext cx="247817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etin kutusu 8">
            <a:extLst>
              <a:ext uri="{FF2B5EF4-FFF2-40B4-BE49-F238E27FC236}">
                <a16:creationId xmlns:a16="http://schemas.microsoft.com/office/drawing/2014/main" id="{4DA1CC64-A0F0-1CF7-8F45-E8EB031D63CE}"/>
              </a:ext>
            </a:extLst>
          </p:cNvPr>
          <p:cNvSpPr txBox="1"/>
          <p:nvPr/>
        </p:nvSpPr>
        <p:spPr>
          <a:xfrm>
            <a:off x="-26424" y="6024378"/>
            <a:ext cx="6477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tetrafluoride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SDF/mol file - CF4 -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CCDDS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Mol. (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https://www.molinstincts.com/sdf-mol-file/CARBON-TETRAFLUORIDE-sdf-CT1001636577.html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1AD2ED07-E255-C5D4-7C5F-7CFDEC6B7DB2}"/>
                  </a:ext>
                </a:extLst>
              </p:cNvPr>
              <p:cNvSpPr txBox="1"/>
              <p:nvPr/>
            </p:nvSpPr>
            <p:spPr>
              <a:xfrm>
                <a:off x="488778" y="1205670"/>
                <a:ext cx="5298528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Fluorocarbon gases</a:t>
                </a:r>
                <a:endParaRPr lang="tr-T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tr-T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Room</a:t>
                </a:r>
                <a:r>
                  <a:rPr lang="tr-T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</a:t>
                </a:r>
                <a:r>
                  <a:rPr lang="tr-T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lang="tr-T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</a:t>
                </a: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dispersion</a:t>
                </a:r>
                <a:endParaRPr lang="tr-T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Refractive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indices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0C, 101.3 Pa, 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400nm) </a:t>
                </a: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1.0014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1.00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05 (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endParaRPr lang="tr-T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tr-T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tr-T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1AD2ED07-E255-C5D4-7C5F-7CFDEC6B7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78" y="1205670"/>
                <a:ext cx="5298528" cy="5632311"/>
              </a:xfrm>
              <a:prstGeom prst="rect">
                <a:avLst/>
              </a:prstGeom>
              <a:blipFill>
                <a:blip r:embed="rId7"/>
                <a:stretch>
                  <a:fillRect l="-149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ikdörtgen 10">
            <a:extLst>
              <a:ext uri="{FF2B5EF4-FFF2-40B4-BE49-F238E27FC236}">
                <a16:creationId xmlns:a16="http://schemas.microsoft.com/office/drawing/2014/main" id="{B6BBB49D-6784-72CD-C8FC-186EF4E874FA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383B2D6-27E4-0C9E-7021-719FE06FF4EE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CC44FED3-B619-C221-D017-3A7F532C851B}"/>
              </a:ext>
            </a:extLst>
          </p:cNvPr>
          <p:cNvSpPr/>
          <p:nvPr/>
        </p:nvSpPr>
        <p:spPr>
          <a:xfrm rot="20141961">
            <a:off x="5284113" y="1517125"/>
            <a:ext cx="3481647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3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K?</a:t>
            </a:r>
          </a:p>
        </p:txBody>
      </p:sp>
    </p:spTree>
    <p:extLst>
      <p:ext uri="{BB962C8B-B14F-4D97-AF65-F5344CB8AC3E}">
        <p14:creationId xmlns:p14="http://schemas.microsoft.com/office/powerpoint/2010/main" val="9565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CE24E7E2-B4DF-5A44-7911-588025F9D1D1}"/>
              </a:ext>
            </a:extLst>
          </p:cNvPr>
          <p:cNvSpPr/>
          <p:nvPr/>
        </p:nvSpPr>
        <p:spPr>
          <a:xfrm>
            <a:off x="0" y="-297455"/>
            <a:ext cx="12493128" cy="715545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6F0E82C-B321-9F72-D306-8D77B6111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DE99F6C-96FC-B67B-DB88-712224397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5799" b="11929"/>
          <a:stretch/>
        </p:blipFill>
        <p:spPr bwMode="auto">
          <a:xfrm>
            <a:off x="5034545" y="-473724"/>
            <a:ext cx="8296783" cy="75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FD6AD41F-308B-F067-33AF-4DF1CB060816}"/>
              </a:ext>
            </a:extLst>
          </p:cNvPr>
          <p:cNvSpPr txBox="1">
            <a:spLocks/>
          </p:cNvSpPr>
          <p:nvPr/>
        </p:nvSpPr>
        <p:spPr>
          <a:xfrm>
            <a:off x="61716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DED1320C-BEF2-03CA-4CBD-F247EBC7B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mm thick wall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Refractive index 1</a:t>
            </a: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.03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&amp;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</a:t>
            </a: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4772BF9-9D2D-77FA-EE9F-F0C01EF0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4815" y="98244"/>
            <a:ext cx="7732601" cy="63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2EC80F3-3893-AD76-0665-21730DB99503}"/>
              </a:ext>
            </a:extLst>
          </p:cNvPr>
          <p:cNvSpPr txBox="1"/>
          <p:nvPr/>
        </p:nvSpPr>
        <p:spPr>
          <a:xfrm>
            <a:off x="17789" y="6372915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27D5059-A9A9-6EDE-C118-453F00FE681E}"/>
              </a:ext>
            </a:extLst>
          </p:cNvPr>
          <p:cNvSpPr txBox="1"/>
          <p:nvPr/>
        </p:nvSpPr>
        <p:spPr>
          <a:xfrm>
            <a:off x="44343" y="5902308"/>
            <a:ext cx="49636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SilicaTM</a:t>
            </a:r>
            <a:r>
              <a:rPr lang="tr-TR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</a:t>
            </a:r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BuyAerogel.com. (</a:t>
            </a:r>
            <a:r>
              <a:rPr lang="tr-TR" sz="1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http://www.buyaerogel.com/product/classic-silica-disc/ </a:t>
            </a:r>
          </a:p>
        </p:txBody>
      </p:sp>
    </p:spTree>
    <p:extLst>
      <p:ext uri="{BB962C8B-B14F-4D97-AF65-F5344CB8AC3E}">
        <p14:creationId xmlns:p14="http://schemas.microsoft.com/office/powerpoint/2010/main" val="34935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009EFDB-6336-3DB0-2F4A-36BEA614D2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7" y="212938"/>
            <a:ext cx="7380287" cy="61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57668DA-702F-5EFD-49BB-8CA7F3F8D853}"/>
              </a:ext>
            </a:extLst>
          </p:cNvPr>
          <p:cNvSpPr txBox="1"/>
          <p:nvPr/>
        </p:nvSpPr>
        <p:spPr>
          <a:xfrm>
            <a:off x="6624903" y="1797697"/>
            <a:ext cx="4389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 angle versus particle momentum in RICH radiators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A08BB7E-2C5B-678F-F77F-E59080B16F79}"/>
              </a:ext>
            </a:extLst>
          </p:cNvPr>
          <p:cNvSpPr txBox="1"/>
          <p:nvPr/>
        </p:nvSpPr>
        <p:spPr>
          <a:xfrm rot="16200000">
            <a:off x="9013914" y="3298195"/>
            <a:ext cx="6094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https://twiki.cern.ch/twiki/pub/LHCb/RICHPicturesAndFigures/radiators.png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6D27A59-AC96-70A0-2C69-00BFB642B562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5C075FD-A0FD-87B7-C9F7-F8D83963583C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C4C03123-ACDE-6C83-606D-F69384AFE9F9}"/>
                  </a:ext>
                </a:extLst>
              </p:cNvPr>
              <p:cNvSpPr txBox="1"/>
              <p:nvPr/>
            </p:nvSpPr>
            <p:spPr>
              <a:xfrm>
                <a:off x="6917339" y="3221932"/>
                <a:ext cx="2494857" cy="9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tr-TR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tr-TR" sz="2800" dirty="0"/>
              </a:p>
            </p:txBody>
          </p:sp>
        </mc:Choice>
        <mc:Fallback xmlns="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C4C03123-ACDE-6C83-606D-F69384AFE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339" y="3221932"/>
                <a:ext cx="2494857" cy="9743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0C7BEDDA-CAD3-6C8C-1445-1CB116BB9379}"/>
                  </a:ext>
                </a:extLst>
              </p:cNvPr>
              <p:cNvSpPr txBox="1"/>
              <p:nvPr/>
            </p:nvSpPr>
            <p:spPr>
              <a:xfrm>
                <a:off x="8983102" y="3354211"/>
                <a:ext cx="2199189" cy="842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tr-T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tr-TR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tr-TR" sz="3600" dirty="0"/>
              </a:p>
            </p:txBody>
          </p:sp>
        </mc:Choice>
        <mc:Fallback xmlns="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0C7BEDDA-CAD3-6C8C-1445-1CB116BB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102" y="3354211"/>
                <a:ext cx="2199189" cy="8420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070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5E198E4-8EE3-2F27-BA84-391E9775E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4"/>
          <a:stretch/>
        </p:blipFill>
        <p:spPr>
          <a:xfrm>
            <a:off x="4468376" y="3366161"/>
            <a:ext cx="7723624" cy="311568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0342DC9-F53A-9661-947A-445E0725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7" y="111126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Detectors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E2C7C8-9554-C151-515D-6F58CB93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97" y="1190492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Hybrid Photon Detectors (HPDs)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Photoelectron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 e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lectron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-hole pairs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mm diameter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1024 pixels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 tubes in RICH1, 288 in RICH2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 Anode Photomultipliers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MaPMTs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resolution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F186FA4-7105-E0C5-1FE3-AB5D334785C6}"/>
              </a:ext>
            </a:extLst>
          </p:cNvPr>
          <p:cNvSpPr txBox="1"/>
          <p:nvPr/>
        </p:nvSpPr>
        <p:spPr>
          <a:xfrm>
            <a:off x="0" y="6204009"/>
            <a:ext cx="6096000" cy="26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172585" algn="l"/>
              </a:tabLst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LHCb Collaboration 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2008 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JINST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S08005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10.1088/1748-0221/3/08/S08005</a:t>
            </a:r>
            <a:endParaRPr lang="tr-T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FA3402D-DC5A-5E02-1EFC-6861593025BE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A107B79-6864-BB14-5A4D-3B47A24840DD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50FA7C-6B91-E48A-144F-5BAE6B6C2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/>
          <a:stretch/>
        </p:blipFill>
        <p:spPr bwMode="auto">
          <a:xfrm rot="16200000">
            <a:off x="8326340" y="291940"/>
            <a:ext cx="3428998" cy="30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ECA37B1-3EB8-DE2A-8BB1-303C8CE69605}"/>
              </a:ext>
            </a:extLst>
          </p:cNvPr>
          <p:cNvSpPr txBox="1"/>
          <p:nvPr/>
        </p:nvSpPr>
        <p:spPr>
          <a:xfrm>
            <a:off x="0" y="5843559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</p:spTree>
    <p:extLst>
      <p:ext uri="{BB962C8B-B14F-4D97-AF65-F5344CB8AC3E}">
        <p14:creationId xmlns:p14="http://schemas.microsoft.com/office/powerpoint/2010/main" val="14591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EBE5A9-1432-7B86-9488-C531CD2B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54" y="302055"/>
            <a:ext cx="9297692" cy="1325563"/>
          </a:xfrm>
        </p:spPr>
        <p:txBody>
          <a:bodyPr>
            <a:no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 angle resolution for reconstructed photons detected by RICH1 (left) and RICH2 (right) using early Run 3 Data</a:t>
            </a:r>
            <a:b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 =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192ACA3B-EC9D-3621-4EDF-2F868BE7F066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4E1A4DF-550D-0614-BD7A-9DC04B2F5A02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3F07C2D3-B11F-470F-D7E5-53DC14ED2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28" r="21197" b="15684"/>
          <a:stretch/>
        </p:blipFill>
        <p:spPr>
          <a:xfrm>
            <a:off x="186319" y="1899256"/>
            <a:ext cx="5909681" cy="409699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A42D561-2662-61E7-1C8E-AA640CE82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43" r="22287" b="17955"/>
          <a:stretch/>
        </p:blipFill>
        <p:spPr>
          <a:xfrm>
            <a:off x="6034332" y="1899256"/>
            <a:ext cx="5854160" cy="4096992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2F21DA1-A8F2-EB58-EFC7-17E9519CC184}"/>
              </a:ext>
            </a:extLst>
          </p:cNvPr>
          <p:cNvSpPr txBox="1"/>
          <p:nvPr/>
        </p:nvSpPr>
        <p:spPr>
          <a:xfrm>
            <a:off x="129794" y="5916662"/>
            <a:ext cx="6846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difference between the measured Cherenkov angle and the expected Cherenkov angle</a:t>
            </a:r>
            <a:endParaRPr lang="tr-TR" sz="1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2104881-6376-22E0-2861-22ADF8C17889}"/>
              </a:ext>
            </a:extLst>
          </p:cNvPr>
          <p:cNvSpPr txBox="1"/>
          <p:nvPr/>
        </p:nvSpPr>
        <p:spPr>
          <a:xfrm rot="16200000">
            <a:off x="-3293394" y="1848773"/>
            <a:ext cx="6846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often a particular </a:t>
            </a:r>
            <a:r>
              <a:rPr lang="en-US" sz="1200" b="0" i="0" dirty="0" err="1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Δθ</a:t>
            </a:r>
            <a:r>
              <a:rPr lang="tr-TR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Cherenkov is observed</a:t>
            </a:r>
            <a:endParaRPr lang="tr-TR" sz="1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C567A22-2C3F-29DB-D01C-B92517B1DB42}"/>
              </a:ext>
            </a:extLst>
          </p:cNvPr>
          <p:cNvSpPr txBox="1"/>
          <p:nvPr/>
        </p:nvSpPr>
        <p:spPr>
          <a:xfrm>
            <a:off x="7615479" y="2043215"/>
            <a:ext cx="68463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of the </a:t>
            </a:r>
            <a:r>
              <a:rPr lang="en-US" sz="1200" b="0" i="0" dirty="0" err="1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Δθ_Cherenkov</a:t>
            </a:r>
            <a:r>
              <a:rPr lang="en-US" sz="1200" b="0" i="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</a:t>
            </a:r>
            <a:endParaRPr lang="tr-TR" sz="1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818CB29-DCD0-CD5F-BD8E-DFFFE355364E}"/>
              </a:ext>
            </a:extLst>
          </p:cNvPr>
          <p:cNvSpPr txBox="1"/>
          <p:nvPr/>
        </p:nvSpPr>
        <p:spPr>
          <a:xfrm>
            <a:off x="8145005" y="6059002"/>
            <a:ext cx="40469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(2023). RICH Performance Plots - Cherenkov Angle Resolutions for RICH 1 and RICH 2. Geneva; CERN. </a:t>
            </a:r>
          </a:p>
        </p:txBody>
      </p:sp>
    </p:spTree>
    <p:extLst>
      <p:ext uri="{BB962C8B-B14F-4D97-AF65-F5344CB8AC3E}">
        <p14:creationId xmlns:p14="http://schemas.microsoft.com/office/powerpoint/2010/main" val="9904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FB51DC-4F2C-EBE9-5527-E3904568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957" y="206118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Day in RIC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97CEFE14-09AB-1568-E819-0F75DDFCB6B6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521A0FB-87E8-58B7-6D94-5EE5EFBBD36E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C35434DA-2CCB-C62A-F363-31423833E0B2}"/>
              </a:ext>
            </a:extLst>
          </p:cNvPr>
          <p:cNvSpPr/>
          <p:nvPr/>
        </p:nvSpPr>
        <p:spPr>
          <a:xfrm>
            <a:off x="-571500" y="5892800"/>
            <a:ext cx="12065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B9C28CB-3752-A594-F7C6-6B48938EF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618" y="746726"/>
            <a:ext cx="6829863" cy="56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F761DB8-EC1B-CD53-7605-214E2BBC65B7}"/>
              </a:ext>
            </a:extLst>
          </p:cNvPr>
          <p:cNvSpPr txBox="1"/>
          <p:nvPr/>
        </p:nvSpPr>
        <p:spPr>
          <a:xfrm rot="16200000">
            <a:off x="7791214" y="2129740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42124AE-E1F2-3145-BB63-490EDEEBE424}"/>
              </a:ext>
            </a:extLst>
          </p:cNvPr>
          <p:cNvSpPr txBox="1"/>
          <p:nvPr/>
        </p:nvSpPr>
        <p:spPr>
          <a:xfrm>
            <a:off x="6038850" y="1274214"/>
            <a:ext cx="6517822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Coordinate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Vertex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locator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detectors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Midway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95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1EF22C8-70C7-E4ED-ADE8-85BFCEFDB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21" r="8659"/>
          <a:stretch/>
        </p:blipFill>
        <p:spPr>
          <a:xfrm>
            <a:off x="421606" y="967695"/>
            <a:ext cx="7730355" cy="554678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00691520-0FE7-5055-EAE5-3D9B709C2F5A}"/>
                  </a:ext>
                </a:extLst>
              </p:cNvPr>
              <p:cNvSpPr txBox="1"/>
              <p:nvPr/>
            </p:nvSpPr>
            <p:spPr>
              <a:xfrm>
                <a:off x="1428297" y="540411"/>
                <a:ext cx="609456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Cherenkov angle as a function of track momentum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tr-TR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radiator</a:t>
                </a: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Metin kutusu 6">
                <a:extLst>
                  <a:ext uri="{FF2B5EF4-FFF2-40B4-BE49-F238E27FC236}">
                    <a16:creationId xmlns:a16="http://schemas.microsoft.com/office/drawing/2014/main" id="{00691520-0FE7-5055-EAE5-3D9B709C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297" y="540411"/>
                <a:ext cx="6094562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etin kutusu 7">
            <a:extLst>
              <a:ext uri="{FF2B5EF4-FFF2-40B4-BE49-F238E27FC236}">
                <a16:creationId xmlns:a16="http://schemas.microsoft.com/office/drawing/2014/main" id="{A4F0B635-7AD6-3890-C787-144728DBE8F9}"/>
              </a:ext>
            </a:extLst>
          </p:cNvPr>
          <p:cNvSpPr txBox="1"/>
          <p:nvPr/>
        </p:nvSpPr>
        <p:spPr>
          <a:xfrm>
            <a:off x="8359335" y="3248902"/>
            <a:ext cx="31474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rings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bands based on mass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2% of all tracks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99A9441A-C84F-121E-C621-C4D7369A8015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05BDEC59-0A7E-FD00-7384-B444CF7F7631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16DCAC7-94F1-22C9-6091-FA66FC9D9803}"/>
              </a:ext>
            </a:extLst>
          </p:cNvPr>
          <p:cNvSpPr txBox="1"/>
          <p:nvPr/>
        </p:nvSpPr>
        <p:spPr>
          <a:xfrm>
            <a:off x="0" y="6172798"/>
            <a:ext cx="12881114" cy="26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  <a:tabLst>
                <a:tab pos="4172585" algn="l"/>
              </a:tabLst>
            </a:pP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RICH Collaboration.,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Adinolfi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Aglieri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Rinella, G.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Performance of the LHCb RICH detector at the LHC.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2431 (2013). https://doi.org/10.1140/epjc/s10052-013-2431-9</a:t>
            </a:r>
            <a:endParaRPr lang="tr-T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42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9D4F0D-30DA-FDB7-9723-EA8DE768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378F38-4B3E-99D0-5F72-56241E4E4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AE227FD2-9859-FBEE-863D-063871516284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2F676FEC-CB63-4B7D-E657-FE99CE5EED8D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6FC4B66E-2A4B-5E64-AC46-053B684C9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73"/>
          <a:stretch/>
        </p:blipFill>
        <p:spPr>
          <a:xfrm>
            <a:off x="965709" y="343520"/>
            <a:ext cx="10260581" cy="5469451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5BD5236C-79DE-B72C-DFB0-08E417CF1CAF}"/>
              </a:ext>
            </a:extLst>
          </p:cNvPr>
          <p:cNvSpPr txBox="1"/>
          <p:nvPr/>
        </p:nvSpPr>
        <p:spPr>
          <a:xfrm rot="16200000">
            <a:off x="8566377" y="2911618"/>
            <a:ext cx="6845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Collaboration. (2000a). LHCb RICH Technical Design Report. Geneva; CERN. </a:t>
            </a:r>
          </a:p>
        </p:txBody>
      </p:sp>
    </p:spTree>
    <p:extLst>
      <p:ext uri="{BB962C8B-B14F-4D97-AF65-F5344CB8AC3E}">
        <p14:creationId xmlns:p14="http://schemas.microsoft.com/office/powerpoint/2010/main" val="92790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>
            <a:extLst>
              <a:ext uri="{FF2B5EF4-FFF2-40B4-BE49-F238E27FC236}">
                <a16:creationId xmlns:a16="http://schemas.microsoft.com/office/drawing/2014/main" id="{C517E4E8-02B3-7F9D-3B0D-39E92480A906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0577293-C1AF-0793-132D-4780108C502A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B922657-110F-F225-3A24-98FE207C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43" y="922210"/>
            <a:ext cx="10515600" cy="1325563"/>
          </a:xfrm>
        </p:spPr>
        <p:txBody>
          <a:bodyPr/>
          <a:lstStyle/>
          <a:p>
            <a:r>
              <a:rPr lang="tr-TR" sz="4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LHC</a:t>
            </a:r>
            <a:r>
              <a:rPr lang="tr-TR" sz="4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beauty</a:t>
            </a:r>
            <a:endParaRPr lang="tr-TR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İçerik Yer Tutucusu 4" descr="Düz Dolgulu Güneş Gözlüklü Yüz düz dolguyla">
            <a:extLst>
              <a:ext uri="{FF2B5EF4-FFF2-40B4-BE49-F238E27FC236}">
                <a16:creationId xmlns:a16="http://schemas.microsoft.com/office/drawing/2014/main" id="{952B9BB5-3953-AC2F-34CA-1F8B8C29E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57" y="5291280"/>
            <a:ext cx="914400" cy="914400"/>
          </a:xfrm>
        </p:spPr>
      </p:pic>
      <p:pic>
        <p:nvPicPr>
          <p:cNvPr id="7" name="Grafik 6" descr="Güneş gözlüklü yüz ana hatları düz dolguyla">
            <a:extLst>
              <a:ext uri="{FF2B5EF4-FFF2-40B4-BE49-F238E27FC236}">
                <a16:creationId xmlns:a16="http://schemas.microsoft.com/office/drawing/2014/main" id="{6EF2F4BE-13D4-995D-4665-79E14364C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643" y="528721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5EACDCCA-5F7C-1FB0-FC97-6683FF366CCD}"/>
                  </a:ext>
                </a:extLst>
              </p:cNvPr>
              <p:cNvSpPr txBox="1"/>
              <p:nvPr/>
            </p:nvSpPr>
            <p:spPr>
              <a:xfrm>
                <a:off x="861821" y="2247773"/>
                <a:ext cx="7198157" cy="4536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 violation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rare decays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b </a:t>
                </a: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Indirect</a:t>
                </a:r>
                <a:r>
                  <a:rPr lang="tr-T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identification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GB" sz="24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pairs per year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Ring-imaging Cherenkov detector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5EACDCCA-5F7C-1FB0-FC97-6683FF366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21" y="2247773"/>
                <a:ext cx="7198157" cy="4536563"/>
              </a:xfrm>
              <a:prstGeom prst="rect">
                <a:avLst/>
              </a:prstGeom>
              <a:blipFill>
                <a:blip r:embed="rId7"/>
                <a:stretch>
                  <a:fillRect l="-110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 descr="The Latest from LHCb - CERN Document Server">
            <a:extLst>
              <a:ext uri="{FF2B5EF4-FFF2-40B4-BE49-F238E27FC236}">
                <a16:creationId xmlns:a16="http://schemas.microsoft.com/office/drawing/2014/main" id="{C3D81C3A-BF9E-2400-BCEA-2FA4DA8A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17" y="2775636"/>
            <a:ext cx="3073400" cy="21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72CB27C1-70CE-B605-0D2C-B0FB019AC3E9}"/>
              </a:ext>
            </a:extLst>
          </p:cNvPr>
          <p:cNvSpPr txBox="1"/>
          <p:nvPr/>
        </p:nvSpPr>
        <p:spPr>
          <a:xfrm rot="16200000">
            <a:off x="9007690" y="326071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latest from </a:t>
            </a:r>
            <a:r>
              <a:rPr lang="en-US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 Document Server. (2009, October 1). https://cds.cern.ch/record/1209907 </a:t>
            </a: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6FA63394-5994-EFF4-BA0D-18293C3B0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8740" y="1076983"/>
            <a:ext cx="1459702" cy="1465580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D358E0D7-DCB2-EEF8-CAAD-A6347C66B269}"/>
              </a:ext>
            </a:extLst>
          </p:cNvPr>
          <p:cNvSpPr/>
          <p:nvPr/>
        </p:nvSpPr>
        <p:spPr>
          <a:xfrm rot="735452">
            <a:off x="4933471" y="3596775"/>
            <a:ext cx="6512511" cy="2646878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w="698500" h="330200" prst="relaxedInset"/>
            <a:bevelB w="260350" h="215900" prst="relaxedInset"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16600" b="1" cap="none" spc="0" dirty="0">
                <a:ln/>
                <a:solidFill>
                  <a:schemeClr val="accent4"/>
                </a:solidFill>
              </a:rPr>
              <a:t>RICH</a:t>
            </a:r>
            <a:endParaRPr lang="tr-TR" sz="6600" b="1" cap="none" spc="0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2373BEC-3D75-B8CF-563F-E1C5C6AC8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62"/>
          <a:stretch/>
        </p:blipFill>
        <p:spPr>
          <a:xfrm>
            <a:off x="-1" y="1191123"/>
            <a:ext cx="12148134" cy="4038705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39A6FE0-89A7-F2F5-978C-477B610B5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&amp; after RICH… 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7DC2B9C-3B2D-52C9-0B8D-FF41335F3154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37EE456-B55B-0F73-4AD1-1E4FF0BF82C2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EE0E40F-E180-7BEB-A8A9-8655BD153D57}"/>
              </a:ext>
            </a:extLst>
          </p:cNvPr>
          <p:cNvSpPr txBox="1"/>
          <p:nvPr/>
        </p:nvSpPr>
        <p:spPr>
          <a:xfrm>
            <a:off x="1449815" y="5229828"/>
            <a:ext cx="9248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 mass distribution for B decays, before RICH information (left) and after (right). Decay modes are eliminated by particle identification.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341DF26-7384-5086-F324-8EDA1AFB823D}"/>
              </a:ext>
            </a:extLst>
          </p:cNvPr>
          <p:cNvSpPr txBox="1"/>
          <p:nvPr/>
        </p:nvSpPr>
        <p:spPr>
          <a:xfrm>
            <a:off x="0" y="6172798"/>
            <a:ext cx="12881114" cy="26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  <a:tabLst>
                <a:tab pos="4172585" algn="l"/>
              </a:tabLst>
            </a:pP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RICH Collaboration.,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Adinolfi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Aglieri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Rinella, G.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Performance of the LHCb RICH detector at the LHC.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2431 (2013). https://doi.org/10.1140/epjc/s10052-013-2431-9</a:t>
            </a:r>
            <a:endParaRPr lang="tr-T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5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EFB2D0-1068-2704-9078-5E3B935D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RICH because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ABA61F9-3D19-4AE2-FFB0-832A9648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charged hadrons (even muons!)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 the final states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Bonus: efficient flavour tagging &amp; trigger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97F585E9-527C-C490-FB2A-731F0748475F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EC1A6C2E-0B3F-7774-797E-E5CAC6C11C7F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483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DC1F39-FB81-79E4-5221-805ECA5B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8" y="376820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Future?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1EC0E0-BE72-431A-C3C4-A90E53A8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73" y="1463778"/>
            <a:ext cx="3685903" cy="4799861"/>
          </a:xfrm>
        </p:spPr>
        <p:txBody>
          <a:bodyPr>
            <a:no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precision!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data!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 with timing!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(next big thing…)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C3E9470D-B05C-642F-123F-FAC6E6F8A3CF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EB91D35-8933-F1F8-58D5-28C7C03D1C73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F2105FE-7997-817C-4A23-D66ED5BD9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02"/>
          <a:stretch/>
        </p:blipFill>
        <p:spPr>
          <a:xfrm>
            <a:off x="7602584" y="2177768"/>
            <a:ext cx="4720046" cy="428753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05D97DD-C695-F11D-A2DE-7F5B1E53D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451"/>
          <a:stretch/>
        </p:blipFill>
        <p:spPr>
          <a:xfrm>
            <a:off x="3831005" y="229243"/>
            <a:ext cx="3902207" cy="3792767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EACA8DAA-2321-8E65-584F-D853E48FD5FC}"/>
              </a:ext>
            </a:extLst>
          </p:cNvPr>
          <p:cNvSpPr/>
          <p:nvPr/>
        </p:nvSpPr>
        <p:spPr>
          <a:xfrm>
            <a:off x="7602584" y="3187337"/>
            <a:ext cx="261256" cy="447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a Bükülü 11">
            <a:extLst>
              <a:ext uri="{FF2B5EF4-FFF2-40B4-BE49-F238E27FC236}">
                <a16:creationId xmlns:a16="http://schemas.microsoft.com/office/drawing/2014/main" id="{0AD4CC52-D698-41AB-685B-6472A328A6C6}"/>
              </a:ext>
            </a:extLst>
          </p:cNvPr>
          <p:cNvSpPr/>
          <p:nvPr/>
        </p:nvSpPr>
        <p:spPr>
          <a:xfrm rot="17743999" flipH="1">
            <a:off x="8536341" y="658863"/>
            <a:ext cx="748450" cy="1974991"/>
          </a:xfrm>
          <a:prstGeom prst="curvedRightArrow">
            <a:avLst>
              <a:gd name="adj1" fmla="val 23234"/>
              <a:gd name="adj2" fmla="val 86926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00135A5-4A06-C2AA-F998-4CAD734B65DD}"/>
              </a:ext>
            </a:extLst>
          </p:cNvPr>
          <p:cNvSpPr txBox="1"/>
          <p:nvPr/>
        </p:nvSpPr>
        <p:spPr>
          <a:xfrm>
            <a:off x="0" y="6078974"/>
            <a:ext cx="68457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Alessio, F. (2020). The LHCb Upgrades for Run3 and Run4. CERN. </a:t>
            </a:r>
          </a:p>
        </p:txBody>
      </p:sp>
    </p:spTree>
    <p:extLst>
      <p:ext uri="{BB962C8B-B14F-4D97-AF65-F5344CB8AC3E}">
        <p14:creationId xmlns:p14="http://schemas.microsoft.com/office/powerpoint/2010/main" val="376854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2D7BDC-ECE9-7C59-9F70-4A5A7733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7F6D3CF-6F87-C4A3-7A6A-BC18039C2C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A75736C-F5FB-CA0F-62B2-F9DB31785F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12" y="1589332"/>
            <a:ext cx="5999176" cy="33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7AC53705-1783-4AAF-5C08-43CBF14B701F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F97BEEC-72DC-32A5-29A2-7AB82110FBE2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10A4BC69-CE02-FE2B-3A66-318352A4846D}"/>
              </a:ext>
            </a:extLst>
          </p:cNvPr>
          <p:cNvSpPr txBox="1">
            <a:spLocks/>
          </p:cNvSpPr>
          <p:nvPr/>
        </p:nvSpPr>
        <p:spPr>
          <a:xfrm>
            <a:off x="838200" y="4963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5F43D95-962F-09AD-99F1-1D8BDA55148B}"/>
              </a:ext>
            </a:extLst>
          </p:cNvPr>
          <p:cNvSpPr txBox="1"/>
          <p:nvPr/>
        </p:nvSpPr>
        <p:spPr>
          <a:xfrm>
            <a:off x="0" y="6034412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</p:spTree>
    <p:extLst>
      <p:ext uri="{BB962C8B-B14F-4D97-AF65-F5344CB8AC3E}">
        <p14:creationId xmlns:p14="http://schemas.microsoft.com/office/powerpoint/2010/main" val="414294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8E98D3-7EED-835D-B31E-2E20325D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9" y="-248243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EB1A92-2FED-D3FE-F5B2-A818B49DA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30" y="766262"/>
            <a:ext cx="10982498" cy="5096875"/>
          </a:xfrm>
        </p:spPr>
        <p:txBody>
          <a:bodyPr>
            <a:noAutofit/>
          </a:bodyPr>
          <a:lstStyle/>
          <a:p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Alessio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F. (2020).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LHCb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Upgrades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Run3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Run4. CERN. </a:t>
            </a:r>
          </a:p>
          <a:p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tetrafluoride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SDF/mol file - CF4 -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million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CCDDS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Mol. (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https://www.molinstincts.com/sdf-mol-file/CARBON-TETRAFLUORIDE-sdf-CT1001636577.html </a:t>
            </a:r>
          </a:p>
          <a:p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CERN. (2024). 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CERN. https://www.home.cern/science/experiments/lhcb </a:t>
            </a:r>
          </a:p>
          <a:p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SilicaTM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disc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BuyAerogel.com. (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http://www.buyaerogel.com/product/classic-silica-disc/ </a:t>
            </a:r>
          </a:p>
          <a:p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LHC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CERN. (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https://home.cern/science/accelerators/high-luminosity-lhc </a:t>
            </a:r>
          </a:p>
          <a:p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Idaho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(2023,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August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9). 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Advanced test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Idaho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https://inl.gov/advanced-test-reactor/ </a:t>
            </a:r>
          </a:p>
          <a:p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latest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CERN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Server. (2009,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1). https://cds.cern.ch/record/1209907 </a:t>
            </a:r>
          </a:p>
          <a:p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LHCb Collaboration. (2000a). LHCb RICH Technical Design Report.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Geneva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CERN. </a:t>
            </a:r>
          </a:p>
          <a:p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RICH Collaboration.,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Adinolfi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Aglieri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Rinella, G.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Performance of the LHCb RICH detector at the LHC.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2431 (2013).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https://doi.org/10.1140/epjc/s10052-013-2431-9</a:t>
            </a:r>
            <a:endParaRPr lang="tr-TR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Collaboration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2008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JINST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S08005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10.1088/1748-0221/3/08/S08005</a:t>
            </a:r>
            <a:endParaRPr lang="tr-TR" sz="14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  <a:p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Palutan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(2021). LHCb Upgrade II. INFN. </a:t>
            </a:r>
          </a:p>
          <a:p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Cherenkov’s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110th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anniversary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Sputnik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Mediabank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(2023,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https://sputnikmediabank.com/selection/list_1007417/ </a:t>
            </a:r>
          </a:p>
          <a:p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1l. (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https://muller-nv.be/en/simax-glass-teapot-1l/ </a:t>
            </a:r>
          </a:p>
          <a:p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Wikimedia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Foundation. (2023,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31).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Perfluorobutane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Wikipedia. https://en.wikipedia.org/wiki/Perfluorobutane </a:t>
            </a:r>
          </a:p>
          <a:p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YouTube. (2018, </a:t>
            </a:r>
            <a:r>
              <a:rPr lang="tr-TR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31). 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Cerenkov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tr-TR" sz="1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tr-TR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YouTube. https://www.youtube.com/watch?v=Yjx0BSXa0Ks 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59F911A-E7BE-DF99-FB7C-F86722A55061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7E9CA4A-AAA1-FE62-872C-4A65261D38D8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592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2B5300-B1FB-ABB5-A396-C8CCB28A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DD55E4-FFB7-D297-D861-908D7BA5C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herenkov radiation - Wikipedia">
            <a:extLst>
              <a:ext uri="{FF2B5EF4-FFF2-40B4-BE49-F238E27FC236}">
                <a16:creationId xmlns:a16="http://schemas.microsoft.com/office/drawing/2014/main" id="{7DC94F35-EFA2-3959-A500-04B4FBB1B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b="19429"/>
          <a:stretch/>
        </p:blipFill>
        <p:spPr bwMode="auto">
          <a:xfrm>
            <a:off x="0" y="-270662"/>
            <a:ext cx="12192000" cy="712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1718DEB-2D9D-EAA3-3DC4-4943C45E759E}"/>
              </a:ext>
            </a:extLst>
          </p:cNvPr>
          <p:cNvSpPr txBox="1"/>
          <p:nvPr/>
        </p:nvSpPr>
        <p:spPr>
          <a:xfrm>
            <a:off x="7642371" y="6351936"/>
            <a:ext cx="45496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Idaho National Laboratory. (2023, August 9). </a:t>
            </a:r>
            <a:r>
              <a:rPr lang="en-US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Advanced test reactor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Idaho National Laboratory. https://inl.gov/advanced-test-reactor/ </a:t>
            </a:r>
          </a:p>
        </p:txBody>
      </p:sp>
      <p:pic>
        <p:nvPicPr>
          <p:cNvPr id="4" name="VID-20240318-WA0003">
            <a:hlinkClick r:id="" action="ppaction://media"/>
            <a:extLst>
              <a:ext uri="{FF2B5EF4-FFF2-40B4-BE49-F238E27FC236}">
                <a16:creationId xmlns:a16="http://schemas.microsoft.com/office/drawing/2014/main" id="{B0FEE635-3619-F143-AC19-0507EE0473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9450" y="681037"/>
            <a:ext cx="9127603" cy="5145040"/>
          </a:xfrm>
          <a:prstGeom prst="rect">
            <a:avLst/>
          </a:prstGeom>
        </p:spPr>
      </p:pic>
      <p:pic>
        <p:nvPicPr>
          <p:cNvPr id="7" name="VID-20240318-WA0002">
            <a:hlinkClick r:id="" action="ppaction://media"/>
            <a:extLst>
              <a:ext uri="{FF2B5EF4-FFF2-40B4-BE49-F238E27FC236}">
                <a16:creationId xmlns:a16="http://schemas.microsoft.com/office/drawing/2014/main" id="{37F15C98-0859-2D18-EA3E-FF762799A7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9451" y="681037"/>
            <a:ext cx="9127602" cy="514504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5ED176A-18C8-CC44-BB39-4C39936D371A}"/>
              </a:ext>
            </a:extLst>
          </p:cNvPr>
          <p:cNvSpPr txBox="1"/>
          <p:nvPr/>
        </p:nvSpPr>
        <p:spPr>
          <a:xfrm>
            <a:off x="0" y="6366848"/>
            <a:ext cx="72874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YouTube. (2018, October 31). </a:t>
            </a:r>
            <a:r>
              <a:rPr lang="en-US" sz="11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does Cerenkov Radiation Work?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YouTube. https://www.youtube.com/watch?v=Yjx0BSXa0Ks </a:t>
            </a:r>
          </a:p>
        </p:txBody>
      </p:sp>
    </p:spTree>
    <p:extLst>
      <p:ext uri="{BB962C8B-B14F-4D97-AF65-F5344CB8AC3E}">
        <p14:creationId xmlns:p14="http://schemas.microsoft.com/office/powerpoint/2010/main" val="36688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8">
            <a:extLst>
              <a:ext uri="{FF2B5EF4-FFF2-40B4-BE49-F238E27FC236}">
                <a16:creationId xmlns:a16="http://schemas.microsoft.com/office/drawing/2014/main" id="{D5CE0B92-EE6F-EDB4-C71B-7C3020F2AC31}"/>
              </a:ext>
            </a:extLst>
          </p:cNvPr>
          <p:cNvSpPr/>
          <p:nvPr/>
        </p:nvSpPr>
        <p:spPr>
          <a:xfrm rot="10800000">
            <a:off x="-644789" y="-216359"/>
            <a:ext cx="13677900" cy="472186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CC2AEB77-AA9E-DA2A-58FD-B1AA001E0B6A}"/>
              </a:ext>
            </a:extLst>
          </p:cNvPr>
          <p:cNvSpPr/>
          <p:nvPr/>
        </p:nvSpPr>
        <p:spPr>
          <a:xfrm rot="10800000">
            <a:off x="-644789" y="372894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etin kutusu 18">
                <a:extLst>
                  <a:ext uri="{FF2B5EF4-FFF2-40B4-BE49-F238E27FC236}">
                    <a16:creationId xmlns:a16="http://schemas.microsoft.com/office/drawing/2014/main" id="{4E6A71F9-C288-7640-5509-AE6D7B67D723}"/>
                  </a:ext>
                </a:extLst>
              </p:cNvPr>
              <p:cNvSpPr txBox="1"/>
              <p:nvPr/>
            </p:nvSpPr>
            <p:spPr>
              <a:xfrm>
                <a:off x="773033" y="2144604"/>
                <a:ext cx="7887286" cy="364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Characteristic number: Cherenkov angle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Main resolution to be measured: Cherenkov angle resolution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Refractive index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particle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Metin kutusu 18">
                <a:extLst>
                  <a:ext uri="{FF2B5EF4-FFF2-40B4-BE49-F238E27FC236}">
                    <a16:creationId xmlns:a16="http://schemas.microsoft.com/office/drawing/2014/main" id="{4E6A71F9-C288-7640-5509-AE6D7B67D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33" y="2144604"/>
                <a:ext cx="7887286" cy="3643818"/>
              </a:xfrm>
              <a:prstGeom prst="rect">
                <a:avLst/>
              </a:prstGeom>
              <a:blipFill>
                <a:blip r:embed="rId3"/>
                <a:stretch>
                  <a:fillRect l="-1082" r="-16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Başlık 1">
            <a:extLst>
              <a:ext uri="{FF2B5EF4-FFF2-40B4-BE49-F238E27FC236}">
                <a16:creationId xmlns:a16="http://schemas.microsoft.com/office/drawing/2014/main" id="{5EB67BEF-0A12-290A-756E-AF408B75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25" y="1082882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Cherenkov Radiation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567E6F6E-8654-D7C9-DC06-0428A701F56B}"/>
                  </a:ext>
                </a:extLst>
              </p:cNvPr>
              <p:cNvSpPr txBox="1"/>
              <p:nvPr/>
            </p:nvSpPr>
            <p:spPr>
              <a:xfrm>
                <a:off x="2747299" y="4350797"/>
                <a:ext cx="320282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tr-TR" sz="4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tr-TR" sz="4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tr-TR" sz="4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tr-TR" sz="4400" dirty="0"/>
              </a:p>
            </p:txBody>
          </p:sp>
        </mc:Choice>
        <mc:Fallback xmlns=""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567E6F6E-8654-D7C9-DC06-0428A701F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299" y="4350797"/>
                <a:ext cx="3202826" cy="14784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45724B2C-36B5-28AE-27A2-576B96B4721F}"/>
                  </a:ext>
                </a:extLst>
              </p:cNvPr>
              <p:cNvSpPr txBox="1"/>
              <p:nvPr/>
            </p:nvSpPr>
            <p:spPr>
              <a:xfrm>
                <a:off x="6096000" y="4558611"/>
                <a:ext cx="2199189" cy="1270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4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tr-TR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tr-TR" sz="4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tr-TR" sz="4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tr-TR" sz="3600" dirty="0"/>
              </a:p>
            </p:txBody>
          </p:sp>
        </mc:Choice>
        <mc:Fallback xmlns=""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45724B2C-36B5-28AE-27A2-576B96B4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558611"/>
                <a:ext cx="2199189" cy="1270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Pavel Cherenkov">
            <a:extLst>
              <a:ext uri="{FF2B5EF4-FFF2-40B4-BE49-F238E27FC236}">
                <a16:creationId xmlns:a16="http://schemas.microsoft.com/office/drawing/2014/main" id="{0A563B01-4E32-8C30-7842-5A636C58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330">
            <a:off x="9633575" y="3857313"/>
            <a:ext cx="2733121" cy="400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9A838778-1146-7889-F3F2-3FF16AF565DD}"/>
                  </a:ext>
                </a:extLst>
              </p14:cNvPr>
              <p14:cNvContentPartPr/>
              <p14:nvPr/>
            </p14:nvContentPartPr>
            <p14:xfrm>
              <a:off x="8864073" y="4227873"/>
              <a:ext cx="12600" cy="4680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9A838778-1146-7889-F3F2-3FF16AF565D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6433" y="4209873"/>
                <a:ext cx="482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Mürekkep 22">
                <a:extLst>
                  <a:ext uri="{FF2B5EF4-FFF2-40B4-BE49-F238E27FC236}">
                    <a16:creationId xmlns:a16="http://schemas.microsoft.com/office/drawing/2014/main" id="{74C61F97-35A3-60B5-6433-87553A9ACD90}"/>
                  </a:ext>
                </a:extLst>
              </p14:cNvPr>
              <p14:cNvContentPartPr/>
              <p14:nvPr/>
            </p14:nvContentPartPr>
            <p14:xfrm>
              <a:off x="8846073" y="4027713"/>
              <a:ext cx="540360" cy="1576800"/>
            </p14:xfrm>
          </p:contentPart>
        </mc:Choice>
        <mc:Fallback xmlns="">
          <p:pic>
            <p:nvPicPr>
              <p:cNvPr id="23" name="Mürekkep 22">
                <a:extLst>
                  <a:ext uri="{FF2B5EF4-FFF2-40B4-BE49-F238E27FC236}">
                    <a16:creationId xmlns:a16="http://schemas.microsoft.com/office/drawing/2014/main" id="{74C61F97-35A3-60B5-6433-87553A9ACD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28073" y="4009713"/>
                <a:ext cx="576000" cy="16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Mürekkep 23">
                <a:extLst>
                  <a:ext uri="{FF2B5EF4-FFF2-40B4-BE49-F238E27FC236}">
                    <a16:creationId xmlns:a16="http://schemas.microsoft.com/office/drawing/2014/main" id="{415772D6-D004-B6C4-4C13-13062287F882}"/>
                  </a:ext>
                </a:extLst>
              </p14:cNvPr>
              <p14:cNvContentPartPr/>
              <p14:nvPr/>
            </p14:nvContentPartPr>
            <p14:xfrm>
              <a:off x="9200673" y="3329313"/>
              <a:ext cx="2986560" cy="3153600"/>
            </p14:xfrm>
          </p:contentPart>
        </mc:Choice>
        <mc:Fallback xmlns="">
          <p:pic>
            <p:nvPicPr>
              <p:cNvPr id="24" name="Mürekkep 23">
                <a:extLst>
                  <a:ext uri="{FF2B5EF4-FFF2-40B4-BE49-F238E27FC236}">
                    <a16:creationId xmlns:a16="http://schemas.microsoft.com/office/drawing/2014/main" id="{415772D6-D004-B6C4-4C13-13062287F8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38033" y="3266673"/>
                <a:ext cx="3112200" cy="32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4F9A8CDC-B70D-50CF-8269-BB03588FC63C}"/>
                  </a:ext>
                </a:extLst>
              </p14:cNvPr>
              <p14:cNvContentPartPr/>
              <p14:nvPr/>
            </p14:nvContentPartPr>
            <p14:xfrm>
              <a:off x="9699273" y="5994033"/>
              <a:ext cx="864000" cy="94644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4F9A8CDC-B70D-50CF-8269-BB03588FC6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36633" y="5931393"/>
                <a:ext cx="989640" cy="10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Mürekkep 25">
                <a:extLst>
                  <a:ext uri="{FF2B5EF4-FFF2-40B4-BE49-F238E27FC236}">
                    <a16:creationId xmlns:a16="http://schemas.microsoft.com/office/drawing/2014/main" id="{B786BD35-96C4-8015-E442-061A751C8E72}"/>
                  </a:ext>
                </a:extLst>
              </p14:cNvPr>
              <p14:cNvContentPartPr/>
              <p14:nvPr/>
            </p14:nvContentPartPr>
            <p14:xfrm>
              <a:off x="9434344" y="3966513"/>
              <a:ext cx="2879609" cy="1579320"/>
            </p14:xfrm>
          </p:contentPart>
        </mc:Choice>
        <mc:Fallback xmlns="">
          <p:pic>
            <p:nvPicPr>
              <p:cNvPr id="26" name="Mürekkep 25">
                <a:extLst>
                  <a:ext uri="{FF2B5EF4-FFF2-40B4-BE49-F238E27FC236}">
                    <a16:creationId xmlns:a16="http://schemas.microsoft.com/office/drawing/2014/main" id="{B786BD35-96C4-8015-E442-061A751C8E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71345" y="3903873"/>
                <a:ext cx="3005248" cy="170496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Metin kutusu 27">
            <a:extLst>
              <a:ext uri="{FF2B5EF4-FFF2-40B4-BE49-F238E27FC236}">
                <a16:creationId xmlns:a16="http://schemas.microsoft.com/office/drawing/2014/main" id="{79364D13-949C-7278-E516-12D18577C7E1}"/>
              </a:ext>
            </a:extLst>
          </p:cNvPr>
          <p:cNvSpPr txBox="1"/>
          <p:nvPr/>
        </p:nvSpPr>
        <p:spPr>
          <a:xfrm>
            <a:off x="-5979" y="6427113"/>
            <a:ext cx="47226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Pavel Cherenkov’s 110th anniversary of birth</a:t>
            </a:r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Sputnik </a:t>
            </a:r>
            <a:r>
              <a:rPr lang="en-US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Mediabank</a:t>
            </a:r>
            <a:r>
              <a:rPr lang="en-US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(2023, November). https://sputnikmediabank.com/selection/list_1007417/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Mürekkep 30">
                <a:extLst>
                  <a:ext uri="{FF2B5EF4-FFF2-40B4-BE49-F238E27FC236}">
                    <a16:creationId xmlns:a16="http://schemas.microsoft.com/office/drawing/2014/main" id="{52CC4621-7D97-B713-5EBD-97D9F4766474}"/>
                  </a:ext>
                </a:extLst>
              </p14:cNvPr>
              <p14:cNvContentPartPr/>
              <p14:nvPr/>
            </p14:nvContentPartPr>
            <p14:xfrm>
              <a:off x="13134536" y="4249041"/>
              <a:ext cx="2160" cy="9000"/>
            </p14:xfrm>
          </p:contentPart>
        </mc:Choice>
        <mc:Fallback xmlns="">
          <p:pic>
            <p:nvPicPr>
              <p:cNvPr id="31" name="Mürekkep 30">
                <a:extLst>
                  <a:ext uri="{FF2B5EF4-FFF2-40B4-BE49-F238E27FC236}">
                    <a16:creationId xmlns:a16="http://schemas.microsoft.com/office/drawing/2014/main" id="{52CC4621-7D97-B713-5EBD-97D9F476647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071536" y="4186041"/>
                <a:ext cx="1278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57" name="Mürekkep 5156">
                <a:extLst>
                  <a:ext uri="{FF2B5EF4-FFF2-40B4-BE49-F238E27FC236}">
                    <a16:creationId xmlns:a16="http://schemas.microsoft.com/office/drawing/2014/main" id="{0E6013BB-59A5-F05A-9D1C-82B05F44F4E1}"/>
                  </a:ext>
                </a:extLst>
              </p14:cNvPr>
              <p14:cNvContentPartPr/>
              <p14:nvPr/>
            </p14:nvContentPartPr>
            <p14:xfrm>
              <a:off x="11498367" y="4848338"/>
              <a:ext cx="111960" cy="629640"/>
            </p14:xfrm>
          </p:contentPart>
        </mc:Choice>
        <mc:Fallback xmlns="">
          <p:pic>
            <p:nvPicPr>
              <p:cNvPr id="5157" name="Mürekkep 5156">
                <a:extLst>
                  <a:ext uri="{FF2B5EF4-FFF2-40B4-BE49-F238E27FC236}">
                    <a16:creationId xmlns:a16="http://schemas.microsoft.com/office/drawing/2014/main" id="{0E6013BB-59A5-F05A-9D1C-82B05F44F4E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489727" y="4839338"/>
                <a:ext cx="129600" cy="64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159" name="Mürekkep 5158">
                <a:extLst>
                  <a:ext uri="{FF2B5EF4-FFF2-40B4-BE49-F238E27FC236}">
                    <a16:creationId xmlns:a16="http://schemas.microsoft.com/office/drawing/2014/main" id="{DE000C15-6463-5972-ADE4-86ABEC19D9DD}"/>
                  </a:ext>
                </a:extLst>
              </p14:cNvPr>
              <p14:cNvContentPartPr/>
              <p14:nvPr/>
            </p14:nvContentPartPr>
            <p14:xfrm>
              <a:off x="9651567" y="4180898"/>
              <a:ext cx="679320" cy="874800"/>
            </p14:xfrm>
          </p:contentPart>
        </mc:Choice>
        <mc:Fallback xmlns="">
          <p:pic>
            <p:nvPicPr>
              <p:cNvPr id="5159" name="Mürekkep 5158">
                <a:extLst>
                  <a:ext uri="{FF2B5EF4-FFF2-40B4-BE49-F238E27FC236}">
                    <a16:creationId xmlns:a16="http://schemas.microsoft.com/office/drawing/2014/main" id="{DE000C15-6463-5972-ADE4-86ABEC19D9D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42567" y="4172258"/>
                <a:ext cx="696960" cy="89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60" name="Mürekkep 5159">
                <a:extLst>
                  <a:ext uri="{FF2B5EF4-FFF2-40B4-BE49-F238E27FC236}">
                    <a16:creationId xmlns:a16="http://schemas.microsoft.com/office/drawing/2014/main" id="{4C03A418-364B-0C4B-19D0-36E6B1D61534}"/>
                  </a:ext>
                </a:extLst>
              </p14:cNvPr>
              <p14:cNvContentPartPr/>
              <p14:nvPr/>
            </p14:nvContentPartPr>
            <p14:xfrm>
              <a:off x="9706647" y="4068218"/>
              <a:ext cx="1634760" cy="646920"/>
            </p14:xfrm>
          </p:contentPart>
        </mc:Choice>
        <mc:Fallback xmlns="">
          <p:pic>
            <p:nvPicPr>
              <p:cNvPr id="5160" name="Mürekkep 5159">
                <a:extLst>
                  <a:ext uri="{FF2B5EF4-FFF2-40B4-BE49-F238E27FC236}">
                    <a16:creationId xmlns:a16="http://schemas.microsoft.com/office/drawing/2014/main" id="{4C03A418-364B-0C4B-19D0-36E6B1D6153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98007" y="4059218"/>
                <a:ext cx="1652400" cy="66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164" name="Mürekkep 5163">
                <a:extLst>
                  <a:ext uri="{FF2B5EF4-FFF2-40B4-BE49-F238E27FC236}">
                    <a16:creationId xmlns:a16="http://schemas.microsoft.com/office/drawing/2014/main" id="{9CF11013-37DB-7600-07CF-997028F57BC7}"/>
                  </a:ext>
                </a:extLst>
              </p14:cNvPr>
              <p14:cNvContentPartPr/>
              <p14:nvPr/>
            </p14:nvContentPartPr>
            <p14:xfrm>
              <a:off x="9688287" y="4360538"/>
              <a:ext cx="270720" cy="769320"/>
            </p14:xfrm>
          </p:contentPart>
        </mc:Choice>
        <mc:Fallback xmlns="">
          <p:pic>
            <p:nvPicPr>
              <p:cNvPr id="5164" name="Mürekkep 5163">
                <a:extLst>
                  <a:ext uri="{FF2B5EF4-FFF2-40B4-BE49-F238E27FC236}">
                    <a16:creationId xmlns:a16="http://schemas.microsoft.com/office/drawing/2014/main" id="{9CF11013-37DB-7600-07CF-997028F57BC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79647" y="4351898"/>
                <a:ext cx="288360" cy="78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21" name="Grup 5220">
            <a:extLst>
              <a:ext uri="{FF2B5EF4-FFF2-40B4-BE49-F238E27FC236}">
                <a16:creationId xmlns:a16="http://schemas.microsoft.com/office/drawing/2014/main" id="{A4C3E527-375B-E325-CDAA-4B94D6EDDF2C}"/>
              </a:ext>
            </a:extLst>
          </p:cNvPr>
          <p:cNvGrpSpPr/>
          <p:nvPr/>
        </p:nvGrpSpPr>
        <p:grpSpPr>
          <a:xfrm>
            <a:off x="9582447" y="4024041"/>
            <a:ext cx="2866149" cy="2752641"/>
            <a:chOff x="9582447" y="4024041"/>
            <a:chExt cx="2866149" cy="275264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147" name="Mürekkep 5146">
                  <a:extLst>
                    <a:ext uri="{FF2B5EF4-FFF2-40B4-BE49-F238E27FC236}">
                      <a16:creationId xmlns:a16="http://schemas.microsoft.com/office/drawing/2014/main" id="{94AA801F-2A94-B107-421B-18B97168B282}"/>
                    </a:ext>
                  </a:extLst>
                </p14:cNvPr>
                <p14:cNvContentPartPr/>
                <p14:nvPr/>
              </p14:nvContentPartPr>
              <p14:xfrm>
                <a:off x="11063847" y="4217258"/>
                <a:ext cx="234000" cy="383400"/>
              </p14:xfrm>
            </p:contentPart>
          </mc:Choice>
          <mc:Fallback xmlns="">
            <p:pic>
              <p:nvPicPr>
                <p:cNvPr id="5147" name="Mürekkep 5146">
                  <a:extLst>
                    <a:ext uri="{FF2B5EF4-FFF2-40B4-BE49-F238E27FC236}">
                      <a16:creationId xmlns:a16="http://schemas.microsoft.com/office/drawing/2014/main" id="{94AA801F-2A94-B107-421B-18B97168B28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054847" y="4208258"/>
                  <a:ext cx="251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Mürekkep 31">
                  <a:extLst>
                    <a:ext uri="{FF2B5EF4-FFF2-40B4-BE49-F238E27FC236}">
                      <a16:creationId xmlns:a16="http://schemas.microsoft.com/office/drawing/2014/main" id="{B53572F9-15BE-F5CF-B1FC-DEBC312AC142}"/>
                    </a:ext>
                  </a:extLst>
                </p14:cNvPr>
                <p14:cNvContentPartPr/>
                <p14:nvPr/>
              </p14:nvContentPartPr>
              <p14:xfrm>
                <a:off x="11259656" y="4287921"/>
                <a:ext cx="6480" cy="27000"/>
              </p14:xfrm>
            </p:contentPart>
          </mc:Choice>
          <mc:Fallback xmlns="">
            <p:pic>
              <p:nvPicPr>
                <p:cNvPr id="32" name="Mürekkep 31">
                  <a:extLst>
                    <a:ext uri="{FF2B5EF4-FFF2-40B4-BE49-F238E27FC236}">
                      <a16:creationId xmlns:a16="http://schemas.microsoft.com/office/drawing/2014/main" id="{B53572F9-15BE-F5CF-B1FC-DEBC312AC14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196656" y="4224921"/>
                  <a:ext cx="132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Mürekkep 32">
                  <a:extLst>
                    <a:ext uri="{FF2B5EF4-FFF2-40B4-BE49-F238E27FC236}">
                      <a16:creationId xmlns:a16="http://schemas.microsoft.com/office/drawing/2014/main" id="{9BF2551C-0AC0-3826-EB89-73116ED1C163}"/>
                    </a:ext>
                  </a:extLst>
                </p14:cNvPr>
                <p14:cNvContentPartPr/>
                <p14:nvPr/>
              </p14:nvContentPartPr>
              <p14:xfrm>
                <a:off x="11294216" y="4475841"/>
                <a:ext cx="80640" cy="174240"/>
              </p14:xfrm>
            </p:contentPart>
          </mc:Choice>
          <mc:Fallback xmlns="">
            <p:pic>
              <p:nvPicPr>
                <p:cNvPr id="33" name="Mürekkep 32">
                  <a:extLst>
                    <a:ext uri="{FF2B5EF4-FFF2-40B4-BE49-F238E27FC236}">
                      <a16:creationId xmlns:a16="http://schemas.microsoft.com/office/drawing/2014/main" id="{9BF2551C-0AC0-3826-EB89-73116ED1C16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231216" y="4412841"/>
                  <a:ext cx="2062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Mürekkep 34">
                  <a:extLst>
                    <a:ext uri="{FF2B5EF4-FFF2-40B4-BE49-F238E27FC236}">
                      <a16:creationId xmlns:a16="http://schemas.microsoft.com/office/drawing/2014/main" id="{9B547330-20C8-9D7B-E337-60FC2236737D}"/>
                    </a:ext>
                  </a:extLst>
                </p14:cNvPr>
                <p14:cNvContentPartPr/>
                <p14:nvPr/>
              </p14:nvContentPartPr>
              <p14:xfrm>
                <a:off x="11477816" y="4765641"/>
                <a:ext cx="171720" cy="583560"/>
              </p14:xfrm>
            </p:contentPart>
          </mc:Choice>
          <mc:Fallback xmlns="">
            <p:pic>
              <p:nvPicPr>
                <p:cNvPr id="35" name="Mürekkep 34">
                  <a:extLst>
                    <a:ext uri="{FF2B5EF4-FFF2-40B4-BE49-F238E27FC236}">
                      <a16:creationId xmlns:a16="http://schemas.microsoft.com/office/drawing/2014/main" id="{9B547330-20C8-9D7B-E337-60FC2236737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415176" y="4703001"/>
                  <a:ext cx="29736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Mürekkep 36">
                  <a:extLst>
                    <a:ext uri="{FF2B5EF4-FFF2-40B4-BE49-F238E27FC236}">
                      <a16:creationId xmlns:a16="http://schemas.microsoft.com/office/drawing/2014/main" id="{209F939A-95D2-2740-4E17-FB2378DE011A}"/>
                    </a:ext>
                  </a:extLst>
                </p14:cNvPr>
                <p14:cNvContentPartPr/>
                <p14:nvPr/>
              </p14:nvContentPartPr>
              <p14:xfrm>
                <a:off x="11035376" y="4163721"/>
                <a:ext cx="364320" cy="443160"/>
              </p14:xfrm>
            </p:contentPart>
          </mc:Choice>
          <mc:Fallback xmlns="">
            <p:pic>
              <p:nvPicPr>
                <p:cNvPr id="37" name="Mürekkep 36">
                  <a:extLst>
                    <a:ext uri="{FF2B5EF4-FFF2-40B4-BE49-F238E27FC236}">
                      <a16:creationId xmlns:a16="http://schemas.microsoft.com/office/drawing/2014/main" id="{209F939A-95D2-2740-4E17-FB2378DE011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972376" y="4100721"/>
                  <a:ext cx="4899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Mürekkep 53">
                  <a:extLst>
                    <a:ext uri="{FF2B5EF4-FFF2-40B4-BE49-F238E27FC236}">
                      <a16:creationId xmlns:a16="http://schemas.microsoft.com/office/drawing/2014/main" id="{5EF91F48-D05A-4DC8-BDC7-5FA8D614AE7D}"/>
                    </a:ext>
                  </a:extLst>
                </p14:cNvPr>
                <p14:cNvContentPartPr/>
                <p14:nvPr/>
              </p14:nvContentPartPr>
              <p14:xfrm>
                <a:off x="10997216" y="4024041"/>
                <a:ext cx="586440" cy="857520"/>
              </p14:xfrm>
            </p:contentPart>
          </mc:Choice>
          <mc:Fallback xmlns="">
            <p:pic>
              <p:nvPicPr>
                <p:cNvPr id="54" name="Mürekkep 53">
                  <a:extLst>
                    <a:ext uri="{FF2B5EF4-FFF2-40B4-BE49-F238E27FC236}">
                      <a16:creationId xmlns:a16="http://schemas.microsoft.com/office/drawing/2014/main" id="{5EF91F48-D05A-4DC8-BDC7-5FA8D614AE7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988216" y="4015401"/>
                  <a:ext cx="604080" cy="8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6" name="Mürekkep 55">
                  <a:extLst>
                    <a:ext uri="{FF2B5EF4-FFF2-40B4-BE49-F238E27FC236}">
                      <a16:creationId xmlns:a16="http://schemas.microsoft.com/office/drawing/2014/main" id="{AE261B5A-D4E9-AEF4-9619-405062A9DFF7}"/>
                    </a:ext>
                  </a:extLst>
                </p14:cNvPr>
                <p14:cNvContentPartPr/>
                <p14:nvPr/>
              </p14:nvContentPartPr>
              <p14:xfrm>
                <a:off x="10993976" y="4245441"/>
                <a:ext cx="90360" cy="75240"/>
              </p14:xfrm>
            </p:contentPart>
          </mc:Choice>
          <mc:Fallback xmlns="">
            <p:pic>
              <p:nvPicPr>
                <p:cNvPr id="56" name="Mürekkep 55">
                  <a:extLst>
                    <a:ext uri="{FF2B5EF4-FFF2-40B4-BE49-F238E27FC236}">
                      <a16:creationId xmlns:a16="http://schemas.microsoft.com/office/drawing/2014/main" id="{AE261B5A-D4E9-AEF4-9619-405062A9DFF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985336" y="4236441"/>
                  <a:ext cx="1080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" name="Mürekkep 56">
                  <a:extLst>
                    <a:ext uri="{FF2B5EF4-FFF2-40B4-BE49-F238E27FC236}">
                      <a16:creationId xmlns:a16="http://schemas.microsoft.com/office/drawing/2014/main" id="{9C4F8668-46C2-8153-20DB-663D0F521D87}"/>
                    </a:ext>
                  </a:extLst>
                </p14:cNvPr>
                <p14:cNvContentPartPr/>
                <p14:nvPr/>
              </p14:nvContentPartPr>
              <p14:xfrm>
                <a:off x="11254976" y="4445601"/>
                <a:ext cx="324360" cy="418680"/>
              </p14:xfrm>
            </p:contentPart>
          </mc:Choice>
          <mc:Fallback xmlns="">
            <p:pic>
              <p:nvPicPr>
                <p:cNvPr id="57" name="Mürekkep 56">
                  <a:extLst>
                    <a:ext uri="{FF2B5EF4-FFF2-40B4-BE49-F238E27FC236}">
                      <a16:creationId xmlns:a16="http://schemas.microsoft.com/office/drawing/2014/main" id="{9C4F8668-46C2-8153-20DB-663D0F521D8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245976" y="4436601"/>
                  <a:ext cx="3420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8" name="Mürekkep 57">
                  <a:extLst>
                    <a:ext uri="{FF2B5EF4-FFF2-40B4-BE49-F238E27FC236}">
                      <a16:creationId xmlns:a16="http://schemas.microsoft.com/office/drawing/2014/main" id="{02A2187F-214C-221E-0A9B-57F1EC9B411F}"/>
                    </a:ext>
                  </a:extLst>
                </p14:cNvPr>
                <p14:cNvContentPartPr/>
                <p14:nvPr/>
              </p14:nvContentPartPr>
              <p14:xfrm>
                <a:off x="10982096" y="4283601"/>
                <a:ext cx="66600" cy="48240"/>
              </p14:xfrm>
            </p:contentPart>
          </mc:Choice>
          <mc:Fallback xmlns="">
            <p:pic>
              <p:nvPicPr>
                <p:cNvPr id="58" name="Mürekkep 57">
                  <a:extLst>
                    <a:ext uri="{FF2B5EF4-FFF2-40B4-BE49-F238E27FC236}">
                      <a16:creationId xmlns:a16="http://schemas.microsoft.com/office/drawing/2014/main" id="{02A2187F-214C-221E-0A9B-57F1EC9B411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973096" y="4274961"/>
                  <a:ext cx="84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9" name="Mürekkep 58">
                  <a:extLst>
                    <a:ext uri="{FF2B5EF4-FFF2-40B4-BE49-F238E27FC236}">
                      <a16:creationId xmlns:a16="http://schemas.microsoft.com/office/drawing/2014/main" id="{752D565D-45EF-58CA-5D29-DFD97A2155C7}"/>
                    </a:ext>
                  </a:extLst>
                </p14:cNvPr>
                <p14:cNvContentPartPr/>
                <p14:nvPr/>
              </p14:nvContentPartPr>
              <p14:xfrm>
                <a:off x="11502296" y="4759521"/>
                <a:ext cx="70920" cy="88560"/>
              </p14:xfrm>
            </p:contentPart>
          </mc:Choice>
          <mc:Fallback xmlns="">
            <p:pic>
              <p:nvPicPr>
                <p:cNvPr id="59" name="Mürekkep 58">
                  <a:extLst>
                    <a:ext uri="{FF2B5EF4-FFF2-40B4-BE49-F238E27FC236}">
                      <a16:creationId xmlns:a16="http://schemas.microsoft.com/office/drawing/2014/main" id="{752D565D-45EF-58CA-5D29-DFD97A2155C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493296" y="4750881"/>
                  <a:ext cx="885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1" name="Mürekkep 60">
                  <a:extLst>
                    <a:ext uri="{FF2B5EF4-FFF2-40B4-BE49-F238E27FC236}">
                      <a16:creationId xmlns:a16="http://schemas.microsoft.com/office/drawing/2014/main" id="{F62EC0EC-3991-7364-A094-7B91106CB193}"/>
                    </a:ext>
                  </a:extLst>
                </p14:cNvPr>
                <p14:cNvContentPartPr/>
                <p14:nvPr/>
              </p14:nvContentPartPr>
              <p14:xfrm>
                <a:off x="10997216" y="4274601"/>
                <a:ext cx="33120" cy="42120"/>
              </p14:xfrm>
            </p:contentPart>
          </mc:Choice>
          <mc:Fallback xmlns="">
            <p:pic>
              <p:nvPicPr>
                <p:cNvPr id="61" name="Mürekkep 60">
                  <a:extLst>
                    <a:ext uri="{FF2B5EF4-FFF2-40B4-BE49-F238E27FC236}">
                      <a16:creationId xmlns:a16="http://schemas.microsoft.com/office/drawing/2014/main" id="{F62EC0EC-3991-7364-A094-7B91106CB19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988216" y="4265601"/>
                  <a:ext cx="507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2" name="Mürekkep 61">
                  <a:extLst>
                    <a:ext uri="{FF2B5EF4-FFF2-40B4-BE49-F238E27FC236}">
                      <a16:creationId xmlns:a16="http://schemas.microsoft.com/office/drawing/2014/main" id="{C6BE26B9-5F60-0492-1A40-61978F1609C5}"/>
                    </a:ext>
                  </a:extLst>
                </p14:cNvPr>
                <p14:cNvContentPartPr/>
                <p14:nvPr/>
              </p14:nvContentPartPr>
              <p14:xfrm>
                <a:off x="11227616" y="4536321"/>
                <a:ext cx="98280" cy="67680"/>
              </p14:xfrm>
            </p:contentPart>
          </mc:Choice>
          <mc:Fallback xmlns="">
            <p:pic>
              <p:nvPicPr>
                <p:cNvPr id="62" name="Mürekkep 61">
                  <a:extLst>
                    <a:ext uri="{FF2B5EF4-FFF2-40B4-BE49-F238E27FC236}">
                      <a16:creationId xmlns:a16="http://schemas.microsoft.com/office/drawing/2014/main" id="{C6BE26B9-5F60-0492-1A40-61978F1609C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18616" y="4527681"/>
                  <a:ext cx="115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38" name="Mürekkep 5137">
                  <a:extLst>
                    <a:ext uri="{FF2B5EF4-FFF2-40B4-BE49-F238E27FC236}">
                      <a16:creationId xmlns:a16="http://schemas.microsoft.com/office/drawing/2014/main" id="{1A433C91-D673-3400-0D77-52F588A1F6F7}"/>
                    </a:ext>
                  </a:extLst>
                </p14:cNvPr>
                <p14:cNvContentPartPr/>
                <p14:nvPr/>
              </p14:nvContentPartPr>
              <p14:xfrm>
                <a:off x="11375936" y="4574481"/>
                <a:ext cx="4680" cy="1800"/>
              </p14:xfrm>
            </p:contentPart>
          </mc:Choice>
          <mc:Fallback xmlns="">
            <p:pic>
              <p:nvPicPr>
                <p:cNvPr id="5138" name="Mürekkep 5137">
                  <a:extLst>
                    <a:ext uri="{FF2B5EF4-FFF2-40B4-BE49-F238E27FC236}">
                      <a16:creationId xmlns:a16="http://schemas.microsoft.com/office/drawing/2014/main" id="{1A433C91-D673-3400-0D77-52F588A1F6F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67296" y="4565841"/>
                  <a:ext cx="223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139" name="Mürekkep 5138">
                  <a:extLst>
                    <a:ext uri="{FF2B5EF4-FFF2-40B4-BE49-F238E27FC236}">
                      <a16:creationId xmlns:a16="http://schemas.microsoft.com/office/drawing/2014/main" id="{7441F279-3FA0-F47D-AC83-D69231D6C83F}"/>
                    </a:ext>
                  </a:extLst>
                </p14:cNvPr>
                <p14:cNvContentPartPr/>
                <p14:nvPr/>
              </p14:nvContentPartPr>
              <p14:xfrm>
                <a:off x="11384216" y="4593201"/>
                <a:ext cx="168120" cy="178200"/>
              </p14:xfrm>
            </p:contentPart>
          </mc:Choice>
          <mc:Fallback xmlns="">
            <p:pic>
              <p:nvPicPr>
                <p:cNvPr id="5139" name="Mürekkep 5138">
                  <a:extLst>
                    <a:ext uri="{FF2B5EF4-FFF2-40B4-BE49-F238E27FC236}">
                      <a16:creationId xmlns:a16="http://schemas.microsoft.com/office/drawing/2014/main" id="{7441F279-3FA0-F47D-AC83-D69231D6C83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375576" y="4584201"/>
                  <a:ext cx="1857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40" name="Mürekkep 5139">
                  <a:extLst>
                    <a:ext uri="{FF2B5EF4-FFF2-40B4-BE49-F238E27FC236}">
                      <a16:creationId xmlns:a16="http://schemas.microsoft.com/office/drawing/2014/main" id="{297B95CF-B363-551F-42C8-B9A101E7183B}"/>
                    </a:ext>
                  </a:extLst>
                </p14:cNvPr>
                <p14:cNvContentPartPr/>
                <p14:nvPr/>
              </p14:nvContentPartPr>
              <p14:xfrm>
                <a:off x="11347496" y="4589241"/>
                <a:ext cx="226800" cy="277560"/>
              </p14:xfrm>
            </p:contentPart>
          </mc:Choice>
          <mc:Fallback xmlns="">
            <p:pic>
              <p:nvPicPr>
                <p:cNvPr id="5140" name="Mürekkep 5139">
                  <a:extLst>
                    <a:ext uri="{FF2B5EF4-FFF2-40B4-BE49-F238E27FC236}">
                      <a16:creationId xmlns:a16="http://schemas.microsoft.com/office/drawing/2014/main" id="{297B95CF-B363-551F-42C8-B9A101E7183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338496" y="4580241"/>
                  <a:ext cx="2444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141" name="Mürekkep 5140">
                  <a:extLst>
                    <a:ext uri="{FF2B5EF4-FFF2-40B4-BE49-F238E27FC236}">
                      <a16:creationId xmlns:a16="http://schemas.microsoft.com/office/drawing/2014/main" id="{0ECFB944-E23B-1851-A1FE-CB28713FF863}"/>
                    </a:ext>
                  </a:extLst>
                </p14:cNvPr>
                <p14:cNvContentPartPr/>
                <p14:nvPr/>
              </p14:nvContentPartPr>
              <p14:xfrm>
                <a:off x="11350376" y="4590321"/>
                <a:ext cx="165600" cy="237600"/>
              </p14:xfrm>
            </p:contentPart>
          </mc:Choice>
          <mc:Fallback xmlns="">
            <p:pic>
              <p:nvPicPr>
                <p:cNvPr id="5141" name="Mürekkep 5140">
                  <a:extLst>
                    <a:ext uri="{FF2B5EF4-FFF2-40B4-BE49-F238E27FC236}">
                      <a16:creationId xmlns:a16="http://schemas.microsoft.com/office/drawing/2014/main" id="{0ECFB944-E23B-1851-A1FE-CB28713FF86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341736" y="4581321"/>
                  <a:ext cx="183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42" name="Mürekkep 5141">
                  <a:extLst>
                    <a:ext uri="{FF2B5EF4-FFF2-40B4-BE49-F238E27FC236}">
                      <a16:creationId xmlns:a16="http://schemas.microsoft.com/office/drawing/2014/main" id="{0E7ABFED-BD4E-CCA9-DF74-603E8FAF57D6}"/>
                    </a:ext>
                  </a:extLst>
                </p14:cNvPr>
                <p14:cNvContentPartPr/>
                <p14:nvPr/>
              </p14:nvContentPartPr>
              <p14:xfrm>
                <a:off x="11333816" y="4607961"/>
                <a:ext cx="2160" cy="6480"/>
              </p14:xfrm>
            </p:contentPart>
          </mc:Choice>
          <mc:Fallback xmlns="">
            <p:pic>
              <p:nvPicPr>
                <p:cNvPr id="5142" name="Mürekkep 5141">
                  <a:extLst>
                    <a:ext uri="{FF2B5EF4-FFF2-40B4-BE49-F238E27FC236}">
                      <a16:creationId xmlns:a16="http://schemas.microsoft.com/office/drawing/2014/main" id="{0E7ABFED-BD4E-CCA9-DF74-603E8FAF57D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24816" y="4598961"/>
                  <a:ext cx="19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50" name="Mürekkep 5149">
                  <a:extLst>
                    <a:ext uri="{FF2B5EF4-FFF2-40B4-BE49-F238E27FC236}">
                      <a16:creationId xmlns:a16="http://schemas.microsoft.com/office/drawing/2014/main" id="{A05F1D0E-A9A1-7014-2DE9-A68ED164C88C}"/>
                    </a:ext>
                  </a:extLst>
                </p14:cNvPr>
                <p14:cNvContentPartPr/>
                <p14:nvPr/>
              </p14:nvContentPartPr>
              <p14:xfrm>
                <a:off x="10879887" y="4189538"/>
                <a:ext cx="674280" cy="699120"/>
              </p14:xfrm>
            </p:contentPart>
          </mc:Choice>
          <mc:Fallback xmlns="">
            <p:pic>
              <p:nvPicPr>
                <p:cNvPr id="5150" name="Mürekkep 5149">
                  <a:extLst>
                    <a:ext uri="{FF2B5EF4-FFF2-40B4-BE49-F238E27FC236}">
                      <a16:creationId xmlns:a16="http://schemas.microsoft.com/office/drawing/2014/main" id="{A05F1D0E-A9A1-7014-2DE9-A68ED164C88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871247" y="4180898"/>
                  <a:ext cx="69192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151" name="Mürekkep 5150">
                  <a:extLst>
                    <a:ext uri="{FF2B5EF4-FFF2-40B4-BE49-F238E27FC236}">
                      <a16:creationId xmlns:a16="http://schemas.microsoft.com/office/drawing/2014/main" id="{AE81FF10-CC35-914D-2495-0474A9B641FA}"/>
                    </a:ext>
                  </a:extLst>
                </p14:cNvPr>
                <p14:cNvContentPartPr/>
                <p14:nvPr/>
              </p14:nvContentPartPr>
              <p14:xfrm>
                <a:off x="11075727" y="4258658"/>
                <a:ext cx="551880" cy="874080"/>
              </p14:xfrm>
            </p:contentPart>
          </mc:Choice>
          <mc:Fallback xmlns="">
            <p:pic>
              <p:nvPicPr>
                <p:cNvPr id="5151" name="Mürekkep 5150">
                  <a:extLst>
                    <a:ext uri="{FF2B5EF4-FFF2-40B4-BE49-F238E27FC236}">
                      <a16:creationId xmlns:a16="http://schemas.microsoft.com/office/drawing/2014/main" id="{AE81FF10-CC35-914D-2495-0474A9B641F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066727" y="4249658"/>
                  <a:ext cx="569520" cy="8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53" name="Mürekkep 5152">
                  <a:extLst>
                    <a:ext uri="{FF2B5EF4-FFF2-40B4-BE49-F238E27FC236}">
                      <a16:creationId xmlns:a16="http://schemas.microsoft.com/office/drawing/2014/main" id="{A647810F-B21C-126A-C487-80325F3816E6}"/>
                    </a:ext>
                  </a:extLst>
                </p14:cNvPr>
                <p14:cNvContentPartPr/>
                <p14:nvPr/>
              </p14:nvContentPartPr>
              <p14:xfrm>
                <a:off x="10810407" y="4176578"/>
                <a:ext cx="815040" cy="1058400"/>
              </p14:xfrm>
            </p:contentPart>
          </mc:Choice>
          <mc:Fallback xmlns="">
            <p:pic>
              <p:nvPicPr>
                <p:cNvPr id="5153" name="Mürekkep 5152">
                  <a:extLst>
                    <a:ext uri="{FF2B5EF4-FFF2-40B4-BE49-F238E27FC236}">
                      <a16:creationId xmlns:a16="http://schemas.microsoft.com/office/drawing/2014/main" id="{A647810F-B21C-126A-C487-80325F3816E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801407" y="4167938"/>
                  <a:ext cx="832680" cy="10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54" name="Mürekkep 5153">
                  <a:extLst>
                    <a:ext uri="{FF2B5EF4-FFF2-40B4-BE49-F238E27FC236}">
                      <a16:creationId xmlns:a16="http://schemas.microsoft.com/office/drawing/2014/main" id="{A1A45A93-8FA6-D5D9-B3A6-E20DA114FA4D}"/>
                    </a:ext>
                  </a:extLst>
                </p14:cNvPr>
                <p14:cNvContentPartPr/>
                <p14:nvPr/>
              </p14:nvContentPartPr>
              <p14:xfrm>
                <a:off x="11246367" y="4505618"/>
                <a:ext cx="321120" cy="784800"/>
              </p14:xfrm>
            </p:contentPart>
          </mc:Choice>
          <mc:Fallback xmlns="">
            <p:pic>
              <p:nvPicPr>
                <p:cNvPr id="5154" name="Mürekkep 5153">
                  <a:extLst>
                    <a:ext uri="{FF2B5EF4-FFF2-40B4-BE49-F238E27FC236}">
                      <a16:creationId xmlns:a16="http://schemas.microsoft.com/office/drawing/2014/main" id="{A1A45A93-8FA6-D5D9-B3A6-E20DA114FA4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237727" y="4496618"/>
                  <a:ext cx="33876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56" name="Mürekkep 5155">
                  <a:extLst>
                    <a:ext uri="{FF2B5EF4-FFF2-40B4-BE49-F238E27FC236}">
                      <a16:creationId xmlns:a16="http://schemas.microsoft.com/office/drawing/2014/main" id="{CAB29138-A7F4-E0E6-0E3F-CE51E2510E86}"/>
                    </a:ext>
                  </a:extLst>
                </p14:cNvPr>
                <p14:cNvContentPartPr/>
                <p14:nvPr/>
              </p14:nvContentPartPr>
              <p14:xfrm>
                <a:off x="11473527" y="4820258"/>
                <a:ext cx="55800" cy="525600"/>
              </p14:xfrm>
            </p:contentPart>
          </mc:Choice>
          <mc:Fallback xmlns="">
            <p:pic>
              <p:nvPicPr>
                <p:cNvPr id="5156" name="Mürekkep 5155">
                  <a:extLst>
                    <a:ext uri="{FF2B5EF4-FFF2-40B4-BE49-F238E27FC236}">
                      <a16:creationId xmlns:a16="http://schemas.microsoft.com/office/drawing/2014/main" id="{CAB29138-A7F4-E0E6-0E3F-CE51E2510E8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464527" y="4811258"/>
                  <a:ext cx="7344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Mürekkep 42">
                  <a:extLst>
                    <a:ext uri="{FF2B5EF4-FFF2-40B4-BE49-F238E27FC236}">
                      <a16:creationId xmlns:a16="http://schemas.microsoft.com/office/drawing/2014/main" id="{49DB7E76-1E08-42F3-304C-BEB6D6788ED1}"/>
                    </a:ext>
                  </a:extLst>
                </p14:cNvPr>
                <p14:cNvContentPartPr/>
                <p14:nvPr/>
              </p14:nvContentPartPr>
              <p14:xfrm>
                <a:off x="10182536" y="4259481"/>
                <a:ext cx="50760" cy="24120"/>
              </p14:xfrm>
            </p:contentPart>
          </mc:Choice>
          <mc:Fallback xmlns="">
            <p:pic>
              <p:nvPicPr>
                <p:cNvPr id="43" name="Mürekkep 42">
                  <a:extLst>
                    <a:ext uri="{FF2B5EF4-FFF2-40B4-BE49-F238E27FC236}">
                      <a16:creationId xmlns:a16="http://schemas.microsoft.com/office/drawing/2014/main" id="{49DB7E76-1E08-42F3-304C-BEB6D6788ED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173896" y="4250481"/>
                  <a:ext cx="68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" name="Mürekkep 43">
                  <a:extLst>
                    <a:ext uri="{FF2B5EF4-FFF2-40B4-BE49-F238E27FC236}">
                      <a16:creationId xmlns:a16="http://schemas.microsoft.com/office/drawing/2014/main" id="{C6341F78-8E74-3647-D52B-7105C129D264}"/>
                    </a:ext>
                  </a:extLst>
                </p14:cNvPr>
                <p14:cNvContentPartPr/>
                <p14:nvPr/>
              </p14:nvContentPartPr>
              <p14:xfrm>
                <a:off x="9867536" y="4456401"/>
                <a:ext cx="61200" cy="89640"/>
              </p14:xfrm>
            </p:contentPart>
          </mc:Choice>
          <mc:Fallback xmlns="">
            <p:pic>
              <p:nvPicPr>
                <p:cNvPr id="44" name="Mürekkep 43">
                  <a:extLst>
                    <a:ext uri="{FF2B5EF4-FFF2-40B4-BE49-F238E27FC236}">
                      <a16:creationId xmlns:a16="http://schemas.microsoft.com/office/drawing/2014/main" id="{C6341F78-8E74-3647-D52B-7105C129D26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858896" y="4447761"/>
                  <a:ext cx="788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Mürekkep 44">
                  <a:extLst>
                    <a:ext uri="{FF2B5EF4-FFF2-40B4-BE49-F238E27FC236}">
                      <a16:creationId xmlns:a16="http://schemas.microsoft.com/office/drawing/2014/main" id="{83D3DD76-FE23-9DBF-D3BE-0500A8ADFA02}"/>
                    </a:ext>
                  </a:extLst>
                </p14:cNvPr>
                <p14:cNvContentPartPr/>
                <p14:nvPr/>
              </p14:nvContentPartPr>
              <p14:xfrm>
                <a:off x="9643616" y="4377561"/>
                <a:ext cx="353520" cy="579960"/>
              </p14:xfrm>
            </p:contentPart>
          </mc:Choice>
          <mc:Fallback xmlns="">
            <p:pic>
              <p:nvPicPr>
                <p:cNvPr id="45" name="Mürekkep 44">
                  <a:extLst>
                    <a:ext uri="{FF2B5EF4-FFF2-40B4-BE49-F238E27FC236}">
                      <a16:creationId xmlns:a16="http://schemas.microsoft.com/office/drawing/2014/main" id="{83D3DD76-FE23-9DBF-D3BE-0500A8ADFA0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634616" y="4368921"/>
                  <a:ext cx="37116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Mürekkep 45">
                  <a:extLst>
                    <a:ext uri="{FF2B5EF4-FFF2-40B4-BE49-F238E27FC236}">
                      <a16:creationId xmlns:a16="http://schemas.microsoft.com/office/drawing/2014/main" id="{A637046B-E241-1E29-A452-8E37818C3EBE}"/>
                    </a:ext>
                  </a:extLst>
                </p14:cNvPr>
                <p14:cNvContentPartPr/>
                <p14:nvPr/>
              </p14:nvContentPartPr>
              <p14:xfrm>
                <a:off x="10128896" y="4178121"/>
                <a:ext cx="335880" cy="119160"/>
              </p14:xfrm>
            </p:contentPart>
          </mc:Choice>
          <mc:Fallback xmlns="">
            <p:pic>
              <p:nvPicPr>
                <p:cNvPr id="46" name="Mürekkep 45">
                  <a:extLst>
                    <a:ext uri="{FF2B5EF4-FFF2-40B4-BE49-F238E27FC236}">
                      <a16:creationId xmlns:a16="http://schemas.microsoft.com/office/drawing/2014/main" id="{A637046B-E241-1E29-A452-8E37818C3EB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119896" y="4169121"/>
                  <a:ext cx="353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Mürekkep 47">
                  <a:extLst>
                    <a:ext uri="{FF2B5EF4-FFF2-40B4-BE49-F238E27FC236}">
                      <a16:creationId xmlns:a16="http://schemas.microsoft.com/office/drawing/2014/main" id="{89F4B172-3B48-BB30-29E8-57769FF9F0A6}"/>
                    </a:ext>
                  </a:extLst>
                </p14:cNvPr>
                <p14:cNvContentPartPr/>
                <p14:nvPr/>
              </p14:nvContentPartPr>
              <p14:xfrm>
                <a:off x="9934136" y="4294041"/>
                <a:ext cx="7200" cy="6480"/>
              </p14:xfrm>
            </p:contentPart>
          </mc:Choice>
          <mc:Fallback xmlns="">
            <p:pic>
              <p:nvPicPr>
                <p:cNvPr id="48" name="Mürekkep 47">
                  <a:extLst>
                    <a:ext uri="{FF2B5EF4-FFF2-40B4-BE49-F238E27FC236}">
                      <a16:creationId xmlns:a16="http://schemas.microsoft.com/office/drawing/2014/main" id="{89F4B172-3B48-BB30-29E8-57769FF9F0A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925496" y="4285041"/>
                  <a:ext cx="24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Mürekkep 48">
                  <a:extLst>
                    <a:ext uri="{FF2B5EF4-FFF2-40B4-BE49-F238E27FC236}">
                      <a16:creationId xmlns:a16="http://schemas.microsoft.com/office/drawing/2014/main" id="{E09CB7D0-E86E-6610-D071-756DCD960C46}"/>
                    </a:ext>
                  </a:extLst>
                </p14:cNvPr>
                <p14:cNvContentPartPr/>
                <p14:nvPr/>
              </p14:nvContentPartPr>
              <p14:xfrm>
                <a:off x="9699776" y="4321401"/>
                <a:ext cx="261000" cy="304200"/>
              </p14:xfrm>
            </p:contentPart>
          </mc:Choice>
          <mc:Fallback xmlns="">
            <p:pic>
              <p:nvPicPr>
                <p:cNvPr id="49" name="Mürekkep 48">
                  <a:extLst>
                    <a:ext uri="{FF2B5EF4-FFF2-40B4-BE49-F238E27FC236}">
                      <a16:creationId xmlns:a16="http://schemas.microsoft.com/office/drawing/2014/main" id="{E09CB7D0-E86E-6610-D071-756DCD960C4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690776" y="4312761"/>
                  <a:ext cx="2786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Mürekkep 49">
                  <a:extLst>
                    <a:ext uri="{FF2B5EF4-FFF2-40B4-BE49-F238E27FC236}">
                      <a16:creationId xmlns:a16="http://schemas.microsoft.com/office/drawing/2014/main" id="{F70D192F-822C-D375-8C23-67B3235D2858}"/>
                    </a:ext>
                  </a:extLst>
                </p14:cNvPr>
                <p14:cNvContentPartPr/>
                <p14:nvPr/>
              </p14:nvContentPartPr>
              <p14:xfrm>
                <a:off x="9961496" y="4284681"/>
                <a:ext cx="35640" cy="40680"/>
              </p14:xfrm>
            </p:contentPart>
          </mc:Choice>
          <mc:Fallback xmlns="">
            <p:pic>
              <p:nvPicPr>
                <p:cNvPr id="50" name="Mürekkep 49">
                  <a:extLst>
                    <a:ext uri="{FF2B5EF4-FFF2-40B4-BE49-F238E27FC236}">
                      <a16:creationId xmlns:a16="http://schemas.microsoft.com/office/drawing/2014/main" id="{F70D192F-822C-D375-8C23-67B3235D285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52496" y="4276041"/>
                  <a:ext cx="532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Mürekkep 50">
                  <a:extLst>
                    <a:ext uri="{FF2B5EF4-FFF2-40B4-BE49-F238E27FC236}">
                      <a16:creationId xmlns:a16="http://schemas.microsoft.com/office/drawing/2014/main" id="{A0839CD5-783A-2B5A-7997-11BD89708D3D}"/>
                    </a:ext>
                  </a:extLst>
                </p14:cNvPr>
                <p14:cNvContentPartPr/>
                <p14:nvPr/>
              </p14:nvContentPartPr>
              <p14:xfrm>
                <a:off x="9722096" y="4306641"/>
                <a:ext cx="285480" cy="283320"/>
              </p14:xfrm>
            </p:contentPart>
          </mc:Choice>
          <mc:Fallback xmlns="">
            <p:pic>
              <p:nvPicPr>
                <p:cNvPr id="51" name="Mürekkep 50">
                  <a:extLst>
                    <a:ext uri="{FF2B5EF4-FFF2-40B4-BE49-F238E27FC236}">
                      <a16:creationId xmlns:a16="http://schemas.microsoft.com/office/drawing/2014/main" id="{A0839CD5-783A-2B5A-7997-11BD89708D3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713456" y="4298001"/>
                  <a:ext cx="3031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Mürekkep 51">
                  <a:extLst>
                    <a:ext uri="{FF2B5EF4-FFF2-40B4-BE49-F238E27FC236}">
                      <a16:creationId xmlns:a16="http://schemas.microsoft.com/office/drawing/2014/main" id="{AED65195-BE1E-ACD0-CF58-9F0652615E92}"/>
                    </a:ext>
                  </a:extLst>
                </p14:cNvPr>
                <p14:cNvContentPartPr/>
                <p14:nvPr/>
              </p14:nvContentPartPr>
              <p14:xfrm>
                <a:off x="9783656" y="4211961"/>
                <a:ext cx="380160" cy="363240"/>
              </p14:xfrm>
            </p:contentPart>
          </mc:Choice>
          <mc:Fallback xmlns="">
            <p:pic>
              <p:nvPicPr>
                <p:cNvPr id="52" name="Mürekkep 51">
                  <a:extLst>
                    <a:ext uri="{FF2B5EF4-FFF2-40B4-BE49-F238E27FC236}">
                      <a16:creationId xmlns:a16="http://schemas.microsoft.com/office/drawing/2014/main" id="{AED65195-BE1E-ACD0-CF58-9F0652615E9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74656" y="4203321"/>
                  <a:ext cx="3978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74" name="Mürekkep 5173">
                  <a:extLst>
                    <a:ext uri="{FF2B5EF4-FFF2-40B4-BE49-F238E27FC236}">
                      <a16:creationId xmlns:a16="http://schemas.microsoft.com/office/drawing/2014/main" id="{B642E5CF-1956-496D-97B2-B791A3B22850}"/>
                    </a:ext>
                  </a:extLst>
                </p14:cNvPr>
                <p14:cNvContentPartPr/>
                <p14:nvPr/>
              </p14:nvContentPartPr>
              <p14:xfrm>
                <a:off x="9628527" y="5260898"/>
                <a:ext cx="318240" cy="347760"/>
              </p14:xfrm>
            </p:contentPart>
          </mc:Choice>
          <mc:Fallback xmlns="">
            <p:pic>
              <p:nvPicPr>
                <p:cNvPr id="5174" name="Mürekkep 5173">
                  <a:extLst>
                    <a:ext uri="{FF2B5EF4-FFF2-40B4-BE49-F238E27FC236}">
                      <a16:creationId xmlns:a16="http://schemas.microsoft.com/office/drawing/2014/main" id="{B642E5CF-1956-496D-97B2-B791A3B2285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619527" y="5251898"/>
                  <a:ext cx="3358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20" name="Mürekkep 5119">
                  <a:extLst>
                    <a:ext uri="{FF2B5EF4-FFF2-40B4-BE49-F238E27FC236}">
                      <a16:creationId xmlns:a16="http://schemas.microsoft.com/office/drawing/2014/main" id="{43D75D17-0ABB-D348-C146-DF80C280A7F6}"/>
                    </a:ext>
                  </a:extLst>
                </p14:cNvPr>
                <p14:cNvContentPartPr/>
                <p14:nvPr/>
              </p14:nvContentPartPr>
              <p14:xfrm>
                <a:off x="9672416" y="5048961"/>
                <a:ext cx="5400" cy="53280"/>
              </p14:xfrm>
            </p:contentPart>
          </mc:Choice>
          <mc:Fallback xmlns="">
            <p:pic>
              <p:nvPicPr>
                <p:cNvPr id="5120" name="Mürekkep 5119">
                  <a:extLst>
                    <a:ext uri="{FF2B5EF4-FFF2-40B4-BE49-F238E27FC236}">
                      <a16:creationId xmlns:a16="http://schemas.microsoft.com/office/drawing/2014/main" id="{43D75D17-0ABB-D348-C146-DF80C280A7F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663416" y="5039961"/>
                  <a:ext cx="230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121" name="Mürekkep 5120">
                  <a:extLst>
                    <a:ext uri="{FF2B5EF4-FFF2-40B4-BE49-F238E27FC236}">
                      <a16:creationId xmlns:a16="http://schemas.microsoft.com/office/drawing/2014/main" id="{F1F10936-69F1-7932-142C-E9F2C5BDD6E1}"/>
                    </a:ext>
                  </a:extLst>
                </p14:cNvPr>
                <p14:cNvContentPartPr/>
                <p14:nvPr/>
              </p14:nvContentPartPr>
              <p14:xfrm>
                <a:off x="9750896" y="5374401"/>
                <a:ext cx="3240" cy="4320"/>
              </p14:xfrm>
            </p:contentPart>
          </mc:Choice>
          <mc:Fallback xmlns="">
            <p:pic>
              <p:nvPicPr>
                <p:cNvPr id="5121" name="Mürekkep 5120">
                  <a:extLst>
                    <a:ext uri="{FF2B5EF4-FFF2-40B4-BE49-F238E27FC236}">
                      <a16:creationId xmlns:a16="http://schemas.microsoft.com/office/drawing/2014/main" id="{F1F10936-69F1-7932-142C-E9F2C5BDD6E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742256" y="5365761"/>
                  <a:ext cx="208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123" name="Mürekkep 5122">
                  <a:extLst>
                    <a:ext uri="{FF2B5EF4-FFF2-40B4-BE49-F238E27FC236}">
                      <a16:creationId xmlns:a16="http://schemas.microsoft.com/office/drawing/2014/main" id="{E3851610-C666-A6D9-71AD-75D9F3C360CB}"/>
                    </a:ext>
                  </a:extLst>
                </p14:cNvPr>
                <p14:cNvContentPartPr/>
                <p14:nvPr/>
              </p14:nvContentPartPr>
              <p14:xfrm>
                <a:off x="9689696" y="5217801"/>
                <a:ext cx="74880" cy="196200"/>
              </p14:xfrm>
            </p:contentPart>
          </mc:Choice>
          <mc:Fallback xmlns="">
            <p:pic>
              <p:nvPicPr>
                <p:cNvPr id="5123" name="Mürekkep 5122">
                  <a:extLst>
                    <a:ext uri="{FF2B5EF4-FFF2-40B4-BE49-F238E27FC236}">
                      <a16:creationId xmlns:a16="http://schemas.microsoft.com/office/drawing/2014/main" id="{E3851610-C666-A6D9-71AD-75D9F3C360C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681056" y="5209161"/>
                  <a:ext cx="925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124" name="Mürekkep 5123">
                  <a:extLst>
                    <a:ext uri="{FF2B5EF4-FFF2-40B4-BE49-F238E27FC236}">
                      <a16:creationId xmlns:a16="http://schemas.microsoft.com/office/drawing/2014/main" id="{E1DBD795-501B-8F52-778D-C940644EF1B2}"/>
                    </a:ext>
                  </a:extLst>
                </p14:cNvPr>
                <p14:cNvContentPartPr/>
                <p14:nvPr/>
              </p14:nvContentPartPr>
              <p14:xfrm>
                <a:off x="9673856" y="5148321"/>
                <a:ext cx="200520" cy="400680"/>
              </p14:xfrm>
            </p:contentPart>
          </mc:Choice>
          <mc:Fallback xmlns="">
            <p:pic>
              <p:nvPicPr>
                <p:cNvPr id="5124" name="Mürekkep 5123">
                  <a:extLst>
                    <a:ext uri="{FF2B5EF4-FFF2-40B4-BE49-F238E27FC236}">
                      <a16:creationId xmlns:a16="http://schemas.microsoft.com/office/drawing/2014/main" id="{E1DBD795-501B-8F52-778D-C940644EF1B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665216" y="5139681"/>
                  <a:ext cx="21816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125" name="Mürekkep 5124">
                  <a:extLst>
                    <a:ext uri="{FF2B5EF4-FFF2-40B4-BE49-F238E27FC236}">
                      <a16:creationId xmlns:a16="http://schemas.microsoft.com/office/drawing/2014/main" id="{831ABF23-8A5E-EA94-0DB0-5202D56A652F}"/>
                    </a:ext>
                  </a:extLst>
                </p14:cNvPr>
                <p14:cNvContentPartPr/>
                <p14:nvPr/>
              </p14:nvContentPartPr>
              <p14:xfrm>
                <a:off x="9706256" y="5183241"/>
                <a:ext cx="180360" cy="425160"/>
              </p14:xfrm>
            </p:contentPart>
          </mc:Choice>
          <mc:Fallback xmlns="">
            <p:pic>
              <p:nvPicPr>
                <p:cNvPr id="5125" name="Mürekkep 5124">
                  <a:extLst>
                    <a:ext uri="{FF2B5EF4-FFF2-40B4-BE49-F238E27FC236}">
                      <a16:creationId xmlns:a16="http://schemas.microsoft.com/office/drawing/2014/main" id="{831ABF23-8A5E-EA94-0DB0-5202D56A652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697616" y="5174241"/>
                  <a:ext cx="19800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126" name="Mürekkep 5125">
                  <a:extLst>
                    <a:ext uri="{FF2B5EF4-FFF2-40B4-BE49-F238E27FC236}">
                      <a16:creationId xmlns:a16="http://schemas.microsoft.com/office/drawing/2014/main" id="{06F7DA8F-E273-B702-511E-CEA9DCD87F9E}"/>
                    </a:ext>
                  </a:extLst>
                </p14:cNvPr>
                <p14:cNvContentPartPr/>
                <p14:nvPr/>
              </p14:nvContentPartPr>
              <p14:xfrm>
                <a:off x="9682496" y="5115201"/>
                <a:ext cx="64800" cy="294480"/>
              </p14:xfrm>
            </p:contentPart>
          </mc:Choice>
          <mc:Fallback xmlns="">
            <p:pic>
              <p:nvPicPr>
                <p:cNvPr id="5126" name="Mürekkep 5125">
                  <a:extLst>
                    <a:ext uri="{FF2B5EF4-FFF2-40B4-BE49-F238E27FC236}">
                      <a16:creationId xmlns:a16="http://schemas.microsoft.com/office/drawing/2014/main" id="{06F7DA8F-E273-B702-511E-CEA9DCD87F9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673496" y="5106561"/>
                  <a:ext cx="824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127" name="Mürekkep 5126">
                  <a:extLst>
                    <a:ext uri="{FF2B5EF4-FFF2-40B4-BE49-F238E27FC236}">
                      <a16:creationId xmlns:a16="http://schemas.microsoft.com/office/drawing/2014/main" id="{F6B6EA48-6C5E-8CEC-F48B-D9EBEBD44137}"/>
                    </a:ext>
                  </a:extLst>
                </p14:cNvPr>
                <p14:cNvContentPartPr/>
                <p14:nvPr/>
              </p14:nvContentPartPr>
              <p14:xfrm>
                <a:off x="9664856" y="4975881"/>
                <a:ext cx="100440" cy="415800"/>
              </p14:xfrm>
            </p:contentPart>
          </mc:Choice>
          <mc:Fallback xmlns="">
            <p:pic>
              <p:nvPicPr>
                <p:cNvPr id="5127" name="Mürekkep 5126">
                  <a:extLst>
                    <a:ext uri="{FF2B5EF4-FFF2-40B4-BE49-F238E27FC236}">
                      <a16:creationId xmlns:a16="http://schemas.microsoft.com/office/drawing/2014/main" id="{F6B6EA48-6C5E-8CEC-F48B-D9EBEBD4413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656216" y="4967241"/>
                  <a:ext cx="11808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128" name="Mürekkep 5127">
                  <a:extLst>
                    <a:ext uri="{FF2B5EF4-FFF2-40B4-BE49-F238E27FC236}">
                      <a16:creationId xmlns:a16="http://schemas.microsoft.com/office/drawing/2014/main" id="{DBEF4FC9-7689-6719-3CA6-683650B6E2D5}"/>
                    </a:ext>
                  </a:extLst>
                </p14:cNvPr>
                <p14:cNvContentPartPr/>
                <p14:nvPr/>
              </p14:nvContentPartPr>
              <p14:xfrm>
                <a:off x="9701576" y="5124921"/>
                <a:ext cx="68040" cy="265320"/>
              </p14:xfrm>
            </p:contentPart>
          </mc:Choice>
          <mc:Fallback xmlns="">
            <p:pic>
              <p:nvPicPr>
                <p:cNvPr id="5128" name="Mürekkep 5127">
                  <a:extLst>
                    <a:ext uri="{FF2B5EF4-FFF2-40B4-BE49-F238E27FC236}">
                      <a16:creationId xmlns:a16="http://schemas.microsoft.com/office/drawing/2014/main" id="{DBEF4FC9-7689-6719-3CA6-683650B6E2D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692576" y="5115921"/>
                  <a:ext cx="856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129" name="Mürekkep 5128">
                  <a:extLst>
                    <a:ext uri="{FF2B5EF4-FFF2-40B4-BE49-F238E27FC236}">
                      <a16:creationId xmlns:a16="http://schemas.microsoft.com/office/drawing/2014/main" id="{97FA3184-4DA1-CD97-D0F6-075056F54AAD}"/>
                    </a:ext>
                  </a:extLst>
                </p14:cNvPr>
                <p14:cNvContentPartPr/>
                <p14:nvPr/>
              </p14:nvContentPartPr>
              <p14:xfrm>
                <a:off x="9704456" y="5030601"/>
                <a:ext cx="167400" cy="401760"/>
              </p14:xfrm>
            </p:contentPart>
          </mc:Choice>
          <mc:Fallback xmlns="">
            <p:pic>
              <p:nvPicPr>
                <p:cNvPr id="5129" name="Mürekkep 5128">
                  <a:extLst>
                    <a:ext uri="{FF2B5EF4-FFF2-40B4-BE49-F238E27FC236}">
                      <a16:creationId xmlns:a16="http://schemas.microsoft.com/office/drawing/2014/main" id="{97FA3184-4DA1-CD97-D0F6-075056F54AA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695456" y="5021961"/>
                  <a:ext cx="18504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130" name="Mürekkep 5129">
                  <a:extLst>
                    <a:ext uri="{FF2B5EF4-FFF2-40B4-BE49-F238E27FC236}">
                      <a16:creationId xmlns:a16="http://schemas.microsoft.com/office/drawing/2014/main" id="{7ACCAD83-E142-31BD-C423-99CA0A186AF1}"/>
                    </a:ext>
                  </a:extLst>
                </p14:cNvPr>
                <p14:cNvContentPartPr/>
                <p14:nvPr/>
              </p14:nvContentPartPr>
              <p14:xfrm>
                <a:off x="9751976" y="5101521"/>
                <a:ext cx="160200" cy="420480"/>
              </p14:xfrm>
            </p:contentPart>
          </mc:Choice>
          <mc:Fallback xmlns="">
            <p:pic>
              <p:nvPicPr>
                <p:cNvPr id="5130" name="Mürekkep 5129">
                  <a:extLst>
                    <a:ext uri="{FF2B5EF4-FFF2-40B4-BE49-F238E27FC236}">
                      <a16:creationId xmlns:a16="http://schemas.microsoft.com/office/drawing/2014/main" id="{7ACCAD83-E142-31BD-C423-99CA0A186AF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742976" y="5092881"/>
                  <a:ext cx="1778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132" name="Mürekkep 5131">
                  <a:extLst>
                    <a:ext uri="{FF2B5EF4-FFF2-40B4-BE49-F238E27FC236}">
                      <a16:creationId xmlns:a16="http://schemas.microsoft.com/office/drawing/2014/main" id="{06232BCA-4648-1CEE-EC48-6173B4FA79D3}"/>
                    </a:ext>
                  </a:extLst>
                </p14:cNvPr>
                <p14:cNvContentPartPr/>
                <p14:nvPr/>
              </p14:nvContentPartPr>
              <p14:xfrm>
                <a:off x="9670976" y="5106561"/>
                <a:ext cx="76320" cy="267840"/>
              </p14:xfrm>
            </p:contentPart>
          </mc:Choice>
          <mc:Fallback xmlns="">
            <p:pic>
              <p:nvPicPr>
                <p:cNvPr id="5132" name="Mürekkep 5131">
                  <a:extLst>
                    <a:ext uri="{FF2B5EF4-FFF2-40B4-BE49-F238E27FC236}">
                      <a16:creationId xmlns:a16="http://schemas.microsoft.com/office/drawing/2014/main" id="{06232BCA-4648-1CEE-EC48-6173B4FA79D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662336" y="5097561"/>
                  <a:ext cx="939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133" name="Mürekkep 5132">
                  <a:extLst>
                    <a:ext uri="{FF2B5EF4-FFF2-40B4-BE49-F238E27FC236}">
                      <a16:creationId xmlns:a16="http://schemas.microsoft.com/office/drawing/2014/main" id="{3528071D-4BB5-0F7B-9756-FC85184B1E90}"/>
                    </a:ext>
                  </a:extLst>
                </p14:cNvPr>
                <p14:cNvContentPartPr/>
                <p14:nvPr/>
              </p14:nvContentPartPr>
              <p14:xfrm>
                <a:off x="9858176" y="5476641"/>
                <a:ext cx="14760" cy="28440"/>
              </p14:xfrm>
            </p:contentPart>
          </mc:Choice>
          <mc:Fallback xmlns="">
            <p:pic>
              <p:nvPicPr>
                <p:cNvPr id="5133" name="Mürekkep 5132">
                  <a:extLst>
                    <a:ext uri="{FF2B5EF4-FFF2-40B4-BE49-F238E27FC236}">
                      <a16:creationId xmlns:a16="http://schemas.microsoft.com/office/drawing/2014/main" id="{3528071D-4BB5-0F7B-9756-FC85184B1E9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49176" y="5468001"/>
                  <a:ext cx="324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134" name="Mürekkep 5133">
                  <a:extLst>
                    <a:ext uri="{FF2B5EF4-FFF2-40B4-BE49-F238E27FC236}">
                      <a16:creationId xmlns:a16="http://schemas.microsoft.com/office/drawing/2014/main" id="{C8AC3321-BF1D-2E65-1669-CE301D4254B7}"/>
                    </a:ext>
                  </a:extLst>
                </p14:cNvPr>
                <p14:cNvContentPartPr/>
                <p14:nvPr/>
              </p14:nvContentPartPr>
              <p14:xfrm>
                <a:off x="9739016" y="5140761"/>
                <a:ext cx="2160" cy="26640"/>
              </p14:xfrm>
            </p:contentPart>
          </mc:Choice>
          <mc:Fallback xmlns="">
            <p:pic>
              <p:nvPicPr>
                <p:cNvPr id="5134" name="Mürekkep 5133">
                  <a:extLst>
                    <a:ext uri="{FF2B5EF4-FFF2-40B4-BE49-F238E27FC236}">
                      <a16:creationId xmlns:a16="http://schemas.microsoft.com/office/drawing/2014/main" id="{C8AC3321-BF1D-2E65-1669-CE301D4254B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730016" y="5132121"/>
                  <a:ext cx="19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135" name="Mürekkep 5134">
                  <a:extLst>
                    <a:ext uri="{FF2B5EF4-FFF2-40B4-BE49-F238E27FC236}">
                      <a16:creationId xmlns:a16="http://schemas.microsoft.com/office/drawing/2014/main" id="{998BAAC0-DC7F-7FCF-E123-6C243F2E350F}"/>
                    </a:ext>
                  </a:extLst>
                </p14:cNvPr>
                <p14:cNvContentPartPr/>
                <p14:nvPr/>
              </p14:nvContentPartPr>
              <p14:xfrm>
                <a:off x="9723176" y="5052201"/>
                <a:ext cx="40320" cy="86040"/>
              </p14:xfrm>
            </p:contentPart>
          </mc:Choice>
          <mc:Fallback xmlns="">
            <p:pic>
              <p:nvPicPr>
                <p:cNvPr id="5135" name="Mürekkep 5134">
                  <a:extLst>
                    <a:ext uri="{FF2B5EF4-FFF2-40B4-BE49-F238E27FC236}">
                      <a16:creationId xmlns:a16="http://schemas.microsoft.com/office/drawing/2014/main" id="{998BAAC0-DC7F-7FCF-E123-6C243F2E350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714536" y="5043201"/>
                  <a:ext cx="579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168" name="Mürekkep 5167">
                  <a:extLst>
                    <a:ext uri="{FF2B5EF4-FFF2-40B4-BE49-F238E27FC236}">
                      <a16:creationId xmlns:a16="http://schemas.microsoft.com/office/drawing/2014/main" id="{EEA8832D-44A4-C0E4-DDB4-F2966D843662}"/>
                    </a:ext>
                  </a:extLst>
                </p14:cNvPr>
                <p14:cNvContentPartPr/>
                <p14:nvPr/>
              </p14:nvContentPartPr>
              <p14:xfrm>
                <a:off x="9617727" y="5099618"/>
                <a:ext cx="323280" cy="510480"/>
              </p14:xfrm>
            </p:contentPart>
          </mc:Choice>
          <mc:Fallback xmlns="">
            <p:pic>
              <p:nvPicPr>
                <p:cNvPr id="5168" name="Mürekkep 5167">
                  <a:extLst>
                    <a:ext uri="{FF2B5EF4-FFF2-40B4-BE49-F238E27FC236}">
                      <a16:creationId xmlns:a16="http://schemas.microsoft.com/office/drawing/2014/main" id="{EEA8832D-44A4-C0E4-DDB4-F2966D84366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09087" y="5090978"/>
                  <a:ext cx="34092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169" name="Mürekkep 5168">
                  <a:extLst>
                    <a:ext uri="{FF2B5EF4-FFF2-40B4-BE49-F238E27FC236}">
                      <a16:creationId xmlns:a16="http://schemas.microsoft.com/office/drawing/2014/main" id="{C64D38AA-E78B-1BE0-AB11-48C35ED0448D}"/>
                    </a:ext>
                  </a:extLst>
                </p14:cNvPr>
                <p14:cNvContentPartPr/>
                <p14:nvPr/>
              </p14:nvContentPartPr>
              <p14:xfrm>
                <a:off x="9602967" y="5220938"/>
                <a:ext cx="335160" cy="305280"/>
              </p14:xfrm>
            </p:contentPart>
          </mc:Choice>
          <mc:Fallback xmlns="">
            <p:pic>
              <p:nvPicPr>
                <p:cNvPr id="5169" name="Mürekkep 5168">
                  <a:extLst>
                    <a:ext uri="{FF2B5EF4-FFF2-40B4-BE49-F238E27FC236}">
                      <a16:creationId xmlns:a16="http://schemas.microsoft.com/office/drawing/2014/main" id="{C64D38AA-E78B-1BE0-AB11-48C35ED0448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593967" y="5212298"/>
                  <a:ext cx="3528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170" name="Mürekkep 5169">
                  <a:extLst>
                    <a:ext uri="{FF2B5EF4-FFF2-40B4-BE49-F238E27FC236}">
                      <a16:creationId xmlns:a16="http://schemas.microsoft.com/office/drawing/2014/main" id="{A8271E8D-BEAA-29AD-EA99-06B84E788D5C}"/>
                    </a:ext>
                  </a:extLst>
                </p14:cNvPr>
                <p14:cNvContentPartPr/>
                <p14:nvPr/>
              </p14:nvContentPartPr>
              <p14:xfrm>
                <a:off x="9661287" y="5230658"/>
                <a:ext cx="242280" cy="369000"/>
              </p14:xfrm>
            </p:contentPart>
          </mc:Choice>
          <mc:Fallback xmlns="">
            <p:pic>
              <p:nvPicPr>
                <p:cNvPr id="5170" name="Mürekkep 5169">
                  <a:extLst>
                    <a:ext uri="{FF2B5EF4-FFF2-40B4-BE49-F238E27FC236}">
                      <a16:creationId xmlns:a16="http://schemas.microsoft.com/office/drawing/2014/main" id="{A8271E8D-BEAA-29AD-EA99-06B84E788D5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652647" y="5222018"/>
                  <a:ext cx="259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171" name="Mürekkep 5170">
                  <a:extLst>
                    <a:ext uri="{FF2B5EF4-FFF2-40B4-BE49-F238E27FC236}">
                      <a16:creationId xmlns:a16="http://schemas.microsoft.com/office/drawing/2014/main" id="{EB71EB35-2251-B2D3-9A55-DF5B89046131}"/>
                    </a:ext>
                  </a:extLst>
                </p14:cNvPr>
                <p14:cNvContentPartPr/>
                <p14:nvPr/>
              </p14:nvContentPartPr>
              <p14:xfrm>
                <a:off x="9582447" y="5250458"/>
                <a:ext cx="457920" cy="386280"/>
              </p14:xfrm>
            </p:contentPart>
          </mc:Choice>
          <mc:Fallback xmlns="">
            <p:pic>
              <p:nvPicPr>
                <p:cNvPr id="5171" name="Mürekkep 5170">
                  <a:extLst>
                    <a:ext uri="{FF2B5EF4-FFF2-40B4-BE49-F238E27FC236}">
                      <a16:creationId xmlns:a16="http://schemas.microsoft.com/office/drawing/2014/main" id="{EB71EB35-2251-B2D3-9A55-DF5B8904613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573447" y="5241818"/>
                  <a:ext cx="47556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176" name="Mürekkep 5175">
                  <a:extLst>
                    <a:ext uri="{FF2B5EF4-FFF2-40B4-BE49-F238E27FC236}">
                      <a16:creationId xmlns:a16="http://schemas.microsoft.com/office/drawing/2014/main" id="{6719911A-8DB2-F2FF-0986-E9CAA99FCCC0}"/>
                    </a:ext>
                  </a:extLst>
                </p14:cNvPr>
                <p14:cNvContentPartPr/>
                <p14:nvPr/>
              </p14:nvContentPartPr>
              <p14:xfrm>
                <a:off x="9720687" y="5321738"/>
                <a:ext cx="200520" cy="279360"/>
              </p14:xfrm>
            </p:contentPart>
          </mc:Choice>
          <mc:Fallback xmlns="">
            <p:pic>
              <p:nvPicPr>
                <p:cNvPr id="5176" name="Mürekkep 5175">
                  <a:extLst>
                    <a:ext uri="{FF2B5EF4-FFF2-40B4-BE49-F238E27FC236}">
                      <a16:creationId xmlns:a16="http://schemas.microsoft.com/office/drawing/2014/main" id="{6719911A-8DB2-F2FF-0986-E9CAA99FCCC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712047" y="5312738"/>
                  <a:ext cx="2181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177" name="Mürekkep 5176">
                  <a:extLst>
                    <a:ext uri="{FF2B5EF4-FFF2-40B4-BE49-F238E27FC236}">
                      <a16:creationId xmlns:a16="http://schemas.microsoft.com/office/drawing/2014/main" id="{B2276097-31E9-8578-90AA-E93CFB6C8CEE}"/>
                    </a:ext>
                  </a:extLst>
                </p14:cNvPr>
                <p14:cNvContentPartPr/>
                <p14:nvPr/>
              </p14:nvContentPartPr>
              <p14:xfrm>
                <a:off x="9712767" y="5294018"/>
                <a:ext cx="225000" cy="222120"/>
              </p14:xfrm>
            </p:contentPart>
          </mc:Choice>
          <mc:Fallback xmlns="">
            <p:pic>
              <p:nvPicPr>
                <p:cNvPr id="5177" name="Mürekkep 5176">
                  <a:extLst>
                    <a:ext uri="{FF2B5EF4-FFF2-40B4-BE49-F238E27FC236}">
                      <a16:creationId xmlns:a16="http://schemas.microsoft.com/office/drawing/2014/main" id="{B2276097-31E9-8578-90AA-E93CFB6C8CE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703767" y="5285018"/>
                  <a:ext cx="2426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178" name="Mürekkep 5177">
                  <a:extLst>
                    <a:ext uri="{FF2B5EF4-FFF2-40B4-BE49-F238E27FC236}">
                      <a16:creationId xmlns:a16="http://schemas.microsoft.com/office/drawing/2014/main" id="{6B8D3A69-76B8-687D-A2DF-C474365442A2}"/>
                    </a:ext>
                  </a:extLst>
                </p14:cNvPr>
                <p14:cNvContentPartPr/>
                <p14:nvPr/>
              </p14:nvContentPartPr>
              <p14:xfrm>
                <a:off x="9714567" y="5260898"/>
                <a:ext cx="186120" cy="285840"/>
              </p14:xfrm>
            </p:contentPart>
          </mc:Choice>
          <mc:Fallback xmlns="">
            <p:pic>
              <p:nvPicPr>
                <p:cNvPr id="5178" name="Mürekkep 5177">
                  <a:extLst>
                    <a:ext uri="{FF2B5EF4-FFF2-40B4-BE49-F238E27FC236}">
                      <a16:creationId xmlns:a16="http://schemas.microsoft.com/office/drawing/2014/main" id="{6B8D3A69-76B8-687D-A2DF-C474365442A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705567" y="5251898"/>
                  <a:ext cx="203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180" name="Mürekkep 5179">
                  <a:extLst>
                    <a:ext uri="{FF2B5EF4-FFF2-40B4-BE49-F238E27FC236}">
                      <a16:creationId xmlns:a16="http://schemas.microsoft.com/office/drawing/2014/main" id="{37C1BE5E-3F5D-413A-D95B-5EA9C0EDDA62}"/>
                    </a:ext>
                  </a:extLst>
                </p14:cNvPr>
                <p14:cNvContentPartPr/>
                <p14:nvPr/>
              </p14:nvContentPartPr>
              <p14:xfrm>
                <a:off x="9721767" y="5358098"/>
                <a:ext cx="300960" cy="226800"/>
              </p14:xfrm>
            </p:contentPart>
          </mc:Choice>
          <mc:Fallback xmlns="">
            <p:pic>
              <p:nvPicPr>
                <p:cNvPr id="5180" name="Mürekkep 5179">
                  <a:extLst>
                    <a:ext uri="{FF2B5EF4-FFF2-40B4-BE49-F238E27FC236}">
                      <a16:creationId xmlns:a16="http://schemas.microsoft.com/office/drawing/2014/main" id="{37C1BE5E-3F5D-413A-D95B-5EA9C0EDDA6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712767" y="5349098"/>
                  <a:ext cx="3186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5185" name="Mürekkep 5184">
                  <a:extLst>
                    <a:ext uri="{FF2B5EF4-FFF2-40B4-BE49-F238E27FC236}">
                      <a16:creationId xmlns:a16="http://schemas.microsoft.com/office/drawing/2014/main" id="{E65DC8EF-7C39-1BA4-9806-C723F6EC906E}"/>
                    </a:ext>
                  </a:extLst>
                </p14:cNvPr>
                <p14:cNvContentPartPr/>
                <p14:nvPr/>
              </p14:nvContentPartPr>
              <p14:xfrm>
                <a:off x="10060887" y="5622698"/>
                <a:ext cx="243720" cy="389160"/>
              </p14:xfrm>
            </p:contentPart>
          </mc:Choice>
          <mc:Fallback xmlns="">
            <p:pic>
              <p:nvPicPr>
                <p:cNvPr id="5185" name="Mürekkep 5184">
                  <a:extLst>
                    <a:ext uri="{FF2B5EF4-FFF2-40B4-BE49-F238E27FC236}">
                      <a16:creationId xmlns:a16="http://schemas.microsoft.com/office/drawing/2014/main" id="{E65DC8EF-7C39-1BA4-9806-C723F6EC906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051887" y="5614058"/>
                  <a:ext cx="2613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5187" name="Mürekkep 5186">
                  <a:extLst>
                    <a:ext uri="{FF2B5EF4-FFF2-40B4-BE49-F238E27FC236}">
                      <a16:creationId xmlns:a16="http://schemas.microsoft.com/office/drawing/2014/main" id="{37EAFC2A-C84F-12F8-B3ED-D6A87B1B13A8}"/>
                    </a:ext>
                  </a:extLst>
                </p14:cNvPr>
                <p14:cNvContentPartPr/>
                <p14:nvPr/>
              </p14:nvContentPartPr>
              <p14:xfrm>
                <a:off x="10224687" y="5852018"/>
                <a:ext cx="268200" cy="327960"/>
              </p14:xfrm>
            </p:contentPart>
          </mc:Choice>
          <mc:Fallback xmlns="">
            <p:pic>
              <p:nvPicPr>
                <p:cNvPr id="5187" name="Mürekkep 5186">
                  <a:extLst>
                    <a:ext uri="{FF2B5EF4-FFF2-40B4-BE49-F238E27FC236}">
                      <a16:creationId xmlns:a16="http://schemas.microsoft.com/office/drawing/2014/main" id="{37EAFC2A-C84F-12F8-B3ED-D6A87B1B13A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216047" y="5843378"/>
                  <a:ext cx="2858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5188" name="Mürekkep 5187">
                  <a:extLst>
                    <a:ext uri="{FF2B5EF4-FFF2-40B4-BE49-F238E27FC236}">
                      <a16:creationId xmlns:a16="http://schemas.microsoft.com/office/drawing/2014/main" id="{3299157B-8DC0-46DA-A3FA-BE6B4F32F51B}"/>
                    </a:ext>
                  </a:extLst>
                </p14:cNvPr>
                <p14:cNvContentPartPr/>
                <p14:nvPr/>
              </p14:nvContentPartPr>
              <p14:xfrm>
                <a:off x="10068087" y="5608658"/>
                <a:ext cx="407160" cy="519840"/>
              </p14:xfrm>
            </p:contentPart>
          </mc:Choice>
          <mc:Fallback xmlns="">
            <p:pic>
              <p:nvPicPr>
                <p:cNvPr id="5188" name="Mürekkep 5187">
                  <a:extLst>
                    <a:ext uri="{FF2B5EF4-FFF2-40B4-BE49-F238E27FC236}">
                      <a16:creationId xmlns:a16="http://schemas.microsoft.com/office/drawing/2014/main" id="{3299157B-8DC0-46DA-A3FA-BE6B4F32F51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059087" y="5600018"/>
                  <a:ext cx="42480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5189" name="Mürekkep 5188">
                  <a:extLst>
                    <a:ext uri="{FF2B5EF4-FFF2-40B4-BE49-F238E27FC236}">
                      <a16:creationId xmlns:a16="http://schemas.microsoft.com/office/drawing/2014/main" id="{8AE90574-5C37-5CDB-856C-AF6BF8AF4B0E}"/>
                    </a:ext>
                  </a:extLst>
                </p14:cNvPr>
                <p14:cNvContentPartPr/>
                <p14:nvPr/>
              </p14:nvContentPartPr>
              <p14:xfrm>
                <a:off x="9958287" y="5553578"/>
                <a:ext cx="394920" cy="509760"/>
              </p14:xfrm>
            </p:contentPart>
          </mc:Choice>
          <mc:Fallback xmlns="">
            <p:pic>
              <p:nvPicPr>
                <p:cNvPr id="5189" name="Mürekkep 5188">
                  <a:extLst>
                    <a:ext uri="{FF2B5EF4-FFF2-40B4-BE49-F238E27FC236}">
                      <a16:creationId xmlns:a16="http://schemas.microsoft.com/office/drawing/2014/main" id="{8AE90574-5C37-5CDB-856C-AF6BF8AF4B0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949287" y="5544578"/>
                  <a:ext cx="41256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5190" name="Mürekkep 5189">
                  <a:extLst>
                    <a:ext uri="{FF2B5EF4-FFF2-40B4-BE49-F238E27FC236}">
                      <a16:creationId xmlns:a16="http://schemas.microsoft.com/office/drawing/2014/main" id="{864E7033-2DE2-06A1-E477-82531A7AFA46}"/>
                    </a:ext>
                  </a:extLst>
                </p14:cNvPr>
                <p14:cNvContentPartPr/>
                <p14:nvPr/>
              </p14:nvContentPartPr>
              <p14:xfrm>
                <a:off x="9942447" y="5466458"/>
                <a:ext cx="367560" cy="477360"/>
              </p14:xfrm>
            </p:contentPart>
          </mc:Choice>
          <mc:Fallback xmlns="">
            <p:pic>
              <p:nvPicPr>
                <p:cNvPr id="5190" name="Mürekkep 5189">
                  <a:extLst>
                    <a:ext uri="{FF2B5EF4-FFF2-40B4-BE49-F238E27FC236}">
                      <a16:creationId xmlns:a16="http://schemas.microsoft.com/office/drawing/2014/main" id="{864E7033-2DE2-06A1-E477-82531A7AFA4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933447" y="5457818"/>
                  <a:ext cx="3852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192" name="Mürekkep 5191">
                  <a:extLst>
                    <a:ext uri="{FF2B5EF4-FFF2-40B4-BE49-F238E27FC236}">
                      <a16:creationId xmlns:a16="http://schemas.microsoft.com/office/drawing/2014/main" id="{8B161B6C-2DC7-0DC5-E216-2D3CE785C7F1}"/>
                    </a:ext>
                  </a:extLst>
                </p14:cNvPr>
                <p14:cNvContentPartPr/>
                <p14:nvPr/>
              </p14:nvContentPartPr>
              <p14:xfrm>
                <a:off x="10100487" y="5708738"/>
                <a:ext cx="471240" cy="560160"/>
              </p14:xfrm>
            </p:contentPart>
          </mc:Choice>
          <mc:Fallback xmlns="">
            <p:pic>
              <p:nvPicPr>
                <p:cNvPr id="5192" name="Mürekkep 5191">
                  <a:extLst>
                    <a:ext uri="{FF2B5EF4-FFF2-40B4-BE49-F238E27FC236}">
                      <a16:creationId xmlns:a16="http://schemas.microsoft.com/office/drawing/2014/main" id="{8B161B6C-2DC7-0DC5-E216-2D3CE785C7F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091487" y="5699738"/>
                  <a:ext cx="48888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193" name="Mürekkep 5192">
                  <a:extLst>
                    <a:ext uri="{FF2B5EF4-FFF2-40B4-BE49-F238E27FC236}">
                      <a16:creationId xmlns:a16="http://schemas.microsoft.com/office/drawing/2014/main" id="{E1DAAEF4-FA9C-2695-0454-11546F9C7CB9}"/>
                    </a:ext>
                  </a:extLst>
                </p14:cNvPr>
                <p14:cNvContentPartPr/>
                <p14:nvPr/>
              </p14:nvContentPartPr>
              <p14:xfrm>
                <a:off x="10062687" y="5640338"/>
                <a:ext cx="559800" cy="626760"/>
              </p14:xfrm>
            </p:contentPart>
          </mc:Choice>
          <mc:Fallback xmlns="">
            <p:pic>
              <p:nvPicPr>
                <p:cNvPr id="5193" name="Mürekkep 5192">
                  <a:extLst>
                    <a:ext uri="{FF2B5EF4-FFF2-40B4-BE49-F238E27FC236}">
                      <a16:creationId xmlns:a16="http://schemas.microsoft.com/office/drawing/2014/main" id="{E1DAAEF4-FA9C-2695-0454-11546F9C7CB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054047" y="5631338"/>
                  <a:ext cx="577440" cy="64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5194" name="Mürekkep 5193">
                  <a:extLst>
                    <a:ext uri="{FF2B5EF4-FFF2-40B4-BE49-F238E27FC236}">
                      <a16:creationId xmlns:a16="http://schemas.microsoft.com/office/drawing/2014/main" id="{39783AD5-6D13-7B22-F20D-CEF360BC36E3}"/>
                    </a:ext>
                  </a:extLst>
                </p14:cNvPr>
                <p14:cNvContentPartPr/>
                <p14:nvPr/>
              </p14:nvContentPartPr>
              <p14:xfrm>
                <a:off x="10297767" y="5919698"/>
                <a:ext cx="308520" cy="364320"/>
              </p14:xfrm>
            </p:contentPart>
          </mc:Choice>
          <mc:Fallback xmlns="">
            <p:pic>
              <p:nvPicPr>
                <p:cNvPr id="5194" name="Mürekkep 5193">
                  <a:extLst>
                    <a:ext uri="{FF2B5EF4-FFF2-40B4-BE49-F238E27FC236}">
                      <a16:creationId xmlns:a16="http://schemas.microsoft.com/office/drawing/2014/main" id="{39783AD5-6D13-7B22-F20D-CEF360BC36E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288767" y="5911058"/>
                  <a:ext cx="3261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5196" name="Mürekkep 5195">
                  <a:extLst>
                    <a:ext uri="{FF2B5EF4-FFF2-40B4-BE49-F238E27FC236}">
                      <a16:creationId xmlns:a16="http://schemas.microsoft.com/office/drawing/2014/main" id="{5EEB290E-77D3-4119-AFB5-CA1AD82D0B1F}"/>
                    </a:ext>
                  </a:extLst>
                </p14:cNvPr>
                <p14:cNvContentPartPr/>
                <p14:nvPr/>
              </p14:nvContentPartPr>
              <p14:xfrm>
                <a:off x="10297047" y="5980898"/>
                <a:ext cx="309240" cy="305640"/>
              </p14:xfrm>
            </p:contentPart>
          </mc:Choice>
          <mc:Fallback xmlns="">
            <p:pic>
              <p:nvPicPr>
                <p:cNvPr id="5196" name="Mürekkep 5195">
                  <a:extLst>
                    <a:ext uri="{FF2B5EF4-FFF2-40B4-BE49-F238E27FC236}">
                      <a16:creationId xmlns:a16="http://schemas.microsoft.com/office/drawing/2014/main" id="{5EEB290E-77D3-4119-AFB5-CA1AD82D0B1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288047" y="5972258"/>
                  <a:ext cx="326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197" name="Mürekkep 5196">
                  <a:extLst>
                    <a:ext uri="{FF2B5EF4-FFF2-40B4-BE49-F238E27FC236}">
                      <a16:creationId xmlns:a16="http://schemas.microsoft.com/office/drawing/2014/main" id="{32EC4713-EF93-E4DB-57B0-AD5B27C78FC8}"/>
                    </a:ext>
                  </a:extLst>
                </p14:cNvPr>
                <p14:cNvContentPartPr/>
                <p14:nvPr/>
              </p14:nvContentPartPr>
              <p14:xfrm>
                <a:off x="10369047" y="6094298"/>
                <a:ext cx="291960" cy="549360"/>
              </p14:xfrm>
            </p:contentPart>
          </mc:Choice>
          <mc:Fallback xmlns="">
            <p:pic>
              <p:nvPicPr>
                <p:cNvPr id="5197" name="Mürekkep 5196">
                  <a:extLst>
                    <a:ext uri="{FF2B5EF4-FFF2-40B4-BE49-F238E27FC236}">
                      <a16:creationId xmlns:a16="http://schemas.microsoft.com/office/drawing/2014/main" id="{32EC4713-EF93-E4DB-57B0-AD5B27C78FC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360407" y="6085658"/>
                  <a:ext cx="30960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198" name="Mürekkep 5197">
                  <a:extLst>
                    <a:ext uri="{FF2B5EF4-FFF2-40B4-BE49-F238E27FC236}">
                      <a16:creationId xmlns:a16="http://schemas.microsoft.com/office/drawing/2014/main" id="{A64DFC6B-9E1F-2C2A-7342-BAC53175DD37}"/>
                    </a:ext>
                  </a:extLst>
                </p14:cNvPr>
                <p14:cNvContentPartPr/>
                <p14:nvPr/>
              </p14:nvContentPartPr>
              <p14:xfrm>
                <a:off x="10524207" y="6288698"/>
                <a:ext cx="158040" cy="169920"/>
              </p14:xfrm>
            </p:contentPart>
          </mc:Choice>
          <mc:Fallback xmlns="">
            <p:pic>
              <p:nvPicPr>
                <p:cNvPr id="5198" name="Mürekkep 5197">
                  <a:extLst>
                    <a:ext uri="{FF2B5EF4-FFF2-40B4-BE49-F238E27FC236}">
                      <a16:creationId xmlns:a16="http://schemas.microsoft.com/office/drawing/2014/main" id="{A64DFC6B-9E1F-2C2A-7342-BAC53175DD3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515207" y="6280058"/>
                  <a:ext cx="1756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5199" name="Mürekkep 5198">
                  <a:extLst>
                    <a:ext uri="{FF2B5EF4-FFF2-40B4-BE49-F238E27FC236}">
                      <a16:creationId xmlns:a16="http://schemas.microsoft.com/office/drawing/2014/main" id="{4D9C8AD2-BD5C-DC05-C8DB-F0BEE2186F03}"/>
                    </a:ext>
                  </a:extLst>
                </p14:cNvPr>
                <p14:cNvContentPartPr/>
                <p14:nvPr/>
              </p14:nvContentPartPr>
              <p14:xfrm>
                <a:off x="10514847" y="6242618"/>
                <a:ext cx="68760" cy="195480"/>
              </p14:xfrm>
            </p:contentPart>
          </mc:Choice>
          <mc:Fallback xmlns="">
            <p:pic>
              <p:nvPicPr>
                <p:cNvPr id="5199" name="Mürekkep 5198">
                  <a:extLst>
                    <a:ext uri="{FF2B5EF4-FFF2-40B4-BE49-F238E27FC236}">
                      <a16:creationId xmlns:a16="http://schemas.microsoft.com/office/drawing/2014/main" id="{4D9C8AD2-BD5C-DC05-C8DB-F0BEE2186F0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506207" y="6233978"/>
                  <a:ext cx="864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200" name="Mürekkep 5199">
                  <a:extLst>
                    <a:ext uri="{FF2B5EF4-FFF2-40B4-BE49-F238E27FC236}">
                      <a16:creationId xmlns:a16="http://schemas.microsoft.com/office/drawing/2014/main" id="{00F59A05-E575-7B81-F7EF-3EB0D94AA3F5}"/>
                    </a:ext>
                  </a:extLst>
                </p14:cNvPr>
                <p14:cNvContentPartPr/>
                <p14:nvPr/>
              </p14:nvContentPartPr>
              <p14:xfrm>
                <a:off x="10393527" y="6178178"/>
                <a:ext cx="300960" cy="459720"/>
              </p14:xfrm>
            </p:contentPart>
          </mc:Choice>
          <mc:Fallback xmlns="">
            <p:pic>
              <p:nvPicPr>
                <p:cNvPr id="5200" name="Mürekkep 5199">
                  <a:extLst>
                    <a:ext uri="{FF2B5EF4-FFF2-40B4-BE49-F238E27FC236}">
                      <a16:creationId xmlns:a16="http://schemas.microsoft.com/office/drawing/2014/main" id="{00F59A05-E575-7B81-F7EF-3EB0D94AA3F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384887" y="6169538"/>
                  <a:ext cx="318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202" name="Mürekkep 5201">
                  <a:extLst>
                    <a:ext uri="{FF2B5EF4-FFF2-40B4-BE49-F238E27FC236}">
                      <a16:creationId xmlns:a16="http://schemas.microsoft.com/office/drawing/2014/main" id="{878E2A8E-E985-9935-487C-5D4F9AFE38CC}"/>
                    </a:ext>
                  </a:extLst>
                </p14:cNvPr>
                <p14:cNvContentPartPr/>
                <p14:nvPr/>
              </p14:nvContentPartPr>
              <p14:xfrm>
                <a:off x="10233516" y="6236322"/>
                <a:ext cx="480600" cy="505440"/>
              </p14:xfrm>
            </p:contentPart>
          </mc:Choice>
          <mc:Fallback xmlns="">
            <p:pic>
              <p:nvPicPr>
                <p:cNvPr id="5202" name="Mürekkep 5201">
                  <a:extLst>
                    <a:ext uri="{FF2B5EF4-FFF2-40B4-BE49-F238E27FC236}">
                      <a16:creationId xmlns:a16="http://schemas.microsoft.com/office/drawing/2014/main" id="{878E2A8E-E985-9935-487C-5D4F9AFE38C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224516" y="6227682"/>
                  <a:ext cx="49824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203" name="Mürekkep 5202">
                  <a:extLst>
                    <a:ext uri="{FF2B5EF4-FFF2-40B4-BE49-F238E27FC236}">
                      <a16:creationId xmlns:a16="http://schemas.microsoft.com/office/drawing/2014/main" id="{27204306-2DD5-45B6-D6D0-50DCE9F7BD69}"/>
                    </a:ext>
                  </a:extLst>
                </p14:cNvPr>
                <p14:cNvContentPartPr/>
                <p14:nvPr/>
              </p14:nvContentPartPr>
              <p14:xfrm>
                <a:off x="10212276" y="6483282"/>
                <a:ext cx="221760" cy="293400"/>
              </p14:xfrm>
            </p:contentPart>
          </mc:Choice>
          <mc:Fallback xmlns="">
            <p:pic>
              <p:nvPicPr>
                <p:cNvPr id="5203" name="Mürekkep 5202">
                  <a:extLst>
                    <a:ext uri="{FF2B5EF4-FFF2-40B4-BE49-F238E27FC236}">
                      <a16:creationId xmlns:a16="http://schemas.microsoft.com/office/drawing/2014/main" id="{27204306-2DD5-45B6-D6D0-50DCE9F7BD6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203636" y="6474642"/>
                  <a:ext cx="2394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204" name="Mürekkep 5203">
                  <a:extLst>
                    <a:ext uri="{FF2B5EF4-FFF2-40B4-BE49-F238E27FC236}">
                      <a16:creationId xmlns:a16="http://schemas.microsoft.com/office/drawing/2014/main" id="{4A7A1879-F0F6-90D0-210E-11D7C7A4B8A6}"/>
                    </a:ext>
                  </a:extLst>
                </p14:cNvPr>
                <p14:cNvContentPartPr/>
                <p14:nvPr/>
              </p14:nvContentPartPr>
              <p14:xfrm>
                <a:off x="10222716" y="6362322"/>
                <a:ext cx="361800" cy="386640"/>
              </p14:xfrm>
            </p:contentPart>
          </mc:Choice>
          <mc:Fallback xmlns="">
            <p:pic>
              <p:nvPicPr>
                <p:cNvPr id="5204" name="Mürekkep 5203">
                  <a:extLst>
                    <a:ext uri="{FF2B5EF4-FFF2-40B4-BE49-F238E27FC236}">
                      <a16:creationId xmlns:a16="http://schemas.microsoft.com/office/drawing/2014/main" id="{4A7A1879-F0F6-90D0-210E-11D7C7A4B8A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213716" y="6353322"/>
                  <a:ext cx="37944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207" name="Mürekkep 5206">
                  <a:extLst>
                    <a:ext uri="{FF2B5EF4-FFF2-40B4-BE49-F238E27FC236}">
                      <a16:creationId xmlns:a16="http://schemas.microsoft.com/office/drawing/2014/main" id="{C6ABDE5B-F578-C4D4-24A7-B6FC5C2538BB}"/>
                    </a:ext>
                  </a:extLst>
                </p14:cNvPr>
                <p14:cNvContentPartPr/>
                <p14:nvPr/>
              </p14:nvContentPartPr>
              <p14:xfrm>
                <a:off x="10445916" y="6200682"/>
                <a:ext cx="183600" cy="101880"/>
              </p14:xfrm>
            </p:contentPart>
          </mc:Choice>
          <mc:Fallback xmlns="">
            <p:pic>
              <p:nvPicPr>
                <p:cNvPr id="5207" name="Mürekkep 5206">
                  <a:extLst>
                    <a:ext uri="{FF2B5EF4-FFF2-40B4-BE49-F238E27FC236}">
                      <a16:creationId xmlns:a16="http://schemas.microsoft.com/office/drawing/2014/main" id="{C6ABDE5B-F578-C4D4-24A7-B6FC5C2538B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409916" y="6164682"/>
                  <a:ext cx="2552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208" name="Mürekkep 5207">
                  <a:extLst>
                    <a:ext uri="{FF2B5EF4-FFF2-40B4-BE49-F238E27FC236}">
                      <a16:creationId xmlns:a16="http://schemas.microsoft.com/office/drawing/2014/main" id="{A6FA7647-513A-2589-E73B-A81B610F3356}"/>
                    </a:ext>
                  </a:extLst>
                </p14:cNvPr>
                <p14:cNvContentPartPr/>
                <p14:nvPr/>
              </p14:nvContentPartPr>
              <p14:xfrm>
                <a:off x="10517556" y="6239202"/>
                <a:ext cx="169560" cy="62280"/>
              </p14:xfrm>
            </p:contentPart>
          </mc:Choice>
          <mc:Fallback xmlns="">
            <p:pic>
              <p:nvPicPr>
                <p:cNvPr id="5208" name="Mürekkep 5207">
                  <a:extLst>
                    <a:ext uri="{FF2B5EF4-FFF2-40B4-BE49-F238E27FC236}">
                      <a16:creationId xmlns:a16="http://schemas.microsoft.com/office/drawing/2014/main" id="{A6FA7647-513A-2589-E73B-A81B610F335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481556" y="6203202"/>
                  <a:ext cx="241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210" name="Mürekkep 5209">
                  <a:extLst>
                    <a:ext uri="{FF2B5EF4-FFF2-40B4-BE49-F238E27FC236}">
                      <a16:creationId xmlns:a16="http://schemas.microsoft.com/office/drawing/2014/main" id="{69A19C28-5860-0434-5085-15444A1BF711}"/>
                    </a:ext>
                  </a:extLst>
                </p14:cNvPr>
                <p14:cNvContentPartPr/>
                <p14:nvPr/>
              </p14:nvContentPartPr>
              <p14:xfrm>
                <a:off x="10220556" y="6237402"/>
                <a:ext cx="470880" cy="417600"/>
              </p14:xfrm>
            </p:contentPart>
          </mc:Choice>
          <mc:Fallback xmlns="">
            <p:pic>
              <p:nvPicPr>
                <p:cNvPr id="5210" name="Mürekkep 5209">
                  <a:extLst>
                    <a:ext uri="{FF2B5EF4-FFF2-40B4-BE49-F238E27FC236}">
                      <a16:creationId xmlns:a16="http://schemas.microsoft.com/office/drawing/2014/main" id="{69A19C28-5860-0434-5085-15444A1BF71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184556" y="6201762"/>
                  <a:ext cx="54252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212" name="Mürekkep 5211">
                  <a:extLst>
                    <a:ext uri="{FF2B5EF4-FFF2-40B4-BE49-F238E27FC236}">
                      <a16:creationId xmlns:a16="http://schemas.microsoft.com/office/drawing/2014/main" id="{88F6EE01-8B4C-7184-2D64-C7A5708B6D9F}"/>
                    </a:ext>
                  </a:extLst>
                </p14:cNvPr>
                <p14:cNvContentPartPr/>
                <p14:nvPr/>
              </p14:nvContentPartPr>
              <p14:xfrm>
                <a:off x="10276356" y="6322722"/>
                <a:ext cx="388080" cy="368640"/>
              </p14:xfrm>
            </p:contentPart>
          </mc:Choice>
          <mc:Fallback xmlns="">
            <p:pic>
              <p:nvPicPr>
                <p:cNvPr id="5212" name="Mürekkep 5211">
                  <a:extLst>
                    <a:ext uri="{FF2B5EF4-FFF2-40B4-BE49-F238E27FC236}">
                      <a16:creationId xmlns:a16="http://schemas.microsoft.com/office/drawing/2014/main" id="{88F6EE01-8B4C-7184-2D64-C7A5708B6D9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240716" y="6286722"/>
                  <a:ext cx="45972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215" name="Mürekkep 5214">
                  <a:extLst>
                    <a:ext uri="{FF2B5EF4-FFF2-40B4-BE49-F238E27FC236}">
                      <a16:creationId xmlns:a16="http://schemas.microsoft.com/office/drawing/2014/main" id="{CD6769E3-3CF2-3410-2ECC-5E35696F2C2C}"/>
                    </a:ext>
                  </a:extLst>
                </p14:cNvPr>
                <p14:cNvContentPartPr/>
                <p14:nvPr/>
              </p14:nvContentPartPr>
              <p14:xfrm>
                <a:off x="10387596" y="6335682"/>
                <a:ext cx="268560" cy="279720"/>
              </p14:xfrm>
            </p:contentPart>
          </mc:Choice>
          <mc:Fallback xmlns="">
            <p:pic>
              <p:nvPicPr>
                <p:cNvPr id="5215" name="Mürekkep 5214">
                  <a:extLst>
                    <a:ext uri="{FF2B5EF4-FFF2-40B4-BE49-F238E27FC236}">
                      <a16:creationId xmlns:a16="http://schemas.microsoft.com/office/drawing/2014/main" id="{CD6769E3-3CF2-3410-2ECC-5E35696F2C2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351596" y="6299682"/>
                  <a:ext cx="3402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5217" name="Mürekkep 5216">
                  <a:extLst>
                    <a:ext uri="{FF2B5EF4-FFF2-40B4-BE49-F238E27FC236}">
                      <a16:creationId xmlns:a16="http://schemas.microsoft.com/office/drawing/2014/main" id="{E0AD072E-8A8A-869E-5035-48F0EC993B91}"/>
                    </a:ext>
                  </a:extLst>
                </p14:cNvPr>
                <p14:cNvContentPartPr/>
                <p14:nvPr/>
              </p14:nvContentPartPr>
              <p14:xfrm>
                <a:off x="11738316" y="5443962"/>
                <a:ext cx="608040" cy="49320"/>
              </p14:xfrm>
            </p:contentPart>
          </mc:Choice>
          <mc:Fallback xmlns="">
            <p:pic>
              <p:nvPicPr>
                <p:cNvPr id="5217" name="Mürekkep 5216">
                  <a:extLst>
                    <a:ext uri="{FF2B5EF4-FFF2-40B4-BE49-F238E27FC236}">
                      <a16:creationId xmlns:a16="http://schemas.microsoft.com/office/drawing/2014/main" id="{E0AD072E-8A8A-869E-5035-48F0EC993B9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702316" y="5408322"/>
                  <a:ext cx="6796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218" name="Mürekkep 5217">
                  <a:extLst>
                    <a:ext uri="{FF2B5EF4-FFF2-40B4-BE49-F238E27FC236}">
                      <a16:creationId xmlns:a16="http://schemas.microsoft.com/office/drawing/2014/main" id="{8A080211-8D63-5F07-8471-428F7FD5B229}"/>
                    </a:ext>
                  </a:extLst>
                </p14:cNvPr>
                <p14:cNvContentPartPr/>
                <p14:nvPr/>
              </p14:nvContentPartPr>
              <p14:xfrm>
                <a:off x="11696916" y="5488602"/>
                <a:ext cx="699840" cy="79560"/>
              </p14:xfrm>
            </p:contentPart>
          </mc:Choice>
          <mc:Fallback xmlns="">
            <p:pic>
              <p:nvPicPr>
                <p:cNvPr id="5218" name="Mürekkep 5217">
                  <a:extLst>
                    <a:ext uri="{FF2B5EF4-FFF2-40B4-BE49-F238E27FC236}">
                      <a16:creationId xmlns:a16="http://schemas.microsoft.com/office/drawing/2014/main" id="{8A080211-8D63-5F07-8471-428F7FD5B22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661276" y="5452602"/>
                  <a:ext cx="7714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220" name="Mürekkep 5219">
                  <a:extLst>
                    <a:ext uri="{FF2B5EF4-FFF2-40B4-BE49-F238E27FC236}">
                      <a16:creationId xmlns:a16="http://schemas.microsoft.com/office/drawing/2014/main" id="{1045C61B-37B9-9887-5400-1F79C43623B9}"/>
                    </a:ext>
                  </a:extLst>
                </p14:cNvPr>
                <p14:cNvContentPartPr/>
                <p14:nvPr/>
              </p14:nvContentPartPr>
              <p14:xfrm>
                <a:off x="11614476" y="5377722"/>
                <a:ext cx="834120" cy="228600"/>
              </p14:xfrm>
            </p:contentPart>
          </mc:Choice>
          <mc:Fallback xmlns="">
            <p:pic>
              <p:nvPicPr>
                <p:cNvPr id="5220" name="Mürekkep 5219">
                  <a:extLst>
                    <a:ext uri="{FF2B5EF4-FFF2-40B4-BE49-F238E27FC236}">
                      <a16:creationId xmlns:a16="http://schemas.microsoft.com/office/drawing/2014/main" id="{1045C61B-37B9-9887-5400-1F79C43623B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578476" y="5341722"/>
                  <a:ext cx="905760" cy="300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37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>
            <a:extLst>
              <a:ext uri="{FF2B5EF4-FFF2-40B4-BE49-F238E27FC236}">
                <a16:creationId xmlns:a16="http://schemas.microsoft.com/office/drawing/2014/main" id="{25DAA546-7408-6123-390A-60DB84515DAA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AAFBB2D0-C94D-CD28-5048-F8DA51F6DF73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B69E12D-3723-E430-6AC4-AC4612C2B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0" r="14033" b="6612"/>
          <a:stretch/>
        </p:blipFill>
        <p:spPr>
          <a:xfrm>
            <a:off x="800097" y="949975"/>
            <a:ext cx="10591801" cy="522282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CCBBE54-529C-DDD8-6985-2A79826ED272}"/>
              </a:ext>
            </a:extLst>
          </p:cNvPr>
          <p:cNvSpPr txBox="1"/>
          <p:nvPr/>
        </p:nvSpPr>
        <p:spPr>
          <a:xfrm>
            <a:off x="3456708" y="39189"/>
            <a:ext cx="527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sideview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46B4138-9FD8-AB13-6C9B-050E26C789FA}"/>
              </a:ext>
            </a:extLst>
          </p:cNvPr>
          <p:cNvSpPr txBox="1"/>
          <p:nvPr/>
        </p:nvSpPr>
        <p:spPr>
          <a:xfrm>
            <a:off x="0" y="6172798"/>
            <a:ext cx="12881114" cy="26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  <a:tabLst>
                <a:tab pos="4172585" algn="l"/>
              </a:tabLst>
            </a:pP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LHCb RICH Collaboration.,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Adinolfi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Aglieri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Rinella, G.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Performance of the LHCb RICH detector at the LHC.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2431 (2013). https://doi.org/10.1140/epjc/s10052-013-2431-9</a:t>
            </a:r>
            <a:endParaRPr lang="tr-TR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D1EABCC-D16B-C879-87F4-F0BBEDD2BCC5}"/>
              </a:ext>
            </a:extLst>
          </p:cNvPr>
          <p:cNvSpPr txBox="1"/>
          <p:nvPr/>
        </p:nvSpPr>
        <p:spPr>
          <a:xfrm>
            <a:off x="365760" y="1625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2-40 </a:t>
            </a:r>
            <a:r>
              <a:rPr lang="tr-TR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tr-T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tr-TR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  <a:r>
              <a:rPr lang="tr-T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tr-TR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25-300-250 </a:t>
            </a:r>
            <a:r>
              <a:rPr lang="tr-TR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tr-TR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59C34D8-8EE1-E92E-3534-B5F8B0B8919C}"/>
              </a:ext>
            </a:extLst>
          </p:cNvPr>
          <p:cNvSpPr txBox="1"/>
          <p:nvPr/>
        </p:nvSpPr>
        <p:spPr>
          <a:xfrm>
            <a:off x="3254686" y="624385"/>
            <a:ext cx="263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15-100 </a:t>
            </a:r>
            <a:r>
              <a:rPr lang="tr-TR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tr-TR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tr-TR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Acceptance</a:t>
            </a:r>
            <a:r>
              <a:rPr lang="tr-TR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tr-TR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15-120-100 </a:t>
            </a:r>
            <a:r>
              <a:rPr lang="tr-TR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tr-TR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6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ADFFDB81-E529-DF82-8C5B-154BF0A5B2B0}"/>
              </a:ext>
            </a:extLst>
          </p:cNvPr>
          <p:cNvSpPr txBox="1"/>
          <p:nvPr/>
        </p:nvSpPr>
        <p:spPr>
          <a:xfrm>
            <a:off x="5918200" y="1632089"/>
            <a:ext cx="64152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system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structure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Radiators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enclosure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detectors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AA43AC8-EE51-4E8F-B14F-01A1412B174E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E162CE3-78BC-F6C1-9BF6-18FA53B7A3FE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5B8E17E-E0E2-0A8A-BFDC-37862B04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577" y="474568"/>
            <a:ext cx="2367709" cy="1325563"/>
          </a:xfrm>
        </p:spPr>
        <p:txBody>
          <a:bodyPr>
            <a:normAutofit/>
          </a:bodyPr>
          <a:lstStyle/>
          <a:p>
            <a:r>
              <a:rPr lang="tr-T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91FE6442-42CC-1165-C3C5-AEE042A88993}"/>
              </a:ext>
            </a:extLst>
          </p:cNvPr>
          <p:cNvSpPr/>
          <p:nvPr/>
        </p:nvSpPr>
        <p:spPr>
          <a:xfrm>
            <a:off x="-571500" y="5892800"/>
            <a:ext cx="12065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7B18DAA-1A68-8B06-59FE-2E7048B6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8238" y="748227"/>
            <a:ext cx="6766612" cy="55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1BAA1D8-B720-AA4E-437C-D5AB89DDD8F9}"/>
              </a:ext>
            </a:extLst>
          </p:cNvPr>
          <p:cNvSpPr txBox="1"/>
          <p:nvPr/>
        </p:nvSpPr>
        <p:spPr>
          <a:xfrm rot="16200000">
            <a:off x="8458221" y="2736634"/>
            <a:ext cx="70264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</p:spTree>
    <p:extLst>
      <p:ext uri="{BB962C8B-B14F-4D97-AF65-F5344CB8AC3E}">
        <p14:creationId xmlns:p14="http://schemas.microsoft.com/office/powerpoint/2010/main" val="264415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CCE103-5298-8576-6207-049399F3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541553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System: RICH1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685168-1816-C570-7967-C1F7071FD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46" y="1880543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spherical mirror CFRP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flat mirror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glass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reflectivity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halves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imax Glass Teapot 1l">
            <a:extLst>
              <a:ext uri="{FF2B5EF4-FFF2-40B4-BE49-F238E27FC236}">
                <a16:creationId xmlns:a16="http://schemas.microsoft.com/office/drawing/2014/main" id="{15A6D62B-2F97-0B19-2B42-19EA1729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84" y="528126"/>
            <a:ext cx="2558590" cy="210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0831F3E-BBD9-E7B8-6073-5D7D1777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66" y="2681620"/>
            <a:ext cx="5296650" cy="36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2100E8A-BC58-6996-FFDF-EDF349B4BCF6}"/>
              </a:ext>
            </a:extLst>
          </p:cNvPr>
          <p:cNvSpPr txBox="1"/>
          <p:nvPr/>
        </p:nvSpPr>
        <p:spPr>
          <a:xfrm>
            <a:off x="10442104" y="2120866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SIMAX GLASS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314BFF1-9883-C4EB-9B6F-7843F08B3EA7}"/>
              </a:ext>
            </a:extLst>
          </p:cNvPr>
          <p:cNvSpPr txBox="1"/>
          <p:nvPr/>
        </p:nvSpPr>
        <p:spPr>
          <a:xfrm>
            <a:off x="6287385" y="2333124"/>
            <a:ext cx="472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CARBON-FIBRE REINFORCED POLYMER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59BDEBB-1BA1-D0FC-88C2-E163670723B3}"/>
              </a:ext>
            </a:extLst>
          </p:cNvPr>
          <p:cNvSpPr txBox="1"/>
          <p:nvPr/>
        </p:nvSpPr>
        <p:spPr>
          <a:xfrm>
            <a:off x="-57479" y="5770833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1BE4D87-BF9E-D650-1AAA-E90AD4C8BCB3}"/>
              </a:ext>
            </a:extLst>
          </p:cNvPr>
          <p:cNvSpPr txBox="1"/>
          <p:nvPr/>
        </p:nvSpPr>
        <p:spPr>
          <a:xfrm>
            <a:off x="-57479" y="6174207"/>
            <a:ext cx="65071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"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Simax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Teapot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1l. (</a:t>
            </a:r>
            <a:r>
              <a:rPr lang="tr-TR" sz="1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.). https://muller-nv.be/en/simax-glass-teapot-1l/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E3C3CCB-B5F7-2509-B2A1-DD0AC64E6BC7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8CC56E06-1B17-6610-B164-AB752D0A36AD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55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214CB91-8BBB-AA76-4437-DD4E71F7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15" y="443237"/>
            <a:ext cx="513397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DA5C502-828C-C85D-666A-88CA3CCC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061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Constraints: RICH1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9D90C149-A7E6-9614-90D8-F29AF75FA9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210" y="1638653"/>
                <a:ext cx="5317671" cy="435133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Material budget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CFRP, </a:t>
                </a:r>
                <a:r>
                  <a:rPr lang="tr-T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systems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outside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tr-T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</a:t>
                </a: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tr-T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Beampipe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angle acceptance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shielding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Heavy!</a:t>
                </a: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tr-T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9D90C149-A7E6-9614-90D8-F29AF75FA9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210" y="1638653"/>
                <a:ext cx="5317671" cy="4351338"/>
              </a:xfrm>
              <a:blipFill>
                <a:blip r:embed="rId4"/>
                <a:stretch>
                  <a:fillRect l="-1947" t="-252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ikdörtgen 4">
            <a:extLst>
              <a:ext uri="{FF2B5EF4-FFF2-40B4-BE49-F238E27FC236}">
                <a16:creationId xmlns:a16="http://schemas.microsoft.com/office/drawing/2014/main" id="{EF318E41-9F6F-2E7D-2B81-4F9CBBEC1301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88A35A6-298D-5A51-2CEB-184EE86CCF04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1380DA8-0E94-21DF-D804-298534103309}"/>
              </a:ext>
            </a:extLst>
          </p:cNvPr>
          <p:cNvSpPr txBox="1"/>
          <p:nvPr/>
        </p:nvSpPr>
        <p:spPr>
          <a:xfrm>
            <a:off x="0" y="6034412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FB5039C-A385-11CA-E045-203DC64E7393}"/>
              </a:ext>
            </a:extLst>
          </p:cNvPr>
          <p:cNvSpPr txBox="1"/>
          <p:nvPr/>
        </p:nvSpPr>
        <p:spPr>
          <a:xfrm>
            <a:off x="501210" y="5079975"/>
            <a:ext cx="4509826" cy="58477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 amount of matter traversed</a:t>
            </a:r>
            <a:r>
              <a:rPr lang="tr-TR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called the radiation length </a:t>
            </a:r>
            <a:r>
              <a:rPr lang="en-US" sz="1600" b="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0" i="0" baseline="-25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measured in g·cm</a:t>
            </a:r>
            <a:r>
              <a:rPr lang="en-US" sz="1600" b="0" i="0" baseline="30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−2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875EF1DF-1BD1-245C-852C-3E6D3FF045AF}"/>
              </a:ext>
            </a:extLst>
          </p:cNvPr>
          <p:cNvSpPr txBox="1">
            <a:spLocks/>
          </p:cNvSpPr>
          <p:nvPr/>
        </p:nvSpPr>
        <p:spPr>
          <a:xfrm>
            <a:off x="5300031" y="430500"/>
            <a:ext cx="2367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dirty="0">
                <a:latin typeface="Arial" panose="020B0604020202020204" pitchFamily="34" charset="0"/>
                <a:cs typeface="Arial" panose="020B0604020202020204" pitchFamily="34" charset="0"/>
              </a:rPr>
              <a:t>RICH2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0B993609-4828-9D8D-0F08-5594E12575EA}"/>
              </a:ext>
            </a:extLst>
          </p:cNvPr>
          <p:cNvSpPr/>
          <p:nvPr/>
        </p:nvSpPr>
        <p:spPr>
          <a:xfrm>
            <a:off x="-214047" y="6618764"/>
            <a:ext cx="13677900" cy="239235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13ECF0B-DFD8-BD01-D47E-75671E87F80C}"/>
              </a:ext>
            </a:extLst>
          </p:cNvPr>
          <p:cNvSpPr/>
          <p:nvPr/>
        </p:nvSpPr>
        <p:spPr>
          <a:xfrm>
            <a:off x="-214047" y="6465299"/>
            <a:ext cx="13677900" cy="49181"/>
          </a:xfrm>
          <a:prstGeom prst="rect">
            <a:avLst/>
          </a:prstGeom>
          <a:solidFill>
            <a:srgbClr val="253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48050E-60E2-4FBD-5F4A-D328DB827A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14437"/>
            <a:ext cx="4647527" cy="67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B052D386-BDCC-93D8-43CC-5CC30FA92EB4}"/>
              </a:ext>
            </a:extLst>
          </p:cNvPr>
          <p:cNvSpPr/>
          <p:nvPr/>
        </p:nvSpPr>
        <p:spPr>
          <a:xfrm>
            <a:off x="-571500" y="5892800"/>
            <a:ext cx="12065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9482222-16E4-C2D7-1201-2BD40957F551}"/>
              </a:ext>
            </a:extLst>
          </p:cNvPr>
          <p:cNvSpPr txBox="1"/>
          <p:nvPr/>
        </p:nvSpPr>
        <p:spPr>
          <a:xfrm>
            <a:off x="5284380" y="1501460"/>
            <a:ext cx="641527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system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structure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Radiators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enc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detectors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B90C5B-AC4D-FE50-3DCA-02B9530B65EF}"/>
              </a:ext>
            </a:extLst>
          </p:cNvPr>
          <p:cNvSpPr txBox="1"/>
          <p:nvPr/>
        </p:nvSpPr>
        <p:spPr>
          <a:xfrm rot="16200000">
            <a:off x="7856441" y="2154330"/>
            <a:ext cx="8240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 Collaboration. (2022).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figures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sz="1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plots</a:t>
            </a:r>
            <a:r>
              <a:rPr lang="tr-T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LHCB Collaboration. https://twiki.cern.ch/twiki/bin/viewauth/LHCb/RICHPicturesAndFigures </a:t>
            </a:r>
          </a:p>
        </p:txBody>
      </p:sp>
    </p:spTree>
    <p:extLst>
      <p:ext uri="{BB962C8B-B14F-4D97-AF65-F5344CB8AC3E}">
        <p14:creationId xmlns:p14="http://schemas.microsoft.com/office/powerpoint/2010/main" val="2850700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1739</Words>
  <Application>Microsoft Office PowerPoint</Application>
  <PresentationFormat>Geniş ekran</PresentationFormat>
  <Paragraphs>198</Paragraphs>
  <Slides>24</Slides>
  <Notes>12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Wingdings</vt:lpstr>
      <vt:lpstr>Office Teması</vt:lpstr>
      <vt:lpstr>PowerPoint Sunusu</vt:lpstr>
      <vt:lpstr>LHCbeauty</vt:lpstr>
      <vt:lpstr> </vt:lpstr>
      <vt:lpstr>Cherenkov Radiation</vt:lpstr>
      <vt:lpstr>PowerPoint Sunusu</vt:lpstr>
      <vt:lpstr>RICH1</vt:lpstr>
      <vt:lpstr>Optical System: RICH1</vt:lpstr>
      <vt:lpstr>Design Constraints: RICH1</vt:lpstr>
      <vt:lpstr>PowerPoint Sunusu</vt:lpstr>
      <vt:lpstr>Optical System: RICH2</vt:lpstr>
      <vt:lpstr>Design Constraints: RICH2</vt:lpstr>
      <vt:lpstr>Gas Radiators </vt:lpstr>
      <vt:lpstr>Aerogel</vt:lpstr>
      <vt:lpstr>PowerPoint Sunusu</vt:lpstr>
      <vt:lpstr>Photon Detectors</vt:lpstr>
      <vt:lpstr>Cherenkov angle resolution for reconstructed photons detected by RICH1 (left) and RICH2 (right) using early Run 3 Data  Gaussian fit = good performance</vt:lpstr>
      <vt:lpstr>A Day in RICH</vt:lpstr>
      <vt:lpstr>PowerPoint Sunusu</vt:lpstr>
      <vt:lpstr>PowerPoint Sunusu</vt:lpstr>
      <vt:lpstr>Before &amp; after RICH… </vt:lpstr>
      <vt:lpstr>We need RICH because</vt:lpstr>
      <vt:lpstr>Future? </vt:lpstr>
      <vt:lpstr>Thank you!</vt:lpstr>
      <vt:lpstr>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Yağmur Zubaroğlu</dc:creator>
  <cp:lastModifiedBy>Yağmur Zubaroğlu</cp:lastModifiedBy>
  <cp:revision>123</cp:revision>
  <dcterms:created xsi:type="dcterms:W3CDTF">2024-03-19T07:19:39Z</dcterms:created>
  <dcterms:modified xsi:type="dcterms:W3CDTF">2024-03-20T09:36:43Z</dcterms:modified>
</cp:coreProperties>
</file>