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361" r:id="rId3"/>
    <p:sldId id="363" r:id="rId4"/>
    <p:sldId id="370" r:id="rId5"/>
    <p:sldId id="372" r:id="rId6"/>
    <p:sldId id="374" r:id="rId7"/>
    <p:sldId id="375" r:id="rId8"/>
    <p:sldId id="378" r:id="rId9"/>
    <p:sldId id="376" r:id="rId10"/>
    <p:sldId id="373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02" autoAdjust="0"/>
    <p:restoredTop sz="90019" autoAdjust="0"/>
  </p:normalViewPr>
  <p:slideViewPr>
    <p:cSldViewPr snapToObjects="1">
      <p:cViewPr varScale="1">
        <p:scale>
          <a:sx n="125" d="100"/>
          <a:sy n="125" d="100"/>
        </p:scale>
        <p:origin x="-1976" y="-80"/>
      </p:cViewPr>
      <p:guideLst>
        <p:guide orient="horz" pos="3408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57843-02BA-864D-9593-8F343272C62B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0D6F6-5A79-3649-BF44-71297D1A7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5DDEF-9FC9-5044-9D9A-8D0731E88EC5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64CF-7B13-CC43-8505-199FE8D12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56504-1001-8042-A808-EB40CB4ACB69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103D-E38B-3747-9F16-ECC7187BC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9715-7D62-994E-BEDA-C575A9C17E4B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85DD-9197-4B43-87E1-E67AABC9D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683C-17A0-DA4F-8B03-34BA5C2FFE4F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36818-A5BF-0347-9DE2-ABE0BBE6E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F04E-D4B9-CE49-A40C-16DCFFF768D1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318E-ED33-094A-825A-1CFDD221F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1EF5B-C43A-C343-B697-EA82F7B82432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888B-3825-D743-97C4-322AE6BB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88F6-741E-A746-9797-6A468ECAA234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6F3E2-1BB3-6247-8259-BDDA9C3E2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DBFA-4D04-D242-9B1C-EF2B13AE6B40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3A31-22AA-AB4F-9DA6-3E264DF94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02B3-655E-FA45-BEE6-938C16E4C44A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69BA-025D-844C-A5C6-3B9D632C7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C003-9A82-764B-9BF5-A236972C24A2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729F-ADB2-5244-A731-3619DBAE4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C6408B-A30B-EC44-AB81-3F040322760A}" type="datetime1">
              <a:rPr lang="en-US"/>
              <a:pPr>
                <a:defRPr/>
              </a:pPr>
              <a:t>11/21/16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499162-512E-2F4F-A292-6144F58B4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3" r:id="rId2"/>
    <p:sldLayoutId id="2147483909" r:id="rId3"/>
    <p:sldLayoutId id="2147483904" r:id="rId4"/>
    <p:sldLayoutId id="2147483910" r:id="rId5"/>
    <p:sldLayoutId id="2147483905" r:id="rId6"/>
    <p:sldLayoutId id="2147483911" r:id="rId7"/>
    <p:sldLayoutId id="2147483912" r:id="rId8"/>
    <p:sldLayoutId id="2147483913" r:id="rId9"/>
    <p:sldLayoutId id="2147483906" r:id="rId10"/>
    <p:sldLayoutId id="21474839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pitchFamily="-84" charset="-128"/>
          <a:cs typeface="ＭＳ Ｐゴシック" pitchFamily="-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77975"/>
            <a:ext cx="7772400" cy="77090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E-field compensation with </a:t>
            </a:r>
            <a:r>
              <a:rPr lang="en-US" dirty="0" err="1" smtClean="0">
                <a:solidFill>
                  <a:srgbClr val="FF0000"/>
                </a:solidFill>
                <a:ea typeface="+mj-ea"/>
                <a:cs typeface="+mj-cs"/>
              </a:rPr>
              <a:t>QuadFocus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346325" y="4876800"/>
            <a:ext cx="6188075" cy="1752600"/>
          </a:xfrm>
        </p:spPr>
        <p:txBody>
          <a:bodyPr/>
          <a:lstStyle/>
          <a:p>
            <a:pPr marL="26988" eaLnBrk="1" hangingPunct="1">
              <a:buClr>
                <a:srgbClr val="3891A7"/>
              </a:buClr>
            </a:pP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Wouter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Bos</a:t>
            </a:r>
            <a:endParaRPr lang="en-US" sz="20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26988" eaLnBrk="1" hangingPunct="1"/>
            <a:r>
              <a:rPr 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Meeting 21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november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77975"/>
            <a:ext cx="7772400" cy="77090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E-field compensation with </a:t>
            </a:r>
            <a:r>
              <a:rPr lang="en-US" dirty="0" err="1" smtClean="0">
                <a:solidFill>
                  <a:srgbClr val="FF0000"/>
                </a:solidFill>
                <a:ea typeface="+mj-ea"/>
                <a:cs typeface="+mj-cs"/>
              </a:rPr>
              <a:t>QuadFocus</a:t>
            </a: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346325" y="4876800"/>
            <a:ext cx="6188075" cy="1752600"/>
          </a:xfrm>
        </p:spPr>
        <p:txBody>
          <a:bodyPr/>
          <a:lstStyle/>
          <a:p>
            <a:pPr marL="26988" eaLnBrk="1" hangingPunct="1">
              <a:buClr>
                <a:srgbClr val="3891A7"/>
              </a:buClr>
            </a:pP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Wouter</a:t>
            </a:r>
            <a:r>
              <a:rPr lang="en-US" sz="20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Bos</a:t>
            </a:r>
            <a:endParaRPr lang="en-US" sz="2000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26988" eaLnBrk="1" hangingPunct="1"/>
            <a:r>
              <a:rPr 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Meeting 21 </a:t>
            </a:r>
            <a:r>
              <a:rPr lang="en-US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november</a:t>
            </a:r>
            <a:r>
              <a:rPr lang="en-US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21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Overview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QuadFocus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Grid scan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Mapping the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Mapping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</a:rPr>
              <a:t>QuadFocus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4 timepix-1 chips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Upper part homogeneous E-field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Lower part has central PCBs for controlled focused E-field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(Design picture)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QF1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708920"/>
            <a:ext cx="5583722" cy="378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92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</a:rPr>
              <a:t>QuadFocus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D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Upper part homogeneous E-field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Lower part controlled focused E-field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3D-field schematic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ebjdhb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8355" y="2420888"/>
            <a:ext cx="6321575" cy="390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8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Single chip electron depositions in 1[mm] grid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Height drift due to longer path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No dead spot between chips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C:\root\21062016-3-tim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950" r="1406"/>
          <a:stretch/>
        </p:blipFill>
        <p:spPr bwMode="auto">
          <a:xfrm>
            <a:off x="1114528" y="2420888"/>
            <a:ext cx="8032960" cy="402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42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5856" y="228599"/>
            <a:ext cx="4416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BiCubic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 interpolation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73988" y="942679"/>
            <a:ext cx="75505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Cubic interpolation in 2 dimensions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2 functions: F(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)-&gt;x’ and G(</a:t>
            </a:r>
            <a:r>
              <a:rPr lang="en-US" sz="2400" dirty="0" err="1">
                <a:solidFill>
                  <a:srgbClr val="0000FF"/>
                </a:solidFill>
              </a:rPr>
              <a:t>x,y</a:t>
            </a:r>
            <a:r>
              <a:rPr lang="en-US" sz="2400" dirty="0">
                <a:solidFill>
                  <a:srgbClr val="0000FF"/>
                </a:solidFill>
              </a:rPr>
              <a:t>)-&gt;y’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4 1D base functions			 4 of the 16 2D base functions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Weighted addition of 16 base functions gives smooth </a:t>
            </a:r>
            <a:r>
              <a:rPr lang="en-US" sz="2400" dirty="0" smtClean="0">
                <a:solidFill>
                  <a:srgbClr val="0000FF"/>
                </a:solidFill>
              </a:rPr>
              <a:t>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00FF"/>
                </a:solidFill>
              </a:rPr>
              <a:t>Datapoints</a:t>
            </a:r>
            <a:r>
              <a:rPr lang="en-US" sz="2400" dirty="0" smtClean="0">
                <a:solidFill>
                  <a:srgbClr val="0000FF"/>
                </a:solidFill>
              </a:rPr>
              <a:t> and smoothness provide conditions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212" t="12190" r="69927" b="47242"/>
          <a:stretch/>
        </p:blipFill>
        <p:spPr bwMode="auto">
          <a:xfrm>
            <a:off x="1255812" y="1916832"/>
            <a:ext cx="3620988" cy="28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066" t="18585" r="70092" b="41000"/>
          <a:stretch/>
        </p:blipFill>
        <p:spPr bwMode="auto">
          <a:xfrm>
            <a:off x="5249286" y="1916831"/>
            <a:ext cx="3427599" cy="28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1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1mm grid scan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Transforming deformed grid gives uniform grid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Improvement for spots near the edge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root\26052016-4680-1960-560-input-vs-f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16" b="7188"/>
          <a:stretch/>
        </p:blipFill>
        <p:spPr bwMode="auto">
          <a:xfrm>
            <a:off x="1043608" y="2464543"/>
            <a:ext cx="8100392" cy="37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786980" y="2422871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Original </a:t>
            </a:r>
            <a:r>
              <a:rPr lang="nl-NL" dirty="0" err="1" smtClean="0"/>
              <a:t>Grid</a:t>
            </a:r>
            <a:r>
              <a:rPr lang="nl-NL" dirty="0" smtClean="0"/>
              <a:t>                                             </a:t>
            </a:r>
            <a:r>
              <a:rPr lang="nl-NL" dirty="0" err="1" smtClean="0"/>
              <a:t>Transformed</a:t>
            </a:r>
            <a:r>
              <a:rPr lang="nl-NL" dirty="0" smtClean="0"/>
              <a:t> </a:t>
            </a:r>
            <a:r>
              <a:rPr lang="nl-NL" dirty="0" err="1" smtClean="0"/>
              <a:t>Grid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98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Tracks on multiple chips are straightened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Resulting angle 45 degrees as 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Needs distance between chips</a:t>
            </a:r>
            <a:endParaRPr lang="en-US" sz="2000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root\xyfitXY-meetin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31" r="1257" b="6532"/>
          <a:stretch/>
        </p:blipFill>
        <p:spPr bwMode="auto">
          <a:xfrm>
            <a:off x="1013042" y="2276872"/>
            <a:ext cx="813095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79712" y="2348880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Original Track                                             </a:t>
            </a:r>
            <a:r>
              <a:rPr lang="nl-NL" dirty="0" err="1" smtClean="0"/>
              <a:t>Transformed</a:t>
            </a:r>
            <a:r>
              <a:rPr lang="nl-NL" dirty="0" smtClean="0"/>
              <a:t> Track</a:t>
            </a:r>
            <a:endParaRPr lang="nl-NL" dirty="0"/>
          </a:p>
        </p:txBody>
      </p:sp>
      <p:cxnSp>
        <p:nvCxnSpPr>
          <p:cNvPr id="7" name="Rechte verbindingslijn 6"/>
          <p:cNvCxnSpPr/>
          <p:nvPr/>
        </p:nvCxnSpPr>
        <p:spPr>
          <a:xfrm flipH="1">
            <a:off x="5508104" y="4365104"/>
            <a:ext cx="324036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7092280" y="2718212"/>
            <a:ext cx="0" cy="323106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81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482" y="228600"/>
            <a:ext cx="4288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  <a:ea typeface="ＭＳ Ｐゴシック" pitchFamily="-84" charset="-128"/>
                <a:cs typeface="ＭＳ Ｐゴシック" pitchFamily="-84" charset="-128"/>
              </a:rPr>
              <a:t>E-field deformations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85900" y="1055668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Tracks on multiple </a:t>
            </a:r>
            <a:r>
              <a:rPr lang="en-US" sz="2400" dirty="0" smtClean="0">
                <a:solidFill>
                  <a:srgbClr val="0000FF"/>
                </a:solidFill>
              </a:rPr>
              <a:t>chips are straightened</a:t>
            </a:r>
            <a:endParaRPr lang="en-US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Resulting angle 45 degrees </a:t>
            </a:r>
            <a:r>
              <a:rPr lang="en-US" sz="2400" dirty="0" smtClean="0">
                <a:solidFill>
                  <a:srgbClr val="0000FF"/>
                </a:solidFill>
              </a:rPr>
              <a:t>as </a:t>
            </a:r>
            <a:r>
              <a:rPr lang="en-US" sz="2400" dirty="0">
                <a:solidFill>
                  <a:srgbClr val="0000FF"/>
                </a:solidFill>
              </a:rPr>
              <a:t>expected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Needs distance between chips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root\xyfitXY-meetin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757" b="7172"/>
          <a:stretch/>
        </p:blipFill>
        <p:spPr bwMode="auto">
          <a:xfrm>
            <a:off x="1043608" y="2440662"/>
            <a:ext cx="8215536" cy="37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979712" y="2440662"/>
            <a:ext cx="6480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Original Track                                             </a:t>
            </a:r>
            <a:r>
              <a:rPr lang="nl-NL" dirty="0" err="1" smtClean="0"/>
              <a:t>Transformed</a:t>
            </a:r>
            <a:r>
              <a:rPr lang="nl-NL" dirty="0" smtClean="0"/>
              <a:t> Track</a:t>
            </a:r>
            <a:endParaRPr lang="nl-NL" dirty="0"/>
          </a:p>
        </p:txBody>
      </p:sp>
      <p:cxnSp>
        <p:nvCxnSpPr>
          <p:cNvPr id="4" name="Rechte verbindingslijn 3"/>
          <p:cNvCxnSpPr/>
          <p:nvPr/>
        </p:nvCxnSpPr>
        <p:spPr>
          <a:xfrm flipV="1">
            <a:off x="7128284" y="2924944"/>
            <a:ext cx="0" cy="316835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5508104" y="4581128"/>
            <a:ext cx="3240360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88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15829</TotalTime>
  <Words>237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E-field compensation with QuadFocus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E-field compensation with QuadFocus </vt:lpstr>
    </vt:vector>
  </TitlesOfParts>
  <Company>NIKHEF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reconstruction</dc:title>
  <dc:creator>Peter Kluit</dc:creator>
  <cp:lastModifiedBy>Peter Kluit</cp:lastModifiedBy>
  <cp:revision>242</cp:revision>
  <dcterms:created xsi:type="dcterms:W3CDTF">2016-11-21T13:34:52Z</dcterms:created>
  <dcterms:modified xsi:type="dcterms:W3CDTF">2016-11-21T13:35:16Z</dcterms:modified>
</cp:coreProperties>
</file>