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FF00"/>
    <a:srgbClr val="FF0000"/>
    <a:srgbClr val="FFFF66"/>
    <a:srgbClr val="FF6600"/>
    <a:srgbClr val="66FF33"/>
    <a:srgbClr val="80808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6" autoAdjust="0"/>
    <p:restoredTop sz="94861" autoAdjust="0"/>
  </p:normalViewPr>
  <p:slideViewPr>
    <p:cSldViewPr>
      <p:cViewPr varScale="1">
        <p:scale>
          <a:sx n="112" d="100"/>
          <a:sy n="112" d="100"/>
        </p:scale>
        <p:origin x="480" y="18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04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 Kluit  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LCTPC 2024 DESY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9774" y="711200"/>
            <a:ext cx="2232026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83632" y="548171"/>
            <a:ext cx="7203802" cy="1080120"/>
          </a:xfrm>
        </p:spPr>
        <p:txBody>
          <a:bodyPr anchor="ctr"/>
          <a:lstStyle/>
          <a:p>
            <a:r>
              <a:rPr lang="en-GB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Topics LCTPC Pixel TPC </a:t>
            </a:r>
            <a:br>
              <a:rPr lang="en-GB" dirty="0"/>
            </a:br>
            <a:endParaRPr lang="en-GB" altLang="en-US" sz="3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51584" y="1687029"/>
            <a:ext cx="9146058" cy="3744416"/>
          </a:xfrm>
        </p:spPr>
        <p:txBody>
          <a:bodyPr/>
          <a:lstStyle/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sz="2000" dirty="0">
                <a:latin typeface="Verdana"/>
                <a:cs typeface="Verdana"/>
              </a:rPr>
              <a:t>Pixel TPC resolution and deformation results (Peter)</a:t>
            </a:r>
            <a:endParaRPr lang="en-GB" altLang="en-US" dirty="0">
              <a:latin typeface="Verdana"/>
              <a:cs typeface="Verdana"/>
            </a:endParaRPr>
          </a:p>
          <a:p>
            <a:pPr lvl="1"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	Include: Pixel TPC analysis topics: 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>
                <a:latin typeface="Verdana"/>
                <a:cs typeface="Verdana"/>
              </a:rPr>
              <a:t>High rate </a:t>
            </a:r>
            <a:r>
              <a:rPr lang="en-GB" altLang="en-US" dirty="0">
                <a:latin typeface="Verdana"/>
                <a:cs typeface="Verdana"/>
              </a:rPr>
              <a:t>hit efficiencies 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dirty="0">
                <a:latin typeface="Verdana"/>
                <a:cs typeface="Verdana"/>
              </a:rPr>
              <a:t>Characteristics of bursts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dirty="0">
                <a:latin typeface="Verdana"/>
                <a:cs typeface="Verdana"/>
              </a:rPr>
              <a:t> Circles and the resolution(angle)</a:t>
            </a: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sz="2000" dirty="0">
                <a:latin typeface="Verdana"/>
                <a:cs typeface="Verdana"/>
              </a:rPr>
              <a:t>Pixel TPC </a:t>
            </a:r>
            <a:r>
              <a:rPr lang="en-GB" altLang="en-US" sz="2000" dirty="0" err="1">
                <a:latin typeface="Verdana"/>
                <a:cs typeface="Verdana"/>
              </a:rPr>
              <a:t>dEdx</a:t>
            </a:r>
            <a:r>
              <a:rPr lang="en-GB" altLang="en-US" sz="2000" dirty="0">
                <a:latin typeface="Verdana"/>
                <a:cs typeface="Verdana"/>
              </a:rPr>
              <a:t> performance and ILD performance (Peter)</a:t>
            </a: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     Include Pixel TPC tracking topics: 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sz="1600" dirty="0">
                <a:latin typeface="Verdana"/>
                <a:cs typeface="Verdana"/>
              </a:rPr>
              <a:t>Simulation</a:t>
            </a:r>
          </a:p>
          <a:p>
            <a:pPr lvl="2" indent="-457200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GB" altLang="en-US" sz="1600" dirty="0">
                <a:latin typeface="Verdana"/>
                <a:cs typeface="Verdana"/>
              </a:rPr>
              <a:t>Fitting at detector edges </a:t>
            </a:r>
          </a:p>
          <a:p>
            <a:pPr marL="0" lvl="1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GB" altLang="en-US" sz="2000" dirty="0" err="1">
                <a:latin typeface="Verdana"/>
                <a:cs typeface="Verdana"/>
              </a:rPr>
              <a:t>Append:Operation</a:t>
            </a:r>
            <a:r>
              <a:rPr lang="en-GB" altLang="en-US" sz="2000" dirty="0">
                <a:latin typeface="Verdana"/>
                <a:cs typeface="Verdana"/>
              </a:rPr>
              <a:t> of a Pixel TPC at CEPC or </a:t>
            </a:r>
            <a:r>
              <a:rPr lang="en-GB" altLang="en-US" sz="2000" dirty="0" err="1">
                <a:latin typeface="Verdana"/>
                <a:cs typeface="Verdana"/>
              </a:rPr>
              <a:t>FCCee</a:t>
            </a:r>
            <a:endParaRPr lang="en-GB" altLang="en-US" sz="1800" dirty="0">
              <a:latin typeface="Verdana"/>
              <a:cs typeface="Verdana"/>
            </a:endParaRPr>
          </a:p>
          <a:p>
            <a:pPr marL="0" lvl="1" algn="l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GB" altLang="en-US" sz="1800" dirty="0">
                <a:latin typeface="Verdana"/>
                <a:cs typeface="Verdana"/>
              </a:rPr>
              <a:t>      </a:t>
            </a:r>
            <a:r>
              <a:rPr lang="en-GB" altLang="en-US" dirty="0">
                <a:latin typeface="Verdana"/>
                <a:cs typeface="Verdana"/>
              </a:rPr>
              <a:t>Include Fitting out deformations from space charge (</a:t>
            </a:r>
            <a:r>
              <a:rPr lang="en-GB" altLang="en-US" dirty="0" err="1">
                <a:latin typeface="Verdana"/>
                <a:cs typeface="Verdana"/>
              </a:rPr>
              <a:t>FCCee</a:t>
            </a:r>
            <a:r>
              <a:rPr lang="en-GB" altLang="en-US" dirty="0">
                <a:latin typeface="Verdana"/>
                <a:cs typeface="Verdana"/>
              </a:rPr>
              <a:t> and CEPC @Z)</a:t>
            </a:r>
            <a:endParaRPr lang="en-GB" altLang="en-US" sz="1800" dirty="0">
              <a:latin typeface="Verdana"/>
              <a:cs typeface="Verdana"/>
            </a:endParaRP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sz="2000" dirty="0">
              <a:latin typeface="Verdana"/>
              <a:cs typeface="Verdana"/>
            </a:endParaRP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sz="2000" dirty="0">
                <a:latin typeface="Verdana"/>
                <a:cs typeface="Verdana"/>
              </a:rPr>
              <a:t>Future Pixel TPC hardware developments (Jochen)</a:t>
            </a: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dirty="0">
              <a:latin typeface="Verdana"/>
              <a:cs typeface="Verdana"/>
            </a:endParaRPr>
          </a:p>
          <a:p>
            <a:pPr indent="-457200"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	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dirty="0">
              <a:latin typeface="Verdana"/>
              <a:cs typeface="Verdana"/>
            </a:endParaRP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/>
              <a:t> :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endParaRPr lang="en-GB" altLang="en-US" dirty="0"/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927350" y="6011864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Monotype Sorts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Monotype Sorts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n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Font typeface="Monotype Sorts"/>
              <a:buChar char="u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600" dirty="0">
                <a:latin typeface="Verdana"/>
                <a:cs typeface="Verdana"/>
              </a:rPr>
              <a:t>Lepton Collider meeting 12 February 2024</a:t>
            </a:r>
            <a:endParaRPr lang="en-GB" altLang="en-US" sz="1600" i="1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592" y="5733256"/>
            <a:ext cx="1089024" cy="69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827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9097527</TotalTime>
  <Pages>11</Pages>
  <Words>103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Monotype Sorts</vt:lpstr>
      <vt:lpstr>Times New Roman</vt:lpstr>
      <vt:lpstr>Verdana</vt:lpstr>
      <vt:lpstr>Wingdings</vt:lpstr>
      <vt:lpstr>Como</vt:lpstr>
      <vt:lpstr>Topics LCTPC Pixel TPC 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2427</cp:revision>
  <cp:lastPrinted>2002-02-06T08:01:21Z</cp:lastPrinted>
  <dcterms:created xsi:type="dcterms:W3CDTF">2019-10-28T05:36:17Z</dcterms:created>
  <dcterms:modified xsi:type="dcterms:W3CDTF">2024-03-04T15:13:28Z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