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5" r:id="rId3"/>
    <p:sldId id="326" r:id="rId4"/>
    <p:sldId id="327" r:id="rId5"/>
    <p:sldId id="328" r:id="rId6"/>
    <p:sldId id="329" r:id="rId7"/>
    <p:sldId id="330" r:id="rId8"/>
    <p:sldId id="260" r:id="rId9"/>
    <p:sldId id="262" r:id="rId10"/>
    <p:sldId id="265" r:id="rId11"/>
    <p:sldId id="318" r:id="rId12"/>
    <p:sldId id="285" r:id="rId13"/>
    <p:sldId id="299" r:id="rId14"/>
    <p:sldId id="319" r:id="rId15"/>
    <p:sldId id="305" r:id="rId16"/>
    <p:sldId id="296" r:id="rId17"/>
    <p:sldId id="323" r:id="rId18"/>
    <p:sldId id="311" r:id="rId19"/>
    <p:sldId id="331" r:id="rId20"/>
    <p:sldId id="268" r:id="rId21"/>
    <p:sldId id="317" r:id="rId22"/>
    <p:sldId id="295" r:id="rId23"/>
    <p:sldId id="264" r:id="rId24"/>
    <p:sldId id="309" r:id="rId25"/>
    <p:sldId id="308" r:id="rId26"/>
    <p:sldId id="282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2494" autoAdjust="0"/>
  </p:normalViewPr>
  <p:slideViewPr>
    <p:cSldViewPr snapToGrid="0" snapToObjects="1">
      <p:cViewPr varScale="1">
        <p:scale>
          <a:sx n="81" d="100"/>
          <a:sy n="81" d="100"/>
        </p:scale>
        <p:origin x="-581" y="-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F63083-CC8E-E342-9FA6-A3FB3306945D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 phldr="1"/>
      <dgm:spPr/>
    </dgm:pt>
    <dgm:pt modelId="{2932A62C-0895-BE4F-937D-A95E963B1573}">
      <dgm:prSet phldrT="[Text]"/>
      <dgm:spPr/>
      <dgm:t>
        <a:bodyPr/>
        <a:lstStyle/>
        <a:p>
          <a:r>
            <a:rPr lang="en-GB" dirty="0"/>
            <a:t>Source material</a:t>
          </a:r>
        </a:p>
      </dgm:t>
    </dgm:pt>
    <dgm:pt modelId="{4112FD3F-481F-3348-BCC0-856800D8A91D}" type="parTrans" cxnId="{4C2C2882-D7F0-1C49-8328-00CBCF159C09}">
      <dgm:prSet/>
      <dgm:spPr/>
      <dgm:t>
        <a:bodyPr/>
        <a:lstStyle/>
        <a:p>
          <a:endParaRPr lang="en-GB"/>
        </a:p>
      </dgm:t>
    </dgm:pt>
    <dgm:pt modelId="{A42C3CE0-FC26-DC4F-BE3D-F3B6D433C321}" type="sibTrans" cxnId="{4C2C2882-D7F0-1C49-8328-00CBCF159C09}">
      <dgm:prSet/>
      <dgm:spPr/>
      <dgm:t>
        <a:bodyPr/>
        <a:lstStyle/>
        <a:p>
          <a:endParaRPr lang="en-GB"/>
        </a:p>
      </dgm:t>
    </dgm:pt>
    <dgm:pt modelId="{0A16B97F-07DA-C441-BD52-BFC2B534C6BE}">
      <dgm:prSet phldrT="[Text]"/>
      <dgm:spPr/>
      <dgm:t>
        <a:bodyPr/>
        <a:lstStyle/>
        <a:p>
          <a:r>
            <a:rPr lang="en-GB" dirty="0"/>
            <a:t>Enrichment</a:t>
          </a:r>
        </a:p>
        <a:p>
          <a:r>
            <a:rPr lang="en-GB" dirty="0"/>
            <a:t>(calutron, laser, centrifuge)</a:t>
          </a:r>
        </a:p>
      </dgm:t>
    </dgm:pt>
    <dgm:pt modelId="{FC3DC050-0828-5C46-B7DD-F6E9D827590F}" type="parTrans" cxnId="{A6DD90F4-EDC9-894E-82B0-BB3915A09EBE}">
      <dgm:prSet/>
      <dgm:spPr/>
      <dgm:t>
        <a:bodyPr/>
        <a:lstStyle/>
        <a:p>
          <a:endParaRPr lang="en-GB"/>
        </a:p>
      </dgm:t>
    </dgm:pt>
    <dgm:pt modelId="{74D6F287-FBB7-8945-9BEF-753E8A072A4A}" type="sibTrans" cxnId="{A6DD90F4-EDC9-894E-82B0-BB3915A09EBE}">
      <dgm:prSet/>
      <dgm:spPr/>
      <dgm:t>
        <a:bodyPr/>
        <a:lstStyle/>
        <a:p>
          <a:endParaRPr lang="en-GB"/>
        </a:p>
      </dgm:t>
    </dgm:pt>
    <dgm:pt modelId="{F51418FB-E752-9244-BD41-428F7058D225}">
      <dgm:prSet phldrT="[Text]"/>
      <dgm:spPr/>
      <dgm:t>
        <a:bodyPr/>
        <a:lstStyle/>
        <a:p>
          <a:r>
            <a:rPr lang="en-GB" dirty="0"/>
            <a:t>Irradiate</a:t>
          </a:r>
        </a:p>
        <a:p>
          <a:r>
            <a:rPr lang="en-GB" dirty="0"/>
            <a:t>(cyclotron or nuclear plant)</a:t>
          </a:r>
        </a:p>
      </dgm:t>
    </dgm:pt>
    <dgm:pt modelId="{466759BF-E181-F14A-A8BA-7C2F92989CA0}" type="parTrans" cxnId="{A9474E05-05DD-9348-84F6-F3C3B786F5E2}">
      <dgm:prSet/>
      <dgm:spPr/>
      <dgm:t>
        <a:bodyPr/>
        <a:lstStyle/>
        <a:p>
          <a:endParaRPr lang="en-GB"/>
        </a:p>
      </dgm:t>
    </dgm:pt>
    <dgm:pt modelId="{9E12FA41-2DFC-FE45-BFC1-90357B6CFF2B}" type="sibTrans" cxnId="{A9474E05-05DD-9348-84F6-F3C3B786F5E2}">
      <dgm:prSet/>
      <dgm:spPr/>
      <dgm:t>
        <a:bodyPr/>
        <a:lstStyle/>
        <a:p>
          <a:endParaRPr lang="en-GB"/>
        </a:p>
      </dgm:t>
    </dgm:pt>
    <dgm:pt modelId="{C2EDD3C2-008A-3241-8DBF-1C03DF6C43C4}">
      <dgm:prSet phldrT="[Text]"/>
      <dgm:spPr/>
      <dgm:t>
        <a:bodyPr/>
        <a:lstStyle/>
        <a:p>
          <a:r>
            <a:rPr lang="en-GB" dirty="0"/>
            <a:t>Separation</a:t>
          </a:r>
        </a:p>
        <a:p>
          <a:r>
            <a:rPr lang="en-GB" dirty="0"/>
            <a:t>(chemical)</a:t>
          </a:r>
        </a:p>
      </dgm:t>
    </dgm:pt>
    <dgm:pt modelId="{05E77D03-C699-3C48-BDF0-586822232D99}" type="parTrans" cxnId="{9EDF7EAB-2A73-C547-B315-A05AC90EAD37}">
      <dgm:prSet/>
      <dgm:spPr/>
      <dgm:t>
        <a:bodyPr/>
        <a:lstStyle/>
        <a:p>
          <a:endParaRPr lang="en-GB"/>
        </a:p>
      </dgm:t>
    </dgm:pt>
    <dgm:pt modelId="{B6493173-054C-B648-9463-B3E8DADC0431}" type="sibTrans" cxnId="{9EDF7EAB-2A73-C547-B315-A05AC90EAD37}">
      <dgm:prSet/>
      <dgm:spPr/>
      <dgm:t>
        <a:bodyPr/>
        <a:lstStyle/>
        <a:p>
          <a:endParaRPr lang="en-GB"/>
        </a:p>
      </dgm:t>
    </dgm:pt>
    <dgm:pt modelId="{A7678F33-2A52-B948-9942-6FF989F05F0B}">
      <dgm:prSet phldrT="[Text]"/>
      <dgm:spPr/>
      <dgm:t>
        <a:bodyPr/>
        <a:lstStyle/>
        <a:p>
          <a:r>
            <a:rPr lang="en-GB" dirty="0"/>
            <a:t>Transport</a:t>
          </a:r>
        </a:p>
      </dgm:t>
    </dgm:pt>
    <dgm:pt modelId="{77A1EE8C-3F4B-D04A-8337-2FD039EB2F18}" type="parTrans" cxnId="{6CAEC1E2-8B35-9D46-B5EE-F33F5B4A041F}">
      <dgm:prSet/>
      <dgm:spPr/>
      <dgm:t>
        <a:bodyPr/>
        <a:lstStyle/>
        <a:p>
          <a:endParaRPr lang="en-GB"/>
        </a:p>
      </dgm:t>
    </dgm:pt>
    <dgm:pt modelId="{A55A6215-388E-D443-A669-EC93BEE365B4}" type="sibTrans" cxnId="{6CAEC1E2-8B35-9D46-B5EE-F33F5B4A041F}">
      <dgm:prSet/>
      <dgm:spPr/>
      <dgm:t>
        <a:bodyPr/>
        <a:lstStyle/>
        <a:p>
          <a:endParaRPr lang="en-GB"/>
        </a:p>
      </dgm:t>
    </dgm:pt>
    <dgm:pt modelId="{F64769DD-45FC-8346-8D9D-42A157A2A12A}" type="pres">
      <dgm:prSet presAssocID="{47F63083-CC8E-E342-9FA6-A3FB3306945D}" presName="Name0" presStyleCnt="0">
        <dgm:presLayoutVars>
          <dgm:dir/>
          <dgm:resizeHandles val="exact"/>
        </dgm:presLayoutVars>
      </dgm:prSet>
      <dgm:spPr/>
    </dgm:pt>
    <dgm:pt modelId="{52DEC6DC-C616-B041-B3A3-2F0992D339C6}" type="pres">
      <dgm:prSet presAssocID="{2932A62C-0895-BE4F-937D-A95E963B15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50EC81-FF4A-E44F-8C31-DABFC6EF73E2}" type="pres">
      <dgm:prSet presAssocID="{A42C3CE0-FC26-DC4F-BE3D-F3B6D433C321}" presName="sibTrans" presStyleLbl="sibTrans2D1" presStyleIdx="0" presStyleCnt="4"/>
      <dgm:spPr/>
      <dgm:t>
        <a:bodyPr/>
        <a:lstStyle/>
        <a:p>
          <a:endParaRPr lang="en-GB"/>
        </a:p>
      </dgm:t>
    </dgm:pt>
    <dgm:pt modelId="{1286848C-6CAD-964D-BC07-38223D7F0594}" type="pres">
      <dgm:prSet presAssocID="{A42C3CE0-FC26-DC4F-BE3D-F3B6D433C321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160931D7-D2FA-A441-B9DA-6284A6156475}" type="pres">
      <dgm:prSet presAssocID="{0A16B97F-07DA-C441-BD52-BFC2B534C6B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C77002-A6EA-3140-AEEE-1B9DD97D21AC}" type="pres">
      <dgm:prSet presAssocID="{74D6F287-FBB7-8945-9BEF-753E8A072A4A}" presName="sibTrans" presStyleLbl="sibTrans2D1" presStyleIdx="1" presStyleCnt="4"/>
      <dgm:spPr/>
      <dgm:t>
        <a:bodyPr/>
        <a:lstStyle/>
        <a:p>
          <a:endParaRPr lang="en-GB"/>
        </a:p>
      </dgm:t>
    </dgm:pt>
    <dgm:pt modelId="{E9A5A6F6-E5BD-0A45-9C50-9B62229AEB0B}" type="pres">
      <dgm:prSet presAssocID="{74D6F287-FBB7-8945-9BEF-753E8A072A4A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7272EEF7-36F2-054E-B945-F99A0567432E}" type="pres">
      <dgm:prSet presAssocID="{F51418FB-E752-9244-BD41-428F7058D22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D4F8BF-0A87-6545-821E-B7D766D23FC7}" type="pres">
      <dgm:prSet presAssocID="{9E12FA41-2DFC-FE45-BFC1-90357B6CFF2B}" presName="sibTrans" presStyleLbl="sibTrans2D1" presStyleIdx="2" presStyleCnt="4"/>
      <dgm:spPr/>
      <dgm:t>
        <a:bodyPr/>
        <a:lstStyle/>
        <a:p>
          <a:endParaRPr lang="en-GB"/>
        </a:p>
      </dgm:t>
    </dgm:pt>
    <dgm:pt modelId="{4B92473B-41B6-AC43-94B2-2010CF80F085}" type="pres">
      <dgm:prSet presAssocID="{9E12FA41-2DFC-FE45-BFC1-90357B6CFF2B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6CF52D67-40CE-CC40-88E9-0FE8ED43A619}" type="pres">
      <dgm:prSet presAssocID="{C2EDD3C2-008A-3241-8DBF-1C03DF6C43C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67243A-658F-F043-9C7A-7EEA5BD58F2F}" type="pres">
      <dgm:prSet presAssocID="{B6493173-054C-B648-9463-B3E8DADC0431}" presName="sibTrans" presStyleLbl="sibTrans2D1" presStyleIdx="3" presStyleCnt="4"/>
      <dgm:spPr/>
      <dgm:t>
        <a:bodyPr/>
        <a:lstStyle/>
        <a:p>
          <a:endParaRPr lang="en-GB"/>
        </a:p>
      </dgm:t>
    </dgm:pt>
    <dgm:pt modelId="{83B642BF-9BB1-AA42-9B48-69BE6F5AE2C9}" type="pres">
      <dgm:prSet presAssocID="{B6493173-054C-B648-9463-B3E8DADC0431}" presName="connectorText" presStyleLbl="sibTrans2D1" presStyleIdx="3" presStyleCnt="4"/>
      <dgm:spPr/>
      <dgm:t>
        <a:bodyPr/>
        <a:lstStyle/>
        <a:p>
          <a:endParaRPr lang="en-GB"/>
        </a:p>
      </dgm:t>
    </dgm:pt>
    <dgm:pt modelId="{1A5B5CB8-1BC1-074F-9412-3D9DBEADC6E5}" type="pres">
      <dgm:prSet presAssocID="{A7678F33-2A52-B948-9942-6FF989F05F0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4E3750-38A2-094B-9123-A2CBA1C992FE}" type="presOf" srcId="{9E12FA41-2DFC-FE45-BFC1-90357B6CFF2B}" destId="{C7D4F8BF-0A87-6545-821E-B7D766D23FC7}" srcOrd="0" destOrd="0" presId="urn:microsoft.com/office/officeart/2005/8/layout/process1"/>
    <dgm:cxn modelId="{6CAEC1E2-8B35-9D46-B5EE-F33F5B4A041F}" srcId="{47F63083-CC8E-E342-9FA6-A3FB3306945D}" destId="{A7678F33-2A52-B948-9942-6FF989F05F0B}" srcOrd="4" destOrd="0" parTransId="{77A1EE8C-3F4B-D04A-8337-2FD039EB2F18}" sibTransId="{A55A6215-388E-D443-A669-EC93BEE365B4}"/>
    <dgm:cxn modelId="{9F8FAEC9-7460-864F-A82F-766C1D6FCCCE}" type="presOf" srcId="{B6493173-054C-B648-9463-B3E8DADC0431}" destId="{2467243A-658F-F043-9C7A-7EEA5BD58F2F}" srcOrd="0" destOrd="0" presId="urn:microsoft.com/office/officeart/2005/8/layout/process1"/>
    <dgm:cxn modelId="{A9474E05-05DD-9348-84F6-F3C3B786F5E2}" srcId="{47F63083-CC8E-E342-9FA6-A3FB3306945D}" destId="{F51418FB-E752-9244-BD41-428F7058D225}" srcOrd="2" destOrd="0" parTransId="{466759BF-E181-F14A-A8BA-7C2F92989CA0}" sibTransId="{9E12FA41-2DFC-FE45-BFC1-90357B6CFF2B}"/>
    <dgm:cxn modelId="{4262C165-ED0A-3D43-9FAD-D12E3CA472D0}" type="presOf" srcId="{47F63083-CC8E-E342-9FA6-A3FB3306945D}" destId="{F64769DD-45FC-8346-8D9D-42A157A2A12A}" srcOrd="0" destOrd="0" presId="urn:microsoft.com/office/officeart/2005/8/layout/process1"/>
    <dgm:cxn modelId="{5919A6FC-7D4F-9845-B6C5-B3371E73DCBD}" type="presOf" srcId="{C2EDD3C2-008A-3241-8DBF-1C03DF6C43C4}" destId="{6CF52D67-40CE-CC40-88E9-0FE8ED43A619}" srcOrd="0" destOrd="0" presId="urn:microsoft.com/office/officeart/2005/8/layout/process1"/>
    <dgm:cxn modelId="{9EDF7EAB-2A73-C547-B315-A05AC90EAD37}" srcId="{47F63083-CC8E-E342-9FA6-A3FB3306945D}" destId="{C2EDD3C2-008A-3241-8DBF-1C03DF6C43C4}" srcOrd="3" destOrd="0" parTransId="{05E77D03-C699-3C48-BDF0-586822232D99}" sibTransId="{B6493173-054C-B648-9463-B3E8DADC0431}"/>
    <dgm:cxn modelId="{F8F3FFEE-C8C7-304A-8E3A-2B8E64ED1094}" type="presOf" srcId="{2932A62C-0895-BE4F-937D-A95E963B1573}" destId="{52DEC6DC-C616-B041-B3A3-2F0992D339C6}" srcOrd="0" destOrd="0" presId="urn:microsoft.com/office/officeart/2005/8/layout/process1"/>
    <dgm:cxn modelId="{4B7AC04B-A204-F049-BF87-A9945CA15271}" type="presOf" srcId="{F51418FB-E752-9244-BD41-428F7058D225}" destId="{7272EEF7-36F2-054E-B945-F99A0567432E}" srcOrd="0" destOrd="0" presId="urn:microsoft.com/office/officeart/2005/8/layout/process1"/>
    <dgm:cxn modelId="{707D06E2-C6D7-F249-8F70-822B8B8FD6B7}" type="presOf" srcId="{A42C3CE0-FC26-DC4F-BE3D-F3B6D433C321}" destId="{1286848C-6CAD-964D-BC07-38223D7F0594}" srcOrd="1" destOrd="0" presId="urn:microsoft.com/office/officeart/2005/8/layout/process1"/>
    <dgm:cxn modelId="{B3EFFF18-FB2C-B747-8BB6-C9A448602E33}" type="presOf" srcId="{74D6F287-FBB7-8945-9BEF-753E8A072A4A}" destId="{B5C77002-A6EA-3140-AEEE-1B9DD97D21AC}" srcOrd="0" destOrd="0" presId="urn:microsoft.com/office/officeart/2005/8/layout/process1"/>
    <dgm:cxn modelId="{63C55405-60EB-534F-8516-18F55ED4A604}" type="presOf" srcId="{A7678F33-2A52-B948-9942-6FF989F05F0B}" destId="{1A5B5CB8-1BC1-074F-9412-3D9DBEADC6E5}" srcOrd="0" destOrd="0" presId="urn:microsoft.com/office/officeart/2005/8/layout/process1"/>
    <dgm:cxn modelId="{5BEA7E48-B953-C847-8901-D9A767AE9717}" type="presOf" srcId="{9E12FA41-2DFC-FE45-BFC1-90357B6CFF2B}" destId="{4B92473B-41B6-AC43-94B2-2010CF80F085}" srcOrd="1" destOrd="0" presId="urn:microsoft.com/office/officeart/2005/8/layout/process1"/>
    <dgm:cxn modelId="{FBC2BD40-4188-8B4A-8EA4-7D461A4AE2ED}" type="presOf" srcId="{B6493173-054C-B648-9463-B3E8DADC0431}" destId="{83B642BF-9BB1-AA42-9B48-69BE6F5AE2C9}" srcOrd="1" destOrd="0" presId="urn:microsoft.com/office/officeart/2005/8/layout/process1"/>
    <dgm:cxn modelId="{9F42B076-7B8E-9A4A-823F-1DC9AFE364A1}" type="presOf" srcId="{0A16B97F-07DA-C441-BD52-BFC2B534C6BE}" destId="{160931D7-D2FA-A441-B9DA-6284A6156475}" srcOrd="0" destOrd="0" presId="urn:microsoft.com/office/officeart/2005/8/layout/process1"/>
    <dgm:cxn modelId="{A6DD90F4-EDC9-894E-82B0-BB3915A09EBE}" srcId="{47F63083-CC8E-E342-9FA6-A3FB3306945D}" destId="{0A16B97F-07DA-C441-BD52-BFC2B534C6BE}" srcOrd="1" destOrd="0" parTransId="{FC3DC050-0828-5C46-B7DD-F6E9D827590F}" sibTransId="{74D6F287-FBB7-8945-9BEF-753E8A072A4A}"/>
    <dgm:cxn modelId="{4C2C2882-D7F0-1C49-8328-00CBCF159C09}" srcId="{47F63083-CC8E-E342-9FA6-A3FB3306945D}" destId="{2932A62C-0895-BE4F-937D-A95E963B1573}" srcOrd="0" destOrd="0" parTransId="{4112FD3F-481F-3348-BCC0-856800D8A91D}" sibTransId="{A42C3CE0-FC26-DC4F-BE3D-F3B6D433C321}"/>
    <dgm:cxn modelId="{AF53CB1B-4393-D04B-9F84-C8E6FAF2E139}" type="presOf" srcId="{74D6F287-FBB7-8945-9BEF-753E8A072A4A}" destId="{E9A5A6F6-E5BD-0A45-9C50-9B62229AEB0B}" srcOrd="1" destOrd="0" presId="urn:microsoft.com/office/officeart/2005/8/layout/process1"/>
    <dgm:cxn modelId="{BB50E3B7-B5F0-A945-8319-A76421863F4C}" type="presOf" srcId="{A42C3CE0-FC26-DC4F-BE3D-F3B6D433C321}" destId="{8A50EC81-FF4A-E44F-8C31-DABFC6EF73E2}" srcOrd="0" destOrd="0" presId="urn:microsoft.com/office/officeart/2005/8/layout/process1"/>
    <dgm:cxn modelId="{338E5C55-83EF-AF40-B288-93F7D5D62F18}" type="presParOf" srcId="{F64769DD-45FC-8346-8D9D-42A157A2A12A}" destId="{52DEC6DC-C616-B041-B3A3-2F0992D339C6}" srcOrd="0" destOrd="0" presId="urn:microsoft.com/office/officeart/2005/8/layout/process1"/>
    <dgm:cxn modelId="{AE6AD93A-F0B1-6B49-AF6C-A43A5284847E}" type="presParOf" srcId="{F64769DD-45FC-8346-8D9D-42A157A2A12A}" destId="{8A50EC81-FF4A-E44F-8C31-DABFC6EF73E2}" srcOrd="1" destOrd="0" presId="urn:microsoft.com/office/officeart/2005/8/layout/process1"/>
    <dgm:cxn modelId="{1DD54AE2-E1FF-1B42-A2A8-741E824EC340}" type="presParOf" srcId="{8A50EC81-FF4A-E44F-8C31-DABFC6EF73E2}" destId="{1286848C-6CAD-964D-BC07-38223D7F0594}" srcOrd="0" destOrd="0" presId="urn:microsoft.com/office/officeart/2005/8/layout/process1"/>
    <dgm:cxn modelId="{400BE112-F201-E54F-8308-FDADA8E2AAB2}" type="presParOf" srcId="{F64769DD-45FC-8346-8D9D-42A157A2A12A}" destId="{160931D7-D2FA-A441-B9DA-6284A6156475}" srcOrd="2" destOrd="0" presId="urn:microsoft.com/office/officeart/2005/8/layout/process1"/>
    <dgm:cxn modelId="{F5FB460F-4F4E-E740-AD90-C070C462D4A5}" type="presParOf" srcId="{F64769DD-45FC-8346-8D9D-42A157A2A12A}" destId="{B5C77002-A6EA-3140-AEEE-1B9DD97D21AC}" srcOrd="3" destOrd="0" presId="urn:microsoft.com/office/officeart/2005/8/layout/process1"/>
    <dgm:cxn modelId="{5708B695-449A-564D-9A57-B87C6D3FB885}" type="presParOf" srcId="{B5C77002-A6EA-3140-AEEE-1B9DD97D21AC}" destId="{E9A5A6F6-E5BD-0A45-9C50-9B62229AEB0B}" srcOrd="0" destOrd="0" presId="urn:microsoft.com/office/officeart/2005/8/layout/process1"/>
    <dgm:cxn modelId="{43290BA6-BDDC-5242-BFC9-B8F7068F9301}" type="presParOf" srcId="{F64769DD-45FC-8346-8D9D-42A157A2A12A}" destId="{7272EEF7-36F2-054E-B945-F99A0567432E}" srcOrd="4" destOrd="0" presId="urn:microsoft.com/office/officeart/2005/8/layout/process1"/>
    <dgm:cxn modelId="{351AAC37-8B3B-B144-BEFE-375AB6E6884C}" type="presParOf" srcId="{F64769DD-45FC-8346-8D9D-42A157A2A12A}" destId="{C7D4F8BF-0A87-6545-821E-B7D766D23FC7}" srcOrd="5" destOrd="0" presId="urn:microsoft.com/office/officeart/2005/8/layout/process1"/>
    <dgm:cxn modelId="{7067F8EA-93C4-A848-808D-28DF72279A91}" type="presParOf" srcId="{C7D4F8BF-0A87-6545-821E-B7D766D23FC7}" destId="{4B92473B-41B6-AC43-94B2-2010CF80F085}" srcOrd="0" destOrd="0" presId="urn:microsoft.com/office/officeart/2005/8/layout/process1"/>
    <dgm:cxn modelId="{43461CF0-AE81-9F41-9983-DFDD71EE7A4A}" type="presParOf" srcId="{F64769DD-45FC-8346-8D9D-42A157A2A12A}" destId="{6CF52D67-40CE-CC40-88E9-0FE8ED43A619}" srcOrd="6" destOrd="0" presId="urn:microsoft.com/office/officeart/2005/8/layout/process1"/>
    <dgm:cxn modelId="{F0FA627F-FD7C-434F-8334-218FCEA9D3C2}" type="presParOf" srcId="{F64769DD-45FC-8346-8D9D-42A157A2A12A}" destId="{2467243A-658F-F043-9C7A-7EEA5BD58F2F}" srcOrd="7" destOrd="0" presId="urn:microsoft.com/office/officeart/2005/8/layout/process1"/>
    <dgm:cxn modelId="{4F78D701-D16F-1E4B-8028-E1A1B095D2F7}" type="presParOf" srcId="{2467243A-658F-F043-9C7A-7EEA5BD58F2F}" destId="{83B642BF-9BB1-AA42-9B48-69BE6F5AE2C9}" srcOrd="0" destOrd="0" presId="urn:microsoft.com/office/officeart/2005/8/layout/process1"/>
    <dgm:cxn modelId="{FDA62975-EBF3-534F-8620-4BC1783D4B7E}" type="presParOf" srcId="{F64769DD-45FC-8346-8D9D-42A157A2A12A}" destId="{1A5B5CB8-1BC1-074F-9412-3D9DBEADC6E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63083-CC8E-E342-9FA6-A3FB3306945D}" type="doc">
      <dgm:prSet loTypeId="urn:microsoft.com/office/officeart/2005/8/layout/process1" loCatId="process" qsTypeId="urn:microsoft.com/office/officeart/2005/8/quickstyle/simple1" qsCatId="simple" csTypeId="urn:microsoft.com/office/officeart/2005/8/colors/colorful1#2" csCatId="colorful" phldr="1"/>
      <dgm:spPr/>
    </dgm:pt>
    <dgm:pt modelId="{2932A62C-0895-BE4F-937D-A95E963B1573}">
      <dgm:prSet phldrT="[Text]"/>
      <dgm:spPr/>
      <dgm:t>
        <a:bodyPr/>
        <a:lstStyle/>
        <a:p>
          <a:r>
            <a:rPr lang="en-GB" dirty="0"/>
            <a:t>Source material</a:t>
          </a:r>
        </a:p>
      </dgm:t>
    </dgm:pt>
    <dgm:pt modelId="{4112FD3F-481F-3348-BCC0-856800D8A91D}" type="parTrans" cxnId="{4C2C2882-D7F0-1C49-8328-00CBCF159C09}">
      <dgm:prSet/>
      <dgm:spPr/>
      <dgm:t>
        <a:bodyPr/>
        <a:lstStyle/>
        <a:p>
          <a:endParaRPr lang="en-GB"/>
        </a:p>
      </dgm:t>
    </dgm:pt>
    <dgm:pt modelId="{A42C3CE0-FC26-DC4F-BE3D-F3B6D433C321}" type="sibTrans" cxnId="{4C2C2882-D7F0-1C49-8328-00CBCF159C09}">
      <dgm:prSet/>
      <dgm:spPr/>
      <dgm:t>
        <a:bodyPr/>
        <a:lstStyle/>
        <a:p>
          <a:endParaRPr lang="en-GB"/>
        </a:p>
      </dgm:t>
    </dgm:pt>
    <dgm:pt modelId="{0A16B97F-07DA-C441-BD52-BFC2B534C6BE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Enrichment</a:t>
          </a:r>
        </a:p>
        <a:p>
          <a:r>
            <a:rPr lang="en-GB" dirty="0"/>
            <a:t>(calutron, laser, centrifuge)</a:t>
          </a:r>
        </a:p>
      </dgm:t>
    </dgm:pt>
    <dgm:pt modelId="{FC3DC050-0828-5C46-B7DD-F6E9D827590F}" type="parTrans" cxnId="{A6DD90F4-EDC9-894E-82B0-BB3915A09EBE}">
      <dgm:prSet/>
      <dgm:spPr/>
      <dgm:t>
        <a:bodyPr/>
        <a:lstStyle/>
        <a:p>
          <a:endParaRPr lang="en-GB"/>
        </a:p>
      </dgm:t>
    </dgm:pt>
    <dgm:pt modelId="{74D6F287-FBB7-8945-9BEF-753E8A072A4A}" type="sibTrans" cxnId="{A6DD90F4-EDC9-894E-82B0-BB3915A09EBE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GB"/>
        </a:p>
      </dgm:t>
    </dgm:pt>
    <dgm:pt modelId="{F51418FB-E752-9244-BD41-428F7058D225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Irradiate</a:t>
          </a:r>
        </a:p>
        <a:p>
          <a:r>
            <a:rPr lang="en-GB" dirty="0"/>
            <a:t>(cyclotron of nuclear plant)</a:t>
          </a:r>
        </a:p>
      </dgm:t>
    </dgm:pt>
    <dgm:pt modelId="{466759BF-E181-F14A-A8BA-7C2F92989CA0}" type="parTrans" cxnId="{A9474E05-05DD-9348-84F6-F3C3B786F5E2}">
      <dgm:prSet/>
      <dgm:spPr/>
      <dgm:t>
        <a:bodyPr/>
        <a:lstStyle/>
        <a:p>
          <a:endParaRPr lang="en-GB"/>
        </a:p>
      </dgm:t>
    </dgm:pt>
    <dgm:pt modelId="{9E12FA41-2DFC-FE45-BFC1-90357B6CFF2B}" type="sibTrans" cxnId="{A9474E05-05DD-9348-84F6-F3C3B786F5E2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GB"/>
        </a:p>
      </dgm:t>
    </dgm:pt>
    <dgm:pt modelId="{C2EDD3C2-008A-3241-8DBF-1C03DF6C43C4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Separation</a:t>
          </a:r>
        </a:p>
        <a:p>
          <a:r>
            <a:rPr lang="en-GB" dirty="0"/>
            <a:t>(chemical)</a:t>
          </a:r>
        </a:p>
      </dgm:t>
    </dgm:pt>
    <dgm:pt modelId="{05E77D03-C699-3C48-BDF0-586822232D99}" type="parTrans" cxnId="{9EDF7EAB-2A73-C547-B315-A05AC90EAD37}">
      <dgm:prSet/>
      <dgm:spPr/>
      <dgm:t>
        <a:bodyPr/>
        <a:lstStyle/>
        <a:p>
          <a:endParaRPr lang="en-GB"/>
        </a:p>
      </dgm:t>
    </dgm:pt>
    <dgm:pt modelId="{B6493173-054C-B648-9463-B3E8DADC0431}" type="sibTrans" cxnId="{9EDF7EAB-2A73-C547-B315-A05AC90EAD37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GB"/>
        </a:p>
      </dgm:t>
    </dgm:pt>
    <dgm:pt modelId="{A7678F33-2A52-B948-9942-6FF989F05F0B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Transport</a:t>
          </a:r>
        </a:p>
      </dgm:t>
    </dgm:pt>
    <dgm:pt modelId="{77A1EE8C-3F4B-D04A-8337-2FD039EB2F18}" type="parTrans" cxnId="{6CAEC1E2-8B35-9D46-B5EE-F33F5B4A041F}">
      <dgm:prSet/>
      <dgm:spPr/>
      <dgm:t>
        <a:bodyPr/>
        <a:lstStyle/>
        <a:p>
          <a:endParaRPr lang="en-GB"/>
        </a:p>
      </dgm:t>
    </dgm:pt>
    <dgm:pt modelId="{A55A6215-388E-D443-A669-EC93BEE365B4}" type="sibTrans" cxnId="{6CAEC1E2-8B35-9D46-B5EE-F33F5B4A041F}">
      <dgm:prSet/>
      <dgm:spPr/>
      <dgm:t>
        <a:bodyPr/>
        <a:lstStyle/>
        <a:p>
          <a:endParaRPr lang="en-GB"/>
        </a:p>
      </dgm:t>
    </dgm:pt>
    <dgm:pt modelId="{6B84AF21-6977-1043-B844-F4F0D432F1F3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Pre-enrichment (Demonstrator)</a:t>
          </a:r>
        </a:p>
      </dgm:t>
    </dgm:pt>
    <dgm:pt modelId="{7138BEC7-15CA-1243-8E8B-ED1ECB1A7481}" type="parTrans" cxnId="{707FAB27-2BF3-0940-8862-1A82236D4D8B}">
      <dgm:prSet/>
      <dgm:spPr/>
      <dgm:t>
        <a:bodyPr/>
        <a:lstStyle/>
        <a:p>
          <a:endParaRPr lang="en-GB"/>
        </a:p>
      </dgm:t>
    </dgm:pt>
    <dgm:pt modelId="{EFD3FDD3-4D8A-314C-BC6A-CD8C3273FF63}" type="sibTrans" cxnId="{707FAB27-2BF3-0940-8862-1A82236D4D8B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GB"/>
        </a:p>
      </dgm:t>
    </dgm:pt>
    <dgm:pt modelId="{F64769DD-45FC-8346-8D9D-42A157A2A12A}" type="pres">
      <dgm:prSet presAssocID="{47F63083-CC8E-E342-9FA6-A3FB3306945D}" presName="Name0" presStyleCnt="0">
        <dgm:presLayoutVars>
          <dgm:dir/>
          <dgm:resizeHandles val="exact"/>
        </dgm:presLayoutVars>
      </dgm:prSet>
      <dgm:spPr/>
    </dgm:pt>
    <dgm:pt modelId="{52DEC6DC-C616-B041-B3A3-2F0992D339C6}" type="pres">
      <dgm:prSet presAssocID="{2932A62C-0895-BE4F-937D-A95E963B1573}" presName="node" presStyleLbl="node1" presStyleIdx="0" presStyleCnt="6" custScaleY="1613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50EC81-FF4A-E44F-8C31-DABFC6EF73E2}" type="pres">
      <dgm:prSet presAssocID="{A42C3CE0-FC26-DC4F-BE3D-F3B6D433C321}" presName="sibTrans" presStyleLbl="sibTrans2D1" presStyleIdx="0" presStyleCnt="5"/>
      <dgm:spPr/>
      <dgm:t>
        <a:bodyPr/>
        <a:lstStyle/>
        <a:p>
          <a:endParaRPr lang="en-GB"/>
        </a:p>
      </dgm:t>
    </dgm:pt>
    <dgm:pt modelId="{1286848C-6CAD-964D-BC07-38223D7F0594}" type="pres">
      <dgm:prSet presAssocID="{A42C3CE0-FC26-DC4F-BE3D-F3B6D433C321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EBF13C0A-1575-8E49-99E9-F3D41C22BAF0}" type="pres">
      <dgm:prSet presAssocID="{6B84AF21-6977-1043-B844-F4F0D432F1F3}" presName="node" presStyleLbl="node1" presStyleIdx="1" presStyleCnt="6" custScaleY="1613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ABF726-BE89-B846-9559-1D3569FF3E59}" type="pres">
      <dgm:prSet presAssocID="{EFD3FDD3-4D8A-314C-BC6A-CD8C3273FF6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2E0312CC-8CE2-AC47-8E87-360DA1AD4809}" type="pres">
      <dgm:prSet presAssocID="{EFD3FDD3-4D8A-314C-BC6A-CD8C3273FF6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160931D7-D2FA-A441-B9DA-6284A6156475}" type="pres">
      <dgm:prSet presAssocID="{0A16B97F-07DA-C441-BD52-BFC2B534C6BE}" presName="node" presStyleLbl="node1" presStyleIdx="2" presStyleCnt="6" custScaleY="1575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C77002-A6EA-3140-AEEE-1B9DD97D21AC}" type="pres">
      <dgm:prSet presAssocID="{74D6F287-FBB7-8945-9BEF-753E8A072A4A}" presName="sibTrans" presStyleLbl="sibTrans2D1" presStyleIdx="2" presStyleCnt="5"/>
      <dgm:spPr/>
      <dgm:t>
        <a:bodyPr/>
        <a:lstStyle/>
        <a:p>
          <a:endParaRPr lang="en-GB"/>
        </a:p>
      </dgm:t>
    </dgm:pt>
    <dgm:pt modelId="{E9A5A6F6-E5BD-0A45-9C50-9B62229AEB0B}" type="pres">
      <dgm:prSet presAssocID="{74D6F287-FBB7-8945-9BEF-753E8A072A4A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7272EEF7-36F2-054E-B945-F99A0567432E}" type="pres">
      <dgm:prSet presAssocID="{F51418FB-E752-9244-BD41-428F7058D225}" presName="node" presStyleLbl="node1" presStyleIdx="3" presStyleCnt="6" custScaleY="1613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D4F8BF-0A87-6545-821E-B7D766D23FC7}" type="pres">
      <dgm:prSet presAssocID="{9E12FA41-2DFC-FE45-BFC1-90357B6CFF2B}" presName="sibTrans" presStyleLbl="sibTrans2D1" presStyleIdx="3" presStyleCnt="5"/>
      <dgm:spPr/>
      <dgm:t>
        <a:bodyPr/>
        <a:lstStyle/>
        <a:p>
          <a:endParaRPr lang="en-GB"/>
        </a:p>
      </dgm:t>
    </dgm:pt>
    <dgm:pt modelId="{4B92473B-41B6-AC43-94B2-2010CF80F085}" type="pres">
      <dgm:prSet presAssocID="{9E12FA41-2DFC-FE45-BFC1-90357B6CFF2B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6CF52D67-40CE-CC40-88E9-0FE8ED43A619}" type="pres">
      <dgm:prSet presAssocID="{C2EDD3C2-008A-3241-8DBF-1C03DF6C43C4}" presName="node" presStyleLbl="node1" presStyleIdx="4" presStyleCnt="6" custScaleY="165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67243A-658F-F043-9C7A-7EEA5BD58F2F}" type="pres">
      <dgm:prSet presAssocID="{B6493173-054C-B648-9463-B3E8DADC0431}" presName="sibTrans" presStyleLbl="sibTrans2D1" presStyleIdx="4" presStyleCnt="5"/>
      <dgm:spPr/>
      <dgm:t>
        <a:bodyPr/>
        <a:lstStyle/>
        <a:p>
          <a:endParaRPr lang="en-GB"/>
        </a:p>
      </dgm:t>
    </dgm:pt>
    <dgm:pt modelId="{83B642BF-9BB1-AA42-9B48-69BE6F5AE2C9}" type="pres">
      <dgm:prSet presAssocID="{B6493173-054C-B648-9463-B3E8DADC0431}" presName="connectorText" presStyleLbl="sibTrans2D1" presStyleIdx="4" presStyleCnt="5"/>
      <dgm:spPr/>
      <dgm:t>
        <a:bodyPr/>
        <a:lstStyle/>
        <a:p>
          <a:endParaRPr lang="en-GB"/>
        </a:p>
      </dgm:t>
    </dgm:pt>
    <dgm:pt modelId="{1A5B5CB8-1BC1-074F-9412-3D9DBEADC6E5}" type="pres">
      <dgm:prSet presAssocID="{A7678F33-2A52-B948-9942-6FF989F05F0B}" presName="node" presStyleLbl="node1" presStyleIdx="5" presStyleCnt="6" custScaleY="1691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4E3750-38A2-094B-9123-A2CBA1C992FE}" type="presOf" srcId="{9E12FA41-2DFC-FE45-BFC1-90357B6CFF2B}" destId="{C7D4F8BF-0A87-6545-821E-B7D766D23FC7}" srcOrd="0" destOrd="0" presId="urn:microsoft.com/office/officeart/2005/8/layout/process1"/>
    <dgm:cxn modelId="{A0A75449-87C0-3D4E-A294-37C55D38CA14}" type="presOf" srcId="{6B84AF21-6977-1043-B844-F4F0D432F1F3}" destId="{EBF13C0A-1575-8E49-99E9-F3D41C22BAF0}" srcOrd="0" destOrd="0" presId="urn:microsoft.com/office/officeart/2005/8/layout/process1"/>
    <dgm:cxn modelId="{707FAB27-2BF3-0940-8862-1A82236D4D8B}" srcId="{47F63083-CC8E-E342-9FA6-A3FB3306945D}" destId="{6B84AF21-6977-1043-B844-F4F0D432F1F3}" srcOrd="1" destOrd="0" parTransId="{7138BEC7-15CA-1243-8E8B-ED1ECB1A7481}" sibTransId="{EFD3FDD3-4D8A-314C-BC6A-CD8C3273FF63}"/>
    <dgm:cxn modelId="{6CAEC1E2-8B35-9D46-B5EE-F33F5B4A041F}" srcId="{47F63083-CC8E-E342-9FA6-A3FB3306945D}" destId="{A7678F33-2A52-B948-9942-6FF989F05F0B}" srcOrd="5" destOrd="0" parTransId="{77A1EE8C-3F4B-D04A-8337-2FD039EB2F18}" sibTransId="{A55A6215-388E-D443-A669-EC93BEE365B4}"/>
    <dgm:cxn modelId="{9F8FAEC9-7460-864F-A82F-766C1D6FCCCE}" type="presOf" srcId="{B6493173-054C-B648-9463-B3E8DADC0431}" destId="{2467243A-658F-F043-9C7A-7EEA5BD58F2F}" srcOrd="0" destOrd="0" presId="urn:microsoft.com/office/officeart/2005/8/layout/process1"/>
    <dgm:cxn modelId="{A9474E05-05DD-9348-84F6-F3C3B786F5E2}" srcId="{47F63083-CC8E-E342-9FA6-A3FB3306945D}" destId="{F51418FB-E752-9244-BD41-428F7058D225}" srcOrd="3" destOrd="0" parTransId="{466759BF-E181-F14A-A8BA-7C2F92989CA0}" sibTransId="{9E12FA41-2DFC-FE45-BFC1-90357B6CFF2B}"/>
    <dgm:cxn modelId="{4262C165-ED0A-3D43-9FAD-D12E3CA472D0}" type="presOf" srcId="{47F63083-CC8E-E342-9FA6-A3FB3306945D}" destId="{F64769DD-45FC-8346-8D9D-42A157A2A12A}" srcOrd="0" destOrd="0" presId="urn:microsoft.com/office/officeart/2005/8/layout/process1"/>
    <dgm:cxn modelId="{5919A6FC-7D4F-9845-B6C5-B3371E73DCBD}" type="presOf" srcId="{C2EDD3C2-008A-3241-8DBF-1C03DF6C43C4}" destId="{6CF52D67-40CE-CC40-88E9-0FE8ED43A619}" srcOrd="0" destOrd="0" presId="urn:microsoft.com/office/officeart/2005/8/layout/process1"/>
    <dgm:cxn modelId="{9EDF7EAB-2A73-C547-B315-A05AC90EAD37}" srcId="{47F63083-CC8E-E342-9FA6-A3FB3306945D}" destId="{C2EDD3C2-008A-3241-8DBF-1C03DF6C43C4}" srcOrd="4" destOrd="0" parTransId="{05E77D03-C699-3C48-BDF0-586822232D99}" sibTransId="{B6493173-054C-B648-9463-B3E8DADC0431}"/>
    <dgm:cxn modelId="{F8F3FFEE-C8C7-304A-8E3A-2B8E64ED1094}" type="presOf" srcId="{2932A62C-0895-BE4F-937D-A95E963B1573}" destId="{52DEC6DC-C616-B041-B3A3-2F0992D339C6}" srcOrd="0" destOrd="0" presId="urn:microsoft.com/office/officeart/2005/8/layout/process1"/>
    <dgm:cxn modelId="{4B7AC04B-A204-F049-BF87-A9945CA15271}" type="presOf" srcId="{F51418FB-E752-9244-BD41-428F7058D225}" destId="{7272EEF7-36F2-054E-B945-F99A0567432E}" srcOrd="0" destOrd="0" presId="urn:microsoft.com/office/officeart/2005/8/layout/process1"/>
    <dgm:cxn modelId="{B1C59CA1-2A23-7A44-8558-DC60A21BC014}" type="presOf" srcId="{EFD3FDD3-4D8A-314C-BC6A-CD8C3273FF63}" destId="{2E0312CC-8CE2-AC47-8E87-360DA1AD4809}" srcOrd="1" destOrd="0" presId="urn:microsoft.com/office/officeart/2005/8/layout/process1"/>
    <dgm:cxn modelId="{707D06E2-C6D7-F249-8F70-822B8B8FD6B7}" type="presOf" srcId="{A42C3CE0-FC26-DC4F-BE3D-F3B6D433C321}" destId="{1286848C-6CAD-964D-BC07-38223D7F0594}" srcOrd="1" destOrd="0" presId="urn:microsoft.com/office/officeart/2005/8/layout/process1"/>
    <dgm:cxn modelId="{B3EFFF18-FB2C-B747-8BB6-C9A448602E33}" type="presOf" srcId="{74D6F287-FBB7-8945-9BEF-753E8A072A4A}" destId="{B5C77002-A6EA-3140-AEEE-1B9DD97D21AC}" srcOrd="0" destOrd="0" presId="urn:microsoft.com/office/officeart/2005/8/layout/process1"/>
    <dgm:cxn modelId="{6EEEEF27-7FA8-B547-9D52-D7B3ED1F1ECB}" type="presOf" srcId="{EFD3FDD3-4D8A-314C-BC6A-CD8C3273FF63}" destId="{EBABF726-BE89-B846-9559-1D3569FF3E59}" srcOrd="0" destOrd="0" presId="urn:microsoft.com/office/officeart/2005/8/layout/process1"/>
    <dgm:cxn modelId="{63C55405-60EB-534F-8516-18F55ED4A604}" type="presOf" srcId="{A7678F33-2A52-B948-9942-6FF989F05F0B}" destId="{1A5B5CB8-1BC1-074F-9412-3D9DBEADC6E5}" srcOrd="0" destOrd="0" presId="urn:microsoft.com/office/officeart/2005/8/layout/process1"/>
    <dgm:cxn modelId="{5BEA7E48-B953-C847-8901-D9A767AE9717}" type="presOf" srcId="{9E12FA41-2DFC-FE45-BFC1-90357B6CFF2B}" destId="{4B92473B-41B6-AC43-94B2-2010CF80F085}" srcOrd="1" destOrd="0" presId="urn:microsoft.com/office/officeart/2005/8/layout/process1"/>
    <dgm:cxn modelId="{FBC2BD40-4188-8B4A-8EA4-7D461A4AE2ED}" type="presOf" srcId="{B6493173-054C-B648-9463-B3E8DADC0431}" destId="{83B642BF-9BB1-AA42-9B48-69BE6F5AE2C9}" srcOrd="1" destOrd="0" presId="urn:microsoft.com/office/officeart/2005/8/layout/process1"/>
    <dgm:cxn modelId="{9F42B076-7B8E-9A4A-823F-1DC9AFE364A1}" type="presOf" srcId="{0A16B97F-07DA-C441-BD52-BFC2B534C6BE}" destId="{160931D7-D2FA-A441-B9DA-6284A6156475}" srcOrd="0" destOrd="0" presId="urn:microsoft.com/office/officeart/2005/8/layout/process1"/>
    <dgm:cxn modelId="{A6DD90F4-EDC9-894E-82B0-BB3915A09EBE}" srcId="{47F63083-CC8E-E342-9FA6-A3FB3306945D}" destId="{0A16B97F-07DA-C441-BD52-BFC2B534C6BE}" srcOrd="2" destOrd="0" parTransId="{FC3DC050-0828-5C46-B7DD-F6E9D827590F}" sibTransId="{74D6F287-FBB7-8945-9BEF-753E8A072A4A}"/>
    <dgm:cxn modelId="{4C2C2882-D7F0-1C49-8328-00CBCF159C09}" srcId="{47F63083-CC8E-E342-9FA6-A3FB3306945D}" destId="{2932A62C-0895-BE4F-937D-A95E963B1573}" srcOrd="0" destOrd="0" parTransId="{4112FD3F-481F-3348-BCC0-856800D8A91D}" sibTransId="{A42C3CE0-FC26-DC4F-BE3D-F3B6D433C321}"/>
    <dgm:cxn modelId="{AF53CB1B-4393-D04B-9F84-C8E6FAF2E139}" type="presOf" srcId="{74D6F287-FBB7-8945-9BEF-753E8A072A4A}" destId="{E9A5A6F6-E5BD-0A45-9C50-9B62229AEB0B}" srcOrd="1" destOrd="0" presId="urn:microsoft.com/office/officeart/2005/8/layout/process1"/>
    <dgm:cxn modelId="{BB50E3B7-B5F0-A945-8319-A76421863F4C}" type="presOf" srcId="{A42C3CE0-FC26-DC4F-BE3D-F3B6D433C321}" destId="{8A50EC81-FF4A-E44F-8C31-DABFC6EF73E2}" srcOrd="0" destOrd="0" presId="urn:microsoft.com/office/officeart/2005/8/layout/process1"/>
    <dgm:cxn modelId="{338E5C55-83EF-AF40-B288-93F7D5D62F18}" type="presParOf" srcId="{F64769DD-45FC-8346-8D9D-42A157A2A12A}" destId="{52DEC6DC-C616-B041-B3A3-2F0992D339C6}" srcOrd="0" destOrd="0" presId="urn:microsoft.com/office/officeart/2005/8/layout/process1"/>
    <dgm:cxn modelId="{AE6AD93A-F0B1-6B49-AF6C-A43A5284847E}" type="presParOf" srcId="{F64769DD-45FC-8346-8D9D-42A157A2A12A}" destId="{8A50EC81-FF4A-E44F-8C31-DABFC6EF73E2}" srcOrd="1" destOrd="0" presId="urn:microsoft.com/office/officeart/2005/8/layout/process1"/>
    <dgm:cxn modelId="{1DD54AE2-E1FF-1B42-A2A8-741E824EC340}" type="presParOf" srcId="{8A50EC81-FF4A-E44F-8C31-DABFC6EF73E2}" destId="{1286848C-6CAD-964D-BC07-38223D7F0594}" srcOrd="0" destOrd="0" presId="urn:microsoft.com/office/officeart/2005/8/layout/process1"/>
    <dgm:cxn modelId="{851FD084-7971-BD4D-9CC5-F83BDE0A908A}" type="presParOf" srcId="{F64769DD-45FC-8346-8D9D-42A157A2A12A}" destId="{EBF13C0A-1575-8E49-99E9-F3D41C22BAF0}" srcOrd="2" destOrd="0" presId="urn:microsoft.com/office/officeart/2005/8/layout/process1"/>
    <dgm:cxn modelId="{1D573D19-CBEB-7645-9BDD-5C370C33888C}" type="presParOf" srcId="{F64769DD-45FC-8346-8D9D-42A157A2A12A}" destId="{EBABF726-BE89-B846-9559-1D3569FF3E59}" srcOrd="3" destOrd="0" presId="urn:microsoft.com/office/officeart/2005/8/layout/process1"/>
    <dgm:cxn modelId="{D700E4F4-26F5-AA4D-A5C1-FB180A9C3394}" type="presParOf" srcId="{EBABF726-BE89-B846-9559-1D3569FF3E59}" destId="{2E0312CC-8CE2-AC47-8E87-360DA1AD4809}" srcOrd="0" destOrd="0" presId="urn:microsoft.com/office/officeart/2005/8/layout/process1"/>
    <dgm:cxn modelId="{400BE112-F201-E54F-8308-FDADA8E2AAB2}" type="presParOf" srcId="{F64769DD-45FC-8346-8D9D-42A157A2A12A}" destId="{160931D7-D2FA-A441-B9DA-6284A6156475}" srcOrd="4" destOrd="0" presId="urn:microsoft.com/office/officeart/2005/8/layout/process1"/>
    <dgm:cxn modelId="{F5FB460F-4F4E-E740-AD90-C070C462D4A5}" type="presParOf" srcId="{F64769DD-45FC-8346-8D9D-42A157A2A12A}" destId="{B5C77002-A6EA-3140-AEEE-1B9DD97D21AC}" srcOrd="5" destOrd="0" presId="urn:microsoft.com/office/officeart/2005/8/layout/process1"/>
    <dgm:cxn modelId="{5708B695-449A-564D-9A57-B87C6D3FB885}" type="presParOf" srcId="{B5C77002-A6EA-3140-AEEE-1B9DD97D21AC}" destId="{E9A5A6F6-E5BD-0A45-9C50-9B62229AEB0B}" srcOrd="0" destOrd="0" presId="urn:microsoft.com/office/officeart/2005/8/layout/process1"/>
    <dgm:cxn modelId="{43290BA6-BDDC-5242-BFC9-B8F7068F9301}" type="presParOf" srcId="{F64769DD-45FC-8346-8D9D-42A157A2A12A}" destId="{7272EEF7-36F2-054E-B945-F99A0567432E}" srcOrd="6" destOrd="0" presId="urn:microsoft.com/office/officeart/2005/8/layout/process1"/>
    <dgm:cxn modelId="{351AAC37-8B3B-B144-BEFE-375AB6E6884C}" type="presParOf" srcId="{F64769DD-45FC-8346-8D9D-42A157A2A12A}" destId="{C7D4F8BF-0A87-6545-821E-B7D766D23FC7}" srcOrd="7" destOrd="0" presId="urn:microsoft.com/office/officeart/2005/8/layout/process1"/>
    <dgm:cxn modelId="{7067F8EA-93C4-A848-808D-28DF72279A91}" type="presParOf" srcId="{C7D4F8BF-0A87-6545-821E-B7D766D23FC7}" destId="{4B92473B-41B6-AC43-94B2-2010CF80F085}" srcOrd="0" destOrd="0" presId="urn:microsoft.com/office/officeart/2005/8/layout/process1"/>
    <dgm:cxn modelId="{43461CF0-AE81-9F41-9983-DFDD71EE7A4A}" type="presParOf" srcId="{F64769DD-45FC-8346-8D9D-42A157A2A12A}" destId="{6CF52D67-40CE-CC40-88E9-0FE8ED43A619}" srcOrd="8" destOrd="0" presId="urn:microsoft.com/office/officeart/2005/8/layout/process1"/>
    <dgm:cxn modelId="{F0FA627F-FD7C-434F-8334-218FCEA9D3C2}" type="presParOf" srcId="{F64769DD-45FC-8346-8D9D-42A157A2A12A}" destId="{2467243A-658F-F043-9C7A-7EEA5BD58F2F}" srcOrd="9" destOrd="0" presId="urn:microsoft.com/office/officeart/2005/8/layout/process1"/>
    <dgm:cxn modelId="{4F78D701-D16F-1E4B-8028-E1A1B095D2F7}" type="presParOf" srcId="{2467243A-658F-F043-9C7A-7EEA5BD58F2F}" destId="{83B642BF-9BB1-AA42-9B48-69BE6F5AE2C9}" srcOrd="0" destOrd="0" presId="urn:microsoft.com/office/officeart/2005/8/layout/process1"/>
    <dgm:cxn modelId="{FDA62975-EBF3-534F-8620-4BC1783D4B7E}" type="presParOf" srcId="{F64769DD-45FC-8346-8D9D-42A157A2A12A}" destId="{1A5B5CB8-1BC1-074F-9412-3D9DBEADC6E5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DEC6DC-C616-B041-B3A3-2F0992D339C6}">
      <dsp:nvSpPr>
        <dsp:cNvPr id="0" name=""/>
        <dsp:cNvSpPr/>
      </dsp:nvSpPr>
      <dsp:spPr>
        <a:xfrm>
          <a:off x="5075" y="268379"/>
          <a:ext cx="1573504" cy="13423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Source material</a:t>
          </a:r>
        </a:p>
      </dsp:txBody>
      <dsp:txXfrm>
        <a:off x="5075" y="268379"/>
        <a:ext cx="1573504" cy="1342396"/>
      </dsp:txXfrm>
    </dsp:sp>
    <dsp:sp modelId="{8A50EC81-FF4A-E44F-8C31-DABFC6EF73E2}">
      <dsp:nvSpPr>
        <dsp:cNvPr id="0" name=""/>
        <dsp:cNvSpPr/>
      </dsp:nvSpPr>
      <dsp:spPr>
        <a:xfrm>
          <a:off x="1735931" y="744462"/>
          <a:ext cx="333583" cy="390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1735931" y="744462"/>
        <a:ext cx="333583" cy="390229"/>
      </dsp:txXfrm>
    </dsp:sp>
    <dsp:sp modelId="{160931D7-D2FA-A441-B9DA-6284A6156475}">
      <dsp:nvSpPr>
        <dsp:cNvPr id="0" name=""/>
        <dsp:cNvSpPr/>
      </dsp:nvSpPr>
      <dsp:spPr>
        <a:xfrm>
          <a:off x="2207982" y="268379"/>
          <a:ext cx="1573504" cy="13423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Enrichment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(calutron, laser, centrifuge)</a:t>
          </a:r>
        </a:p>
      </dsp:txBody>
      <dsp:txXfrm>
        <a:off x="2207982" y="268379"/>
        <a:ext cx="1573504" cy="1342396"/>
      </dsp:txXfrm>
    </dsp:sp>
    <dsp:sp modelId="{B5C77002-A6EA-3140-AEEE-1B9DD97D21AC}">
      <dsp:nvSpPr>
        <dsp:cNvPr id="0" name=""/>
        <dsp:cNvSpPr/>
      </dsp:nvSpPr>
      <dsp:spPr>
        <a:xfrm>
          <a:off x="3938837" y="744462"/>
          <a:ext cx="333583" cy="390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938837" y="744462"/>
        <a:ext cx="333583" cy="390229"/>
      </dsp:txXfrm>
    </dsp:sp>
    <dsp:sp modelId="{7272EEF7-36F2-054E-B945-F99A0567432E}">
      <dsp:nvSpPr>
        <dsp:cNvPr id="0" name=""/>
        <dsp:cNvSpPr/>
      </dsp:nvSpPr>
      <dsp:spPr>
        <a:xfrm>
          <a:off x="4410889" y="268379"/>
          <a:ext cx="1573504" cy="13423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Irradiate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(cyclotron or nuclear plant)</a:t>
          </a:r>
        </a:p>
      </dsp:txBody>
      <dsp:txXfrm>
        <a:off x="4410889" y="268379"/>
        <a:ext cx="1573504" cy="1342396"/>
      </dsp:txXfrm>
    </dsp:sp>
    <dsp:sp modelId="{C7D4F8BF-0A87-6545-821E-B7D766D23FC7}">
      <dsp:nvSpPr>
        <dsp:cNvPr id="0" name=""/>
        <dsp:cNvSpPr/>
      </dsp:nvSpPr>
      <dsp:spPr>
        <a:xfrm>
          <a:off x="6141744" y="744462"/>
          <a:ext cx="333583" cy="390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6141744" y="744462"/>
        <a:ext cx="333583" cy="390229"/>
      </dsp:txXfrm>
    </dsp:sp>
    <dsp:sp modelId="{6CF52D67-40CE-CC40-88E9-0FE8ED43A619}">
      <dsp:nvSpPr>
        <dsp:cNvPr id="0" name=""/>
        <dsp:cNvSpPr/>
      </dsp:nvSpPr>
      <dsp:spPr>
        <a:xfrm>
          <a:off x="6613795" y="268379"/>
          <a:ext cx="1573504" cy="13423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Separation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(chemical)</a:t>
          </a:r>
        </a:p>
      </dsp:txBody>
      <dsp:txXfrm>
        <a:off x="6613795" y="268379"/>
        <a:ext cx="1573504" cy="1342396"/>
      </dsp:txXfrm>
    </dsp:sp>
    <dsp:sp modelId="{2467243A-658F-F043-9C7A-7EEA5BD58F2F}">
      <dsp:nvSpPr>
        <dsp:cNvPr id="0" name=""/>
        <dsp:cNvSpPr/>
      </dsp:nvSpPr>
      <dsp:spPr>
        <a:xfrm>
          <a:off x="8344651" y="744462"/>
          <a:ext cx="333583" cy="390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8344651" y="744462"/>
        <a:ext cx="333583" cy="390229"/>
      </dsp:txXfrm>
    </dsp:sp>
    <dsp:sp modelId="{1A5B5CB8-1BC1-074F-9412-3D9DBEADC6E5}">
      <dsp:nvSpPr>
        <dsp:cNvPr id="0" name=""/>
        <dsp:cNvSpPr/>
      </dsp:nvSpPr>
      <dsp:spPr>
        <a:xfrm>
          <a:off x="8816702" y="268379"/>
          <a:ext cx="1573504" cy="13423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Transport</a:t>
          </a:r>
        </a:p>
      </dsp:txBody>
      <dsp:txXfrm>
        <a:off x="8816702" y="268379"/>
        <a:ext cx="1573504" cy="13423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DEC6DC-C616-B041-B3A3-2F0992D339C6}">
      <dsp:nvSpPr>
        <dsp:cNvPr id="0" name=""/>
        <dsp:cNvSpPr/>
      </dsp:nvSpPr>
      <dsp:spPr>
        <a:xfrm>
          <a:off x="0" y="962528"/>
          <a:ext cx="1313447" cy="13314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Source material</a:t>
          </a:r>
        </a:p>
      </dsp:txBody>
      <dsp:txXfrm>
        <a:off x="0" y="962528"/>
        <a:ext cx="1313447" cy="1331490"/>
      </dsp:txXfrm>
    </dsp:sp>
    <dsp:sp modelId="{8A50EC81-FF4A-E44F-8C31-DABFC6EF73E2}">
      <dsp:nvSpPr>
        <dsp:cNvPr id="0" name=""/>
        <dsp:cNvSpPr/>
      </dsp:nvSpPr>
      <dsp:spPr>
        <a:xfrm>
          <a:off x="1444792" y="1465406"/>
          <a:ext cx="278450" cy="32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1444792" y="1465406"/>
        <a:ext cx="278450" cy="325734"/>
      </dsp:txXfrm>
    </dsp:sp>
    <dsp:sp modelId="{EBF13C0A-1575-8E49-99E9-F3D41C22BAF0}">
      <dsp:nvSpPr>
        <dsp:cNvPr id="0" name=""/>
        <dsp:cNvSpPr/>
      </dsp:nvSpPr>
      <dsp:spPr>
        <a:xfrm>
          <a:off x="1838826" y="962528"/>
          <a:ext cx="1313447" cy="1331490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Pre-enrichment (Demonstrator)</a:t>
          </a:r>
        </a:p>
      </dsp:txBody>
      <dsp:txXfrm>
        <a:off x="1838826" y="962528"/>
        <a:ext cx="1313447" cy="1331490"/>
      </dsp:txXfrm>
    </dsp:sp>
    <dsp:sp modelId="{EBABF726-BE89-B846-9559-1D3569FF3E59}">
      <dsp:nvSpPr>
        <dsp:cNvPr id="0" name=""/>
        <dsp:cNvSpPr/>
      </dsp:nvSpPr>
      <dsp:spPr>
        <a:xfrm>
          <a:off x="3283618" y="1465406"/>
          <a:ext cx="278450" cy="32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3283618" y="1465406"/>
        <a:ext cx="278450" cy="325734"/>
      </dsp:txXfrm>
    </dsp:sp>
    <dsp:sp modelId="{160931D7-D2FA-A441-B9DA-6284A6156475}">
      <dsp:nvSpPr>
        <dsp:cNvPr id="0" name=""/>
        <dsp:cNvSpPr/>
      </dsp:nvSpPr>
      <dsp:spPr>
        <a:xfrm>
          <a:off x="3677652" y="978566"/>
          <a:ext cx="1313447" cy="129941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Enrichment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(calutron, laser, centrifuge)</a:t>
          </a:r>
        </a:p>
      </dsp:txBody>
      <dsp:txXfrm>
        <a:off x="3677652" y="978566"/>
        <a:ext cx="1313447" cy="1299414"/>
      </dsp:txXfrm>
    </dsp:sp>
    <dsp:sp modelId="{B5C77002-A6EA-3140-AEEE-1B9DD97D21AC}">
      <dsp:nvSpPr>
        <dsp:cNvPr id="0" name=""/>
        <dsp:cNvSpPr/>
      </dsp:nvSpPr>
      <dsp:spPr>
        <a:xfrm>
          <a:off x="5122445" y="1465406"/>
          <a:ext cx="278450" cy="32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5122445" y="1465406"/>
        <a:ext cx="278450" cy="325734"/>
      </dsp:txXfrm>
    </dsp:sp>
    <dsp:sp modelId="{7272EEF7-36F2-054E-B945-F99A0567432E}">
      <dsp:nvSpPr>
        <dsp:cNvPr id="0" name=""/>
        <dsp:cNvSpPr/>
      </dsp:nvSpPr>
      <dsp:spPr>
        <a:xfrm>
          <a:off x="5516479" y="962528"/>
          <a:ext cx="1313447" cy="1331490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Irradiate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(cyclotron of nuclear plant)</a:t>
          </a:r>
        </a:p>
      </dsp:txBody>
      <dsp:txXfrm>
        <a:off x="5516479" y="962528"/>
        <a:ext cx="1313447" cy="1331490"/>
      </dsp:txXfrm>
    </dsp:sp>
    <dsp:sp modelId="{C7D4F8BF-0A87-6545-821E-B7D766D23FC7}">
      <dsp:nvSpPr>
        <dsp:cNvPr id="0" name=""/>
        <dsp:cNvSpPr/>
      </dsp:nvSpPr>
      <dsp:spPr>
        <a:xfrm>
          <a:off x="6961271" y="1465406"/>
          <a:ext cx="278450" cy="32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6961271" y="1465406"/>
        <a:ext cx="278450" cy="325734"/>
      </dsp:txXfrm>
    </dsp:sp>
    <dsp:sp modelId="{6CF52D67-40CE-CC40-88E9-0FE8ED43A619}">
      <dsp:nvSpPr>
        <dsp:cNvPr id="0" name=""/>
        <dsp:cNvSpPr/>
      </dsp:nvSpPr>
      <dsp:spPr>
        <a:xfrm>
          <a:off x="7355306" y="946482"/>
          <a:ext cx="1313447" cy="1363583"/>
        </a:xfrm>
        <a:prstGeom prst="roundRect">
          <a:avLst>
            <a:gd name="adj" fmla="val 1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Separation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(chemical)</a:t>
          </a:r>
        </a:p>
      </dsp:txBody>
      <dsp:txXfrm>
        <a:off x="7355306" y="946482"/>
        <a:ext cx="1313447" cy="1363583"/>
      </dsp:txXfrm>
    </dsp:sp>
    <dsp:sp modelId="{2467243A-658F-F043-9C7A-7EEA5BD58F2F}">
      <dsp:nvSpPr>
        <dsp:cNvPr id="0" name=""/>
        <dsp:cNvSpPr/>
      </dsp:nvSpPr>
      <dsp:spPr>
        <a:xfrm>
          <a:off x="8800098" y="1465406"/>
          <a:ext cx="278450" cy="3257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8800098" y="1465406"/>
        <a:ext cx="278450" cy="325734"/>
      </dsp:txXfrm>
    </dsp:sp>
    <dsp:sp modelId="{1A5B5CB8-1BC1-074F-9412-3D9DBEADC6E5}">
      <dsp:nvSpPr>
        <dsp:cNvPr id="0" name=""/>
        <dsp:cNvSpPr/>
      </dsp:nvSpPr>
      <dsp:spPr>
        <a:xfrm>
          <a:off x="9194132" y="930444"/>
          <a:ext cx="1313447" cy="1395659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Transport</a:t>
          </a:r>
        </a:p>
      </dsp:txBody>
      <dsp:txXfrm>
        <a:off x="9194132" y="930444"/>
        <a:ext cx="1313447" cy="1395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0A0FD-90C9-9146-B828-AA6BD27000A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53A6A-89BF-CC4B-9BAB-878AA8F375F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659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658F-D871-A140-A34B-DE96432029D5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F671-737E-C349-9467-93D19041CE5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38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7F671-737E-C349-9467-93D19041CE5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03272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3E56-FD7E-4848-943C-0335B829C96D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7A36-2F3A-D74B-803F-13CE24502E69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DD59-CD79-6D40-8174-1F0BDB02A62E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107">
            <a:extLst>
              <a:ext uri="{FF2B5EF4-FFF2-40B4-BE49-F238E27FC236}">
                <a16:creationId xmlns:a16="http://schemas.microsoft.com/office/drawing/2014/main" xmlns="" id="{81B5CE18-EE40-44F4-B54F-4217089F2AD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8" name="Vrije vorm: vorm 112">
            <a:extLst>
              <a:ext uri="{FF2B5EF4-FFF2-40B4-BE49-F238E27FC236}">
                <a16:creationId xmlns:a16="http://schemas.microsoft.com/office/drawing/2014/main" xmlns="" id="{9668B9EC-76A2-44F2-BE3A-70ABD9A97E4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3" name="Vrije tekstregel voor toelichting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nl-NL" dirty="0"/>
              <a:t>[Vrije tekstregel voor toelichting]</a:t>
            </a:r>
          </a:p>
        </p:txBody>
      </p:sp>
      <p:sp>
        <p:nvSpPr>
          <p:cNvPr id="12" name="Naam van presentator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nl-NL" dirty="0"/>
              <a:t>[Eventueel naam van presentator]</a:t>
            </a:r>
          </a:p>
        </p:txBody>
      </p:sp>
      <p:sp>
        <p:nvSpPr>
          <p:cNvPr id="11" name="Datum van presentatie (JU-Free)"/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nl-NL" dirty="0"/>
              <a:t>[Datum van presentatie]</a:t>
            </a:r>
          </a:p>
          <a:p>
            <a:pPr lvl="0"/>
            <a:r>
              <a:rPr lang="nl-NL" dirty="0"/>
              <a:t>JU-LEVEL1=Standaard</a:t>
            </a:r>
          </a:p>
        </p:txBody>
      </p:sp>
      <p:sp>
        <p:nvSpPr>
          <p:cNvPr id="6" name="Tijdelijke aanduiding voor titel 2 niveaus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nl-NL" dirty="0"/>
              <a:t>[Titel]</a:t>
            </a:r>
          </a:p>
          <a:p>
            <a:pPr lvl="0"/>
            <a:r>
              <a:rPr lang="nl-NL" dirty="0"/>
              <a:t>JU-LEVEL1=Standaard</a:t>
            </a:r>
          </a:p>
          <a:p>
            <a:pPr lvl="1"/>
            <a:r>
              <a:rPr lang="nl-NL" dirty="0"/>
              <a:t>JU-LEVEL2=Titel light</a:t>
            </a:r>
          </a:p>
        </p:txBody>
      </p:sp>
    </p:spTree>
    <p:extLst>
      <p:ext uri="{BB962C8B-B14F-4D97-AF65-F5344CB8AC3E}">
        <p14:creationId xmlns:p14="http://schemas.microsoft.com/office/powerpoint/2010/main" xmlns="" val="240047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[Tekst 2-kolomsindeling]</a:t>
            </a:r>
          </a:p>
          <a:p>
            <a:pPr lvl="0"/>
            <a:r>
              <a:rPr lang="nl-NL" dirty="0"/>
              <a:t>JU-LEVEL1=Standaard</a:t>
            </a:r>
          </a:p>
          <a:p>
            <a:pPr lvl="1"/>
            <a:r>
              <a:rPr lang="nl-NL" dirty="0"/>
              <a:t>JU-LEVEL2=</a:t>
            </a:r>
            <a:r>
              <a:rPr lang="nl-NL" noProof="1"/>
              <a:t> Opsomming 2e niveau</a:t>
            </a:r>
            <a:endParaRPr lang="nl-NL" dirty="0"/>
          </a:p>
          <a:p>
            <a:pPr lvl="2"/>
            <a:r>
              <a:rPr lang="nl-NL" dirty="0"/>
              <a:t>JU-LEVEL3=</a:t>
            </a:r>
            <a:r>
              <a:rPr lang="nl-NL" noProof="1"/>
              <a:t> Opsomming nummer 1e niveau</a:t>
            </a:r>
            <a:endParaRPr lang="nl-NL" dirty="0"/>
          </a:p>
          <a:p>
            <a:pPr lvl="3"/>
            <a:r>
              <a:rPr lang="nl-NL" dirty="0"/>
              <a:t>JU-LEVEL4=Kop</a:t>
            </a:r>
          </a:p>
          <a:p>
            <a:pPr lvl="4"/>
            <a:r>
              <a:rPr lang="nl-NL" dirty="0"/>
              <a:t>JU-LEVEL5=Basistekst</a:t>
            </a:r>
          </a:p>
          <a:p>
            <a:pPr lvl="5"/>
            <a:r>
              <a:rPr lang="nl-NL" dirty="0"/>
              <a:t>JU-LEVEL6=Zwevend 1e niveau</a:t>
            </a:r>
          </a:p>
          <a:p>
            <a:pPr lvl="6"/>
            <a:r>
              <a:rPr lang="nl-NL" dirty="0"/>
              <a:t>JU-LEVEL7=Zwevend 2e niveau</a:t>
            </a:r>
          </a:p>
          <a:p>
            <a:pPr lvl="0"/>
            <a:endParaRPr lang="nl-NL" noProof="1"/>
          </a:p>
        </p:txBody>
      </p:sp>
      <p:sp>
        <p:nvSpPr>
          <p:cNvPr id="7" name="Tijdelijke aanduiding voor datum 6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B9E0CF6D-31EF-CF41-AB46-40294E11352D}" type="datetime1">
              <a:rPr lang="en-US" noProof="1" smtClean="0"/>
              <a:pPr/>
              <a:t>11/7/2024</a:t>
            </a:fld>
            <a:endParaRPr lang="nl-NL" noProof="1"/>
          </a:p>
        </p:txBody>
      </p:sp>
      <p:sp>
        <p:nvSpPr>
          <p:cNvPr id="8" name="Tijdelijke aanduiding voor voettekst 7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9" name="Tijdelijke aanduiding voor dianummer 8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0" name="Kopregel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cap="all">
                <a:solidFill>
                  <a:schemeClr val="accent5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koPRegel</a:t>
            </a:r>
            <a:r>
              <a:rPr lang="nl-NL" dirty="0"/>
              <a:t>]</a:t>
            </a:r>
          </a:p>
          <a:p>
            <a:pPr lvl="0"/>
            <a:r>
              <a:rPr lang="nl-NL" dirty="0"/>
              <a:t>JU-LEVEL1=Standaard</a:t>
            </a:r>
          </a:p>
        </p:txBody>
      </p:sp>
    </p:spTree>
    <p:extLst>
      <p:ext uri="{BB962C8B-B14F-4D97-AF65-F5344CB8AC3E}">
        <p14:creationId xmlns:p14="http://schemas.microsoft.com/office/powerpoint/2010/main" xmlns="" val="20011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F876-F791-6844-8EEF-5AF992B9AEF9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E0C5-51A5-0145-9BE2-50AF1B6D7135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6C42-EBB9-DB4D-93A2-5768B83EFC66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7A14-E395-F347-8B28-283B143535F5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344E-258D-A243-AB1B-A972AAED0EF1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DD00-D4CA-904D-94B9-8256DCCD5EFB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5C30-31B6-E44F-AF40-80E49356C040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6198-29DA-054A-8BDC-E34988F12EAD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136522"/>
            <a:ext cx="10972799" cy="76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[TITEL]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5456"/>
            <a:ext cx="10972800" cy="476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0C75B-8D8B-AB4F-9F67-4E7199C0EBC6}" type="datetime1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76D09-3087-674A-99B0-47878CEC2BB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BA1C29-1B2D-ABD9-90AD-771AF376BD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15242" y="6331588"/>
            <a:ext cx="1592580" cy="373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9B6C71-DDFB-87DB-E7C3-506D4949F85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272046" y="6315078"/>
            <a:ext cx="1936750" cy="40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000" b="1" kern="1200">
          <a:solidFill>
            <a:srgbClr val="E4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664E191-CB89-4D4B-A0A6-841886106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 smtClean="0"/>
              <a:t>NNV fall meeting</a:t>
            </a:r>
            <a:endParaRPr lang="en-US" sz="2800" dirty="0"/>
          </a:p>
          <a:p>
            <a:r>
              <a:rPr lang="en-US" sz="2800" dirty="0" smtClean="0"/>
              <a:t>November, </a:t>
            </a:r>
            <a:r>
              <a:rPr lang="en-US" sz="2800" dirty="0"/>
              <a:t>2024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E6F8B63-A398-9C4E-9CF9-12A646DFCEB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3545" y="866602"/>
            <a:ext cx="9429438" cy="1470025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Enrichment of Calcium in Molten Salt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6EE71-D0C7-507C-4017-4166CD4196C7}"/>
              </a:ext>
            </a:extLst>
          </p:cNvPr>
          <p:cNvSpPr txBox="1"/>
          <p:nvPr/>
        </p:nvSpPr>
        <p:spPr>
          <a:xfrm>
            <a:off x="863545" y="4599163"/>
            <a:ext cx="1043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Wicher</a:t>
            </a:r>
            <a:r>
              <a:rPr lang="en-US" sz="2000" dirty="0">
                <a:solidFill>
                  <a:schemeClr val="bg1"/>
                </a:solidFill>
              </a:rPr>
              <a:t> van Bree, Nicolo de Groot, Levi </a:t>
            </a:r>
            <a:r>
              <a:rPr lang="en-US" sz="2000" dirty="0" err="1">
                <a:solidFill>
                  <a:schemeClr val="bg1"/>
                </a:solidFill>
              </a:rPr>
              <a:t>Sleegers</a:t>
            </a:r>
            <a:r>
              <a:rPr lang="en-US" sz="2000" dirty="0">
                <a:solidFill>
                  <a:schemeClr val="bg1"/>
                </a:solidFill>
              </a:rPr>
              <a:t>, Luuk van </a:t>
            </a:r>
            <a:r>
              <a:rPr lang="en-US" sz="2000" dirty="0" err="1">
                <a:solidFill>
                  <a:schemeClr val="bg1"/>
                </a:solidFill>
              </a:rPr>
              <a:t>Summeren</a:t>
            </a:r>
            <a:r>
              <a:rPr lang="en-US" sz="2000" dirty="0">
                <a:solidFill>
                  <a:schemeClr val="bg1"/>
                </a:solidFill>
              </a:rPr>
              <a:t>  (Radboud University), Julia Even, Lisa van der </a:t>
            </a:r>
            <a:r>
              <a:rPr lang="en-US" sz="2000" dirty="0" err="1">
                <a:solidFill>
                  <a:schemeClr val="bg1"/>
                </a:solidFill>
              </a:rPr>
              <a:t>Werff</a:t>
            </a:r>
            <a:r>
              <a:rPr lang="en-US" sz="2000" dirty="0">
                <a:solidFill>
                  <a:schemeClr val="bg1"/>
                </a:solidFill>
              </a:rPr>
              <a:t>  (RU Groningen), Valentina Gonzalez Belmont (TES de Ecatepec)</a:t>
            </a:r>
          </a:p>
        </p:txBody>
      </p:sp>
      <p:pic>
        <p:nvPicPr>
          <p:cNvPr id="5" name="Afbeelding 4" descr="rugr_logoenv_wit_rgb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99" y="6067483"/>
            <a:ext cx="1219700" cy="6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9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F68F0-606E-15B4-A055-0FA5F422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RU EXPERIMENT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564B55-08B4-7809-1C63-4A21BDC5DD2B}"/>
              </a:ext>
            </a:extLst>
          </p:cNvPr>
          <p:cNvSpPr txBox="1"/>
          <p:nvPr/>
        </p:nvSpPr>
        <p:spPr>
          <a:xfrm>
            <a:off x="609600" y="1073955"/>
            <a:ext cx="5178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Yara solar zout (calcium/sodium/potassium nitrate, 42% Ca(NO</a:t>
            </a:r>
            <a:r>
              <a:rPr lang="en-NL" sz="2000" baseline="-25000" dirty="0"/>
              <a:t>2</a:t>
            </a:r>
            <a:r>
              <a:rPr lang="en-NL" sz="2000" dirty="0"/>
              <a:t>)</a:t>
            </a:r>
            <a:r>
              <a:rPr lang="en-NL" sz="2000" baseline="-25000" dirty="0"/>
              <a:t>3</a:t>
            </a:r>
            <a:r>
              <a:rPr lang="en-NL" sz="2000" dirty="0"/>
              <a:t>, 131</a:t>
            </a:r>
            <a:r>
              <a:rPr lang="en-NL" sz="2000" baseline="30000" dirty="0"/>
              <a:t>o</a:t>
            </a:r>
            <a:r>
              <a:rPr lang="en-NL" sz="2000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Simple design, easy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80V, 8mA, 9 </a:t>
            </a:r>
            <a:r>
              <a:rPr lang="en-NL" sz="2000" dirty="0" smtClean="0"/>
              <a:t>days</a:t>
            </a:r>
            <a:endParaRPr lang="en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</a:rPr>
              <a:t>4% enrichment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A974D2-0868-2562-9498-D70424EDB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479787"/>
            <a:ext cx="3901440" cy="520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67F4F2-28FB-33D2-B652-AA389F2C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667000"/>
            <a:ext cx="4966960" cy="374223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1B8C054A-9AA5-4F50-2FC3-5C26FBB2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54AA1-F531-3CD4-65DA-9240063A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90" y="3653583"/>
            <a:ext cx="1353742" cy="2217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5EC536-A00A-9930-D411-60E6C39168E1}"/>
              </a:ext>
            </a:extLst>
          </p:cNvPr>
          <p:cNvSpPr txBox="1"/>
          <p:nvPr/>
        </p:nvSpPr>
        <p:spPr>
          <a:xfrm>
            <a:off x="5374328" y="3257190"/>
            <a:ext cx="72167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anode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6A3B0A-37D4-EED6-B802-8AA7E4A712DC}"/>
              </a:ext>
            </a:extLst>
          </p:cNvPr>
          <p:cNvSpPr txBox="1"/>
          <p:nvPr/>
        </p:nvSpPr>
        <p:spPr>
          <a:xfrm>
            <a:off x="6198564" y="3257190"/>
            <a:ext cx="87671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cathode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90DD09C-3EA8-AB63-9E2F-98789C0D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87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F68F0-606E-15B4-A055-0FA5F422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RU EXPERIMENT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564B55-08B4-7809-1C63-4A21BDC5DD2B}"/>
              </a:ext>
            </a:extLst>
          </p:cNvPr>
          <p:cNvSpPr txBox="1"/>
          <p:nvPr/>
        </p:nvSpPr>
        <p:spPr>
          <a:xfrm>
            <a:off x="609600" y="1073955"/>
            <a:ext cx="5178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Electrodes erode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Limited current passing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Get the NO3 gas to the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Isotope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67F4F2-28FB-33D2-B652-AA389F2C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908" y="1892123"/>
            <a:ext cx="5562600" cy="4191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1B8C054A-9AA5-4F50-2FC3-5C26FBB2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54AA1-F531-3CD4-65DA-9240063AD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911" y="3291696"/>
            <a:ext cx="1353742" cy="2217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5EC536-A00A-9930-D411-60E6C39168E1}"/>
              </a:ext>
            </a:extLst>
          </p:cNvPr>
          <p:cNvSpPr txBox="1"/>
          <p:nvPr/>
        </p:nvSpPr>
        <p:spPr>
          <a:xfrm>
            <a:off x="9881449" y="2895303"/>
            <a:ext cx="72167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anode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6A3B0A-37D4-EED6-B802-8AA7E4A712DC}"/>
              </a:ext>
            </a:extLst>
          </p:cNvPr>
          <p:cNvSpPr txBox="1"/>
          <p:nvPr/>
        </p:nvSpPr>
        <p:spPr>
          <a:xfrm>
            <a:off x="10705685" y="2895303"/>
            <a:ext cx="87671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cathode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90DD09C-3EA8-AB63-9E2F-98789C0D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87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AC887-DDA0-9D2F-F706-61F7E1B1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Chemla Effect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DFE37E9-7670-120E-BD90-5C21F0596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87" b="3617"/>
          <a:stretch/>
        </p:blipFill>
        <p:spPr>
          <a:xfrm>
            <a:off x="6754482" y="36000"/>
            <a:ext cx="5348615" cy="60902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6897B-B6E8-F5B8-F3B2-9315444A4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998880"/>
            <a:ext cx="5384800" cy="5008220"/>
          </a:xfrm>
        </p:spPr>
        <p:txBody>
          <a:bodyPr>
            <a:normAutofit/>
          </a:bodyPr>
          <a:lstStyle/>
          <a:p>
            <a:r>
              <a:rPr lang="en-NL" dirty="0"/>
              <a:t>Why </a:t>
            </a:r>
            <a:r>
              <a:rPr lang="en-US" dirty="0" smtClean="0"/>
              <a:t>don’t </a:t>
            </a:r>
            <a:r>
              <a:rPr lang="en-NL" dirty="0" smtClean="0"/>
              <a:t>the elements</a:t>
            </a:r>
            <a:r>
              <a:rPr lang="en-US" dirty="0" smtClean="0"/>
              <a:t> separate</a:t>
            </a:r>
            <a:r>
              <a:rPr lang="en-NL" dirty="0" smtClean="0"/>
              <a:t>?</a:t>
            </a:r>
            <a:endParaRPr lang="en-NL" dirty="0"/>
          </a:p>
          <a:p>
            <a:r>
              <a:rPr lang="en-NL" dirty="0"/>
              <a:t>Chemla </a:t>
            </a:r>
            <a:r>
              <a:rPr lang="en-NL" dirty="0" smtClean="0"/>
              <a:t>effect</a:t>
            </a:r>
            <a:endParaRPr lang="en-NL" dirty="0"/>
          </a:p>
          <a:p>
            <a:r>
              <a:rPr lang="en-NL" dirty="0" smtClean="0"/>
              <a:t>mobility of different elements </a:t>
            </a:r>
            <a:endParaRPr lang="en-US" dirty="0" smtClean="0"/>
          </a:p>
          <a:p>
            <a:r>
              <a:rPr lang="en-NL" dirty="0" smtClean="0"/>
              <a:t>We </a:t>
            </a:r>
            <a:r>
              <a:rPr lang="en-NL" dirty="0"/>
              <a:t>have: Ca</a:t>
            </a:r>
            <a:r>
              <a:rPr lang="en-NL" baseline="30000" dirty="0"/>
              <a:t>2+ </a:t>
            </a:r>
            <a:r>
              <a:rPr lang="en-NL" dirty="0"/>
              <a:t>and K</a:t>
            </a:r>
            <a:r>
              <a:rPr lang="en-NL" baseline="30000" dirty="0"/>
              <a:t>+</a:t>
            </a:r>
            <a:r>
              <a:rPr lang="en-NL" dirty="0"/>
              <a:t>, Na</a:t>
            </a:r>
            <a:r>
              <a:rPr lang="en-NL" baseline="30000" dirty="0"/>
              <a:t>+</a:t>
            </a:r>
            <a:r>
              <a:rPr lang="en-NL" dirty="0"/>
              <a:t> </a:t>
            </a:r>
          </a:p>
          <a:p>
            <a:r>
              <a:rPr lang="en-US" dirty="0" smtClean="0"/>
              <a:t>At low temperature, there could be a crossing point</a:t>
            </a:r>
            <a:endParaRPr lang="en-NL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7D2DEB-B98E-25AB-767B-4B08FED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1C826B-F791-B230-9FF8-400A80FF87A4}"/>
              </a:ext>
            </a:extLst>
          </p:cNvPr>
          <p:cNvSpPr txBox="1"/>
          <p:nvPr/>
        </p:nvSpPr>
        <p:spPr>
          <a:xfrm>
            <a:off x="9914613" y="2782669"/>
            <a:ext cx="2188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Okada, Jour. Mol. Liq.</a:t>
            </a:r>
          </a:p>
          <a:p>
            <a:r>
              <a:rPr lang="en-NL" dirty="0"/>
              <a:t>83 5-22 (1999)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0DF1C0-BBB0-42A9-CFFD-7CFB2643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68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AC887-DDA0-9D2F-F706-61F7E1B1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Chemla Effect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6897B-B6E8-F5B8-F3B2-9315444A4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998880"/>
            <a:ext cx="5384800" cy="5008220"/>
          </a:xfrm>
        </p:spPr>
        <p:txBody>
          <a:bodyPr>
            <a:normAutofit/>
          </a:bodyPr>
          <a:lstStyle/>
          <a:p>
            <a:r>
              <a:rPr lang="en-US" dirty="0" smtClean="0"/>
              <a:t>S</a:t>
            </a:r>
            <a:r>
              <a:rPr lang="en-NL" dirty="0" smtClean="0"/>
              <a:t>eparation </a:t>
            </a:r>
            <a:r>
              <a:rPr lang="en-NL" dirty="0"/>
              <a:t>between Ca and Na/K. </a:t>
            </a:r>
          </a:p>
          <a:p>
            <a:r>
              <a:rPr lang="en-NL" dirty="0"/>
              <a:t>No </a:t>
            </a:r>
            <a:r>
              <a:rPr lang="en-US" dirty="0" smtClean="0"/>
              <a:t>separation </a:t>
            </a:r>
            <a:r>
              <a:rPr lang="en-NL" dirty="0" smtClean="0"/>
              <a:t>between K-Na</a:t>
            </a:r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7D2DEB-B98E-25AB-767B-4B08FED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A graph with numbers and dots&#10;&#10;Description automatically generated">
            <a:extLst>
              <a:ext uri="{FF2B5EF4-FFF2-40B4-BE49-F238E27FC236}">
                <a16:creationId xmlns:a16="http://schemas.microsoft.com/office/drawing/2014/main" xmlns="" id="{28623A92-DE1F-C45F-F8CD-2A9FCDA9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437055"/>
            <a:ext cx="5842000" cy="4381500"/>
          </a:xfrm>
          <a:prstGeom prst="rect">
            <a:avLst/>
          </a:prstGeom>
        </p:spPr>
      </p:pic>
      <p:pic>
        <p:nvPicPr>
          <p:cNvPr id="12" name="Picture 11" descr="A diagram of a science experiment&#10;&#10;Description automatically generated">
            <a:extLst>
              <a:ext uri="{FF2B5EF4-FFF2-40B4-BE49-F238E27FC236}">
                <a16:creationId xmlns:a16="http://schemas.microsoft.com/office/drawing/2014/main" xmlns="" id="{BBE11100-6A2D-E55B-CFAF-36B309A8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190"/>
            <a:ext cx="4495800" cy="3743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D2879A-DA37-A8AE-4EC0-90D3F2D32B19}"/>
              </a:ext>
            </a:extLst>
          </p:cNvPr>
          <p:cNvSpPr txBox="1"/>
          <p:nvPr/>
        </p:nvSpPr>
        <p:spPr>
          <a:xfrm>
            <a:off x="5884863" y="5119088"/>
            <a:ext cx="623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C00000"/>
                </a:solidFill>
              </a:rPr>
              <a:t>It will stop the enrichment when </a:t>
            </a:r>
            <a:r>
              <a:rPr lang="en-GB" sz="2000" dirty="0">
                <a:solidFill>
                  <a:srgbClr val="C00000"/>
                </a:solidFill>
              </a:rPr>
              <a:t>s</a:t>
            </a:r>
            <a:r>
              <a:rPr lang="en-NL" sz="2000" dirty="0">
                <a:solidFill>
                  <a:srgbClr val="C00000"/>
                </a:solidFill>
              </a:rPr>
              <a:t>alts become </a:t>
            </a:r>
            <a:r>
              <a:rPr lang="en-NL" sz="2000" dirty="0" smtClean="0">
                <a:solidFill>
                  <a:srgbClr val="C00000"/>
                </a:solidFill>
              </a:rPr>
              <a:t>unmixed</a:t>
            </a:r>
            <a:endParaRPr lang="en-NL" sz="2000" dirty="0">
              <a:solidFill>
                <a:srgbClr val="C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49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7193D-EACA-2E1D-1070-01501E56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Preperations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1FC6C6-F192-64C2-1DF9-5FA6B482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5456"/>
            <a:ext cx="7479323" cy="4760708"/>
          </a:xfrm>
        </p:spPr>
        <p:txBody>
          <a:bodyPr/>
          <a:lstStyle/>
          <a:p>
            <a:r>
              <a:rPr lang="en-US" dirty="0" smtClean="0"/>
              <a:t>Electrode materials</a:t>
            </a:r>
          </a:p>
          <a:p>
            <a:pPr lvl="1"/>
            <a:r>
              <a:rPr lang="en-US" dirty="0" err="1" smtClean="0"/>
              <a:t>Hastelloy</a:t>
            </a:r>
            <a:endParaRPr lang="en-US" dirty="0" smtClean="0"/>
          </a:p>
          <a:p>
            <a:pPr lvl="1"/>
            <a:r>
              <a:rPr lang="en-US" dirty="0" smtClean="0"/>
              <a:t>Titanium</a:t>
            </a:r>
          </a:p>
          <a:p>
            <a:pPr lvl="1"/>
            <a:r>
              <a:rPr lang="en-US" dirty="0" smtClean="0"/>
              <a:t>Glassy carbon</a:t>
            </a:r>
          </a:p>
          <a:p>
            <a:pPr lvl="1"/>
            <a:r>
              <a:rPr lang="en-US" dirty="0" smtClean="0"/>
              <a:t>Platinum</a:t>
            </a:r>
          </a:p>
          <a:p>
            <a:r>
              <a:rPr lang="en-US" dirty="0" smtClean="0"/>
              <a:t>Filter material</a:t>
            </a:r>
          </a:p>
          <a:p>
            <a:r>
              <a:rPr lang="en-US" dirty="0" smtClean="0"/>
              <a:t>Temperature-current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A716E1-35D8-30AC-20E1-958C9DC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719032-F840-09E2-A478-4F451B5D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  <p:pic>
        <p:nvPicPr>
          <p:cNvPr id="7" name="Afbeelding 6" descr="dry_sand_in_tub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385" y="898358"/>
            <a:ext cx="3106384" cy="2329788"/>
          </a:xfrm>
          <a:prstGeom prst="rect">
            <a:avLst/>
          </a:prstGeom>
        </p:spPr>
      </p:pic>
      <p:pic>
        <p:nvPicPr>
          <p:cNvPr id="8" name="Afbeelding 7" descr="Hastelloy_na_experimen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0" y="3504365"/>
            <a:ext cx="2333086" cy="3110781"/>
          </a:xfrm>
          <a:prstGeom prst="rect">
            <a:avLst/>
          </a:prstGeom>
        </p:spPr>
      </p:pic>
      <p:pic>
        <p:nvPicPr>
          <p:cNvPr id="9" name="Afbeelding 8" descr="Glassy_carbon_electrod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49" y="3432566"/>
            <a:ext cx="3591464" cy="26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4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 descr="IMG-20241021-WA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99" y="3063632"/>
            <a:ext cx="2097177" cy="372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A5D52-BB85-C5C2-A60E-A4BCB740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 smtClean="0"/>
              <a:t>Proto</a:t>
            </a:r>
            <a:r>
              <a:rPr lang="en-US" dirty="0" smtClean="0"/>
              <a:t>t</a:t>
            </a:r>
            <a:r>
              <a:rPr lang="en-NL" dirty="0" smtClean="0"/>
              <a:t>ypes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77F4144-0231-FEA4-AB22-278663E6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glass bong on a table&#10;&#10;Description automatically generated">
            <a:extLst>
              <a:ext uri="{FF2B5EF4-FFF2-40B4-BE49-F238E27FC236}">
                <a16:creationId xmlns:a16="http://schemas.microsoft.com/office/drawing/2014/main" xmlns="" id="{333D1BCF-4499-962B-9C27-F749835A2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063"/>
          <a:stretch/>
        </p:blipFill>
        <p:spPr>
          <a:xfrm>
            <a:off x="8192488" y="74383"/>
            <a:ext cx="2154951" cy="3369609"/>
          </a:xfrm>
          <a:prstGeom prst="rect">
            <a:avLst/>
          </a:prstGeom>
        </p:spPr>
      </p:pic>
      <p:pic>
        <p:nvPicPr>
          <p:cNvPr id="7" name="Picture 6" descr="A clear tube on a black tray&#10;&#10;Description automatically generated">
            <a:extLst>
              <a:ext uri="{FF2B5EF4-FFF2-40B4-BE49-F238E27FC236}">
                <a16:creationId xmlns:a16="http://schemas.microsoft.com/office/drawing/2014/main" xmlns="" id="{343C586B-81F8-CFC4-8860-5F6BE4AB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63" b="17670"/>
          <a:stretch/>
        </p:blipFill>
        <p:spPr>
          <a:xfrm>
            <a:off x="5590039" y="1924903"/>
            <a:ext cx="2485339" cy="3199517"/>
          </a:xfrm>
          <a:prstGeom prst="rect">
            <a:avLst/>
          </a:prstGeom>
        </p:spPr>
      </p:pic>
      <p:pic>
        <p:nvPicPr>
          <p:cNvPr id="13" name="Picture 12" descr="A close-up of a device&#10;&#10;Description automatically generated">
            <a:extLst>
              <a:ext uri="{FF2B5EF4-FFF2-40B4-BE49-F238E27FC236}">
                <a16:creationId xmlns:a16="http://schemas.microsoft.com/office/drawing/2014/main" xmlns="" id="{78805A2D-DF34-9326-1624-D4D962C6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88" y="1518166"/>
            <a:ext cx="2280285" cy="3691890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8F4DC8AF-0080-94DA-95D8-9CEBA6130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813" y="1567564"/>
            <a:ext cx="2667000" cy="3536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E51831-B0AB-4E7A-13AA-21F35D9525B7}"/>
              </a:ext>
            </a:extLst>
          </p:cNvPr>
          <p:cNvSpPr txBox="1"/>
          <p:nvPr/>
        </p:nvSpPr>
        <p:spPr>
          <a:xfrm>
            <a:off x="237888" y="455474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7B65E7-9618-76E8-FB04-8572D9846BAE}"/>
              </a:ext>
            </a:extLst>
          </p:cNvPr>
          <p:cNvSpPr txBox="1"/>
          <p:nvPr/>
        </p:nvSpPr>
        <p:spPr>
          <a:xfrm>
            <a:off x="2787766" y="4662755"/>
            <a:ext cx="44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1A88C0-7779-AB23-3CE3-DE47F39282E9}"/>
              </a:ext>
            </a:extLst>
          </p:cNvPr>
          <p:cNvSpPr txBox="1"/>
          <p:nvPr/>
        </p:nvSpPr>
        <p:spPr>
          <a:xfrm>
            <a:off x="8309598" y="29089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</a:t>
            </a:r>
            <a:endParaRPr lang="en-NL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7A5D12-8159-DD47-2490-C487F8FDDEE2}"/>
              </a:ext>
            </a:extLst>
          </p:cNvPr>
          <p:cNvSpPr txBox="1"/>
          <p:nvPr/>
        </p:nvSpPr>
        <p:spPr>
          <a:xfrm>
            <a:off x="5616422" y="4412016"/>
            <a:ext cx="30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</a:t>
            </a:r>
            <a:endParaRPr lang="en-NL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E87387-1432-B766-AA36-C564D46DBFC6}"/>
              </a:ext>
            </a:extLst>
          </p:cNvPr>
          <p:cNvSpPr txBox="1"/>
          <p:nvPr/>
        </p:nvSpPr>
        <p:spPr>
          <a:xfrm>
            <a:off x="8776562" y="6179580"/>
            <a:ext cx="3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FFFF00"/>
                </a:solidFill>
              </a:rPr>
              <a:t>4</a:t>
            </a:r>
            <a:endParaRPr lang="en-NL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E371BB-27EC-EC3A-DE65-FF5FDBE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51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E8168BF-D35D-790B-81FF-392268F2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3491225" cy="4212000"/>
          </a:xfrm>
        </p:spPr>
        <p:txBody>
          <a:bodyPr/>
          <a:lstStyle/>
          <a:p>
            <a:pPr marL="0" indent="0"/>
            <a:r>
              <a:rPr lang="en-US" dirty="0" smtClean="0"/>
              <a:t> New </a:t>
            </a:r>
            <a:r>
              <a:rPr lang="en-NL" dirty="0" smtClean="0"/>
              <a:t>design</a:t>
            </a:r>
            <a:endParaRPr lang="en-US" dirty="0" smtClean="0"/>
          </a:p>
          <a:p>
            <a:pPr marL="0" indent="0"/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reservoir</a:t>
            </a:r>
          </a:p>
          <a:p>
            <a:pPr marL="300038" lvl="1" indent="0"/>
            <a:r>
              <a:rPr lang="en-US" dirty="0" smtClean="0"/>
              <a:t> Cathode reservoir</a:t>
            </a:r>
          </a:p>
          <a:p>
            <a:pPr marL="300038" lvl="1" indent="0"/>
            <a:r>
              <a:rPr lang="en-US" dirty="0" smtClean="0"/>
              <a:t> Donor reservoir</a:t>
            </a:r>
          </a:p>
          <a:p>
            <a:pPr marL="300038" lvl="1" indent="0"/>
            <a:r>
              <a:rPr lang="en-US" dirty="0" smtClean="0"/>
              <a:t> Anode reservoir</a:t>
            </a:r>
            <a:endParaRPr lang="en-US" dirty="0"/>
          </a:p>
          <a:p>
            <a:pPr marL="0" indent="0"/>
            <a:r>
              <a:rPr lang="en-US" dirty="0" smtClean="0"/>
              <a:t> Salt with less mobility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509A65B-FDCA-054A-15DC-6B38D0B2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16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C523820-E9EA-B86B-3BAA-C9F1B4C9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 reservoir system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17CF4-0DED-0731-D005-E87E7851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526" y="412753"/>
            <a:ext cx="3649980" cy="5943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2699DD5-7116-D15B-A5CA-C1A5EB01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xmlns="" val="13204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A5D52-BB85-C5C2-A60E-A4BCB740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 smtClean="0"/>
              <a:t>Proto</a:t>
            </a:r>
            <a:r>
              <a:rPr lang="en-US" dirty="0" smtClean="0"/>
              <a:t>t</a:t>
            </a:r>
            <a:r>
              <a:rPr lang="en-NL" dirty="0" smtClean="0"/>
              <a:t>ype</a:t>
            </a:r>
            <a:r>
              <a:rPr lang="en-US" dirty="0" smtClean="0"/>
              <a:t> 3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77F4144-0231-FEA4-AB22-278663E6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A glass bong on a table&#10;&#10;Description automatically generated">
            <a:extLst>
              <a:ext uri="{FF2B5EF4-FFF2-40B4-BE49-F238E27FC236}">
                <a16:creationId xmlns:a16="http://schemas.microsoft.com/office/drawing/2014/main" xmlns="" id="{333D1BCF-4499-962B-9C27-F749835A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063"/>
          <a:stretch/>
        </p:blipFill>
        <p:spPr>
          <a:xfrm>
            <a:off x="8192488" y="74383"/>
            <a:ext cx="3168501" cy="49544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1A88C0-7779-AB23-3CE3-DE47F39282E9}"/>
              </a:ext>
            </a:extLst>
          </p:cNvPr>
          <p:cNvSpPr txBox="1"/>
          <p:nvPr/>
        </p:nvSpPr>
        <p:spPr>
          <a:xfrm>
            <a:off x="8435914" y="43304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</a:t>
            </a:r>
            <a:endParaRPr lang="en-NL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E371BB-27EC-EC3A-DE65-FF5FDBE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411FC6C6-F192-64C2-1DF9-5FA6B4821FC8}"/>
              </a:ext>
            </a:extLst>
          </p:cNvPr>
          <p:cNvSpPr txBox="1">
            <a:spLocks/>
          </p:cNvSpPr>
          <p:nvPr/>
        </p:nvSpPr>
        <p:spPr>
          <a:xfrm>
            <a:off x="609600" y="1365456"/>
            <a:ext cx="7479323" cy="4760708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00" dirty="0" smtClean="0"/>
              <a:t>Smaller heating tape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00" dirty="0" smtClean="0"/>
              <a:t>Short filter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Tungsten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anode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00" baseline="0" dirty="0" smtClean="0"/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00" dirty="0" smtClean="0"/>
              <a:t>Temperature gradient</a:t>
            </a:r>
            <a:endParaRPr lang="en-US" sz="2100" baseline="0" dirty="0" smtClean="0"/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00" dirty="0" smtClean="0"/>
              <a:t> Current unstable (30-600 </a:t>
            </a:r>
            <a:r>
              <a:rPr lang="en-US" sz="2100" dirty="0" err="1" smtClean="0"/>
              <a:t>mA</a:t>
            </a:r>
            <a:r>
              <a:rPr lang="en-US" sz="2100" dirty="0" smtClean="0"/>
              <a:t>)</a:t>
            </a:r>
            <a:endParaRPr lang="en-US" sz="2100" baseline="0" dirty="0" smtClean="0"/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00" dirty="0" smtClean="0"/>
              <a:t>Element </a:t>
            </a:r>
            <a:r>
              <a:rPr lang="en-US" sz="2100" dirty="0" err="1" smtClean="0"/>
              <a:t>seperation</a:t>
            </a:r>
            <a:r>
              <a:rPr lang="en-US" sz="2100" dirty="0" smtClean="0"/>
              <a:t> solved</a:t>
            </a:r>
            <a:endParaRPr lang="en-US" sz="2100" baseline="0" dirty="0" smtClean="0"/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least 10% enrichment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1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22C74-E6F4-934C-CCB1-BB57FBF1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Testing – Prototype 4</a:t>
            </a:r>
          </a:p>
        </p:txBody>
      </p:sp>
      <p:pic>
        <p:nvPicPr>
          <p:cNvPr id="7" name="Content Placeholder 6" descr="A metal cylinder with two tubes&#10;&#10;Description automatically generated">
            <a:extLst>
              <a:ext uri="{FF2B5EF4-FFF2-40B4-BE49-F238E27FC236}">
                <a16:creationId xmlns:a16="http://schemas.microsoft.com/office/drawing/2014/main" xmlns="" id="{907BB6B3-D1E5-F770-945D-A19C624DE8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06536" y="276351"/>
            <a:ext cx="4343400" cy="5791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75181D-BD0F-01C0-4395-5668B62A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541588"/>
            <a:ext cx="637903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Currently running</a:t>
            </a:r>
            <a:endParaRPr lang="en-NL" sz="2400" dirty="0"/>
          </a:p>
          <a:p>
            <a:r>
              <a:rPr lang="en-NL" sz="2400" dirty="0"/>
              <a:t>Longer filter</a:t>
            </a:r>
          </a:p>
          <a:p>
            <a:r>
              <a:rPr lang="en-US" sz="2400" dirty="0" smtClean="0"/>
              <a:t>More consistent </a:t>
            </a:r>
            <a:r>
              <a:rPr lang="en-NL" sz="2400" dirty="0" smtClean="0"/>
              <a:t>heating</a:t>
            </a:r>
            <a:endParaRPr lang="en-NL" sz="2400" dirty="0"/>
          </a:p>
          <a:p>
            <a:r>
              <a:rPr lang="en-NL" sz="2400" dirty="0"/>
              <a:t>Second copy </a:t>
            </a:r>
            <a:r>
              <a:rPr lang="en-US" sz="2400" dirty="0" smtClean="0"/>
              <a:t>at </a:t>
            </a:r>
            <a:r>
              <a:rPr lang="en-NL" sz="2400" dirty="0" smtClean="0"/>
              <a:t>Groninge</a:t>
            </a:r>
            <a:r>
              <a:rPr lang="en-US" sz="2400" dirty="0" smtClean="0"/>
              <a:t>n</a:t>
            </a:r>
            <a:endParaRPr lang="en-NL" sz="2400" dirty="0"/>
          </a:p>
          <a:p>
            <a:r>
              <a:rPr lang="en-NL" sz="2400" dirty="0"/>
              <a:t>Aim for more stable running at 200mA or higher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4F2E7F-77F6-1093-1017-DB9EC04F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DF9CDD-3ADE-5E54-8254-EDB8F271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43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22C74-E6F4-934C-CCB1-BB57FBF1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75181D-BD0F-01C0-4395-5668B62A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541588"/>
            <a:ext cx="637903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</a:t>
            </a:r>
            <a:r>
              <a:rPr lang="en-US" sz="2400" dirty="0" smtClean="0"/>
              <a:t>% &amp; 20% </a:t>
            </a:r>
            <a:r>
              <a:rPr lang="en-US" sz="2400" dirty="0" smtClean="0"/>
              <a:t>enrichment</a:t>
            </a:r>
          </a:p>
          <a:p>
            <a:r>
              <a:rPr lang="en-US" sz="2400" dirty="0" smtClean="0"/>
              <a:t>Temperature control</a:t>
            </a:r>
          </a:p>
          <a:p>
            <a:r>
              <a:rPr lang="en-US" sz="2400" dirty="0" smtClean="0"/>
              <a:t>Optimization</a:t>
            </a:r>
          </a:p>
          <a:p>
            <a:r>
              <a:rPr lang="en-US" sz="2400" dirty="0" smtClean="0"/>
              <a:t>Patent</a:t>
            </a:r>
            <a:r>
              <a:rPr lang="en-US" sz="2400" dirty="0"/>
              <a:t> </a:t>
            </a:r>
            <a:r>
              <a:rPr lang="en-US" sz="2400" dirty="0" smtClean="0"/>
              <a:t>element separation</a:t>
            </a:r>
          </a:p>
          <a:p>
            <a:r>
              <a:rPr lang="en-US" sz="2400" dirty="0" smtClean="0"/>
              <a:t>Rare earth metals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4F2E7F-77F6-1093-1017-DB9EC04F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DF9CDD-3ADE-5E54-8254-EDB8F271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  <p:pic>
        <p:nvPicPr>
          <p:cNvPr id="10" name="Picture 5" descr="A grey device with red text&#10;&#10;Description automatically generated with medium confidence">
            <a:extLst>
              <a:ext uri="{FF2B5EF4-FFF2-40B4-BE49-F238E27FC236}">
                <a16:creationId xmlns:a16="http://schemas.microsoft.com/office/drawing/2014/main" xmlns="" id="{85F12694-9388-4098-BEEA-4D53315ED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613" y="898358"/>
            <a:ext cx="3579043" cy="35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3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CD4642-6DA2-4A00-8521-DEAE7D2E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Intorduntion</a:t>
            </a:r>
            <a:r>
              <a:rPr lang="nl-NL" dirty="0" smtClean="0"/>
              <a:t>: </a:t>
            </a:r>
            <a:r>
              <a:rPr lang="en-GB" dirty="0" smtClean="0"/>
              <a:t>periodic table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48418BE-8A97-455F-B7A8-9A1CCE6D4DE4}"/>
              </a:ext>
            </a:extLst>
          </p:cNvPr>
          <p:cNvGrpSpPr/>
          <p:nvPr/>
        </p:nvGrpSpPr>
        <p:grpSpPr>
          <a:xfrm>
            <a:off x="2197176" y="1997294"/>
            <a:ext cx="7797643" cy="4081431"/>
            <a:chOff x="2013403" y="2198944"/>
            <a:chExt cx="7797643" cy="4081431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94F5AD2-94BA-4111-8933-8687D7904D42}"/>
                </a:ext>
              </a:extLst>
            </p:cNvPr>
            <p:cNvSpPr/>
            <p:nvPr/>
          </p:nvSpPr>
          <p:spPr>
            <a:xfrm>
              <a:off x="3297849" y="4575491"/>
              <a:ext cx="6422232" cy="3515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14">
              <a:extLst>
                <a:ext uri="{FF2B5EF4-FFF2-40B4-BE49-F238E27FC236}">
                  <a16:creationId xmlns="" xmlns:a16="http://schemas.microsoft.com/office/drawing/2014/main" id="{956A072C-8E9C-4EF1-A3EF-E665E953B36E}"/>
                </a:ext>
              </a:extLst>
            </p:cNvPr>
            <p:cNvGrpSpPr/>
            <p:nvPr/>
          </p:nvGrpSpPr>
          <p:grpSpPr>
            <a:xfrm>
              <a:off x="2013403" y="2198944"/>
              <a:ext cx="7797643" cy="4081431"/>
              <a:chOff x="2013403" y="2198944"/>
              <a:chExt cx="7797643" cy="4081431"/>
            </a:xfrm>
          </p:grpSpPr>
          <p:sp>
            <p:nvSpPr>
              <p:cNvPr id="16" name="Rectangle 662">
                <a:extLst>
                  <a:ext uri="{FF2B5EF4-FFF2-40B4-BE49-F238E27FC236}">
                    <a16:creationId xmlns="" xmlns:a16="http://schemas.microsoft.com/office/drawing/2014/main" id="{0EA38EFF-5B91-43CE-BE92-6504BBFAF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5525" y="3875247"/>
                <a:ext cx="1282533" cy="364413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7" name="Rectangle 671">
                <a:extLst>
                  <a:ext uri="{FF2B5EF4-FFF2-40B4-BE49-F238E27FC236}">
                    <a16:creationId xmlns="" xmlns:a16="http://schemas.microsoft.com/office/drawing/2014/main" id="{86B083BA-8392-4672-8ABA-627AB444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090" y="5907388"/>
                <a:ext cx="1702261" cy="354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8" name="Rectangle 670">
                <a:extLst>
                  <a:ext uri="{FF2B5EF4-FFF2-40B4-BE49-F238E27FC236}">
                    <a16:creationId xmlns="" xmlns:a16="http://schemas.microsoft.com/office/drawing/2014/main" id="{96A3FA95-52D5-44CA-A0F7-111D549FE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424" y="5531541"/>
                <a:ext cx="5986701" cy="354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9" name="Rectangle 669">
                <a:extLst>
                  <a:ext uri="{FF2B5EF4-FFF2-40B4-BE49-F238E27FC236}">
                    <a16:creationId xmlns="" xmlns:a16="http://schemas.microsoft.com/office/drawing/2014/main" id="{4CBB5E0E-7933-4E62-ABDF-E7A61B1B1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1772" y="2363288"/>
                <a:ext cx="408309" cy="354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0" name="Rectangle 668">
                <a:extLst>
                  <a:ext uri="{FF2B5EF4-FFF2-40B4-BE49-F238E27FC236}">
                    <a16:creationId xmlns="" xmlns:a16="http://schemas.microsoft.com/office/drawing/2014/main" id="{D0CFAB6D-AB45-470E-9E84-B0C82705F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214" y="2374720"/>
                <a:ext cx="414862" cy="354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1" name="Rectangle 667">
                <a:extLst>
                  <a:ext uri="{FF2B5EF4-FFF2-40B4-BE49-F238E27FC236}">
                    <a16:creationId xmlns="" xmlns:a16="http://schemas.microsoft.com/office/drawing/2014/main" id="{196EEE1E-6924-4598-938B-1616C6089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214" y="2739133"/>
                <a:ext cx="857774" cy="728827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2" name="Rectangle 666">
                <a:extLst>
                  <a:ext uri="{FF2B5EF4-FFF2-40B4-BE49-F238E27FC236}">
                    <a16:creationId xmlns="" xmlns:a16="http://schemas.microsoft.com/office/drawing/2014/main" id="{C6E59BF6-56DC-4311-B26E-6F007E189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7428" y="2727701"/>
                <a:ext cx="2552653" cy="760266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3" name="Rectangle 664">
                <a:extLst>
                  <a:ext uri="{FF2B5EF4-FFF2-40B4-BE49-F238E27FC236}">
                    <a16:creationId xmlns="" xmlns:a16="http://schemas.microsoft.com/office/drawing/2014/main" id="{BC36F4C5-6D76-4EC9-9C7B-C22508A69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952" y="3486538"/>
                <a:ext cx="7718488" cy="109324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71B38512-5D09-4C8C-9E84-B6018A3AF18F}"/>
                  </a:ext>
                </a:extLst>
              </p:cNvPr>
              <p:cNvSpPr/>
              <p:nvPr/>
            </p:nvSpPr>
            <p:spPr>
              <a:xfrm>
                <a:off x="2466650" y="3471379"/>
                <a:ext cx="423719" cy="35884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665">
                <a:extLst>
                  <a:ext uri="{FF2B5EF4-FFF2-40B4-BE49-F238E27FC236}">
                    <a16:creationId xmlns="" xmlns:a16="http://schemas.microsoft.com/office/drawing/2014/main" id="{3ED43EA4-D49E-463F-951A-3FD151642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214" y="4586925"/>
                <a:ext cx="1293304" cy="35441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6" name="Rectangle 663">
                <a:extLst>
                  <a:ext uri="{FF2B5EF4-FFF2-40B4-BE49-F238E27FC236}">
                    <a16:creationId xmlns="" xmlns:a16="http://schemas.microsoft.com/office/drawing/2014/main" id="{049241E8-A870-4323-A6E2-3CF52AEB4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0347" y="5893097"/>
                <a:ext cx="4705207" cy="36441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>
                  <a:solidFill>
                    <a:srgbClr val="00B0F0"/>
                  </a:solidFill>
                </a:endParaRPr>
              </a:p>
            </p:txBody>
          </p:sp>
          <p:sp>
            <p:nvSpPr>
              <p:cNvPr id="27" name="Rectangle 331">
                <a:extLst>
                  <a:ext uri="{FF2B5EF4-FFF2-40B4-BE49-F238E27FC236}">
                    <a16:creationId xmlns="" xmlns:a16="http://schemas.microsoft.com/office/drawing/2014/main" id="{89F4D00B-8746-457E-B6EF-C35DECB7C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921" y="3492255"/>
                <a:ext cx="26575" cy="14876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8" name="Rectangle 332">
                <a:extLst>
                  <a:ext uri="{FF2B5EF4-FFF2-40B4-BE49-F238E27FC236}">
                    <a16:creationId xmlns="" xmlns:a16="http://schemas.microsoft.com/office/drawing/2014/main" id="{32C3D40C-A385-4B81-B294-DAEF58553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998" y="3492255"/>
                <a:ext cx="26575" cy="14876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29" name="Rectangle 333">
                <a:extLst>
                  <a:ext uri="{FF2B5EF4-FFF2-40B4-BE49-F238E27FC236}">
                    <a16:creationId xmlns="" xmlns:a16="http://schemas.microsoft.com/office/drawing/2014/main" id="{F01F3270-F7D3-48F2-B152-83DDBDDE6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623" y="3492255"/>
                <a:ext cx="26575" cy="14876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grpSp>
            <p:nvGrpSpPr>
              <p:cNvPr id="8" name="Group 335">
                <a:extLst>
                  <a:ext uri="{FF2B5EF4-FFF2-40B4-BE49-F238E27FC236}">
                    <a16:creationId xmlns="" xmlns:a16="http://schemas.microsoft.com/office/drawing/2014/main" id="{054F6091-48F6-4EDA-83DA-8F715F4386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0706" y="2198944"/>
                <a:ext cx="7519178" cy="3095371"/>
                <a:chOff x="371" y="739"/>
                <a:chExt cx="5093" cy="2166"/>
              </a:xfrm>
            </p:grpSpPr>
            <p:sp>
              <p:nvSpPr>
                <p:cNvPr id="143" name="Rectangle 336">
                  <a:extLst>
                    <a:ext uri="{FF2B5EF4-FFF2-40B4-BE49-F238E27FC236}">
                      <a16:creationId xmlns="" xmlns:a16="http://schemas.microsoft.com/office/drawing/2014/main" id="{BAEDBE1F-2E72-4F3F-BA50-AE64CCF9A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" y="73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</a:t>
                  </a:r>
                  <a:endParaRPr lang="en-US" altLang="en-US" sz="2000"/>
                </a:p>
              </p:txBody>
            </p:sp>
            <p:sp>
              <p:nvSpPr>
                <p:cNvPr id="144" name="Rectangle 337">
                  <a:extLst>
                    <a:ext uri="{FF2B5EF4-FFF2-40B4-BE49-F238E27FC236}">
                      <a16:creationId xmlns="" xmlns:a16="http://schemas.microsoft.com/office/drawing/2014/main" id="{760CA5EE-7C6A-473F-AEEA-DF9ADA4D0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73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18</a:t>
                  </a:r>
                  <a:endParaRPr lang="en-US" altLang="en-US" sz="2000"/>
                </a:p>
              </p:txBody>
            </p:sp>
            <p:sp>
              <p:nvSpPr>
                <p:cNvPr id="145" name="Rectangle 338">
                  <a:extLst>
                    <a:ext uri="{FF2B5EF4-FFF2-40B4-BE49-F238E27FC236}">
                      <a16:creationId xmlns="" xmlns:a16="http://schemas.microsoft.com/office/drawing/2014/main" id="{057C124A-15E1-46BB-BDF3-1D6940D51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" y="88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1</a:t>
                  </a:r>
                  <a:endParaRPr lang="en-US" altLang="en-US" sz="2000" dirty="0"/>
                </a:p>
              </p:txBody>
            </p:sp>
            <p:sp>
              <p:nvSpPr>
                <p:cNvPr id="146" name="Rectangle 339">
                  <a:extLst>
                    <a:ext uri="{FF2B5EF4-FFF2-40B4-BE49-F238E27FC236}">
                      <a16:creationId xmlns="" xmlns:a16="http://schemas.microsoft.com/office/drawing/2014/main" id="{CB7F60C7-98AE-45D8-8991-870186434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1" y="88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</a:t>
                  </a:r>
                  <a:endParaRPr lang="en-US" altLang="en-US" sz="2000"/>
                </a:p>
              </p:txBody>
            </p:sp>
            <p:sp>
              <p:nvSpPr>
                <p:cNvPr id="147" name="Rectangle 340">
                  <a:extLst>
                    <a:ext uri="{FF2B5EF4-FFF2-40B4-BE49-F238E27FC236}">
                      <a16:creationId xmlns="" xmlns:a16="http://schemas.microsoft.com/office/drawing/2014/main" id="{E171C917-01DB-484D-950D-07DC7251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" y="999"/>
                  <a:ext cx="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</a:t>
                  </a:r>
                  <a:endParaRPr lang="en-US" altLang="en-US" sz="2000"/>
                </a:p>
              </p:txBody>
            </p:sp>
            <p:sp>
              <p:nvSpPr>
                <p:cNvPr id="148" name="Rectangle 341">
                  <a:extLst>
                    <a:ext uri="{FF2B5EF4-FFF2-40B4-BE49-F238E27FC236}">
                      <a16:creationId xmlns="" xmlns:a16="http://schemas.microsoft.com/office/drawing/2014/main" id="{260D75EF-4430-43EB-8D78-0E4CE8C0D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7" y="99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2</a:t>
                  </a:r>
                  <a:endParaRPr lang="en-US" altLang="en-US" sz="2000"/>
                </a:p>
              </p:txBody>
            </p:sp>
            <p:sp>
              <p:nvSpPr>
                <p:cNvPr id="149" name="Rectangle 342">
                  <a:extLst>
                    <a:ext uri="{FF2B5EF4-FFF2-40B4-BE49-F238E27FC236}">
                      <a16:creationId xmlns="" xmlns:a16="http://schemas.microsoft.com/office/drawing/2014/main" id="{F39831A6-BFF3-4E45-9973-BF822A75E3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99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13</a:t>
                  </a:r>
                  <a:endParaRPr lang="en-US" altLang="en-US" sz="2000"/>
                </a:p>
              </p:txBody>
            </p:sp>
            <p:sp>
              <p:nvSpPr>
                <p:cNvPr id="150" name="Rectangle 343">
                  <a:extLst>
                    <a:ext uri="{FF2B5EF4-FFF2-40B4-BE49-F238E27FC236}">
                      <a16:creationId xmlns="" xmlns:a16="http://schemas.microsoft.com/office/drawing/2014/main" id="{66B5B906-2223-4907-8C8A-932B64231A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99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14</a:t>
                  </a:r>
                  <a:endParaRPr lang="en-US" altLang="en-US" sz="2000"/>
                </a:p>
              </p:txBody>
            </p:sp>
            <p:sp>
              <p:nvSpPr>
                <p:cNvPr id="151" name="Rectangle 344">
                  <a:extLst>
                    <a:ext uri="{FF2B5EF4-FFF2-40B4-BE49-F238E27FC236}">
                      <a16:creationId xmlns="" xmlns:a16="http://schemas.microsoft.com/office/drawing/2014/main" id="{AB9CE23B-A403-4012-8155-22BCD19552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4" y="99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15</a:t>
                  </a:r>
                  <a:endParaRPr lang="en-US" altLang="en-US" sz="2000"/>
                </a:p>
              </p:txBody>
            </p:sp>
            <p:sp>
              <p:nvSpPr>
                <p:cNvPr id="152" name="Rectangle 345">
                  <a:extLst>
                    <a:ext uri="{FF2B5EF4-FFF2-40B4-BE49-F238E27FC236}">
                      <a16:creationId xmlns="" xmlns:a16="http://schemas.microsoft.com/office/drawing/2014/main" id="{78A56B2C-5FF7-4E82-AF77-2E3F6A5F0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99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16</a:t>
                  </a:r>
                  <a:endParaRPr lang="en-US" altLang="en-US" sz="2000"/>
                </a:p>
              </p:txBody>
            </p:sp>
            <p:sp>
              <p:nvSpPr>
                <p:cNvPr id="153" name="Rectangle 346">
                  <a:extLst>
                    <a:ext uri="{FF2B5EF4-FFF2-40B4-BE49-F238E27FC236}">
                      <a16:creationId xmlns="" xmlns:a16="http://schemas.microsoft.com/office/drawing/2014/main" id="{56EA0358-051C-412E-8605-BF9BF8EA6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99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17</a:t>
                  </a:r>
                  <a:endParaRPr lang="en-US" altLang="en-US" sz="2000"/>
                </a:p>
              </p:txBody>
            </p:sp>
            <p:sp>
              <p:nvSpPr>
                <p:cNvPr id="154" name="Rectangle 347">
                  <a:extLst>
                    <a:ext uri="{FF2B5EF4-FFF2-40B4-BE49-F238E27FC236}">
                      <a16:creationId xmlns="" xmlns:a16="http://schemas.microsoft.com/office/drawing/2014/main" id="{EC023BEE-08AA-4D25-BBEB-8B18AC239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07" y="999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He</a:t>
                  </a:r>
                  <a:endParaRPr lang="en-US" altLang="en-US" sz="2000"/>
                </a:p>
              </p:txBody>
            </p:sp>
            <p:sp>
              <p:nvSpPr>
                <p:cNvPr id="155" name="Rectangle 348">
                  <a:extLst>
                    <a:ext uri="{FF2B5EF4-FFF2-40B4-BE49-F238E27FC236}">
                      <a16:creationId xmlns="" xmlns:a16="http://schemas.microsoft.com/office/drawing/2014/main" id="{EF8D69A3-0C2B-42F1-A1BB-37998FFCB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</a:t>
                  </a:r>
                  <a:endParaRPr lang="en-US" altLang="en-US" sz="2000"/>
                </a:p>
              </p:txBody>
            </p:sp>
            <p:sp>
              <p:nvSpPr>
                <p:cNvPr id="156" name="Rectangle 349">
                  <a:extLst>
                    <a:ext uri="{FF2B5EF4-FFF2-40B4-BE49-F238E27FC236}">
                      <a16:creationId xmlns="" xmlns:a16="http://schemas.microsoft.com/office/drawing/2014/main" id="{25465E42-169E-4D36-97A2-9AE3231545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7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</a:t>
                  </a:r>
                  <a:endParaRPr lang="en-US" altLang="en-US" sz="2000"/>
                </a:p>
              </p:txBody>
            </p:sp>
            <p:sp>
              <p:nvSpPr>
                <p:cNvPr id="157" name="Rectangle 350">
                  <a:extLst>
                    <a:ext uri="{FF2B5EF4-FFF2-40B4-BE49-F238E27FC236}">
                      <a16:creationId xmlns="" xmlns:a16="http://schemas.microsoft.com/office/drawing/2014/main" id="{538C13AA-E193-4FA4-A437-F3385673A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9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</a:t>
                  </a:r>
                  <a:endParaRPr lang="en-US" altLang="en-US" sz="2000"/>
                </a:p>
              </p:txBody>
            </p:sp>
            <p:sp>
              <p:nvSpPr>
                <p:cNvPr id="158" name="Rectangle 351">
                  <a:extLst>
                    <a:ext uri="{FF2B5EF4-FFF2-40B4-BE49-F238E27FC236}">
                      <a16:creationId xmlns="" xmlns:a16="http://schemas.microsoft.com/office/drawing/2014/main" id="{36D01398-B4E9-4191-A2BF-00EDB3E699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0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</a:t>
                  </a:r>
                  <a:endParaRPr lang="en-US" altLang="en-US" sz="2000"/>
                </a:p>
              </p:txBody>
            </p:sp>
            <p:sp>
              <p:nvSpPr>
                <p:cNvPr id="159" name="Rectangle 352">
                  <a:extLst>
                    <a:ext uri="{FF2B5EF4-FFF2-40B4-BE49-F238E27FC236}">
                      <a16:creationId xmlns="" xmlns:a16="http://schemas.microsoft.com/office/drawing/2014/main" id="{D4A13D99-F05A-453D-83AC-96AB8022B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0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</a:t>
                  </a:r>
                  <a:endParaRPr lang="en-US" altLang="en-US" sz="2000"/>
                </a:p>
              </p:txBody>
            </p:sp>
            <p:sp>
              <p:nvSpPr>
                <p:cNvPr id="160" name="Rectangle 353">
                  <a:extLst>
                    <a:ext uri="{FF2B5EF4-FFF2-40B4-BE49-F238E27FC236}">
                      <a16:creationId xmlns="" xmlns:a16="http://schemas.microsoft.com/office/drawing/2014/main" id="{A069F012-2717-4D0F-94AC-F45D15020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0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</a:t>
                  </a:r>
                  <a:endParaRPr lang="en-US" altLang="en-US" sz="2000"/>
                </a:p>
              </p:txBody>
            </p:sp>
            <p:sp>
              <p:nvSpPr>
                <p:cNvPr id="161" name="Rectangle 354">
                  <a:extLst>
                    <a:ext uri="{FF2B5EF4-FFF2-40B4-BE49-F238E27FC236}">
                      <a16:creationId xmlns="" xmlns:a16="http://schemas.microsoft.com/office/drawing/2014/main" id="{4FAF72CD-4332-4B40-8992-607A0DB758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0" y="1147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</a:t>
                  </a:r>
                  <a:endParaRPr lang="en-US" altLang="en-US" sz="2000"/>
                </a:p>
              </p:txBody>
            </p:sp>
            <p:sp>
              <p:nvSpPr>
                <p:cNvPr id="162" name="Rectangle 355">
                  <a:extLst>
                    <a:ext uri="{FF2B5EF4-FFF2-40B4-BE49-F238E27FC236}">
                      <a16:creationId xmlns="" xmlns:a16="http://schemas.microsoft.com/office/drawing/2014/main" id="{32A90178-8B10-4C1E-9A74-772535AEF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114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</a:t>
                  </a:r>
                  <a:endParaRPr lang="en-US" altLang="en-US" sz="2000"/>
                </a:p>
              </p:txBody>
            </p:sp>
            <p:sp>
              <p:nvSpPr>
                <p:cNvPr id="163" name="Rectangle 356">
                  <a:extLst>
                    <a:ext uri="{FF2B5EF4-FFF2-40B4-BE49-F238E27FC236}">
                      <a16:creationId xmlns="" xmlns:a16="http://schemas.microsoft.com/office/drawing/2014/main" id="{E72ABAC5-51B0-41BE-8EC1-0E67F6F85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" y="1259"/>
                  <a:ext cx="9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Li</a:t>
                  </a:r>
                  <a:endParaRPr lang="en-US" altLang="en-US" sz="2000"/>
                </a:p>
              </p:txBody>
            </p:sp>
            <p:sp>
              <p:nvSpPr>
                <p:cNvPr id="164" name="Rectangle 357">
                  <a:extLst>
                    <a:ext uri="{FF2B5EF4-FFF2-40B4-BE49-F238E27FC236}">
                      <a16:creationId xmlns="" xmlns:a16="http://schemas.microsoft.com/office/drawing/2014/main" id="{A17C9D3C-8B04-4C9D-94B0-A4F6560F39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3" y="1259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Be</a:t>
                  </a:r>
                  <a:endParaRPr lang="en-US" altLang="en-US" sz="2000"/>
                </a:p>
              </p:txBody>
            </p:sp>
            <p:sp>
              <p:nvSpPr>
                <p:cNvPr id="165" name="Rectangle 358">
                  <a:extLst>
                    <a:ext uri="{FF2B5EF4-FFF2-40B4-BE49-F238E27FC236}">
                      <a16:creationId xmlns="" xmlns:a16="http://schemas.microsoft.com/office/drawing/2014/main" id="{FBA368EE-D6EB-4D1C-943D-F6AA902CD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2" y="1259"/>
                  <a:ext cx="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</a:t>
                  </a:r>
                  <a:endParaRPr lang="en-US" altLang="en-US" sz="2000"/>
                </a:p>
              </p:txBody>
            </p:sp>
            <p:sp>
              <p:nvSpPr>
                <p:cNvPr id="166" name="Rectangle 359">
                  <a:extLst>
                    <a:ext uri="{FF2B5EF4-FFF2-40B4-BE49-F238E27FC236}">
                      <a16:creationId xmlns="" xmlns:a16="http://schemas.microsoft.com/office/drawing/2014/main" id="{257F9C88-0AAE-4CB7-8D47-70BB03A34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2" y="1259"/>
                  <a:ext cx="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</a:t>
                  </a:r>
                  <a:endParaRPr lang="en-US" altLang="en-US" sz="2000"/>
                </a:p>
              </p:txBody>
            </p:sp>
            <p:sp>
              <p:nvSpPr>
                <p:cNvPr id="167" name="Rectangle 360">
                  <a:extLst>
                    <a:ext uri="{FF2B5EF4-FFF2-40B4-BE49-F238E27FC236}">
                      <a16:creationId xmlns="" xmlns:a16="http://schemas.microsoft.com/office/drawing/2014/main" id="{7039AF3B-6947-43C3-A016-761912024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2" y="1259"/>
                  <a:ext cx="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</a:t>
                  </a:r>
                  <a:endParaRPr lang="en-US" altLang="en-US" sz="2000"/>
                </a:p>
              </p:txBody>
            </p:sp>
            <p:sp>
              <p:nvSpPr>
                <p:cNvPr id="168" name="Rectangle 361">
                  <a:extLst>
                    <a:ext uri="{FF2B5EF4-FFF2-40B4-BE49-F238E27FC236}">
                      <a16:creationId xmlns="" xmlns:a16="http://schemas.microsoft.com/office/drawing/2014/main" id="{ECF6C4B5-3374-4654-9082-5151ED060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50" y="1259"/>
                  <a:ext cx="81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O</a:t>
                  </a:r>
                  <a:endParaRPr lang="en-US" altLang="en-US" sz="2000"/>
                </a:p>
              </p:txBody>
            </p:sp>
            <p:sp>
              <p:nvSpPr>
                <p:cNvPr id="169" name="Rectangle 362">
                  <a:extLst>
                    <a:ext uri="{FF2B5EF4-FFF2-40B4-BE49-F238E27FC236}">
                      <a16:creationId xmlns="" xmlns:a16="http://schemas.microsoft.com/office/drawing/2014/main" id="{9C29773A-102E-483B-B1DF-B6A0E4930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48" y="1259"/>
                  <a:ext cx="6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F</a:t>
                  </a:r>
                  <a:endParaRPr lang="en-US" altLang="en-US" sz="2000"/>
                </a:p>
              </p:txBody>
            </p:sp>
            <p:sp>
              <p:nvSpPr>
                <p:cNvPr id="170" name="Rectangle 363">
                  <a:extLst>
                    <a:ext uri="{FF2B5EF4-FFF2-40B4-BE49-F238E27FC236}">
                      <a16:creationId xmlns="" xmlns:a16="http://schemas.microsoft.com/office/drawing/2014/main" id="{EA1B9855-6D70-4056-A83D-376E071A0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07" y="1259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Ne</a:t>
                  </a:r>
                  <a:endParaRPr lang="en-US" altLang="en-US" sz="2000"/>
                </a:p>
              </p:txBody>
            </p:sp>
            <p:sp>
              <p:nvSpPr>
                <p:cNvPr id="171" name="Rectangle 364">
                  <a:extLst>
                    <a:ext uri="{FF2B5EF4-FFF2-40B4-BE49-F238E27FC236}">
                      <a16:creationId xmlns="" xmlns:a16="http://schemas.microsoft.com/office/drawing/2014/main" id="{E70AE63E-FFE9-42F7-B53C-08155FD49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" y="1407"/>
                  <a:ext cx="107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11</a:t>
                  </a:r>
                  <a:endParaRPr lang="en-US" altLang="en-US" sz="2000"/>
                </a:p>
              </p:txBody>
            </p:sp>
            <p:sp>
              <p:nvSpPr>
                <p:cNvPr id="172" name="Rectangle 365">
                  <a:extLst>
                    <a:ext uri="{FF2B5EF4-FFF2-40B4-BE49-F238E27FC236}">
                      <a16:creationId xmlns="" xmlns:a16="http://schemas.microsoft.com/office/drawing/2014/main" id="{1F115357-789F-42DE-BFA5-52A9F43564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12</a:t>
                  </a:r>
                  <a:endParaRPr lang="en-US" altLang="en-US" sz="2000"/>
                </a:p>
              </p:txBody>
            </p:sp>
            <p:sp>
              <p:nvSpPr>
                <p:cNvPr id="173" name="Rectangle 366">
                  <a:extLst>
                    <a:ext uri="{FF2B5EF4-FFF2-40B4-BE49-F238E27FC236}">
                      <a16:creationId xmlns="" xmlns:a16="http://schemas.microsoft.com/office/drawing/2014/main" id="{31CCEAA7-9FFB-492E-8431-45DC8AFA19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13</a:t>
                  </a:r>
                  <a:endParaRPr lang="en-US" altLang="en-US" sz="2000"/>
                </a:p>
              </p:txBody>
            </p:sp>
            <p:sp>
              <p:nvSpPr>
                <p:cNvPr id="174" name="Rectangle 367">
                  <a:extLst>
                    <a:ext uri="{FF2B5EF4-FFF2-40B4-BE49-F238E27FC236}">
                      <a16:creationId xmlns="" xmlns:a16="http://schemas.microsoft.com/office/drawing/2014/main" id="{C56972E3-7DEE-4E80-81A2-A6064DB37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14</a:t>
                  </a:r>
                  <a:endParaRPr lang="en-US" altLang="en-US" sz="2000"/>
                </a:p>
              </p:txBody>
            </p:sp>
            <p:sp>
              <p:nvSpPr>
                <p:cNvPr id="175" name="Rectangle 368">
                  <a:extLst>
                    <a:ext uri="{FF2B5EF4-FFF2-40B4-BE49-F238E27FC236}">
                      <a16:creationId xmlns="" xmlns:a16="http://schemas.microsoft.com/office/drawing/2014/main" id="{64CD1505-2B85-4B2E-A044-21A5274F25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4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15</a:t>
                  </a:r>
                  <a:endParaRPr lang="en-US" altLang="en-US" sz="2000"/>
                </a:p>
              </p:txBody>
            </p:sp>
            <p:sp>
              <p:nvSpPr>
                <p:cNvPr id="176" name="Rectangle 369">
                  <a:extLst>
                    <a:ext uri="{FF2B5EF4-FFF2-40B4-BE49-F238E27FC236}">
                      <a16:creationId xmlns="" xmlns:a16="http://schemas.microsoft.com/office/drawing/2014/main" id="{2F17B21A-08F5-4060-BF45-FE4CDA078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16</a:t>
                  </a:r>
                  <a:endParaRPr lang="en-US" altLang="en-US" sz="2000"/>
                </a:p>
              </p:txBody>
            </p:sp>
            <p:sp>
              <p:nvSpPr>
                <p:cNvPr id="177" name="Rectangle 370">
                  <a:extLst>
                    <a:ext uri="{FF2B5EF4-FFF2-40B4-BE49-F238E27FC236}">
                      <a16:creationId xmlns="" xmlns:a16="http://schemas.microsoft.com/office/drawing/2014/main" id="{000BDB78-3F4B-446F-A75C-6F0BFE40E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17</a:t>
                  </a:r>
                  <a:endParaRPr lang="en-US" altLang="en-US" sz="2000"/>
                </a:p>
              </p:txBody>
            </p:sp>
            <p:sp>
              <p:nvSpPr>
                <p:cNvPr id="178" name="Rectangle 371">
                  <a:extLst>
                    <a:ext uri="{FF2B5EF4-FFF2-40B4-BE49-F238E27FC236}">
                      <a16:creationId xmlns="" xmlns:a16="http://schemas.microsoft.com/office/drawing/2014/main" id="{158B281D-9543-4C91-AB92-5E3F0861F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140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18</a:t>
                  </a:r>
                  <a:endParaRPr lang="en-US" altLang="en-US" sz="2000"/>
                </a:p>
              </p:txBody>
            </p:sp>
            <p:sp>
              <p:nvSpPr>
                <p:cNvPr id="179" name="Rectangle 372">
                  <a:extLst>
                    <a:ext uri="{FF2B5EF4-FFF2-40B4-BE49-F238E27FC236}">
                      <a16:creationId xmlns="" xmlns:a16="http://schemas.microsoft.com/office/drawing/2014/main" id="{F524D40C-0EE5-47E5-A69B-64417286CA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" y="1519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Na</a:t>
                  </a:r>
                  <a:endParaRPr lang="en-US" altLang="en-US" sz="2000"/>
                </a:p>
              </p:txBody>
            </p:sp>
            <p:sp>
              <p:nvSpPr>
                <p:cNvPr id="180" name="Rectangle 373">
                  <a:extLst>
                    <a:ext uri="{FF2B5EF4-FFF2-40B4-BE49-F238E27FC236}">
                      <a16:creationId xmlns="" xmlns:a16="http://schemas.microsoft.com/office/drawing/2014/main" id="{C6AD7C3D-2C50-4CF3-A13F-C058C7BAB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4" y="1519"/>
                  <a:ext cx="151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Mg</a:t>
                  </a:r>
                  <a:endParaRPr lang="en-US" altLang="en-US" sz="2000"/>
                </a:p>
              </p:txBody>
            </p:sp>
            <p:sp>
              <p:nvSpPr>
                <p:cNvPr id="181" name="Rectangle 374">
                  <a:extLst>
                    <a:ext uri="{FF2B5EF4-FFF2-40B4-BE49-F238E27FC236}">
                      <a16:creationId xmlns="" xmlns:a16="http://schemas.microsoft.com/office/drawing/2014/main" id="{DEE963C6-E51D-4F11-8865-1BB082E71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7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3</a:t>
                  </a:r>
                  <a:endParaRPr lang="en-US" altLang="en-US" sz="2000"/>
                </a:p>
              </p:txBody>
            </p:sp>
            <p:sp>
              <p:nvSpPr>
                <p:cNvPr id="182" name="Rectangle 375">
                  <a:extLst>
                    <a:ext uri="{FF2B5EF4-FFF2-40B4-BE49-F238E27FC236}">
                      <a16:creationId xmlns="" xmlns:a16="http://schemas.microsoft.com/office/drawing/2014/main" id="{EE08577B-C587-4A75-B1E5-DA4D2BE2E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7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4</a:t>
                  </a:r>
                  <a:endParaRPr lang="en-US" altLang="en-US" sz="2000"/>
                </a:p>
              </p:txBody>
            </p:sp>
            <p:sp>
              <p:nvSpPr>
                <p:cNvPr id="183" name="Rectangle 376">
                  <a:extLst>
                    <a:ext uri="{FF2B5EF4-FFF2-40B4-BE49-F238E27FC236}">
                      <a16:creationId xmlns="" xmlns:a16="http://schemas.microsoft.com/office/drawing/2014/main" id="{9322D068-38F4-4C5B-9D79-42583D753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8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5</a:t>
                  </a:r>
                  <a:endParaRPr lang="en-US" altLang="en-US" sz="2000"/>
                </a:p>
              </p:txBody>
            </p:sp>
            <p:sp>
              <p:nvSpPr>
                <p:cNvPr id="184" name="Rectangle 377">
                  <a:extLst>
                    <a:ext uri="{FF2B5EF4-FFF2-40B4-BE49-F238E27FC236}">
                      <a16:creationId xmlns="" xmlns:a16="http://schemas.microsoft.com/office/drawing/2014/main" id="{628F096E-19AA-4029-B56B-C0B7C321A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8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6</a:t>
                  </a:r>
                  <a:endParaRPr lang="en-US" altLang="en-US" sz="2000"/>
                </a:p>
              </p:txBody>
            </p:sp>
            <p:sp>
              <p:nvSpPr>
                <p:cNvPr id="185" name="Rectangle 378">
                  <a:extLst>
                    <a:ext uri="{FF2B5EF4-FFF2-40B4-BE49-F238E27FC236}">
                      <a16:creationId xmlns="" xmlns:a16="http://schemas.microsoft.com/office/drawing/2014/main" id="{860FC1E3-EA2A-4683-9247-B61B5A610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8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7</a:t>
                  </a:r>
                  <a:endParaRPr lang="en-US" altLang="en-US" sz="2000"/>
                </a:p>
              </p:txBody>
            </p:sp>
            <p:sp>
              <p:nvSpPr>
                <p:cNvPr id="186" name="Rectangle 379">
                  <a:extLst>
                    <a:ext uri="{FF2B5EF4-FFF2-40B4-BE49-F238E27FC236}">
                      <a16:creationId xmlns="" xmlns:a16="http://schemas.microsoft.com/office/drawing/2014/main" id="{5C0FDA7A-8FA3-4B28-B297-470F21AF4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8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8</a:t>
                  </a:r>
                  <a:endParaRPr lang="en-US" altLang="en-US" sz="2000"/>
                </a:p>
              </p:txBody>
            </p:sp>
            <p:sp>
              <p:nvSpPr>
                <p:cNvPr id="187" name="Rectangle 380">
                  <a:extLst>
                    <a:ext uri="{FF2B5EF4-FFF2-40B4-BE49-F238E27FC236}">
                      <a16:creationId xmlns="" xmlns:a16="http://schemas.microsoft.com/office/drawing/2014/main" id="{FE0E01E4-F9C4-4A32-82F2-B269B29E6E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9" y="1519"/>
                  <a:ext cx="5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9</a:t>
                  </a:r>
                  <a:endParaRPr lang="en-US" altLang="en-US" sz="2000"/>
                </a:p>
              </p:txBody>
            </p:sp>
            <p:sp>
              <p:nvSpPr>
                <p:cNvPr id="188" name="Rectangle 381">
                  <a:extLst>
                    <a:ext uri="{FF2B5EF4-FFF2-40B4-BE49-F238E27FC236}">
                      <a16:creationId xmlns="" xmlns:a16="http://schemas.microsoft.com/office/drawing/2014/main" id="{CD3B654B-28DD-41CF-B1E5-B7EB3567A8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3" y="151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10</a:t>
                  </a:r>
                  <a:endParaRPr lang="en-US" altLang="en-US" sz="2000"/>
                </a:p>
              </p:txBody>
            </p:sp>
            <p:sp>
              <p:nvSpPr>
                <p:cNvPr id="189" name="Rectangle 382">
                  <a:extLst>
                    <a:ext uri="{FF2B5EF4-FFF2-40B4-BE49-F238E27FC236}">
                      <a16:creationId xmlns="" xmlns:a16="http://schemas.microsoft.com/office/drawing/2014/main" id="{F2D0B034-9EC4-4BDC-BB4C-33E7718E1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3" y="1519"/>
                  <a:ext cx="10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11</a:t>
                  </a:r>
                  <a:endParaRPr lang="en-US" altLang="en-US" sz="2000"/>
                </a:p>
              </p:txBody>
            </p:sp>
            <p:sp>
              <p:nvSpPr>
                <p:cNvPr id="190" name="Rectangle 383">
                  <a:extLst>
                    <a:ext uri="{FF2B5EF4-FFF2-40B4-BE49-F238E27FC236}">
                      <a16:creationId xmlns="" xmlns:a16="http://schemas.microsoft.com/office/drawing/2014/main" id="{E193FF4A-2C9B-4F87-AD21-1608725D3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" y="151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12</a:t>
                  </a:r>
                  <a:endParaRPr lang="en-US" altLang="en-US" sz="2000"/>
                </a:p>
              </p:txBody>
            </p:sp>
            <p:sp>
              <p:nvSpPr>
                <p:cNvPr id="191" name="Rectangle 384">
                  <a:extLst>
                    <a:ext uri="{FF2B5EF4-FFF2-40B4-BE49-F238E27FC236}">
                      <a16:creationId xmlns="" xmlns:a16="http://schemas.microsoft.com/office/drawing/2014/main" id="{35C0F8AD-342B-4056-B6A0-E67584C24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0" y="1519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Al</a:t>
                  </a:r>
                  <a:endParaRPr lang="en-US" altLang="en-US" sz="2000"/>
                </a:p>
              </p:txBody>
            </p:sp>
            <p:sp>
              <p:nvSpPr>
                <p:cNvPr id="192" name="Rectangle 385">
                  <a:extLst>
                    <a:ext uri="{FF2B5EF4-FFF2-40B4-BE49-F238E27FC236}">
                      <a16:creationId xmlns="" xmlns:a16="http://schemas.microsoft.com/office/drawing/2014/main" id="{D250EC46-C6F2-428D-9C28-F96FFEC28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" y="1519"/>
                  <a:ext cx="9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Si</a:t>
                  </a:r>
                  <a:endParaRPr lang="en-US" altLang="en-US" sz="2000"/>
                </a:p>
              </p:txBody>
            </p:sp>
            <p:sp>
              <p:nvSpPr>
                <p:cNvPr id="193" name="Rectangle 386">
                  <a:extLst>
                    <a:ext uri="{FF2B5EF4-FFF2-40B4-BE49-F238E27FC236}">
                      <a16:creationId xmlns="" xmlns:a16="http://schemas.microsoft.com/office/drawing/2014/main" id="{5FEB0961-58C6-4939-B975-9EC9B8A52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5" y="1519"/>
                  <a:ext cx="6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</a:t>
                  </a:r>
                  <a:endParaRPr lang="en-US" altLang="en-US" sz="2000"/>
                </a:p>
              </p:txBody>
            </p:sp>
            <p:sp>
              <p:nvSpPr>
                <p:cNvPr id="194" name="Rectangle 387">
                  <a:extLst>
                    <a:ext uri="{FF2B5EF4-FFF2-40B4-BE49-F238E27FC236}">
                      <a16:creationId xmlns="" xmlns:a16="http://schemas.microsoft.com/office/drawing/2014/main" id="{09298E4A-54C0-4850-B317-96F517599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56" y="1519"/>
                  <a:ext cx="6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</a:t>
                  </a:r>
                  <a:endParaRPr lang="en-US" altLang="en-US" sz="2000"/>
                </a:p>
              </p:txBody>
            </p:sp>
            <p:sp>
              <p:nvSpPr>
                <p:cNvPr id="195" name="Rectangle 388">
                  <a:extLst>
                    <a:ext uri="{FF2B5EF4-FFF2-40B4-BE49-F238E27FC236}">
                      <a16:creationId xmlns="" xmlns:a16="http://schemas.microsoft.com/office/drawing/2014/main" id="{CC882B72-4B4D-4F93-B0E3-32365739D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0" y="1519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Cl</a:t>
                  </a:r>
                  <a:endParaRPr lang="en-US" altLang="en-US" sz="2000"/>
                </a:p>
              </p:txBody>
            </p:sp>
            <p:sp>
              <p:nvSpPr>
                <p:cNvPr id="196" name="Rectangle 389">
                  <a:extLst>
                    <a:ext uri="{FF2B5EF4-FFF2-40B4-BE49-F238E27FC236}">
                      <a16:creationId xmlns="" xmlns:a16="http://schemas.microsoft.com/office/drawing/2014/main" id="{39FC1A89-1447-461F-822A-5BEA2743F4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7" y="1519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Ar</a:t>
                  </a:r>
                  <a:endParaRPr lang="en-US" altLang="en-US" sz="2000"/>
                </a:p>
              </p:txBody>
            </p:sp>
            <p:sp>
              <p:nvSpPr>
                <p:cNvPr id="197" name="Rectangle 390">
                  <a:extLst>
                    <a:ext uri="{FF2B5EF4-FFF2-40B4-BE49-F238E27FC236}">
                      <a16:creationId xmlns="" xmlns:a16="http://schemas.microsoft.com/office/drawing/2014/main" id="{BAB5B89E-D4E5-43AB-B18C-DC9A91DC0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19</a:t>
                  </a:r>
                  <a:endParaRPr lang="en-US" altLang="en-US" sz="2000" dirty="0"/>
                </a:p>
              </p:txBody>
            </p:sp>
            <p:sp>
              <p:nvSpPr>
                <p:cNvPr id="198" name="Rectangle 391">
                  <a:extLst>
                    <a:ext uri="{FF2B5EF4-FFF2-40B4-BE49-F238E27FC236}">
                      <a16:creationId xmlns="" xmlns:a16="http://schemas.microsoft.com/office/drawing/2014/main" id="{A251995E-D1D0-4971-951D-D3322D101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20</a:t>
                  </a:r>
                  <a:endParaRPr lang="en-US" altLang="en-US" sz="2000"/>
                </a:p>
              </p:txBody>
            </p:sp>
            <p:sp>
              <p:nvSpPr>
                <p:cNvPr id="199" name="Rectangle 392">
                  <a:extLst>
                    <a:ext uri="{FF2B5EF4-FFF2-40B4-BE49-F238E27FC236}">
                      <a16:creationId xmlns="" xmlns:a16="http://schemas.microsoft.com/office/drawing/2014/main" id="{ED0FC1E1-9CEA-486B-AD9D-F34ED4A6CA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21</a:t>
                  </a:r>
                  <a:endParaRPr lang="en-US" altLang="en-US" sz="2000"/>
                </a:p>
              </p:txBody>
            </p:sp>
            <p:sp>
              <p:nvSpPr>
                <p:cNvPr id="200" name="Rectangle 393">
                  <a:extLst>
                    <a:ext uri="{FF2B5EF4-FFF2-40B4-BE49-F238E27FC236}">
                      <a16:creationId xmlns="" xmlns:a16="http://schemas.microsoft.com/office/drawing/2014/main" id="{40DCF56B-617D-42FE-A8EC-341770C4CE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22</a:t>
                  </a:r>
                  <a:endParaRPr lang="en-US" altLang="en-US" sz="2000"/>
                </a:p>
              </p:txBody>
            </p:sp>
            <p:sp>
              <p:nvSpPr>
                <p:cNvPr id="201" name="Rectangle 394">
                  <a:extLst>
                    <a:ext uri="{FF2B5EF4-FFF2-40B4-BE49-F238E27FC236}">
                      <a16:creationId xmlns="" xmlns:a16="http://schemas.microsoft.com/office/drawing/2014/main" id="{5F2D9E7B-EDC1-44B2-B62D-72F3CB305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2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23</a:t>
                  </a:r>
                  <a:endParaRPr lang="en-US" altLang="en-US" sz="2000"/>
                </a:p>
              </p:txBody>
            </p:sp>
            <p:sp>
              <p:nvSpPr>
                <p:cNvPr id="202" name="Rectangle 395">
                  <a:extLst>
                    <a:ext uri="{FF2B5EF4-FFF2-40B4-BE49-F238E27FC236}">
                      <a16:creationId xmlns="" xmlns:a16="http://schemas.microsoft.com/office/drawing/2014/main" id="{1BB6D822-0F92-4AC2-B067-41FA96D3D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2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24</a:t>
                  </a:r>
                  <a:endParaRPr lang="en-US" altLang="en-US" sz="2000"/>
                </a:p>
              </p:txBody>
            </p:sp>
            <p:sp>
              <p:nvSpPr>
                <p:cNvPr id="203" name="Rectangle 396">
                  <a:extLst>
                    <a:ext uri="{FF2B5EF4-FFF2-40B4-BE49-F238E27FC236}">
                      <a16:creationId xmlns="" xmlns:a16="http://schemas.microsoft.com/office/drawing/2014/main" id="{F527BB2C-9A39-495F-ABB1-5754986F29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25</a:t>
                  </a:r>
                  <a:endParaRPr lang="en-US" altLang="en-US" sz="2000"/>
                </a:p>
              </p:txBody>
            </p:sp>
            <p:sp>
              <p:nvSpPr>
                <p:cNvPr id="204" name="Rectangle 397">
                  <a:extLst>
                    <a:ext uri="{FF2B5EF4-FFF2-40B4-BE49-F238E27FC236}">
                      <a16:creationId xmlns="" xmlns:a16="http://schemas.microsoft.com/office/drawing/2014/main" id="{D23CA122-6433-4CA2-9C10-02421AFAD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3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26</a:t>
                  </a:r>
                  <a:endParaRPr lang="en-US" altLang="en-US" sz="2000"/>
                </a:p>
              </p:txBody>
            </p:sp>
            <p:sp>
              <p:nvSpPr>
                <p:cNvPr id="205" name="Rectangle 398">
                  <a:extLst>
                    <a:ext uri="{FF2B5EF4-FFF2-40B4-BE49-F238E27FC236}">
                      <a16:creationId xmlns="" xmlns:a16="http://schemas.microsoft.com/office/drawing/2014/main" id="{EC06DBAC-983A-4085-866F-4D9E911F2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3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27</a:t>
                  </a:r>
                  <a:endParaRPr lang="en-US" altLang="en-US" sz="2000"/>
                </a:p>
              </p:txBody>
            </p:sp>
            <p:sp>
              <p:nvSpPr>
                <p:cNvPr id="206" name="Rectangle 399">
                  <a:extLst>
                    <a:ext uri="{FF2B5EF4-FFF2-40B4-BE49-F238E27FC236}">
                      <a16:creationId xmlns="" xmlns:a16="http://schemas.microsoft.com/office/drawing/2014/main" id="{4F3450C4-759E-456B-BFDF-CBC6E5E8D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3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28</a:t>
                  </a:r>
                  <a:endParaRPr lang="en-US" altLang="en-US" sz="2000"/>
                </a:p>
              </p:txBody>
            </p:sp>
            <p:sp>
              <p:nvSpPr>
                <p:cNvPr id="207" name="Rectangle 400">
                  <a:extLst>
                    <a:ext uri="{FF2B5EF4-FFF2-40B4-BE49-F238E27FC236}">
                      <a16:creationId xmlns="" xmlns:a16="http://schemas.microsoft.com/office/drawing/2014/main" id="{D7E5FF89-C573-48C1-A5D9-7D05AF8C7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3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29</a:t>
                  </a:r>
                  <a:endParaRPr lang="en-US" altLang="en-US" sz="2000"/>
                </a:p>
              </p:txBody>
            </p:sp>
            <p:sp>
              <p:nvSpPr>
                <p:cNvPr id="208" name="Rectangle 401">
                  <a:extLst>
                    <a:ext uri="{FF2B5EF4-FFF2-40B4-BE49-F238E27FC236}">
                      <a16:creationId xmlns="" xmlns:a16="http://schemas.microsoft.com/office/drawing/2014/main" id="{1A253068-ADCA-434A-9BDB-A8A909C18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30</a:t>
                  </a:r>
                  <a:endParaRPr lang="en-US" altLang="en-US" sz="2000"/>
                </a:p>
              </p:txBody>
            </p:sp>
            <p:sp>
              <p:nvSpPr>
                <p:cNvPr id="209" name="Rectangle 402">
                  <a:extLst>
                    <a:ext uri="{FF2B5EF4-FFF2-40B4-BE49-F238E27FC236}">
                      <a16:creationId xmlns="" xmlns:a16="http://schemas.microsoft.com/office/drawing/2014/main" id="{0A753C72-1EEA-4418-8427-50B4FCD665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31</a:t>
                  </a:r>
                  <a:endParaRPr lang="en-US" altLang="en-US" sz="2000"/>
                </a:p>
              </p:txBody>
            </p:sp>
            <p:sp>
              <p:nvSpPr>
                <p:cNvPr id="210" name="Rectangle 403">
                  <a:extLst>
                    <a:ext uri="{FF2B5EF4-FFF2-40B4-BE49-F238E27FC236}">
                      <a16:creationId xmlns="" xmlns:a16="http://schemas.microsoft.com/office/drawing/2014/main" id="{F67FDAF8-ED44-4289-895D-2CF705FB7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32</a:t>
                  </a:r>
                  <a:endParaRPr lang="en-US" altLang="en-US" sz="2000"/>
                </a:p>
              </p:txBody>
            </p:sp>
            <p:sp>
              <p:nvSpPr>
                <p:cNvPr id="211" name="Rectangle 404">
                  <a:extLst>
                    <a:ext uri="{FF2B5EF4-FFF2-40B4-BE49-F238E27FC236}">
                      <a16:creationId xmlns="" xmlns:a16="http://schemas.microsoft.com/office/drawing/2014/main" id="{1138835C-3359-4B59-9E6E-12995B83A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4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33</a:t>
                  </a:r>
                  <a:endParaRPr lang="en-US" altLang="en-US" sz="2000"/>
                </a:p>
              </p:txBody>
            </p:sp>
            <p:sp>
              <p:nvSpPr>
                <p:cNvPr id="212" name="Rectangle 405">
                  <a:extLst>
                    <a:ext uri="{FF2B5EF4-FFF2-40B4-BE49-F238E27FC236}">
                      <a16:creationId xmlns="" xmlns:a16="http://schemas.microsoft.com/office/drawing/2014/main" id="{000183DE-D06E-4338-865D-90F114EC1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34</a:t>
                  </a:r>
                  <a:endParaRPr lang="en-US" altLang="en-US" sz="2000"/>
                </a:p>
              </p:txBody>
            </p:sp>
            <p:sp>
              <p:nvSpPr>
                <p:cNvPr id="213" name="Rectangle 406">
                  <a:extLst>
                    <a:ext uri="{FF2B5EF4-FFF2-40B4-BE49-F238E27FC236}">
                      <a16:creationId xmlns="" xmlns:a16="http://schemas.microsoft.com/office/drawing/2014/main" id="{9D797DFF-7F26-4ADE-A97B-8CD80C4AE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35</a:t>
                  </a:r>
                  <a:endParaRPr lang="en-US" altLang="en-US" sz="2000"/>
                </a:p>
              </p:txBody>
            </p:sp>
            <p:sp>
              <p:nvSpPr>
                <p:cNvPr id="214" name="Rectangle 407">
                  <a:extLst>
                    <a:ext uri="{FF2B5EF4-FFF2-40B4-BE49-F238E27FC236}">
                      <a16:creationId xmlns="" xmlns:a16="http://schemas.microsoft.com/office/drawing/2014/main" id="{5518A6E9-C9C6-441C-9A37-1A62CDFE48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166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36</a:t>
                  </a:r>
                  <a:endParaRPr lang="en-US" altLang="en-US" sz="2000"/>
                </a:p>
              </p:txBody>
            </p:sp>
            <p:sp>
              <p:nvSpPr>
                <p:cNvPr id="215" name="Rectangle 408">
                  <a:extLst>
                    <a:ext uri="{FF2B5EF4-FFF2-40B4-BE49-F238E27FC236}">
                      <a16:creationId xmlns="" xmlns:a16="http://schemas.microsoft.com/office/drawing/2014/main" id="{967338F7-17F1-4BD3-981E-8E51D0866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" y="1780"/>
                  <a:ext cx="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K</a:t>
                  </a:r>
                  <a:endParaRPr lang="en-US" altLang="en-US" sz="2000"/>
                </a:p>
              </p:txBody>
            </p:sp>
            <p:sp>
              <p:nvSpPr>
                <p:cNvPr id="216" name="Rectangle 409">
                  <a:extLst>
                    <a:ext uri="{FF2B5EF4-FFF2-40B4-BE49-F238E27FC236}">
                      <a16:creationId xmlns="" xmlns:a16="http://schemas.microsoft.com/office/drawing/2014/main" id="{934E164C-964A-443F-96DB-C41B1B1E0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3" y="178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</a:rPr>
                    <a:t>Ca</a:t>
                  </a:r>
                  <a:endParaRPr lang="en-US" altLang="en-US" sz="2000" dirty="0"/>
                </a:p>
              </p:txBody>
            </p:sp>
            <p:sp>
              <p:nvSpPr>
                <p:cNvPr id="217" name="Rectangle 410">
                  <a:extLst>
                    <a:ext uri="{FF2B5EF4-FFF2-40B4-BE49-F238E27FC236}">
                      <a16:creationId xmlns="" xmlns:a16="http://schemas.microsoft.com/office/drawing/2014/main" id="{14AB9A34-5CDA-42DE-8E68-358297815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7" y="1780"/>
                  <a:ext cx="127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Sc</a:t>
                  </a:r>
                  <a:endParaRPr lang="en-US" altLang="en-US" sz="2000"/>
                </a:p>
              </p:txBody>
            </p:sp>
            <p:sp>
              <p:nvSpPr>
                <p:cNvPr id="218" name="Rectangle 411">
                  <a:extLst>
                    <a:ext uri="{FF2B5EF4-FFF2-40B4-BE49-F238E27FC236}">
                      <a16:creationId xmlns="" xmlns:a16="http://schemas.microsoft.com/office/drawing/2014/main" id="{33929501-E92F-44C9-BE76-865F80FD8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2" y="1780"/>
                  <a:ext cx="9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Ti</a:t>
                  </a:r>
                  <a:endParaRPr lang="en-US" altLang="en-US" sz="2000"/>
                </a:p>
              </p:txBody>
            </p:sp>
            <p:sp>
              <p:nvSpPr>
                <p:cNvPr id="219" name="Rectangle 412">
                  <a:extLst>
                    <a:ext uri="{FF2B5EF4-FFF2-40B4-BE49-F238E27FC236}">
                      <a16:creationId xmlns="" xmlns:a16="http://schemas.microsoft.com/office/drawing/2014/main" id="{9EC0CBA9-9073-4A58-A5EA-947C6F2FF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3" y="1780"/>
                  <a:ext cx="6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V</a:t>
                  </a:r>
                  <a:endParaRPr lang="en-US" altLang="en-US" sz="2000"/>
                </a:p>
              </p:txBody>
            </p:sp>
            <p:sp>
              <p:nvSpPr>
                <p:cNvPr id="220" name="Rectangle 413">
                  <a:extLst>
                    <a:ext uri="{FF2B5EF4-FFF2-40B4-BE49-F238E27FC236}">
                      <a16:creationId xmlns="" xmlns:a16="http://schemas.microsoft.com/office/drawing/2014/main" id="{4C4D39CF-05F9-4A4B-AC10-0D9948FAF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2" y="1780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Cr</a:t>
                  </a:r>
                  <a:endParaRPr lang="en-US" altLang="en-US" sz="2000"/>
                </a:p>
              </p:txBody>
            </p:sp>
            <p:sp>
              <p:nvSpPr>
                <p:cNvPr id="221" name="Rectangle 414">
                  <a:extLst>
                    <a:ext uri="{FF2B5EF4-FFF2-40B4-BE49-F238E27FC236}">
                      <a16:creationId xmlns="" xmlns:a16="http://schemas.microsoft.com/office/drawing/2014/main" id="{F31816B6-D48B-48BF-A151-F5BECF3F4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6" y="1780"/>
                  <a:ext cx="151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Mn</a:t>
                  </a:r>
                  <a:endParaRPr lang="en-US" altLang="en-US" sz="2000"/>
                </a:p>
              </p:txBody>
            </p:sp>
            <p:sp>
              <p:nvSpPr>
                <p:cNvPr id="222" name="Rectangle 415">
                  <a:extLst>
                    <a:ext uri="{FF2B5EF4-FFF2-40B4-BE49-F238E27FC236}">
                      <a16:creationId xmlns="" xmlns:a16="http://schemas.microsoft.com/office/drawing/2014/main" id="{4BB5D029-F3C6-4C36-A92F-B1D4128452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0" y="1780"/>
                  <a:ext cx="12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Fe</a:t>
                  </a:r>
                  <a:endParaRPr lang="en-US" altLang="en-US" sz="2000"/>
                </a:p>
              </p:txBody>
            </p:sp>
            <p:sp>
              <p:nvSpPr>
                <p:cNvPr id="223" name="Rectangle 416">
                  <a:extLst>
                    <a:ext uri="{FF2B5EF4-FFF2-40B4-BE49-F238E27FC236}">
                      <a16:creationId xmlns="" xmlns:a16="http://schemas.microsoft.com/office/drawing/2014/main" id="{1DD037D8-2FB6-44ED-A0BC-BD33A9C73A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3" y="178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Co</a:t>
                  </a:r>
                  <a:endParaRPr lang="en-US" altLang="en-US" sz="2000"/>
                </a:p>
              </p:txBody>
            </p:sp>
            <p:sp>
              <p:nvSpPr>
                <p:cNvPr id="224" name="Rectangle 417">
                  <a:extLst>
                    <a:ext uri="{FF2B5EF4-FFF2-40B4-BE49-F238E27FC236}">
                      <a16:creationId xmlns="" xmlns:a16="http://schemas.microsoft.com/office/drawing/2014/main" id="{EE1BB77F-7788-45D9-8D23-7988AE7C2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9" y="1780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Ni</a:t>
                  </a:r>
                  <a:endParaRPr lang="en-US" altLang="en-US" sz="2000"/>
                </a:p>
              </p:txBody>
            </p:sp>
            <p:sp>
              <p:nvSpPr>
                <p:cNvPr id="225" name="Rectangle 418">
                  <a:extLst>
                    <a:ext uri="{FF2B5EF4-FFF2-40B4-BE49-F238E27FC236}">
                      <a16:creationId xmlns="" xmlns:a16="http://schemas.microsoft.com/office/drawing/2014/main" id="{5F61B96B-D1A5-489C-9561-A7AD305A67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3" y="178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Cu</a:t>
                  </a:r>
                  <a:endParaRPr lang="en-US" altLang="en-US" sz="2000"/>
                </a:p>
              </p:txBody>
            </p:sp>
            <p:sp>
              <p:nvSpPr>
                <p:cNvPr id="226" name="Rectangle 419">
                  <a:extLst>
                    <a:ext uri="{FF2B5EF4-FFF2-40B4-BE49-F238E27FC236}">
                      <a16:creationId xmlns="" xmlns:a16="http://schemas.microsoft.com/office/drawing/2014/main" id="{F99A3AD0-5D2E-4BAE-B1E6-7E85F382D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8" y="1780"/>
                  <a:ext cx="12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Zn</a:t>
                  </a:r>
                  <a:endParaRPr lang="en-US" altLang="en-US" sz="2000"/>
                </a:p>
              </p:txBody>
            </p:sp>
            <p:sp>
              <p:nvSpPr>
                <p:cNvPr id="227" name="Rectangle 420">
                  <a:extLst>
                    <a:ext uri="{FF2B5EF4-FFF2-40B4-BE49-F238E27FC236}">
                      <a16:creationId xmlns="" xmlns:a16="http://schemas.microsoft.com/office/drawing/2014/main" id="{950185A9-6EF8-4C12-9DFC-2706BDBB9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4" y="178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Ga</a:t>
                  </a:r>
                  <a:endParaRPr lang="en-US" altLang="en-US" sz="2000"/>
                </a:p>
              </p:txBody>
            </p:sp>
            <p:sp>
              <p:nvSpPr>
                <p:cNvPr id="228" name="Rectangle 421">
                  <a:extLst>
                    <a:ext uri="{FF2B5EF4-FFF2-40B4-BE49-F238E27FC236}">
                      <a16:creationId xmlns="" xmlns:a16="http://schemas.microsoft.com/office/drawing/2014/main" id="{4EA7B6C5-44C5-4CF0-ABE5-E727F4EC9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4" y="178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Ge</a:t>
                  </a:r>
                  <a:endParaRPr lang="en-US" altLang="en-US" sz="2000"/>
                </a:p>
              </p:txBody>
            </p:sp>
            <p:sp>
              <p:nvSpPr>
                <p:cNvPr id="229" name="Rectangle 422">
                  <a:extLst>
                    <a:ext uri="{FF2B5EF4-FFF2-40B4-BE49-F238E27FC236}">
                      <a16:creationId xmlns="" xmlns:a16="http://schemas.microsoft.com/office/drawing/2014/main" id="{5520A474-F623-4C0E-B916-30DB20699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9" y="178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As</a:t>
                  </a:r>
                  <a:endParaRPr lang="en-US" altLang="en-US" sz="2000"/>
                </a:p>
              </p:txBody>
            </p:sp>
            <p:sp>
              <p:nvSpPr>
                <p:cNvPr id="230" name="Rectangle 423">
                  <a:extLst>
                    <a:ext uri="{FF2B5EF4-FFF2-40B4-BE49-F238E27FC236}">
                      <a16:creationId xmlns="" xmlns:a16="http://schemas.microsoft.com/office/drawing/2014/main" id="{5C0017C5-3406-44BD-94A5-1F15A6F45C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0" y="1780"/>
                  <a:ext cx="127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Se</a:t>
                  </a:r>
                  <a:endParaRPr lang="en-US" altLang="en-US" sz="2000"/>
                </a:p>
              </p:txBody>
            </p:sp>
            <p:sp>
              <p:nvSpPr>
                <p:cNvPr id="231" name="Rectangle 424">
                  <a:extLst>
                    <a:ext uri="{FF2B5EF4-FFF2-40B4-BE49-F238E27FC236}">
                      <a16:creationId xmlns="" xmlns:a16="http://schemas.microsoft.com/office/drawing/2014/main" id="{014AE8DD-D6DE-49FD-BF34-4F7510AE38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1780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Br</a:t>
                  </a:r>
                  <a:endParaRPr lang="en-US" altLang="en-US" sz="2000"/>
                </a:p>
              </p:txBody>
            </p:sp>
            <p:sp>
              <p:nvSpPr>
                <p:cNvPr id="232" name="Rectangle 425">
                  <a:extLst>
                    <a:ext uri="{FF2B5EF4-FFF2-40B4-BE49-F238E27FC236}">
                      <a16:creationId xmlns="" xmlns:a16="http://schemas.microsoft.com/office/drawing/2014/main" id="{C20FDCCA-BFF4-4879-9609-448F1CC48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1780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Kr</a:t>
                  </a:r>
                  <a:endParaRPr lang="en-US" altLang="en-US" sz="2000"/>
                </a:p>
              </p:txBody>
            </p:sp>
            <p:sp>
              <p:nvSpPr>
                <p:cNvPr id="233" name="Rectangle 426">
                  <a:extLst>
                    <a:ext uri="{FF2B5EF4-FFF2-40B4-BE49-F238E27FC236}">
                      <a16:creationId xmlns="" xmlns:a16="http://schemas.microsoft.com/office/drawing/2014/main" id="{6016BEED-BC7F-44AF-94E2-2B6D825E7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37</a:t>
                  </a:r>
                  <a:endParaRPr lang="en-US" altLang="en-US" sz="2000"/>
                </a:p>
              </p:txBody>
            </p:sp>
            <p:sp>
              <p:nvSpPr>
                <p:cNvPr id="234" name="Rectangle 427">
                  <a:extLst>
                    <a:ext uri="{FF2B5EF4-FFF2-40B4-BE49-F238E27FC236}">
                      <a16:creationId xmlns="" xmlns:a16="http://schemas.microsoft.com/office/drawing/2014/main" id="{60A0AC17-4064-4D59-8FBB-7D85FE6FFF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38</a:t>
                  </a:r>
                  <a:endParaRPr lang="en-US" altLang="en-US" sz="2000"/>
                </a:p>
              </p:txBody>
            </p:sp>
            <p:sp>
              <p:nvSpPr>
                <p:cNvPr id="235" name="Rectangle 428">
                  <a:extLst>
                    <a:ext uri="{FF2B5EF4-FFF2-40B4-BE49-F238E27FC236}">
                      <a16:creationId xmlns="" xmlns:a16="http://schemas.microsoft.com/office/drawing/2014/main" id="{F73504F7-6C1F-4E0A-9B57-C0480773B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39</a:t>
                  </a:r>
                  <a:endParaRPr lang="en-US" altLang="en-US" sz="2000"/>
                </a:p>
              </p:txBody>
            </p:sp>
            <p:sp>
              <p:nvSpPr>
                <p:cNvPr id="236" name="Rectangle 429">
                  <a:extLst>
                    <a:ext uri="{FF2B5EF4-FFF2-40B4-BE49-F238E27FC236}">
                      <a16:creationId xmlns="" xmlns:a16="http://schemas.microsoft.com/office/drawing/2014/main" id="{2DE969EC-D650-4D70-B746-A340BE1FC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40</a:t>
                  </a:r>
                  <a:endParaRPr lang="en-US" altLang="en-US" sz="2000"/>
                </a:p>
              </p:txBody>
            </p:sp>
            <p:sp>
              <p:nvSpPr>
                <p:cNvPr id="237" name="Rectangle 430">
                  <a:extLst>
                    <a:ext uri="{FF2B5EF4-FFF2-40B4-BE49-F238E27FC236}">
                      <a16:creationId xmlns="" xmlns:a16="http://schemas.microsoft.com/office/drawing/2014/main" id="{F7BF6AAE-2213-4A19-AB6E-6D978C5D0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2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41</a:t>
                  </a:r>
                  <a:endParaRPr lang="en-US" altLang="en-US" sz="2000"/>
                </a:p>
              </p:txBody>
            </p:sp>
            <p:sp>
              <p:nvSpPr>
                <p:cNvPr id="238" name="Rectangle 431">
                  <a:extLst>
                    <a:ext uri="{FF2B5EF4-FFF2-40B4-BE49-F238E27FC236}">
                      <a16:creationId xmlns="" xmlns:a16="http://schemas.microsoft.com/office/drawing/2014/main" id="{1E95E047-BDB6-45FF-BE0A-D7524D9D8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2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42</a:t>
                  </a:r>
                  <a:endParaRPr lang="en-US" altLang="en-US" sz="2000"/>
                </a:p>
              </p:txBody>
            </p:sp>
            <p:sp>
              <p:nvSpPr>
                <p:cNvPr id="239" name="Rectangle 432">
                  <a:extLst>
                    <a:ext uri="{FF2B5EF4-FFF2-40B4-BE49-F238E27FC236}">
                      <a16:creationId xmlns="" xmlns:a16="http://schemas.microsoft.com/office/drawing/2014/main" id="{D254A870-43EC-4714-95A1-1E6832E95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43</a:t>
                  </a:r>
                  <a:endParaRPr lang="en-US" altLang="en-US" sz="2000"/>
                </a:p>
              </p:txBody>
            </p:sp>
            <p:sp>
              <p:nvSpPr>
                <p:cNvPr id="240" name="Rectangle 433">
                  <a:extLst>
                    <a:ext uri="{FF2B5EF4-FFF2-40B4-BE49-F238E27FC236}">
                      <a16:creationId xmlns="" xmlns:a16="http://schemas.microsoft.com/office/drawing/2014/main" id="{F4CDEDD6-4FCD-4263-B85C-503316AEC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3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44</a:t>
                  </a:r>
                  <a:endParaRPr lang="en-US" altLang="en-US" sz="2000"/>
                </a:p>
              </p:txBody>
            </p:sp>
            <p:sp>
              <p:nvSpPr>
                <p:cNvPr id="241" name="Rectangle 434">
                  <a:extLst>
                    <a:ext uri="{FF2B5EF4-FFF2-40B4-BE49-F238E27FC236}">
                      <a16:creationId xmlns="" xmlns:a16="http://schemas.microsoft.com/office/drawing/2014/main" id="{952FA102-BCFB-4A28-A56B-70FA822BD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3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45</a:t>
                  </a:r>
                  <a:endParaRPr lang="en-US" altLang="en-US" sz="2000"/>
                </a:p>
              </p:txBody>
            </p:sp>
            <p:sp>
              <p:nvSpPr>
                <p:cNvPr id="242" name="Rectangle 435">
                  <a:extLst>
                    <a:ext uri="{FF2B5EF4-FFF2-40B4-BE49-F238E27FC236}">
                      <a16:creationId xmlns="" xmlns:a16="http://schemas.microsoft.com/office/drawing/2014/main" id="{B28EBE87-2EDE-4413-8A1B-BF41D195B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3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46</a:t>
                  </a:r>
                  <a:endParaRPr lang="en-US" altLang="en-US" sz="2000"/>
                </a:p>
              </p:txBody>
            </p:sp>
            <p:sp>
              <p:nvSpPr>
                <p:cNvPr id="243" name="Rectangle 436">
                  <a:extLst>
                    <a:ext uri="{FF2B5EF4-FFF2-40B4-BE49-F238E27FC236}">
                      <a16:creationId xmlns="" xmlns:a16="http://schemas.microsoft.com/office/drawing/2014/main" id="{B739A9E0-2EEA-4783-A8C4-484D82E45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3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47</a:t>
                  </a:r>
                  <a:endParaRPr lang="en-US" altLang="en-US" sz="2000"/>
                </a:p>
              </p:txBody>
            </p:sp>
            <p:sp>
              <p:nvSpPr>
                <p:cNvPr id="244" name="Rectangle 437">
                  <a:extLst>
                    <a:ext uri="{FF2B5EF4-FFF2-40B4-BE49-F238E27FC236}">
                      <a16:creationId xmlns="" xmlns:a16="http://schemas.microsoft.com/office/drawing/2014/main" id="{D5818A10-5759-4FEA-868E-783CC9D05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48</a:t>
                  </a:r>
                  <a:endParaRPr lang="en-US" altLang="en-US" sz="2000"/>
                </a:p>
              </p:txBody>
            </p:sp>
            <p:sp>
              <p:nvSpPr>
                <p:cNvPr id="245" name="Rectangle 438">
                  <a:extLst>
                    <a:ext uri="{FF2B5EF4-FFF2-40B4-BE49-F238E27FC236}">
                      <a16:creationId xmlns="" xmlns:a16="http://schemas.microsoft.com/office/drawing/2014/main" id="{8ECB417C-27F3-4BEA-8B00-EFEC9AD411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49</a:t>
                  </a:r>
                  <a:endParaRPr lang="en-US" altLang="en-US" sz="2000"/>
                </a:p>
              </p:txBody>
            </p:sp>
            <p:sp>
              <p:nvSpPr>
                <p:cNvPr id="246" name="Rectangle 439">
                  <a:extLst>
                    <a:ext uri="{FF2B5EF4-FFF2-40B4-BE49-F238E27FC236}">
                      <a16:creationId xmlns="" xmlns:a16="http://schemas.microsoft.com/office/drawing/2014/main" id="{E36990EA-9967-4096-8132-16345AD54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50</a:t>
                  </a:r>
                  <a:endParaRPr lang="en-US" altLang="en-US" sz="2000"/>
                </a:p>
              </p:txBody>
            </p:sp>
            <p:sp>
              <p:nvSpPr>
                <p:cNvPr id="247" name="Rectangle 440">
                  <a:extLst>
                    <a:ext uri="{FF2B5EF4-FFF2-40B4-BE49-F238E27FC236}">
                      <a16:creationId xmlns="" xmlns:a16="http://schemas.microsoft.com/office/drawing/2014/main" id="{330D2C00-CD5A-4E68-A817-F7557C28B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4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51</a:t>
                  </a:r>
                  <a:endParaRPr lang="en-US" altLang="en-US" sz="2000"/>
                </a:p>
              </p:txBody>
            </p:sp>
            <p:sp>
              <p:nvSpPr>
                <p:cNvPr id="248" name="Rectangle 441">
                  <a:extLst>
                    <a:ext uri="{FF2B5EF4-FFF2-40B4-BE49-F238E27FC236}">
                      <a16:creationId xmlns="" xmlns:a16="http://schemas.microsoft.com/office/drawing/2014/main" id="{8B631EAF-51FE-4E81-9432-837181A96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52</a:t>
                  </a:r>
                  <a:endParaRPr lang="en-US" altLang="en-US" sz="2000"/>
                </a:p>
              </p:txBody>
            </p:sp>
            <p:sp>
              <p:nvSpPr>
                <p:cNvPr id="249" name="Rectangle 442">
                  <a:extLst>
                    <a:ext uri="{FF2B5EF4-FFF2-40B4-BE49-F238E27FC236}">
                      <a16:creationId xmlns="" xmlns:a16="http://schemas.microsoft.com/office/drawing/2014/main" id="{E8A49D1A-B9FF-43C4-B9D7-D196042B8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53</a:t>
                  </a:r>
                  <a:endParaRPr lang="en-US" altLang="en-US" sz="2000"/>
                </a:p>
              </p:txBody>
            </p:sp>
            <p:sp>
              <p:nvSpPr>
                <p:cNvPr id="250" name="Rectangle 443">
                  <a:extLst>
                    <a:ext uri="{FF2B5EF4-FFF2-40B4-BE49-F238E27FC236}">
                      <a16:creationId xmlns="" xmlns:a16="http://schemas.microsoft.com/office/drawing/2014/main" id="{580A61E2-8B95-44F8-9A46-0917163F9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19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54</a:t>
                  </a:r>
                  <a:endParaRPr lang="en-US" altLang="en-US" sz="2000"/>
                </a:p>
              </p:txBody>
            </p:sp>
            <p:sp>
              <p:nvSpPr>
                <p:cNvPr id="251" name="Rectangle 444">
                  <a:extLst>
                    <a:ext uri="{FF2B5EF4-FFF2-40B4-BE49-F238E27FC236}">
                      <a16:creationId xmlns="" xmlns:a16="http://schemas.microsoft.com/office/drawing/2014/main" id="{2ED8BAB8-820A-49F9-9E63-35FB23972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Rb</a:t>
                  </a:r>
                  <a:endParaRPr lang="en-US" altLang="en-US" sz="2000"/>
                </a:p>
              </p:txBody>
            </p:sp>
            <p:sp>
              <p:nvSpPr>
                <p:cNvPr id="252" name="Rectangle 445">
                  <a:extLst>
                    <a:ext uri="{FF2B5EF4-FFF2-40B4-BE49-F238E27FC236}">
                      <a16:creationId xmlns="" xmlns:a16="http://schemas.microsoft.com/office/drawing/2014/main" id="{2AD2E2F4-D34B-4799-82E1-11BFF3B29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" y="2040"/>
                  <a:ext cx="110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Sr</a:t>
                  </a:r>
                  <a:endParaRPr lang="en-US" altLang="en-US" sz="2000"/>
                </a:p>
              </p:txBody>
            </p:sp>
            <p:sp>
              <p:nvSpPr>
                <p:cNvPr id="253" name="Rectangle 446">
                  <a:extLst>
                    <a:ext uri="{FF2B5EF4-FFF2-40B4-BE49-F238E27FC236}">
                      <a16:creationId xmlns="" xmlns:a16="http://schemas.microsoft.com/office/drawing/2014/main" id="{725E3111-8B7A-4974-94D7-49FE6A5EB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2040"/>
                  <a:ext cx="6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Y</a:t>
                  </a:r>
                  <a:endParaRPr lang="en-US" altLang="en-US" sz="2000"/>
                </a:p>
              </p:txBody>
            </p:sp>
            <p:sp>
              <p:nvSpPr>
                <p:cNvPr id="254" name="Rectangle 447">
                  <a:extLst>
                    <a:ext uri="{FF2B5EF4-FFF2-40B4-BE49-F238E27FC236}">
                      <a16:creationId xmlns="" xmlns:a16="http://schemas.microsoft.com/office/drawing/2014/main" id="{67EEFB0F-782C-4D20-A203-4B5D7BE48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7" y="2040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Zr</a:t>
                  </a:r>
                  <a:endParaRPr lang="en-US" altLang="en-US" sz="2000"/>
                </a:p>
              </p:txBody>
            </p:sp>
            <p:sp>
              <p:nvSpPr>
                <p:cNvPr id="255" name="Rectangle 448">
                  <a:extLst>
                    <a:ext uri="{FF2B5EF4-FFF2-40B4-BE49-F238E27FC236}">
                      <a16:creationId xmlns="" xmlns:a16="http://schemas.microsoft.com/office/drawing/2014/main" id="{76F0F9E3-A6AA-4885-B92F-E339C52CC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2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Nb</a:t>
                  </a:r>
                  <a:endParaRPr lang="en-US" altLang="en-US" sz="2000"/>
                </a:p>
              </p:txBody>
            </p:sp>
            <p:sp>
              <p:nvSpPr>
                <p:cNvPr id="256" name="Rectangle 449">
                  <a:extLst>
                    <a:ext uri="{FF2B5EF4-FFF2-40B4-BE49-F238E27FC236}">
                      <a16:creationId xmlns="" xmlns:a16="http://schemas.microsoft.com/office/drawing/2014/main" id="{4AA52236-B1EC-4301-8C5E-8C6A88398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5" y="2040"/>
                  <a:ext cx="151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Mo</a:t>
                  </a:r>
                  <a:endParaRPr lang="en-US" altLang="en-US" sz="2000"/>
                </a:p>
              </p:txBody>
            </p:sp>
            <p:sp>
              <p:nvSpPr>
                <p:cNvPr id="257" name="Rectangle 450">
                  <a:extLst>
                    <a:ext uri="{FF2B5EF4-FFF2-40B4-BE49-F238E27FC236}">
                      <a16:creationId xmlns="" xmlns:a16="http://schemas.microsoft.com/office/drawing/2014/main" id="{F51AD931-AB8B-4C7C-BC68-40B2C2696D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9" y="2040"/>
                  <a:ext cx="11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Tc</a:t>
                  </a:r>
                  <a:endParaRPr lang="en-US" altLang="en-US" sz="2000"/>
                </a:p>
              </p:txBody>
            </p:sp>
            <p:sp>
              <p:nvSpPr>
                <p:cNvPr id="258" name="Rectangle 451">
                  <a:extLst>
                    <a:ext uri="{FF2B5EF4-FFF2-40B4-BE49-F238E27FC236}">
                      <a16:creationId xmlns="" xmlns:a16="http://schemas.microsoft.com/office/drawing/2014/main" id="{BF22AD0C-2213-4D6B-8961-222B8ECC4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2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Ru</a:t>
                  </a:r>
                  <a:endParaRPr lang="en-US" altLang="en-US" sz="2000"/>
                </a:p>
              </p:txBody>
            </p:sp>
            <p:sp>
              <p:nvSpPr>
                <p:cNvPr id="259" name="Rectangle 452">
                  <a:extLst>
                    <a:ext uri="{FF2B5EF4-FFF2-40B4-BE49-F238E27FC236}">
                      <a16:creationId xmlns="" xmlns:a16="http://schemas.microsoft.com/office/drawing/2014/main" id="{E3042BD0-7B1C-418F-B416-80C9E683C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3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Rh</a:t>
                  </a:r>
                  <a:endParaRPr lang="en-US" altLang="en-US" sz="2000"/>
                </a:p>
              </p:txBody>
            </p:sp>
            <p:sp>
              <p:nvSpPr>
                <p:cNvPr id="260" name="Rectangle 453">
                  <a:extLst>
                    <a:ext uri="{FF2B5EF4-FFF2-40B4-BE49-F238E27FC236}">
                      <a16:creationId xmlns="" xmlns:a16="http://schemas.microsoft.com/office/drawing/2014/main" id="{FC261ED6-158D-4ABB-9333-1B3E92F95B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5" y="2040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Pd</a:t>
                  </a:r>
                  <a:endParaRPr lang="en-US" altLang="en-US" sz="2000"/>
                </a:p>
              </p:txBody>
            </p:sp>
            <p:sp>
              <p:nvSpPr>
                <p:cNvPr id="261" name="Rectangle 454">
                  <a:extLst>
                    <a:ext uri="{FF2B5EF4-FFF2-40B4-BE49-F238E27FC236}">
                      <a16:creationId xmlns="" xmlns:a16="http://schemas.microsoft.com/office/drawing/2014/main" id="{1808A549-E10C-49B1-9A04-B2CE6C3663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4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Ag</a:t>
                  </a:r>
                  <a:endParaRPr lang="en-US" altLang="en-US" sz="2000"/>
                </a:p>
              </p:txBody>
            </p:sp>
            <p:sp>
              <p:nvSpPr>
                <p:cNvPr id="262" name="Rectangle 455">
                  <a:extLst>
                    <a:ext uri="{FF2B5EF4-FFF2-40B4-BE49-F238E27FC236}">
                      <a16:creationId xmlns="" xmlns:a16="http://schemas.microsoft.com/office/drawing/2014/main" id="{F4012C3D-61DE-4FB5-8BB8-0E398DA3F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3" y="204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Cd</a:t>
                  </a:r>
                  <a:endParaRPr lang="en-US" altLang="en-US" sz="2000"/>
                </a:p>
              </p:txBody>
            </p:sp>
            <p:sp>
              <p:nvSpPr>
                <p:cNvPr id="263" name="Rectangle 456">
                  <a:extLst>
                    <a:ext uri="{FF2B5EF4-FFF2-40B4-BE49-F238E27FC236}">
                      <a16:creationId xmlns="" xmlns:a16="http://schemas.microsoft.com/office/drawing/2014/main" id="{54B5E988-C2BD-412C-8C64-3376AA4CD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4" y="2040"/>
                  <a:ext cx="9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In</a:t>
                  </a:r>
                  <a:endParaRPr lang="en-US" altLang="en-US" sz="2000"/>
                </a:p>
              </p:txBody>
            </p:sp>
            <p:sp>
              <p:nvSpPr>
                <p:cNvPr id="264" name="Rectangle 457">
                  <a:extLst>
                    <a:ext uri="{FF2B5EF4-FFF2-40B4-BE49-F238E27FC236}">
                      <a16:creationId xmlns="" xmlns:a16="http://schemas.microsoft.com/office/drawing/2014/main" id="{111EEBE5-FD6E-423B-A32B-3D78A1B6C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6" y="2040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Sn</a:t>
                  </a:r>
                  <a:endParaRPr lang="en-US" altLang="en-US" sz="2000"/>
                </a:p>
              </p:txBody>
            </p:sp>
            <p:sp>
              <p:nvSpPr>
                <p:cNvPr id="265" name="Rectangle 458">
                  <a:extLst>
                    <a:ext uri="{FF2B5EF4-FFF2-40B4-BE49-F238E27FC236}">
                      <a16:creationId xmlns="" xmlns:a16="http://schemas.microsoft.com/office/drawing/2014/main" id="{E71F77E4-DAD6-44A5-A5C7-718AD73814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6" y="2040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Sb</a:t>
                  </a:r>
                  <a:endParaRPr lang="en-US" altLang="en-US" sz="2000"/>
                </a:p>
              </p:txBody>
            </p:sp>
            <p:sp>
              <p:nvSpPr>
                <p:cNvPr id="266" name="Rectangle 459">
                  <a:extLst>
                    <a:ext uri="{FF2B5EF4-FFF2-40B4-BE49-F238E27FC236}">
                      <a16:creationId xmlns="" xmlns:a16="http://schemas.microsoft.com/office/drawing/2014/main" id="{7340E266-EFC9-4ADD-B84A-7E6B8F618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1" y="2040"/>
                  <a:ext cx="11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Te</a:t>
                  </a:r>
                  <a:endParaRPr lang="en-US" altLang="en-US" sz="2000"/>
                </a:p>
              </p:txBody>
            </p:sp>
            <p:sp>
              <p:nvSpPr>
                <p:cNvPr id="267" name="Rectangle 460">
                  <a:extLst>
                    <a:ext uri="{FF2B5EF4-FFF2-40B4-BE49-F238E27FC236}">
                      <a16:creationId xmlns="" xmlns:a16="http://schemas.microsoft.com/office/drawing/2014/main" id="{88E658F4-8D1D-4C1E-8620-8899092360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4" y="2040"/>
                  <a:ext cx="2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I</a:t>
                  </a:r>
                  <a:endParaRPr lang="en-US" altLang="en-US" sz="2000"/>
                </a:p>
              </p:txBody>
            </p:sp>
            <p:sp>
              <p:nvSpPr>
                <p:cNvPr id="268" name="Rectangle 461">
                  <a:extLst>
                    <a:ext uri="{FF2B5EF4-FFF2-40B4-BE49-F238E27FC236}">
                      <a16:creationId xmlns="" xmlns:a16="http://schemas.microsoft.com/office/drawing/2014/main" id="{919CDB9E-8389-4376-AD1A-2072199BC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0" y="2040"/>
                  <a:ext cx="127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Xe</a:t>
                  </a:r>
                  <a:endParaRPr lang="en-US" altLang="en-US" sz="2000"/>
                </a:p>
              </p:txBody>
            </p:sp>
            <p:sp>
              <p:nvSpPr>
                <p:cNvPr id="269" name="Rectangle 462">
                  <a:extLst>
                    <a:ext uri="{FF2B5EF4-FFF2-40B4-BE49-F238E27FC236}">
                      <a16:creationId xmlns="" xmlns:a16="http://schemas.microsoft.com/office/drawing/2014/main" id="{157C7BEA-C0F4-444E-A1E6-EABE3A931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55</a:t>
                  </a:r>
                  <a:endParaRPr lang="en-US" altLang="en-US" sz="2000"/>
                </a:p>
              </p:txBody>
            </p:sp>
            <p:sp>
              <p:nvSpPr>
                <p:cNvPr id="270" name="Rectangle 463">
                  <a:extLst>
                    <a:ext uri="{FF2B5EF4-FFF2-40B4-BE49-F238E27FC236}">
                      <a16:creationId xmlns="" xmlns:a16="http://schemas.microsoft.com/office/drawing/2014/main" id="{3E4B0E19-93E0-4BBF-8CD1-7541F1B9A1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56</a:t>
                  </a:r>
                  <a:endParaRPr lang="en-US" altLang="en-US" sz="2000"/>
                </a:p>
              </p:txBody>
            </p:sp>
            <p:sp>
              <p:nvSpPr>
                <p:cNvPr id="271" name="Rectangle 464">
                  <a:extLst>
                    <a:ext uri="{FF2B5EF4-FFF2-40B4-BE49-F238E27FC236}">
                      <a16:creationId xmlns="" xmlns:a16="http://schemas.microsoft.com/office/drawing/2014/main" id="{74C5DD44-EF3D-4ACF-B32C-D9366D800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3" y="2166"/>
                  <a:ext cx="176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57+</a:t>
                  </a:r>
                  <a:endParaRPr lang="en-US" altLang="en-US" sz="2000"/>
                </a:p>
              </p:txBody>
            </p:sp>
            <p:sp>
              <p:nvSpPr>
                <p:cNvPr id="272" name="Rectangle 465">
                  <a:extLst>
                    <a:ext uri="{FF2B5EF4-FFF2-40B4-BE49-F238E27FC236}">
                      <a16:creationId xmlns="" xmlns:a16="http://schemas.microsoft.com/office/drawing/2014/main" id="{F85D84DF-0E1A-4D0C-AB89-B642B625B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0" y="2148"/>
                  <a:ext cx="48" cy="1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>
                      <a:solidFill>
                        <a:srgbClr val="000000"/>
                      </a:solidFill>
                    </a:rPr>
                    <a:t>*</a:t>
                  </a:r>
                  <a:endParaRPr lang="en-US" altLang="en-US" sz="2000"/>
                </a:p>
              </p:txBody>
            </p:sp>
            <p:sp>
              <p:nvSpPr>
                <p:cNvPr id="273" name="Rectangle 466">
                  <a:extLst>
                    <a:ext uri="{FF2B5EF4-FFF2-40B4-BE49-F238E27FC236}">
                      <a16:creationId xmlns="" xmlns:a16="http://schemas.microsoft.com/office/drawing/2014/main" id="{3AC62B05-3A5B-446A-8AA6-B55283275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72</a:t>
                  </a:r>
                  <a:endParaRPr lang="en-US" altLang="en-US" sz="2000"/>
                </a:p>
              </p:txBody>
            </p:sp>
            <p:sp>
              <p:nvSpPr>
                <p:cNvPr id="274" name="Rectangle 467">
                  <a:extLst>
                    <a:ext uri="{FF2B5EF4-FFF2-40B4-BE49-F238E27FC236}">
                      <a16:creationId xmlns="" xmlns:a16="http://schemas.microsoft.com/office/drawing/2014/main" id="{D6211A8D-C5A3-4223-BBF0-C7AC03E54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2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73</a:t>
                  </a:r>
                  <a:endParaRPr lang="en-US" altLang="en-US" sz="2000"/>
                </a:p>
              </p:txBody>
            </p:sp>
            <p:sp>
              <p:nvSpPr>
                <p:cNvPr id="275" name="Rectangle 468">
                  <a:extLst>
                    <a:ext uri="{FF2B5EF4-FFF2-40B4-BE49-F238E27FC236}">
                      <a16:creationId xmlns="" xmlns:a16="http://schemas.microsoft.com/office/drawing/2014/main" id="{08599CE5-8C20-47D4-8E51-640AC2464A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2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74</a:t>
                  </a:r>
                  <a:endParaRPr lang="en-US" altLang="en-US" sz="2000"/>
                </a:p>
              </p:txBody>
            </p:sp>
            <p:sp>
              <p:nvSpPr>
                <p:cNvPr id="276" name="Rectangle 469">
                  <a:extLst>
                    <a:ext uri="{FF2B5EF4-FFF2-40B4-BE49-F238E27FC236}">
                      <a16:creationId xmlns="" xmlns:a16="http://schemas.microsoft.com/office/drawing/2014/main" id="{5A8A641E-FDBC-46B9-A227-37E63F0DAA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75</a:t>
                  </a:r>
                  <a:endParaRPr lang="en-US" altLang="en-US" sz="2000"/>
                </a:p>
              </p:txBody>
            </p:sp>
            <p:sp>
              <p:nvSpPr>
                <p:cNvPr id="277" name="Rectangle 470">
                  <a:extLst>
                    <a:ext uri="{FF2B5EF4-FFF2-40B4-BE49-F238E27FC236}">
                      <a16:creationId xmlns="" xmlns:a16="http://schemas.microsoft.com/office/drawing/2014/main" id="{8E846859-4977-4723-ABC1-E2C6EE7A9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3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76</a:t>
                  </a:r>
                  <a:endParaRPr lang="en-US" altLang="en-US" sz="2000"/>
                </a:p>
              </p:txBody>
            </p:sp>
            <p:sp>
              <p:nvSpPr>
                <p:cNvPr id="278" name="Rectangle 471">
                  <a:extLst>
                    <a:ext uri="{FF2B5EF4-FFF2-40B4-BE49-F238E27FC236}">
                      <a16:creationId xmlns="" xmlns:a16="http://schemas.microsoft.com/office/drawing/2014/main" id="{8464B35A-95E4-429F-987C-EB27524AB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3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77</a:t>
                  </a:r>
                  <a:endParaRPr lang="en-US" altLang="en-US" sz="2000"/>
                </a:p>
              </p:txBody>
            </p:sp>
            <p:sp>
              <p:nvSpPr>
                <p:cNvPr id="279" name="Rectangle 472">
                  <a:extLst>
                    <a:ext uri="{FF2B5EF4-FFF2-40B4-BE49-F238E27FC236}">
                      <a16:creationId xmlns="" xmlns:a16="http://schemas.microsoft.com/office/drawing/2014/main" id="{4D831AB6-DB2E-491C-B735-1DE40EFA78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3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78</a:t>
                  </a:r>
                  <a:endParaRPr lang="en-US" altLang="en-US" sz="2000"/>
                </a:p>
              </p:txBody>
            </p:sp>
            <p:sp>
              <p:nvSpPr>
                <p:cNvPr id="280" name="Rectangle 473">
                  <a:extLst>
                    <a:ext uri="{FF2B5EF4-FFF2-40B4-BE49-F238E27FC236}">
                      <a16:creationId xmlns="" xmlns:a16="http://schemas.microsoft.com/office/drawing/2014/main" id="{8F3FC613-6FBA-44BC-8270-F68A41415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3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79</a:t>
                  </a:r>
                  <a:endParaRPr lang="en-US" altLang="en-US" sz="2000"/>
                </a:p>
              </p:txBody>
            </p:sp>
            <p:sp>
              <p:nvSpPr>
                <p:cNvPr id="281" name="Rectangle 474">
                  <a:extLst>
                    <a:ext uri="{FF2B5EF4-FFF2-40B4-BE49-F238E27FC236}">
                      <a16:creationId xmlns="" xmlns:a16="http://schemas.microsoft.com/office/drawing/2014/main" id="{70D26AC9-B4CA-4A9A-8273-683E87EB6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80</a:t>
                  </a:r>
                  <a:endParaRPr lang="en-US" altLang="en-US" sz="2000"/>
                </a:p>
              </p:txBody>
            </p:sp>
            <p:sp>
              <p:nvSpPr>
                <p:cNvPr id="282" name="Rectangle 475">
                  <a:extLst>
                    <a:ext uri="{FF2B5EF4-FFF2-40B4-BE49-F238E27FC236}">
                      <a16:creationId xmlns="" xmlns:a16="http://schemas.microsoft.com/office/drawing/2014/main" id="{E9A10BFB-0890-43D4-B504-4E8FBEB1B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81</a:t>
                  </a:r>
                  <a:endParaRPr lang="en-US" altLang="en-US" sz="2000"/>
                </a:p>
              </p:txBody>
            </p:sp>
            <p:sp>
              <p:nvSpPr>
                <p:cNvPr id="283" name="Rectangle 476">
                  <a:extLst>
                    <a:ext uri="{FF2B5EF4-FFF2-40B4-BE49-F238E27FC236}">
                      <a16:creationId xmlns="" xmlns:a16="http://schemas.microsoft.com/office/drawing/2014/main" id="{5735F938-702F-4EC2-8154-27BA2E19C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82</a:t>
                  </a:r>
                  <a:endParaRPr lang="en-US" altLang="en-US" sz="2000"/>
                </a:p>
              </p:txBody>
            </p:sp>
            <p:sp>
              <p:nvSpPr>
                <p:cNvPr id="284" name="Rectangle 477">
                  <a:extLst>
                    <a:ext uri="{FF2B5EF4-FFF2-40B4-BE49-F238E27FC236}">
                      <a16:creationId xmlns="" xmlns:a16="http://schemas.microsoft.com/office/drawing/2014/main" id="{99475EF3-E141-48CC-9746-A4439BE7BA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4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83</a:t>
                  </a:r>
                  <a:endParaRPr lang="en-US" altLang="en-US" sz="2000"/>
                </a:p>
              </p:txBody>
            </p:sp>
            <p:sp>
              <p:nvSpPr>
                <p:cNvPr id="285" name="Rectangle 478">
                  <a:extLst>
                    <a:ext uri="{FF2B5EF4-FFF2-40B4-BE49-F238E27FC236}">
                      <a16:creationId xmlns="" xmlns:a16="http://schemas.microsoft.com/office/drawing/2014/main" id="{DD7A5C4B-D37A-405C-A34A-DC9D9DAC50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84</a:t>
                  </a:r>
                  <a:endParaRPr lang="en-US" altLang="en-US" sz="2000"/>
                </a:p>
              </p:txBody>
            </p:sp>
            <p:sp>
              <p:nvSpPr>
                <p:cNvPr id="286" name="Rectangle 479">
                  <a:extLst>
                    <a:ext uri="{FF2B5EF4-FFF2-40B4-BE49-F238E27FC236}">
                      <a16:creationId xmlns="" xmlns:a16="http://schemas.microsoft.com/office/drawing/2014/main" id="{0EE0D761-57C4-4E04-9134-0679B3009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5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85</a:t>
                  </a:r>
                  <a:endParaRPr lang="en-US" altLang="en-US" sz="2000"/>
                </a:p>
              </p:txBody>
            </p:sp>
            <p:sp>
              <p:nvSpPr>
                <p:cNvPr id="287" name="Rectangle 480">
                  <a:extLst>
                    <a:ext uri="{FF2B5EF4-FFF2-40B4-BE49-F238E27FC236}">
                      <a16:creationId xmlns="" xmlns:a16="http://schemas.microsoft.com/office/drawing/2014/main" id="{D554D3DF-F813-4365-B4CE-12BE9FEC43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5" y="2177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86</a:t>
                  </a:r>
                  <a:endParaRPr lang="en-US" altLang="en-US" sz="2000" dirty="0"/>
                </a:p>
              </p:txBody>
            </p:sp>
            <p:sp>
              <p:nvSpPr>
                <p:cNvPr id="288" name="Rectangle 481">
                  <a:extLst>
                    <a:ext uri="{FF2B5EF4-FFF2-40B4-BE49-F238E27FC236}">
                      <a16:creationId xmlns="" xmlns:a16="http://schemas.microsoft.com/office/drawing/2014/main" id="{FC527465-7215-434F-80A1-4B9431756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" y="230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Cs</a:t>
                  </a:r>
                  <a:endParaRPr lang="en-US" altLang="en-US" sz="2000"/>
                </a:p>
              </p:txBody>
            </p:sp>
            <p:sp>
              <p:nvSpPr>
                <p:cNvPr id="289" name="Rectangle 482">
                  <a:extLst>
                    <a:ext uri="{FF2B5EF4-FFF2-40B4-BE49-F238E27FC236}">
                      <a16:creationId xmlns="" xmlns:a16="http://schemas.microsoft.com/office/drawing/2014/main" id="{6D45BFE6-6136-4A46-9A81-D4C6073AE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3" y="230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Ba</a:t>
                  </a:r>
                  <a:endParaRPr lang="en-US" altLang="en-US" sz="2000"/>
                </a:p>
              </p:txBody>
            </p:sp>
            <p:sp>
              <p:nvSpPr>
                <p:cNvPr id="290" name="Rectangle 483">
                  <a:extLst>
                    <a:ext uri="{FF2B5EF4-FFF2-40B4-BE49-F238E27FC236}">
                      <a16:creationId xmlns="" xmlns:a16="http://schemas.microsoft.com/office/drawing/2014/main" id="{DF3AB8A7-3A1B-4701-8E7C-6E6120845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2300"/>
                  <a:ext cx="12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La</a:t>
                  </a:r>
                  <a:endParaRPr lang="en-US" altLang="en-US" sz="2000"/>
                </a:p>
              </p:txBody>
            </p:sp>
            <p:sp>
              <p:nvSpPr>
                <p:cNvPr id="291" name="Rectangle 484">
                  <a:extLst>
                    <a:ext uri="{FF2B5EF4-FFF2-40B4-BE49-F238E27FC236}">
                      <a16:creationId xmlns="" xmlns:a16="http://schemas.microsoft.com/office/drawing/2014/main" id="{066AF144-EF20-49BB-8C13-30C238E2B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4" y="2300"/>
                  <a:ext cx="110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Hf</a:t>
                  </a:r>
                  <a:endParaRPr lang="en-US" altLang="en-US" sz="2000"/>
                </a:p>
              </p:txBody>
            </p:sp>
            <p:sp>
              <p:nvSpPr>
                <p:cNvPr id="292" name="Rectangle 485">
                  <a:extLst>
                    <a:ext uri="{FF2B5EF4-FFF2-40B4-BE49-F238E27FC236}">
                      <a16:creationId xmlns="" xmlns:a16="http://schemas.microsoft.com/office/drawing/2014/main" id="{476DEBA3-4A7F-4C55-85ED-0FE6296E2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" y="2300"/>
                  <a:ext cx="11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Ta</a:t>
                  </a:r>
                  <a:endParaRPr lang="en-US" altLang="en-US" sz="2000"/>
                </a:p>
              </p:txBody>
            </p:sp>
            <p:sp>
              <p:nvSpPr>
                <p:cNvPr id="293" name="Rectangle 486">
                  <a:extLst>
                    <a:ext uri="{FF2B5EF4-FFF2-40B4-BE49-F238E27FC236}">
                      <a16:creationId xmlns="" xmlns:a16="http://schemas.microsoft.com/office/drawing/2014/main" id="{5D331FC7-A54F-4D9C-B587-24BE31622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0" y="2300"/>
                  <a:ext cx="9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W</a:t>
                  </a:r>
                  <a:endParaRPr lang="en-US" altLang="en-US" sz="2000"/>
                </a:p>
              </p:txBody>
            </p:sp>
            <p:sp>
              <p:nvSpPr>
                <p:cNvPr id="294" name="Rectangle 487">
                  <a:extLst>
                    <a:ext uri="{FF2B5EF4-FFF2-40B4-BE49-F238E27FC236}">
                      <a16:creationId xmlns="" xmlns:a16="http://schemas.microsoft.com/office/drawing/2014/main" id="{D227292C-F9C2-427C-9FE8-57A6D2832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4" y="230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Re</a:t>
                  </a:r>
                  <a:endParaRPr lang="en-US" altLang="en-US" sz="2000"/>
                </a:p>
              </p:txBody>
            </p:sp>
            <p:sp>
              <p:nvSpPr>
                <p:cNvPr id="295" name="Rectangle 488">
                  <a:extLst>
                    <a:ext uri="{FF2B5EF4-FFF2-40B4-BE49-F238E27FC236}">
                      <a16:creationId xmlns="" xmlns:a16="http://schemas.microsoft.com/office/drawing/2014/main" id="{BD4315C8-01B5-4EB5-85A0-7BEBD07D2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2" y="230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Os</a:t>
                  </a:r>
                  <a:endParaRPr lang="en-US" altLang="en-US" sz="2000"/>
                </a:p>
              </p:txBody>
            </p:sp>
            <p:sp>
              <p:nvSpPr>
                <p:cNvPr id="296" name="Rectangle 489">
                  <a:extLst>
                    <a:ext uri="{FF2B5EF4-FFF2-40B4-BE49-F238E27FC236}">
                      <a16:creationId xmlns="" xmlns:a16="http://schemas.microsoft.com/office/drawing/2014/main" id="{97FE1A94-BA0A-4DB9-88D0-BAF55377C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4" y="2300"/>
                  <a:ext cx="6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Ir</a:t>
                  </a:r>
                  <a:endParaRPr lang="en-US" altLang="en-US" sz="2000"/>
                </a:p>
              </p:txBody>
            </p:sp>
            <p:sp>
              <p:nvSpPr>
                <p:cNvPr id="297" name="Rectangle 490">
                  <a:extLst>
                    <a:ext uri="{FF2B5EF4-FFF2-40B4-BE49-F238E27FC236}">
                      <a16:creationId xmlns="" xmlns:a16="http://schemas.microsoft.com/office/drawing/2014/main" id="{0836A04F-30A2-4E0F-9A16-28188CECC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9" y="2300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Pt</a:t>
                  </a:r>
                  <a:endParaRPr lang="en-US" altLang="en-US" sz="2000"/>
                </a:p>
              </p:txBody>
            </p:sp>
            <p:sp>
              <p:nvSpPr>
                <p:cNvPr id="298" name="Rectangle 491">
                  <a:extLst>
                    <a:ext uri="{FF2B5EF4-FFF2-40B4-BE49-F238E27FC236}">
                      <a16:creationId xmlns="" xmlns:a16="http://schemas.microsoft.com/office/drawing/2014/main" id="{4CDA81EE-47F0-4B07-8BAB-5AA2F73F8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4" y="230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Au</a:t>
                  </a:r>
                  <a:endParaRPr lang="en-US" altLang="en-US" sz="2000"/>
                </a:p>
              </p:txBody>
            </p:sp>
            <p:sp>
              <p:nvSpPr>
                <p:cNvPr id="299" name="Rectangle 492">
                  <a:extLst>
                    <a:ext uri="{FF2B5EF4-FFF2-40B4-BE49-F238E27FC236}">
                      <a16:creationId xmlns="" xmlns:a16="http://schemas.microsoft.com/office/drawing/2014/main" id="{A108D548-E2DA-4F36-A8E2-D060951095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3" y="230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Hg</a:t>
                  </a:r>
                  <a:endParaRPr lang="en-US" altLang="en-US" sz="2000"/>
                </a:p>
              </p:txBody>
            </p:sp>
            <p:sp>
              <p:nvSpPr>
                <p:cNvPr id="300" name="Rectangle 493">
                  <a:extLst>
                    <a:ext uri="{FF2B5EF4-FFF2-40B4-BE49-F238E27FC236}">
                      <a16:creationId xmlns="" xmlns:a16="http://schemas.microsoft.com/office/drawing/2014/main" id="{9E4A09CF-23D1-42ED-B76F-E970120BC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4" y="2300"/>
                  <a:ext cx="9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Tl</a:t>
                  </a:r>
                  <a:endParaRPr lang="en-US" altLang="en-US" sz="2000"/>
                </a:p>
              </p:txBody>
            </p:sp>
            <p:sp>
              <p:nvSpPr>
                <p:cNvPr id="301" name="Rectangle 494">
                  <a:extLst>
                    <a:ext uri="{FF2B5EF4-FFF2-40B4-BE49-F238E27FC236}">
                      <a16:creationId xmlns="" xmlns:a16="http://schemas.microsoft.com/office/drawing/2014/main" id="{4742291B-D70A-4501-9FB5-D55EFC519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6" y="2300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Pb</a:t>
                  </a:r>
                  <a:endParaRPr lang="en-US" altLang="en-US" sz="2000"/>
                </a:p>
              </p:txBody>
            </p:sp>
            <p:sp>
              <p:nvSpPr>
                <p:cNvPr id="302" name="Rectangle 495">
                  <a:extLst>
                    <a:ext uri="{FF2B5EF4-FFF2-40B4-BE49-F238E27FC236}">
                      <a16:creationId xmlns="" xmlns:a16="http://schemas.microsoft.com/office/drawing/2014/main" id="{4168DF81-4FC3-43EE-AE94-BB3370C1A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0" y="2300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Bi</a:t>
                  </a:r>
                  <a:endParaRPr lang="en-US" altLang="en-US" sz="2000"/>
                </a:p>
              </p:txBody>
            </p:sp>
            <p:sp>
              <p:nvSpPr>
                <p:cNvPr id="303" name="Rectangle 496">
                  <a:extLst>
                    <a:ext uri="{FF2B5EF4-FFF2-40B4-BE49-F238E27FC236}">
                      <a16:creationId xmlns="" xmlns:a16="http://schemas.microsoft.com/office/drawing/2014/main" id="{485F955E-F9B1-4812-A0B1-9194C8BA9E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6" y="2300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Po</a:t>
                  </a:r>
                  <a:endParaRPr lang="en-US" altLang="en-US" sz="2000"/>
                </a:p>
              </p:txBody>
            </p:sp>
            <p:sp>
              <p:nvSpPr>
                <p:cNvPr id="304" name="Rectangle 497">
                  <a:extLst>
                    <a:ext uri="{FF2B5EF4-FFF2-40B4-BE49-F238E27FC236}">
                      <a16:creationId xmlns="" xmlns:a16="http://schemas.microsoft.com/office/drawing/2014/main" id="{33D96900-D002-43FE-A666-B8F8BBF7E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300"/>
                  <a:ext cx="110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At</a:t>
                  </a:r>
                  <a:endParaRPr lang="en-US" altLang="en-US" sz="2000"/>
                </a:p>
              </p:txBody>
            </p:sp>
            <p:sp>
              <p:nvSpPr>
                <p:cNvPr id="305" name="Rectangle 498">
                  <a:extLst>
                    <a:ext uri="{FF2B5EF4-FFF2-40B4-BE49-F238E27FC236}">
                      <a16:creationId xmlns="" xmlns:a16="http://schemas.microsoft.com/office/drawing/2014/main" id="{A7D3157F-8637-44DE-B1DF-4AE68EFEB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05" y="2300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Rn</a:t>
                  </a:r>
                  <a:endParaRPr lang="en-US" altLang="en-US" sz="2000"/>
                </a:p>
              </p:txBody>
            </p:sp>
            <p:sp>
              <p:nvSpPr>
                <p:cNvPr id="306" name="Rectangle 499">
                  <a:extLst>
                    <a:ext uri="{FF2B5EF4-FFF2-40B4-BE49-F238E27FC236}">
                      <a16:creationId xmlns="" xmlns:a16="http://schemas.microsoft.com/office/drawing/2014/main" id="{987E4C89-93AE-44AE-B8A6-BDD5A151A2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" y="24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87</a:t>
                  </a:r>
                  <a:endParaRPr lang="en-US" altLang="en-US" sz="2000" dirty="0"/>
                </a:p>
              </p:txBody>
            </p:sp>
            <p:sp>
              <p:nvSpPr>
                <p:cNvPr id="307" name="Rectangle 500">
                  <a:extLst>
                    <a:ext uri="{FF2B5EF4-FFF2-40B4-BE49-F238E27FC236}">
                      <a16:creationId xmlns="" xmlns:a16="http://schemas.microsoft.com/office/drawing/2014/main" id="{723EE337-413C-4C57-A9D3-BD0C9B3A77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" y="2428"/>
                  <a:ext cx="11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88</a:t>
                  </a:r>
                  <a:endParaRPr lang="en-US" altLang="en-US" sz="2000"/>
                </a:p>
              </p:txBody>
            </p:sp>
            <p:sp>
              <p:nvSpPr>
                <p:cNvPr id="308" name="Rectangle 501">
                  <a:extLst>
                    <a:ext uri="{FF2B5EF4-FFF2-40B4-BE49-F238E27FC236}">
                      <a16:creationId xmlns="" xmlns:a16="http://schemas.microsoft.com/office/drawing/2014/main" id="{E7A945F4-FB92-4386-87D5-803025CA2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0" y="2433"/>
                  <a:ext cx="176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89+</a:t>
                  </a:r>
                  <a:endParaRPr lang="en-US" altLang="en-US" sz="2000" dirty="0"/>
                </a:p>
              </p:txBody>
            </p:sp>
            <p:sp>
              <p:nvSpPr>
                <p:cNvPr id="309" name="Rectangle 502">
                  <a:extLst>
                    <a:ext uri="{FF2B5EF4-FFF2-40B4-BE49-F238E27FC236}">
                      <a16:creationId xmlns="" xmlns:a16="http://schemas.microsoft.com/office/drawing/2014/main" id="{5C556685-8CE8-4051-BBC8-E020606450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1" y="2391"/>
                  <a:ext cx="43" cy="1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>
                      <a:solidFill>
                        <a:srgbClr val="000000"/>
                      </a:solidFill>
                    </a:rPr>
                    <a:t>"</a:t>
                  </a:r>
                  <a:endParaRPr lang="en-US" altLang="en-US" sz="2000"/>
                </a:p>
              </p:txBody>
            </p:sp>
            <p:sp>
              <p:nvSpPr>
                <p:cNvPr id="310" name="Rectangle 503">
                  <a:extLst>
                    <a:ext uri="{FF2B5EF4-FFF2-40B4-BE49-F238E27FC236}">
                      <a16:creationId xmlns="" xmlns:a16="http://schemas.microsoft.com/office/drawing/2014/main" id="{D9824D45-D716-4675-977D-025175690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6" y="2427"/>
                  <a:ext cx="17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104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1" name="Rectangle 504">
                  <a:extLst>
                    <a:ext uri="{FF2B5EF4-FFF2-40B4-BE49-F238E27FC236}">
                      <a16:creationId xmlns="" xmlns:a16="http://schemas.microsoft.com/office/drawing/2014/main" id="{4520B5EF-A635-4DD7-A43A-CE0E49AD1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1" y="2434"/>
                  <a:ext cx="17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105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2" name="Rectangle 505">
                  <a:extLst>
                    <a:ext uri="{FF2B5EF4-FFF2-40B4-BE49-F238E27FC236}">
                      <a16:creationId xmlns="" xmlns:a16="http://schemas.microsoft.com/office/drawing/2014/main" id="{87F76455-77D4-49D1-BC70-2D6B38DB8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2" y="2429"/>
                  <a:ext cx="17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106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3" name="Rectangle 506">
                  <a:extLst>
                    <a:ext uri="{FF2B5EF4-FFF2-40B4-BE49-F238E27FC236}">
                      <a16:creationId xmlns="" xmlns:a16="http://schemas.microsoft.com/office/drawing/2014/main" id="{7FB5E73E-0B9C-40B3-8069-30D2CB715F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2" y="2429"/>
                  <a:ext cx="17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107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4" name="Rectangle 507">
                  <a:extLst>
                    <a:ext uri="{FF2B5EF4-FFF2-40B4-BE49-F238E27FC236}">
                      <a16:creationId xmlns="" xmlns:a16="http://schemas.microsoft.com/office/drawing/2014/main" id="{F5D0A350-01BB-4552-847F-D0141658C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9" y="2428"/>
                  <a:ext cx="2520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108    109     110    111			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5" name="Rectangle 508">
                  <a:extLst>
                    <a:ext uri="{FF2B5EF4-FFF2-40B4-BE49-F238E27FC236}">
                      <a16:creationId xmlns="" xmlns:a16="http://schemas.microsoft.com/office/drawing/2014/main" id="{6FFF434B-25D1-44A8-AACD-6E2B24E6A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8" y="2428"/>
                  <a:ext cx="447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112    113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16" name="Rectangle 509">
                  <a:extLst>
                    <a:ext uri="{FF2B5EF4-FFF2-40B4-BE49-F238E27FC236}">
                      <a16:creationId xmlns="" xmlns:a16="http://schemas.microsoft.com/office/drawing/2014/main" id="{AFA7BBAE-0D9F-4955-80F2-81EA33829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" y="2560"/>
                  <a:ext cx="10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</a:rPr>
                    <a:t>Fr</a:t>
                  </a:r>
                  <a:endParaRPr lang="en-US" altLang="en-US" sz="2000" dirty="0"/>
                </a:p>
              </p:txBody>
            </p:sp>
            <p:sp>
              <p:nvSpPr>
                <p:cNvPr id="317" name="Rectangle 510">
                  <a:extLst>
                    <a:ext uri="{FF2B5EF4-FFF2-40B4-BE49-F238E27FC236}">
                      <a16:creationId xmlns="" xmlns:a16="http://schemas.microsoft.com/office/drawing/2014/main" id="{A3192FF5-60A0-4363-B6A9-1DACFCBF7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3" y="256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Ra</a:t>
                  </a:r>
                  <a:endParaRPr lang="en-US" altLang="en-US" sz="2000"/>
                </a:p>
              </p:txBody>
            </p:sp>
            <p:sp>
              <p:nvSpPr>
                <p:cNvPr id="318" name="Rectangle 511">
                  <a:extLst>
                    <a:ext uri="{FF2B5EF4-FFF2-40B4-BE49-F238E27FC236}">
                      <a16:creationId xmlns="" xmlns:a16="http://schemas.microsoft.com/office/drawing/2014/main" id="{880081AB-83FF-4A41-AC12-BBA6779B2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6" y="256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Ac</a:t>
                  </a:r>
                  <a:endParaRPr lang="en-US" altLang="en-US" sz="2000"/>
                </a:p>
              </p:txBody>
            </p:sp>
            <p:sp>
              <p:nvSpPr>
                <p:cNvPr id="319" name="Rectangle 512">
                  <a:extLst>
                    <a:ext uri="{FF2B5EF4-FFF2-40B4-BE49-F238E27FC236}">
                      <a16:creationId xmlns="" xmlns:a16="http://schemas.microsoft.com/office/drawing/2014/main" id="{2987BACF-38F0-408D-A718-3A9F901008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5" y="2552"/>
                  <a:ext cx="110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Rf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0" name="Rectangle 513">
                  <a:extLst>
                    <a:ext uri="{FF2B5EF4-FFF2-40B4-BE49-F238E27FC236}">
                      <a16:creationId xmlns="" xmlns:a16="http://schemas.microsoft.com/office/drawing/2014/main" id="{0CA8430A-377E-485F-B2DB-29CB52C7A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3" y="2554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Db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1" name="Rectangle 514">
                  <a:extLst>
                    <a:ext uri="{FF2B5EF4-FFF2-40B4-BE49-F238E27FC236}">
                      <a16:creationId xmlns="" xmlns:a16="http://schemas.microsoft.com/office/drawing/2014/main" id="{65CE9889-F48B-4E66-91B5-4FC2DAC4E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9" y="2536"/>
                  <a:ext cx="13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Sg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2" name="Rectangle 515">
                  <a:extLst>
                    <a:ext uri="{FF2B5EF4-FFF2-40B4-BE49-F238E27FC236}">
                      <a16:creationId xmlns="" xmlns:a16="http://schemas.microsoft.com/office/drawing/2014/main" id="{7DD54235-AE1F-48A1-A3E5-179A8166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6" y="2541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Bh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3" name="Rectangle 516">
                  <a:extLst>
                    <a:ext uri="{FF2B5EF4-FFF2-40B4-BE49-F238E27FC236}">
                      <a16:creationId xmlns="" xmlns:a16="http://schemas.microsoft.com/office/drawing/2014/main" id="{6A88BFD2-B71B-438E-A107-7403927EAB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3" y="2552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Hs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4" name="Rectangle 517">
                  <a:extLst>
                    <a:ext uri="{FF2B5EF4-FFF2-40B4-BE49-F238E27FC236}">
                      <a16:creationId xmlns="" xmlns:a16="http://schemas.microsoft.com/office/drawing/2014/main" id="{B1DCA47E-620B-43A4-954C-6A863DFB1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2550"/>
                  <a:ext cx="12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Mt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5" name="Rectangle 518">
                  <a:extLst>
                    <a:ext uri="{FF2B5EF4-FFF2-40B4-BE49-F238E27FC236}">
                      <a16:creationId xmlns="" xmlns:a16="http://schemas.microsoft.com/office/drawing/2014/main" id="{A76F567B-122C-4042-9DC6-1C7930FE8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4" y="2550"/>
                  <a:ext cx="132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Ds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6" name="Rectangle 519">
                  <a:extLst>
                    <a:ext uri="{FF2B5EF4-FFF2-40B4-BE49-F238E27FC236}">
                      <a16:creationId xmlns="" xmlns:a16="http://schemas.microsoft.com/office/drawing/2014/main" id="{81DC088E-FC99-467B-B31C-B8EE47B6D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9" y="2545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Rg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7" name="Rectangle 520">
                  <a:extLst>
                    <a:ext uri="{FF2B5EF4-FFF2-40B4-BE49-F238E27FC236}">
                      <a16:creationId xmlns="" xmlns:a16="http://schemas.microsoft.com/office/drawing/2014/main" id="{0B941A03-2072-4D12-BDA3-99C1E1A8A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7" y="2547"/>
                  <a:ext cx="139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Cn</a:t>
                  </a:r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8" name="Rectangle 521">
                  <a:extLst>
                    <a:ext uri="{FF2B5EF4-FFF2-40B4-BE49-F238E27FC236}">
                      <a16:creationId xmlns="" xmlns:a16="http://schemas.microsoft.com/office/drawing/2014/main" id="{E5C74C99-24E2-4246-8EF6-EA830F276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9" y="2546"/>
                  <a:ext cx="168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Nh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29" name="Rectangle 522">
                  <a:extLst>
                    <a:ext uri="{FF2B5EF4-FFF2-40B4-BE49-F238E27FC236}">
                      <a16:creationId xmlns="" xmlns:a16="http://schemas.microsoft.com/office/drawing/2014/main" id="{2BBA0613-C9A8-424D-94B0-8AACD3349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4" y="2544"/>
                  <a:ext cx="9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Fl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0" name="Rectangle 523">
                  <a:extLst>
                    <a:ext uri="{FF2B5EF4-FFF2-40B4-BE49-F238E27FC236}">
                      <a16:creationId xmlns="" xmlns:a16="http://schemas.microsoft.com/office/drawing/2014/main" id="{16572247-FB74-4050-9C8D-F420E488F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0" y="2550"/>
                  <a:ext cx="174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 Mc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1" name="Rectangle 524">
                  <a:extLst>
                    <a:ext uri="{FF2B5EF4-FFF2-40B4-BE49-F238E27FC236}">
                      <a16:creationId xmlns="" xmlns:a16="http://schemas.microsoft.com/office/drawing/2014/main" id="{DDBFEA22-F98F-489A-BDFB-0E0C8948D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9" y="2544"/>
                  <a:ext cx="151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Lv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2" name="Rectangle 525">
                  <a:extLst>
                    <a:ext uri="{FF2B5EF4-FFF2-40B4-BE49-F238E27FC236}">
                      <a16:creationId xmlns="" xmlns:a16="http://schemas.microsoft.com/office/drawing/2014/main" id="{6CC448D7-E56C-4F8A-9F37-E540CAA56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2" y="2543"/>
                  <a:ext cx="173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  </a:t>
                  </a: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Ts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3" name="Rectangle 526">
                  <a:extLst>
                    <a:ext uri="{FF2B5EF4-FFF2-40B4-BE49-F238E27FC236}">
                      <a16:creationId xmlns="" xmlns:a16="http://schemas.microsoft.com/office/drawing/2014/main" id="{1885C4E8-7BEB-465A-B904-FC53B3E96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9" y="2537"/>
                  <a:ext cx="175" cy="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altLang="en-US" sz="1200" b="1" dirty="0" err="1">
                      <a:solidFill>
                        <a:srgbClr val="CC0000"/>
                      </a:solidFill>
                    </a:rPr>
                    <a:t>Og</a:t>
                  </a:r>
                  <a:endParaRPr lang="en-US" altLang="en-US" sz="20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4" name="Rectangle 527">
                  <a:extLst>
                    <a:ext uri="{FF2B5EF4-FFF2-40B4-BE49-F238E27FC236}">
                      <a16:creationId xmlns="" xmlns:a16="http://schemas.microsoft.com/office/drawing/2014/main" id="{ED1E7DEE-0696-4883-BB5B-B86F13AAA8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5" name="Rectangle 528">
                  <a:extLst>
                    <a:ext uri="{FF2B5EF4-FFF2-40B4-BE49-F238E27FC236}">
                      <a16:creationId xmlns="" xmlns:a16="http://schemas.microsoft.com/office/drawing/2014/main" id="{E36E4981-840E-4E3F-9152-630509C8A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5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6" name="Rectangle 529">
                  <a:extLst>
                    <a:ext uri="{FF2B5EF4-FFF2-40B4-BE49-F238E27FC236}">
                      <a16:creationId xmlns="" xmlns:a16="http://schemas.microsoft.com/office/drawing/2014/main" id="{1895D255-245C-424E-AA71-D137FC7DC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3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7" name="Rectangle 530">
                  <a:extLst>
                    <a:ext uri="{FF2B5EF4-FFF2-40B4-BE49-F238E27FC236}">
                      <a16:creationId xmlns="" xmlns:a16="http://schemas.microsoft.com/office/drawing/2014/main" id="{78C3BBD1-92E2-48E0-9D92-04B6CFBAB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8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38" name="Rectangle 531">
                  <a:extLst>
                    <a:ext uri="{FF2B5EF4-FFF2-40B4-BE49-F238E27FC236}">
                      <a16:creationId xmlns="" xmlns:a16="http://schemas.microsoft.com/office/drawing/2014/main" id="{C6925E3B-1224-47C0-B077-419BB85C3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8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/>
                </a:p>
              </p:txBody>
            </p:sp>
            <p:sp>
              <p:nvSpPr>
                <p:cNvPr id="339" name="Rectangle 532">
                  <a:extLst>
                    <a:ext uri="{FF2B5EF4-FFF2-40B4-BE49-F238E27FC236}">
                      <a16:creationId xmlns="" xmlns:a16="http://schemas.microsoft.com/office/drawing/2014/main" id="{5776BBA0-7A65-419E-AD9F-3D0494B11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9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40" name="Rectangle 533">
                  <a:extLst>
                    <a:ext uri="{FF2B5EF4-FFF2-40B4-BE49-F238E27FC236}">
                      <a16:creationId xmlns="" xmlns:a16="http://schemas.microsoft.com/office/drawing/2014/main" id="{94DEBBB6-084E-4BB4-A957-F6E9BF2BD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9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41" name="Rectangle 534">
                  <a:extLst>
                    <a:ext uri="{FF2B5EF4-FFF2-40B4-BE49-F238E27FC236}">
                      <a16:creationId xmlns="" xmlns:a16="http://schemas.microsoft.com/office/drawing/2014/main" id="{90FFA444-D246-4E96-962B-C8809B54D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9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42" name="Rectangle 535">
                  <a:extLst>
                    <a:ext uri="{FF2B5EF4-FFF2-40B4-BE49-F238E27FC236}">
                      <a16:creationId xmlns="" xmlns:a16="http://schemas.microsoft.com/office/drawing/2014/main" id="{CAA6B805-34C2-468F-8D2C-8F403EC0C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9" y="2690"/>
                  <a:ext cx="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000">
                    <a:solidFill>
                      <a:srgbClr val="CC0000"/>
                    </a:solidFill>
                  </a:endParaRPr>
                </a:p>
              </p:txBody>
            </p:sp>
          </p:grpSp>
          <p:sp>
            <p:nvSpPr>
              <p:cNvPr id="31" name="Rectangle 536">
                <a:extLst>
                  <a:ext uri="{FF2B5EF4-FFF2-40B4-BE49-F238E27FC236}">
                    <a16:creationId xmlns="" xmlns:a16="http://schemas.microsoft.com/office/drawing/2014/main" id="{7FE390E9-0E4B-4EC4-9CFE-E89DB327D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964" y="5505818"/>
                <a:ext cx="7053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</a:rPr>
                  <a:t>*</a:t>
                </a:r>
                <a:endParaRPr lang="en-US" altLang="en-US" sz="2000" dirty="0"/>
              </a:p>
            </p:txBody>
          </p:sp>
          <p:sp>
            <p:nvSpPr>
              <p:cNvPr id="32" name="Rectangle 537">
                <a:extLst>
                  <a:ext uri="{FF2B5EF4-FFF2-40B4-BE49-F238E27FC236}">
                    <a16:creationId xmlns="" xmlns:a16="http://schemas.microsoft.com/office/drawing/2014/main" id="{BCA1AA31-FAA9-4D93-A3D4-AD8E5C0DE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822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58</a:t>
                </a:r>
                <a:endParaRPr lang="en-US" altLang="en-US" sz="2000"/>
              </a:p>
            </p:txBody>
          </p:sp>
          <p:sp>
            <p:nvSpPr>
              <p:cNvPr id="33" name="Rectangle 538">
                <a:extLst>
                  <a:ext uri="{FF2B5EF4-FFF2-40B4-BE49-F238E27FC236}">
                    <a16:creationId xmlns="" xmlns:a16="http://schemas.microsoft.com/office/drawing/2014/main" id="{97016F6B-CA4E-42DF-A541-02D61C10D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3970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</a:rPr>
                  <a:t>59</a:t>
                </a:r>
                <a:endParaRPr lang="en-US" altLang="en-US" sz="2000" dirty="0"/>
              </a:p>
            </p:txBody>
          </p:sp>
          <p:sp>
            <p:nvSpPr>
              <p:cNvPr id="34" name="Rectangle 539">
                <a:extLst>
                  <a:ext uri="{FF2B5EF4-FFF2-40B4-BE49-F238E27FC236}">
                    <a16:creationId xmlns="" xmlns:a16="http://schemas.microsoft.com/office/drawing/2014/main" id="{66D13EDE-4C4F-48ED-B24F-3413C3AD7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119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60</a:t>
                </a:r>
                <a:endParaRPr lang="en-US" altLang="en-US" sz="2000"/>
              </a:p>
            </p:txBody>
          </p:sp>
          <p:sp>
            <p:nvSpPr>
              <p:cNvPr id="35" name="Rectangle 540">
                <a:extLst>
                  <a:ext uri="{FF2B5EF4-FFF2-40B4-BE49-F238E27FC236}">
                    <a16:creationId xmlns="" xmlns:a16="http://schemas.microsoft.com/office/drawing/2014/main" id="{20EA96A1-98AE-4A45-95E4-5EC6EBCE5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268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61</a:t>
                </a:r>
                <a:endParaRPr lang="en-US" altLang="en-US" sz="2000"/>
              </a:p>
            </p:txBody>
          </p:sp>
          <p:sp>
            <p:nvSpPr>
              <p:cNvPr id="36" name="Rectangle 541">
                <a:extLst>
                  <a:ext uri="{FF2B5EF4-FFF2-40B4-BE49-F238E27FC236}">
                    <a16:creationId xmlns="" xmlns:a16="http://schemas.microsoft.com/office/drawing/2014/main" id="{722677B6-DCD8-44C6-9577-3FD6DF690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893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62</a:t>
                </a:r>
                <a:endParaRPr lang="en-US" altLang="en-US" sz="2000"/>
              </a:p>
            </p:txBody>
          </p:sp>
          <p:sp>
            <p:nvSpPr>
              <p:cNvPr id="37" name="Rectangle 542">
                <a:extLst>
                  <a:ext uri="{FF2B5EF4-FFF2-40B4-BE49-F238E27FC236}">
                    <a16:creationId xmlns="" xmlns:a16="http://schemas.microsoft.com/office/drawing/2014/main" id="{44340A2D-67CB-411B-BD8D-5CE6D21DF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8041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63</a:t>
                </a:r>
                <a:endParaRPr lang="en-US" altLang="en-US" sz="2000"/>
              </a:p>
            </p:txBody>
          </p:sp>
          <p:sp>
            <p:nvSpPr>
              <p:cNvPr id="38" name="Rectangle 543">
                <a:extLst>
                  <a:ext uri="{FF2B5EF4-FFF2-40B4-BE49-F238E27FC236}">
                    <a16:creationId xmlns="" xmlns:a16="http://schemas.microsoft.com/office/drawing/2014/main" id="{98E96B71-D482-4DAC-9F38-485F366ED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6190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64</a:t>
                </a:r>
                <a:endParaRPr lang="en-US" altLang="en-US" sz="2000"/>
              </a:p>
            </p:txBody>
          </p:sp>
          <p:sp>
            <p:nvSpPr>
              <p:cNvPr id="39" name="Rectangle 544">
                <a:extLst>
                  <a:ext uri="{FF2B5EF4-FFF2-40B4-BE49-F238E27FC236}">
                    <a16:creationId xmlns="" xmlns:a16="http://schemas.microsoft.com/office/drawing/2014/main" id="{56669AED-DC4E-47EE-B824-FE0B905D6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39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65</a:t>
                </a:r>
                <a:endParaRPr lang="en-US" altLang="en-US" sz="2000"/>
              </a:p>
            </p:txBody>
          </p:sp>
          <p:sp>
            <p:nvSpPr>
              <p:cNvPr id="40" name="Rectangle 545">
                <a:extLst>
                  <a:ext uri="{FF2B5EF4-FFF2-40B4-BE49-F238E27FC236}">
                    <a16:creationId xmlns="" xmlns:a16="http://schemas.microsoft.com/office/drawing/2014/main" id="{CF01C991-6B39-4E57-8984-B55CC082B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2487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66</a:t>
                </a:r>
                <a:endParaRPr lang="en-US" altLang="en-US" sz="2000"/>
              </a:p>
            </p:txBody>
          </p:sp>
          <p:sp>
            <p:nvSpPr>
              <p:cNvPr id="41" name="Rectangle 546">
                <a:extLst>
                  <a:ext uri="{FF2B5EF4-FFF2-40B4-BE49-F238E27FC236}">
                    <a16:creationId xmlns="" xmlns:a16="http://schemas.microsoft.com/office/drawing/2014/main" id="{988BE052-D4C5-4DD6-AE87-A1BCB2920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2113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67</a:t>
                </a:r>
                <a:endParaRPr lang="en-US" altLang="en-US" sz="2000"/>
              </a:p>
            </p:txBody>
          </p:sp>
          <p:sp>
            <p:nvSpPr>
              <p:cNvPr id="42" name="Rectangle 547">
                <a:extLst>
                  <a:ext uri="{FF2B5EF4-FFF2-40B4-BE49-F238E27FC236}">
                    <a16:creationId xmlns="" xmlns:a16="http://schemas.microsoft.com/office/drawing/2014/main" id="{55028CAB-60D3-4770-A15C-F794280F9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262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68</a:t>
                </a:r>
                <a:endParaRPr lang="en-US" altLang="en-US" sz="2000"/>
              </a:p>
            </p:txBody>
          </p:sp>
          <p:sp>
            <p:nvSpPr>
              <p:cNvPr id="43" name="Rectangle 548">
                <a:extLst>
                  <a:ext uri="{FF2B5EF4-FFF2-40B4-BE49-F238E27FC236}">
                    <a16:creationId xmlns="" xmlns:a16="http://schemas.microsoft.com/office/drawing/2014/main" id="{A1EB166B-04AD-4C64-AC05-654B3A17C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8410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69</a:t>
                </a:r>
                <a:endParaRPr lang="en-US" altLang="en-US" sz="2000"/>
              </a:p>
            </p:txBody>
          </p:sp>
          <p:sp>
            <p:nvSpPr>
              <p:cNvPr id="44" name="Rectangle 549">
                <a:extLst>
                  <a:ext uri="{FF2B5EF4-FFF2-40B4-BE49-F238E27FC236}">
                    <a16:creationId xmlns="" xmlns:a16="http://schemas.microsoft.com/office/drawing/2014/main" id="{EFC6EE19-6BB0-4D85-90AE-F768427A7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6559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70</a:t>
                </a:r>
                <a:endParaRPr lang="en-US" altLang="en-US" sz="2000"/>
              </a:p>
            </p:txBody>
          </p:sp>
          <p:sp>
            <p:nvSpPr>
              <p:cNvPr id="45" name="Rectangle 550">
                <a:extLst>
                  <a:ext uri="{FF2B5EF4-FFF2-40B4-BE49-F238E27FC236}">
                    <a16:creationId xmlns="" xmlns:a16="http://schemas.microsoft.com/office/drawing/2014/main" id="{A2A2B5CA-7B18-432A-9B86-DF3E90A9A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6184" y="5535829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71</a:t>
                </a:r>
                <a:endParaRPr lang="en-US" altLang="en-US" sz="2000"/>
              </a:p>
            </p:txBody>
          </p:sp>
          <p:sp>
            <p:nvSpPr>
              <p:cNvPr id="46" name="Rectangle 551">
                <a:extLst>
                  <a:ext uri="{FF2B5EF4-FFF2-40B4-BE49-F238E27FC236}">
                    <a16:creationId xmlns="" xmlns:a16="http://schemas.microsoft.com/office/drawing/2014/main" id="{71E84908-0D29-489A-9CD0-D0977A458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011" y="5711604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Ce</a:t>
                </a:r>
                <a:endParaRPr lang="en-US" altLang="en-US" sz="2000"/>
              </a:p>
            </p:txBody>
          </p:sp>
          <p:sp>
            <p:nvSpPr>
              <p:cNvPr id="47" name="Rectangle 552">
                <a:extLst>
                  <a:ext uri="{FF2B5EF4-FFF2-40B4-BE49-F238E27FC236}">
                    <a16:creationId xmlns="" xmlns:a16="http://schemas.microsoft.com/office/drawing/2014/main" id="{E3F6C977-5FFA-4CEC-B54D-76EFDB2FB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399" y="5711604"/>
                <a:ext cx="1619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Pr</a:t>
                </a:r>
                <a:endParaRPr lang="en-US" altLang="en-US" sz="2000"/>
              </a:p>
            </p:txBody>
          </p:sp>
          <p:sp>
            <p:nvSpPr>
              <p:cNvPr id="48" name="Rectangle 553">
                <a:extLst>
                  <a:ext uri="{FF2B5EF4-FFF2-40B4-BE49-F238E27FC236}">
                    <a16:creationId xmlns="" xmlns:a16="http://schemas.microsoft.com/office/drawing/2014/main" id="{149D494C-B8E5-4F5E-80C8-38C22CFD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355" y="5711604"/>
                <a:ext cx="20518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Nd</a:t>
                </a:r>
                <a:endParaRPr lang="en-US" altLang="en-US" sz="2000"/>
              </a:p>
            </p:txBody>
          </p:sp>
          <p:sp>
            <p:nvSpPr>
              <p:cNvPr id="49" name="Rectangle 554">
                <a:extLst>
                  <a:ext uri="{FF2B5EF4-FFF2-40B4-BE49-F238E27FC236}">
                    <a16:creationId xmlns="" xmlns:a16="http://schemas.microsoft.com/office/drawing/2014/main" id="{F363925F-3F07-4E8B-A9BB-A36EE2A0E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0740" y="5711604"/>
                <a:ext cx="2388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Pm</a:t>
                </a:r>
                <a:endParaRPr lang="en-US" altLang="en-US" sz="2000"/>
              </a:p>
            </p:txBody>
          </p:sp>
          <p:sp>
            <p:nvSpPr>
              <p:cNvPr id="50" name="Rectangle 555">
                <a:extLst>
                  <a:ext uri="{FF2B5EF4-FFF2-40B4-BE49-F238E27FC236}">
                    <a16:creationId xmlns="" xmlns:a16="http://schemas.microsoft.com/office/drawing/2014/main" id="{24067E8A-EF0C-4059-8EA8-57D4DD602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889" y="5711604"/>
                <a:ext cx="23884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Sm</a:t>
                </a:r>
                <a:endParaRPr lang="en-US" altLang="en-US" sz="2000"/>
              </a:p>
            </p:txBody>
          </p:sp>
          <p:sp>
            <p:nvSpPr>
              <p:cNvPr id="51" name="Rectangle 556">
                <a:extLst>
                  <a:ext uri="{FF2B5EF4-FFF2-40B4-BE49-F238E27FC236}">
                    <a16:creationId xmlns="" xmlns:a16="http://schemas.microsoft.com/office/drawing/2014/main" id="{1BFE9328-AEB5-4A0C-A623-FDCF61722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6230" y="5711604"/>
                <a:ext cx="19717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Eu</a:t>
                </a:r>
                <a:endParaRPr lang="en-US" altLang="en-US" sz="2000"/>
              </a:p>
            </p:txBody>
          </p:sp>
          <p:sp>
            <p:nvSpPr>
              <p:cNvPr id="52" name="Rectangle 557">
                <a:extLst>
                  <a:ext uri="{FF2B5EF4-FFF2-40B4-BE49-F238E27FC236}">
                    <a16:creationId xmlns="" xmlns:a16="http://schemas.microsoft.com/office/drawing/2014/main" id="{77A819DC-FBC5-4C85-86E1-3C304279C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6998" y="5711604"/>
                <a:ext cx="21480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Gd</a:t>
                </a:r>
                <a:endParaRPr lang="en-US" altLang="en-US" sz="2000"/>
              </a:p>
            </p:txBody>
          </p:sp>
          <p:sp>
            <p:nvSpPr>
              <p:cNvPr id="53" name="Rectangle 558">
                <a:extLst>
                  <a:ext uri="{FF2B5EF4-FFF2-40B4-BE49-F238E27FC236}">
                    <a16:creationId xmlns="" xmlns:a16="http://schemas.microsoft.com/office/drawing/2014/main" id="{53255240-6F5F-46D4-A439-BCA88576C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957" y="5711604"/>
                <a:ext cx="18915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Tb</a:t>
                </a:r>
                <a:endParaRPr lang="en-US" altLang="en-US" sz="2000"/>
              </a:p>
            </p:txBody>
          </p:sp>
          <p:sp>
            <p:nvSpPr>
              <p:cNvPr id="54" name="Rectangle 559">
                <a:extLst>
                  <a:ext uri="{FF2B5EF4-FFF2-40B4-BE49-F238E27FC236}">
                    <a16:creationId xmlns="" xmlns:a16="http://schemas.microsoft.com/office/drawing/2014/main" id="{5468C860-4D97-418F-B735-8175BD854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629" y="5711604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Dy</a:t>
                </a:r>
                <a:endParaRPr lang="en-US" altLang="en-US" sz="2000"/>
              </a:p>
            </p:txBody>
          </p:sp>
          <p:sp>
            <p:nvSpPr>
              <p:cNvPr id="55" name="Rectangle 560">
                <a:extLst>
                  <a:ext uri="{FF2B5EF4-FFF2-40B4-BE49-F238E27FC236}">
                    <a16:creationId xmlns="" xmlns:a16="http://schemas.microsoft.com/office/drawing/2014/main" id="{3691919A-4B4E-4C0C-A3F2-9660C71C4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7349" y="5711604"/>
                <a:ext cx="20518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Ho</a:t>
                </a:r>
                <a:endParaRPr lang="en-US" altLang="en-US" sz="2000"/>
              </a:p>
            </p:txBody>
          </p:sp>
          <p:sp>
            <p:nvSpPr>
              <p:cNvPr id="56" name="Rectangle 561">
                <a:extLst>
                  <a:ext uri="{FF2B5EF4-FFF2-40B4-BE49-F238E27FC236}">
                    <a16:creationId xmlns="" xmlns:a16="http://schemas.microsoft.com/office/drawing/2014/main" id="{C47125E8-8709-494F-B34D-7E92272DC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4690" y="5711604"/>
                <a:ext cx="1619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Er</a:t>
                </a:r>
                <a:endParaRPr lang="en-US" altLang="en-US" sz="2000"/>
              </a:p>
            </p:txBody>
          </p:sp>
          <p:sp>
            <p:nvSpPr>
              <p:cNvPr id="57" name="Rectangle 562">
                <a:extLst>
                  <a:ext uri="{FF2B5EF4-FFF2-40B4-BE49-F238E27FC236}">
                    <a16:creationId xmlns="" xmlns:a16="http://schemas.microsoft.com/office/drawing/2014/main" id="{0108CE95-3D02-4590-BC04-EFF7EAC2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0359" y="5711604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Tm</a:t>
                </a:r>
                <a:endParaRPr lang="en-US" altLang="en-US" sz="2000"/>
              </a:p>
            </p:txBody>
          </p:sp>
          <p:sp>
            <p:nvSpPr>
              <p:cNvPr id="58" name="Rectangle 563">
                <a:extLst>
                  <a:ext uri="{FF2B5EF4-FFF2-40B4-BE49-F238E27FC236}">
                    <a16:creationId xmlns="" xmlns:a16="http://schemas.microsoft.com/office/drawing/2014/main" id="{F308EB08-8A64-45D5-9818-041A348C7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4748" y="5711604"/>
                <a:ext cx="19717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Yb</a:t>
                </a:r>
                <a:endParaRPr lang="en-US" altLang="en-US" sz="2000"/>
              </a:p>
            </p:txBody>
          </p:sp>
          <p:sp>
            <p:nvSpPr>
              <p:cNvPr id="59" name="Rectangle 564">
                <a:extLst>
                  <a:ext uri="{FF2B5EF4-FFF2-40B4-BE49-F238E27FC236}">
                    <a16:creationId xmlns="" xmlns:a16="http://schemas.microsoft.com/office/drawing/2014/main" id="{DDE6EEFA-2D71-4223-8935-4BC5EA6EC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325" y="5711604"/>
                <a:ext cx="18915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</a:rPr>
                  <a:t>Lu</a:t>
                </a:r>
                <a:endParaRPr lang="en-US" altLang="en-US" sz="2000" dirty="0"/>
              </a:p>
            </p:txBody>
          </p:sp>
          <p:sp>
            <p:nvSpPr>
              <p:cNvPr id="60" name="Rectangle 565">
                <a:extLst>
                  <a:ext uri="{FF2B5EF4-FFF2-40B4-BE49-F238E27FC236}">
                    <a16:creationId xmlns="" xmlns:a16="http://schemas.microsoft.com/office/drawing/2014/main" id="{AD047269-5DBE-4A52-984C-90C7EE9EE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582" y="5877377"/>
                <a:ext cx="8496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</a:rPr>
                  <a:t>"</a:t>
                </a:r>
                <a:endParaRPr lang="en-US" altLang="en-US" sz="2000" dirty="0"/>
              </a:p>
            </p:txBody>
          </p:sp>
          <p:sp>
            <p:nvSpPr>
              <p:cNvPr id="61" name="Rectangle 566">
                <a:extLst>
                  <a:ext uri="{FF2B5EF4-FFF2-40B4-BE49-F238E27FC236}">
                    <a16:creationId xmlns="" xmlns:a16="http://schemas.microsoft.com/office/drawing/2014/main" id="{C85EE918-0F60-4FC7-ABF8-3A57378CF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822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90</a:t>
                </a:r>
                <a:endParaRPr lang="en-US" altLang="en-US" sz="2000"/>
              </a:p>
            </p:txBody>
          </p:sp>
          <p:sp>
            <p:nvSpPr>
              <p:cNvPr id="62" name="Rectangle 567">
                <a:extLst>
                  <a:ext uri="{FF2B5EF4-FFF2-40B4-BE49-F238E27FC236}">
                    <a16:creationId xmlns="" xmlns:a16="http://schemas.microsoft.com/office/drawing/2014/main" id="{AAB5F7B8-88F9-4983-A668-F24272D85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3970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91</a:t>
                </a:r>
                <a:endParaRPr lang="en-US" altLang="en-US" sz="2000"/>
              </a:p>
            </p:txBody>
          </p:sp>
          <p:sp>
            <p:nvSpPr>
              <p:cNvPr id="63" name="Rectangle 568">
                <a:extLst>
                  <a:ext uri="{FF2B5EF4-FFF2-40B4-BE49-F238E27FC236}">
                    <a16:creationId xmlns="" xmlns:a16="http://schemas.microsoft.com/office/drawing/2014/main" id="{78BE8CFD-0391-4BD8-B9F7-94BC4D91D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119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92</a:t>
                </a:r>
                <a:endParaRPr lang="en-US" altLang="en-US" sz="2000"/>
              </a:p>
            </p:txBody>
          </p:sp>
          <p:sp>
            <p:nvSpPr>
              <p:cNvPr id="64" name="Rectangle 569">
                <a:extLst>
                  <a:ext uri="{FF2B5EF4-FFF2-40B4-BE49-F238E27FC236}">
                    <a16:creationId xmlns="" xmlns:a16="http://schemas.microsoft.com/office/drawing/2014/main" id="{536C39B7-2FF9-4A5A-BE68-BB947144B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268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</a:rPr>
                  <a:t>93</a:t>
                </a:r>
                <a:endParaRPr lang="en-US" altLang="en-US" sz="2000" dirty="0"/>
              </a:p>
            </p:txBody>
          </p:sp>
          <p:sp>
            <p:nvSpPr>
              <p:cNvPr id="65" name="Rectangle 570">
                <a:extLst>
                  <a:ext uri="{FF2B5EF4-FFF2-40B4-BE49-F238E27FC236}">
                    <a16:creationId xmlns="" xmlns:a16="http://schemas.microsoft.com/office/drawing/2014/main" id="{052CE31B-A7BF-4719-B0DC-84F1E162D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893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</a:rPr>
                  <a:t>94</a:t>
                </a:r>
                <a:endParaRPr lang="en-US" altLang="en-US" sz="2000" dirty="0"/>
              </a:p>
            </p:txBody>
          </p:sp>
          <p:sp>
            <p:nvSpPr>
              <p:cNvPr id="66" name="Rectangle 571">
                <a:extLst>
                  <a:ext uri="{FF2B5EF4-FFF2-40B4-BE49-F238E27FC236}">
                    <a16:creationId xmlns="" xmlns:a16="http://schemas.microsoft.com/office/drawing/2014/main" id="{8DD341D6-AEA1-4950-BCF8-CEE4228AA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8041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95</a:t>
                </a:r>
                <a:endParaRPr lang="en-US" altLang="en-US" sz="2000"/>
              </a:p>
            </p:txBody>
          </p:sp>
          <p:sp>
            <p:nvSpPr>
              <p:cNvPr id="67" name="Rectangle 572">
                <a:extLst>
                  <a:ext uri="{FF2B5EF4-FFF2-40B4-BE49-F238E27FC236}">
                    <a16:creationId xmlns="" xmlns:a16="http://schemas.microsoft.com/office/drawing/2014/main" id="{3071DAD8-2187-4AA5-A7FB-6413012A4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6190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96</a:t>
                </a:r>
                <a:endParaRPr lang="en-US" altLang="en-US" sz="2000"/>
              </a:p>
            </p:txBody>
          </p:sp>
          <p:sp>
            <p:nvSpPr>
              <p:cNvPr id="68" name="Rectangle 573">
                <a:extLst>
                  <a:ext uri="{FF2B5EF4-FFF2-40B4-BE49-F238E27FC236}">
                    <a16:creationId xmlns="" xmlns:a16="http://schemas.microsoft.com/office/drawing/2014/main" id="{D5F4403E-2209-426E-9138-6C13DB99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39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97</a:t>
                </a:r>
                <a:endParaRPr lang="en-US" altLang="en-US" sz="2000"/>
              </a:p>
            </p:txBody>
          </p:sp>
          <p:sp>
            <p:nvSpPr>
              <p:cNvPr id="69" name="Rectangle 574">
                <a:extLst>
                  <a:ext uri="{FF2B5EF4-FFF2-40B4-BE49-F238E27FC236}">
                    <a16:creationId xmlns="" xmlns:a16="http://schemas.microsoft.com/office/drawing/2014/main" id="{A50E6CAC-6AAA-4EA0-99C0-EC802294A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2487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98</a:t>
                </a:r>
                <a:endParaRPr lang="en-US" altLang="en-US" sz="2000"/>
              </a:p>
            </p:txBody>
          </p:sp>
          <p:sp>
            <p:nvSpPr>
              <p:cNvPr id="70" name="Rectangle 575">
                <a:extLst>
                  <a:ext uri="{FF2B5EF4-FFF2-40B4-BE49-F238E27FC236}">
                    <a16:creationId xmlns="" xmlns:a16="http://schemas.microsoft.com/office/drawing/2014/main" id="{C3A53649-4CD3-4586-8438-C1FC0F2E7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2113" y="5907388"/>
                <a:ext cx="1699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99</a:t>
                </a:r>
                <a:endParaRPr lang="en-US" altLang="en-US" sz="2000"/>
              </a:p>
            </p:txBody>
          </p:sp>
          <p:sp>
            <p:nvSpPr>
              <p:cNvPr id="71" name="Rectangle 576">
                <a:extLst>
                  <a:ext uri="{FF2B5EF4-FFF2-40B4-BE49-F238E27FC236}">
                    <a16:creationId xmlns="" xmlns:a16="http://schemas.microsoft.com/office/drawing/2014/main" id="{92C87BF7-D869-4A25-BCA2-A96ABCC8C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1876" y="5907388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100</a:t>
                </a:r>
                <a:endParaRPr lang="en-US" altLang="en-US" sz="2000"/>
              </a:p>
            </p:txBody>
          </p:sp>
          <p:sp>
            <p:nvSpPr>
              <p:cNvPr id="72" name="Rectangle 577">
                <a:extLst>
                  <a:ext uri="{FF2B5EF4-FFF2-40B4-BE49-F238E27FC236}">
                    <a16:creationId xmlns="" xmlns:a16="http://schemas.microsoft.com/office/drawing/2014/main" id="{369A76F2-4583-46CA-BBA1-5A942A440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0025" y="5907388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101</a:t>
                </a:r>
                <a:endParaRPr lang="en-US" altLang="en-US" sz="2000"/>
              </a:p>
            </p:txBody>
          </p:sp>
          <p:sp>
            <p:nvSpPr>
              <p:cNvPr id="73" name="Rectangle 578">
                <a:extLst>
                  <a:ext uri="{FF2B5EF4-FFF2-40B4-BE49-F238E27FC236}">
                    <a16:creationId xmlns="" xmlns:a16="http://schemas.microsoft.com/office/drawing/2014/main" id="{FE96FE30-8E96-4B63-A709-075055981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9649" y="5907388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</a:rPr>
                  <a:t>102</a:t>
                </a:r>
                <a:endParaRPr lang="en-US" altLang="en-US" sz="2000"/>
              </a:p>
            </p:txBody>
          </p:sp>
          <p:sp>
            <p:nvSpPr>
              <p:cNvPr id="74" name="Rectangle 579">
                <a:extLst>
                  <a:ext uri="{FF2B5EF4-FFF2-40B4-BE49-F238E27FC236}">
                    <a16:creationId xmlns="" xmlns:a16="http://schemas.microsoft.com/office/drawing/2014/main" id="{A3BEC340-5EA6-4731-AC78-28593CE52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7798" y="5907388"/>
                <a:ext cx="25487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</a:rPr>
                  <a:t>103</a:t>
                </a:r>
                <a:endParaRPr lang="en-US" altLang="en-US" sz="2000" dirty="0"/>
              </a:p>
            </p:txBody>
          </p:sp>
          <p:sp>
            <p:nvSpPr>
              <p:cNvPr id="75" name="Rectangle 580">
                <a:extLst>
                  <a:ext uri="{FF2B5EF4-FFF2-40B4-BE49-F238E27FC236}">
                    <a16:creationId xmlns="" xmlns:a16="http://schemas.microsoft.com/office/drawing/2014/main" id="{C9E8589A-21F9-43B1-8BA2-A37030E2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963" y="6083163"/>
                <a:ext cx="18915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Th</a:t>
                </a:r>
                <a:endParaRPr lang="en-US" altLang="en-US" sz="2000"/>
              </a:p>
            </p:txBody>
          </p:sp>
          <p:sp>
            <p:nvSpPr>
              <p:cNvPr id="76" name="Rectangle 581">
                <a:extLst>
                  <a:ext uri="{FF2B5EF4-FFF2-40B4-BE49-F238E27FC236}">
                    <a16:creationId xmlns="" xmlns:a16="http://schemas.microsoft.com/office/drawing/2014/main" id="{46E87532-B80F-4926-8DB3-84B8B303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6588" y="6083163"/>
                <a:ext cx="18755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Pa</a:t>
                </a:r>
                <a:endParaRPr lang="en-US" altLang="en-US" sz="2000"/>
              </a:p>
            </p:txBody>
          </p:sp>
          <p:sp>
            <p:nvSpPr>
              <p:cNvPr id="77" name="Rectangle 582">
                <a:extLst>
                  <a:ext uri="{FF2B5EF4-FFF2-40B4-BE49-F238E27FC236}">
                    <a16:creationId xmlns="" xmlns:a16="http://schemas.microsoft.com/office/drawing/2014/main" id="{CFCB03B5-71EF-49C7-BE84-EC250D088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8694" y="6083163"/>
                <a:ext cx="11060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U</a:t>
                </a:r>
                <a:endParaRPr lang="en-US" altLang="en-US" sz="2000"/>
              </a:p>
            </p:txBody>
          </p:sp>
          <p:sp>
            <p:nvSpPr>
              <p:cNvPr id="78" name="Rectangle 583">
                <a:extLst>
                  <a:ext uri="{FF2B5EF4-FFF2-40B4-BE49-F238E27FC236}">
                    <a16:creationId xmlns="" xmlns:a16="http://schemas.microsoft.com/office/drawing/2014/main" id="{584B8258-1131-4FAD-9DA9-40FFAC2EF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504" y="6083163"/>
                <a:ext cx="20518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Np</a:t>
                </a:r>
                <a:endParaRPr lang="en-US" altLang="en-US" sz="2000"/>
              </a:p>
            </p:txBody>
          </p:sp>
          <p:sp>
            <p:nvSpPr>
              <p:cNvPr id="79" name="Rectangle 584">
                <a:extLst>
                  <a:ext uri="{FF2B5EF4-FFF2-40B4-BE49-F238E27FC236}">
                    <a16:creationId xmlns="" xmlns:a16="http://schemas.microsoft.com/office/drawing/2014/main" id="{340C382F-AD82-4628-A734-9AEF1FCD6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082" y="6083163"/>
                <a:ext cx="19717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Pu</a:t>
                </a:r>
                <a:endParaRPr lang="en-US" altLang="en-US" sz="2000"/>
              </a:p>
            </p:txBody>
          </p:sp>
          <p:sp>
            <p:nvSpPr>
              <p:cNvPr id="80" name="Rectangle 585">
                <a:extLst>
                  <a:ext uri="{FF2B5EF4-FFF2-40B4-BE49-F238E27FC236}">
                    <a16:creationId xmlns="" xmlns:a16="http://schemas.microsoft.com/office/drawing/2014/main" id="{A5471002-A2F5-4CFF-A690-4C95CEAC5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561" y="6083163"/>
                <a:ext cx="24686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Am</a:t>
                </a:r>
                <a:endParaRPr lang="en-US" altLang="en-US" sz="2000"/>
              </a:p>
            </p:txBody>
          </p:sp>
          <p:sp>
            <p:nvSpPr>
              <p:cNvPr id="81" name="Rectangle 586">
                <a:extLst>
                  <a:ext uri="{FF2B5EF4-FFF2-40B4-BE49-F238E27FC236}">
                    <a16:creationId xmlns="" xmlns:a16="http://schemas.microsoft.com/office/drawing/2014/main" id="{BB91CB03-2606-4E6F-8E0F-F54454D15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0757" y="6083163"/>
                <a:ext cx="24686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Cm</a:t>
                </a:r>
                <a:endParaRPr lang="en-US" altLang="en-US" sz="2000"/>
              </a:p>
            </p:txBody>
          </p:sp>
          <p:sp>
            <p:nvSpPr>
              <p:cNvPr id="82" name="Rectangle 587">
                <a:extLst>
                  <a:ext uri="{FF2B5EF4-FFF2-40B4-BE49-F238E27FC236}">
                    <a16:creationId xmlns="" xmlns:a16="http://schemas.microsoft.com/office/drawing/2014/main" id="{08DB79A3-6365-471D-BDFD-07370B77B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2528" y="6083163"/>
                <a:ext cx="19556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Bk</a:t>
                </a:r>
                <a:endParaRPr lang="en-US" altLang="en-US" sz="2000"/>
              </a:p>
            </p:txBody>
          </p:sp>
          <p:sp>
            <p:nvSpPr>
              <p:cNvPr id="83" name="Rectangle 588">
                <a:extLst>
                  <a:ext uri="{FF2B5EF4-FFF2-40B4-BE49-F238E27FC236}">
                    <a16:creationId xmlns="" xmlns:a16="http://schemas.microsoft.com/office/drawing/2014/main" id="{12F87211-6C62-4B59-91FF-A945BF916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6917" y="6083163"/>
                <a:ext cx="1619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Cf</a:t>
                </a:r>
                <a:endParaRPr lang="en-US" altLang="en-US" sz="2000"/>
              </a:p>
            </p:txBody>
          </p:sp>
          <p:sp>
            <p:nvSpPr>
              <p:cNvPr id="84" name="Rectangle 589">
                <a:extLst>
                  <a:ext uri="{FF2B5EF4-FFF2-40B4-BE49-F238E27FC236}">
                    <a16:creationId xmlns="" xmlns:a16="http://schemas.microsoft.com/office/drawing/2014/main" id="{1C721E7E-EBA0-496D-9115-DBA1E07A8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4731" y="6083163"/>
                <a:ext cx="18755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Es</a:t>
                </a:r>
                <a:endParaRPr lang="en-US" altLang="en-US" sz="2000"/>
              </a:p>
            </p:txBody>
          </p:sp>
          <p:sp>
            <p:nvSpPr>
              <p:cNvPr id="85" name="Rectangle 590">
                <a:extLst>
                  <a:ext uri="{FF2B5EF4-FFF2-40B4-BE49-F238E27FC236}">
                    <a16:creationId xmlns="" xmlns:a16="http://schemas.microsoft.com/office/drawing/2014/main" id="{609F6A44-DBDF-4B78-BF89-1C1C5FD83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87" y="6083163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Fm</a:t>
                </a:r>
                <a:endParaRPr lang="en-US" altLang="en-US" sz="2000"/>
              </a:p>
            </p:txBody>
          </p:sp>
          <p:sp>
            <p:nvSpPr>
              <p:cNvPr id="86" name="Rectangle 591">
                <a:extLst>
                  <a:ext uri="{FF2B5EF4-FFF2-40B4-BE49-F238E27FC236}">
                    <a16:creationId xmlns="" xmlns:a16="http://schemas.microsoft.com/office/drawing/2014/main" id="{E90B825B-4381-4AE0-AF51-BD13CEE86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3312" y="6083163"/>
                <a:ext cx="22281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Md</a:t>
                </a:r>
                <a:endParaRPr lang="en-US" altLang="en-US" sz="2000"/>
              </a:p>
            </p:txBody>
          </p:sp>
          <p:sp>
            <p:nvSpPr>
              <p:cNvPr id="87" name="Rectangle 592">
                <a:extLst>
                  <a:ext uri="{FF2B5EF4-FFF2-40B4-BE49-F238E27FC236}">
                    <a16:creationId xmlns="" xmlns:a16="http://schemas.microsoft.com/office/drawing/2014/main" id="{8E325CA1-B984-4908-A917-3BD9A3DC2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1795" y="6083163"/>
                <a:ext cx="20518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No</a:t>
                </a:r>
                <a:endParaRPr lang="en-US" altLang="en-US" sz="2000"/>
              </a:p>
            </p:txBody>
          </p:sp>
          <p:sp>
            <p:nvSpPr>
              <p:cNvPr id="88" name="Rectangle 593">
                <a:extLst>
                  <a:ext uri="{FF2B5EF4-FFF2-40B4-BE49-F238E27FC236}">
                    <a16:creationId xmlns="" xmlns:a16="http://schemas.microsoft.com/office/drawing/2014/main" id="{E4C13C4B-D32F-466D-8723-977F2553D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3566" y="6083163"/>
                <a:ext cx="15388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</a:rPr>
                  <a:t>Lr</a:t>
                </a:r>
                <a:endParaRPr lang="en-US" altLang="en-US" sz="2000"/>
              </a:p>
            </p:txBody>
          </p:sp>
          <p:sp>
            <p:nvSpPr>
              <p:cNvPr id="89" name="Rectangle 594">
                <a:extLst>
                  <a:ext uri="{FF2B5EF4-FFF2-40B4-BE49-F238E27FC236}">
                    <a16:creationId xmlns="" xmlns:a16="http://schemas.microsoft.com/office/drawing/2014/main" id="{F150A033-FA61-4FA9-B615-48B7A4AA4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2351855"/>
                <a:ext cx="429626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0" name="Rectangle 595">
                <a:extLst>
                  <a:ext uri="{FF2B5EF4-FFF2-40B4-BE49-F238E27FC236}">
                    <a16:creationId xmlns="" xmlns:a16="http://schemas.microsoft.com/office/drawing/2014/main" id="{ED37A41E-5195-4AF2-B521-40436FE6D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2723414"/>
                <a:ext cx="857774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1" name="Rectangle 596">
                <a:extLst>
                  <a:ext uri="{FF2B5EF4-FFF2-40B4-BE49-F238E27FC236}">
                    <a16:creationId xmlns="" xmlns:a16="http://schemas.microsoft.com/office/drawing/2014/main" id="{70C0D695-8FAE-49E3-BCE7-9E8232EB2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3094973"/>
                <a:ext cx="857774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2" name="Rectangle 597">
                <a:extLst>
                  <a:ext uri="{FF2B5EF4-FFF2-40B4-BE49-F238E27FC236}">
                    <a16:creationId xmlns="" xmlns:a16="http://schemas.microsoft.com/office/drawing/2014/main" id="{229CF248-E421-4A51-947A-5CF911B3C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9694" y="3492255"/>
                <a:ext cx="25099" cy="111610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3" name="Rectangle 598">
                <a:extLst>
                  <a:ext uri="{FF2B5EF4-FFF2-40B4-BE49-F238E27FC236}">
                    <a16:creationId xmlns="" xmlns:a16="http://schemas.microsoft.com/office/drawing/2014/main" id="{15BF2CA0-8F06-4037-9503-C5001455F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7843" y="3492255"/>
                <a:ext cx="26575" cy="111610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4" name="Rectangle 600">
                <a:extLst>
                  <a:ext uri="{FF2B5EF4-FFF2-40B4-BE49-F238E27FC236}">
                    <a16:creationId xmlns="" xmlns:a16="http://schemas.microsoft.com/office/drawing/2014/main" id="{ABFE2339-CFA3-4DFA-AC52-D7ECAA02B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9336" y="2749137"/>
                <a:ext cx="26575" cy="205643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5" name="Rectangle 601">
                <a:extLst>
                  <a:ext uri="{FF2B5EF4-FFF2-40B4-BE49-F238E27FC236}">
                    <a16:creationId xmlns="" xmlns:a16="http://schemas.microsoft.com/office/drawing/2014/main" id="{9539FAC2-B5DF-45E0-82BB-72115D734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1915" y="2749137"/>
                <a:ext cx="23622" cy="204643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6" name="Rectangle 602">
                <a:extLst>
                  <a:ext uri="{FF2B5EF4-FFF2-40B4-BE49-F238E27FC236}">
                    <a16:creationId xmlns="" xmlns:a16="http://schemas.microsoft.com/office/drawing/2014/main" id="{B503C30B-C276-4613-85C1-ECA2AC1FC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063" y="2749137"/>
                <a:ext cx="26575" cy="18592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7" name="Rectangle 603">
                <a:extLst>
                  <a:ext uri="{FF2B5EF4-FFF2-40B4-BE49-F238E27FC236}">
                    <a16:creationId xmlns="" xmlns:a16="http://schemas.microsoft.com/office/drawing/2014/main" id="{4A28AF27-A5D0-4FB1-A2A8-C0FD4EAD8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8212" y="2749137"/>
                <a:ext cx="26575" cy="18592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8" name="Rectangle 604">
                <a:extLst>
                  <a:ext uri="{FF2B5EF4-FFF2-40B4-BE49-F238E27FC236}">
                    <a16:creationId xmlns="" xmlns:a16="http://schemas.microsoft.com/office/drawing/2014/main" id="{C3644FEC-401A-465B-8938-E337048C8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361" y="2351855"/>
                <a:ext cx="26575" cy="225650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99" name="Rectangle 605">
                <a:extLst>
                  <a:ext uri="{FF2B5EF4-FFF2-40B4-BE49-F238E27FC236}">
                    <a16:creationId xmlns="" xmlns:a16="http://schemas.microsoft.com/office/drawing/2014/main" id="{D48FC6A3-A145-4503-B5C2-A0708E180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5985" y="2377578"/>
                <a:ext cx="25099" cy="22307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0" name="Rectangle 606">
                <a:extLst>
                  <a:ext uri="{FF2B5EF4-FFF2-40B4-BE49-F238E27FC236}">
                    <a16:creationId xmlns="" xmlns:a16="http://schemas.microsoft.com/office/drawing/2014/main" id="{549EED7E-2833-4AD1-AD07-49645A703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4941335"/>
                <a:ext cx="7691913" cy="3858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1" name="Rectangle 608">
                <a:extLst>
                  <a:ext uri="{FF2B5EF4-FFF2-40B4-BE49-F238E27FC236}">
                    <a16:creationId xmlns="" xmlns:a16="http://schemas.microsoft.com/office/drawing/2014/main" id="{8084AEF5-D28C-41A2-80AC-8F36E5D96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849" y="3492255"/>
                <a:ext cx="26575" cy="14876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2" name="Rectangle 609">
                <a:extLst>
                  <a:ext uri="{FF2B5EF4-FFF2-40B4-BE49-F238E27FC236}">
                    <a16:creationId xmlns="" xmlns:a16="http://schemas.microsoft.com/office/drawing/2014/main" id="{F469CC77-50B5-4F48-AB18-32297E170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3772" y="3492255"/>
                <a:ext cx="26575" cy="14876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3" name="Rectangle 610">
                <a:extLst>
                  <a:ext uri="{FF2B5EF4-FFF2-40B4-BE49-F238E27FC236}">
                    <a16:creationId xmlns="" xmlns:a16="http://schemas.microsoft.com/office/drawing/2014/main" id="{A6FC00CC-C021-4B92-BDE4-5AB5A4E9F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782" y="3482251"/>
                <a:ext cx="39863" cy="14748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4" name="Rectangle 611">
                <a:extLst>
                  <a:ext uri="{FF2B5EF4-FFF2-40B4-BE49-F238E27FC236}">
                    <a16:creationId xmlns="" xmlns:a16="http://schemas.microsoft.com/office/drawing/2014/main" id="{8DFA9C5A-85D0-4711-91EE-EA3DF3C64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9694" y="4604074"/>
                <a:ext cx="25099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5" name="Rectangle 612">
                <a:extLst>
                  <a:ext uri="{FF2B5EF4-FFF2-40B4-BE49-F238E27FC236}">
                    <a16:creationId xmlns="" xmlns:a16="http://schemas.microsoft.com/office/drawing/2014/main" id="{6DE74122-9CA8-4E65-8027-E111C2BEB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7843" y="4604074"/>
                <a:ext cx="26575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6" name="Rectangle 613">
                <a:extLst>
                  <a:ext uri="{FF2B5EF4-FFF2-40B4-BE49-F238E27FC236}">
                    <a16:creationId xmlns="" xmlns:a16="http://schemas.microsoft.com/office/drawing/2014/main" id="{5D2F4335-19D2-4A93-9DED-83BA31A7B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2705" y="3492255"/>
                <a:ext cx="45719" cy="147337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7" name="Rectangle 614">
                <a:extLst>
                  <a:ext uri="{FF2B5EF4-FFF2-40B4-BE49-F238E27FC236}">
                    <a16:creationId xmlns="" xmlns:a16="http://schemas.microsoft.com/office/drawing/2014/main" id="{D48023FE-E98A-4D65-9DAE-C2DC6EFE2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0853" y="2723414"/>
                <a:ext cx="39863" cy="223364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8" name="Rectangle 615">
                <a:extLst>
                  <a:ext uri="{FF2B5EF4-FFF2-40B4-BE49-F238E27FC236}">
                    <a16:creationId xmlns="" xmlns:a16="http://schemas.microsoft.com/office/drawing/2014/main" id="{D97BA3A2-3CA3-4A4F-B0FB-701232057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2289" y="4614077"/>
                <a:ext cx="20669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09" name="Rectangle 616">
                <a:extLst>
                  <a:ext uri="{FF2B5EF4-FFF2-40B4-BE49-F238E27FC236}">
                    <a16:creationId xmlns="" xmlns:a16="http://schemas.microsoft.com/office/drawing/2014/main" id="{9660283C-C9F7-4F4B-BA01-470393CDB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1915" y="4584067"/>
                <a:ext cx="26575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0" name="Rectangle 617">
                <a:extLst>
                  <a:ext uri="{FF2B5EF4-FFF2-40B4-BE49-F238E27FC236}">
                    <a16:creationId xmlns="" xmlns:a16="http://schemas.microsoft.com/office/drawing/2014/main" id="{FF5405D8-B361-4139-8553-3488A9D49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063" y="4604074"/>
                <a:ext cx="26575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1" name="Rectangle 618">
                <a:extLst>
                  <a:ext uri="{FF2B5EF4-FFF2-40B4-BE49-F238E27FC236}">
                    <a16:creationId xmlns="" xmlns:a16="http://schemas.microsoft.com/office/drawing/2014/main" id="{0BE1ADD7-BE23-4480-B9FA-912A771D9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8212" y="4604074"/>
                <a:ext cx="26575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2" name="Rectangle 619">
                <a:extLst>
                  <a:ext uri="{FF2B5EF4-FFF2-40B4-BE49-F238E27FC236}">
                    <a16:creationId xmlns="" xmlns:a16="http://schemas.microsoft.com/office/drawing/2014/main" id="{4175CE80-CF5D-48F4-84C4-B8F93CD94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361" y="4604074"/>
                <a:ext cx="26575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3" name="Rectangle 620">
                <a:extLst>
                  <a:ext uri="{FF2B5EF4-FFF2-40B4-BE49-F238E27FC236}">
                    <a16:creationId xmlns="" xmlns:a16="http://schemas.microsoft.com/office/drawing/2014/main" id="{A1E01E02-D9D0-42C0-AE53-2B2CF20B4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403" y="2351855"/>
                <a:ext cx="25099" cy="26280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4" name="Rectangle 621">
                <a:extLst>
                  <a:ext uri="{FF2B5EF4-FFF2-40B4-BE49-F238E27FC236}">
                    <a16:creationId xmlns="" xmlns:a16="http://schemas.microsoft.com/office/drawing/2014/main" id="{DA44C381-82FC-43EB-9808-551681395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552" y="2377578"/>
                <a:ext cx="26575" cy="26023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5" name="Rectangle 622">
                <a:extLst>
                  <a:ext uri="{FF2B5EF4-FFF2-40B4-BE49-F238E27FC236}">
                    <a16:creationId xmlns="" xmlns:a16="http://schemas.microsoft.com/office/drawing/2014/main" id="{6AE0494B-2982-4C39-99CE-6AD0ECA02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361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6" name="Rectangle 623">
                <a:extLst>
                  <a:ext uri="{FF2B5EF4-FFF2-40B4-BE49-F238E27FC236}">
                    <a16:creationId xmlns="" xmlns:a16="http://schemas.microsoft.com/office/drawing/2014/main" id="{FA1AF464-E039-4647-988E-773D77D48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5985" y="4604074"/>
                <a:ext cx="25099" cy="3715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7" name="Rectangle 624">
                <a:extLst>
                  <a:ext uri="{FF2B5EF4-FFF2-40B4-BE49-F238E27FC236}">
                    <a16:creationId xmlns="" xmlns:a16="http://schemas.microsoft.com/office/drawing/2014/main" id="{935554CF-205F-4996-A5CF-048D2EB98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9700" y="2749137"/>
                <a:ext cx="26575" cy="22307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8" name="Rectangle 625">
                <a:extLst>
                  <a:ext uri="{FF2B5EF4-FFF2-40B4-BE49-F238E27FC236}">
                    <a16:creationId xmlns="" xmlns:a16="http://schemas.microsoft.com/office/drawing/2014/main" id="{6DF87833-A26A-4139-9800-D6E95D08B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4140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19" name="Rectangle 626">
                <a:extLst>
                  <a:ext uri="{FF2B5EF4-FFF2-40B4-BE49-F238E27FC236}">
                    <a16:creationId xmlns="" xmlns:a16="http://schemas.microsoft.com/office/drawing/2014/main" id="{D30DFD9B-7FCC-4ED9-88D4-75F3F1A95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2289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0" name="Rectangle 627">
                <a:extLst>
                  <a:ext uri="{FF2B5EF4-FFF2-40B4-BE49-F238E27FC236}">
                    <a16:creationId xmlns="" xmlns:a16="http://schemas.microsoft.com/office/drawing/2014/main" id="{A80C2AA2-15BF-4F54-9C51-3C68137EC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1915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1" name="Rectangle 628">
                <a:extLst>
                  <a:ext uri="{FF2B5EF4-FFF2-40B4-BE49-F238E27FC236}">
                    <a16:creationId xmlns="" xmlns:a16="http://schemas.microsoft.com/office/drawing/2014/main" id="{A3DFE7A8-C133-46F0-8DFD-58B13D9CB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063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2" name="Rectangle 629">
                <a:extLst>
                  <a:ext uri="{FF2B5EF4-FFF2-40B4-BE49-F238E27FC236}">
                    <a16:creationId xmlns="" xmlns:a16="http://schemas.microsoft.com/office/drawing/2014/main" id="{F1C767AB-9FE5-48E3-BA59-FEBD0D5F5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8212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3" name="Rectangle 630">
                <a:extLst>
                  <a:ext uri="{FF2B5EF4-FFF2-40B4-BE49-F238E27FC236}">
                    <a16:creationId xmlns="" xmlns:a16="http://schemas.microsoft.com/office/drawing/2014/main" id="{4D988E81-50DD-4209-BC71-DBEA1F1C0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849" y="5511534"/>
                <a:ext cx="26575" cy="7688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4" name="Rectangle 631">
                <a:extLst>
                  <a:ext uri="{FF2B5EF4-FFF2-40B4-BE49-F238E27FC236}">
                    <a16:creationId xmlns="" xmlns:a16="http://schemas.microsoft.com/office/drawing/2014/main" id="{7905DA13-222B-4760-B22B-4C50950CD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998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5" name="Rectangle 632">
                <a:extLst>
                  <a:ext uri="{FF2B5EF4-FFF2-40B4-BE49-F238E27FC236}">
                    <a16:creationId xmlns="" xmlns:a16="http://schemas.microsoft.com/office/drawing/2014/main" id="{BE0548B6-07E2-4F67-B228-FDDE8ABCF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623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6" name="Rectangle 633">
                <a:extLst>
                  <a:ext uri="{FF2B5EF4-FFF2-40B4-BE49-F238E27FC236}">
                    <a16:creationId xmlns="" xmlns:a16="http://schemas.microsoft.com/office/drawing/2014/main" id="{D973B0D2-B92B-490B-A6A5-8454B6349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3772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7" name="Rectangle 634">
                <a:extLst>
                  <a:ext uri="{FF2B5EF4-FFF2-40B4-BE49-F238E27FC236}">
                    <a16:creationId xmlns="" xmlns:a16="http://schemas.microsoft.com/office/drawing/2014/main" id="{5AD29E50-F7A4-44D5-A019-C8ED56A25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921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8" name="Rectangle 635">
                <a:extLst>
                  <a:ext uri="{FF2B5EF4-FFF2-40B4-BE49-F238E27FC236}">
                    <a16:creationId xmlns="" xmlns:a16="http://schemas.microsoft.com/office/drawing/2014/main" id="{25582C99-8ED9-41D6-96C5-E93994213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070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29" name="Rectangle 636">
                <a:extLst>
                  <a:ext uri="{FF2B5EF4-FFF2-40B4-BE49-F238E27FC236}">
                    <a16:creationId xmlns="" xmlns:a16="http://schemas.microsoft.com/office/drawing/2014/main" id="{5B5B0DC9-6EAC-49DB-B5DC-AA031AF65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9694" y="5537257"/>
                <a:ext cx="25099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0" name="Rectangle 637">
                <a:extLst>
                  <a:ext uri="{FF2B5EF4-FFF2-40B4-BE49-F238E27FC236}">
                    <a16:creationId xmlns="" xmlns:a16="http://schemas.microsoft.com/office/drawing/2014/main" id="{25A56906-68DC-44A1-AC1A-D0CFD7138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7843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1" name="Rectangle 638">
                <a:extLst>
                  <a:ext uri="{FF2B5EF4-FFF2-40B4-BE49-F238E27FC236}">
                    <a16:creationId xmlns="" xmlns:a16="http://schemas.microsoft.com/office/drawing/2014/main" id="{6AA69387-6880-4260-A971-FEE8573A2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5992" y="5537257"/>
                <a:ext cx="26575" cy="7431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2" name="Rectangle 639">
                <a:extLst>
                  <a:ext uri="{FF2B5EF4-FFF2-40B4-BE49-F238E27FC236}">
                    <a16:creationId xmlns="" xmlns:a16="http://schemas.microsoft.com/office/drawing/2014/main" id="{ABDC76B5-E8EB-4709-86A6-683914483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2936" y="2351855"/>
                <a:ext cx="428149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3" name="Rectangle 640">
                <a:extLst>
                  <a:ext uri="{FF2B5EF4-FFF2-40B4-BE49-F238E27FC236}">
                    <a16:creationId xmlns="" xmlns:a16="http://schemas.microsoft.com/office/drawing/2014/main" id="{FCF5C44F-DF8C-431C-9365-C6945E8BD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0715" y="2723414"/>
                <a:ext cx="2570369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4" name="Rectangle 641">
                <a:extLst>
                  <a:ext uri="{FF2B5EF4-FFF2-40B4-BE49-F238E27FC236}">
                    <a16:creationId xmlns="" xmlns:a16="http://schemas.microsoft.com/office/drawing/2014/main" id="{EB3888EE-2682-4487-B6A5-65BB97141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0715" y="3094973"/>
                <a:ext cx="2570369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5" name="Rectangle 642">
                <a:extLst>
                  <a:ext uri="{FF2B5EF4-FFF2-40B4-BE49-F238E27FC236}">
                    <a16:creationId xmlns="" xmlns:a16="http://schemas.microsoft.com/office/drawing/2014/main" id="{CF3F705B-A5B4-4FF9-8077-E17237E9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3466531"/>
                <a:ext cx="771258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6" name="Rectangle 643">
                <a:extLst>
                  <a:ext uri="{FF2B5EF4-FFF2-40B4-BE49-F238E27FC236}">
                    <a16:creationId xmlns="" xmlns:a16="http://schemas.microsoft.com/office/drawing/2014/main" id="{27A2B60E-9BE2-4B29-B600-AE742C1C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3839519"/>
                <a:ext cx="771258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7" name="Rectangle 644">
                <a:extLst>
                  <a:ext uri="{FF2B5EF4-FFF2-40B4-BE49-F238E27FC236}">
                    <a16:creationId xmlns="" xmlns:a16="http://schemas.microsoft.com/office/drawing/2014/main" id="{4F8333FD-7F2E-4D83-810A-93B270C10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4211078"/>
                <a:ext cx="771258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8" name="Rectangle 645">
                <a:extLst>
                  <a:ext uri="{FF2B5EF4-FFF2-40B4-BE49-F238E27FC236}">
                    <a16:creationId xmlns="" xmlns:a16="http://schemas.microsoft.com/office/drawing/2014/main" id="{99320309-4E1F-4106-B76F-01FDB0B74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502" y="4582637"/>
                <a:ext cx="771258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39" name="Rectangle 648">
                <a:extLst>
                  <a:ext uri="{FF2B5EF4-FFF2-40B4-BE49-F238E27FC236}">
                    <a16:creationId xmlns="" xmlns:a16="http://schemas.microsoft.com/office/drawing/2014/main" id="{ED0D650E-7C5C-414F-A5C3-DD248815B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424" y="5511534"/>
                <a:ext cx="599851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40" name="Rectangle 649">
                <a:extLst>
                  <a:ext uri="{FF2B5EF4-FFF2-40B4-BE49-F238E27FC236}">
                    <a16:creationId xmlns="" xmlns:a16="http://schemas.microsoft.com/office/drawing/2014/main" id="{595C578B-794A-4139-A113-AEC541D19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424" y="5883093"/>
                <a:ext cx="599851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41" name="Rectangle 650">
                <a:extLst>
                  <a:ext uri="{FF2B5EF4-FFF2-40B4-BE49-F238E27FC236}">
                    <a16:creationId xmlns="" xmlns:a16="http://schemas.microsoft.com/office/drawing/2014/main" id="{144CC270-D5BE-4A74-AFE7-7EBD2D469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424" y="6254652"/>
                <a:ext cx="5998512" cy="257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42" name="Text Box 661">
                <a:extLst>
                  <a:ext uri="{FF2B5EF4-FFF2-40B4-BE49-F238E27FC236}">
                    <a16:creationId xmlns="" xmlns:a16="http://schemas.microsoft.com/office/drawing/2014/main" id="{4730C0BE-8957-4E2A-8CEA-1F041964DB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6719" y="4565488"/>
                <a:ext cx="22243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CC0000"/>
                    </a:solidFill>
                  </a:rPr>
                  <a:t>114     115    116    117     118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A92C41-50A2-4180-888F-484D37D33A14}"/>
              </a:ext>
            </a:extLst>
          </p:cNvPr>
          <p:cNvSpPr/>
          <p:nvPr/>
        </p:nvSpPr>
        <p:spPr>
          <a:xfrm>
            <a:off x="1840435" y="1430996"/>
            <a:ext cx="7384333" cy="784095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6DD0B25-6842-CE38-4880-9D0F6E57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0D343D-6317-359B-ECD1-61CDB4A32589}"/>
              </a:ext>
            </a:extLst>
          </p:cNvPr>
          <p:cNvSpPr txBox="1"/>
          <p:nvPr/>
        </p:nvSpPr>
        <p:spPr>
          <a:xfrm>
            <a:off x="6638112" y="1267856"/>
            <a:ext cx="386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 number</a:t>
            </a:r>
            <a:r>
              <a:rPr lang="en-NL" dirty="0" smtClean="0"/>
              <a:t>= </a:t>
            </a:r>
            <a:r>
              <a:rPr lang="en-US" dirty="0" smtClean="0"/>
              <a:t># of protons in element</a:t>
            </a:r>
            <a:endParaRPr lang="en-NL" dirty="0"/>
          </a:p>
        </p:txBody>
      </p:sp>
      <p:sp>
        <p:nvSpPr>
          <p:cNvPr id="343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752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6000" y="575406"/>
            <a:ext cx="10440000" cy="28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to the team</a:t>
            </a: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6D5E0D5E-33C2-AD30-E3FB-A57F2554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71" y="905961"/>
            <a:ext cx="10709529" cy="5450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					RU																                                 RUG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Nicolo de Groot					Rick van den Bosch			</a:t>
            </a:r>
            <a:r>
              <a:rPr lang="en-US" sz="2000" dirty="0"/>
              <a:t>Valentina Gonzalez</a:t>
            </a:r>
            <a:r>
              <a:rPr lang="en-US" sz="2000" dirty="0">
                <a:solidFill>
                  <a:schemeClr val="tx1"/>
                </a:solidFill>
              </a:rPr>
              <a:t>				      Julia Even	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Experimental Physics		      Engineer						I</a:t>
            </a:r>
            <a:r>
              <a:rPr lang="en-US" sz="2000" i="1" dirty="0"/>
              <a:t>ntern</a:t>
            </a:r>
            <a:r>
              <a:rPr lang="en-US" sz="2000" i="1" dirty="0">
                <a:solidFill>
                  <a:schemeClr val="tx1"/>
                </a:solidFill>
              </a:rPr>
              <a:t>				                Nuclear chemistry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Iris van Veghel					</a:t>
            </a:r>
            <a:r>
              <a:rPr lang="en-US" sz="2000" dirty="0" err="1">
                <a:solidFill>
                  <a:schemeClr val="tx1"/>
                </a:solidFill>
              </a:rPr>
              <a:t>Wicher</a:t>
            </a:r>
            <a:r>
              <a:rPr lang="en-US" sz="2000" dirty="0">
                <a:solidFill>
                  <a:schemeClr val="tx1"/>
                </a:solidFill>
              </a:rPr>
              <a:t> van Bree			</a:t>
            </a:r>
            <a:r>
              <a:rPr lang="en-US" sz="2000" dirty="0"/>
              <a:t>     Luuk van </a:t>
            </a:r>
            <a:r>
              <a:rPr lang="en-US" sz="2000" dirty="0" err="1"/>
              <a:t>Summeren</a:t>
            </a:r>
            <a:r>
              <a:rPr lang="en-US" sz="2000" dirty="0">
                <a:solidFill>
                  <a:schemeClr val="tx1"/>
                </a:solidFill>
              </a:rPr>
              <a:t>		</a:t>
            </a:r>
            <a:r>
              <a:rPr lang="en-US" sz="2000" dirty="0"/>
              <a:t>   </a:t>
            </a:r>
            <a:r>
              <a:rPr lang="en-US" sz="2000" dirty="0">
                <a:solidFill>
                  <a:schemeClr val="tx1"/>
                </a:solidFill>
              </a:rPr>
              <a:t> Lisa van der </a:t>
            </a:r>
            <a:r>
              <a:rPr lang="en-US" sz="2000" dirty="0" err="1">
                <a:solidFill>
                  <a:schemeClr val="tx1"/>
                </a:solidFill>
              </a:rPr>
              <a:t>Werff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 KTO								Master student			     Chemistry lab		                       MSc Physics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nl-NL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Iris van Veghel - Knowledge Transfer Officer - Radboud University | LinkedIn">
            <a:extLst>
              <a:ext uri="{FF2B5EF4-FFF2-40B4-BE49-F238E27FC236}">
                <a16:creationId xmlns:a16="http://schemas.microsoft.com/office/drawing/2014/main" xmlns="" id="{C3A3FF9F-51A5-0FD8-E896-5580ADA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527" y="374168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BA54AB-28F9-2881-AFD5-B2CF9A14F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489" y="1131421"/>
            <a:ext cx="1244600" cy="1835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CBC3E-0B11-7321-3729-31AA3C1C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679" y="1276818"/>
            <a:ext cx="1417320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2533DB-6B31-C488-5ECE-D37324668A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46"/>
          <a:stretch/>
        </p:blipFill>
        <p:spPr>
          <a:xfrm>
            <a:off x="9932969" y="3642095"/>
            <a:ext cx="1383030" cy="1623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389BC9-38A9-5B71-21EE-735863E784DA}"/>
              </a:ext>
            </a:extLst>
          </p:cNvPr>
          <p:cNvSpPr txBox="1"/>
          <p:nvPr/>
        </p:nvSpPr>
        <p:spPr>
          <a:xfrm>
            <a:off x="9099086" y="6356353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0070C0"/>
                </a:solidFill>
              </a:rPr>
              <a:t>EINDE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590B575F-BF26-3BA8-124E-60F980BF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20</a:t>
            </a:fld>
            <a:endParaRPr lang="nl-NL" noProof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EA748B-D861-60B0-22F8-1BDE48EEAD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8019"/>
          <a:stretch/>
        </p:blipFill>
        <p:spPr>
          <a:xfrm>
            <a:off x="1244755" y="1050738"/>
            <a:ext cx="1304925" cy="1872000"/>
          </a:xfrm>
          <a:prstGeom prst="rect">
            <a:avLst/>
          </a:prstGeom>
        </p:spPr>
      </p:pic>
      <p:pic>
        <p:nvPicPr>
          <p:cNvPr id="16" name="Picture 15" descr="A person in a blue jacket&#10;&#10;Description automatically generated">
            <a:extLst>
              <a:ext uri="{FF2B5EF4-FFF2-40B4-BE49-F238E27FC236}">
                <a16:creationId xmlns:a16="http://schemas.microsoft.com/office/drawing/2014/main" xmlns="" id="{C4D3AECA-5B7E-0B92-0235-513181189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784" y="3682364"/>
            <a:ext cx="1543050" cy="1543050"/>
          </a:xfrm>
          <a:prstGeom prst="rect">
            <a:avLst/>
          </a:prstGeom>
        </p:spPr>
      </p:pic>
      <p:pic>
        <p:nvPicPr>
          <p:cNvPr id="9" name="Picture 8" descr="A person with blue eyes&#10;&#10;Description automatically generated">
            <a:extLst>
              <a:ext uri="{FF2B5EF4-FFF2-40B4-BE49-F238E27FC236}">
                <a16:creationId xmlns:a16="http://schemas.microsoft.com/office/drawing/2014/main" xmlns="" id="{F9C2BB75-3457-771C-CA60-A720326F9B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591"/>
          <a:stretch/>
        </p:blipFill>
        <p:spPr>
          <a:xfrm>
            <a:off x="4151714" y="3711861"/>
            <a:ext cx="1303020" cy="1468615"/>
          </a:xfrm>
          <a:prstGeom prst="rect">
            <a:avLst/>
          </a:prstGeom>
        </p:spPr>
      </p:pic>
      <p:pic>
        <p:nvPicPr>
          <p:cNvPr id="13" name="Picture 12" descr="A person with long hair smiling&#10;&#10;Description automatically generated">
            <a:extLst>
              <a:ext uri="{FF2B5EF4-FFF2-40B4-BE49-F238E27FC236}">
                <a16:creationId xmlns:a16="http://schemas.microsoft.com/office/drawing/2014/main" xmlns="" id="{EDD71D6E-C6BF-1CDF-0012-44C6CE0AA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7270" y="1131421"/>
            <a:ext cx="1308100" cy="1714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D89AC77-E91D-6E1F-A0B5-92918535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xmlns="" val="33528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4A93F-F66D-A758-1D02-0F8CCE44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8D7B5-5919-4AE5-3362-D48791F7D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AA293-2E1C-8F51-5705-53575C44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30949F-176A-1414-E740-C4AC7449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99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E8168BF-D35D-790B-81FF-392268F28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The French experiments had currents of ~1A. Our validation experiment had a current of 10mA. We need to scale this up.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We tried two forms of sand as barier material both had their problems. Using Al</a:t>
            </a:r>
            <a:r>
              <a:rPr lang="en-NL" baseline="-25000" dirty="0"/>
              <a:t>2</a:t>
            </a:r>
            <a:r>
              <a:rPr lang="en-NL" dirty="0"/>
              <a:t>O</a:t>
            </a:r>
            <a:r>
              <a:rPr lang="en-NL" baseline="-25000" dirty="0"/>
              <a:t>3</a:t>
            </a:r>
            <a:r>
              <a:rPr lang="en-NL" dirty="0"/>
              <a:t> (60-200</a:t>
            </a:r>
            <a:r>
              <a:rPr lang="en-NL" dirty="0">
                <a:latin typeface="Symbol" pitchFamily="2" charset="2"/>
              </a:rPr>
              <a:t>m</a:t>
            </a:r>
            <a:r>
              <a:rPr lang="en-NL" dirty="0"/>
              <a:t>m) made it possible to achieve current of 600mA@100V. Groningen tried pure Al powder. This worked less well. </a:t>
            </a:r>
            <a:r>
              <a:rPr lang="en-NL" dirty="0">
                <a:solidFill>
                  <a:srgbClr val="0070C0"/>
                </a:solidFill>
              </a:rPr>
              <a:t>We settle on Al</a:t>
            </a:r>
            <a:r>
              <a:rPr lang="en-NL" baseline="-25000" dirty="0">
                <a:solidFill>
                  <a:srgbClr val="0070C0"/>
                </a:solidFill>
              </a:rPr>
              <a:t>2</a:t>
            </a:r>
            <a:r>
              <a:rPr lang="en-NL" dirty="0">
                <a:solidFill>
                  <a:srgbClr val="0070C0"/>
                </a:solidFill>
              </a:rPr>
              <a:t>O</a:t>
            </a:r>
            <a:r>
              <a:rPr lang="en-NL" baseline="-25000" dirty="0">
                <a:solidFill>
                  <a:srgbClr val="0070C0"/>
                </a:solidFill>
              </a:rPr>
              <a:t>3</a:t>
            </a:r>
            <a:r>
              <a:rPr lang="en-NL" dirty="0"/>
              <a:t>, but would move to mesh 80 size (150-200</a:t>
            </a:r>
            <a:r>
              <a:rPr lang="en-NL" dirty="0">
                <a:latin typeface="Symbol" pitchFamily="2" charset="2"/>
              </a:rPr>
              <a:t>m</a:t>
            </a:r>
            <a:r>
              <a:rPr lang="en-NL" dirty="0"/>
              <a:t>m)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509A65B-FDCA-054A-15DC-6B38D0B2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22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C523820-E9EA-B86B-3BAA-C9F1B4C9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73" y="828372"/>
            <a:ext cx="10440000" cy="288000"/>
          </a:xfrm>
        </p:spPr>
        <p:txBody>
          <a:bodyPr>
            <a:normAutofit fontScale="90000"/>
          </a:bodyPr>
          <a:lstStyle/>
          <a:p>
            <a:r>
              <a:rPr lang="en-NL" dirty="0"/>
              <a:t>Barier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2D8EFEA-630A-7193-2FE0-B7732802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xmlns="" val="388319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4D6E5-0179-51C3-FD98-FEB29D41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</a:t>
            </a:r>
            <a:r>
              <a:rPr lang="en-NL" dirty="0" smtClean="0"/>
              <a:t>EM METHOD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178C90-CB89-275E-2F2B-E4733F251553}"/>
              </a:ext>
            </a:extLst>
          </p:cNvPr>
          <p:cNvSpPr txBox="1"/>
          <p:nvPr/>
        </p:nvSpPr>
        <p:spPr>
          <a:xfrm>
            <a:off x="670830" y="1114631"/>
            <a:ext cx="6167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/>
              <a:t>Counter-current electromigration in molten salt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/>
              <a:t>Klemm (1947), Menes (1969).  Patent expired.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/>
              <a:t>Maximum enrichment 9x (80V, 2.7A, 3 weeks, </a:t>
            </a:r>
            <a:r>
              <a:rPr lang="en-NL" sz="2000" dirty="0" smtClean="0"/>
              <a:t>3.3MC</a:t>
            </a:r>
            <a:r>
              <a:rPr lang="en-US" sz="2000" dirty="0" smtClean="0"/>
              <a:t>)</a:t>
            </a:r>
            <a:r>
              <a:rPr lang="en-NL" sz="2000" dirty="0" smtClean="0"/>
              <a:t> </a:t>
            </a:r>
            <a:endParaRPr lang="en-NL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87F19D-FC4C-5B31-7B23-1F23F4CE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874" y="657225"/>
            <a:ext cx="4610100" cy="554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5756E3-C832-3C7C-1052-120359DA8C28}"/>
              </a:ext>
            </a:extLst>
          </p:cNvPr>
          <p:cNvSpPr txBox="1"/>
          <p:nvPr/>
        </p:nvSpPr>
        <p:spPr>
          <a:xfrm>
            <a:off x="4512581" y="3404268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2"/>
                </a:solidFill>
              </a:rPr>
              <a:t>Abandoned: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chemeClr val="accent2"/>
                </a:solidFill>
              </a:rPr>
              <a:t>Corrosive salts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chemeClr val="accent2"/>
                </a:solidFill>
              </a:rPr>
              <a:t>Instable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S</a:t>
            </a:r>
            <a:r>
              <a:rPr lang="en-NL" sz="2000" dirty="0">
                <a:solidFill>
                  <a:schemeClr val="accent2"/>
                </a:solidFill>
              </a:rPr>
              <a:t>uccess with Lithium (1990)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AC5B8D-A16F-AF19-B83A-6A826D57B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74" b="-2091"/>
          <a:stretch/>
        </p:blipFill>
        <p:spPr>
          <a:xfrm>
            <a:off x="70121" y="2386420"/>
            <a:ext cx="4442460" cy="3801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546A1D-9434-20E4-46EE-77836F00EF8A}"/>
              </a:ext>
            </a:extLst>
          </p:cNvPr>
          <p:cNvSpPr txBox="1"/>
          <p:nvPr/>
        </p:nvSpPr>
        <p:spPr>
          <a:xfrm>
            <a:off x="2221951" y="2386420"/>
            <a:ext cx="190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Menes, CaBr</a:t>
            </a:r>
            <a:r>
              <a:rPr lang="en-NL" sz="1600" baseline="-25000" dirty="0"/>
              <a:t>2</a:t>
            </a:r>
            <a:r>
              <a:rPr lang="en-NL" sz="1600" dirty="0"/>
              <a:t>, 800</a:t>
            </a:r>
            <a:r>
              <a:rPr lang="en-NL" sz="1600" baseline="30000" dirty="0"/>
              <a:t>o</a:t>
            </a:r>
            <a:r>
              <a:rPr lang="en-NL" sz="1600" dirty="0"/>
              <a:t>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326758-AF27-B8BE-91B3-21A1B90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157207-748E-6BAA-CF08-7B2A68CE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01954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9A707-4157-1EA2-058F-815BB5EF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Operational experience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A7E0D-7D65-F152-BC62-92755D916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0070C0"/>
                </a:solidFill>
              </a:rPr>
              <a:t>Protoype-3 Groningen:</a:t>
            </a:r>
          </a:p>
          <a:p>
            <a:r>
              <a:rPr lang="en-NL" dirty="0"/>
              <a:t>Using dual electrodes in cathode to improve countercurrent</a:t>
            </a:r>
          </a:p>
          <a:p>
            <a:r>
              <a:rPr lang="en-GB" dirty="0"/>
              <a:t>W</a:t>
            </a:r>
            <a:r>
              <a:rPr lang="en-NL" dirty="0"/>
              <a:t>orks but not perfect</a:t>
            </a:r>
          </a:p>
          <a:p>
            <a:r>
              <a:rPr lang="en-NL" dirty="0"/>
              <a:t> Course filter material</a:t>
            </a:r>
          </a:p>
          <a:p>
            <a:r>
              <a:rPr lang="en-NL" dirty="0"/>
              <a:t>Tried Al powder</a:t>
            </a:r>
          </a:p>
          <a:p>
            <a:r>
              <a:rPr lang="en-NL" dirty="0"/>
              <a:t>Current 100-250mA@70V</a:t>
            </a:r>
          </a:p>
          <a:p>
            <a:r>
              <a:rPr lang="en-NL" dirty="0"/>
              <a:t>Move to Al</a:t>
            </a:r>
            <a:r>
              <a:rPr lang="en-NL" baseline="-25000" dirty="0"/>
              <a:t>2</a:t>
            </a:r>
            <a:r>
              <a:rPr lang="en-NL" dirty="0"/>
              <a:t>O</a:t>
            </a:r>
            <a:r>
              <a:rPr lang="en-NL" baseline="-25000" dirty="0"/>
              <a:t>3 </a:t>
            </a:r>
            <a:r>
              <a:rPr lang="en-NL" dirty="0"/>
              <a:t> and 3 reservoirs</a:t>
            </a:r>
            <a:endParaRPr lang="en-NL" baseline="-25000" dirty="0"/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D78E01-E195-5470-F37F-9C456078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39137A-A3C2-9FA6-74C9-D451F47F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278064"/>
            <a:ext cx="5798820" cy="38481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8995FFD2-61FF-FA6A-6651-1C7B8A31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809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7193D-EACA-2E1D-1070-01501E56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Operational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1FC6C6-F192-64C2-1DF9-5FA6B482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5456"/>
            <a:ext cx="7479323" cy="4760708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0070C0"/>
                </a:solidFill>
              </a:rPr>
              <a:t>Prototype-2 (Nijmegen):</a:t>
            </a:r>
          </a:p>
          <a:p>
            <a:r>
              <a:rPr lang="en-NL" dirty="0"/>
              <a:t>Several weeks running</a:t>
            </a:r>
          </a:p>
          <a:p>
            <a:r>
              <a:rPr lang="en-NL" dirty="0"/>
              <a:t>NH</a:t>
            </a:r>
            <a:r>
              <a:rPr lang="en-NL" baseline="-25000" dirty="0"/>
              <a:t>4</a:t>
            </a:r>
            <a:r>
              <a:rPr lang="en-NL" dirty="0"/>
              <a:t>NO</a:t>
            </a:r>
            <a:r>
              <a:rPr lang="en-NL" baseline="-25000" dirty="0"/>
              <a:t>3</a:t>
            </a:r>
            <a:r>
              <a:rPr lang="en-NL" dirty="0"/>
              <a:t> solves a lot of problems</a:t>
            </a:r>
          </a:p>
          <a:p>
            <a:r>
              <a:rPr lang="en-NL" dirty="0"/>
              <a:t>Homogenic heating is problematic</a:t>
            </a:r>
          </a:p>
          <a:p>
            <a:r>
              <a:rPr lang="en-NL" dirty="0"/>
              <a:t>Filter too short for large enrichment factor (4cm)</a:t>
            </a:r>
          </a:p>
          <a:p>
            <a:r>
              <a:rPr lang="en-NL" dirty="0"/>
              <a:t>Interruptions: </a:t>
            </a:r>
          </a:p>
          <a:p>
            <a:pPr lvl="1"/>
            <a:r>
              <a:rPr lang="en-GB" dirty="0"/>
              <a:t>T</a:t>
            </a:r>
            <a:r>
              <a:rPr lang="en-NL" dirty="0"/>
              <a:t>op of anode solidifying (increase )</a:t>
            </a:r>
          </a:p>
          <a:p>
            <a:pPr lvl="1"/>
            <a:r>
              <a:rPr lang="en-NL" dirty="0"/>
              <a:t>Bubbles (add K/Na to anode)  </a:t>
            </a:r>
          </a:p>
          <a:p>
            <a:pPr lvl="1"/>
            <a:r>
              <a:rPr lang="en-NL" dirty="0"/>
              <a:t>Clogging of P0 filter?</a:t>
            </a:r>
          </a:p>
          <a:p>
            <a:r>
              <a:rPr lang="en-NL" dirty="0"/>
              <a:t>Current varying (30-600mA)</a:t>
            </a:r>
          </a:p>
          <a:p>
            <a:r>
              <a:rPr lang="en-NL" dirty="0">
                <a:solidFill>
                  <a:srgbClr val="00B050"/>
                </a:solidFill>
              </a:rPr>
              <a:t>6 days of running (50% interrupted) 25/9-1/10 5% enrichment </a:t>
            </a:r>
            <a:r>
              <a:rPr lang="en-NL" baseline="30000" dirty="0">
                <a:solidFill>
                  <a:srgbClr val="00B050"/>
                </a:solidFill>
              </a:rPr>
              <a:t>48</a:t>
            </a:r>
            <a:r>
              <a:rPr lang="en-NL" dirty="0">
                <a:solidFill>
                  <a:srgbClr val="00B050"/>
                </a:solidFill>
              </a:rPr>
              <a:t>Ca/</a:t>
            </a:r>
            <a:r>
              <a:rPr lang="en-NL" baseline="30000" dirty="0">
                <a:solidFill>
                  <a:srgbClr val="00B050"/>
                </a:solidFill>
              </a:rPr>
              <a:t>44</a:t>
            </a:r>
            <a:r>
              <a:rPr lang="en-NL" dirty="0">
                <a:solidFill>
                  <a:srgbClr val="00B050"/>
                </a:solidFill>
              </a:rPr>
              <a:t>Ca  </a:t>
            </a:r>
            <a:r>
              <a:rPr lang="en-NL" dirty="0">
                <a:solidFill>
                  <a:srgbClr val="00B050"/>
                </a:solidFill>
                <a:sym typeface="Wingdings" pitchFamily="2" charset="2"/>
              </a:rPr>
              <a:t> ~ 10% </a:t>
            </a:r>
            <a:r>
              <a:rPr lang="en-NL" baseline="30000" dirty="0">
                <a:solidFill>
                  <a:srgbClr val="00B050"/>
                </a:solidFill>
              </a:rPr>
              <a:t>48</a:t>
            </a:r>
            <a:r>
              <a:rPr lang="en-NL" dirty="0">
                <a:solidFill>
                  <a:srgbClr val="00B050"/>
                </a:solidFill>
              </a:rPr>
              <a:t>Ca/</a:t>
            </a:r>
            <a:r>
              <a:rPr lang="en-NL" baseline="30000" dirty="0">
                <a:solidFill>
                  <a:srgbClr val="00B050"/>
                </a:solidFill>
              </a:rPr>
              <a:t>40</a:t>
            </a:r>
            <a:r>
              <a:rPr lang="en-NL" dirty="0">
                <a:solidFill>
                  <a:srgbClr val="00B050"/>
                </a:solidFill>
              </a:rPr>
              <a:t>Ca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A716E1-35D8-30AC-20E1-958C9DC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 close-up of a glass container&#10;&#10;Description automatically generated">
            <a:extLst>
              <a:ext uri="{FF2B5EF4-FFF2-40B4-BE49-F238E27FC236}">
                <a16:creationId xmlns:a16="http://schemas.microsoft.com/office/drawing/2014/main" xmlns="" id="{FA0CACBB-E9CD-52DA-A3CB-DF6AC332F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244" y="260353"/>
            <a:ext cx="3429000" cy="6096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719032-F840-09E2-A478-4F451B5D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0414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76082-C3E6-D9D2-3B21-AD3B5F8B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PRODUCTION CHAIN RADIOLOGY ISOTOPES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9AE55BB-62CD-5FAF-47F9-4A027735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D5BBAE8-F493-9794-1A3D-DA58950C11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04902391"/>
              </p:ext>
            </p:extLst>
          </p:nvPr>
        </p:nvGraphicFramePr>
        <p:xfrm>
          <a:off x="1187115" y="1241812"/>
          <a:ext cx="10395283" cy="187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55F87C26-E10F-C95A-E19E-2E3AC8ED5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6165068"/>
              </p:ext>
            </p:extLst>
          </p:nvPr>
        </p:nvGraphicFramePr>
        <p:xfrm>
          <a:off x="1187115" y="2646947"/>
          <a:ext cx="10507580" cy="325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BC0AFB-DBBE-15C8-160A-6DEA0B5F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99705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D9847-0EAF-F31C-F4C3-C182964A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Interpretation 2018 RU experiment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E346B-C04B-FEDD-1F0D-7DE29826D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NL" dirty="0"/>
                  <a:t>Using some assumptions one can calculate the seperation factor (Menes, 68):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nl-NL" b="0" dirty="0"/>
              </a:p>
              <a:p>
                <a:r>
                  <a:rPr lang="nl-NL" b="0" dirty="0"/>
                  <a:t>We </a:t>
                </a:r>
                <a:r>
                  <a:rPr lang="nl-NL" b="0" dirty="0" err="1"/>
                  <a:t>find</a:t>
                </a:r>
                <a:r>
                  <a:rPr lang="nl-NL" b="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=1+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nl-NL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endParaRPr lang="nl-NL" b="0" dirty="0"/>
              </a:p>
              <a:p>
                <a:r>
                  <a:rPr lang="nl-NL" dirty="0"/>
                  <a:t>Putting in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dirty="0" err="1"/>
                  <a:t>numbers</a:t>
                </a:r>
                <a:r>
                  <a:rPr lang="nl-NL" dirty="0"/>
                  <a:t> we get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=0.07 −0.11</m:t>
                    </m:r>
                  </m:oMath>
                </a14:m>
                <a:endParaRPr lang="nl-NL" b="0" dirty="0"/>
              </a:p>
              <a:p>
                <a:r>
                  <a:rPr lang="nl-NL" dirty="0"/>
                  <a:t>Order of magnitude </a:t>
                </a:r>
                <a:r>
                  <a:rPr lang="nl-NL" dirty="0" err="1"/>
                  <a:t>higher</a:t>
                </a:r>
                <a:r>
                  <a:rPr lang="nl-NL" dirty="0"/>
                  <a:t> </a:t>
                </a:r>
                <a:r>
                  <a:rPr lang="nl-NL" dirty="0" err="1"/>
                  <a:t>than</a:t>
                </a:r>
                <a:r>
                  <a:rPr lang="nl-NL" dirty="0"/>
                  <a:t> </a:t>
                </a:r>
                <a:r>
                  <a:rPr lang="nl-NL" dirty="0" err="1"/>
                  <a:t>literature</a:t>
                </a:r>
                <a:r>
                  <a:rPr lang="nl-NL" dirty="0"/>
                  <a:t> </a:t>
                </a:r>
                <a:r>
                  <a:rPr lang="nl-NL" dirty="0" err="1"/>
                  <a:t>using</a:t>
                </a:r>
                <a:r>
                  <a:rPr lang="nl-NL" dirty="0"/>
                  <a:t> </a:t>
                </a:r>
                <a:r>
                  <a:rPr lang="nl-NL" dirty="0" err="1"/>
                  <a:t>CaBr</a:t>
                </a:r>
                <a:endParaRPr lang="nl-NL" dirty="0"/>
              </a:p>
              <a:p>
                <a:pPr lvl="1"/>
                <a:r>
                  <a:rPr lang="nl-NL" b="0" dirty="0" err="1"/>
                  <a:t>Sta</a:t>
                </a:r>
                <a:r>
                  <a:rPr lang="nl-NL" dirty="0" err="1"/>
                  <a:t>rt-up</a:t>
                </a:r>
                <a:r>
                  <a:rPr lang="nl-NL" dirty="0"/>
                  <a:t> effect </a:t>
                </a:r>
                <a:r>
                  <a:rPr lang="nl-NL" dirty="0" err="1"/>
                  <a:t>which</a:t>
                </a:r>
                <a:r>
                  <a:rPr lang="nl-NL" dirty="0"/>
                  <a:t> </a:t>
                </a:r>
                <a:r>
                  <a:rPr lang="nl-NL" dirty="0" err="1"/>
                  <a:t>will</a:t>
                </a:r>
                <a:r>
                  <a:rPr lang="nl-NL" dirty="0"/>
                  <a:t> </a:t>
                </a:r>
                <a:r>
                  <a:rPr lang="nl-NL" dirty="0" err="1"/>
                  <a:t>saturate</a:t>
                </a:r>
                <a:r>
                  <a:rPr lang="nl-NL" dirty="0"/>
                  <a:t> </a:t>
                </a:r>
                <a:r>
                  <a:rPr lang="nl-NL" dirty="0" err="1"/>
                  <a:t>with</a:t>
                </a:r>
                <a:r>
                  <a:rPr lang="nl-NL" dirty="0"/>
                  <a:t> more Q?</a:t>
                </a:r>
              </a:p>
              <a:p>
                <a:pPr lvl="1"/>
                <a:r>
                  <a:rPr lang="nl-NL" b="0" dirty="0"/>
                  <a:t>Boost </a:t>
                </a:r>
                <a:r>
                  <a:rPr lang="nl-NL" b="0" dirty="0" err="1"/>
                  <a:t>from</a:t>
                </a:r>
                <a:r>
                  <a:rPr lang="nl-NL" b="0" dirty="0"/>
                  <a:t> </a:t>
                </a:r>
                <a:r>
                  <a:rPr lang="nl-NL" b="0" dirty="0" err="1"/>
                  <a:t>asymmetric</a:t>
                </a:r>
                <a:r>
                  <a:rPr lang="nl-NL" b="0" dirty="0"/>
                  <a:t> mixture?</a:t>
                </a:r>
              </a:p>
              <a:p>
                <a:pPr lvl="1"/>
                <a:r>
                  <a:rPr lang="nl-NL" b="0" dirty="0"/>
                  <a:t>Effect </a:t>
                </a:r>
                <a:r>
                  <a:rPr lang="nl-NL" b="0" dirty="0" err="1"/>
                  <a:t>from</a:t>
                </a:r>
                <a:r>
                  <a:rPr lang="nl-NL" b="0" dirty="0"/>
                  <a:t> low-</a:t>
                </a:r>
                <a:r>
                  <a:rPr lang="nl-NL" b="0" dirty="0" err="1"/>
                  <a:t>current</a:t>
                </a:r>
                <a:r>
                  <a:rPr lang="nl-NL" b="0" dirty="0"/>
                  <a:t> / </a:t>
                </a:r>
                <a:r>
                  <a:rPr lang="nl-NL" b="0" dirty="0" err="1"/>
                  <a:t>tight</a:t>
                </a:r>
                <a:r>
                  <a:rPr lang="nl-NL" b="0" dirty="0"/>
                  <a:t> filter?</a:t>
                </a:r>
              </a:p>
              <a:p>
                <a:pPr lvl="1"/>
                <a:r>
                  <a:rPr lang="nl-NL" b="0" dirty="0" err="1"/>
                  <a:t>Lower</a:t>
                </a:r>
                <a:r>
                  <a:rPr lang="nl-NL" b="0" dirty="0"/>
                  <a:t> </a:t>
                </a:r>
                <a:r>
                  <a:rPr lang="nl-NL" b="0" dirty="0" err="1"/>
                  <a:t>temperature</a:t>
                </a:r>
                <a:r>
                  <a:rPr lang="nl-NL" b="0" dirty="0"/>
                  <a:t>?</a:t>
                </a:r>
              </a:p>
              <a:p>
                <a:pPr marL="0" indent="0">
                  <a:buNone/>
                </a:pPr>
                <a:endParaRPr lang="nl-NL" b="0" dirty="0"/>
              </a:p>
              <a:p>
                <a:pPr marL="0" indent="0">
                  <a:buNone/>
                </a:pPr>
                <a:endParaRPr lang="nl-NL" b="0" dirty="0"/>
              </a:p>
              <a:p>
                <a:pPr marL="0" indent="0">
                  <a:buNone/>
                </a:pPr>
                <a:r>
                  <a:rPr lang="en-NL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17E346B-C04B-FEDD-1F0D-7DE29826D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15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D2B6E1-9213-A9B8-F07B-EE4CCBAD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7205A5-D609-0207-D259-3C2C1398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165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CD4642-6DA2-4A00-8521-DEAE7D2E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calcium isotopes</a:t>
            </a:r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06EF46BC-86F4-446E-8D06-E979314D9E67}"/>
              </a:ext>
            </a:extLst>
          </p:cNvPr>
          <p:cNvGrpSpPr>
            <a:grpSpLocks noChangeAspect="1"/>
          </p:cNvGrpSpPr>
          <p:nvPr/>
        </p:nvGrpSpPr>
        <p:grpSpPr>
          <a:xfrm>
            <a:off x="1775663" y="1079876"/>
            <a:ext cx="8134418" cy="4974025"/>
            <a:chOff x="1560422" y="1259059"/>
            <a:chExt cx="8250624" cy="5021316"/>
          </a:xfrm>
        </p:grpSpPr>
        <p:grpSp>
          <p:nvGrpSpPr>
            <p:cNvPr id="4" name="Group 4">
              <a:extLst>
                <a:ext uri="{FF2B5EF4-FFF2-40B4-BE49-F238E27FC236}">
                  <a16:creationId xmlns="" xmlns:a16="http://schemas.microsoft.com/office/drawing/2014/main" id="{448418BE-8A97-455F-B7A8-9A1CCE6D4DE4}"/>
                </a:ext>
              </a:extLst>
            </p:cNvPr>
            <p:cNvGrpSpPr/>
            <p:nvPr/>
          </p:nvGrpSpPr>
          <p:grpSpPr>
            <a:xfrm>
              <a:off x="2013403" y="2198944"/>
              <a:ext cx="7797643" cy="4081431"/>
              <a:chOff x="2013403" y="2198944"/>
              <a:chExt cx="7797643" cy="408143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794F5AD2-94BA-4111-8933-8687D7904D42}"/>
                  </a:ext>
                </a:extLst>
              </p:cNvPr>
              <p:cNvSpPr/>
              <p:nvPr/>
            </p:nvSpPr>
            <p:spPr>
              <a:xfrm>
                <a:off x="3297849" y="4575491"/>
                <a:ext cx="6422232" cy="35155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14">
                <a:extLst>
                  <a:ext uri="{FF2B5EF4-FFF2-40B4-BE49-F238E27FC236}">
                    <a16:creationId xmlns="" xmlns:a16="http://schemas.microsoft.com/office/drawing/2014/main" id="{956A072C-8E9C-4EF1-A3EF-E665E953B36E}"/>
                  </a:ext>
                </a:extLst>
              </p:cNvPr>
              <p:cNvGrpSpPr/>
              <p:nvPr/>
            </p:nvGrpSpPr>
            <p:grpSpPr>
              <a:xfrm>
                <a:off x="2013403" y="2198944"/>
                <a:ext cx="7797643" cy="4081431"/>
                <a:chOff x="2013403" y="2198944"/>
                <a:chExt cx="7797643" cy="4081431"/>
              </a:xfrm>
            </p:grpSpPr>
            <p:sp>
              <p:nvSpPr>
                <p:cNvPr id="16" name="Rectangle 662">
                  <a:extLst>
                    <a:ext uri="{FF2B5EF4-FFF2-40B4-BE49-F238E27FC236}">
                      <a16:creationId xmlns="" xmlns:a16="http://schemas.microsoft.com/office/drawing/2014/main" id="{0EA38EFF-5B91-43CE-BE92-6504BBFAF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5525" y="3875247"/>
                  <a:ext cx="1282533" cy="364413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7" name="Rectangle 671">
                  <a:extLst>
                    <a:ext uri="{FF2B5EF4-FFF2-40B4-BE49-F238E27FC236}">
                      <a16:creationId xmlns="" xmlns:a16="http://schemas.microsoft.com/office/drawing/2014/main" id="{86B083BA-8392-4672-8ABA-627AB4447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4090" y="5907388"/>
                  <a:ext cx="1702261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8" name="Rectangle 670">
                  <a:extLst>
                    <a:ext uri="{FF2B5EF4-FFF2-40B4-BE49-F238E27FC236}">
                      <a16:creationId xmlns="" xmlns:a16="http://schemas.microsoft.com/office/drawing/2014/main" id="{96A3FA95-52D5-44CA-A0F7-111D549FE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531541"/>
                  <a:ext cx="5986701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9" name="Rectangle 669">
                  <a:extLst>
                    <a:ext uri="{FF2B5EF4-FFF2-40B4-BE49-F238E27FC236}">
                      <a16:creationId xmlns="" xmlns:a16="http://schemas.microsoft.com/office/drawing/2014/main" id="{4CBB5E0E-7933-4E62-ABDF-E7A61B1B1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1772" y="2363288"/>
                  <a:ext cx="408309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0" name="Rectangle 668">
                  <a:extLst>
                    <a:ext uri="{FF2B5EF4-FFF2-40B4-BE49-F238E27FC236}">
                      <a16:creationId xmlns="" xmlns:a16="http://schemas.microsoft.com/office/drawing/2014/main" id="{D0CFAB6D-AB45-470E-9E84-B0C82705F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2374720"/>
                  <a:ext cx="414862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1" name="Rectangle 667">
                  <a:extLst>
                    <a:ext uri="{FF2B5EF4-FFF2-40B4-BE49-F238E27FC236}">
                      <a16:creationId xmlns="" xmlns:a16="http://schemas.microsoft.com/office/drawing/2014/main" id="{196EEE1E-6924-4598-938B-1616C6089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2739133"/>
                  <a:ext cx="857774" cy="728827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2" name="Rectangle 666">
                  <a:extLst>
                    <a:ext uri="{FF2B5EF4-FFF2-40B4-BE49-F238E27FC236}">
                      <a16:creationId xmlns="" xmlns:a16="http://schemas.microsoft.com/office/drawing/2014/main" id="{C6E59BF6-56DC-4311-B26E-6F007E189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67428" y="2727701"/>
                  <a:ext cx="2552653" cy="760266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3" name="Rectangle 664">
                  <a:extLst>
                    <a:ext uri="{FF2B5EF4-FFF2-40B4-BE49-F238E27FC236}">
                      <a16:creationId xmlns="" xmlns:a16="http://schemas.microsoft.com/office/drawing/2014/main" id="{BC36F4C5-6D76-4EC9-9C7B-C22508A69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952" y="3486538"/>
                  <a:ext cx="7718488" cy="109324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71B38512-5D09-4C8C-9E84-B6018A3AF18F}"/>
                    </a:ext>
                  </a:extLst>
                </p:cNvPr>
                <p:cNvSpPr/>
                <p:nvPr/>
              </p:nvSpPr>
              <p:spPr>
                <a:xfrm>
                  <a:off x="2466650" y="3471379"/>
                  <a:ext cx="423719" cy="3588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665">
                  <a:extLst>
                    <a:ext uri="{FF2B5EF4-FFF2-40B4-BE49-F238E27FC236}">
                      <a16:creationId xmlns="" xmlns:a16="http://schemas.microsoft.com/office/drawing/2014/main" id="{3ED43EA4-D49E-463F-951A-3FD151642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4586925"/>
                  <a:ext cx="1293304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6" name="Rectangle 663">
                  <a:extLst>
                    <a:ext uri="{FF2B5EF4-FFF2-40B4-BE49-F238E27FC236}">
                      <a16:creationId xmlns="" xmlns:a16="http://schemas.microsoft.com/office/drawing/2014/main" id="{049241E8-A870-4323-A6E2-3CF52AEB4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0347" y="5893097"/>
                  <a:ext cx="4705207" cy="36441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27" name="Rectangle 331">
                  <a:extLst>
                    <a:ext uri="{FF2B5EF4-FFF2-40B4-BE49-F238E27FC236}">
                      <a16:creationId xmlns="" xmlns:a16="http://schemas.microsoft.com/office/drawing/2014/main" id="{89F4D00B-8746-457E-B6EF-C35DECB7C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1921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8" name="Rectangle 332">
                  <a:extLst>
                    <a:ext uri="{FF2B5EF4-FFF2-40B4-BE49-F238E27FC236}">
                      <a16:creationId xmlns="" xmlns:a16="http://schemas.microsoft.com/office/drawing/2014/main" id="{32C3D40C-A385-4B81-B294-DAEF58553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5998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9" name="Rectangle 333">
                  <a:extLst>
                    <a:ext uri="{FF2B5EF4-FFF2-40B4-BE49-F238E27FC236}">
                      <a16:creationId xmlns="" xmlns:a16="http://schemas.microsoft.com/office/drawing/2014/main" id="{F01F3270-F7D3-48F2-B152-83DDBDDE6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623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grpSp>
              <p:nvGrpSpPr>
                <p:cNvPr id="15" name="Group 335">
                  <a:extLst>
                    <a:ext uri="{FF2B5EF4-FFF2-40B4-BE49-F238E27FC236}">
                      <a16:creationId xmlns="" xmlns:a16="http://schemas.microsoft.com/office/drawing/2014/main" id="{054F6091-48F6-4EDA-83DA-8F715F4386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0706" y="2198944"/>
                  <a:ext cx="7522131" cy="3098229"/>
                  <a:chOff x="371" y="739"/>
                  <a:chExt cx="5095" cy="2168"/>
                </a:xfrm>
              </p:grpSpPr>
              <p:sp>
                <p:nvSpPr>
                  <p:cNvPr id="143" name="Rectangle 336">
                    <a:extLst>
                      <a:ext uri="{FF2B5EF4-FFF2-40B4-BE49-F238E27FC236}">
                        <a16:creationId xmlns="" xmlns:a16="http://schemas.microsoft.com/office/drawing/2014/main" id="{BAEDBE1F-2E72-4F3F-BA50-AE64CCF9AC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73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</a:t>
                    </a:r>
                    <a:endParaRPr lang="en-US" altLang="en-US" sz="2000"/>
                  </a:p>
                </p:txBody>
              </p:sp>
              <p:sp>
                <p:nvSpPr>
                  <p:cNvPr id="144" name="Rectangle 337">
                    <a:extLst>
                      <a:ext uri="{FF2B5EF4-FFF2-40B4-BE49-F238E27FC236}">
                        <a16:creationId xmlns="" xmlns:a16="http://schemas.microsoft.com/office/drawing/2014/main" id="{760CA5EE-7C6A-473F-AEEA-DF9ADA4D0D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73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18</a:t>
                    </a:r>
                    <a:endParaRPr lang="en-US" altLang="en-US" sz="2000"/>
                  </a:p>
                </p:txBody>
              </p:sp>
              <p:sp>
                <p:nvSpPr>
                  <p:cNvPr id="145" name="Rectangle 338">
                    <a:extLst>
                      <a:ext uri="{FF2B5EF4-FFF2-40B4-BE49-F238E27FC236}">
                        <a16:creationId xmlns="" xmlns:a16="http://schemas.microsoft.com/office/drawing/2014/main" id="{057C124A-15E1-46BB-BDF3-1D6940D515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88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1</a:t>
                    </a:r>
                    <a:endParaRPr lang="en-US" altLang="en-US" sz="2000" dirty="0"/>
                  </a:p>
                </p:txBody>
              </p:sp>
              <p:sp>
                <p:nvSpPr>
                  <p:cNvPr id="146" name="Rectangle 339">
                    <a:extLst>
                      <a:ext uri="{FF2B5EF4-FFF2-40B4-BE49-F238E27FC236}">
                        <a16:creationId xmlns="" xmlns:a16="http://schemas.microsoft.com/office/drawing/2014/main" id="{CB7F60C7-98AE-45D8-8991-870186434A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41" y="88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</a:t>
                    </a:r>
                    <a:endParaRPr lang="en-US" altLang="en-US" sz="2000"/>
                  </a:p>
                </p:txBody>
              </p:sp>
              <p:sp>
                <p:nvSpPr>
                  <p:cNvPr id="147" name="Rectangle 340">
                    <a:extLst>
                      <a:ext uri="{FF2B5EF4-FFF2-40B4-BE49-F238E27FC236}">
                        <a16:creationId xmlns="" xmlns:a16="http://schemas.microsoft.com/office/drawing/2014/main" id="{E171C917-01DB-484D-950D-07DC72513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9" y="99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</a:t>
                    </a:r>
                    <a:endParaRPr lang="en-US" altLang="en-US" sz="2000"/>
                  </a:p>
                </p:txBody>
              </p:sp>
              <p:sp>
                <p:nvSpPr>
                  <p:cNvPr id="148" name="Rectangle 341">
                    <a:extLst>
                      <a:ext uri="{FF2B5EF4-FFF2-40B4-BE49-F238E27FC236}">
                        <a16:creationId xmlns="" xmlns:a16="http://schemas.microsoft.com/office/drawing/2014/main" id="{260D75EF-4430-43EB-8D78-0E4CE8C0D8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7" y="99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2</a:t>
                    </a:r>
                    <a:endParaRPr lang="en-US" altLang="en-US" sz="2000"/>
                  </a:p>
                </p:txBody>
              </p:sp>
              <p:sp>
                <p:nvSpPr>
                  <p:cNvPr id="149" name="Rectangle 342">
                    <a:extLst>
                      <a:ext uri="{FF2B5EF4-FFF2-40B4-BE49-F238E27FC236}">
                        <a16:creationId xmlns="" xmlns:a16="http://schemas.microsoft.com/office/drawing/2014/main" id="{F39831A6-BFF3-4E45-9973-BF822A75E3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13</a:t>
                    </a:r>
                    <a:endParaRPr lang="en-US" altLang="en-US" sz="2000"/>
                  </a:p>
                </p:txBody>
              </p:sp>
              <p:sp>
                <p:nvSpPr>
                  <p:cNvPr id="150" name="Rectangle 343">
                    <a:extLst>
                      <a:ext uri="{FF2B5EF4-FFF2-40B4-BE49-F238E27FC236}">
                        <a16:creationId xmlns="" xmlns:a16="http://schemas.microsoft.com/office/drawing/2014/main" id="{66B5B906-2223-4907-8C8A-932B64231A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14</a:t>
                    </a:r>
                    <a:endParaRPr lang="en-US" altLang="en-US" sz="2000"/>
                  </a:p>
                </p:txBody>
              </p:sp>
              <p:sp>
                <p:nvSpPr>
                  <p:cNvPr id="151" name="Rectangle 344">
                    <a:extLst>
                      <a:ext uri="{FF2B5EF4-FFF2-40B4-BE49-F238E27FC236}">
                        <a16:creationId xmlns="" xmlns:a16="http://schemas.microsoft.com/office/drawing/2014/main" id="{AB9CE23B-A403-4012-8155-22BCD19552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15</a:t>
                    </a:r>
                    <a:endParaRPr lang="en-US" altLang="en-US" sz="2000"/>
                  </a:p>
                </p:txBody>
              </p:sp>
              <p:sp>
                <p:nvSpPr>
                  <p:cNvPr id="152" name="Rectangle 345">
                    <a:extLst>
                      <a:ext uri="{FF2B5EF4-FFF2-40B4-BE49-F238E27FC236}">
                        <a16:creationId xmlns="" xmlns:a16="http://schemas.microsoft.com/office/drawing/2014/main" id="{78A56B2C-5FF7-4E82-AF77-2E3F6A5F0E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16</a:t>
                    </a:r>
                    <a:endParaRPr lang="en-US" altLang="en-US" sz="2000"/>
                  </a:p>
                </p:txBody>
              </p:sp>
              <p:sp>
                <p:nvSpPr>
                  <p:cNvPr id="153" name="Rectangle 346">
                    <a:extLst>
                      <a:ext uri="{FF2B5EF4-FFF2-40B4-BE49-F238E27FC236}">
                        <a16:creationId xmlns="" xmlns:a16="http://schemas.microsoft.com/office/drawing/2014/main" id="{56EA0358-051C-412E-8605-BF9BF8EA6F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17</a:t>
                    </a:r>
                    <a:endParaRPr lang="en-US" altLang="en-US" sz="2000"/>
                  </a:p>
                </p:txBody>
              </p:sp>
              <p:sp>
                <p:nvSpPr>
                  <p:cNvPr id="154" name="Rectangle 347">
                    <a:extLst>
                      <a:ext uri="{FF2B5EF4-FFF2-40B4-BE49-F238E27FC236}">
                        <a16:creationId xmlns="" xmlns:a16="http://schemas.microsoft.com/office/drawing/2014/main" id="{EC023BEE-08AA-4D25-BBEB-8B18AC2397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99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He</a:t>
                    </a:r>
                    <a:endParaRPr lang="en-US" altLang="en-US" sz="2000"/>
                  </a:p>
                </p:txBody>
              </p:sp>
              <p:sp>
                <p:nvSpPr>
                  <p:cNvPr id="155" name="Rectangle 348">
                    <a:extLst>
                      <a:ext uri="{FF2B5EF4-FFF2-40B4-BE49-F238E27FC236}">
                        <a16:creationId xmlns="" xmlns:a16="http://schemas.microsoft.com/office/drawing/2014/main" id="{EF8D69A3-0C2B-42F1-A1BB-37998FFCB3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</a:t>
                    </a:r>
                    <a:endParaRPr lang="en-US" altLang="en-US" sz="2000"/>
                  </a:p>
                </p:txBody>
              </p:sp>
              <p:sp>
                <p:nvSpPr>
                  <p:cNvPr id="156" name="Rectangle 349">
                    <a:extLst>
                      <a:ext uri="{FF2B5EF4-FFF2-40B4-BE49-F238E27FC236}">
                        <a16:creationId xmlns="" xmlns:a16="http://schemas.microsoft.com/office/drawing/2014/main" id="{25465E42-169E-4D36-97A2-9AE3231545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7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</a:t>
                    </a:r>
                    <a:endParaRPr lang="en-US" altLang="en-US" sz="2000"/>
                  </a:p>
                </p:txBody>
              </p:sp>
              <p:sp>
                <p:nvSpPr>
                  <p:cNvPr id="157" name="Rectangle 350">
                    <a:extLst>
                      <a:ext uri="{FF2B5EF4-FFF2-40B4-BE49-F238E27FC236}">
                        <a16:creationId xmlns="" xmlns:a16="http://schemas.microsoft.com/office/drawing/2014/main" id="{538C13AA-E193-4FA4-A437-F3385673AE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9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</a:t>
                    </a:r>
                    <a:endParaRPr lang="en-US" altLang="en-US" sz="2000"/>
                  </a:p>
                </p:txBody>
              </p:sp>
              <p:sp>
                <p:nvSpPr>
                  <p:cNvPr id="158" name="Rectangle 351">
                    <a:extLst>
                      <a:ext uri="{FF2B5EF4-FFF2-40B4-BE49-F238E27FC236}">
                        <a16:creationId xmlns="" xmlns:a16="http://schemas.microsoft.com/office/drawing/2014/main" id="{36D01398-B4E9-4191-A2BF-00EDB3E699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6</a:t>
                    </a:r>
                    <a:endParaRPr lang="en-US" altLang="en-US" sz="2000"/>
                  </a:p>
                </p:txBody>
              </p:sp>
              <p:sp>
                <p:nvSpPr>
                  <p:cNvPr id="159" name="Rectangle 352">
                    <a:extLst>
                      <a:ext uri="{FF2B5EF4-FFF2-40B4-BE49-F238E27FC236}">
                        <a16:creationId xmlns="" xmlns:a16="http://schemas.microsoft.com/office/drawing/2014/main" id="{D4A13D99-F05A-453D-83AC-96AB8022B3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</a:t>
                    </a:r>
                    <a:endParaRPr lang="en-US" altLang="en-US" sz="2000"/>
                  </a:p>
                </p:txBody>
              </p:sp>
              <p:sp>
                <p:nvSpPr>
                  <p:cNvPr id="160" name="Rectangle 353">
                    <a:extLst>
                      <a:ext uri="{FF2B5EF4-FFF2-40B4-BE49-F238E27FC236}">
                        <a16:creationId xmlns="" xmlns:a16="http://schemas.microsoft.com/office/drawing/2014/main" id="{A069F012-2717-4D0F-94AC-F45D150205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6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</a:t>
                    </a:r>
                    <a:endParaRPr lang="en-US" altLang="en-US" sz="2000"/>
                  </a:p>
                </p:txBody>
              </p:sp>
              <p:sp>
                <p:nvSpPr>
                  <p:cNvPr id="161" name="Rectangle 354">
                    <a:extLst>
                      <a:ext uri="{FF2B5EF4-FFF2-40B4-BE49-F238E27FC236}">
                        <a16:creationId xmlns="" xmlns:a16="http://schemas.microsoft.com/office/drawing/2014/main" id="{4FAF72CD-4332-4B40-8992-607A0DB758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5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9</a:t>
                    </a:r>
                    <a:endParaRPr lang="en-US" altLang="en-US" sz="2000"/>
                  </a:p>
                </p:txBody>
              </p:sp>
              <p:sp>
                <p:nvSpPr>
                  <p:cNvPr id="162" name="Rectangle 355">
                    <a:extLst>
                      <a:ext uri="{FF2B5EF4-FFF2-40B4-BE49-F238E27FC236}">
                        <a16:creationId xmlns="" xmlns:a16="http://schemas.microsoft.com/office/drawing/2014/main" id="{32A90178-8B10-4C1E-9A74-772535AEFA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14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10</a:t>
                    </a:r>
                    <a:endParaRPr lang="en-US" altLang="en-US" sz="2000"/>
                  </a:p>
                </p:txBody>
              </p:sp>
              <p:sp>
                <p:nvSpPr>
                  <p:cNvPr id="163" name="Rectangle 356">
                    <a:extLst>
                      <a:ext uri="{FF2B5EF4-FFF2-40B4-BE49-F238E27FC236}">
                        <a16:creationId xmlns="" xmlns:a16="http://schemas.microsoft.com/office/drawing/2014/main" id="{E72ABAC5-51B0-41BE-8EC1-0E67F6F85D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1" y="1259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Li</a:t>
                    </a:r>
                    <a:endParaRPr lang="en-US" altLang="en-US" sz="2000"/>
                  </a:p>
                </p:txBody>
              </p:sp>
              <p:sp>
                <p:nvSpPr>
                  <p:cNvPr id="164" name="Rectangle 357">
                    <a:extLst>
                      <a:ext uri="{FF2B5EF4-FFF2-40B4-BE49-F238E27FC236}">
                        <a16:creationId xmlns="" xmlns:a16="http://schemas.microsoft.com/office/drawing/2014/main" id="{A17C9D3C-8B04-4C9D-94B0-A4F6560F39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25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Be</a:t>
                    </a:r>
                    <a:endParaRPr lang="en-US" altLang="en-US" sz="2000"/>
                  </a:p>
                </p:txBody>
              </p:sp>
              <p:sp>
                <p:nvSpPr>
                  <p:cNvPr id="165" name="Rectangle 358">
                    <a:extLst>
                      <a:ext uri="{FF2B5EF4-FFF2-40B4-BE49-F238E27FC236}">
                        <a16:creationId xmlns="" xmlns:a16="http://schemas.microsoft.com/office/drawing/2014/main" id="{FBA368EE-D6EB-4D1C-943D-F6AA902CD5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</a:t>
                    </a:r>
                    <a:endParaRPr lang="en-US" altLang="en-US" sz="2000"/>
                  </a:p>
                </p:txBody>
              </p:sp>
              <p:sp>
                <p:nvSpPr>
                  <p:cNvPr id="166" name="Rectangle 359">
                    <a:extLst>
                      <a:ext uri="{FF2B5EF4-FFF2-40B4-BE49-F238E27FC236}">
                        <a16:creationId xmlns="" xmlns:a16="http://schemas.microsoft.com/office/drawing/2014/main" id="{257F9C88-0AAE-4CB7-8D47-70BB03A34D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</a:t>
                    </a:r>
                    <a:endParaRPr lang="en-US" altLang="en-US" sz="2000"/>
                  </a:p>
                </p:txBody>
              </p:sp>
              <p:sp>
                <p:nvSpPr>
                  <p:cNvPr id="167" name="Rectangle 360">
                    <a:extLst>
                      <a:ext uri="{FF2B5EF4-FFF2-40B4-BE49-F238E27FC236}">
                        <a16:creationId xmlns="" xmlns:a16="http://schemas.microsoft.com/office/drawing/2014/main" id="{7039AF3B-6947-43C3-A016-761912024E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</a:t>
                    </a:r>
                    <a:endParaRPr lang="en-US" altLang="en-US" sz="2000"/>
                  </a:p>
                </p:txBody>
              </p:sp>
              <p:sp>
                <p:nvSpPr>
                  <p:cNvPr id="168" name="Rectangle 361">
                    <a:extLst>
                      <a:ext uri="{FF2B5EF4-FFF2-40B4-BE49-F238E27FC236}">
                        <a16:creationId xmlns="" xmlns:a16="http://schemas.microsoft.com/office/drawing/2014/main" id="{ECF6C4B5-3374-4654-9082-5151ED0606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1259"/>
                    <a:ext cx="8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O</a:t>
                    </a:r>
                    <a:endParaRPr lang="en-US" altLang="en-US" sz="2000"/>
                  </a:p>
                </p:txBody>
              </p:sp>
              <p:sp>
                <p:nvSpPr>
                  <p:cNvPr id="169" name="Rectangle 362">
                    <a:extLst>
                      <a:ext uri="{FF2B5EF4-FFF2-40B4-BE49-F238E27FC236}">
                        <a16:creationId xmlns="" xmlns:a16="http://schemas.microsoft.com/office/drawing/2014/main" id="{9C29773A-102E-483B-B1DF-B6A0E4930B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8" y="1259"/>
                    <a:ext cx="6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F</a:t>
                    </a:r>
                    <a:endParaRPr lang="en-US" altLang="en-US" sz="2000"/>
                  </a:p>
                </p:txBody>
              </p:sp>
              <p:sp>
                <p:nvSpPr>
                  <p:cNvPr id="170" name="Rectangle 363">
                    <a:extLst>
                      <a:ext uri="{FF2B5EF4-FFF2-40B4-BE49-F238E27FC236}">
                        <a16:creationId xmlns="" xmlns:a16="http://schemas.microsoft.com/office/drawing/2014/main" id="{EA1B9855-6D70-4056-A83D-376E071A04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5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Ne</a:t>
                    </a:r>
                    <a:endParaRPr lang="en-US" altLang="en-US" sz="2000"/>
                  </a:p>
                </p:txBody>
              </p:sp>
              <p:sp>
                <p:nvSpPr>
                  <p:cNvPr id="171" name="Rectangle 364">
                    <a:extLst>
                      <a:ext uri="{FF2B5EF4-FFF2-40B4-BE49-F238E27FC236}">
                        <a16:creationId xmlns="" xmlns:a16="http://schemas.microsoft.com/office/drawing/2014/main" id="{E70AE63E-FFE9-42F7-B53C-08155FD499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407"/>
                    <a:ext cx="10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11</a:t>
                    </a:r>
                    <a:endParaRPr lang="en-US" altLang="en-US" sz="2000"/>
                  </a:p>
                </p:txBody>
              </p:sp>
              <p:sp>
                <p:nvSpPr>
                  <p:cNvPr id="172" name="Rectangle 365">
                    <a:extLst>
                      <a:ext uri="{FF2B5EF4-FFF2-40B4-BE49-F238E27FC236}">
                        <a16:creationId xmlns="" xmlns:a16="http://schemas.microsoft.com/office/drawing/2014/main" id="{1F115357-789F-42DE-BFA5-52A9F43564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12</a:t>
                    </a:r>
                    <a:endParaRPr lang="en-US" altLang="en-US" sz="2000"/>
                  </a:p>
                </p:txBody>
              </p:sp>
              <p:sp>
                <p:nvSpPr>
                  <p:cNvPr id="173" name="Rectangle 366">
                    <a:extLst>
                      <a:ext uri="{FF2B5EF4-FFF2-40B4-BE49-F238E27FC236}">
                        <a16:creationId xmlns="" xmlns:a16="http://schemas.microsoft.com/office/drawing/2014/main" id="{31CCEAA7-9FFB-492E-8431-45DC8AFA19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13</a:t>
                    </a:r>
                    <a:endParaRPr lang="en-US" altLang="en-US" sz="2000"/>
                  </a:p>
                </p:txBody>
              </p:sp>
              <p:sp>
                <p:nvSpPr>
                  <p:cNvPr id="174" name="Rectangle 367">
                    <a:extLst>
                      <a:ext uri="{FF2B5EF4-FFF2-40B4-BE49-F238E27FC236}">
                        <a16:creationId xmlns="" xmlns:a16="http://schemas.microsoft.com/office/drawing/2014/main" id="{C56972E3-7DEE-4E80-81A2-A6064DB378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14</a:t>
                    </a:r>
                    <a:endParaRPr lang="en-US" altLang="en-US" sz="2000"/>
                  </a:p>
                </p:txBody>
              </p:sp>
              <p:sp>
                <p:nvSpPr>
                  <p:cNvPr id="175" name="Rectangle 368">
                    <a:extLst>
                      <a:ext uri="{FF2B5EF4-FFF2-40B4-BE49-F238E27FC236}">
                        <a16:creationId xmlns="" xmlns:a16="http://schemas.microsoft.com/office/drawing/2014/main" id="{64CD1505-2B85-4B2E-A044-21A5274F25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15</a:t>
                    </a:r>
                    <a:endParaRPr lang="en-US" altLang="en-US" sz="2000"/>
                  </a:p>
                </p:txBody>
              </p:sp>
              <p:sp>
                <p:nvSpPr>
                  <p:cNvPr id="176" name="Rectangle 369">
                    <a:extLst>
                      <a:ext uri="{FF2B5EF4-FFF2-40B4-BE49-F238E27FC236}">
                        <a16:creationId xmlns="" xmlns:a16="http://schemas.microsoft.com/office/drawing/2014/main" id="{2F17B21A-08F5-4060-BF45-FE4CDA078F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16</a:t>
                    </a:r>
                    <a:endParaRPr lang="en-US" altLang="en-US" sz="2000"/>
                  </a:p>
                </p:txBody>
              </p:sp>
              <p:sp>
                <p:nvSpPr>
                  <p:cNvPr id="177" name="Rectangle 370">
                    <a:extLst>
                      <a:ext uri="{FF2B5EF4-FFF2-40B4-BE49-F238E27FC236}">
                        <a16:creationId xmlns="" xmlns:a16="http://schemas.microsoft.com/office/drawing/2014/main" id="{000BDB78-3F4B-446F-A75C-6F0BFE40E8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17</a:t>
                    </a:r>
                    <a:endParaRPr lang="en-US" altLang="en-US" sz="2000"/>
                  </a:p>
                </p:txBody>
              </p:sp>
              <p:sp>
                <p:nvSpPr>
                  <p:cNvPr id="178" name="Rectangle 371">
                    <a:extLst>
                      <a:ext uri="{FF2B5EF4-FFF2-40B4-BE49-F238E27FC236}">
                        <a16:creationId xmlns="" xmlns:a16="http://schemas.microsoft.com/office/drawing/2014/main" id="{158B281D-9543-4C91-AB92-5E3F0861F1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18</a:t>
                    </a:r>
                    <a:endParaRPr lang="en-US" altLang="en-US" sz="2000"/>
                  </a:p>
                </p:txBody>
              </p:sp>
              <p:sp>
                <p:nvSpPr>
                  <p:cNvPr id="179" name="Rectangle 372">
                    <a:extLst>
                      <a:ext uri="{FF2B5EF4-FFF2-40B4-BE49-F238E27FC236}">
                        <a16:creationId xmlns="" xmlns:a16="http://schemas.microsoft.com/office/drawing/2014/main" id="{F524D40C-0EE5-47E5-A69B-64417286CA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" y="151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Na</a:t>
                    </a:r>
                    <a:endParaRPr lang="en-US" altLang="en-US" sz="2000"/>
                  </a:p>
                </p:txBody>
              </p:sp>
              <p:sp>
                <p:nvSpPr>
                  <p:cNvPr id="180" name="Rectangle 373">
                    <a:extLst>
                      <a:ext uri="{FF2B5EF4-FFF2-40B4-BE49-F238E27FC236}">
                        <a16:creationId xmlns="" xmlns:a16="http://schemas.microsoft.com/office/drawing/2014/main" id="{C6AD7C3D-2C50-4CF3-A13F-C058C7BAB5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4" y="1519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Mg</a:t>
                    </a:r>
                    <a:endParaRPr lang="en-US" altLang="en-US" sz="2000"/>
                  </a:p>
                </p:txBody>
              </p:sp>
              <p:sp>
                <p:nvSpPr>
                  <p:cNvPr id="181" name="Rectangle 374">
                    <a:extLst>
                      <a:ext uri="{FF2B5EF4-FFF2-40B4-BE49-F238E27FC236}">
                        <a16:creationId xmlns="" xmlns:a16="http://schemas.microsoft.com/office/drawing/2014/main" id="{DEE963C6-E51D-4F11-8865-1BB082E719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7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3</a:t>
                    </a:r>
                    <a:endParaRPr lang="en-US" altLang="en-US" sz="2000"/>
                  </a:p>
                </p:txBody>
              </p:sp>
              <p:sp>
                <p:nvSpPr>
                  <p:cNvPr id="182" name="Rectangle 375">
                    <a:extLst>
                      <a:ext uri="{FF2B5EF4-FFF2-40B4-BE49-F238E27FC236}">
                        <a16:creationId xmlns="" xmlns:a16="http://schemas.microsoft.com/office/drawing/2014/main" id="{EE08577B-C587-4A75-B1E5-DA4D2BE2E1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7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4</a:t>
                    </a:r>
                    <a:endParaRPr lang="en-US" altLang="en-US" sz="2000"/>
                  </a:p>
                </p:txBody>
              </p:sp>
              <p:sp>
                <p:nvSpPr>
                  <p:cNvPr id="183" name="Rectangle 376">
                    <a:extLst>
                      <a:ext uri="{FF2B5EF4-FFF2-40B4-BE49-F238E27FC236}">
                        <a16:creationId xmlns="" xmlns:a16="http://schemas.microsoft.com/office/drawing/2014/main" id="{9322D068-38F4-4C5B-9D79-42583D753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5</a:t>
                    </a:r>
                    <a:endParaRPr lang="en-US" altLang="en-US" sz="2000"/>
                  </a:p>
                </p:txBody>
              </p:sp>
              <p:sp>
                <p:nvSpPr>
                  <p:cNvPr id="184" name="Rectangle 377">
                    <a:extLst>
                      <a:ext uri="{FF2B5EF4-FFF2-40B4-BE49-F238E27FC236}">
                        <a16:creationId xmlns="" xmlns:a16="http://schemas.microsoft.com/office/drawing/2014/main" id="{628F096E-19AA-4029-B56B-C0B7C321AE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5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6</a:t>
                    </a:r>
                    <a:endParaRPr lang="en-US" altLang="en-US" sz="2000"/>
                  </a:p>
                </p:txBody>
              </p:sp>
              <p:sp>
                <p:nvSpPr>
                  <p:cNvPr id="185" name="Rectangle 378">
                    <a:extLst>
                      <a:ext uri="{FF2B5EF4-FFF2-40B4-BE49-F238E27FC236}">
                        <a16:creationId xmlns="" xmlns:a16="http://schemas.microsoft.com/office/drawing/2014/main" id="{860FC1E3-EA2A-4683-9247-B61B5A610C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7</a:t>
                    </a:r>
                    <a:endParaRPr lang="en-US" altLang="en-US" sz="2000"/>
                  </a:p>
                </p:txBody>
              </p:sp>
              <p:sp>
                <p:nvSpPr>
                  <p:cNvPr id="186" name="Rectangle 379">
                    <a:extLst>
                      <a:ext uri="{FF2B5EF4-FFF2-40B4-BE49-F238E27FC236}">
                        <a16:creationId xmlns="" xmlns:a16="http://schemas.microsoft.com/office/drawing/2014/main" id="{5C0FDA7A-8FA3-4B28-B297-470F21AF44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8</a:t>
                    </a:r>
                    <a:endParaRPr lang="en-US" altLang="en-US" sz="2000"/>
                  </a:p>
                </p:txBody>
              </p:sp>
              <p:sp>
                <p:nvSpPr>
                  <p:cNvPr id="187" name="Rectangle 380">
                    <a:extLst>
                      <a:ext uri="{FF2B5EF4-FFF2-40B4-BE49-F238E27FC236}">
                        <a16:creationId xmlns="" xmlns:a16="http://schemas.microsoft.com/office/drawing/2014/main" id="{FE0E01E4-F9C4-4A32-82F2-B269B29E6E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9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9</a:t>
                    </a:r>
                    <a:endParaRPr lang="en-US" altLang="en-US" sz="2000"/>
                  </a:p>
                </p:txBody>
              </p:sp>
              <p:sp>
                <p:nvSpPr>
                  <p:cNvPr id="188" name="Rectangle 381">
                    <a:extLst>
                      <a:ext uri="{FF2B5EF4-FFF2-40B4-BE49-F238E27FC236}">
                        <a16:creationId xmlns="" xmlns:a16="http://schemas.microsoft.com/office/drawing/2014/main" id="{CD3B654B-28DD-41CF-B1E5-B7EB3567A8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10</a:t>
                    </a:r>
                    <a:endParaRPr lang="en-US" altLang="en-US" sz="2000"/>
                  </a:p>
                </p:txBody>
              </p:sp>
              <p:sp>
                <p:nvSpPr>
                  <p:cNvPr id="189" name="Rectangle 382">
                    <a:extLst>
                      <a:ext uri="{FF2B5EF4-FFF2-40B4-BE49-F238E27FC236}">
                        <a16:creationId xmlns="" xmlns:a16="http://schemas.microsoft.com/office/drawing/2014/main" id="{F2D0B034-9EC4-4BDC-BB4C-33E7718E16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519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11</a:t>
                    </a:r>
                    <a:endParaRPr lang="en-US" altLang="en-US" sz="2000"/>
                  </a:p>
                </p:txBody>
              </p:sp>
              <p:sp>
                <p:nvSpPr>
                  <p:cNvPr id="190" name="Rectangle 383">
                    <a:extLst>
                      <a:ext uri="{FF2B5EF4-FFF2-40B4-BE49-F238E27FC236}">
                        <a16:creationId xmlns="" xmlns:a16="http://schemas.microsoft.com/office/drawing/2014/main" id="{E193FF4A-2C9B-4F87-AD21-1608725D3C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12</a:t>
                    </a:r>
                    <a:endParaRPr lang="en-US" altLang="en-US" sz="2000"/>
                  </a:p>
                </p:txBody>
              </p:sp>
              <p:sp>
                <p:nvSpPr>
                  <p:cNvPr id="191" name="Rectangle 384">
                    <a:extLst>
                      <a:ext uri="{FF2B5EF4-FFF2-40B4-BE49-F238E27FC236}">
                        <a16:creationId xmlns="" xmlns:a16="http://schemas.microsoft.com/office/drawing/2014/main" id="{35C0F8AD-342B-4056-B6A0-E67584C246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519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Al</a:t>
                    </a:r>
                    <a:endParaRPr lang="en-US" altLang="en-US" sz="2000"/>
                  </a:p>
                </p:txBody>
              </p:sp>
              <p:sp>
                <p:nvSpPr>
                  <p:cNvPr id="192" name="Rectangle 385">
                    <a:extLst>
                      <a:ext uri="{FF2B5EF4-FFF2-40B4-BE49-F238E27FC236}">
                        <a16:creationId xmlns="" xmlns:a16="http://schemas.microsoft.com/office/drawing/2014/main" id="{D250EC46-C6F2-428D-9C28-F96FFEC283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1519"/>
                    <a:ext cx="10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Si</a:t>
                    </a:r>
                    <a:endParaRPr lang="en-US" altLang="en-US" sz="2000"/>
                  </a:p>
                </p:txBody>
              </p:sp>
              <p:sp>
                <p:nvSpPr>
                  <p:cNvPr id="193" name="Rectangle 386">
                    <a:extLst>
                      <a:ext uri="{FF2B5EF4-FFF2-40B4-BE49-F238E27FC236}">
                        <a16:creationId xmlns="" xmlns:a16="http://schemas.microsoft.com/office/drawing/2014/main" id="{5FEB0961-58C6-4939-B975-9EC9B8A528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5" y="1519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</a:t>
                    </a:r>
                    <a:endParaRPr lang="en-US" altLang="en-US" sz="2000"/>
                  </a:p>
                </p:txBody>
              </p:sp>
              <p:sp>
                <p:nvSpPr>
                  <p:cNvPr id="194" name="Rectangle 387">
                    <a:extLst>
                      <a:ext uri="{FF2B5EF4-FFF2-40B4-BE49-F238E27FC236}">
                        <a16:creationId xmlns="" xmlns:a16="http://schemas.microsoft.com/office/drawing/2014/main" id="{09298E4A-54C0-4850-B317-96F517599F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1519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</a:t>
                    </a:r>
                    <a:endParaRPr lang="en-US" altLang="en-US" sz="2000"/>
                  </a:p>
                </p:txBody>
              </p:sp>
              <p:sp>
                <p:nvSpPr>
                  <p:cNvPr id="195" name="Rectangle 388">
                    <a:extLst>
                      <a:ext uri="{FF2B5EF4-FFF2-40B4-BE49-F238E27FC236}">
                        <a16:creationId xmlns="" xmlns:a16="http://schemas.microsoft.com/office/drawing/2014/main" id="{CC882B72-4B4D-4F93-B0E3-32365739DB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30" y="1519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Cl</a:t>
                    </a:r>
                    <a:endParaRPr lang="en-US" altLang="en-US" sz="2000"/>
                  </a:p>
                </p:txBody>
              </p:sp>
              <p:sp>
                <p:nvSpPr>
                  <p:cNvPr id="196" name="Rectangle 389">
                    <a:extLst>
                      <a:ext uri="{FF2B5EF4-FFF2-40B4-BE49-F238E27FC236}">
                        <a16:creationId xmlns="" xmlns:a16="http://schemas.microsoft.com/office/drawing/2014/main" id="{39FC1A89-1447-461F-822A-5BEA2743F4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7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Ar</a:t>
                    </a:r>
                    <a:endParaRPr lang="en-US" altLang="en-US" sz="2000"/>
                  </a:p>
                </p:txBody>
              </p:sp>
              <p:sp>
                <p:nvSpPr>
                  <p:cNvPr id="197" name="Rectangle 390">
                    <a:extLst>
                      <a:ext uri="{FF2B5EF4-FFF2-40B4-BE49-F238E27FC236}">
                        <a16:creationId xmlns="" xmlns:a16="http://schemas.microsoft.com/office/drawing/2014/main" id="{BAB5B89E-D4E5-43AB-B18C-DC9A91DC00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19</a:t>
                    </a:r>
                    <a:endParaRPr lang="en-US" altLang="en-US" sz="2000" dirty="0"/>
                  </a:p>
                </p:txBody>
              </p:sp>
              <p:sp>
                <p:nvSpPr>
                  <p:cNvPr id="198" name="Rectangle 391">
                    <a:extLst>
                      <a:ext uri="{FF2B5EF4-FFF2-40B4-BE49-F238E27FC236}">
                        <a16:creationId xmlns="" xmlns:a16="http://schemas.microsoft.com/office/drawing/2014/main" id="{A251995E-D1D0-4971-951D-D3322D1019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20</a:t>
                    </a:r>
                    <a:endParaRPr lang="en-US" altLang="en-US" sz="2000"/>
                  </a:p>
                </p:txBody>
              </p:sp>
              <p:sp>
                <p:nvSpPr>
                  <p:cNvPr id="199" name="Rectangle 392">
                    <a:extLst>
                      <a:ext uri="{FF2B5EF4-FFF2-40B4-BE49-F238E27FC236}">
                        <a16:creationId xmlns="" xmlns:a16="http://schemas.microsoft.com/office/drawing/2014/main" id="{ED0FC1E1-9CEA-486B-AD9D-F34ED4A6CA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21</a:t>
                    </a:r>
                    <a:endParaRPr lang="en-US" altLang="en-US" sz="2000"/>
                  </a:p>
                </p:txBody>
              </p:sp>
              <p:sp>
                <p:nvSpPr>
                  <p:cNvPr id="200" name="Rectangle 393">
                    <a:extLst>
                      <a:ext uri="{FF2B5EF4-FFF2-40B4-BE49-F238E27FC236}">
                        <a16:creationId xmlns="" xmlns:a16="http://schemas.microsoft.com/office/drawing/2014/main" id="{40DCF56B-617D-42FE-A8EC-341770C4CE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22</a:t>
                    </a:r>
                    <a:endParaRPr lang="en-US" altLang="en-US" sz="2000"/>
                  </a:p>
                </p:txBody>
              </p:sp>
              <p:sp>
                <p:nvSpPr>
                  <p:cNvPr id="201" name="Rectangle 394">
                    <a:extLst>
                      <a:ext uri="{FF2B5EF4-FFF2-40B4-BE49-F238E27FC236}">
                        <a16:creationId xmlns="" xmlns:a16="http://schemas.microsoft.com/office/drawing/2014/main" id="{5F2D9E7B-EDC1-44B2-B62D-72F3CB305C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23</a:t>
                    </a:r>
                    <a:endParaRPr lang="en-US" altLang="en-US" sz="2000"/>
                  </a:p>
                </p:txBody>
              </p:sp>
              <p:sp>
                <p:nvSpPr>
                  <p:cNvPr id="202" name="Rectangle 395">
                    <a:extLst>
                      <a:ext uri="{FF2B5EF4-FFF2-40B4-BE49-F238E27FC236}">
                        <a16:creationId xmlns="" xmlns:a16="http://schemas.microsoft.com/office/drawing/2014/main" id="{1BB6D822-0F92-4AC2-B067-41FA96D3DF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24</a:t>
                    </a:r>
                    <a:endParaRPr lang="en-US" altLang="en-US" sz="2000"/>
                  </a:p>
                </p:txBody>
              </p:sp>
              <p:sp>
                <p:nvSpPr>
                  <p:cNvPr id="203" name="Rectangle 396">
                    <a:extLst>
                      <a:ext uri="{FF2B5EF4-FFF2-40B4-BE49-F238E27FC236}">
                        <a16:creationId xmlns="" xmlns:a16="http://schemas.microsoft.com/office/drawing/2014/main" id="{F527BB2C-9A39-495F-ABB1-5754986F29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25</a:t>
                    </a:r>
                    <a:endParaRPr lang="en-US" altLang="en-US" sz="2000"/>
                  </a:p>
                </p:txBody>
              </p:sp>
              <p:sp>
                <p:nvSpPr>
                  <p:cNvPr id="204" name="Rectangle 397">
                    <a:extLst>
                      <a:ext uri="{FF2B5EF4-FFF2-40B4-BE49-F238E27FC236}">
                        <a16:creationId xmlns="" xmlns:a16="http://schemas.microsoft.com/office/drawing/2014/main" id="{D23CA122-6433-4CA2-9C10-02421AFAD3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26</a:t>
                    </a:r>
                    <a:endParaRPr lang="en-US" altLang="en-US" sz="2000"/>
                  </a:p>
                </p:txBody>
              </p:sp>
              <p:sp>
                <p:nvSpPr>
                  <p:cNvPr id="205" name="Rectangle 398">
                    <a:extLst>
                      <a:ext uri="{FF2B5EF4-FFF2-40B4-BE49-F238E27FC236}">
                        <a16:creationId xmlns="" xmlns:a16="http://schemas.microsoft.com/office/drawing/2014/main" id="{EC06DBAC-983A-4085-866F-4D9E911F25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27</a:t>
                    </a:r>
                    <a:endParaRPr lang="en-US" altLang="en-US" sz="2000"/>
                  </a:p>
                </p:txBody>
              </p:sp>
              <p:sp>
                <p:nvSpPr>
                  <p:cNvPr id="206" name="Rectangle 399">
                    <a:extLst>
                      <a:ext uri="{FF2B5EF4-FFF2-40B4-BE49-F238E27FC236}">
                        <a16:creationId xmlns="" xmlns:a16="http://schemas.microsoft.com/office/drawing/2014/main" id="{4F3450C4-759E-456B-BFDF-CBC6E5E8D7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28</a:t>
                    </a:r>
                    <a:endParaRPr lang="en-US" altLang="en-US" sz="2000"/>
                  </a:p>
                </p:txBody>
              </p:sp>
              <p:sp>
                <p:nvSpPr>
                  <p:cNvPr id="207" name="Rectangle 400">
                    <a:extLst>
                      <a:ext uri="{FF2B5EF4-FFF2-40B4-BE49-F238E27FC236}">
                        <a16:creationId xmlns="" xmlns:a16="http://schemas.microsoft.com/office/drawing/2014/main" id="{D7E5FF89-C573-48C1-A5D9-7D05AF8C76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29</a:t>
                    </a:r>
                    <a:endParaRPr lang="en-US" altLang="en-US" sz="2000"/>
                  </a:p>
                </p:txBody>
              </p:sp>
              <p:sp>
                <p:nvSpPr>
                  <p:cNvPr id="208" name="Rectangle 401">
                    <a:extLst>
                      <a:ext uri="{FF2B5EF4-FFF2-40B4-BE49-F238E27FC236}">
                        <a16:creationId xmlns="" xmlns:a16="http://schemas.microsoft.com/office/drawing/2014/main" id="{1A253068-ADCA-434A-9BDB-A8A909C188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30</a:t>
                    </a:r>
                    <a:endParaRPr lang="en-US" altLang="en-US" sz="2000"/>
                  </a:p>
                </p:txBody>
              </p:sp>
              <p:sp>
                <p:nvSpPr>
                  <p:cNvPr id="209" name="Rectangle 402">
                    <a:extLst>
                      <a:ext uri="{FF2B5EF4-FFF2-40B4-BE49-F238E27FC236}">
                        <a16:creationId xmlns="" xmlns:a16="http://schemas.microsoft.com/office/drawing/2014/main" id="{0A753C72-1EEA-4418-8427-50B4FCD665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31</a:t>
                    </a:r>
                    <a:endParaRPr lang="en-US" altLang="en-US" sz="2000"/>
                  </a:p>
                </p:txBody>
              </p:sp>
              <p:sp>
                <p:nvSpPr>
                  <p:cNvPr id="210" name="Rectangle 403">
                    <a:extLst>
                      <a:ext uri="{FF2B5EF4-FFF2-40B4-BE49-F238E27FC236}">
                        <a16:creationId xmlns="" xmlns:a16="http://schemas.microsoft.com/office/drawing/2014/main" id="{F67FDAF8-ED44-4289-895D-2CF705FB7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32</a:t>
                    </a:r>
                    <a:endParaRPr lang="en-US" altLang="en-US" sz="2000"/>
                  </a:p>
                </p:txBody>
              </p:sp>
              <p:sp>
                <p:nvSpPr>
                  <p:cNvPr id="211" name="Rectangle 404">
                    <a:extLst>
                      <a:ext uri="{FF2B5EF4-FFF2-40B4-BE49-F238E27FC236}">
                        <a16:creationId xmlns="" xmlns:a16="http://schemas.microsoft.com/office/drawing/2014/main" id="{1138835C-3359-4B59-9E6E-12995B83A1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33</a:t>
                    </a:r>
                    <a:endParaRPr lang="en-US" altLang="en-US" sz="2000"/>
                  </a:p>
                </p:txBody>
              </p:sp>
              <p:sp>
                <p:nvSpPr>
                  <p:cNvPr id="212" name="Rectangle 405">
                    <a:extLst>
                      <a:ext uri="{FF2B5EF4-FFF2-40B4-BE49-F238E27FC236}">
                        <a16:creationId xmlns="" xmlns:a16="http://schemas.microsoft.com/office/drawing/2014/main" id="{000183DE-D06E-4338-865D-90F114EC15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34</a:t>
                    </a:r>
                    <a:endParaRPr lang="en-US" altLang="en-US" sz="2000"/>
                  </a:p>
                </p:txBody>
              </p:sp>
              <p:sp>
                <p:nvSpPr>
                  <p:cNvPr id="213" name="Rectangle 406">
                    <a:extLst>
                      <a:ext uri="{FF2B5EF4-FFF2-40B4-BE49-F238E27FC236}">
                        <a16:creationId xmlns="" xmlns:a16="http://schemas.microsoft.com/office/drawing/2014/main" id="{9D797DFF-7F26-4ADE-A97B-8CD80C4AE5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35</a:t>
                    </a:r>
                    <a:endParaRPr lang="en-US" altLang="en-US" sz="2000"/>
                  </a:p>
                </p:txBody>
              </p:sp>
              <p:sp>
                <p:nvSpPr>
                  <p:cNvPr id="214" name="Rectangle 407">
                    <a:extLst>
                      <a:ext uri="{FF2B5EF4-FFF2-40B4-BE49-F238E27FC236}">
                        <a16:creationId xmlns="" xmlns:a16="http://schemas.microsoft.com/office/drawing/2014/main" id="{5518A6E9-C9C6-441C-9A37-1A62CDFE48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36</a:t>
                    </a:r>
                    <a:endParaRPr lang="en-US" altLang="en-US" sz="2000"/>
                  </a:p>
                </p:txBody>
              </p:sp>
              <p:sp>
                <p:nvSpPr>
                  <p:cNvPr id="215" name="Rectangle 408">
                    <a:extLst>
                      <a:ext uri="{FF2B5EF4-FFF2-40B4-BE49-F238E27FC236}">
                        <a16:creationId xmlns="" xmlns:a16="http://schemas.microsoft.com/office/drawing/2014/main" id="{967338F7-17F1-4BD3-981E-8E51D08661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9" y="1780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K</a:t>
                    </a:r>
                    <a:endParaRPr lang="en-US" altLang="en-US" sz="2000"/>
                  </a:p>
                </p:txBody>
              </p:sp>
              <p:sp>
                <p:nvSpPr>
                  <p:cNvPr id="216" name="Rectangle 409">
                    <a:extLst>
                      <a:ext uri="{FF2B5EF4-FFF2-40B4-BE49-F238E27FC236}">
                        <a16:creationId xmlns="" xmlns:a16="http://schemas.microsoft.com/office/drawing/2014/main" id="{934E164C-964A-443F-96DB-C41B1B1E00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78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000000"/>
                        </a:solidFill>
                      </a:rPr>
                      <a:t>Ca</a:t>
                    </a:r>
                    <a:endParaRPr lang="en-US" altLang="en-US" sz="2000" dirty="0"/>
                  </a:p>
                </p:txBody>
              </p:sp>
              <p:sp>
                <p:nvSpPr>
                  <p:cNvPr id="217" name="Rectangle 410">
                    <a:extLst>
                      <a:ext uri="{FF2B5EF4-FFF2-40B4-BE49-F238E27FC236}">
                        <a16:creationId xmlns="" xmlns:a16="http://schemas.microsoft.com/office/drawing/2014/main" id="{14AB9A34-5CDA-42DE-8E68-358297815E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7" y="178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Sc</a:t>
                    </a:r>
                    <a:endParaRPr lang="en-US" altLang="en-US" sz="2000"/>
                  </a:p>
                </p:txBody>
              </p:sp>
              <p:sp>
                <p:nvSpPr>
                  <p:cNvPr id="218" name="Rectangle 411">
                    <a:extLst>
                      <a:ext uri="{FF2B5EF4-FFF2-40B4-BE49-F238E27FC236}">
                        <a16:creationId xmlns="" xmlns:a16="http://schemas.microsoft.com/office/drawing/2014/main" id="{33929501-E92F-44C9-BE76-865F80FD8D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62" y="1780"/>
                    <a:ext cx="9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Ti</a:t>
                    </a:r>
                    <a:endParaRPr lang="en-US" altLang="en-US" sz="2000"/>
                  </a:p>
                </p:txBody>
              </p:sp>
              <p:sp>
                <p:nvSpPr>
                  <p:cNvPr id="219" name="Rectangle 412">
                    <a:extLst>
                      <a:ext uri="{FF2B5EF4-FFF2-40B4-BE49-F238E27FC236}">
                        <a16:creationId xmlns="" xmlns:a16="http://schemas.microsoft.com/office/drawing/2014/main" id="{9EC0CBA9-9073-4A58-A5EA-947C6F2FFD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3" y="178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V</a:t>
                    </a:r>
                    <a:endParaRPr lang="en-US" altLang="en-US" sz="2000"/>
                  </a:p>
                </p:txBody>
              </p:sp>
              <p:sp>
                <p:nvSpPr>
                  <p:cNvPr id="220" name="Rectangle 413">
                    <a:extLst>
                      <a:ext uri="{FF2B5EF4-FFF2-40B4-BE49-F238E27FC236}">
                        <a16:creationId xmlns="" xmlns:a16="http://schemas.microsoft.com/office/drawing/2014/main" id="{4C4D39CF-05F9-4A4B-AC10-0D9948FAFC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Cr</a:t>
                    </a:r>
                    <a:endParaRPr lang="en-US" altLang="en-US" sz="2000"/>
                  </a:p>
                </p:txBody>
              </p:sp>
              <p:sp>
                <p:nvSpPr>
                  <p:cNvPr id="221" name="Rectangle 414">
                    <a:extLst>
                      <a:ext uri="{FF2B5EF4-FFF2-40B4-BE49-F238E27FC236}">
                        <a16:creationId xmlns="" xmlns:a16="http://schemas.microsoft.com/office/drawing/2014/main" id="{F31816B6-D48B-48BF-A151-F5BECF3F41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1780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Mn</a:t>
                    </a:r>
                    <a:endParaRPr lang="en-US" altLang="en-US" sz="2000"/>
                  </a:p>
                </p:txBody>
              </p:sp>
              <p:sp>
                <p:nvSpPr>
                  <p:cNvPr id="222" name="Rectangle 415">
                    <a:extLst>
                      <a:ext uri="{FF2B5EF4-FFF2-40B4-BE49-F238E27FC236}">
                        <a16:creationId xmlns="" xmlns:a16="http://schemas.microsoft.com/office/drawing/2014/main" id="{4BB5D029-F3C6-4C36-A92F-B1D4128452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0" y="178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Fe</a:t>
                    </a:r>
                    <a:endParaRPr lang="en-US" altLang="en-US" sz="2000"/>
                  </a:p>
                </p:txBody>
              </p:sp>
              <p:sp>
                <p:nvSpPr>
                  <p:cNvPr id="223" name="Rectangle 416">
                    <a:extLst>
                      <a:ext uri="{FF2B5EF4-FFF2-40B4-BE49-F238E27FC236}">
                        <a16:creationId xmlns="" xmlns:a16="http://schemas.microsoft.com/office/drawing/2014/main" id="{1DD037D8-2FB6-44ED-A0BC-BD33A9C73A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3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Co</a:t>
                    </a:r>
                    <a:endParaRPr lang="en-US" altLang="en-US" sz="2000"/>
                  </a:p>
                </p:txBody>
              </p:sp>
              <p:sp>
                <p:nvSpPr>
                  <p:cNvPr id="224" name="Rectangle 417">
                    <a:extLst>
                      <a:ext uri="{FF2B5EF4-FFF2-40B4-BE49-F238E27FC236}">
                        <a16:creationId xmlns="" xmlns:a16="http://schemas.microsoft.com/office/drawing/2014/main" id="{EE1BB77F-7788-45D9-8D23-7988AE7C2A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9" y="178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Ni</a:t>
                    </a:r>
                    <a:endParaRPr lang="en-US" altLang="en-US" sz="2000"/>
                  </a:p>
                </p:txBody>
              </p:sp>
              <p:sp>
                <p:nvSpPr>
                  <p:cNvPr id="225" name="Rectangle 418">
                    <a:extLst>
                      <a:ext uri="{FF2B5EF4-FFF2-40B4-BE49-F238E27FC236}">
                        <a16:creationId xmlns="" xmlns:a16="http://schemas.microsoft.com/office/drawing/2014/main" id="{5F61B96B-D1A5-489C-9561-A7AD305A67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Cu</a:t>
                    </a:r>
                    <a:endParaRPr lang="en-US" altLang="en-US" sz="2000"/>
                  </a:p>
                </p:txBody>
              </p:sp>
              <p:sp>
                <p:nvSpPr>
                  <p:cNvPr id="226" name="Rectangle 419">
                    <a:extLst>
                      <a:ext uri="{FF2B5EF4-FFF2-40B4-BE49-F238E27FC236}">
                        <a16:creationId xmlns="" xmlns:a16="http://schemas.microsoft.com/office/drawing/2014/main" id="{F99A3AD0-5D2E-4BAE-B1E6-7E85F382D7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8" y="1780"/>
                    <a:ext cx="13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Zn</a:t>
                    </a:r>
                    <a:endParaRPr lang="en-US" altLang="en-US" sz="2000"/>
                  </a:p>
                </p:txBody>
              </p:sp>
              <p:sp>
                <p:nvSpPr>
                  <p:cNvPr id="227" name="Rectangle 420">
                    <a:extLst>
                      <a:ext uri="{FF2B5EF4-FFF2-40B4-BE49-F238E27FC236}">
                        <a16:creationId xmlns="" xmlns:a16="http://schemas.microsoft.com/office/drawing/2014/main" id="{950185A9-6EF8-4C12-9DFC-2706BDBB90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4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Ga</a:t>
                    </a:r>
                    <a:endParaRPr lang="en-US" altLang="en-US" sz="2000"/>
                  </a:p>
                </p:txBody>
              </p:sp>
              <p:sp>
                <p:nvSpPr>
                  <p:cNvPr id="228" name="Rectangle 421">
                    <a:extLst>
                      <a:ext uri="{FF2B5EF4-FFF2-40B4-BE49-F238E27FC236}">
                        <a16:creationId xmlns="" xmlns:a16="http://schemas.microsoft.com/office/drawing/2014/main" id="{4EA7B6C5-44C5-4CF0-ABE5-E727F4EC9A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Ge</a:t>
                    </a:r>
                    <a:endParaRPr lang="en-US" altLang="en-US" sz="2000"/>
                  </a:p>
                </p:txBody>
              </p:sp>
              <p:sp>
                <p:nvSpPr>
                  <p:cNvPr id="229" name="Rectangle 422">
                    <a:extLst>
                      <a:ext uri="{FF2B5EF4-FFF2-40B4-BE49-F238E27FC236}">
                        <a16:creationId xmlns="" xmlns:a16="http://schemas.microsoft.com/office/drawing/2014/main" id="{5520A474-F623-4C0E-B916-30DB206994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9" y="178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As</a:t>
                    </a:r>
                    <a:endParaRPr lang="en-US" altLang="en-US" sz="2000"/>
                  </a:p>
                </p:txBody>
              </p:sp>
              <p:sp>
                <p:nvSpPr>
                  <p:cNvPr id="230" name="Rectangle 423">
                    <a:extLst>
                      <a:ext uri="{FF2B5EF4-FFF2-40B4-BE49-F238E27FC236}">
                        <a16:creationId xmlns="" xmlns:a16="http://schemas.microsoft.com/office/drawing/2014/main" id="{5C0017C5-3406-44BD-94A5-1F15A6F45C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0" y="178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Se</a:t>
                    </a:r>
                    <a:endParaRPr lang="en-US" altLang="en-US" sz="2000"/>
                  </a:p>
                </p:txBody>
              </p:sp>
              <p:sp>
                <p:nvSpPr>
                  <p:cNvPr id="231" name="Rectangle 424">
                    <a:extLst>
                      <a:ext uri="{FF2B5EF4-FFF2-40B4-BE49-F238E27FC236}">
                        <a16:creationId xmlns="" xmlns:a16="http://schemas.microsoft.com/office/drawing/2014/main" id="{014AE8DD-D6DE-49FD-BF34-4F7510AE3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Br</a:t>
                    </a:r>
                    <a:endParaRPr lang="en-US" altLang="en-US" sz="2000"/>
                  </a:p>
                </p:txBody>
              </p:sp>
              <p:sp>
                <p:nvSpPr>
                  <p:cNvPr id="232" name="Rectangle 425">
                    <a:extLst>
                      <a:ext uri="{FF2B5EF4-FFF2-40B4-BE49-F238E27FC236}">
                        <a16:creationId xmlns="" xmlns:a16="http://schemas.microsoft.com/office/drawing/2014/main" id="{C20FDCCA-BFF4-4879-9609-448F1CC48A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Kr</a:t>
                    </a:r>
                    <a:endParaRPr lang="en-US" altLang="en-US" sz="2000"/>
                  </a:p>
                </p:txBody>
              </p:sp>
              <p:sp>
                <p:nvSpPr>
                  <p:cNvPr id="233" name="Rectangle 426">
                    <a:extLst>
                      <a:ext uri="{FF2B5EF4-FFF2-40B4-BE49-F238E27FC236}">
                        <a16:creationId xmlns="" xmlns:a16="http://schemas.microsoft.com/office/drawing/2014/main" id="{6016BEED-BC7F-44AF-94E2-2B6D825E7A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37</a:t>
                    </a:r>
                    <a:endParaRPr lang="en-US" altLang="en-US" sz="2000"/>
                  </a:p>
                </p:txBody>
              </p:sp>
              <p:sp>
                <p:nvSpPr>
                  <p:cNvPr id="234" name="Rectangle 427">
                    <a:extLst>
                      <a:ext uri="{FF2B5EF4-FFF2-40B4-BE49-F238E27FC236}">
                        <a16:creationId xmlns="" xmlns:a16="http://schemas.microsoft.com/office/drawing/2014/main" id="{60A0AC17-4064-4D59-8FBB-7D85FE6FFF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38</a:t>
                    </a:r>
                    <a:endParaRPr lang="en-US" altLang="en-US" sz="2000"/>
                  </a:p>
                </p:txBody>
              </p:sp>
              <p:sp>
                <p:nvSpPr>
                  <p:cNvPr id="235" name="Rectangle 428">
                    <a:extLst>
                      <a:ext uri="{FF2B5EF4-FFF2-40B4-BE49-F238E27FC236}">
                        <a16:creationId xmlns="" xmlns:a16="http://schemas.microsoft.com/office/drawing/2014/main" id="{F73504F7-6C1F-4E0A-9B57-C0480773B2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39</a:t>
                    </a:r>
                    <a:endParaRPr lang="en-US" altLang="en-US" sz="2000"/>
                  </a:p>
                </p:txBody>
              </p:sp>
              <p:sp>
                <p:nvSpPr>
                  <p:cNvPr id="236" name="Rectangle 429">
                    <a:extLst>
                      <a:ext uri="{FF2B5EF4-FFF2-40B4-BE49-F238E27FC236}">
                        <a16:creationId xmlns="" xmlns:a16="http://schemas.microsoft.com/office/drawing/2014/main" id="{2DE969EC-D650-4D70-B746-A340BE1FC9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40</a:t>
                    </a:r>
                    <a:endParaRPr lang="en-US" altLang="en-US" sz="2000"/>
                  </a:p>
                </p:txBody>
              </p:sp>
              <p:sp>
                <p:nvSpPr>
                  <p:cNvPr id="237" name="Rectangle 430">
                    <a:extLst>
                      <a:ext uri="{FF2B5EF4-FFF2-40B4-BE49-F238E27FC236}">
                        <a16:creationId xmlns="" xmlns:a16="http://schemas.microsoft.com/office/drawing/2014/main" id="{F7BF6AAE-2213-4A19-AB6E-6D978C5D0A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41</a:t>
                    </a:r>
                    <a:endParaRPr lang="en-US" altLang="en-US" sz="2000"/>
                  </a:p>
                </p:txBody>
              </p:sp>
              <p:sp>
                <p:nvSpPr>
                  <p:cNvPr id="238" name="Rectangle 431">
                    <a:extLst>
                      <a:ext uri="{FF2B5EF4-FFF2-40B4-BE49-F238E27FC236}">
                        <a16:creationId xmlns="" xmlns:a16="http://schemas.microsoft.com/office/drawing/2014/main" id="{1E95E047-BDB6-45FF-BE0A-D7524D9D88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42</a:t>
                    </a:r>
                    <a:endParaRPr lang="en-US" altLang="en-US" sz="2000"/>
                  </a:p>
                </p:txBody>
              </p:sp>
              <p:sp>
                <p:nvSpPr>
                  <p:cNvPr id="239" name="Rectangle 432">
                    <a:extLst>
                      <a:ext uri="{FF2B5EF4-FFF2-40B4-BE49-F238E27FC236}">
                        <a16:creationId xmlns="" xmlns:a16="http://schemas.microsoft.com/office/drawing/2014/main" id="{D254A870-43EC-4714-95A1-1E6832E954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43</a:t>
                    </a:r>
                    <a:endParaRPr lang="en-US" altLang="en-US" sz="2000"/>
                  </a:p>
                </p:txBody>
              </p:sp>
              <p:sp>
                <p:nvSpPr>
                  <p:cNvPr id="240" name="Rectangle 433">
                    <a:extLst>
                      <a:ext uri="{FF2B5EF4-FFF2-40B4-BE49-F238E27FC236}">
                        <a16:creationId xmlns="" xmlns:a16="http://schemas.microsoft.com/office/drawing/2014/main" id="{F4CDEDD6-4FCD-4263-B85C-503316AEC3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44</a:t>
                    </a:r>
                    <a:endParaRPr lang="en-US" altLang="en-US" sz="2000"/>
                  </a:p>
                </p:txBody>
              </p:sp>
              <p:sp>
                <p:nvSpPr>
                  <p:cNvPr id="241" name="Rectangle 434">
                    <a:extLst>
                      <a:ext uri="{FF2B5EF4-FFF2-40B4-BE49-F238E27FC236}">
                        <a16:creationId xmlns="" xmlns:a16="http://schemas.microsoft.com/office/drawing/2014/main" id="{952FA102-BCFB-4A28-A56B-70FA822BDE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45</a:t>
                    </a:r>
                    <a:endParaRPr lang="en-US" altLang="en-US" sz="2000"/>
                  </a:p>
                </p:txBody>
              </p:sp>
              <p:sp>
                <p:nvSpPr>
                  <p:cNvPr id="242" name="Rectangle 435">
                    <a:extLst>
                      <a:ext uri="{FF2B5EF4-FFF2-40B4-BE49-F238E27FC236}">
                        <a16:creationId xmlns="" xmlns:a16="http://schemas.microsoft.com/office/drawing/2014/main" id="{B28EBE87-2EDE-4413-8A1B-BF41D195B7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46</a:t>
                    </a:r>
                    <a:endParaRPr lang="en-US" altLang="en-US" sz="2000"/>
                  </a:p>
                </p:txBody>
              </p:sp>
              <p:sp>
                <p:nvSpPr>
                  <p:cNvPr id="243" name="Rectangle 436">
                    <a:extLst>
                      <a:ext uri="{FF2B5EF4-FFF2-40B4-BE49-F238E27FC236}">
                        <a16:creationId xmlns="" xmlns:a16="http://schemas.microsoft.com/office/drawing/2014/main" id="{B739A9E0-2EEA-4783-A8C4-484D82E456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47</a:t>
                    </a:r>
                    <a:endParaRPr lang="en-US" altLang="en-US" sz="2000"/>
                  </a:p>
                </p:txBody>
              </p:sp>
              <p:sp>
                <p:nvSpPr>
                  <p:cNvPr id="244" name="Rectangle 437">
                    <a:extLst>
                      <a:ext uri="{FF2B5EF4-FFF2-40B4-BE49-F238E27FC236}">
                        <a16:creationId xmlns="" xmlns:a16="http://schemas.microsoft.com/office/drawing/2014/main" id="{D5818A10-5759-4FEA-868E-783CC9D055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48</a:t>
                    </a:r>
                    <a:endParaRPr lang="en-US" altLang="en-US" sz="2000"/>
                  </a:p>
                </p:txBody>
              </p:sp>
              <p:sp>
                <p:nvSpPr>
                  <p:cNvPr id="245" name="Rectangle 438">
                    <a:extLst>
                      <a:ext uri="{FF2B5EF4-FFF2-40B4-BE49-F238E27FC236}">
                        <a16:creationId xmlns="" xmlns:a16="http://schemas.microsoft.com/office/drawing/2014/main" id="{8ECB417C-27F3-4BEA-8B00-EFEC9AD411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49</a:t>
                    </a:r>
                    <a:endParaRPr lang="en-US" altLang="en-US" sz="2000"/>
                  </a:p>
                </p:txBody>
              </p:sp>
              <p:sp>
                <p:nvSpPr>
                  <p:cNvPr id="246" name="Rectangle 439">
                    <a:extLst>
                      <a:ext uri="{FF2B5EF4-FFF2-40B4-BE49-F238E27FC236}">
                        <a16:creationId xmlns="" xmlns:a16="http://schemas.microsoft.com/office/drawing/2014/main" id="{E36990EA-9967-4096-8132-16345AD54C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50</a:t>
                    </a:r>
                    <a:endParaRPr lang="en-US" altLang="en-US" sz="2000"/>
                  </a:p>
                </p:txBody>
              </p:sp>
              <p:sp>
                <p:nvSpPr>
                  <p:cNvPr id="247" name="Rectangle 440">
                    <a:extLst>
                      <a:ext uri="{FF2B5EF4-FFF2-40B4-BE49-F238E27FC236}">
                        <a16:creationId xmlns="" xmlns:a16="http://schemas.microsoft.com/office/drawing/2014/main" id="{330D2C00-CD5A-4E68-A817-F7557C28B2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51</a:t>
                    </a:r>
                    <a:endParaRPr lang="en-US" altLang="en-US" sz="2000"/>
                  </a:p>
                </p:txBody>
              </p:sp>
              <p:sp>
                <p:nvSpPr>
                  <p:cNvPr id="248" name="Rectangle 441">
                    <a:extLst>
                      <a:ext uri="{FF2B5EF4-FFF2-40B4-BE49-F238E27FC236}">
                        <a16:creationId xmlns="" xmlns:a16="http://schemas.microsoft.com/office/drawing/2014/main" id="{8B631EAF-51FE-4E81-9432-837181A969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52</a:t>
                    </a:r>
                    <a:endParaRPr lang="en-US" altLang="en-US" sz="2000"/>
                  </a:p>
                </p:txBody>
              </p:sp>
              <p:sp>
                <p:nvSpPr>
                  <p:cNvPr id="249" name="Rectangle 442">
                    <a:extLst>
                      <a:ext uri="{FF2B5EF4-FFF2-40B4-BE49-F238E27FC236}">
                        <a16:creationId xmlns="" xmlns:a16="http://schemas.microsoft.com/office/drawing/2014/main" id="{E8A49D1A-B9FF-43C4-B9D7-D196042B88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53</a:t>
                    </a:r>
                    <a:endParaRPr lang="en-US" altLang="en-US" sz="2000"/>
                  </a:p>
                </p:txBody>
              </p:sp>
              <p:sp>
                <p:nvSpPr>
                  <p:cNvPr id="250" name="Rectangle 443">
                    <a:extLst>
                      <a:ext uri="{FF2B5EF4-FFF2-40B4-BE49-F238E27FC236}">
                        <a16:creationId xmlns="" xmlns:a16="http://schemas.microsoft.com/office/drawing/2014/main" id="{580A61E2-8B95-44F8-9A46-0917163F92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54</a:t>
                    </a:r>
                    <a:endParaRPr lang="en-US" altLang="en-US" sz="2000"/>
                  </a:p>
                </p:txBody>
              </p:sp>
              <p:sp>
                <p:nvSpPr>
                  <p:cNvPr id="251" name="Rectangle 444">
                    <a:extLst>
                      <a:ext uri="{FF2B5EF4-FFF2-40B4-BE49-F238E27FC236}">
                        <a16:creationId xmlns="" xmlns:a16="http://schemas.microsoft.com/office/drawing/2014/main" id="{2ED8BAB8-820A-49F9-9E63-35FB23972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Rb</a:t>
                    </a:r>
                    <a:endParaRPr lang="en-US" altLang="en-US" sz="2000"/>
                  </a:p>
                </p:txBody>
              </p:sp>
              <p:sp>
                <p:nvSpPr>
                  <p:cNvPr id="252" name="Rectangle 445">
                    <a:extLst>
                      <a:ext uri="{FF2B5EF4-FFF2-40B4-BE49-F238E27FC236}">
                        <a16:creationId xmlns="" xmlns:a16="http://schemas.microsoft.com/office/drawing/2014/main" id="{2AD2E2F4-D34B-4799-82E1-11BFF3B29C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04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Sr</a:t>
                    </a:r>
                    <a:endParaRPr lang="en-US" altLang="en-US" sz="2000"/>
                  </a:p>
                </p:txBody>
              </p:sp>
              <p:sp>
                <p:nvSpPr>
                  <p:cNvPr id="253" name="Rectangle 446">
                    <a:extLst>
                      <a:ext uri="{FF2B5EF4-FFF2-40B4-BE49-F238E27FC236}">
                        <a16:creationId xmlns="" xmlns:a16="http://schemas.microsoft.com/office/drawing/2014/main" id="{725E3111-8B7A-4974-94D7-49FE6A5EB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2" y="204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Y</a:t>
                    </a:r>
                    <a:endParaRPr lang="en-US" altLang="en-US" sz="2000"/>
                  </a:p>
                </p:txBody>
              </p:sp>
              <p:sp>
                <p:nvSpPr>
                  <p:cNvPr id="254" name="Rectangle 447">
                    <a:extLst>
                      <a:ext uri="{FF2B5EF4-FFF2-40B4-BE49-F238E27FC236}">
                        <a16:creationId xmlns="" xmlns:a16="http://schemas.microsoft.com/office/drawing/2014/main" id="{67EEFB0F-782C-4D20-A203-4B5D7BE488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04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Zr</a:t>
                    </a:r>
                    <a:endParaRPr lang="en-US" altLang="en-US" sz="2000"/>
                  </a:p>
                </p:txBody>
              </p:sp>
              <p:sp>
                <p:nvSpPr>
                  <p:cNvPr id="255" name="Rectangle 448">
                    <a:extLst>
                      <a:ext uri="{FF2B5EF4-FFF2-40B4-BE49-F238E27FC236}">
                        <a16:creationId xmlns="" xmlns:a16="http://schemas.microsoft.com/office/drawing/2014/main" id="{76F0F9E3-A6AA-4885-B92F-E339C52CC0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2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Nb</a:t>
                    </a:r>
                    <a:endParaRPr lang="en-US" altLang="en-US" sz="2000"/>
                  </a:p>
                </p:txBody>
              </p:sp>
              <p:sp>
                <p:nvSpPr>
                  <p:cNvPr id="256" name="Rectangle 449">
                    <a:extLst>
                      <a:ext uri="{FF2B5EF4-FFF2-40B4-BE49-F238E27FC236}">
                        <a16:creationId xmlns="" xmlns:a16="http://schemas.microsoft.com/office/drawing/2014/main" id="{4AA52236-B1EC-4301-8C5E-8C6A883987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5" y="2040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Mo</a:t>
                    </a:r>
                    <a:endParaRPr lang="en-US" altLang="en-US" sz="2000"/>
                  </a:p>
                </p:txBody>
              </p:sp>
              <p:sp>
                <p:nvSpPr>
                  <p:cNvPr id="257" name="Rectangle 450">
                    <a:extLst>
                      <a:ext uri="{FF2B5EF4-FFF2-40B4-BE49-F238E27FC236}">
                        <a16:creationId xmlns="" xmlns:a16="http://schemas.microsoft.com/office/drawing/2014/main" id="{F51AD931-AB8B-4C7C-BC68-40B2C2696D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9" y="204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Tc</a:t>
                    </a:r>
                    <a:endParaRPr lang="en-US" altLang="en-US" sz="2000"/>
                  </a:p>
                </p:txBody>
              </p:sp>
              <p:sp>
                <p:nvSpPr>
                  <p:cNvPr id="258" name="Rectangle 451">
                    <a:extLst>
                      <a:ext uri="{FF2B5EF4-FFF2-40B4-BE49-F238E27FC236}">
                        <a16:creationId xmlns="" xmlns:a16="http://schemas.microsoft.com/office/drawing/2014/main" id="{BF22AD0C-2213-4D6B-8961-222B8ECC4B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2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Ru</a:t>
                    </a:r>
                    <a:endParaRPr lang="en-US" altLang="en-US" sz="2000"/>
                  </a:p>
                </p:txBody>
              </p:sp>
              <p:sp>
                <p:nvSpPr>
                  <p:cNvPr id="259" name="Rectangle 452">
                    <a:extLst>
                      <a:ext uri="{FF2B5EF4-FFF2-40B4-BE49-F238E27FC236}">
                        <a16:creationId xmlns="" xmlns:a16="http://schemas.microsoft.com/office/drawing/2014/main" id="{E3042BD0-7B1C-418F-B416-80C9E683C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3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Rh</a:t>
                    </a:r>
                    <a:endParaRPr lang="en-US" altLang="en-US" sz="2000"/>
                  </a:p>
                </p:txBody>
              </p:sp>
              <p:sp>
                <p:nvSpPr>
                  <p:cNvPr id="260" name="Rectangle 453">
                    <a:extLst>
                      <a:ext uri="{FF2B5EF4-FFF2-40B4-BE49-F238E27FC236}">
                        <a16:creationId xmlns="" xmlns:a16="http://schemas.microsoft.com/office/drawing/2014/main" id="{FC261ED6-158D-4ABB-9333-1B3E92F95B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5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Pd</a:t>
                    </a:r>
                    <a:endParaRPr lang="en-US" altLang="en-US" sz="2000"/>
                  </a:p>
                </p:txBody>
              </p:sp>
              <p:sp>
                <p:nvSpPr>
                  <p:cNvPr id="261" name="Rectangle 454">
                    <a:extLst>
                      <a:ext uri="{FF2B5EF4-FFF2-40B4-BE49-F238E27FC236}">
                        <a16:creationId xmlns="" xmlns:a16="http://schemas.microsoft.com/office/drawing/2014/main" id="{1808A549-E10C-49B1-9A04-B2CE6C3663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4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Ag</a:t>
                    </a:r>
                    <a:endParaRPr lang="en-US" altLang="en-US" sz="2000"/>
                  </a:p>
                </p:txBody>
              </p:sp>
              <p:sp>
                <p:nvSpPr>
                  <p:cNvPr id="262" name="Rectangle 455">
                    <a:extLst>
                      <a:ext uri="{FF2B5EF4-FFF2-40B4-BE49-F238E27FC236}">
                        <a16:creationId xmlns="" xmlns:a16="http://schemas.microsoft.com/office/drawing/2014/main" id="{F4012C3D-61DE-4FB5-8BB8-0E398DA3F0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Cd</a:t>
                    </a:r>
                    <a:endParaRPr lang="en-US" altLang="en-US" sz="2000"/>
                  </a:p>
                </p:txBody>
              </p:sp>
              <p:sp>
                <p:nvSpPr>
                  <p:cNvPr id="263" name="Rectangle 456">
                    <a:extLst>
                      <a:ext uri="{FF2B5EF4-FFF2-40B4-BE49-F238E27FC236}">
                        <a16:creationId xmlns="" xmlns:a16="http://schemas.microsoft.com/office/drawing/2014/main" id="{54B5E988-C2BD-412C-8C64-3376AA4CDB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2040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In</a:t>
                    </a:r>
                    <a:endParaRPr lang="en-US" altLang="en-US" sz="2000"/>
                  </a:p>
                </p:txBody>
              </p:sp>
              <p:sp>
                <p:nvSpPr>
                  <p:cNvPr id="264" name="Rectangle 457">
                    <a:extLst>
                      <a:ext uri="{FF2B5EF4-FFF2-40B4-BE49-F238E27FC236}">
                        <a16:creationId xmlns="" xmlns:a16="http://schemas.microsoft.com/office/drawing/2014/main" id="{111EEBE5-FD6E-423B-A32B-3D78A1B6CD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6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Sn</a:t>
                    </a:r>
                    <a:endParaRPr lang="en-US" altLang="en-US" sz="2000"/>
                  </a:p>
                </p:txBody>
              </p:sp>
              <p:sp>
                <p:nvSpPr>
                  <p:cNvPr id="265" name="Rectangle 458">
                    <a:extLst>
                      <a:ext uri="{FF2B5EF4-FFF2-40B4-BE49-F238E27FC236}">
                        <a16:creationId xmlns="" xmlns:a16="http://schemas.microsoft.com/office/drawing/2014/main" id="{E71F77E4-DAD6-44A5-A5C7-718AD73814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6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Sb</a:t>
                    </a:r>
                    <a:endParaRPr lang="en-US" altLang="en-US" sz="2000"/>
                  </a:p>
                </p:txBody>
              </p:sp>
              <p:sp>
                <p:nvSpPr>
                  <p:cNvPr id="266" name="Rectangle 459">
                    <a:extLst>
                      <a:ext uri="{FF2B5EF4-FFF2-40B4-BE49-F238E27FC236}">
                        <a16:creationId xmlns="" xmlns:a16="http://schemas.microsoft.com/office/drawing/2014/main" id="{7340E266-EFC9-4ADD-B84A-7E6B8F618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1" y="204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Te</a:t>
                    </a:r>
                    <a:endParaRPr lang="en-US" altLang="en-US" sz="2000"/>
                  </a:p>
                </p:txBody>
              </p:sp>
              <p:sp>
                <p:nvSpPr>
                  <p:cNvPr id="267" name="Rectangle 460">
                    <a:extLst>
                      <a:ext uri="{FF2B5EF4-FFF2-40B4-BE49-F238E27FC236}">
                        <a16:creationId xmlns="" xmlns:a16="http://schemas.microsoft.com/office/drawing/2014/main" id="{88E658F4-8D1D-4C1E-8620-8899092360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4" y="2040"/>
                    <a:ext cx="3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</a:t>
                    </a:r>
                    <a:endParaRPr lang="en-US" altLang="en-US" sz="2000"/>
                  </a:p>
                </p:txBody>
              </p:sp>
              <p:sp>
                <p:nvSpPr>
                  <p:cNvPr id="268" name="Rectangle 461">
                    <a:extLst>
                      <a:ext uri="{FF2B5EF4-FFF2-40B4-BE49-F238E27FC236}">
                        <a16:creationId xmlns="" xmlns:a16="http://schemas.microsoft.com/office/drawing/2014/main" id="{919CDB9E-8389-4376-AD1A-2072199BC1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0" y="204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Xe</a:t>
                    </a:r>
                    <a:endParaRPr lang="en-US" altLang="en-US" sz="2000"/>
                  </a:p>
                </p:txBody>
              </p:sp>
              <p:sp>
                <p:nvSpPr>
                  <p:cNvPr id="269" name="Rectangle 462">
                    <a:extLst>
                      <a:ext uri="{FF2B5EF4-FFF2-40B4-BE49-F238E27FC236}">
                        <a16:creationId xmlns="" xmlns:a16="http://schemas.microsoft.com/office/drawing/2014/main" id="{157C7BEA-C0F4-444E-A1E6-EABE3A931C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55</a:t>
                    </a:r>
                    <a:endParaRPr lang="en-US" altLang="en-US" sz="2000"/>
                  </a:p>
                </p:txBody>
              </p:sp>
              <p:sp>
                <p:nvSpPr>
                  <p:cNvPr id="270" name="Rectangle 463">
                    <a:extLst>
                      <a:ext uri="{FF2B5EF4-FFF2-40B4-BE49-F238E27FC236}">
                        <a16:creationId xmlns="" xmlns:a16="http://schemas.microsoft.com/office/drawing/2014/main" id="{3E4B0E19-93E0-4BBF-8CD1-7541F1B9A1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56</a:t>
                    </a:r>
                    <a:endParaRPr lang="en-US" altLang="en-US" sz="2000"/>
                  </a:p>
                </p:txBody>
              </p:sp>
              <p:sp>
                <p:nvSpPr>
                  <p:cNvPr id="271" name="Rectangle 464">
                    <a:extLst>
                      <a:ext uri="{FF2B5EF4-FFF2-40B4-BE49-F238E27FC236}">
                        <a16:creationId xmlns="" xmlns:a16="http://schemas.microsoft.com/office/drawing/2014/main" id="{74C5DD44-EF3D-4ACF-B32C-D9366D8005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166"/>
                    <a:ext cx="17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57+</a:t>
                    </a:r>
                    <a:endParaRPr lang="en-US" altLang="en-US" sz="2000"/>
                  </a:p>
                </p:txBody>
              </p:sp>
              <p:sp>
                <p:nvSpPr>
                  <p:cNvPr id="272" name="Rectangle 465">
                    <a:extLst>
                      <a:ext uri="{FF2B5EF4-FFF2-40B4-BE49-F238E27FC236}">
                        <a16:creationId xmlns="" xmlns:a16="http://schemas.microsoft.com/office/drawing/2014/main" id="{F85D84DF-0E1A-4D0C-AB89-B642B625B2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2148"/>
                    <a:ext cx="4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*</a:t>
                    </a:r>
                    <a:endParaRPr lang="en-US" altLang="en-US" sz="2000"/>
                  </a:p>
                </p:txBody>
              </p:sp>
              <p:sp>
                <p:nvSpPr>
                  <p:cNvPr id="273" name="Rectangle 466">
                    <a:extLst>
                      <a:ext uri="{FF2B5EF4-FFF2-40B4-BE49-F238E27FC236}">
                        <a16:creationId xmlns="" xmlns:a16="http://schemas.microsoft.com/office/drawing/2014/main" id="{3AC62B05-3A5B-446A-8AA6-B552832756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72</a:t>
                    </a:r>
                    <a:endParaRPr lang="en-US" altLang="en-US" sz="2000"/>
                  </a:p>
                </p:txBody>
              </p:sp>
              <p:sp>
                <p:nvSpPr>
                  <p:cNvPr id="274" name="Rectangle 467">
                    <a:extLst>
                      <a:ext uri="{FF2B5EF4-FFF2-40B4-BE49-F238E27FC236}">
                        <a16:creationId xmlns="" xmlns:a16="http://schemas.microsoft.com/office/drawing/2014/main" id="{D6211A8D-C5A3-4223-BBF0-C7AC03E541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73</a:t>
                    </a:r>
                    <a:endParaRPr lang="en-US" altLang="en-US" sz="2000"/>
                  </a:p>
                </p:txBody>
              </p:sp>
              <p:sp>
                <p:nvSpPr>
                  <p:cNvPr id="275" name="Rectangle 468">
                    <a:extLst>
                      <a:ext uri="{FF2B5EF4-FFF2-40B4-BE49-F238E27FC236}">
                        <a16:creationId xmlns="" xmlns:a16="http://schemas.microsoft.com/office/drawing/2014/main" id="{08599CE5-8C20-47D4-8E51-640AC2464A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74</a:t>
                    </a:r>
                    <a:endParaRPr lang="en-US" altLang="en-US" sz="2000"/>
                  </a:p>
                </p:txBody>
              </p:sp>
              <p:sp>
                <p:nvSpPr>
                  <p:cNvPr id="276" name="Rectangle 469">
                    <a:extLst>
                      <a:ext uri="{FF2B5EF4-FFF2-40B4-BE49-F238E27FC236}">
                        <a16:creationId xmlns="" xmlns:a16="http://schemas.microsoft.com/office/drawing/2014/main" id="{5A8A641E-FDBC-46B9-A227-37E63F0DAA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75</a:t>
                    </a:r>
                    <a:endParaRPr lang="en-US" altLang="en-US" sz="2000"/>
                  </a:p>
                </p:txBody>
              </p:sp>
              <p:sp>
                <p:nvSpPr>
                  <p:cNvPr id="277" name="Rectangle 470">
                    <a:extLst>
                      <a:ext uri="{FF2B5EF4-FFF2-40B4-BE49-F238E27FC236}">
                        <a16:creationId xmlns="" xmlns:a16="http://schemas.microsoft.com/office/drawing/2014/main" id="{8E846859-4977-4723-ABC1-E2C6EE7A9F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76</a:t>
                    </a:r>
                    <a:endParaRPr lang="en-US" altLang="en-US" sz="2000"/>
                  </a:p>
                </p:txBody>
              </p:sp>
              <p:sp>
                <p:nvSpPr>
                  <p:cNvPr id="278" name="Rectangle 471">
                    <a:extLst>
                      <a:ext uri="{FF2B5EF4-FFF2-40B4-BE49-F238E27FC236}">
                        <a16:creationId xmlns="" xmlns:a16="http://schemas.microsoft.com/office/drawing/2014/main" id="{8464B35A-95E4-429F-987C-EB27524AB0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77</a:t>
                    </a:r>
                    <a:endParaRPr lang="en-US" altLang="en-US" sz="2000"/>
                  </a:p>
                </p:txBody>
              </p:sp>
              <p:sp>
                <p:nvSpPr>
                  <p:cNvPr id="279" name="Rectangle 472">
                    <a:extLst>
                      <a:ext uri="{FF2B5EF4-FFF2-40B4-BE49-F238E27FC236}">
                        <a16:creationId xmlns="" xmlns:a16="http://schemas.microsoft.com/office/drawing/2014/main" id="{4D831AB6-DB2E-491C-B735-1DE40EFA78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78</a:t>
                    </a:r>
                    <a:endParaRPr lang="en-US" altLang="en-US" sz="2000"/>
                  </a:p>
                </p:txBody>
              </p:sp>
              <p:sp>
                <p:nvSpPr>
                  <p:cNvPr id="280" name="Rectangle 473">
                    <a:extLst>
                      <a:ext uri="{FF2B5EF4-FFF2-40B4-BE49-F238E27FC236}">
                        <a16:creationId xmlns="" xmlns:a16="http://schemas.microsoft.com/office/drawing/2014/main" id="{8F3FC613-6FBA-44BC-8270-F68A414155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79</a:t>
                    </a:r>
                    <a:endParaRPr lang="en-US" altLang="en-US" sz="2000"/>
                  </a:p>
                </p:txBody>
              </p:sp>
              <p:sp>
                <p:nvSpPr>
                  <p:cNvPr id="281" name="Rectangle 474">
                    <a:extLst>
                      <a:ext uri="{FF2B5EF4-FFF2-40B4-BE49-F238E27FC236}">
                        <a16:creationId xmlns="" xmlns:a16="http://schemas.microsoft.com/office/drawing/2014/main" id="{70D26AC9-B4CA-4A9A-8273-683E87EB6A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80</a:t>
                    </a:r>
                    <a:endParaRPr lang="en-US" altLang="en-US" sz="2000"/>
                  </a:p>
                </p:txBody>
              </p:sp>
              <p:sp>
                <p:nvSpPr>
                  <p:cNvPr id="282" name="Rectangle 475">
                    <a:extLst>
                      <a:ext uri="{FF2B5EF4-FFF2-40B4-BE49-F238E27FC236}">
                        <a16:creationId xmlns="" xmlns:a16="http://schemas.microsoft.com/office/drawing/2014/main" id="{E9A10BFB-0890-43D4-B504-4E8FBEB1BA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81</a:t>
                    </a:r>
                    <a:endParaRPr lang="en-US" altLang="en-US" sz="2000"/>
                  </a:p>
                </p:txBody>
              </p:sp>
              <p:sp>
                <p:nvSpPr>
                  <p:cNvPr id="283" name="Rectangle 476">
                    <a:extLst>
                      <a:ext uri="{FF2B5EF4-FFF2-40B4-BE49-F238E27FC236}">
                        <a16:creationId xmlns="" xmlns:a16="http://schemas.microsoft.com/office/drawing/2014/main" id="{5735F938-702F-4EC2-8154-27BA2E19CE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82</a:t>
                    </a:r>
                    <a:endParaRPr lang="en-US" altLang="en-US" sz="2000"/>
                  </a:p>
                </p:txBody>
              </p:sp>
              <p:sp>
                <p:nvSpPr>
                  <p:cNvPr id="284" name="Rectangle 477">
                    <a:extLst>
                      <a:ext uri="{FF2B5EF4-FFF2-40B4-BE49-F238E27FC236}">
                        <a16:creationId xmlns="" xmlns:a16="http://schemas.microsoft.com/office/drawing/2014/main" id="{99475EF3-E141-48CC-9746-A4439BE7BA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83</a:t>
                    </a:r>
                    <a:endParaRPr lang="en-US" altLang="en-US" sz="2000"/>
                  </a:p>
                </p:txBody>
              </p:sp>
              <p:sp>
                <p:nvSpPr>
                  <p:cNvPr id="285" name="Rectangle 478">
                    <a:extLst>
                      <a:ext uri="{FF2B5EF4-FFF2-40B4-BE49-F238E27FC236}">
                        <a16:creationId xmlns="" xmlns:a16="http://schemas.microsoft.com/office/drawing/2014/main" id="{DD7A5C4B-D37A-405C-A34A-DC9D9DAC50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84</a:t>
                    </a:r>
                    <a:endParaRPr lang="en-US" altLang="en-US" sz="2000"/>
                  </a:p>
                </p:txBody>
              </p:sp>
              <p:sp>
                <p:nvSpPr>
                  <p:cNvPr id="286" name="Rectangle 479">
                    <a:extLst>
                      <a:ext uri="{FF2B5EF4-FFF2-40B4-BE49-F238E27FC236}">
                        <a16:creationId xmlns="" xmlns:a16="http://schemas.microsoft.com/office/drawing/2014/main" id="{0EE0D761-57C4-4E04-9134-0679B30097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85</a:t>
                    </a:r>
                    <a:endParaRPr lang="en-US" altLang="en-US" sz="2000"/>
                  </a:p>
                </p:txBody>
              </p:sp>
              <p:sp>
                <p:nvSpPr>
                  <p:cNvPr id="287" name="Rectangle 480">
                    <a:extLst>
                      <a:ext uri="{FF2B5EF4-FFF2-40B4-BE49-F238E27FC236}">
                        <a16:creationId xmlns="" xmlns:a16="http://schemas.microsoft.com/office/drawing/2014/main" id="{D554D3DF-F813-4365-B4CE-12BE9FEC43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86</a:t>
                    </a:r>
                    <a:endParaRPr lang="en-US" altLang="en-US" sz="2000" dirty="0"/>
                  </a:p>
                </p:txBody>
              </p:sp>
              <p:sp>
                <p:nvSpPr>
                  <p:cNvPr id="288" name="Rectangle 481">
                    <a:extLst>
                      <a:ext uri="{FF2B5EF4-FFF2-40B4-BE49-F238E27FC236}">
                        <a16:creationId xmlns="" xmlns:a16="http://schemas.microsoft.com/office/drawing/2014/main" id="{FC527465-7215-434F-80A1-4B9431756D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Cs</a:t>
                    </a:r>
                    <a:endParaRPr lang="en-US" altLang="en-US" sz="2000"/>
                  </a:p>
                </p:txBody>
              </p:sp>
              <p:sp>
                <p:nvSpPr>
                  <p:cNvPr id="289" name="Rectangle 482">
                    <a:extLst>
                      <a:ext uri="{FF2B5EF4-FFF2-40B4-BE49-F238E27FC236}">
                        <a16:creationId xmlns="" xmlns:a16="http://schemas.microsoft.com/office/drawing/2014/main" id="{6D45BFE6-6136-4A46-9A81-D4C6073AE3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Ba</a:t>
                    </a:r>
                    <a:endParaRPr lang="en-US" altLang="en-US" sz="2000"/>
                  </a:p>
                </p:txBody>
              </p:sp>
              <p:sp>
                <p:nvSpPr>
                  <p:cNvPr id="290" name="Rectangle 483">
                    <a:extLst>
                      <a:ext uri="{FF2B5EF4-FFF2-40B4-BE49-F238E27FC236}">
                        <a16:creationId xmlns="" xmlns:a16="http://schemas.microsoft.com/office/drawing/2014/main" id="{DF3AB8A7-3A1B-4701-8E7C-6E61208451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9" y="230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La</a:t>
                    </a:r>
                    <a:endParaRPr lang="en-US" altLang="en-US" sz="2000"/>
                  </a:p>
                </p:txBody>
              </p:sp>
              <p:sp>
                <p:nvSpPr>
                  <p:cNvPr id="291" name="Rectangle 484">
                    <a:extLst>
                      <a:ext uri="{FF2B5EF4-FFF2-40B4-BE49-F238E27FC236}">
                        <a16:creationId xmlns="" xmlns:a16="http://schemas.microsoft.com/office/drawing/2014/main" id="{066AF144-EF20-49BB-8C13-30C238E2BA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4" y="230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Hf</a:t>
                    </a:r>
                    <a:endParaRPr lang="en-US" altLang="en-US" sz="2000"/>
                  </a:p>
                </p:txBody>
              </p:sp>
              <p:sp>
                <p:nvSpPr>
                  <p:cNvPr id="292" name="Rectangle 485">
                    <a:extLst>
                      <a:ext uri="{FF2B5EF4-FFF2-40B4-BE49-F238E27FC236}">
                        <a16:creationId xmlns="" xmlns:a16="http://schemas.microsoft.com/office/drawing/2014/main" id="{476DEBA3-4A7F-4C55-85ED-0FE6296E24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9" y="230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Ta</a:t>
                    </a:r>
                    <a:endParaRPr lang="en-US" altLang="en-US" sz="2000"/>
                  </a:p>
                </p:txBody>
              </p:sp>
              <p:sp>
                <p:nvSpPr>
                  <p:cNvPr id="293" name="Rectangle 486">
                    <a:extLst>
                      <a:ext uri="{FF2B5EF4-FFF2-40B4-BE49-F238E27FC236}">
                        <a16:creationId xmlns="" xmlns:a16="http://schemas.microsoft.com/office/drawing/2014/main" id="{5D331FC7-A54F-4D9C-B587-24BE316221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40" y="2300"/>
                    <a:ext cx="10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W</a:t>
                    </a:r>
                    <a:endParaRPr lang="en-US" altLang="en-US" sz="2000"/>
                  </a:p>
                </p:txBody>
              </p:sp>
              <p:sp>
                <p:nvSpPr>
                  <p:cNvPr id="294" name="Rectangle 487">
                    <a:extLst>
                      <a:ext uri="{FF2B5EF4-FFF2-40B4-BE49-F238E27FC236}">
                        <a16:creationId xmlns="" xmlns:a16="http://schemas.microsoft.com/office/drawing/2014/main" id="{D227292C-F9C2-427C-9FE8-57A6D28321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4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Re</a:t>
                    </a:r>
                    <a:endParaRPr lang="en-US" altLang="en-US" sz="2000"/>
                  </a:p>
                </p:txBody>
              </p:sp>
              <p:sp>
                <p:nvSpPr>
                  <p:cNvPr id="295" name="Rectangle 488">
                    <a:extLst>
                      <a:ext uri="{FF2B5EF4-FFF2-40B4-BE49-F238E27FC236}">
                        <a16:creationId xmlns="" xmlns:a16="http://schemas.microsoft.com/office/drawing/2014/main" id="{BD4315C8-01B5-4EB5-85A0-7BEBD07D27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2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Os</a:t>
                    </a:r>
                    <a:endParaRPr lang="en-US" altLang="en-US" sz="2000"/>
                  </a:p>
                </p:txBody>
              </p:sp>
              <p:sp>
                <p:nvSpPr>
                  <p:cNvPr id="296" name="Rectangle 489">
                    <a:extLst>
                      <a:ext uri="{FF2B5EF4-FFF2-40B4-BE49-F238E27FC236}">
                        <a16:creationId xmlns="" xmlns:a16="http://schemas.microsoft.com/office/drawing/2014/main" id="{97FE1A94-BA0A-4DB9-88D0-BAF55377C8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4" y="230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Ir</a:t>
                    </a:r>
                    <a:endParaRPr lang="en-US" altLang="en-US" sz="2000"/>
                  </a:p>
                </p:txBody>
              </p:sp>
              <p:sp>
                <p:nvSpPr>
                  <p:cNvPr id="297" name="Rectangle 490">
                    <a:extLst>
                      <a:ext uri="{FF2B5EF4-FFF2-40B4-BE49-F238E27FC236}">
                        <a16:creationId xmlns="" xmlns:a16="http://schemas.microsoft.com/office/drawing/2014/main" id="{0836A04F-30A2-4E0F-9A16-28188CECCC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9" y="230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Pt</a:t>
                    </a:r>
                    <a:endParaRPr lang="en-US" altLang="en-US" sz="2000"/>
                  </a:p>
                </p:txBody>
              </p:sp>
              <p:sp>
                <p:nvSpPr>
                  <p:cNvPr id="298" name="Rectangle 491">
                    <a:extLst>
                      <a:ext uri="{FF2B5EF4-FFF2-40B4-BE49-F238E27FC236}">
                        <a16:creationId xmlns="" xmlns:a16="http://schemas.microsoft.com/office/drawing/2014/main" id="{4CDA81EE-47F0-4B07-8BAB-5AA2F73F86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4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Au</a:t>
                    </a:r>
                    <a:endParaRPr lang="en-US" altLang="en-US" sz="2000"/>
                  </a:p>
                </p:txBody>
              </p:sp>
              <p:sp>
                <p:nvSpPr>
                  <p:cNvPr id="299" name="Rectangle 492">
                    <a:extLst>
                      <a:ext uri="{FF2B5EF4-FFF2-40B4-BE49-F238E27FC236}">
                        <a16:creationId xmlns="" xmlns:a16="http://schemas.microsoft.com/office/drawing/2014/main" id="{A108D548-E2DA-4F36-A8E2-D060951095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Hg</a:t>
                    </a:r>
                    <a:endParaRPr lang="en-US" altLang="en-US" sz="2000"/>
                  </a:p>
                </p:txBody>
              </p:sp>
              <p:sp>
                <p:nvSpPr>
                  <p:cNvPr id="300" name="Rectangle 493">
                    <a:extLst>
                      <a:ext uri="{FF2B5EF4-FFF2-40B4-BE49-F238E27FC236}">
                        <a16:creationId xmlns="" xmlns:a16="http://schemas.microsoft.com/office/drawing/2014/main" id="{9E4A09CF-23D1-42ED-B76F-E970120BCB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2300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Tl</a:t>
                    </a:r>
                    <a:endParaRPr lang="en-US" altLang="en-US" sz="2000"/>
                  </a:p>
                </p:txBody>
              </p:sp>
              <p:sp>
                <p:nvSpPr>
                  <p:cNvPr id="301" name="Rectangle 494">
                    <a:extLst>
                      <a:ext uri="{FF2B5EF4-FFF2-40B4-BE49-F238E27FC236}">
                        <a16:creationId xmlns="" xmlns:a16="http://schemas.microsoft.com/office/drawing/2014/main" id="{4742291B-D70A-4501-9FB5-D55EFC519F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6" y="230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Pb</a:t>
                    </a:r>
                    <a:endParaRPr lang="en-US" altLang="en-US" sz="2000"/>
                  </a:p>
                </p:txBody>
              </p:sp>
              <p:sp>
                <p:nvSpPr>
                  <p:cNvPr id="302" name="Rectangle 495">
                    <a:extLst>
                      <a:ext uri="{FF2B5EF4-FFF2-40B4-BE49-F238E27FC236}">
                        <a16:creationId xmlns="" xmlns:a16="http://schemas.microsoft.com/office/drawing/2014/main" id="{4168DF81-4FC3-43EE-AE94-BB3370C1A3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50" y="230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Bi</a:t>
                    </a:r>
                    <a:endParaRPr lang="en-US" altLang="en-US" sz="2000"/>
                  </a:p>
                </p:txBody>
              </p:sp>
              <p:sp>
                <p:nvSpPr>
                  <p:cNvPr id="303" name="Rectangle 496">
                    <a:extLst>
                      <a:ext uri="{FF2B5EF4-FFF2-40B4-BE49-F238E27FC236}">
                        <a16:creationId xmlns="" xmlns:a16="http://schemas.microsoft.com/office/drawing/2014/main" id="{485F955E-F9B1-4812-A0B1-9194C8BA9E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" y="230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Po</a:t>
                    </a:r>
                    <a:endParaRPr lang="en-US" altLang="en-US" sz="2000"/>
                  </a:p>
                </p:txBody>
              </p:sp>
              <p:sp>
                <p:nvSpPr>
                  <p:cNvPr id="304" name="Rectangle 497">
                    <a:extLst>
                      <a:ext uri="{FF2B5EF4-FFF2-40B4-BE49-F238E27FC236}">
                        <a16:creationId xmlns="" xmlns:a16="http://schemas.microsoft.com/office/drawing/2014/main" id="{33D96900-D002-43FE-A666-B8F8BBF7E8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9" y="230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At</a:t>
                    </a:r>
                    <a:endParaRPr lang="en-US" altLang="en-US" sz="2000"/>
                  </a:p>
                </p:txBody>
              </p:sp>
              <p:sp>
                <p:nvSpPr>
                  <p:cNvPr id="305" name="Rectangle 498">
                    <a:extLst>
                      <a:ext uri="{FF2B5EF4-FFF2-40B4-BE49-F238E27FC236}">
                        <a16:creationId xmlns="" xmlns:a16="http://schemas.microsoft.com/office/drawing/2014/main" id="{A7D3157F-8637-44DE-B1DF-4AE68EFEB4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5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Rn</a:t>
                    </a:r>
                    <a:endParaRPr lang="en-US" altLang="en-US" sz="2000"/>
                  </a:p>
                </p:txBody>
              </p:sp>
              <p:sp>
                <p:nvSpPr>
                  <p:cNvPr id="306" name="Rectangle 499">
                    <a:extLst>
                      <a:ext uri="{FF2B5EF4-FFF2-40B4-BE49-F238E27FC236}">
                        <a16:creationId xmlns="" xmlns:a16="http://schemas.microsoft.com/office/drawing/2014/main" id="{987E4C89-93AE-44AE-B8A6-BDD5A151A2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24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87</a:t>
                    </a:r>
                    <a:endParaRPr lang="en-US" altLang="en-US" sz="2000" dirty="0"/>
                  </a:p>
                </p:txBody>
              </p:sp>
              <p:sp>
                <p:nvSpPr>
                  <p:cNvPr id="307" name="Rectangle 500">
                    <a:extLst>
                      <a:ext uri="{FF2B5EF4-FFF2-40B4-BE49-F238E27FC236}">
                        <a16:creationId xmlns="" xmlns:a16="http://schemas.microsoft.com/office/drawing/2014/main" id="{723EE337-413C-4C57-A9D3-BD0C9B3A77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24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88</a:t>
                    </a:r>
                    <a:endParaRPr lang="en-US" altLang="en-US" sz="2000"/>
                  </a:p>
                </p:txBody>
              </p:sp>
              <p:sp>
                <p:nvSpPr>
                  <p:cNvPr id="308" name="Rectangle 501">
                    <a:extLst>
                      <a:ext uri="{FF2B5EF4-FFF2-40B4-BE49-F238E27FC236}">
                        <a16:creationId xmlns="" xmlns:a16="http://schemas.microsoft.com/office/drawing/2014/main" id="{E7A945F4-FB92-4386-87D5-803025CA2B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0" y="2433"/>
                    <a:ext cx="17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89+</a:t>
                    </a:r>
                    <a:endParaRPr lang="en-US" altLang="en-US" sz="2000" dirty="0"/>
                  </a:p>
                </p:txBody>
              </p:sp>
              <p:sp>
                <p:nvSpPr>
                  <p:cNvPr id="309" name="Rectangle 502">
                    <a:extLst>
                      <a:ext uri="{FF2B5EF4-FFF2-40B4-BE49-F238E27FC236}">
                        <a16:creationId xmlns="" xmlns:a16="http://schemas.microsoft.com/office/drawing/2014/main" id="{5C556685-8CE8-4051-BBC8-E020606450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71" y="2391"/>
                    <a:ext cx="4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"</a:t>
                    </a:r>
                    <a:endParaRPr lang="en-US" altLang="en-US" sz="2000"/>
                  </a:p>
                </p:txBody>
              </p:sp>
              <p:sp>
                <p:nvSpPr>
                  <p:cNvPr id="310" name="Rectangle 503">
                    <a:extLst>
                      <a:ext uri="{FF2B5EF4-FFF2-40B4-BE49-F238E27FC236}">
                        <a16:creationId xmlns="" xmlns:a16="http://schemas.microsoft.com/office/drawing/2014/main" id="{D9824D45-D716-4675-977D-0251756903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6" y="2427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104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1" name="Rectangle 504">
                    <a:extLst>
                      <a:ext uri="{FF2B5EF4-FFF2-40B4-BE49-F238E27FC236}">
                        <a16:creationId xmlns="" xmlns:a16="http://schemas.microsoft.com/office/drawing/2014/main" id="{4520B5EF-A635-4DD7-A43A-CE0E49AD13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1" y="2434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105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2" name="Rectangle 505">
                    <a:extLst>
                      <a:ext uri="{FF2B5EF4-FFF2-40B4-BE49-F238E27FC236}">
                        <a16:creationId xmlns="" xmlns:a16="http://schemas.microsoft.com/office/drawing/2014/main" id="{87F76455-77D4-49D1-BC70-2D6B38DB81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2429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106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3" name="Rectangle 506">
                    <a:extLst>
                      <a:ext uri="{FF2B5EF4-FFF2-40B4-BE49-F238E27FC236}">
                        <a16:creationId xmlns="" xmlns:a16="http://schemas.microsoft.com/office/drawing/2014/main" id="{7FB5E73E-0B9C-40B3-8069-30D2CB715F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429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107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4" name="Rectangle 507">
                    <a:extLst>
                      <a:ext uri="{FF2B5EF4-FFF2-40B4-BE49-F238E27FC236}">
                        <a16:creationId xmlns="" xmlns:a16="http://schemas.microsoft.com/office/drawing/2014/main" id="{F5D0A350-01BB-4552-847F-D0141658C2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2428"/>
                    <a:ext cx="252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108    109     110    111			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5" name="Rectangle 508">
                    <a:extLst>
                      <a:ext uri="{FF2B5EF4-FFF2-40B4-BE49-F238E27FC236}">
                        <a16:creationId xmlns="" xmlns:a16="http://schemas.microsoft.com/office/drawing/2014/main" id="{6FFF434B-25D1-44A8-AACD-6E2B24E6A9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8" y="2428"/>
                    <a:ext cx="4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112    113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6" name="Rectangle 509">
                    <a:extLst>
                      <a:ext uri="{FF2B5EF4-FFF2-40B4-BE49-F238E27FC236}">
                        <a16:creationId xmlns="" xmlns:a16="http://schemas.microsoft.com/office/drawing/2014/main" id="{AFA7BBAE-0D9F-4955-80F2-81EA338290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" y="256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000000"/>
                        </a:solidFill>
                      </a:rPr>
                      <a:t>Fr</a:t>
                    </a:r>
                    <a:endParaRPr lang="en-US" altLang="en-US" sz="2000" dirty="0"/>
                  </a:p>
                </p:txBody>
              </p:sp>
              <p:sp>
                <p:nvSpPr>
                  <p:cNvPr id="317" name="Rectangle 510">
                    <a:extLst>
                      <a:ext uri="{FF2B5EF4-FFF2-40B4-BE49-F238E27FC236}">
                        <a16:creationId xmlns="" xmlns:a16="http://schemas.microsoft.com/office/drawing/2014/main" id="{A3192FF5-60A0-4363-B6A9-1DACFCBF7B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256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Ra</a:t>
                    </a:r>
                    <a:endParaRPr lang="en-US" altLang="en-US" sz="2000"/>
                  </a:p>
                </p:txBody>
              </p:sp>
              <p:sp>
                <p:nvSpPr>
                  <p:cNvPr id="318" name="Rectangle 511">
                    <a:extLst>
                      <a:ext uri="{FF2B5EF4-FFF2-40B4-BE49-F238E27FC236}">
                        <a16:creationId xmlns="" xmlns:a16="http://schemas.microsoft.com/office/drawing/2014/main" id="{880081AB-83FF-4A41-AC12-BBA6779B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6" y="256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Ac</a:t>
                    </a:r>
                    <a:endParaRPr lang="en-US" altLang="en-US" sz="2000"/>
                  </a:p>
                </p:txBody>
              </p:sp>
              <p:sp>
                <p:nvSpPr>
                  <p:cNvPr id="319" name="Rectangle 512">
                    <a:extLst>
                      <a:ext uri="{FF2B5EF4-FFF2-40B4-BE49-F238E27FC236}">
                        <a16:creationId xmlns="" xmlns:a16="http://schemas.microsoft.com/office/drawing/2014/main" id="{2987BACF-38F0-408D-A718-3A9F90100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5" y="2552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Rf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0" name="Rectangle 513">
                    <a:extLst>
                      <a:ext uri="{FF2B5EF4-FFF2-40B4-BE49-F238E27FC236}">
                        <a16:creationId xmlns="" xmlns:a16="http://schemas.microsoft.com/office/drawing/2014/main" id="{0CA8430A-377E-485F-B2DB-29CB52C7AF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3" y="2554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Db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1" name="Rectangle 514">
                    <a:extLst>
                      <a:ext uri="{FF2B5EF4-FFF2-40B4-BE49-F238E27FC236}">
                        <a16:creationId xmlns="" xmlns:a16="http://schemas.microsoft.com/office/drawing/2014/main" id="{65CE9889-F48B-4E66-91B5-4FC2DAC4E7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49" y="2536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Sg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2" name="Rectangle 515">
                    <a:extLst>
                      <a:ext uri="{FF2B5EF4-FFF2-40B4-BE49-F238E27FC236}">
                        <a16:creationId xmlns="" xmlns:a16="http://schemas.microsoft.com/office/drawing/2014/main" id="{7DD54235-AE1F-48A1-A3E5-179A8166B3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541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Bh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3" name="Rectangle 516">
                    <a:extLst>
                      <a:ext uri="{FF2B5EF4-FFF2-40B4-BE49-F238E27FC236}">
                        <a16:creationId xmlns="" xmlns:a16="http://schemas.microsoft.com/office/drawing/2014/main" id="{6A88BFD2-B71B-438E-A107-7403927EAB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2552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Hs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4" name="Rectangle 517">
                    <a:extLst>
                      <a:ext uri="{FF2B5EF4-FFF2-40B4-BE49-F238E27FC236}">
                        <a16:creationId xmlns="" xmlns:a16="http://schemas.microsoft.com/office/drawing/2014/main" id="{B1DCA47E-620B-43A4-954C-6A863DFB1C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255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Mt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5" name="Rectangle 518">
                    <a:extLst>
                      <a:ext uri="{FF2B5EF4-FFF2-40B4-BE49-F238E27FC236}">
                        <a16:creationId xmlns="" xmlns:a16="http://schemas.microsoft.com/office/drawing/2014/main" id="{A76F567B-122C-4042-9DC6-1C7930FE81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04" y="255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Ds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6" name="Rectangle 519">
                    <a:extLst>
                      <a:ext uri="{FF2B5EF4-FFF2-40B4-BE49-F238E27FC236}">
                        <a16:creationId xmlns="" xmlns:a16="http://schemas.microsoft.com/office/drawing/2014/main" id="{81DC088E-FC99-467B-B31C-B8EE47B6D1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9" y="2545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Rg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7" name="Rectangle 520">
                    <a:extLst>
                      <a:ext uri="{FF2B5EF4-FFF2-40B4-BE49-F238E27FC236}">
                        <a16:creationId xmlns="" xmlns:a16="http://schemas.microsoft.com/office/drawing/2014/main" id="{0B941A03-2072-4D12-BDA3-99C1E1A8A0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2547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Cn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8" name="Rectangle 521">
                    <a:extLst>
                      <a:ext uri="{FF2B5EF4-FFF2-40B4-BE49-F238E27FC236}">
                        <a16:creationId xmlns="" xmlns:a16="http://schemas.microsoft.com/office/drawing/2014/main" id="{E5C74C99-24E2-4246-8EF6-EA830F276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9" y="2546"/>
                    <a:ext cx="17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Nh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9" name="Rectangle 522">
                    <a:extLst>
                      <a:ext uri="{FF2B5EF4-FFF2-40B4-BE49-F238E27FC236}">
                        <a16:creationId xmlns="" xmlns:a16="http://schemas.microsoft.com/office/drawing/2014/main" id="{2BBA0613-C9A8-424D-94B0-8AACD3349F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2544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Fl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0" name="Rectangle 523">
                    <a:extLst>
                      <a:ext uri="{FF2B5EF4-FFF2-40B4-BE49-F238E27FC236}">
                        <a16:creationId xmlns="" xmlns:a16="http://schemas.microsoft.com/office/drawing/2014/main" id="{16572247-FB74-4050-9C8D-F420E488FA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0" y="2550"/>
                    <a:ext cx="1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 Mc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1" name="Rectangle 524">
                    <a:extLst>
                      <a:ext uri="{FF2B5EF4-FFF2-40B4-BE49-F238E27FC236}">
                        <a16:creationId xmlns="" xmlns:a16="http://schemas.microsoft.com/office/drawing/2014/main" id="{DDBFEA22-F98F-489A-BDFB-0E0C8948DC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99" y="2544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Lv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2" name="Rectangle 525">
                    <a:extLst>
                      <a:ext uri="{FF2B5EF4-FFF2-40B4-BE49-F238E27FC236}">
                        <a16:creationId xmlns="" xmlns:a16="http://schemas.microsoft.com/office/drawing/2014/main" id="{6CC448D7-E56C-4F8A-9F37-E540CAA56C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62" y="2543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Ts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3" name="Rectangle 526">
                    <a:extLst>
                      <a:ext uri="{FF2B5EF4-FFF2-40B4-BE49-F238E27FC236}">
                        <a16:creationId xmlns="" xmlns:a16="http://schemas.microsoft.com/office/drawing/2014/main" id="{1885C4E8-7BEB-465A-B904-FC53B3E969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9" y="2537"/>
                    <a:ext cx="17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Og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4" name="Rectangle 527">
                    <a:extLst>
                      <a:ext uri="{FF2B5EF4-FFF2-40B4-BE49-F238E27FC236}">
                        <a16:creationId xmlns="" xmlns:a16="http://schemas.microsoft.com/office/drawing/2014/main" id="{ED1E7DEE-0696-4883-BB5B-B86F13AAA8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5" name="Rectangle 528">
                    <a:extLst>
                      <a:ext uri="{FF2B5EF4-FFF2-40B4-BE49-F238E27FC236}">
                        <a16:creationId xmlns="" xmlns:a16="http://schemas.microsoft.com/office/drawing/2014/main" id="{E36E4981-840E-4E3F-9152-630509C8A7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5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6" name="Rectangle 529">
                    <a:extLst>
                      <a:ext uri="{FF2B5EF4-FFF2-40B4-BE49-F238E27FC236}">
                        <a16:creationId xmlns="" xmlns:a16="http://schemas.microsoft.com/office/drawing/2014/main" id="{1895D255-245C-424E-AA71-D137FC7DC4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7" name="Rectangle 530">
                    <a:extLst>
                      <a:ext uri="{FF2B5EF4-FFF2-40B4-BE49-F238E27FC236}">
                        <a16:creationId xmlns="" xmlns:a16="http://schemas.microsoft.com/office/drawing/2014/main" id="{78C3BBD1-92E2-48E0-9D92-04B6CFBAB0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8" name="Rectangle 531">
                    <a:extLst>
                      <a:ext uri="{FF2B5EF4-FFF2-40B4-BE49-F238E27FC236}">
                        <a16:creationId xmlns="" xmlns:a16="http://schemas.microsoft.com/office/drawing/2014/main" id="{C6925E3B-1224-47C0-B077-419BB85C3E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8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/>
                  </a:p>
                </p:txBody>
              </p:sp>
              <p:sp>
                <p:nvSpPr>
                  <p:cNvPr id="339" name="Rectangle 532">
                    <a:extLst>
                      <a:ext uri="{FF2B5EF4-FFF2-40B4-BE49-F238E27FC236}">
                        <a16:creationId xmlns="" xmlns:a16="http://schemas.microsoft.com/office/drawing/2014/main" id="{5776BBA0-7A65-419E-AD9F-3D0494B11A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0" name="Rectangle 533">
                    <a:extLst>
                      <a:ext uri="{FF2B5EF4-FFF2-40B4-BE49-F238E27FC236}">
                        <a16:creationId xmlns="" xmlns:a16="http://schemas.microsoft.com/office/drawing/2014/main" id="{94DEBBB6-084E-4BB4-A957-F6E9BF2BD8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1" name="Rectangle 534">
                    <a:extLst>
                      <a:ext uri="{FF2B5EF4-FFF2-40B4-BE49-F238E27FC236}">
                        <a16:creationId xmlns="" xmlns:a16="http://schemas.microsoft.com/office/drawing/2014/main" id="{90FFA444-D246-4E96-962B-C8809B54D7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2" name="Rectangle 535">
                    <a:extLst>
                      <a:ext uri="{FF2B5EF4-FFF2-40B4-BE49-F238E27FC236}">
                        <a16:creationId xmlns="" xmlns:a16="http://schemas.microsoft.com/office/drawing/2014/main" id="{CAA6B805-34C2-468F-8D2C-8F403EC0C2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</p:grpSp>
            <p:sp>
              <p:nvSpPr>
                <p:cNvPr id="31" name="Rectangle 536">
                  <a:extLst>
                    <a:ext uri="{FF2B5EF4-FFF2-40B4-BE49-F238E27FC236}">
                      <a16:creationId xmlns="" xmlns:a16="http://schemas.microsoft.com/office/drawing/2014/main" id="{7FE390E9-0E4B-4EC4-9CFE-E89DB327D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1964" y="5505818"/>
                  <a:ext cx="71540" cy="217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rgbClr val="000000"/>
                      </a:solidFill>
                    </a:rPr>
                    <a:t>*</a:t>
                  </a:r>
                  <a:endParaRPr lang="en-US" altLang="en-US" sz="2000"/>
                </a:p>
              </p:txBody>
            </p:sp>
            <p:sp>
              <p:nvSpPr>
                <p:cNvPr id="32" name="Rectangle 537">
                  <a:extLst>
                    <a:ext uri="{FF2B5EF4-FFF2-40B4-BE49-F238E27FC236}">
                      <a16:creationId xmlns="" xmlns:a16="http://schemas.microsoft.com/office/drawing/2014/main" id="{BCA1AA31-FAA9-4D93-A3D4-AD8E5C0DE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5822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58</a:t>
                  </a:r>
                  <a:endParaRPr lang="en-US" altLang="en-US" sz="2000"/>
                </a:p>
              </p:txBody>
            </p:sp>
            <p:sp>
              <p:nvSpPr>
                <p:cNvPr id="33" name="Rectangle 538">
                  <a:extLst>
                    <a:ext uri="{FF2B5EF4-FFF2-40B4-BE49-F238E27FC236}">
                      <a16:creationId xmlns="" xmlns:a16="http://schemas.microsoft.com/office/drawing/2014/main" id="{97016F6B-CA4E-42DF-A541-02D61C10D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397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59</a:t>
                  </a:r>
                  <a:endParaRPr lang="en-US" altLang="en-US" sz="2000" dirty="0"/>
                </a:p>
              </p:txBody>
            </p:sp>
            <p:sp>
              <p:nvSpPr>
                <p:cNvPr id="34" name="Rectangle 539">
                  <a:extLst>
                    <a:ext uri="{FF2B5EF4-FFF2-40B4-BE49-F238E27FC236}">
                      <a16:creationId xmlns="" xmlns:a16="http://schemas.microsoft.com/office/drawing/2014/main" id="{66D13EDE-4C4F-48ED-B24F-3413C3AD74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211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60</a:t>
                  </a:r>
                  <a:endParaRPr lang="en-US" altLang="en-US" sz="2000"/>
                </a:p>
              </p:txBody>
            </p:sp>
            <p:sp>
              <p:nvSpPr>
                <p:cNvPr id="35" name="Rectangle 540">
                  <a:extLst>
                    <a:ext uri="{FF2B5EF4-FFF2-40B4-BE49-F238E27FC236}">
                      <a16:creationId xmlns="" xmlns:a16="http://schemas.microsoft.com/office/drawing/2014/main" id="{20EA96A1-98AE-4A45-95E4-5EC6EBCE57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0268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61</a:t>
                  </a:r>
                  <a:endParaRPr lang="en-US" altLang="en-US" sz="2000"/>
                </a:p>
              </p:txBody>
            </p:sp>
            <p:sp>
              <p:nvSpPr>
                <p:cNvPr id="36" name="Rectangle 541">
                  <a:extLst>
                    <a:ext uri="{FF2B5EF4-FFF2-40B4-BE49-F238E27FC236}">
                      <a16:creationId xmlns="" xmlns:a16="http://schemas.microsoft.com/office/drawing/2014/main" id="{722677B6-DCD8-44C6-9577-3FD6DF690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9893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62</a:t>
                  </a:r>
                  <a:endParaRPr lang="en-US" altLang="en-US" sz="2000"/>
                </a:p>
              </p:txBody>
            </p:sp>
            <p:sp>
              <p:nvSpPr>
                <p:cNvPr id="37" name="Rectangle 542">
                  <a:extLst>
                    <a:ext uri="{FF2B5EF4-FFF2-40B4-BE49-F238E27FC236}">
                      <a16:creationId xmlns="" xmlns:a16="http://schemas.microsoft.com/office/drawing/2014/main" id="{44340A2D-67CB-411B-BD8D-5CE6D21DF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8041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63</a:t>
                  </a:r>
                  <a:endParaRPr lang="en-US" altLang="en-US" sz="2000"/>
                </a:p>
              </p:txBody>
            </p:sp>
            <p:sp>
              <p:nvSpPr>
                <p:cNvPr id="38" name="Rectangle 543">
                  <a:extLst>
                    <a:ext uri="{FF2B5EF4-FFF2-40B4-BE49-F238E27FC236}">
                      <a16:creationId xmlns="" xmlns:a16="http://schemas.microsoft.com/office/drawing/2014/main" id="{98E96B71-D482-4DAC-9F38-485F366ED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619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64</a:t>
                  </a:r>
                  <a:endParaRPr lang="en-US" altLang="en-US" sz="2000"/>
                </a:p>
              </p:txBody>
            </p:sp>
            <p:sp>
              <p:nvSpPr>
                <p:cNvPr id="39" name="Rectangle 544">
                  <a:extLst>
                    <a:ext uri="{FF2B5EF4-FFF2-40B4-BE49-F238E27FC236}">
                      <a16:creationId xmlns="" xmlns:a16="http://schemas.microsoft.com/office/drawing/2014/main" id="{56669AED-DC4E-47EE-B824-FE0B905D6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433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65</a:t>
                  </a:r>
                  <a:endParaRPr lang="en-US" altLang="en-US" sz="2000"/>
                </a:p>
              </p:txBody>
            </p:sp>
            <p:sp>
              <p:nvSpPr>
                <p:cNvPr id="40" name="Rectangle 545">
                  <a:extLst>
                    <a:ext uri="{FF2B5EF4-FFF2-40B4-BE49-F238E27FC236}">
                      <a16:creationId xmlns="" xmlns:a16="http://schemas.microsoft.com/office/drawing/2014/main" id="{CF01C991-6B39-4E57-8984-B55CC082B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2487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66</a:t>
                  </a:r>
                  <a:endParaRPr lang="en-US" altLang="en-US" sz="2000"/>
                </a:p>
              </p:txBody>
            </p:sp>
            <p:sp>
              <p:nvSpPr>
                <p:cNvPr id="41" name="Rectangle 546">
                  <a:extLst>
                    <a:ext uri="{FF2B5EF4-FFF2-40B4-BE49-F238E27FC236}">
                      <a16:creationId xmlns="" xmlns:a16="http://schemas.microsoft.com/office/drawing/2014/main" id="{988BE052-D4C5-4DD6-AE87-A1BCB292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12113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67</a:t>
                  </a:r>
                  <a:endParaRPr lang="en-US" altLang="en-US" sz="2000"/>
                </a:p>
              </p:txBody>
            </p:sp>
            <p:sp>
              <p:nvSpPr>
                <p:cNvPr id="42" name="Rectangle 547">
                  <a:extLst>
                    <a:ext uri="{FF2B5EF4-FFF2-40B4-BE49-F238E27FC236}">
                      <a16:creationId xmlns="" xmlns:a16="http://schemas.microsoft.com/office/drawing/2014/main" id="{55028CAB-60D3-4770-A15C-F794280F9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262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68</a:t>
                  </a:r>
                  <a:endParaRPr lang="en-US" altLang="en-US" sz="2000"/>
                </a:p>
              </p:txBody>
            </p:sp>
            <p:sp>
              <p:nvSpPr>
                <p:cNvPr id="43" name="Rectangle 548">
                  <a:extLst>
                    <a:ext uri="{FF2B5EF4-FFF2-40B4-BE49-F238E27FC236}">
                      <a16:creationId xmlns="" xmlns:a16="http://schemas.microsoft.com/office/drawing/2014/main" id="{A1EB166B-04AD-4C64-AC05-654B3A17C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841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69</a:t>
                  </a:r>
                  <a:endParaRPr lang="en-US" altLang="en-US" sz="2000"/>
                </a:p>
              </p:txBody>
            </p:sp>
            <p:sp>
              <p:nvSpPr>
                <p:cNvPr id="44" name="Rectangle 549">
                  <a:extLst>
                    <a:ext uri="{FF2B5EF4-FFF2-40B4-BE49-F238E27FC236}">
                      <a16:creationId xmlns="" xmlns:a16="http://schemas.microsoft.com/office/drawing/2014/main" id="{EFC6EE19-6BB0-4D85-90AE-F768427A7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9655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70</a:t>
                  </a:r>
                  <a:endParaRPr lang="en-US" altLang="en-US" sz="2000"/>
                </a:p>
              </p:txBody>
            </p:sp>
            <p:sp>
              <p:nvSpPr>
                <p:cNvPr id="45" name="Rectangle 550">
                  <a:extLst>
                    <a:ext uri="{FF2B5EF4-FFF2-40B4-BE49-F238E27FC236}">
                      <a16:creationId xmlns="" xmlns:a16="http://schemas.microsoft.com/office/drawing/2014/main" id="{A2A2B5CA-7B18-432A-9B86-DF3E90A9A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26184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71</a:t>
                  </a:r>
                  <a:endParaRPr lang="en-US" altLang="en-US" sz="2000"/>
                </a:p>
              </p:txBody>
            </p:sp>
            <p:sp>
              <p:nvSpPr>
                <p:cNvPr id="46" name="Rectangle 551">
                  <a:extLst>
                    <a:ext uri="{FF2B5EF4-FFF2-40B4-BE49-F238E27FC236}">
                      <a16:creationId xmlns="" xmlns:a16="http://schemas.microsoft.com/office/drawing/2014/main" id="{71E84908-0D29-489A-9CD0-D0977A458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4011" y="5711604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Ce</a:t>
                  </a:r>
                  <a:endParaRPr lang="en-US" altLang="en-US" sz="2000"/>
                </a:p>
              </p:txBody>
            </p:sp>
            <p:sp>
              <p:nvSpPr>
                <p:cNvPr id="47" name="Rectangle 552">
                  <a:extLst>
                    <a:ext uri="{FF2B5EF4-FFF2-40B4-BE49-F238E27FC236}">
                      <a16:creationId xmlns="" xmlns:a16="http://schemas.microsoft.com/office/drawing/2014/main" id="{E3F6C977-5FFA-4CEC-B54D-76EFDB2FB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8399" y="5711604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Pr</a:t>
                  </a:r>
                  <a:endParaRPr lang="en-US" altLang="en-US" sz="2000"/>
                </a:p>
              </p:txBody>
            </p:sp>
            <p:sp>
              <p:nvSpPr>
                <p:cNvPr id="48" name="Rectangle 553">
                  <a:extLst>
                    <a:ext uri="{FF2B5EF4-FFF2-40B4-BE49-F238E27FC236}">
                      <a16:creationId xmlns="" xmlns:a16="http://schemas.microsoft.com/office/drawing/2014/main" id="{149D494C-B8E5-4F5E-80C8-38C22CFD5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7355" y="5711604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Nd</a:t>
                  </a:r>
                  <a:endParaRPr lang="en-US" altLang="en-US" sz="2000"/>
                </a:p>
              </p:txBody>
            </p:sp>
            <p:sp>
              <p:nvSpPr>
                <p:cNvPr id="49" name="Rectangle 554">
                  <a:extLst>
                    <a:ext uri="{FF2B5EF4-FFF2-40B4-BE49-F238E27FC236}">
                      <a16:creationId xmlns="" xmlns:a16="http://schemas.microsoft.com/office/drawing/2014/main" id="{F363925F-3F07-4E8B-A9BB-A36EE2A0E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0740" y="5711604"/>
                  <a:ext cx="2422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Pm</a:t>
                  </a:r>
                  <a:endParaRPr lang="en-US" altLang="en-US" sz="2000"/>
                </a:p>
              </p:txBody>
            </p:sp>
            <p:sp>
              <p:nvSpPr>
                <p:cNvPr id="50" name="Rectangle 555">
                  <a:extLst>
                    <a:ext uri="{FF2B5EF4-FFF2-40B4-BE49-F238E27FC236}">
                      <a16:creationId xmlns="" xmlns:a16="http://schemas.microsoft.com/office/drawing/2014/main" id="{24067E8A-EF0C-4059-8EA8-57D4DD602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8889" y="5711604"/>
                  <a:ext cx="2422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Sm</a:t>
                  </a:r>
                  <a:endParaRPr lang="en-US" altLang="en-US" sz="2000"/>
                </a:p>
              </p:txBody>
            </p:sp>
            <p:sp>
              <p:nvSpPr>
                <p:cNvPr id="51" name="Rectangle 556">
                  <a:extLst>
                    <a:ext uri="{FF2B5EF4-FFF2-40B4-BE49-F238E27FC236}">
                      <a16:creationId xmlns="" xmlns:a16="http://schemas.microsoft.com/office/drawing/2014/main" id="{1BFE9328-AEB5-4A0C-A623-FDCF61722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6230" y="5711604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Eu</a:t>
                  </a:r>
                  <a:endParaRPr lang="en-US" altLang="en-US" sz="2000"/>
                </a:p>
              </p:txBody>
            </p:sp>
            <p:sp>
              <p:nvSpPr>
                <p:cNvPr id="52" name="Rectangle 557">
                  <a:extLst>
                    <a:ext uri="{FF2B5EF4-FFF2-40B4-BE49-F238E27FC236}">
                      <a16:creationId xmlns="" xmlns:a16="http://schemas.microsoft.com/office/drawing/2014/main" id="{77A819DC-FBC5-4C85-86E1-3C304279C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6998" y="5711604"/>
                  <a:ext cx="21787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Gd</a:t>
                  </a:r>
                  <a:endParaRPr lang="en-US" altLang="en-US" sz="2000"/>
                </a:p>
              </p:txBody>
            </p:sp>
            <p:sp>
              <p:nvSpPr>
                <p:cNvPr id="53" name="Rectangle 558">
                  <a:extLst>
                    <a:ext uri="{FF2B5EF4-FFF2-40B4-BE49-F238E27FC236}">
                      <a16:creationId xmlns="" xmlns:a16="http://schemas.microsoft.com/office/drawing/2014/main" id="{53255240-6F5F-46D4-A439-BCA88576C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6957" y="5711604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Tb</a:t>
                  </a:r>
                  <a:endParaRPr lang="en-US" altLang="en-US" sz="2000"/>
                </a:p>
              </p:txBody>
            </p:sp>
            <p:sp>
              <p:nvSpPr>
                <p:cNvPr id="54" name="Rectangle 559">
                  <a:extLst>
                    <a:ext uri="{FF2B5EF4-FFF2-40B4-BE49-F238E27FC236}">
                      <a16:creationId xmlns="" xmlns:a16="http://schemas.microsoft.com/office/drawing/2014/main" id="{5468C860-4D97-418F-B735-8175BD854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73629" y="5711604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Dy</a:t>
                  </a:r>
                  <a:endParaRPr lang="en-US" altLang="en-US" sz="2000"/>
                </a:p>
              </p:txBody>
            </p:sp>
            <p:sp>
              <p:nvSpPr>
                <p:cNvPr id="55" name="Rectangle 560">
                  <a:extLst>
                    <a:ext uri="{FF2B5EF4-FFF2-40B4-BE49-F238E27FC236}">
                      <a16:creationId xmlns="" xmlns:a16="http://schemas.microsoft.com/office/drawing/2014/main" id="{3691919A-4B4E-4C0C-A3F2-9660C71C4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97349" y="5711604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Ho</a:t>
                  </a:r>
                  <a:endParaRPr lang="en-US" altLang="en-US" sz="2000"/>
                </a:p>
              </p:txBody>
            </p:sp>
            <p:sp>
              <p:nvSpPr>
                <p:cNvPr id="56" name="Rectangle 561">
                  <a:extLst>
                    <a:ext uri="{FF2B5EF4-FFF2-40B4-BE49-F238E27FC236}">
                      <a16:creationId xmlns="" xmlns:a16="http://schemas.microsoft.com/office/drawing/2014/main" id="{C47125E8-8709-494F-B34D-7E92272DC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4690" y="5711604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Er</a:t>
                  </a:r>
                  <a:endParaRPr lang="en-US" altLang="en-US" sz="2000"/>
                </a:p>
              </p:txBody>
            </p:sp>
            <p:sp>
              <p:nvSpPr>
                <p:cNvPr id="57" name="Rectangle 562">
                  <a:extLst>
                    <a:ext uri="{FF2B5EF4-FFF2-40B4-BE49-F238E27FC236}">
                      <a16:creationId xmlns="" xmlns:a16="http://schemas.microsoft.com/office/drawing/2014/main" id="{0108CE95-3D02-4590-BC04-EFF7EAC2F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0359" y="5711604"/>
                  <a:ext cx="23413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Tm</a:t>
                  </a:r>
                  <a:endParaRPr lang="en-US" altLang="en-US" sz="2000"/>
                </a:p>
              </p:txBody>
            </p:sp>
            <p:sp>
              <p:nvSpPr>
                <p:cNvPr id="58" name="Rectangle 563">
                  <a:extLst>
                    <a:ext uri="{FF2B5EF4-FFF2-40B4-BE49-F238E27FC236}">
                      <a16:creationId xmlns="" xmlns:a16="http://schemas.microsoft.com/office/drawing/2014/main" id="{F308EB08-8A64-45D5-9818-041A348C7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4748" y="5711604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Yb</a:t>
                  </a:r>
                  <a:endParaRPr lang="en-US" altLang="en-US" sz="2000"/>
                </a:p>
              </p:txBody>
            </p:sp>
            <p:sp>
              <p:nvSpPr>
                <p:cNvPr id="59" name="Rectangle 564">
                  <a:extLst>
                    <a:ext uri="{FF2B5EF4-FFF2-40B4-BE49-F238E27FC236}">
                      <a16:creationId xmlns="" xmlns:a16="http://schemas.microsoft.com/office/drawing/2014/main" id="{DDE6EEFA-2D71-4223-8935-4BC5EA6EC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7325" y="5711604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</a:rPr>
                    <a:t>Lu</a:t>
                  </a:r>
                  <a:endParaRPr lang="en-US" altLang="en-US" sz="2000" dirty="0"/>
                </a:p>
              </p:txBody>
            </p:sp>
            <p:sp>
              <p:nvSpPr>
                <p:cNvPr id="60" name="Rectangle 565">
                  <a:extLst>
                    <a:ext uri="{FF2B5EF4-FFF2-40B4-BE49-F238E27FC236}">
                      <a16:creationId xmlns="" xmlns:a16="http://schemas.microsoft.com/office/drawing/2014/main" id="{AD047269-5DBE-4A52-984C-90C7EE9EE9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4582" y="5877377"/>
                  <a:ext cx="86174" cy="217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rgbClr val="000000"/>
                      </a:solidFill>
                    </a:rPr>
                    <a:t>"</a:t>
                  </a:r>
                  <a:endParaRPr lang="en-US" altLang="en-US" sz="2000"/>
                </a:p>
              </p:txBody>
            </p:sp>
            <p:sp>
              <p:nvSpPr>
                <p:cNvPr id="61" name="Rectangle 566">
                  <a:extLst>
                    <a:ext uri="{FF2B5EF4-FFF2-40B4-BE49-F238E27FC236}">
                      <a16:creationId xmlns="" xmlns:a16="http://schemas.microsoft.com/office/drawing/2014/main" id="{C85EE918-0F60-4FC7-ABF8-3A57378CF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5822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90</a:t>
                  </a:r>
                  <a:endParaRPr lang="en-US" altLang="en-US" sz="2000"/>
                </a:p>
              </p:txBody>
            </p:sp>
            <p:sp>
              <p:nvSpPr>
                <p:cNvPr id="62" name="Rectangle 567">
                  <a:extLst>
                    <a:ext uri="{FF2B5EF4-FFF2-40B4-BE49-F238E27FC236}">
                      <a16:creationId xmlns="" xmlns:a16="http://schemas.microsoft.com/office/drawing/2014/main" id="{AAB5F7B8-88F9-4983-A668-F24272D85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3970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91</a:t>
                  </a:r>
                  <a:endParaRPr lang="en-US" altLang="en-US" sz="2000"/>
                </a:p>
              </p:txBody>
            </p:sp>
            <p:sp>
              <p:nvSpPr>
                <p:cNvPr id="63" name="Rectangle 568">
                  <a:extLst>
                    <a:ext uri="{FF2B5EF4-FFF2-40B4-BE49-F238E27FC236}">
                      <a16:creationId xmlns="" xmlns:a16="http://schemas.microsoft.com/office/drawing/2014/main" id="{78BE8CFD-0391-4BD8-B9F7-94BC4D91D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2119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92</a:t>
                  </a:r>
                  <a:endParaRPr lang="en-US" altLang="en-US" sz="2000"/>
                </a:p>
              </p:txBody>
            </p:sp>
            <p:sp>
              <p:nvSpPr>
                <p:cNvPr id="64" name="Rectangle 569">
                  <a:extLst>
                    <a:ext uri="{FF2B5EF4-FFF2-40B4-BE49-F238E27FC236}">
                      <a16:creationId xmlns="" xmlns:a16="http://schemas.microsoft.com/office/drawing/2014/main" id="{536C39B7-2FF9-4A5A-BE68-BB947144B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0268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93</a:t>
                  </a:r>
                  <a:endParaRPr lang="en-US" altLang="en-US" sz="2000" dirty="0"/>
                </a:p>
              </p:txBody>
            </p:sp>
            <p:sp>
              <p:nvSpPr>
                <p:cNvPr id="65" name="Rectangle 570">
                  <a:extLst>
                    <a:ext uri="{FF2B5EF4-FFF2-40B4-BE49-F238E27FC236}">
                      <a16:creationId xmlns="" xmlns:a16="http://schemas.microsoft.com/office/drawing/2014/main" id="{052CE31B-A7BF-4719-B0DC-84F1E162D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9893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94</a:t>
                  </a:r>
                  <a:endParaRPr lang="en-US" altLang="en-US" sz="2000" dirty="0"/>
                </a:p>
              </p:txBody>
            </p:sp>
            <p:sp>
              <p:nvSpPr>
                <p:cNvPr id="66" name="Rectangle 571">
                  <a:extLst>
                    <a:ext uri="{FF2B5EF4-FFF2-40B4-BE49-F238E27FC236}">
                      <a16:creationId xmlns="" xmlns:a16="http://schemas.microsoft.com/office/drawing/2014/main" id="{8DD341D6-AEA1-4950-BCF8-CEE4228AA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8041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95</a:t>
                  </a:r>
                  <a:endParaRPr lang="en-US" altLang="en-US" sz="2000"/>
                </a:p>
              </p:txBody>
            </p:sp>
            <p:sp>
              <p:nvSpPr>
                <p:cNvPr id="67" name="Rectangle 572">
                  <a:extLst>
                    <a:ext uri="{FF2B5EF4-FFF2-40B4-BE49-F238E27FC236}">
                      <a16:creationId xmlns="" xmlns:a16="http://schemas.microsoft.com/office/drawing/2014/main" id="{3071DAD8-2187-4AA5-A7FB-6413012A4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6190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96</a:t>
                  </a:r>
                  <a:endParaRPr lang="en-US" altLang="en-US" sz="2000"/>
                </a:p>
              </p:txBody>
            </p:sp>
            <p:sp>
              <p:nvSpPr>
                <p:cNvPr id="68" name="Rectangle 573">
                  <a:extLst>
                    <a:ext uri="{FF2B5EF4-FFF2-40B4-BE49-F238E27FC236}">
                      <a16:creationId xmlns="" xmlns:a16="http://schemas.microsoft.com/office/drawing/2014/main" id="{D5F4403E-2209-426E-9138-6C13DB992A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4339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97</a:t>
                  </a:r>
                  <a:endParaRPr lang="en-US" altLang="en-US" sz="2000"/>
                </a:p>
              </p:txBody>
            </p:sp>
            <p:sp>
              <p:nvSpPr>
                <p:cNvPr id="69" name="Rectangle 574">
                  <a:extLst>
                    <a:ext uri="{FF2B5EF4-FFF2-40B4-BE49-F238E27FC236}">
                      <a16:creationId xmlns="" xmlns:a16="http://schemas.microsoft.com/office/drawing/2014/main" id="{A50E6CAC-6AAA-4EA0-99C0-EC802294A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2487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98</a:t>
                  </a:r>
                  <a:endParaRPr lang="en-US" altLang="en-US" sz="2000"/>
                </a:p>
              </p:txBody>
            </p:sp>
            <p:sp>
              <p:nvSpPr>
                <p:cNvPr id="70" name="Rectangle 575">
                  <a:extLst>
                    <a:ext uri="{FF2B5EF4-FFF2-40B4-BE49-F238E27FC236}">
                      <a16:creationId xmlns="" xmlns:a16="http://schemas.microsoft.com/office/drawing/2014/main" id="{C3A53649-4CD3-4586-8438-C1FC0F2E7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12113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99</a:t>
                  </a:r>
                  <a:endParaRPr lang="en-US" altLang="en-US" sz="2000"/>
                </a:p>
              </p:txBody>
            </p:sp>
            <p:sp>
              <p:nvSpPr>
                <p:cNvPr id="71" name="Rectangle 576">
                  <a:extLst>
                    <a:ext uri="{FF2B5EF4-FFF2-40B4-BE49-F238E27FC236}">
                      <a16:creationId xmlns="" xmlns:a16="http://schemas.microsoft.com/office/drawing/2014/main" id="{92C87BF7-D869-4A25-BCA2-A96ABCC8C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1876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100</a:t>
                  </a:r>
                  <a:endParaRPr lang="en-US" altLang="en-US" sz="2000"/>
                </a:p>
              </p:txBody>
            </p:sp>
            <p:sp>
              <p:nvSpPr>
                <p:cNvPr id="72" name="Rectangle 577">
                  <a:extLst>
                    <a:ext uri="{FF2B5EF4-FFF2-40B4-BE49-F238E27FC236}">
                      <a16:creationId xmlns="" xmlns:a16="http://schemas.microsoft.com/office/drawing/2014/main" id="{369A76F2-4583-46CA-BBA1-5A942A440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30025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101</a:t>
                  </a:r>
                  <a:endParaRPr lang="en-US" altLang="en-US" sz="2000"/>
                </a:p>
              </p:txBody>
            </p:sp>
            <p:sp>
              <p:nvSpPr>
                <p:cNvPr id="73" name="Rectangle 578">
                  <a:extLst>
                    <a:ext uri="{FF2B5EF4-FFF2-40B4-BE49-F238E27FC236}">
                      <a16:creationId xmlns="" xmlns:a16="http://schemas.microsoft.com/office/drawing/2014/main" id="{FE96FE30-8E96-4B63-A709-075055981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59649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102</a:t>
                  </a:r>
                  <a:endParaRPr lang="en-US" altLang="en-US" sz="2000"/>
                </a:p>
              </p:txBody>
            </p:sp>
            <p:sp>
              <p:nvSpPr>
                <p:cNvPr id="74" name="Rectangle 579">
                  <a:extLst>
                    <a:ext uri="{FF2B5EF4-FFF2-40B4-BE49-F238E27FC236}">
                      <a16:creationId xmlns="" xmlns:a16="http://schemas.microsoft.com/office/drawing/2014/main" id="{A3BEC340-5EA6-4731-AC78-28593CE52A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7798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103</a:t>
                  </a:r>
                  <a:endParaRPr lang="en-US" altLang="en-US" sz="2000" dirty="0"/>
                </a:p>
              </p:txBody>
            </p:sp>
            <p:sp>
              <p:nvSpPr>
                <p:cNvPr id="75" name="Rectangle 580">
                  <a:extLst>
                    <a:ext uri="{FF2B5EF4-FFF2-40B4-BE49-F238E27FC236}">
                      <a16:creationId xmlns="" xmlns:a16="http://schemas.microsoft.com/office/drawing/2014/main" id="{C9E8589A-21F9-43B1-8BA2-A37030E2A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6963" y="6083163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Th</a:t>
                  </a:r>
                  <a:endParaRPr lang="en-US" altLang="en-US" sz="2000"/>
                </a:p>
              </p:txBody>
            </p:sp>
            <p:sp>
              <p:nvSpPr>
                <p:cNvPr id="76" name="Rectangle 581">
                  <a:extLst>
                    <a:ext uri="{FF2B5EF4-FFF2-40B4-BE49-F238E27FC236}">
                      <a16:creationId xmlns="" xmlns:a16="http://schemas.microsoft.com/office/drawing/2014/main" id="{46E87532-B80F-4926-8DB3-84B8B3032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6588" y="6083163"/>
                  <a:ext cx="19023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Pa</a:t>
                  </a:r>
                  <a:endParaRPr lang="en-US" altLang="en-US" sz="2000"/>
                </a:p>
              </p:txBody>
            </p:sp>
            <p:sp>
              <p:nvSpPr>
                <p:cNvPr id="77" name="Rectangle 582">
                  <a:extLst>
                    <a:ext uri="{FF2B5EF4-FFF2-40B4-BE49-F238E27FC236}">
                      <a16:creationId xmlns="" xmlns:a16="http://schemas.microsoft.com/office/drawing/2014/main" id="{CFCB03B5-71EF-49C7-BE84-EC250D088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8694" y="6083163"/>
                  <a:ext cx="112188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U</a:t>
                  </a:r>
                  <a:endParaRPr lang="en-US" altLang="en-US" sz="2000"/>
                </a:p>
              </p:txBody>
            </p:sp>
            <p:sp>
              <p:nvSpPr>
                <p:cNvPr id="78" name="Rectangle 583">
                  <a:extLst>
                    <a:ext uri="{FF2B5EF4-FFF2-40B4-BE49-F238E27FC236}">
                      <a16:creationId xmlns="" xmlns:a16="http://schemas.microsoft.com/office/drawing/2014/main" id="{584B8258-1131-4FAD-9DA9-40FFAC2EF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5504" y="6083163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Np</a:t>
                  </a:r>
                  <a:endParaRPr lang="en-US" altLang="en-US" sz="2000"/>
                </a:p>
              </p:txBody>
            </p:sp>
            <p:sp>
              <p:nvSpPr>
                <p:cNvPr id="79" name="Rectangle 584">
                  <a:extLst>
                    <a:ext uri="{FF2B5EF4-FFF2-40B4-BE49-F238E27FC236}">
                      <a16:creationId xmlns="" xmlns:a16="http://schemas.microsoft.com/office/drawing/2014/main" id="{340C382F-AD82-4628-A734-9AEF1FCD6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082" y="6083163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Pu</a:t>
                  </a:r>
                  <a:endParaRPr lang="en-US" altLang="en-US" sz="2000"/>
                </a:p>
              </p:txBody>
            </p:sp>
            <p:sp>
              <p:nvSpPr>
                <p:cNvPr id="80" name="Rectangle 585">
                  <a:extLst>
                    <a:ext uri="{FF2B5EF4-FFF2-40B4-BE49-F238E27FC236}">
                      <a16:creationId xmlns="" xmlns:a16="http://schemas.microsoft.com/office/drawing/2014/main" id="{A5471002-A2F5-4CFF-A690-4C95CEAC5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561" y="6083163"/>
                  <a:ext cx="25038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Am</a:t>
                  </a:r>
                  <a:endParaRPr lang="en-US" altLang="en-US" sz="2000"/>
                </a:p>
              </p:txBody>
            </p:sp>
            <p:sp>
              <p:nvSpPr>
                <p:cNvPr id="81" name="Rectangle 586">
                  <a:extLst>
                    <a:ext uri="{FF2B5EF4-FFF2-40B4-BE49-F238E27FC236}">
                      <a16:creationId xmlns="" xmlns:a16="http://schemas.microsoft.com/office/drawing/2014/main" id="{BB91CB03-2606-4E6F-8E0F-F54454D1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0757" y="6083163"/>
                  <a:ext cx="25038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Cm</a:t>
                  </a:r>
                  <a:endParaRPr lang="en-US" altLang="en-US" sz="2000"/>
                </a:p>
              </p:txBody>
            </p:sp>
            <p:sp>
              <p:nvSpPr>
                <p:cNvPr id="82" name="Rectangle 587">
                  <a:extLst>
                    <a:ext uri="{FF2B5EF4-FFF2-40B4-BE49-F238E27FC236}">
                      <a16:creationId xmlns="" xmlns:a16="http://schemas.microsoft.com/office/drawing/2014/main" id="{08DB79A3-6365-471D-BDFD-07370B77B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2528" y="6083163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Bk</a:t>
                  </a:r>
                  <a:endParaRPr lang="en-US" altLang="en-US" sz="2000"/>
                </a:p>
              </p:txBody>
            </p:sp>
            <p:sp>
              <p:nvSpPr>
                <p:cNvPr id="83" name="Rectangle 588">
                  <a:extLst>
                    <a:ext uri="{FF2B5EF4-FFF2-40B4-BE49-F238E27FC236}">
                      <a16:creationId xmlns="" xmlns:a16="http://schemas.microsoft.com/office/drawing/2014/main" id="{12F87211-6C62-4B59-91FF-A945BF916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6917" y="6083163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Cf</a:t>
                  </a:r>
                  <a:endParaRPr lang="en-US" altLang="en-US" sz="2000"/>
                </a:p>
              </p:txBody>
            </p:sp>
            <p:sp>
              <p:nvSpPr>
                <p:cNvPr id="84" name="Rectangle 589">
                  <a:extLst>
                    <a:ext uri="{FF2B5EF4-FFF2-40B4-BE49-F238E27FC236}">
                      <a16:creationId xmlns="" xmlns:a16="http://schemas.microsoft.com/office/drawing/2014/main" id="{1C721E7E-EBA0-496D-9115-DBA1E07A8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4731" y="6083163"/>
                  <a:ext cx="19023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Es</a:t>
                  </a:r>
                  <a:endParaRPr lang="en-US" altLang="en-US" sz="2000"/>
                </a:p>
              </p:txBody>
            </p:sp>
            <p:sp>
              <p:nvSpPr>
                <p:cNvPr id="85" name="Rectangle 590">
                  <a:extLst>
                    <a:ext uri="{FF2B5EF4-FFF2-40B4-BE49-F238E27FC236}">
                      <a16:creationId xmlns="" xmlns:a16="http://schemas.microsoft.com/office/drawing/2014/main" id="{609F6A44-DBDF-4B78-BF89-1C1C5FD83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687" y="6083163"/>
                  <a:ext cx="23413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Fm</a:t>
                  </a:r>
                  <a:endParaRPr lang="en-US" altLang="en-US" sz="2000"/>
                </a:p>
              </p:txBody>
            </p:sp>
            <p:sp>
              <p:nvSpPr>
                <p:cNvPr id="86" name="Rectangle 591">
                  <a:extLst>
                    <a:ext uri="{FF2B5EF4-FFF2-40B4-BE49-F238E27FC236}">
                      <a16:creationId xmlns="" xmlns:a16="http://schemas.microsoft.com/office/drawing/2014/main" id="{E90B825B-4381-4AE0-AF51-BD13CEE86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3312" y="6083163"/>
                  <a:ext cx="22600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Md</a:t>
                  </a:r>
                  <a:endParaRPr lang="en-US" altLang="en-US" sz="2000"/>
                </a:p>
              </p:txBody>
            </p:sp>
            <p:sp>
              <p:nvSpPr>
                <p:cNvPr id="87" name="Rectangle 592">
                  <a:extLst>
                    <a:ext uri="{FF2B5EF4-FFF2-40B4-BE49-F238E27FC236}">
                      <a16:creationId xmlns="" xmlns:a16="http://schemas.microsoft.com/office/drawing/2014/main" id="{8E325CA1-B984-4908-A917-3BD9A3DC2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1795" y="6083163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No</a:t>
                  </a:r>
                  <a:endParaRPr lang="en-US" altLang="en-US" sz="2000"/>
                </a:p>
              </p:txBody>
            </p:sp>
            <p:sp>
              <p:nvSpPr>
                <p:cNvPr id="88" name="Rectangle 593">
                  <a:extLst>
                    <a:ext uri="{FF2B5EF4-FFF2-40B4-BE49-F238E27FC236}">
                      <a16:creationId xmlns="" xmlns:a16="http://schemas.microsoft.com/office/drawing/2014/main" id="{E4C13C4B-D32F-466D-8723-977F2553D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3566" y="6083163"/>
                  <a:ext cx="15608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Lr</a:t>
                  </a:r>
                  <a:endParaRPr lang="en-US" altLang="en-US" sz="2000"/>
                </a:p>
              </p:txBody>
            </p:sp>
            <p:sp>
              <p:nvSpPr>
                <p:cNvPr id="89" name="Rectangle 594">
                  <a:extLst>
                    <a:ext uri="{FF2B5EF4-FFF2-40B4-BE49-F238E27FC236}">
                      <a16:creationId xmlns="" xmlns:a16="http://schemas.microsoft.com/office/drawing/2014/main" id="{F150A033-FA61-4FA9-B615-48B7A4AA4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2351855"/>
                  <a:ext cx="429626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0" name="Rectangle 595">
                  <a:extLst>
                    <a:ext uri="{FF2B5EF4-FFF2-40B4-BE49-F238E27FC236}">
                      <a16:creationId xmlns="" xmlns:a16="http://schemas.microsoft.com/office/drawing/2014/main" id="{ED37A41E-5195-4AF2-B521-40436FE6D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2723414"/>
                  <a:ext cx="857774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1" name="Rectangle 596">
                  <a:extLst>
                    <a:ext uri="{FF2B5EF4-FFF2-40B4-BE49-F238E27FC236}">
                      <a16:creationId xmlns="" xmlns:a16="http://schemas.microsoft.com/office/drawing/2014/main" id="{70C0D695-8FAE-49E3-BCE7-9E8232EB2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094973"/>
                  <a:ext cx="857774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2" name="Rectangle 597">
                  <a:extLst>
                    <a:ext uri="{FF2B5EF4-FFF2-40B4-BE49-F238E27FC236}">
                      <a16:creationId xmlns="" xmlns:a16="http://schemas.microsoft.com/office/drawing/2014/main" id="{229CF248-E421-4A51-947A-5CF911B3C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3492255"/>
                  <a:ext cx="25099" cy="11161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3" name="Rectangle 598">
                  <a:extLst>
                    <a:ext uri="{FF2B5EF4-FFF2-40B4-BE49-F238E27FC236}">
                      <a16:creationId xmlns="" xmlns:a16="http://schemas.microsoft.com/office/drawing/2014/main" id="{15BF2CA0-8F06-4037-9503-C5001455F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3492255"/>
                  <a:ext cx="26575" cy="11161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4" name="Rectangle 600">
                  <a:extLst>
                    <a:ext uri="{FF2B5EF4-FFF2-40B4-BE49-F238E27FC236}">
                      <a16:creationId xmlns="" xmlns:a16="http://schemas.microsoft.com/office/drawing/2014/main" id="{ABFE2339-CFA3-4DFA-AC52-D7ECAA02B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79336" y="2749137"/>
                  <a:ext cx="26575" cy="205643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5" name="Rectangle 601">
                  <a:extLst>
                    <a:ext uri="{FF2B5EF4-FFF2-40B4-BE49-F238E27FC236}">
                      <a16:creationId xmlns="" xmlns:a16="http://schemas.microsoft.com/office/drawing/2014/main" id="{9539FAC2-B5DF-45E0-82BB-72115D734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2749137"/>
                  <a:ext cx="23622" cy="204643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6" name="Rectangle 602">
                  <a:extLst>
                    <a:ext uri="{FF2B5EF4-FFF2-40B4-BE49-F238E27FC236}">
                      <a16:creationId xmlns="" xmlns:a16="http://schemas.microsoft.com/office/drawing/2014/main" id="{B503C30B-C276-4613-85C1-ECA2AC1FC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2749137"/>
                  <a:ext cx="26575" cy="18592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7" name="Rectangle 603">
                  <a:extLst>
                    <a:ext uri="{FF2B5EF4-FFF2-40B4-BE49-F238E27FC236}">
                      <a16:creationId xmlns="" xmlns:a16="http://schemas.microsoft.com/office/drawing/2014/main" id="{4A28AF27-A5D0-4FB1-A2A8-C0FD4EAD8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2749137"/>
                  <a:ext cx="26575" cy="18592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8" name="Rectangle 604">
                  <a:extLst>
                    <a:ext uri="{FF2B5EF4-FFF2-40B4-BE49-F238E27FC236}">
                      <a16:creationId xmlns="" xmlns:a16="http://schemas.microsoft.com/office/drawing/2014/main" id="{C3644FEC-401A-465B-8938-E337048C80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2351855"/>
                  <a:ext cx="26575" cy="22565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9" name="Rectangle 605">
                  <a:extLst>
                    <a:ext uri="{FF2B5EF4-FFF2-40B4-BE49-F238E27FC236}">
                      <a16:creationId xmlns="" xmlns:a16="http://schemas.microsoft.com/office/drawing/2014/main" id="{D48FC6A3-A145-4503-B5C2-A0708E180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5985" y="2377578"/>
                  <a:ext cx="25099" cy="22307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0" name="Rectangle 606">
                  <a:extLst>
                    <a:ext uri="{FF2B5EF4-FFF2-40B4-BE49-F238E27FC236}">
                      <a16:creationId xmlns="" xmlns:a16="http://schemas.microsoft.com/office/drawing/2014/main" id="{549EED7E-2833-4AD1-AD07-49645A703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941335"/>
                  <a:ext cx="7691913" cy="3858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1" name="Rectangle 608">
                  <a:extLst>
                    <a:ext uri="{FF2B5EF4-FFF2-40B4-BE49-F238E27FC236}">
                      <a16:creationId xmlns="" xmlns:a16="http://schemas.microsoft.com/office/drawing/2014/main" id="{8084AEF5-D28C-41A2-80AC-8F36E5D96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7849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2" name="Rectangle 609">
                  <a:extLst>
                    <a:ext uri="{FF2B5EF4-FFF2-40B4-BE49-F238E27FC236}">
                      <a16:creationId xmlns="" xmlns:a16="http://schemas.microsoft.com/office/drawing/2014/main" id="{F469CC77-50B5-4F48-AB18-32297E170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3772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3" name="Rectangle 610">
                  <a:extLst>
                    <a:ext uri="{FF2B5EF4-FFF2-40B4-BE49-F238E27FC236}">
                      <a16:creationId xmlns="" xmlns:a16="http://schemas.microsoft.com/office/drawing/2014/main" id="{A6FC00CC-C021-4B92-BDE4-5AB5A4E9F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6782" y="3482251"/>
                  <a:ext cx="39863" cy="147480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4" name="Rectangle 611">
                  <a:extLst>
                    <a:ext uri="{FF2B5EF4-FFF2-40B4-BE49-F238E27FC236}">
                      <a16:creationId xmlns="" xmlns:a16="http://schemas.microsoft.com/office/drawing/2014/main" id="{8DFA9C5A-85D0-4711-91EE-EA3DF3C64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4604074"/>
                  <a:ext cx="2509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5" name="Rectangle 612">
                  <a:extLst>
                    <a:ext uri="{FF2B5EF4-FFF2-40B4-BE49-F238E27FC236}">
                      <a16:creationId xmlns="" xmlns:a16="http://schemas.microsoft.com/office/drawing/2014/main" id="{6DE74122-9CA8-4E65-8027-E111C2BEB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6" name="Rectangle 613">
                  <a:extLst>
                    <a:ext uri="{FF2B5EF4-FFF2-40B4-BE49-F238E27FC236}">
                      <a16:creationId xmlns="" xmlns:a16="http://schemas.microsoft.com/office/drawing/2014/main" id="{5D2F4335-19D2-4A93-9DED-83BA31A7B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2705" y="3492255"/>
                  <a:ext cx="45719" cy="147337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7" name="Rectangle 614">
                  <a:extLst>
                    <a:ext uri="{FF2B5EF4-FFF2-40B4-BE49-F238E27FC236}">
                      <a16:creationId xmlns="" xmlns:a16="http://schemas.microsoft.com/office/drawing/2014/main" id="{D48023FE-E98A-4D65-9DAE-C2DC6EFE2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0853" y="2723414"/>
                  <a:ext cx="39863" cy="223364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8" name="Rectangle 615">
                  <a:extLst>
                    <a:ext uri="{FF2B5EF4-FFF2-40B4-BE49-F238E27FC236}">
                      <a16:creationId xmlns="" xmlns:a16="http://schemas.microsoft.com/office/drawing/2014/main" id="{D97BA3A2-3CA3-4A4F-B0FB-701232057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2289" y="4614077"/>
                  <a:ext cx="2066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9" name="Rectangle 616">
                  <a:extLst>
                    <a:ext uri="{FF2B5EF4-FFF2-40B4-BE49-F238E27FC236}">
                      <a16:creationId xmlns="" xmlns:a16="http://schemas.microsoft.com/office/drawing/2014/main" id="{9660283C-C9F7-4F4B-BA01-470393CDB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4584067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0" name="Rectangle 617">
                  <a:extLst>
                    <a:ext uri="{FF2B5EF4-FFF2-40B4-BE49-F238E27FC236}">
                      <a16:creationId xmlns="" xmlns:a16="http://schemas.microsoft.com/office/drawing/2014/main" id="{FF5405D8-B361-4139-8553-3488A9D49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1" name="Rectangle 618">
                  <a:extLst>
                    <a:ext uri="{FF2B5EF4-FFF2-40B4-BE49-F238E27FC236}">
                      <a16:creationId xmlns="" xmlns:a16="http://schemas.microsoft.com/office/drawing/2014/main" id="{0BE1ADD7-BE23-4480-B9FA-912A771D9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2" name="Rectangle 619">
                  <a:extLst>
                    <a:ext uri="{FF2B5EF4-FFF2-40B4-BE49-F238E27FC236}">
                      <a16:creationId xmlns="" xmlns:a16="http://schemas.microsoft.com/office/drawing/2014/main" id="{4175CE80-CF5D-48F4-84C4-B8F93CD94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3" name="Rectangle 620">
                  <a:extLst>
                    <a:ext uri="{FF2B5EF4-FFF2-40B4-BE49-F238E27FC236}">
                      <a16:creationId xmlns="" xmlns:a16="http://schemas.microsoft.com/office/drawing/2014/main" id="{A1E01E02-D9D0-42C0-AE53-2B2CF20B4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3403" y="2351855"/>
                  <a:ext cx="25099" cy="26280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4" name="Rectangle 621">
                  <a:extLst>
                    <a:ext uri="{FF2B5EF4-FFF2-40B4-BE49-F238E27FC236}">
                      <a16:creationId xmlns="" xmlns:a16="http://schemas.microsoft.com/office/drawing/2014/main" id="{DA44C381-82FC-43EB-9808-551681395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1552" y="2377578"/>
                  <a:ext cx="26575" cy="26023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5" name="Rectangle 622">
                  <a:extLst>
                    <a:ext uri="{FF2B5EF4-FFF2-40B4-BE49-F238E27FC236}">
                      <a16:creationId xmlns="" xmlns:a16="http://schemas.microsoft.com/office/drawing/2014/main" id="{6AE0494B-2982-4C39-99CE-6AD0ECA02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6" name="Rectangle 623">
                  <a:extLst>
                    <a:ext uri="{FF2B5EF4-FFF2-40B4-BE49-F238E27FC236}">
                      <a16:creationId xmlns="" xmlns:a16="http://schemas.microsoft.com/office/drawing/2014/main" id="{FA1AF464-E039-4647-988E-773D77D48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5985" y="4604074"/>
                  <a:ext cx="2509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7" name="Rectangle 624">
                  <a:extLst>
                    <a:ext uri="{FF2B5EF4-FFF2-40B4-BE49-F238E27FC236}">
                      <a16:creationId xmlns="" xmlns:a16="http://schemas.microsoft.com/office/drawing/2014/main" id="{935554CF-205F-4996-A5CF-048D2EB98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9700" y="2749137"/>
                  <a:ext cx="26575" cy="22307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8" name="Rectangle 625">
                  <a:extLst>
                    <a:ext uri="{FF2B5EF4-FFF2-40B4-BE49-F238E27FC236}">
                      <a16:creationId xmlns="" xmlns:a16="http://schemas.microsoft.com/office/drawing/2014/main" id="{6DF87833-A26A-4139-9800-D6E95D08B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54140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9" name="Rectangle 626">
                  <a:extLst>
                    <a:ext uri="{FF2B5EF4-FFF2-40B4-BE49-F238E27FC236}">
                      <a16:creationId xmlns="" xmlns:a16="http://schemas.microsoft.com/office/drawing/2014/main" id="{D30DFD9B-7FCC-4ED9-88D4-75F3F1A953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2289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0" name="Rectangle 627">
                  <a:extLst>
                    <a:ext uri="{FF2B5EF4-FFF2-40B4-BE49-F238E27FC236}">
                      <a16:creationId xmlns="" xmlns:a16="http://schemas.microsoft.com/office/drawing/2014/main" id="{A80C2AA2-15BF-4F54-9C51-3C68137EC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1" name="Rectangle 628">
                  <a:extLst>
                    <a:ext uri="{FF2B5EF4-FFF2-40B4-BE49-F238E27FC236}">
                      <a16:creationId xmlns="" xmlns:a16="http://schemas.microsoft.com/office/drawing/2014/main" id="{A3DFE7A8-C133-46F0-8DFD-58B13D9CB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2" name="Rectangle 629">
                  <a:extLst>
                    <a:ext uri="{FF2B5EF4-FFF2-40B4-BE49-F238E27FC236}">
                      <a16:creationId xmlns="" xmlns:a16="http://schemas.microsoft.com/office/drawing/2014/main" id="{F1C767AB-9FE5-48E3-BA59-FEBD0D5F5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3" name="Rectangle 630">
                  <a:extLst>
                    <a:ext uri="{FF2B5EF4-FFF2-40B4-BE49-F238E27FC236}">
                      <a16:creationId xmlns="" xmlns:a16="http://schemas.microsoft.com/office/drawing/2014/main" id="{4D988E81-50DD-4209-BC71-DBEA1F1C0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7849" y="5511534"/>
                  <a:ext cx="26575" cy="7688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4" name="Rectangle 631">
                  <a:extLst>
                    <a:ext uri="{FF2B5EF4-FFF2-40B4-BE49-F238E27FC236}">
                      <a16:creationId xmlns="" xmlns:a16="http://schemas.microsoft.com/office/drawing/2014/main" id="{7905DA13-222B-4760-B22B-4C50950CD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5998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5" name="Rectangle 632">
                  <a:extLst>
                    <a:ext uri="{FF2B5EF4-FFF2-40B4-BE49-F238E27FC236}">
                      <a16:creationId xmlns="" xmlns:a16="http://schemas.microsoft.com/office/drawing/2014/main" id="{BE0548B6-07E2-4F67-B228-FDDE8ABCF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62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6" name="Rectangle 633">
                  <a:extLst>
                    <a:ext uri="{FF2B5EF4-FFF2-40B4-BE49-F238E27FC236}">
                      <a16:creationId xmlns="" xmlns:a16="http://schemas.microsoft.com/office/drawing/2014/main" id="{D973B0D2-B92B-490B-A6A5-8454B6349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377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7" name="Rectangle 634">
                  <a:extLst>
                    <a:ext uri="{FF2B5EF4-FFF2-40B4-BE49-F238E27FC236}">
                      <a16:creationId xmlns="" xmlns:a16="http://schemas.microsoft.com/office/drawing/2014/main" id="{5AD29E50-F7A4-44D5-A019-C8ED56A25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1921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8" name="Rectangle 635">
                  <a:extLst>
                    <a:ext uri="{FF2B5EF4-FFF2-40B4-BE49-F238E27FC236}">
                      <a16:creationId xmlns="" xmlns:a16="http://schemas.microsoft.com/office/drawing/2014/main" id="{25582C99-8ED9-41D6-96C5-E93994213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0070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9" name="Rectangle 636">
                  <a:extLst>
                    <a:ext uri="{FF2B5EF4-FFF2-40B4-BE49-F238E27FC236}">
                      <a16:creationId xmlns="" xmlns:a16="http://schemas.microsoft.com/office/drawing/2014/main" id="{5B5B0DC9-6EAC-49DB-B5DC-AA031AF65F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5537257"/>
                  <a:ext cx="25099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0" name="Rectangle 637">
                  <a:extLst>
                    <a:ext uri="{FF2B5EF4-FFF2-40B4-BE49-F238E27FC236}">
                      <a16:creationId xmlns="" xmlns:a16="http://schemas.microsoft.com/office/drawing/2014/main" id="{25A56906-68DC-44A1-AC1A-D0CFD7138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1" name="Rectangle 638">
                  <a:extLst>
                    <a:ext uri="{FF2B5EF4-FFF2-40B4-BE49-F238E27FC236}">
                      <a16:creationId xmlns="" xmlns:a16="http://schemas.microsoft.com/office/drawing/2014/main" id="{6AA69387-6880-4260-A971-FEE8573A2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599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2" name="Rectangle 639">
                  <a:extLst>
                    <a:ext uri="{FF2B5EF4-FFF2-40B4-BE49-F238E27FC236}">
                      <a16:creationId xmlns="" xmlns:a16="http://schemas.microsoft.com/office/drawing/2014/main" id="{ABDC76B5-E8EB-4709-86A6-683914483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936" y="2351855"/>
                  <a:ext cx="42814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3" name="Rectangle 640">
                  <a:extLst>
                    <a:ext uri="{FF2B5EF4-FFF2-40B4-BE49-F238E27FC236}">
                      <a16:creationId xmlns="" xmlns:a16="http://schemas.microsoft.com/office/drawing/2014/main" id="{FCF5C44F-DF8C-431C-9365-C6945E8BD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0715" y="2723414"/>
                  <a:ext cx="257036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4" name="Rectangle 641">
                  <a:extLst>
                    <a:ext uri="{FF2B5EF4-FFF2-40B4-BE49-F238E27FC236}">
                      <a16:creationId xmlns="" xmlns:a16="http://schemas.microsoft.com/office/drawing/2014/main" id="{EB3888EE-2682-4487-B6A5-65BB97141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0715" y="3094973"/>
                  <a:ext cx="257036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5" name="Rectangle 642">
                  <a:extLst>
                    <a:ext uri="{FF2B5EF4-FFF2-40B4-BE49-F238E27FC236}">
                      <a16:creationId xmlns="" xmlns:a16="http://schemas.microsoft.com/office/drawing/2014/main" id="{CF3F705B-A5B4-4FF9-8077-E17237E90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466531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6" name="Rectangle 643">
                  <a:extLst>
                    <a:ext uri="{FF2B5EF4-FFF2-40B4-BE49-F238E27FC236}">
                      <a16:creationId xmlns="" xmlns:a16="http://schemas.microsoft.com/office/drawing/2014/main" id="{27A2B60E-9BE2-4B29-B600-AE742C1CE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839519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7" name="Rectangle 644">
                  <a:extLst>
                    <a:ext uri="{FF2B5EF4-FFF2-40B4-BE49-F238E27FC236}">
                      <a16:creationId xmlns="" xmlns:a16="http://schemas.microsoft.com/office/drawing/2014/main" id="{4F8333FD-7F2E-4D83-810A-93B270C10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211078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8" name="Rectangle 645">
                  <a:extLst>
                    <a:ext uri="{FF2B5EF4-FFF2-40B4-BE49-F238E27FC236}">
                      <a16:creationId xmlns="" xmlns:a16="http://schemas.microsoft.com/office/drawing/2014/main" id="{99320309-4E1F-4106-B76F-01FDB0B74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582637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9" name="Rectangle 648">
                  <a:extLst>
                    <a:ext uri="{FF2B5EF4-FFF2-40B4-BE49-F238E27FC236}">
                      <a16:creationId xmlns="" xmlns:a16="http://schemas.microsoft.com/office/drawing/2014/main" id="{ED0D650E-7C5C-414F-A5C3-DD248815B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511534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0" name="Rectangle 649">
                  <a:extLst>
                    <a:ext uri="{FF2B5EF4-FFF2-40B4-BE49-F238E27FC236}">
                      <a16:creationId xmlns="" xmlns:a16="http://schemas.microsoft.com/office/drawing/2014/main" id="{595C578B-794A-4139-A113-AEC541D19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883093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1" name="Rectangle 650">
                  <a:extLst>
                    <a:ext uri="{FF2B5EF4-FFF2-40B4-BE49-F238E27FC236}">
                      <a16:creationId xmlns="" xmlns:a16="http://schemas.microsoft.com/office/drawing/2014/main" id="{144CC270-D5BE-4A74-AFE7-7EBD2D469F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6254652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2" name="Text Box 661">
                  <a:extLst>
                    <a:ext uri="{FF2B5EF4-FFF2-40B4-BE49-F238E27FC236}">
                      <a16:creationId xmlns="" xmlns:a16="http://schemas.microsoft.com/office/drawing/2014/main" id="{4730C0BE-8957-4E2A-8CEA-1F041964DB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86719" y="4565488"/>
                  <a:ext cx="222432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114     115    116    117     118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8E8ECD-30FE-4B48-B00F-41C1A80CD27C}"/>
                </a:ext>
              </a:extLst>
            </p:cNvPr>
            <p:cNvSpPr txBox="1"/>
            <p:nvPr/>
          </p:nvSpPr>
          <p:spPr>
            <a:xfrm>
              <a:off x="4227371" y="1265847"/>
              <a:ext cx="888069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43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0.135%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60435DC-4336-4251-AE29-D3531E6A15ED}"/>
                </a:ext>
              </a:extLst>
            </p:cNvPr>
            <p:cNvSpPr txBox="1"/>
            <p:nvPr/>
          </p:nvSpPr>
          <p:spPr>
            <a:xfrm>
              <a:off x="5128849" y="1266481"/>
              <a:ext cx="801895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44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2.09%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47E5CF7-27F1-4E00-8E63-B7C4A815E176}"/>
                </a:ext>
              </a:extLst>
            </p:cNvPr>
            <p:cNvSpPr txBox="1"/>
            <p:nvPr/>
          </p:nvSpPr>
          <p:spPr>
            <a:xfrm>
              <a:off x="1560422" y="1279737"/>
              <a:ext cx="900000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40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96.9%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C7B985A5-DF45-40E5-A059-C11C6A5111B5}"/>
                </a:ext>
              </a:extLst>
            </p:cNvPr>
            <p:cNvSpPr/>
            <p:nvPr/>
          </p:nvSpPr>
          <p:spPr>
            <a:xfrm rot="10800000">
              <a:off x="1560422" y="2084393"/>
              <a:ext cx="8013497" cy="1720112"/>
            </a:xfrm>
            <a:prstGeom prst="triangle">
              <a:avLst>
                <a:gd name="adj" fmla="val 86561"/>
              </a:avLst>
            </a:prstGeom>
            <a:solidFill>
              <a:srgbClr val="FFD966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FB2A024-8C06-4BE2-9F70-33718D9513C3}"/>
                </a:ext>
              </a:extLst>
            </p:cNvPr>
            <p:cNvSpPr txBox="1"/>
            <p:nvPr/>
          </p:nvSpPr>
          <p:spPr>
            <a:xfrm>
              <a:off x="3320909" y="1259059"/>
              <a:ext cx="900000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42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0.647%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7A226F8-4C31-4A83-9DD4-4AB762E219F7}"/>
                </a:ext>
              </a:extLst>
            </p:cNvPr>
            <p:cNvSpPr txBox="1"/>
            <p:nvPr/>
          </p:nvSpPr>
          <p:spPr>
            <a:xfrm>
              <a:off x="6887818" y="1275876"/>
              <a:ext cx="888069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46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0.004%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B4CBC3B-D248-4657-B698-F9158F8A9424}"/>
                </a:ext>
              </a:extLst>
            </p:cNvPr>
            <p:cNvSpPr txBox="1"/>
            <p:nvPr/>
          </p:nvSpPr>
          <p:spPr>
            <a:xfrm>
              <a:off x="8652786" y="1278220"/>
              <a:ext cx="888069" cy="807827"/>
            </a:xfrm>
            <a:prstGeom prst="rect">
              <a:avLst/>
            </a:prstGeom>
            <a:solidFill>
              <a:schemeClr val="tx1"/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48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0.187%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1CEF1B-A388-1985-99E3-649ED9EB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3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6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CD4642-6DA2-4A00-8521-DEAE7D2E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calcium isotopes</a:t>
            </a:r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6EF46BC-86F4-446E-8D06-E979314D9E67}"/>
              </a:ext>
            </a:extLst>
          </p:cNvPr>
          <p:cNvGrpSpPr>
            <a:grpSpLocks noChangeAspect="1"/>
          </p:cNvGrpSpPr>
          <p:nvPr/>
        </p:nvGrpSpPr>
        <p:grpSpPr>
          <a:xfrm>
            <a:off x="1775663" y="1079876"/>
            <a:ext cx="8134418" cy="4974025"/>
            <a:chOff x="1560422" y="1259059"/>
            <a:chExt cx="8250624" cy="5021316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448418BE-8A97-455F-B7A8-9A1CCE6D4DE4}"/>
                </a:ext>
              </a:extLst>
            </p:cNvPr>
            <p:cNvGrpSpPr/>
            <p:nvPr/>
          </p:nvGrpSpPr>
          <p:grpSpPr>
            <a:xfrm>
              <a:off x="2013403" y="2198944"/>
              <a:ext cx="7797643" cy="4081431"/>
              <a:chOff x="2013403" y="2198944"/>
              <a:chExt cx="7797643" cy="408143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794F5AD2-94BA-4111-8933-8687D7904D42}"/>
                  </a:ext>
                </a:extLst>
              </p:cNvPr>
              <p:cNvSpPr/>
              <p:nvPr/>
            </p:nvSpPr>
            <p:spPr>
              <a:xfrm>
                <a:off x="3297849" y="4575491"/>
                <a:ext cx="6422232" cy="35155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56A072C-8E9C-4EF1-A3EF-E665E953B36E}"/>
                  </a:ext>
                </a:extLst>
              </p:cNvPr>
              <p:cNvGrpSpPr/>
              <p:nvPr/>
            </p:nvGrpSpPr>
            <p:grpSpPr>
              <a:xfrm>
                <a:off x="2013403" y="2198944"/>
                <a:ext cx="7797643" cy="4081431"/>
                <a:chOff x="2013403" y="2198944"/>
                <a:chExt cx="7797643" cy="4081431"/>
              </a:xfrm>
            </p:grpSpPr>
            <p:sp>
              <p:nvSpPr>
                <p:cNvPr id="16" name="Rectangle 662">
                  <a:extLst>
                    <a:ext uri="{FF2B5EF4-FFF2-40B4-BE49-F238E27FC236}">
                      <a16:creationId xmlns="" xmlns:a16="http://schemas.microsoft.com/office/drawing/2014/main" id="{0EA38EFF-5B91-43CE-BE92-6504BBFAF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95525" y="3875247"/>
                  <a:ext cx="1282533" cy="364413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7" name="Rectangle 671">
                  <a:extLst>
                    <a:ext uri="{FF2B5EF4-FFF2-40B4-BE49-F238E27FC236}">
                      <a16:creationId xmlns="" xmlns:a16="http://schemas.microsoft.com/office/drawing/2014/main" id="{86B083BA-8392-4672-8ABA-627AB4447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4090" y="5907388"/>
                  <a:ext cx="1702261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8" name="Rectangle 670">
                  <a:extLst>
                    <a:ext uri="{FF2B5EF4-FFF2-40B4-BE49-F238E27FC236}">
                      <a16:creationId xmlns="" xmlns:a16="http://schemas.microsoft.com/office/drawing/2014/main" id="{96A3FA95-52D5-44CA-A0F7-111D549FE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531541"/>
                  <a:ext cx="5986701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9" name="Rectangle 669">
                  <a:extLst>
                    <a:ext uri="{FF2B5EF4-FFF2-40B4-BE49-F238E27FC236}">
                      <a16:creationId xmlns="" xmlns:a16="http://schemas.microsoft.com/office/drawing/2014/main" id="{4CBB5E0E-7933-4E62-ABDF-E7A61B1B1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1772" y="2363288"/>
                  <a:ext cx="408309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0" name="Rectangle 668">
                  <a:extLst>
                    <a:ext uri="{FF2B5EF4-FFF2-40B4-BE49-F238E27FC236}">
                      <a16:creationId xmlns="" xmlns:a16="http://schemas.microsoft.com/office/drawing/2014/main" id="{D0CFAB6D-AB45-470E-9E84-B0C82705F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2374720"/>
                  <a:ext cx="414862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1" name="Rectangle 667">
                  <a:extLst>
                    <a:ext uri="{FF2B5EF4-FFF2-40B4-BE49-F238E27FC236}">
                      <a16:creationId xmlns="" xmlns:a16="http://schemas.microsoft.com/office/drawing/2014/main" id="{196EEE1E-6924-4598-938B-1616C6089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2739133"/>
                  <a:ext cx="857774" cy="728827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2" name="Rectangle 666">
                  <a:extLst>
                    <a:ext uri="{FF2B5EF4-FFF2-40B4-BE49-F238E27FC236}">
                      <a16:creationId xmlns="" xmlns:a16="http://schemas.microsoft.com/office/drawing/2014/main" id="{C6E59BF6-56DC-4311-B26E-6F007E189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67428" y="2727701"/>
                  <a:ext cx="2552653" cy="760266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3" name="Rectangle 664">
                  <a:extLst>
                    <a:ext uri="{FF2B5EF4-FFF2-40B4-BE49-F238E27FC236}">
                      <a16:creationId xmlns="" xmlns:a16="http://schemas.microsoft.com/office/drawing/2014/main" id="{BC36F4C5-6D76-4EC9-9C7B-C22508A69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952" y="3486538"/>
                  <a:ext cx="7718488" cy="109324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71B38512-5D09-4C8C-9E84-B6018A3AF18F}"/>
                    </a:ext>
                  </a:extLst>
                </p:cNvPr>
                <p:cNvSpPr/>
                <p:nvPr/>
              </p:nvSpPr>
              <p:spPr>
                <a:xfrm>
                  <a:off x="2466650" y="3471379"/>
                  <a:ext cx="423719" cy="3588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665">
                  <a:extLst>
                    <a:ext uri="{FF2B5EF4-FFF2-40B4-BE49-F238E27FC236}">
                      <a16:creationId xmlns="" xmlns:a16="http://schemas.microsoft.com/office/drawing/2014/main" id="{3ED43EA4-D49E-463F-951A-3FD151642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5214" y="4586925"/>
                  <a:ext cx="1293304" cy="354410"/>
                </a:xfrm>
                <a:prstGeom prst="rect">
                  <a:avLst/>
                </a:prstGeom>
                <a:solidFill>
                  <a:srgbClr val="CC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6" name="Rectangle 663">
                  <a:extLst>
                    <a:ext uri="{FF2B5EF4-FFF2-40B4-BE49-F238E27FC236}">
                      <a16:creationId xmlns="" xmlns:a16="http://schemas.microsoft.com/office/drawing/2014/main" id="{049241E8-A870-4323-A6E2-3CF52AEB4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0347" y="5893097"/>
                  <a:ext cx="4705207" cy="36441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27" name="Rectangle 331">
                  <a:extLst>
                    <a:ext uri="{FF2B5EF4-FFF2-40B4-BE49-F238E27FC236}">
                      <a16:creationId xmlns="" xmlns:a16="http://schemas.microsoft.com/office/drawing/2014/main" id="{89F4D00B-8746-457E-B6EF-C35DECB7C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1921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8" name="Rectangle 332">
                  <a:extLst>
                    <a:ext uri="{FF2B5EF4-FFF2-40B4-BE49-F238E27FC236}">
                      <a16:creationId xmlns="" xmlns:a16="http://schemas.microsoft.com/office/drawing/2014/main" id="{32C3D40C-A385-4B81-B294-DAEF58553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5998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29" name="Rectangle 333">
                  <a:extLst>
                    <a:ext uri="{FF2B5EF4-FFF2-40B4-BE49-F238E27FC236}">
                      <a16:creationId xmlns="" xmlns:a16="http://schemas.microsoft.com/office/drawing/2014/main" id="{F01F3270-F7D3-48F2-B152-83DDBDDE6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623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grpSp>
              <p:nvGrpSpPr>
                <p:cNvPr id="30" name="Group 335">
                  <a:extLst>
                    <a:ext uri="{FF2B5EF4-FFF2-40B4-BE49-F238E27FC236}">
                      <a16:creationId xmlns="" xmlns:a16="http://schemas.microsoft.com/office/drawing/2014/main" id="{054F6091-48F6-4EDA-83DA-8F715F4386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0706" y="2198944"/>
                  <a:ext cx="7522131" cy="3098229"/>
                  <a:chOff x="371" y="739"/>
                  <a:chExt cx="5095" cy="2168"/>
                </a:xfrm>
              </p:grpSpPr>
              <p:sp>
                <p:nvSpPr>
                  <p:cNvPr id="143" name="Rectangle 336">
                    <a:extLst>
                      <a:ext uri="{FF2B5EF4-FFF2-40B4-BE49-F238E27FC236}">
                        <a16:creationId xmlns="" xmlns:a16="http://schemas.microsoft.com/office/drawing/2014/main" id="{BAEDBE1F-2E72-4F3F-BA50-AE64CCF9AC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73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</a:t>
                    </a:r>
                    <a:endParaRPr lang="en-US" altLang="en-US" sz="2000"/>
                  </a:p>
                </p:txBody>
              </p:sp>
              <p:sp>
                <p:nvSpPr>
                  <p:cNvPr id="144" name="Rectangle 337">
                    <a:extLst>
                      <a:ext uri="{FF2B5EF4-FFF2-40B4-BE49-F238E27FC236}">
                        <a16:creationId xmlns="" xmlns:a16="http://schemas.microsoft.com/office/drawing/2014/main" id="{760CA5EE-7C6A-473F-AEEA-DF9ADA4D0D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73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18</a:t>
                    </a:r>
                    <a:endParaRPr lang="en-US" altLang="en-US" sz="2000"/>
                  </a:p>
                </p:txBody>
              </p:sp>
              <p:sp>
                <p:nvSpPr>
                  <p:cNvPr id="145" name="Rectangle 338">
                    <a:extLst>
                      <a:ext uri="{FF2B5EF4-FFF2-40B4-BE49-F238E27FC236}">
                        <a16:creationId xmlns="" xmlns:a16="http://schemas.microsoft.com/office/drawing/2014/main" id="{057C124A-15E1-46BB-BDF3-1D6940D515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88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1</a:t>
                    </a:r>
                    <a:endParaRPr lang="en-US" altLang="en-US" sz="2000" dirty="0"/>
                  </a:p>
                </p:txBody>
              </p:sp>
              <p:sp>
                <p:nvSpPr>
                  <p:cNvPr id="146" name="Rectangle 339">
                    <a:extLst>
                      <a:ext uri="{FF2B5EF4-FFF2-40B4-BE49-F238E27FC236}">
                        <a16:creationId xmlns="" xmlns:a16="http://schemas.microsoft.com/office/drawing/2014/main" id="{CB7F60C7-98AE-45D8-8991-870186434A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41" y="88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</a:t>
                    </a:r>
                    <a:endParaRPr lang="en-US" altLang="en-US" sz="2000"/>
                  </a:p>
                </p:txBody>
              </p:sp>
              <p:sp>
                <p:nvSpPr>
                  <p:cNvPr id="147" name="Rectangle 340">
                    <a:extLst>
                      <a:ext uri="{FF2B5EF4-FFF2-40B4-BE49-F238E27FC236}">
                        <a16:creationId xmlns="" xmlns:a16="http://schemas.microsoft.com/office/drawing/2014/main" id="{E171C917-01DB-484D-950D-07DC72513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9" y="99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</a:t>
                    </a:r>
                    <a:endParaRPr lang="en-US" altLang="en-US" sz="2000"/>
                  </a:p>
                </p:txBody>
              </p:sp>
              <p:sp>
                <p:nvSpPr>
                  <p:cNvPr id="148" name="Rectangle 341">
                    <a:extLst>
                      <a:ext uri="{FF2B5EF4-FFF2-40B4-BE49-F238E27FC236}">
                        <a16:creationId xmlns="" xmlns:a16="http://schemas.microsoft.com/office/drawing/2014/main" id="{260D75EF-4430-43EB-8D78-0E4CE8C0D8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7" y="99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2</a:t>
                    </a:r>
                    <a:endParaRPr lang="en-US" altLang="en-US" sz="2000"/>
                  </a:p>
                </p:txBody>
              </p:sp>
              <p:sp>
                <p:nvSpPr>
                  <p:cNvPr id="149" name="Rectangle 342">
                    <a:extLst>
                      <a:ext uri="{FF2B5EF4-FFF2-40B4-BE49-F238E27FC236}">
                        <a16:creationId xmlns="" xmlns:a16="http://schemas.microsoft.com/office/drawing/2014/main" id="{F39831A6-BFF3-4E45-9973-BF822A75E3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13</a:t>
                    </a:r>
                    <a:endParaRPr lang="en-US" altLang="en-US" sz="2000"/>
                  </a:p>
                </p:txBody>
              </p:sp>
              <p:sp>
                <p:nvSpPr>
                  <p:cNvPr id="150" name="Rectangle 343">
                    <a:extLst>
                      <a:ext uri="{FF2B5EF4-FFF2-40B4-BE49-F238E27FC236}">
                        <a16:creationId xmlns="" xmlns:a16="http://schemas.microsoft.com/office/drawing/2014/main" id="{66B5B906-2223-4907-8C8A-932B64231A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14</a:t>
                    </a:r>
                    <a:endParaRPr lang="en-US" altLang="en-US" sz="2000"/>
                  </a:p>
                </p:txBody>
              </p:sp>
              <p:sp>
                <p:nvSpPr>
                  <p:cNvPr id="151" name="Rectangle 344">
                    <a:extLst>
                      <a:ext uri="{FF2B5EF4-FFF2-40B4-BE49-F238E27FC236}">
                        <a16:creationId xmlns="" xmlns:a16="http://schemas.microsoft.com/office/drawing/2014/main" id="{AB9CE23B-A403-4012-8155-22BCD19552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15</a:t>
                    </a:r>
                    <a:endParaRPr lang="en-US" altLang="en-US" sz="2000"/>
                  </a:p>
                </p:txBody>
              </p:sp>
              <p:sp>
                <p:nvSpPr>
                  <p:cNvPr id="152" name="Rectangle 345">
                    <a:extLst>
                      <a:ext uri="{FF2B5EF4-FFF2-40B4-BE49-F238E27FC236}">
                        <a16:creationId xmlns="" xmlns:a16="http://schemas.microsoft.com/office/drawing/2014/main" id="{78A56B2C-5FF7-4E82-AF77-2E3F6A5F0E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16</a:t>
                    </a:r>
                    <a:endParaRPr lang="en-US" altLang="en-US" sz="2000"/>
                  </a:p>
                </p:txBody>
              </p:sp>
              <p:sp>
                <p:nvSpPr>
                  <p:cNvPr id="153" name="Rectangle 346">
                    <a:extLst>
                      <a:ext uri="{FF2B5EF4-FFF2-40B4-BE49-F238E27FC236}">
                        <a16:creationId xmlns="" xmlns:a16="http://schemas.microsoft.com/office/drawing/2014/main" id="{56EA0358-051C-412E-8605-BF9BF8EA6F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99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17</a:t>
                    </a:r>
                    <a:endParaRPr lang="en-US" altLang="en-US" sz="2000"/>
                  </a:p>
                </p:txBody>
              </p:sp>
              <p:sp>
                <p:nvSpPr>
                  <p:cNvPr id="154" name="Rectangle 347">
                    <a:extLst>
                      <a:ext uri="{FF2B5EF4-FFF2-40B4-BE49-F238E27FC236}">
                        <a16:creationId xmlns="" xmlns:a16="http://schemas.microsoft.com/office/drawing/2014/main" id="{EC023BEE-08AA-4D25-BBEB-8B18AC2397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99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He</a:t>
                    </a:r>
                    <a:endParaRPr lang="en-US" altLang="en-US" sz="2000"/>
                  </a:p>
                </p:txBody>
              </p:sp>
              <p:sp>
                <p:nvSpPr>
                  <p:cNvPr id="155" name="Rectangle 348">
                    <a:extLst>
                      <a:ext uri="{FF2B5EF4-FFF2-40B4-BE49-F238E27FC236}">
                        <a16:creationId xmlns="" xmlns:a16="http://schemas.microsoft.com/office/drawing/2014/main" id="{EF8D69A3-0C2B-42F1-A1BB-37998FFCB3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7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</a:t>
                    </a:r>
                    <a:endParaRPr lang="en-US" altLang="en-US" sz="2000"/>
                  </a:p>
                </p:txBody>
              </p:sp>
              <p:sp>
                <p:nvSpPr>
                  <p:cNvPr id="156" name="Rectangle 349">
                    <a:extLst>
                      <a:ext uri="{FF2B5EF4-FFF2-40B4-BE49-F238E27FC236}">
                        <a16:creationId xmlns="" xmlns:a16="http://schemas.microsoft.com/office/drawing/2014/main" id="{25465E42-169E-4D36-97A2-9AE3231545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7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</a:t>
                    </a:r>
                    <a:endParaRPr lang="en-US" altLang="en-US" sz="2000"/>
                  </a:p>
                </p:txBody>
              </p:sp>
              <p:sp>
                <p:nvSpPr>
                  <p:cNvPr id="157" name="Rectangle 350">
                    <a:extLst>
                      <a:ext uri="{FF2B5EF4-FFF2-40B4-BE49-F238E27FC236}">
                        <a16:creationId xmlns="" xmlns:a16="http://schemas.microsoft.com/office/drawing/2014/main" id="{538C13AA-E193-4FA4-A437-F3385673AE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9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</a:t>
                    </a:r>
                    <a:endParaRPr lang="en-US" altLang="en-US" sz="2000"/>
                  </a:p>
                </p:txBody>
              </p:sp>
              <p:sp>
                <p:nvSpPr>
                  <p:cNvPr id="158" name="Rectangle 351">
                    <a:extLst>
                      <a:ext uri="{FF2B5EF4-FFF2-40B4-BE49-F238E27FC236}">
                        <a16:creationId xmlns="" xmlns:a16="http://schemas.microsoft.com/office/drawing/2014/main" id="{36D01398-B4E9-4191-A2BF-00EDB3E699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6</a:t>
                    </a:r>
                    <a:endParaRPr lang="en-US" altLang="en-US" sz="2000"/>
                  </a:p>
                </p:txBody>
              </p:sp>
              <p:sp>
                <p:nvSpPr>
                  <p:cNvPr id="159" name="Rectangle 352">
                    <a:extLst>
                      <a:ext uri="{FF2B5EF4-FFF2-40B4-BE49-F238E27FC236}">
                        <a16:creationId xmlns="" xmlns:a16="http://schemas.microsoft.com/office/drawing/2014/main" id="{D4A13D99-F05A-453D-83AC-96AB8022B3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</a:t>
                    </a:r>
                    <a:endParaRPr lang="en-US" altLang="en-US" sz="2000"/>
                  </a:p>
                </p:txBody>
              </p:sp>
              <p:sp>
                <p:nvSpPr>
                  <p:cNvPr id="160" name="Rectangle 353">
                    <a:extLst>
                      <a:ext uri="{FF2B5EF4-FFF2-40B4-BE49-F238E27FC236}">
                        <a16:creationId xmlns="" xmlns:a16="http://schemas.microsoft.com/office/drawing/2014/main" id="{A069F012-2717-4D0F-94AC-F45D150205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6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</a:t>
                    </a:r>
                    <a:endParaRPr lang="en-US" altLang="en-US" sz="2000"/>
                  </a:p>
                </p:txBody>
              </p:sp>
              <p:sp>
                <p:nvSpPr>
                  <p:cNvPr id="161" name="Rectangle 354">
                    <a:extLst>
                      <a:ext uri="{FF2B5EF4-FFF2-40B4-BE49-F238E27FC236}">
                        <a16:creationId xmlns="" xmlns:a16="http://schemas.microsoft.com/office/drawing/2014/main" id="{4FAF72CD-4332-4B40-8992-607A0DB758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50" y="1147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9</a:t>
                    </a:r>
                    <a:endParaRPr lang="en-US" altLang="en-US" sz="2000"/>
                  </a:p>
                </p:txBody>
              </p:sp>
              <p:sp>
                <p:nvSpPr>
                  <p:cNvPr id="162" name="Rectangle 355">
                    <a:extLst>
                      <a:ext uri="{FF2B5EF4-FFF2-40B4-BE49-F238E27FC236}">
                        <a16:creationId xmlns="" xmlns:a16="http://schemas.microsoft.com/office/drawing/2014/main" id="{32A90178-8B10-4C1E-9A74-772535AEFA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14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10</a:t>
                    </a:r>
                    <a:endParaRPr lang="en-US" altLang="en-US" sz="2000"/>
                  </a:p>
                </p:txBody>
              </p:sp>
              <p:sp>
                <p:nvSpPr>
                  <p:cNvPr id="163" name="Rectangle 356">
                    <a:extLst>
                      <a:ext uri="{FF2B5EF4-FFF2-40B4-BE49-F238E27FC236}">
                        <a16:creationId xmlns="" xmlns:a16="http://schemas.microsoft.com/office/drawing/2014/main" id="{E72ABAC5-51B0-41BE-8EC1-0E67F6F85D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1" y="1259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Li</a:t>
                    </a:r>
                    <a:endParaRPr lang="en-US" altLang="en-US" sz="2000"/>
                  </a:p>
                </p:txBody>
              </p:sp>
              <p:sp>
                <p:nvSpPr>
                  <p:cNvPr id="164" name="Rectangle 357">
                    <a:extLst>
                      <a:ext uri="{FF2B5EF4-FFF2-40B4-BE49-F238E27FC236}">
                        <a16:creationId xmlns="" xmlns:a16="http://schemas.microsoft.com/office/drawing/2014/main" id="{A17C9D3C-8B04-4C9D-94B0-A4F6560F39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25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Be</a:t>
                    </a:r>
                    <a:endParaRPr lang="en-US" altLang="en-US" sz="2000"/>
                  </a:p>
                </p:txBody>
              </p:sp>
              <p:sp>
                <p:nvSpPr>
                  <p:cNvPr id="165" name="Rectangle 358">
                    <a:extLst>
                      <a:ext uri="{FF2B5EF4-FFF2-40B4-BE49-F238E27FC236}">
                        <a16:creationId xmlns="" xmlns:a16="http://schemas.microsoft.com/office/drawing/2014/main" id="{FBA368EE-D6EB-4D1C-943D-F6AA902CD5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8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</a:t>
                    </a:r>
                    <a:endParaRPr lang="en-US" altLang="en-US" sz="2000"/>
                  </a:p>
                </p:txBody>
              </p:sp>
              <p:sp>
                <p:nvSpPr>
                  <p:cNvPr id="166" name="Rectangle 359">
                    <a:extLst>
                      <a:ext uri="{FF2B5EF4-FFF2-40B4-BE49-F238E27FC236}">
                        <a16:creationId xmlns="" xmlns:a16="http://schemas.microsoft.com/office/drawing/2014/main" id="{257F9C88-0AAE-4CB7-8D47-70BB03A34D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</a:t>
                    </a:r>
                    <a:endParaRPr lang="en-US" altLang="en-US" sz="2000"/>
                  </a:p>
                </p:txBody>
              </p:sp>
              <p:sp>
                <p:nvSpPr>
                  <p:cNvPr id="167" name="Rectangle 360">
                    <a:extLst>
                      <a:ext uri="{FF2B5EF4-FFF2-40B4-BE49-F238E27FC236}">
                        <a16:creationId xmlns="" xmlns:a16="http://schemas.microsoft.com/office/drawing/2014/main" id="{7039AF3B-6947-43C3-A016-761912024E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2" y="1259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</a:t>
                    </a:r>
                    <a:endParaRPr lang="en-US" altLang="en-US" sz="2000"/>
                  </a:p>
                </p:txBody>
              </p:sp>
              <p:sp>
                <p:nvSpPr>
                  <p:cNvPr id="168" name="Rectangle 361">
                    <a:extLst>
                      <a:ext uri="{FF2B5EF4-FFF2-40B4-BE49-F238E27FC236}">
                        <a16:creationId xmlns="" xmlns:a16="http://schemas.microsoft.com/office/drawing/2014/main" id="{ECF6C4B5-3374-4654-9082-5151ED0606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1259"/>
                    <a:ext cx="8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O</a:t>
                    </a:r>
                    <a:endParaRPr lang="en-US" altLang="en-US" sz="2000"/>
                  </a:p>
                </p:txBody>
              </p:sp>
              <p:sp>
                <p:nvSpPr>
                  <p:cNvPr id="169" name="Rectangle 362">
                    <a:extLst>
                      <a:ext uri="{FF2B5EF4-FFF2-40B4-BE49-F238E27FC236}">
                        <a16:creationId xmlns="" xmlns:a16="http://schemas.microsoft.com/office/drawing/2014/main" id="{9C29773A-102E-483B-B1DF-B6A0E4930B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48" y="1259"/>
                    <a:ext cx="6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F</a:t>
                    </a:r>
                    <a:endParaRPr lang="en-US" altLang="en-US" sz="2000"/>
                  </a:p>
                </p:txBody>
              </p:sp>
              <p:sp>
                <p:nvSpPr>
                  <p:cNvPr id="170" name="Rectangle 363">
                    <a:extLst>
                      <a:ext uri="{FF2B5EF4-FFF2-40B4-BE49-F238E27FC236}">
                        <a16:creationId xmlns="" xmlns:a16="http://schemas.microsoft.com/office/drawing/2014/main" id="{EA1B9855-6D70-4056-A83D-376E071A04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5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Ne</a:t>
                    </a:r>
                    <a:endParaRPr lang="en-US" altLang="en-US" sz="2000"/>
                  </a:p>
                </p:txBody>
              </p:sp>
              <p:sp>
                <p:nvSpPr>
                  <p:cNvPr id="171" name="Rectangle 364">
                    <a:extLst>
                      <a:ext uri="{FF2B5EF4-FFF2-40B4-BE49-F238E27FC236}">
                        <a16:creationId xmlns="" xmlns:a16="http://schemas.microsoft.com/office/drawing/2014/main" id="{E70AE63E-FFE9-42F7-B53C-08155FD499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407"/>
                    <a:ext cx="10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11</a:t>
                    </a:r>
                    <a:endParaRPr lang="en-US" altLang="en-US" sz="2000"/>
                  </a:p>
                </p:txBody>
              </p:sp>
              <p:sp>
                <p:nvSpPr>
                  <p:cNvPr id="172" name="Rectangle 365">
                    <a:extLst>
                      <a:ext uri="{FF2B5EF4-FFF2-40B4-BE49-F238E27FC236}">
                        <a16:creationId xmlns="" xmlns:a16="http://schemas.microsoft.com/office/drawing/2014/main" id="{1F115357-789F-42DE-BFA5-52A9F43564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12</a:t>
                    </a:r>
                    <a:endParaRPr lang="en-US" altLang="en-US" sz="2000"/>
                  </a:p>
                </p:txBody>
              </p:sp>
              <p:sp>
                <p:nvSpPr>
                  <p:cNvPr id="173" name="Rectangle 366">
                    <a:extLst>
                      <a:ext uri="{FF2B5EF4-FFF2-40B4-BE49-F238E27FC236}">
                        <a16:creationId xmlns="" xmlns:a16="http://schemas.microsoft.com/office/drawing/2014/main" id="{31CCEAA7-9FFB-492E-8431-45DC8AFA19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13</a:t>
                    </a:r>
                    <a:endParaRPr lang="en-US" altLang="en-US" sz="2000"/>
                  </a:p>
                </p:txBody>
              </p:sp>
              <p:sp>
                <p:nvSpPr>
                  <p:cNvPr id="174" name="Rectangle 367">
                    <a:extLst>
                      <a:ext uri="{FF2B5EF4-FFF2-40B4-BE49-F238E27FC236}">
                        <a16:creationId xmlns="" xmlns:a16="http://schemas.microsoft.com/office/drawing/2014/main" id="{C56972E3-7DEE-4E80-81A2-A6064DB378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14</a:t>
                    </a:r>
                    <a:endParaRPr lang="en-US" altLang="en-US" sz="2000"/>
                  </a:p>
                </p:txBody>
              </p:sp>
              <p:sp>
                <p:nvSpPr>
                  <p:cNvPr id="175" name="Rectangle 368">
                    <a:extLst>
                      <a:ext uri="{FF2B5EF4-FFF2-40B4-BE49-F238E27FC236}">
                        <a16:creationId xmlns="" xmlns:a16="http://schemas.microsoft.com/office/drawing/2014/main" id="{64CD1505-2B85-4B2E-A044-21A5274F25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15</a:t>
                    </a:r>
                    <a:endParaRPr lang="en-US" altLang="en-US" sz="2000"/>
                  </a:p>
                </p:txBody>
              </p:sp>
              <p:sp>
                <p:nvSpPr>
                  <p:cNvPr id="176" name="Rectangle 369">
                    <a:extLst>
                      <a:ext uri="{FF2B5EF4-FFF2-40B4-BE49-F238E27FC236}">
                        <a16:creationId xmlns="" xmlns:a16="http://schemas.microsoft.com/office/drawing/2014/main" id="{2F17B21A-08F5-4060-BF45-FE4CDA078F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16</a:t>
                    </a:r>
                    <a:endParaRPr lang="en-US" altLang="en-US" sz="2000"/>
                  </a:p>
                </p:txBody>
              </p:sp>
              <p:sp>
                <p:nvSpPr>
                  <p:cNvPr id="177" name="Rectangle 370">
                    <a:extLst>
                      <a:ext uri="{FF2B5EF4-FFF2-40B4-BE49-F238E27FC236}">
                        <a16:creationId xmlns="" xmlns:a16="http://schemas.microsoft.com/office/drawing/2014/main" id="{000BDB78-3F4B-446F-A75C-6F0BFE40E8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17</a:t>
                    </a:r>
                    <a:endParaRPr lang="en-US" altLang="en-US" sz="2000"/>
                  </a:p>
                </p:txBody>
              </p:sp>
              <p:sp>
                <p:nvSpPr>
                  <p:cNvPr id="178" name="Rectangle 371">
                    <a:extLst>
                      <a:ext uri="{FF2B5EF4-FFF2-40B4-BE49-F238E27FC236}">
                        <a16:creationId xmlns="" xmlns:a16="http://schemas.microsoft.com/office/drawing/2014/main" id="{158B281D-9543-4C91-AB92-5E3F0861F1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40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18</a:t>
                    </a:r>
                    <a:endParaRPr lang="en-US" altLang="en-US" sz="2000"/>
                  </a:p>
                </p:txBody>
              </p:sp>
              <p:sp>
                <p:nvSpPr>
                  <p:cNvPr id="179" name="Rectangle 372">
                    <a:extLst>
                      <a:ext uri="{FF2B5EF4-FFF2-40B4-BE49-F238E27FC236}">
                        <a16:creationId xmlns="" xmlns:a16="http://schemas.microsoft.com/office/drawing/2014/main" id="{F524D40C-0EE5-47E5-A69B-64417286CA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" y="1519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Na</a:t>
                    </a:r>
                    <a:endParaRPr lang="en-US" altLang="en-US" sz="2000"/>
                  </a:p>
                </p:txBody>
              </p:sp>
              <p:sp>
                <p:nvSpPr>
                  <p:cNvPr id="180" name="Rectangle 373">
                    <a:extLst>
                      <a:ext uri="{FF2B5EF4-FFF2-40B4-BE49-F238E27FC236}">
                        <a16:creationId xmlns="" xmlns:a16="http://schemas.microsoft.com/office/drawing/2014/main" id="{C6AD7C3D-2C50-4CF3-A13F-C058C7BAB5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4" y="1519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Mg</a:t>
                    </a:r>
                    <a:endParaRPr lang="en-US" altLang="en-US" sz="2000"/>
                  </a:p>
                </p:txBody>
              </p:sp>
              <p:sp>
                <p:nvSpPr>
                  <p:cNvPr id="181" name="Rectangle 374">
                    <a:extLst>
                      <a:ext uri="{FF2B5EF4-FFF2-40B4-BE49-F238E27FC236}">
                        <a16:creationId xmlns="" xmlns:a16="http://schemas.microsoft.com/office/drawing/2014/main" id="{DEE963C6-E51D-4F11-8865-1BB082E719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7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3</a:t>
                    </a:r>
                    <a:endParaRPr lang="en-US" altLang="en-US" sz="2000"/>
                  </a:p>
                </p:txBody>
              </p:sp>
              <p:sp>
                <p:nvSpPr>
                  <p:cNvPr id="182" name="Rectangle 375">
                    <a:extLst>
                      <a:ext uri="{FF2B5EF4-FFF2-40B4-BE49-F238E27FC236}">
                        <a16:creationId xmlns="" xmlns:a16="http://schemas.microsoft.com/office/drawing/2014/main" id="{EE08577B-C587-4A75-B1E5-DA4D2BE2E1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7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4</a:t>
                    </a:r>
                    <a:endParaRPr lang="en-US" altLang="en-US" sz="2000"/>
                  </a:p>
                </p:txBody>
              </p:sp>
              <p:sp>
                <p:nvSpPr>
                  <p:cNvPr id="183" name="Rectangle 376">
                    <a:extLst>
                      <a:ext uri="{FF2B5EF4-FFF2-40B4-BE49-F238E27FC236}">
                        <a16:creationId xmlns="" xmlns:a16="http://schemas.microsoft.com/office/drawing/2014/main" id="{9322D068-38F4-4C5B-9D79-42583D753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5</a:t>
                    </a:r>
                    <a:endParaRPr lang="en-US" altLang="en-US" sz="2000"/>
                  </a:p>
                </p:txBody>
              </p:sp>
              <p:sp>
                <p:nvSpPr>
                  <p:cNvPr id="184" name="Rectangle 377">
                    <a:extLst>
                      <a:ext uri="{FF2B5EF4-FFF2-40B4-BE49-F238E27FC236}">
                        <a16:creationId xmlns="" xmlns:a16="http://schemas.microsoft.com/office/drawing/2014/main" id="{628F096E-19AA-4029-B56B-C0B7C321AE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5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6</a:t>
                    </a:r>
                    <a:endParaRPr lang="en-US" altLang="en-US" sz="2000"/>
                  </a:p>
                </p:txBody>
              </p:sp>
              <p:sp>
                <p:nvSpPr>
                  <p:cNvPr id="185" name="Rectangle 378">
                    <a:extLst>
                      <a:ext uri="{FF2B5EF4-FFF2-40B4-BE49-F238E27FC236}">
                        <a16:creationId xmlns="" xmlns:a16="http://schemas.microsoft.com/office/drawing/2014/main" id="{860FC1E3-EA2A-4683-9247-B61B5A610C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7</a:t>
                    </a:r>
                    <a:endParaRPr lang="en-US" altLang="en-US" sz="2000"/>
                  </a:p>
                </p:txBody>
              </p:sp>
              <p:sp>
                <p:nvSpPr>
                  <p:cNvPr id="186" name="Rectangle 379">
                    <a:extLst>
                      <a:ext uri="{FF2B5EF4-FFF2-40B4-BE49-F238E27FC236}">
                        <a16:creationId xmlns="" xmlns:a16="http://schemas.microsoft.com/office/drawing/2014/main" id="{5C0FDA7A-8FA3-4B28-B297-470F21AF44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8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8</a:t>
                    </a:r>
                    <a:endParaRPr lang="en-US" altLang="en-US" sz="2000"/>
                  </a:p>
                </p:txBody>
              </p:sp>
              <p:sp>
                <p:nvSpPr>
                  <p:cNvPr id="187" name="Rectangle 380">
                    <a:extLst>
                      <a:ext uri="{FF2B5EF4-FFF2-40B4-BE49-F238E27FC236}">
                        <a16:creationId xmlns="" xmlns:a16="http://schemas.microsoft.com/office/drawing/2014/main" id="{FE0E01E4-F9C4-4A32-82F2-B269B29E6E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9" y="1519"/>
                    <a:ext cx="5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9</a:t>
                    </a:r>
                    <a:endParaRPr lang="en-US" altLang="en-US" sz="2000"/>
                  </a:p>
                </p:txBody>
              </p:sp>
              <p:sp>
                <p:nvSpPr>
                  <p:cNvPr id="188" name="Rectangle 381">
                    <a:extLst>
                      <a:ext uri="{FF2B5EF4-FFF2-40B4-BE49-F238E27FC236}">
                        <a16:creationId xmlns="" xmlns:a16="http://schemas.microsoft.com/office/drawing/2014/main" id="{CD3B654B-28DD-41CF-B1E5-B7EB3567A8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10</a:t>
                    </a:r>
                    <a:endParaRPr lang="en-US" altLang="en-US" sz="2000"/>
                  </a:p>
                </p:txBody>
              </p:sp>
              <p:sp>
                <p:nvSpPr>
                  <p:cNvPr id="189" name="Rectangle 382">
                    <a:extLst>
                      <a:ext uri="{FF2B5EF4-FFF2-40B4-BE49-F238E27FC236}">
                        <a16:creationId xmlns="" xmlns:a16="http://schemas.microsoft.com/office/drawing/2014/main" id="{F2D0B034-9EC4-4BDC-BB4C-33E7718E16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519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11</a:t>
                    </a:r>
                    <a:endParaRPr lang="en-US" altLang="en-US" sz="2000"/>
                  </a:p>
                </p:txBody>
              </p:sp>
              <p:sp>
                <p:nvSpPr>
                  <p:cNvPr id="190" name="Rectangle 383">
                    <a:extLst>
                      <a:ext uri="{FF2B5EF4-FFF2-40B4-BE49-F238E27FC236}">
                        <a16:creationId xmlns="" xmlns:a16="http://schemas.microsoft.com/office/drawing/2014/main" id="{E193FF4A-2C9B-4F87-AD21-1608725D3C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12</a:t>
                    </a:r>
                    <a:endParaRPr lang="en-US" altLang="en-US" sz="2000"/>
                  </a:p>
                </p:txBody>
              </p:sp>
              <p:sp>
                <p:nvSpPr>
                  <p:cNvPr id="191" name="Rectangle 384">
                    <a:extLst>
                      <a:ext uri="{FF2B5EF4-FFF2-40B4-BE49-F238E27FC236}">
                        <a16:creationId xmlns="" xmlns:a16="http://schemas.microsoft.com/office/drawing/2014/main" id="{35C0F8AD-342B-4056-B6A0-E67584C246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519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Al</a:t>
                    </a:r>
                    <a:endParaRPr lang="en-US" altLang="en-US" sz="2000"/>
                  </a:p>
                </p:txBody>
              </p:sp>
              <p:sp>
                <p:nvSpPr>
                  <p:cNvPr id="192" name="Rectangle 385">
                    <a:extLst>
                      <a:ext uri="{FF2B5EF4-FFF2-40B4-BE49-F238E27FC236}">
                        <a16:creationId xmlns="" xmlns:a16="http://schemas.microsoft.com/office/drawing/2014/main" id="{D250EC46-C6F2-428D-9C28-F96FFEC283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1519"/>
                    <a:ext cx="10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Si</a:t>
                    </a:r>
                    <a:endParaRPr lang="en-US" altLang="en-US" sz="2000"/>
                  </a:p>
                </p:txBody>
              </p:sp>
              <p:sp>
                <p:nvSpPr>
                  <p:cNvPr id="193" name="Rectangle 386">
                    <a:extLst>
                      <a:ext uri="{FF2B5EF4-FFF2-40B4-BE49-F238E27FC236}">
                        <a16:creationId xmlns="" xmlns:a16="http://schemas.microsoft.com/office/drawing/2014/main" id="{5FEB0961-58C6-4939-B975-9EC9B8A528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5" y="1519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</a:t>
                    </a:r>
                    <a:endParaRPr lang="en-US" altLang="en-US" sz="2000"/>
                  </a:p>
                </p:txBody>
              </p:sp>
              <p:sp>
                <p:nvSpPr>
                  <p:cNvPr id="194" name="Rectangle 387">
                    <a:extLst>
                      <a:ext uri="{FF2B5EF4-FFF2-40B4-BE49-F238E27FC236}">
                        <a16:creationId xmlns="" xmlns:a16="http://schemas.microsoft.com/office/drawing/2014/main" id="{09298E4A-54C0-4850-B317-96F517599F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1519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</a:t>
                    </a:r>
                    <a:endParaRPr lang="en-US" altLang="en-US" sz="2000"/>
                  </a:p>
                </p:txBody>
              </p:sp>
              <p:sp>
                <p:nvSpPr>
                  <p:cNvPr id="195" name="Rectangle 388">
                    <a:extLst>
                      <a:ext uri="{FF2B5EF4-FFF2-40B4-BE49-F238E27FC236}">
                        <a16:creationId xmlns="" xmlns:a16="http://schemas.microsoft.com/office/drawing/2014/main" id="{CC882B72-4B4D-4F93-B0E3-32365739DB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30" y="1519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Cl</a:t>
                    </a:r>
                    <a:endParaRPr lang="en-US" altLang="en-US" sz="2000"/>
                  </a:p>
                </p:txBody>
              </p:sp>
              <p:sp>
                <p:nvSpPr>
                  <p:cNvPr id="196" name="Rectangle 389">
                    <a:extLst>
                      <a:ext uri="{FF2B5EF4-FFF2-40B4-BE49-F238E27FC236}">
                        <a16:creationId xmlns="" xmlns:a16="http://schemas.microsoft.com/office/drawing/2014/main" id="{39FC1A89-1447-461F-822A-5BEA2743F4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7" y="1519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Ar</a:t>
                    </a:r>
                    <a:endParaRPr lang="en-US" altLang="en-US" sz="2000"/>
                  </a:p>
                </p:txBody>
              </p:sp>
              <p:sp>
                <p:nvSpPr>
                  <p:cNvPr id="197" name="Rectangle 390">
                    <a:extLst>
                      <a:ext uri="{FF2B5EF4-FFF2-40B4-BE49-F238E27FC236}">
                        <a16:creationId xmlns="" xmlns:a16="http://schemas.microsoft.com/office/drawing/2014/main" id="{BAB5B89E-D4E5-43AB-B18C-DC9A91DC00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19</a:t>
                    </a:r>
                    <a:endParaRPr lang="en-US" altLang="en-US" sz="2000" dirty="0"/>
                  </a:p>
                </p:txBody>
              </p:sp>
              <p:sp>
                <p:nvSpPr>
                  <p:cNvPr id="198" name="Rectangle 391">
                    <a:extLst>
                      <a:ext uri="{FF2B5EF4-FFF2-40B4-BE49-F238E27FC236}">
                        <a16:creationId xmlns="" xmlns:a16="http://schemas.microsoft.com/office/drawing/2014/main" id="{A251995E-D1D0-4971-951D-D3322D1019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20</a:t>
                    </a:r>
                    <a:endParaRPr lang="en-US" altLang="en-US" sz="2000"/>
                  </a:p>
                </p:txBody>
              </p:sp>
              <p:sp>
                <p:nvSpPr>
                  <p:cNvPr id="199" name="Rectangle 392">
                    <a:extLst>
                      <a:ext uri="{FF2B5EF4-FFF2-40B4-BE49-F238E27FC236}">
                        <a16:creationId xmlns="" xmlns:a16="http://schemas.microsoft.com/office/drawing/2014/main" id="{ED0FC1E1-9CEA-486B-AD9D-F34ED4A6CA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1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21</a:t>
                    </a:r>
                    <a:endParaRPr lang="en-US" altLang="en-US" sz="2000"/>
                  </a:p>
                </p:txBody>
              </p:sp>
              <p:sp>
                <p:nvSpPr>
                  <p:cNvPr id="200" name="Rectangle 393">
                    <a:extLst>
                      <a:ext uri="{FF2B5EF4-FFF2-40B4-BE49-F238E27FC236}">
                        <a16:creationId xmlns="" xmlns:a16="http://schemas.microsoft.com/office/drawing/2014/main" id="{40DCF56B-617D-42FE-A8EC-341770C4CE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22</a:t>
                    </a:r>
                    <a:endParaRPr lang="en-US" altLang="en-US" sz="2000"/>
                  </a:p>
                </p:txBody>
              </p:sp>
              <p:sp>
                <p:nvSpPr>
                  <p:cNvPr id="201" name="Rectangle 394">
                    <a:extLst>
                      <a:ext uri="{FF2B5EF4-FFF2-40B4-BE49-F238E27FC236}">
                        <a16:creationId xmlns="" xmlns:a16="http://schemas.microsoft.com/office/drawing/2014/main" id="{5F2D9E7B-EDC1-44B2-B62D-72F3CB305C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23</a:t>
                    </a:r>
                    <a:endParaRPr lang="en-US" altLang="en-US" sz="2000"/>
                  </a:p>
                </p:txBody>
              </p:sp>
              <p:sp>
                <p:nvSpPr>
                  <p:cNvPr id="202" name="Rectangle 395">
                    <a:extLst>
                      <a:ext uri="{FF2B5EF4-FFF2-40B4-BE49-F238E27FC236}">
                        <a16:creationId xmlns="" xmlns:a16="http://schemas.microsoft.com/office/drawing/2014/main" id="{1BB6D822-0F92-4AC2-B067-41FA96D3DF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24</a:t>
                    </a:r>
                    <a:endParaRPr lang="en-US" altLang="en-US" sz="2000"/>
                  </a:p>
                </p:txBody>
              </p:sp>
              <p:sp>
                <p:nvSpPr>
                  <p:cNvPr id="203" name="Rectangle 396">
                    <a:extLst>
                      <a:ext uri="{FF2B5EF4-FFF2-40B4-BE49-F238E27FC236}">
                        <a16:creationId xmlns="" xmlns:a16="http://schemas.microsoft.com/office/drawing/2014/main" id="{F527BB2C-9A39-495F-ABB1-5754986F29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25</a:t>
                    </a:r>
                    <a:endParaRPr lang="en-US" altLang="en-US" sz="2000"/>
                  </a:p>
                </p:txBody>
              </p:sp>
              <p:sp>
                <p:nvSpPr>
                  <p:cNvPr id="204" name="Rectangle 397">
                    <a:extLst>
                      <a:ext uri="{FF2B5EF4-FFF2-40B4-BE49-F238E27FC236}">
                        <a16:creationId xmlns="" xmlns:a16="http://schemas.microsoft.com/office/drawing/2014/main" id="{D23CA122-6433-4CA2-9C10-02421AFAD3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26</a:t>
                    </a:r>
                    <a:endParaRPr lang="en-US" altLang="en-US" sz="2000"/>
                  </a:p>
                </p:txBody>
              </p:sp>
              <p:sp>
                <p:nvSpPr>
                  <p:cNvPr id="205" name="Rectangle 398">
                    <a:extLst>
                      <a:ext uri="{FF2B5EF4-FFF2-40B4-BE49-F238E27FC236}">
                        <a16:creationId xmlns="" xmlns:a16="http://schemas.microsoft.com/office/drawing/2014/main" id="{EC06DBAC-983A-4085-866F-4D9E911F25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27</a:t>
                    </a:r>
                    <a:endParaRPr lang="en-US" altLang="en-US" sz="2000"/>
                  </a:p>
                </p:txBody>
              </p:sp>
              <p:sp>
                <p:nvSpPr>
                  <p:cNvPr id="206" name="Rectangle 399">
                    <a:extLst>
                      <a:ext uri="{FF2B5EF4-FFF2-40B4-BE49-F238E27FC236}">
                        <a16:creationId xmlns="" xmlns:a16="http://schemas.microsoft.com/office/drawing/2014/main" id="{4F3450C4-759E-456B-BFDF-CBC6E5E8D7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28</a:t>
                    </a:r>
                    <a:endParaRPr lang="en-US" altLang="en-US" sz="2000"/>
                  </a:p>
                </p:txBody>
              </p:sp>
              <p:sp>
                <p:nvSpPr>
                  <p:cNvPr id="207" name="Rectangle 400">
                    <a:extLst>
                      <a:ext uri="{FF2B5EF4-FFF2-40B4-BE49-F238E27FC236}">
                        <a16:creationId xmlns="" xmlns:a16="http://schemas.microsoft.com/office/drawing/2014/main" id="{D7E5FF89-C573-48C1-A5D9-7D05AF8C76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29</a:t>
                    </a:r>
                    <a:endParaRPr lang="en-US" altLang="en-US" sz="2000"/>
                  </a:p>
                </p:txBody>
              </p:sp>
              <p:sp>
                <p:nvSpPr>
                  <p:cNvPr id="208" name="Rectangle 401">
                    <a:extLst>
                      <a:ext uri="{FF2B5EF4-FFF2-40B4-BE49-F238E27FC236}">
                        <a16:creationId xmlns="" xmlns:a16="http://schemas.microsoft.com/office/drawing/2014/main" id="{1A253068-ADCA-434A-9BDB-A8A909C188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30</a:t>
                    </a:r>
                    <a:endParaRPr lang="en-US" altLang="en-US" sz="2000"/>
                  </a:p>
                </p:txBody>
              </p:sp>
              <p:sp>
                <p:nvSpPr>
                  <p:cNvPr id="209" name="Rectangle 402">
                    <a:extLst>
                      <a:ext uri="{FF2B5EF4-FFF2-40B4-BE49-F238E27FC236}">
                        <a16:creationId xmlns="" xmlns:a16="http://schemas.microsoft.com/office/drawing/2014/main" id="{0A753C72-1EEA-4418-8427-50B4FCD665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31</a:t>
                    </a:r>
                    <a:endParaRPr lang="en-US" altLang="en-US" sz="2000"/>
                  </a:p>
                </p:txBody>
              </p:sp>
              <p:sp>
                <p:nvSpPr>
                  <p:cNvPr id="210" name="Rectangle 403">
                    <a:extLst>
                      <a:ext uri="{FF2B5EF4-FFF2-40B4-BE49-F238E27FC236}">
                        <a16:creationId xmlns="" xmlns:a16="http://schemas.microsoft.com/office/drawing/2014/main" id="{F67FDAF8-ED44-4289-895D-2CF705FB7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32</a:t>
                    </a:r>
                    <a:endParaRPr lang="en-US" altLang="en-US" sz="2000"/>
                  </a:p>
                </p:txBody>
              </p:sp>
              <p:sp>
                <p:nvSpPr>
                  <p:cNvPr id="211" name="Rectangle 404">
                    <a:extLst>
                      <a:ext uri="{FF2B5EF4-FFF2-40B4-BE49-F238E27FC236}">
                        <a16:creationId xmlns="" xmlns:a16="http://schemas.microsoft.com/office/drawing/2014/main" id="{1138835C-3359-4B59-9E6E-12995B83A1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33</a:t>
                    </a:r>
                    <a:endParaRPr lang="en-US" altLang="en-US" sz="2000"/>
                  </a:p>
                </p:txBody>
              </p:sp>
              <p:sp>
                <p:nvSpPr>
                  <p:cNvPr id="212" name="Rectangle 405">
                    <a:extLst>
                      <a:ext uri="{FF2B5EF4-FFF2-40B4-BE49-F238E27FC236}">
                        <a16:creationId xmlns="" xmlns:a16="http://schemas.microsoft.com/office/drawing/2014/main" id="{000183DE-D06E-4338-865D-90F114EC15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34</a:t>
                    </a:r>
                    <a:endParaRPr lang="en-US" altLang="en-US" sz="2000"/>
                  </a:p>
                </p:txBody>
              </p:sp>
              <p:sp>
                <p:nvSpPr>
                  <p:cNvPr id="213" name="Rectangle 406">
                    <a:extLst>
                      <a:ext uri="{FF2B5EF4-FFF2-40B4-BE49-F238E27FC236}">
                        <a16:creationId xmlns="" xmlns:a16="http://schemas.microsoft.com/office/drawing/2014/main" id="{9D797DFF-7F26-4ADE-A97B-8CD80C4AE5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35</a:t>
                    </a:r>
                    <a:endParaRPr lang="en-US" altLang="en-US" sz="2000"/>
                  </a:p>
                </p:txBody>
              </p:sp>
              <p:sp>
                <p:nvSpPr>
                  <p:cNvPr id="214" name="Rectangle 407">
                    <a:extLst>
                      <a:ext uri="{FF2B5EF4-FFF2-40B4-BE49-F238E27FC236}">
                        <a16:creationId xmlns="" xmlns:a16="http://schemas.microsoft.com/office/drawing/2014/main" id="{5518A6E9-C9C6-441C-9A37-1A62CDFE48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66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36</a:t>
                    </a:r>
                    <a:endParaRPr lang="en-US" altLang="en-US" sz="2000"/>
                  </a:p>
                </p:txBody>
              </p:sp>
              <p:sp>
                <p:nvSpPr>
                  <p:cNvPr id="215" name="Rectangle 408">
                    <a:extLst>
                      <a:ext uri="{FF2B5EF4-FFF2-40B4-BE49-F238E27FC236}">
                        <a16:creationId xmlns="" xmlns:a16="http://schemas.microsoft.com/office/drawing/2014/main" id="{967338F7-17F1-4BD3-981E-8E51D08661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9" y="1780"/>
                    <a:ext cx="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K</a:t>
                    </a:r>
                    <a:endParaRPr lang="en-US" altLang="en-US" sz="2000"/>
                  </a:p>
                </p:txBody>
              </p:sp>
              <p:sp>
                <p:nvSpPr>
                  <p:cNvPr id="216" name="Rectangle 409">
                    <a:extLst>
                      <a:ext uri="{FF2B5EF4-FFF2-40B4-BE49-F238E27FC236}">
                        <a16:creationId xmlns="" xmlns:a16="http://schemas.microsoft.com/office/drawing/2014/main" id="{934E164C-964A-443F-96DB-C41B1B1E00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78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000000"/>
                        </a:solidFill>
                      </a:rPr>
                      <a:t>Ca</a:t>
                    </a:r>
                    <a:endParaRPr lang="en-US" altLang="en-US" sz="2000" dirty="0"/>
                  </a:p>
                </p:txBody>
              </p:sp>
              <p:sp>
                <p:nvSpPr>
                  <p:cNvPr id="217" name="Rectangle 410">
                    <a:extLst>
                      <a:ext uri="{FF2B5EF4-FFF2-40B4-BE49-F238E27FC236}">
                        <a16:creationId xmlns="" xmlns:a16="http://schemas.microsoft.com/office/drawing/2014/main" id="{14AB9A34-5CDA-42DE-8E68-358297815E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7" y="178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Sc</a:t>
                    </a:r>
                    <a:endParaRPr lang="en-US" altLang="en-US" sz="2000"/>
                  </a:p>
                </p:txBody>
              </p:sp>
              <p:sp>
                <p:nvSpPr>
                  <p:cNvPr id="218" name="Rectangle 411">
                    <a:extLst>
                      <a:ext uri="{FF2B5EF4-FFF2-40B4-BE49-F238E27FC236}">
                        <a16:creationId xmlns="" xmlns:a16="http://schemas.microsoft.com/office/drawing/2014/main" id="{33929501-E92F-44C9-BE76-865F80FD8D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62" y="1780"/>
                    <a:ext cx="9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Ti</a:t>
                    </a:r>
                    <a:endParaRPr lang="en-US" altLang="en-US" sz="2000"/>
                  </a:p>
                </p:txBody>
              </p:sp>
              <p:sp>
                <p:nvSpPr>
                  <p:cNvPr id="219" name="Rectangle 412">
                    <a:extLst>
                      <a:ext uri="{FF2B5EF4-FFF2-40B4-BE49-F238E27FC236}">
                        <a16:creationId xmlns="" xmlns:a16="http://schemas.microsoft.com/office/drawing/2014/main" id="{9EC0CBA9-9073-4A58-A5EA-947C6F2FFD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3" y="178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V</a:t>
                    </a:r>
                    <a:endParaRPr lang="en-US" altLang="en-US" sz="2000"/>
                  </a:p>
                </p:txBody>
              </p:sp>
              <p:sp>
                <p:nvSpPr>
                  <p:cNvPr id="220" name="Rectangle 413">
                    <a:extLst>
                      <a:ext uri="{FF2B5EF4-FFF2-40B4-BE49-F238E27FC236}">
                        <a16:creationId xmlns="" xmlns:a16="http://schemas.microsoft.com/office/drawing/2014/main" id="{4C4D39CF-05F9-4A4B-AC10-0D9948FAFC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Cr</a:t>
                    </a:r>
                    <a:endParaRPr lang="en-US" altLang="en-US" sz="2000"/>
                  </a:p>
                </p:txBody>
              </p:sp>
              <p:sp>
                <p:nvSpPr>
                  <p:cNvPr id="221" name="Rectangle 414">
                    <a:extLst>
                      <a:ext uri="{FF2B5EF4-FFF2-40B4-BE49-F238E27FC236}">
                        <a16:creationId xmlns="" xmlns:a16="http://schemas.microsoft.com/office/drawing/2014/main" id="{F31816B6-D48B-48BF-A151-F5BECF3F41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1780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Mn</a:t>
                    </a:r>
                    <a:endParaRPr lang="en-US" altLang="en-US" sz="2000"/>
                  </a:p>
                </p:txBody>
              </p:sp>
              <p:sp>
                <p:nvSpPr>
                  <p:cNvPr id="222" name="Rectangle 415">
                    <a:extLst>
                      <a:ext uri="{FF2B5EF4-FFF2-40B4-BE49-F238E27FC236}">
                        <a16:creationId xmlns="" xmlns:a16="http://schemas.microsoft.com/office/drawing/2014/main" id="{4BB5D029-F3C6-4C36-A92F-B1D4128452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0" y="178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Fe</a:t>
                    </a:r>
                    <a:endParaRPr lang="en-US" altLang="en-US" sz="2000"/>
                  </a:p>
                </p:txBody>
              </p:sp>
              <p:sp>
                <p:nvSpPr>
                  <p:cNvPr id="223" name="Rectangle 416">
                    <a:extLst>
                      <a:ext uri="{FF2B5EF4-FFF2-40B4-BE49-F238E27FC236}">
                        <a16:creationId xmlns="" xmlns:a16="http://schemas.microsoft.com/office/drawing/2014/main" id="{1DD037D8-2FB6-44ED-A0BC-BD33A9C73A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3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Co</a:t>
                    </a:r>
                    <a:endParaRPr lang="en-US" altLang="en-US" sz="2000"/>
                  </a:p>
                </p:txBody>
              </p:sp>
              <p:sp>
                <p:nvSpPr>
                  <p:cNvPr id="224" name="Rectangle 417">
                    <a:extLst>
                      <a:ext uri="{FF2B5EF4-FFF2-40B4-BE49-F238E27FC236}">
                        <a16:creationId xmlns="" xmlns:a16="http://schemas.microsoft.com/office/drawing/2014/main" id="{EE1BB77F-7788-45D9-8D23-7988AE7C2A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9" y="178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Ni</a:t>
                    </a:r>
                    <a:endParaRPr lang="en-US" altLang="en-US" sz="2000"/>
                  </a:p>
                </p:txBody>
              </p:sp>
              <p:sp>
                <p:nvSpPr>
                  <p:cNvPr id="225" name="Rectangle 418">
                    <a:extLst>
                      <a:ext uri="{FF2B5EF4-FFF2-40B4-BE49-F238E27FC236}">
                        <a16:creationId xmlns="" xmlns:a16="http://schemas.microsoft.com/office/drawing/2014/main" id="{5F61B96B-D1A5-489C-9561-A7AD305A67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Cu</a:t>
                    </a:r>
                    <a:endParaRPr lang="en-US" altLang="en-US" sz="2000"/>
                  </a:p>
                </p:txBody>
              </p:sp>
              <p:sp>
                <p:nvSpPr>
                  <p:cNvPr id="226" name="Rectangle 419">
                    <a:extLst>
                      <a:ext uri="{FF2B5EF4-FFF2-40B4-BE49-F238E27FC236}">
                        <a16:creationId xmlns="" xmlns:a16="http://schemas.microsoft.com/office/drawing/2014/main" id="{F99A3AD0-5D2E-4BAE-B1E6-7E85F382D7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8" y="1780"/>
                    <a:ext cx="13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Zn</a:t>
                    </a:r>
                    <a:endParaRPr lang="en-US" altLang="en-US" sz="2000"/>
                  </a:p>
                </p:txBody>
              </p:sp>
              <p:sp>
                <p:nvSpPr>
                  <p:cNvPr id="227" name="Rectangle 420">
                    <a:extLst>
                      <a:ext uri="{FF2B5EF4-FFF2-40B4-BE49-F238E27FC236}">
                        <a16:creationId xmlns="" xmlns:a16="http://schemas.microsoft.com/office/drawing/2014/main" id="{950185A9-6EF8-4C12-9DFC-2706BDBB90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4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Ga</a:t>
                    </a:r>
                    <a:endParaRPr lang="en-US" altLang="en-US" sz="2000"/>
                  </a:p>
                </p:txBody>
              </p:sp>
              <p:sp>
                <p:nvSpPr>
                  <p:cNvPr id="228" name="Rectangle 421">
                    <a:extLst>
                      <a:ext uri="{FF2B5EF4-FFF2-40B4-BE49-F238E27FC236}">
                        <a16:creationId xmlns="" xmlns:a16="http://schemas.microsoft.com/office/drawing/2014/main" id="{4EA7B6C5-44C5-4CF0-ABE5-E727F4EC9A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178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Ge</a:t>
                    </a:r>
                    <a:endParaRPr lang="en-US" altLang="en-US" sz="2000"/>
                  </a:p>
                </p:txBody>
              </p:sp>
              <p:sp>
                <p:nvSpPr>
                  <p:cNvPr id="229" name="Rectangle 422">
                    <a:extLst>
                      <a:ext uri="{FF2B5EF4-FFF2-40B4-BE49-F238E27FC236}">
                        <a16:creationId xmlns="" xmlns:a16="http://schemas.microsoft.com/office/drawing/2014/main" id="{5520A474-F623-4C0E-B916-30DB206994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9" y="178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As</a:t>
                    </a:r>
                    <a:endParaRPr lang="en-US" altLang="en-US" sz="2000"/>
                  </a:p>
                </p:txBody>
              </p:sp>
              <p:sp>
                <p:nvSpPr>
                  <p:cNvPr id="230" name="Rectangle 423">
                    <a:extLst>
                      <a:ext uri="{FF2B5EF4-FFF2-40B4-BE49-F238E27FC236}">
                        <a16:creationId xmlns="" xmlns:a16="http://schemas.microsoft.com/office/drawing/2014/main" id="{5C0017C5-3406-44BD-94A5-1F15A6F45C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0" y="178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Se</a:t>
                    </a:r>
                    <a:endParaRPr lang="en-US" altLang="en-US" sz="2000"/>
                  </a:p>
                </p:txBody>
              </p:sp>
              <p:sp>
                <p:nvSpPr>
                  <p:cNvPr id="231" name="Rectangle 424">
                    <a:extLst>
                      <a:ext uri="{FF2B5EF4-FFF2-40B4-BE49-F238E27FC236}">
                        <a16:creationId xmlns="" xmlns:a16="http://schemas.microsoft.com/office/drawing/2014/main" id="{014AE8DD-D6DE-49FD-BF34-4F7510AE3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Br</a:t>
                    </a:r>
                    <a:endParaRPr lang="en-US" altLang="en-US" sz="2000"/>
                  </a:p>
                </p:txBody>
              </p:sp>
              <p:sp>
                <p:nvSpPr>
                  <p:cNvPr id="232" name="Rectangle 425">
                    <a:extLst>
                      <a:ext uri="{FF2B5EF4-FFF2-40B4-BE49-F238E27FC236}">
                        <a16:creationId xmlns="" xmlns:a16="http://schemas.microsoft.com/office/drawing/2014/main" id="{C20FDCCA-BFF4-4879-9609-448F1CC48A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780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Kr</a:t>
                    </a:r>
                    <a:endParaRPr lang="en-US" altLang="en-US" sz="2000"/>
                  </a:p>
                </p:txBody>
              </p:sp>
              <p:sp>
                <p:nvSpPr>
                  <p:cNvPr id="233" name="Rectangle 426">
                    <a:extLst>
                      <a:ext uri="{FF2B5EF4-FFF2-40B4-BE49-F238E27FC236}">
                        <a16:creationId xmlns="" xmlns:a16="http://schemas.microsoft.com/office/drawing/2014/main" id="{6016BEED-BC7F-44AF-94E2-2B6D825E7A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37</a:t>
                    </a:r>
                    <a:endParaRPr lang="en-US" altLang="en-US" sz="2000"/>
                  </a:p>
                </p:txBody>
              </p:sp>
              <p:sp>
                <p:nvSpPr>
                  <p:cNvPr id="234" name="Rectangle 427">
                    <a:extLst>
                      <a:ext uri="{FF2B5EF4-FFF2-40B4-BE49-F238E27FC236}">
                        <a16:creationId xmlns="" xmlns:a16="http://schemas.microsoft.com/office/drawing/2014/main" id="{60A0AC17-4064-4D59-8FBB-7D85FE6FFF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38</a:t>
                    </a:r>
                    <a:endParaRPr lang="en-US" altLang="en-US" sz="2000"/>
                  </a:p>
                </p:txBody>
              </p:sp>
              <p:sp>
                <p:nvSpPr>
                  <p:cNvPr id="235" name="Rectangle 428">
                    <a:extLst>
                      <a:ext uri="{FF2B5EF4-FFF2-40B4-BE49-F238E27FC236}">
                        <a16:creationId xmlns="" xmlns:a16="http://schemas.microsoft.com/office/drawing/2014/main" id="{F73504F7-6C1F-4E0A-9B57-C0480773B2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1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39</a:t>
                    </a:r>
                    <a:endParaRPr lang="en-US" altLang="en-US" sz="2000"/>
                  </a:p>
                </p:txBody>
              </p:sp>
              <p:sp>
                <p:nvSpPr>
                  <p:cNvPr id="236" name="Rectangle 429">
                    <a:extLst>
                      <a:ext uri="{FF2B5EF4-FFF2-40B4-BE49-F238E27FC236}">
                        <a16:creationId xmlns="" xmlns:a16="http://schemas.microsoft.com/office/drawing/2014/main" id="{2DE969EC-D650-4D70-B746-A340BE1FC9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40</a:t>
                    </a:r>
                    <a:endParaRPr lang="en-US" altLang="en-US" sz="2000"/>
                  </a:p>
                </p:txBody>
              </p:sp>
              <p:sp>
                <p:nvSpPr>
                  <p:cNvPr id="237" name="Rectangle 430">
                    <a:extLst>
                      <a:ext uri="{FF2B5EF4-FFF2-40B4-BE49-F238E27FC236}">
                        <a16:creationId xmlns="" xmlns:a16="http://schemas.microsoft.com/office/drawing/2014/main" id="{F7BF6AAE-2213-4A19-AB6E-6D978C5D0A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41</a:t>
                    </a:r>
                    <a:endParaRPr lang="en-US" altLang="en-US" sz="2000"/>
                  </a:p>
                </p:txBody>
              </p:sp>
              <p:sp>
                <p:nvSpPr>
                  <p:cNvPr id="238" name="Rectangle 431">
                    <a:extLst>
                      <a:ext uri="{FF2B5EF4-FFF2-40B4-BE49-F238E27FC236}">
                        <a16:creationId xmlns="" xmlns:a16="http://schemas.microsoft.com/office/drawing/2014/main" id="{1E95E047-BDB6-45FF-BE0A-D7524D9D88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42</a:t>
                    </a:r>
                    <a:endParaRPr lang="en-US" altLang="en-US" sz="2000"/>
                  </a:p>
                </p:txBody>
              </p:sp>
              <p:sp>
                <p:nvSpPr>
                  <p:cNvPr id="239" name="Rectangle 432">
                    <a:extLst>
                      <a:ext uri="{FF2B5EF4-FFF2-40B4-BE49-F238E27FC236}">
                        <a16:creationId xmlns="" xmlns:a16="http://schemas.microsoft.com/office/drawing/2014/main" id="{D254A870-43EC-4714-95A1-1E6832E954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43</a:t>
                    </a:r>
                    <a:endParaRPr lang="en-US" altLang="en-US" sz="2000"/>
                  </a:p>
                </p:txBody>
              </p:sp>
              <p:sp>
                <p:nvSpPr>
                  <p:cNvPr id="240" name="Rectangle 433">
                    <a:extLst>
                      <a:ext uri="{FF2B5EF4-FFF2-40B4-BE49-F238E27FC236}">
                        <a16:creationId xmlns="" xmlns:a16="http://schemas.microsoft.com/office/drawing/2014/main" id="{F4CDEDD6-4FCD-4263-B85C-503316AEC3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44</a:t>
                    </a:r>
                    <a:endParaRPr lang="en-US" altLang="en-US" sz="2000"/>
                  </a:p>
                </p:txBody>
              </p:sp>
              <p:sp>
                <p:nvSpPr>
                  <p:cNvPr id="241" name="Rectangle 434">
                    <a:extLst>
                      <a:ext uri="{FF2B5EF4-FFF2-40B4-BE49-F238E27FC236}">
                        <a16:creationId xmlns="" xmlns:a16="http://schemas.microsoft.com/office/drawing/2014/main" id="{952FA102-BCFB-4A28-A56B-70FA822BDE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45</a:t>
                    </a:r>
                    <a:endParaRPr lang="en-US" altLang="en-US" sz="2000"/>
                  </a:p>
                </p:txBody>
              </p:sp>
              <p:sp>
                <p:nvSpPr>
                  <p:cNvPr id="242" name="Rectangle 435">
                    <a:extLst>
                      <a:ext uri="{FF2B5EF4-FFF2-40B4-BE49-F238E27FC236}">
                        <a16:creationId xmlns="" xmlns:a16="http://schemas.microsoft.com/office/drawing/2014/main" id="{B28EBE87-2EDE-4413-8A1B-BF41D195B7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46</a:t>
                    </a:r>
                    <a:endParaRPr lang="en-US" altLang="en-US" sz="2000"/>
                  </a:p>
                </p:txBody>
              </p:sp>
              <p:sp>
                <p:nvSpPr>
                  <p:cNvPr id="243" name="Rectangle 436">
                    <a:extLst>
                      <a:ext uri="{FF2B5EF4-FFF2-40B4-BE49-F238E27FC236}">
                        <a16:creationId xmlns="" xmlns:a16="http://schemas.microsoft.com/office/drawing/2014/main" id="{B739A9E0-2EEA-4783-A8C4-484D82E456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47</a:t>
                    </a:r>
                    <a:endParaRPr lang="en-US" altLang="en-US" sz="2000"/>
                  </a:p>
                </p:txBody>
              </p:sp>
              <p:sp>
                <p:nvSpPr>
                  <p:cNvPr id="244" name="Rectangle 437">
                    <a:extLst>
                      <a:ext uri="{FF2B5EF4-FFF2-40B4-BE49-F238E27FC236}">
                        <a16:creationId xmlns="" xmlns:a16="http://schemas.microsoft.com/office/drawing/2014/main" id="{D5818A10-5759-4FEA-868E-783CC9D055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48</a:t>
                    </a:r>
                    <a:endParaRPr lang="en-US" altLang="en-US" sz="2000"/>
                  </a:p>
                </p:txBody>
              </p:sp>
              <p:sp>
                <p:nvSpPr>
                  <p:cNvPr id="245" name="Rectangle 438">
                    <a:extLst>
                      <a:ext uri="{FF2B5EF4-FFF2-40B4-BE49-F238E27FC236}">
                        <a16:creationId xmlns="" xmlns:a16="http://schemas.microsoft.com/office/drawing/2014/main" id="{8ECB417C-27F3-4BEA-8B00-EFEC9AD411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49</a:t>
                    </a:r>
                    <a:endParaRPr lang="en-US" altLang="en-US" sz="2000"/>
                  </a:p>
                </p:txBody>
              </p:sp>
              <p:sp>
                <p:nvSpPr>
                  <p:cNvPr id="246" name="Rectangle 439">
                    <a:extLst>
                      <a:ext uri="{FF2B5EF4-FFF2-40B4-BE49-F238E27FC236}">
                        <a16:creationId xmlns="" xmlns:a16="http://schemas.microsoft.com/office/drawing/2014/main" id="{E36990EA-9967-4096-8132-16345AD54C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50</a:t>
                    </a:r>
                    <a:endParaRPr lang="en-US" altLang="en-US" sz="2000"/>
                  </a:p>
                </p:txBody>
              </p:sp>
              <p:sp>
                <p:nvSpPr>
                  <p:cNvPr id="247" name="Rectangle 440">
                    <a:extLst>
                      <a:ext uri="{FF2B5EF4-FFF2-40B4-BE49-F238E27FC236}">
                        <a16:creationId xmlns="" xmlns:a16="http://schemas.microsoft.com/office/drawing/2014/main" id="{330D2C00-CD5A-4E68-A817-F7557C28B2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51</a:t>
                    </a:r>
                    <a:endParaRPr lang="en-US" altLang="en-US" sz="2000"/>
                  </a:p>
                </p:txBody>
              </p:sp>
              <p:sp>
                <p:nvSpPr>
                  <p:cNvPr id="248" name="Rectangle 441">
                    <a:extLst>
                      <a:ext uri="{FF2B5EF4-FFF2-40B4-BE49-F238E27FC236}">
                        <a16:creationId xmlns="" xmlns:a16="http://schemas.microsoft.com/office/drawing/2014/main" id="{8B631EAF-51FE-4E81-9432-837181A969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52</a:t>
                    </a:r>
                    <a:endParaRPr lang="en-US" altLang="en-US" sz="2000"/>
                  </a:p>
                </p:txBody>
              </p:sp>
              <p:sp>
                <p:nvSpPr>
                  <p:cNvPr id="249" name="Rectangle 442">
                    <a:extLst>
                      <a:ext uri="{FF2B5EF4-FFF2-40B4-BE49-F238E27FC236}">
                        <a16:creationId xmlns="" xmlns:a16="http://schemas.microsoft.com/office/drawing/2014/main" id="{E8A49D1A-B9FF-43C4-B9D7-D196042B88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53</a:t>
                    </a:r>
                    <a:endParaRPr lang="en-US" altLang="en-US" sz="2000"/>
                  </a:p>
                </p:txBody>
              </p:sp>
              <p:sp>
                <p:nvSpPr>
                  <p:cNvPr id="250" name="Rectangle 443">
                    <a:extLst>
                      <a:ext uri="{FF2B5EF4-FFF2-40B4-BE49-F238E27FC236}">
                        <a16:creationId xmlns="" xmlns:a16="http://schemas.microsoft.com/office/drawing/2014/main" id="{580A61E2-8B95-44F8-9A46-0917163F92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9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54</a:t>
                    </a:r>
                    <a:endParaRPr lang="en-US" altLang="en-US" sz="2000"/>
                  </a:p>
                </p:txBody>
              </p:sp>
              <p:sp>
                <p:nvSpPr>
                  <p:cNvPr id="251" name="Rectangle 444">
                    <a:extLst>
                      <a:ext uri="{FF2B5EF4-FFF2-40B4-BE49-F238E27FC236}">
                        <a16:creationId xmlns="" xmlns:a16="http://schemas.microsoft.com/office/drawing/2014/main" id="{2ED8BAB8-820A-49F9-9E63-35FB23972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Rb</a:t>
                    </a:r>
                    <a:endParaRPr lang="en-US" altLang="en-US" sz="2000"/>
                  </a:p>
                </p:txBody>
              </p:sp>
              <p:sp>
                <p:nvSpPr>
                  <p:cNvPr id="252" name="Rectangle 445">
                    <a:extLst>
                      <a:ext uri="{FF2B5EF4-FFF2-40B4-BE49-F238E27FC236}">
                        <a16:creationId xmlns="" xmlns:a16="http://schemas.microsoft.com/office/drawing/2014/main" id="{2AD2E2F4-D34B-4799-82E1-11BFF3B29C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04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Sr</a:t>
                    </a:r>
                    <a:endParaRPr lang="en-US" altLang="en-US" sz="2000"/>
                  </a:p>
                </p:txBody>
              </p:sp>
              <p:sp>
                <p:nvSpPr>
                  <p:cNvPr id="253" name="Rectangle 446">
                    <a:extLst>
                      <a:ext uri="{FF2B5EF4-FFF2-40B4-BE49-F238E27FC236}">
                        <a16:creationId xmlns="" xmlns:a16="http://schemas.microsoft.com/office/drawing/2014/main" id="{725E3111-8B7A-4974-94D7-49FE6A5EB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2" y="204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Y</a:t>
                    </a:r>
                    <a:endParaRPr lang="en-US" altLang="en-US" sz="2000"/>
                  </a:p>
                </p:txBody>
              </p:sp>
              <p:sp>
                <p:nvSpPr>
                  <p:cNvPr id="254" name="Rectangle 447">
                    <a:extLst>
                      <a:ext uri="{FF2B5EF4-FFF2-40B4-BE49-F238E27FC236}">
                        <a16:creationId xmlns="" xmlns:a16="http://schemas.microsoft.com/office/drawing/2014/main" id="{67EEFB0F-782C-4D20-A203-4B5D7BE488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04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Zr</a:t>
                    </a:r>
                    <a:endParaRPr lang="en-US" altLang="en-US" sz="2000"/>
                  </a:p>
                </p:txBody>
              </p:sp>
              <p:sp>
                <p:nvSpPr>
                  <p:cNvPr id="255" name="Rectangle 448">
                    <a:extLst>
                      <a:ext uri="{FF2B5EF4-FFF2-40B4-BE49-F238E27FC236}">
                        <a16:creationId xmlns="" xmlns:a16="http://schemas.microsoft.com/office/drawing/2014/main" id="{76F0F9E3-A6AA-4885-B92F-E339C52CC0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2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Nb</a:t>
                    </a:r>
                    <a:endParaRPr lang="en-US" altLang="en-US" sz="2000"/>
                  </a:p>
                </p:txBody>
              </p:sp>
              <p:sp>
                <p:nvSpPr>
                  <p:cNvPr id="256" name="Rectangle 449">
                    <a:extLst>
                      <a:ext uri="{FF2B5EF4-FFF2-40B4-BE49-F238E27FC236}">
                        <a16:creationId xmlns="" xmlns:a16="http://schemas.microsoft.com/office/drawing/2014/main" id="{4AA52236-B1EC-4301-8C5E-8C6A883987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5" y="2040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Mo</a:t>
                    </a:r>
                    <a:endParaRPr lang="en-US" altLang="en-US" sz="2000"/>
                  </a:p>
                </p:txBody>
              </p:sp>
              <p:sp>
                <p:nvSpPr>
                  <p:cNvPr id="257" name="Rectangle 450">
                    <a:extLst>
                      <a:ext uri="{FF2B5EF4-FFF2-40B4-BE49-F238E27FC236}">
                        <a16:creationId xmlns="" xmlns:a16="http://schemas.microsoft.com/office/drawing/2014/main" id="{F51AD931-AB8B-4C7C-BC68-40B2C2696D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9" y="204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Tc</a:t>
                    </a:r>
                    <a:endParaRPr lang="en-US" altLang="en-US" sz="2000"/>
                  </a:p>
                </p:txBody>
              </p:sp>
              <p:sp>
                <p:nvSpPr>
                  <p:cNvPr id="258" name="Rectangle 451">
                    <a:extLst>
                      <a:ext uri="{FF2B5EF4-FFF2-40B4-BE49-F238E27FC236}">
                        <a16:creationId xmlns="" xmlns:a16="http://schemas.microsoft.com/office/drawing/2014/main" id="{BF22AD0C-2213-4D6B-8961-222B8ECC4B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2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Ru</a:t>
                    </a:r>
                    <a:endParaRPr lang="en-US" altLang="en-US" sz="2000"/>
                  </a:p>
                </p:txBody>
              </p:sp>
              <p:sp>
                <p:nvSpPr>
                  <p:cNvPr id="259" name="Rectangle 452">
                    <a:extLst>
                      <a:ext uri="{FF2B5EF4-FFF2-40B4-BE49-F238E27FC236}">
                        <a16:creationId xmlns="" xmlns:a16="http://schemas.microsoft.com/office/drawing/2014/main" id="{E3042BD0-7B1C-418F-B416-80C9E683C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3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Rh</a:t>
                    </a:r>
                    <a:endParaRPr lang="en-US" altLang="en-US" sz="2000"/>
                  </a:p>
                </p:txBody>
              </p:sp>
              <p:sp>
                <p:nvSpPr>
                  <p:cNvPr id="260" name="Rectangle 453">
                    <a:extLst>
                      <a:ext uri="{FF2B5EF4-FFF2-40B4-BE49-F238E27FC236}">
                        <a16:creationId xmlns="" xmlns:a16="http://schemas.microsoft.com/office/drawing/2014/main" id="{FC261ED6-158D-4ABB-9333-1B3E92F95B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5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Pd</a:t>
                    </a:r>
                    <a:endParaRPr lang="en-US" altLang="en-US" sz="2000"/>
                  </a:p>
                </p:txBody>
              </p:sp>
              <p:sp>
                <p:nvSpPr>
                  <p:cNvPr id="261" name="Rectangle 454">
                    <a:extLst>
                      <a:ext uri="{FF2B5EF4-FFF2-40B4-BE49-F238E27FC236}">
                        <a16:creationId xmlns="" xmlns:a16="http://schemas.microsoft.com/office/drawing/2014/main" id="{1808A549-E10C-49B1-9A04-B2CE6C3663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4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Ag</a:t>
                    </a:r>
                    <a:endParaRPr lang="en-US" altLang="en-US" sz="2000"/>
                  </a:p>
                </p:txBody>
              </p:sp>
              <p:sp>
                <p:nvSpPr>
                  <p:cNvPr id="262" name="Rectangle 455">
                    <a:extLst>
                      <a:ext uri="{FF2B5EF4-FFF2-40B4-BE49-F238E27FC236}">
                        <a16:creationId xmlns="" xmlns:a16="http://schemas.microsoft.com/office/drawing/2014/main" id="{F4012C3D-61DE-4FB5-8BB8-0E398DA3F0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204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Cd</a:t>
                    </a:r>
                    <a:endParaRPr lang="en-US" altLang="en-US" sz="2000"/>
                  </a:p>
                </p:txBody>
              </p:sp>
              <p:sp>
                <p:nvSpPr>
                  <p:cNvPr id="263" name="Rectangle 456">
                    <a:extLst>
                      <a:ext uri="{FF2B5EF4-FFF2-40B4-BE49-F238E27FC236}">
                        <a16:creationId xmlns="" xmlns:a16="http://schemas.microsoft.com/office/drawing/2014/main" id="{54B5E988-C2BD-412C-8C64-3376AA4CDB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2040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In</a:t>
                    </a:r>
                    <a:endParaRPr lang="en-US" altLang="en-US" sz="2000"/>
                  </a:p>
                </p:txBody>
              </p:sp>
              <p:sp>
                <p:nvSpPr>
                  <p:cNvPr id="264" name="Rectangle 457">
                    <a:extLst>
                      <a:ext uri="{FF2B5EF4-FFF2-40B4-BE49-F238E27FC236}">
                        <a16:creationId xmlns="" xmlns:a16="http://schemas.microsoft.com/office/drawing/2014/main" id="{111EEBE5-FD6E-423B-A32B-3D78A1B6CD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6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Sn</a:t>
                    </a:r>
                    <a:endParaRPr lang="en-US" altLang="en-US" sz="2000"/>
                  </a:p>
                </p:txBody>
              </p:sp>
              <p:sp>
                <p:nvSpPr>
                  <p:cNvPr id="265" name="Rectangle 458">
                    <a:extLst>
                      <a:ext uri="{FF2B5EF4-FFF2-40B4-BE49-F238E27FC236}">
                        <a16:creationId xmlns="" xmlns:a16="http://schemas.microsoft.com/office/drawing/2014/main" id="{E71F77E4-DAD6-44A5-A5C7-718AD73814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6" y="204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Sb</a:t>
                    </a:r>
                    <a:endParaRPr lang="en-US" altLang="en-US" sz="2000"/>
                  </a:p>
                </p:txBody>
              </p:sp>
              <p:sp>
                <p:nvSpPr>
                  <p:cNvPr id="266" name="Rectangle 459">
                    <a:extLst>
                      <a:ext uri="{FF2B5EF4-FFF2-40B4-BE49-F238E27FC236}">
                        <a16:creationId xmlns="" xmlns:a16="http://schemas.microsoft.com/office/drawing/2014/main" id="{7340E266-EFC9-4ADD-B84A-7E6B8F618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1" y="204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Te</a:t>
                    </a:r>
                    <a:endParaRPr lang="en-US" altLang="en-US" sz="2000"/>
                  </a:p>
                </p:txBody>
              </p:sp>
              <p:sp>
                <p:nvSpPr>
                  <p:cNvPr id="267" name="Rectangle 460">
                    <a:extLst>
                      <a:ext uri="{FF2B5EF4-FFF2-40B4-BE49-F238E27FC236}">
                        <a16:creationId xmlns="" xmlns:a16="http://schemas.microsoft.com/office/drawing/2014/main" id="{88E658F4-8D1D-4C1E-8620-8899092360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64" y="2040"/>
                    <a:ext cx="3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</a:t>
                    </a:r>
                    <a:endParaRPr lang="en-US" altLang="en-US" sz="2000"/>
                  </a:p>
                </p:txBody>
              </p:sp>
              <p:sp>
                <p:nvSpPr>
                  <p:cNvPr id="268" name="Rectangle 461">
                    <a:extLst>
                      <a:ext uri="{FF2B5EF4-FFF2-40B4-BE49-F238E27FC236}">
                        <a16:creationId xmlns="" xmlns:a16="http://schemas.microsoft.com/office/drawing/2014/main" id="{919CDB9E-8389-4376-AD1A-2072199BC1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0" y="2040"/>
                    <a:ext cx="129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Xe</a:t>
                    </a:r>
                    <a:endParaRPr lang="en-US" altLang="en-US" sz="2000"/>
                  </a:p>
                </p:txBody>
              </p:sp>
              <p:sp>
                <p:nvSpPr>
                  <p:cNvPr id="269" name="Rectangle 462">
                    <a:extLst>
                      <a:ext uri="{FF2B5EF4-FFF2-40B4-BE49-F238E27FC236}">
                        <a16:creationId xmlns="" xmlns:a16="http://schemas.microsoft.com/office/drawing/2014/main" id="{157C7BEA-C0F4-444E-A1E6-EABE3A931C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55</a:t>
                    </a:r>
                    <a:endParaRPr lang="en-US" altLang="en-US" sz="2000"/>
                  </a:p>
                </p:txBody>
              </p:sp>
              <p:sp>
                <p:nvSpPr>
                  <p:cNvPr id="270" name="Rectangle 463">
                    <a:extLst>
                      <a:ext uri="{FF2B5EF4-FFF2-40B4-BE49-F238E27FC236}">
                        <a16:creationId xmlns="" xmlns:a16="http://schemas.microsoft.com/office/drawing/2014/main" id="{3E4B0E19-93E0-4BBF-8CD1-7541F1B9A1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56</a:t>
                    </a:r>
                    <a:endParaRPr lang="en-US" altLang="en-US" sz="2000"/>
                  </a:p>
                </p:txBody>
              </p:sp>
              <p:sp>
                <p:nvSpPr>
                  <p:cNvPr id="271" name="Rectangle 464">
                    <a:extLst>
                      <a:ext uri="{FF2B5EF4-FFF2-40B4-BE49-F238E27FC236}">
                        <a16:creationId xmlns="" xmlns:a16="http://schemas.microsoft.com/office/drawing/2014/main" id="{74C5DD44-EF3D-4ACF-B32C-D9366D8005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166"/>
                    <a:ext cx="17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57+</a:t>
                    </a:r>
                    <a:endParaRPr lang="en-US" altLang="en-US" sz="2000"/>
                  </a:p>
                </p:txBody>
              </p:sp>
              <p:sp>
                <p:nvSpPr>
                  <p:cNvPr id="272" name="Rectangle 465">
                    <a:extLst>
                      <a:ext uri="{FF2B5EF4-FFF2-40B4-BE49-F238E27FC236}">
                        <a16:creationId xmlns="" xmlns:a16="http://schemas.microsoft.com/office/drawing/2014/main" id="{F85D84DF-0E1A-4D0C-AB89-B642B625B2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70" y="2148"/>
                    <a:ext cx="4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*</a:t>
                    </a:r>
                    <a:endParaRPr lang="en-US" altLang="en-US" sz="2000"/>
                  </a:p>
                </p:txBody>
              </p:sp>
              <p:sp>
                <p:nvSpPr>
                  <p:cNvPr id="273" name="Rectangle 466">
                    <a:extLst>
                      <a:ext uri="{FF2B5EF4-FFF2-40B4-BE49-F238E27FC236}">
                        <a16:creationId xmlns="" xmlns:a16="http://schemas.microsoft.com/office/drawing/2014/main" id="{3AC62B05-3A5B-446A-8AA6-B552832756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72</a:t>
                    </a:r>
                    <a:endParaRPr lang="en-US" altLang="en-US" sz="2000"/>
                  </a:p>
                </p:txBody>
              </p:sp>
              <p:sp>
                <p:nvSpPr>
                  <p:cNvPr id="274" name="Rectangle 467">
                    <a:extLst>
                      <a:ext uri="{FF2B5EF4-FFF2-40B4-BE49-F238E27FC236}">
                        <a16:creationId xmlns="" xmlns:a16="http://schemas.microsoft.com/office/drawing/2014/main" id="{D6211A8D-C5A3-4223-BBF0-C7AC03E541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4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73</a:t>
                    </a:r>
                    <a:endParaRPr lang="en-US" altLang="en-US" sz="2000"/>
                  </a:p>
                </p:txBody>
              </p:sp>
              <p:sp>
                <p:nvSpPr>
                  <p:cNvPr id="275" name="Rectangle 468">
                    <a:extLst>
                      <a:ext uri="{FF2B5EF4-FFF2-40B4-BE49-F238E27FC236}">
                        <a16:creationId xmlns="" xmlns:a16="http://schemas.microsoft.com/office/drawing/2014/main" id="{08599CE5-8C20-47D4-8E51-640AC2464A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74</a:t>
                    </a:r>
                    <a:endParaRPr lang="en-US" altLang="en-US" sz="2000"/>
                  </a:p>
                </p:txBody>
              </p:sp>
              <p:sp>
                <p:nvSpPr>
                  <p:cNvPr id="276" name="Rectangle 469">
                    <a:extLst>
                      <a:ext uri="{FF2B5EF4-FFF2-40B4-BE49-F238E27FC236}">
                        <a16:creationId xmlns="" xmlns:a16="http://schemas.microsoft.com/office/drawing/2014/main" id="{5A8A641E-FDBC-46B9-A227-37E63F0DAA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75</a:t>
                    </a:r>
                    <a:endParaRPr lang="en-US" altLang="en-US" sz="2000"/>
                  </a:p>
                </p:txBody>
              </p:sp>
              <p:sp>
                <p:nvSpPr>
                  <p:cNvPr id="277" name="Rectangle 470">
                    <a:extLst>
                      <a:ext uri="{FF2B5EF4-FFF2-40B4-BE49-F238E27FC236}">
                        <a16:creationId xmlns="" xmlns:a16="http://schemas.microsoft.com/office/drawing/2014/main" id="{8E846859-4977-4723-ABC1-E2C6EE7A9F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76</a:t>
                    </a:r>
                    <a:endParaRPr lang="en-US" altLang="en-US" sz="2000"/>
                  </a:p>
                </p:txBody>
              </p:sp>
              <p:sp>
                <p:nvSpPr>
                  <p:cNvPr id="278" name="Rectangle 471">
                    <a:extLst>
                      <a:ext uri="{FF2B5EF4-FFF2-40B4-BE49-F238E27FC236}">
                        <a16:creationId xmlns="" xmlns:a16="http://schemas.microsoft.com/office/drawing/2014/main" id="{8464B35A-95E4-429F-987C-EB27524AB0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77</a:t>
                    </a:r>
                    <a:endParaRPr lang="en-US" altLang="en-US" sz="2000"/>
                  </a:p>
                </p:txBody>
              </p:sp>
              <p:sp>
                <p:nvSpPr>
                  <p:cNvPr id="279" name="Rectangle 472">
                    <a:extLst>
                      <a:ext uri="{FF2B5EF4-FFF2-40B4-BE49-F238E27FC236}">
                        <a16:creationId xmlns="" xmlns:a16="http://schemas.microsoft.com/office/drawing/2014/main" id="{4D831AB6-DB2E-491C-B735-1DE40EFA78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78</a:t>
                    </a:r>
                    <a:endParaRPr lang="en-US" altLang="en-US" sz="2000"/>
                  </a:p>
                </p:txBody>
              </p:sp>
              <p:sp>
                <p:nvSpPr>
                  <p:cNvPr id="280" name="Rectangle 473">
                    <a:extLst>
                      <a:ext uri="{FF2B5EF4-FFF2-40B4-BE49-F238E27FC236}">
                        <a16:creationId xmlns="" xmlns:a16="http://schemas.microsoft.com/office/drawing/2014/main" id="{8F3FC613-6FBA-44BC-8270-F68A414155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79</a:t>
                    </a:r>
                    <a:endParaRPr lang="en-US" altLang="en-US" sz="2000"/>
                  </a:p>
                </p:txBody>
              </p:sp>
              <p:sp>
                <p:nvSpPr>
                  <p:cNvPr id="281" name="Rectangle 474">
                    <a:extLst>
                      <a:ext uri="{FF2B5EF4-FFF2-40B4-BE49-F238E27FC236}">
                        <a16:creationId xmlns="" xmlns:a16="http://schemas.microsoft.com/office/drawing/2014/main" id="{70D26AC9-B4CA-4A9A-8273-683E87EB6A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80</a:t>
                    </a:r>
                    <a:endParaRPr lang="en-US" altLang="en-US" sz="2000"/>
                  </a:p>
                </p:txBody>
              </p:sp>
              <p:sp>
                <p:nvSpPr>
                  <p:cNvPr id="282" name="Rectangle 475">
                    <a:extLst>
                      <a:ext uri="{FF2B5EF4-FFF2-40B4-BE49-F238E27FC236}">
                        <a16:creationId xmlns="" xmlns:a16="http://schemas.microsoft.com/office/drawing/2014/main" id="{E9A10BFB-0890-43D4-B504-4E8FBEB1BA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81</a:t>
                    </a:r>
                    <a:endParaRPr lang="en-US" altLang="en-US" sz="2000"/>
                  </a:p>
                </p:txBody>
              </p:sp>
              <p:sp>
                <p:nvSpPr>
                  <p:cNvPr id="283" name="Rectangle 476">
                    <a:extLst>
                      <a:ext uri="{FF2B5EF4-FFF2-40B4-BE49-F238E27FC236}">
                        <a16:creationId xmlns="" xmlns:a16="http://schemas.microsoft.com/office/drawing/2014/main" id="{5735F938-702F-4EC2-8154-27BA2E19CE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82</a:t>
                    </a:r>
                    <a:endParaRPr lang="en-US" altLang="en-US" sz="2000"/>
                  </a:p>
                </p:txBody>
              </p:sp>
              <p:sp>
                <p:nvSpPr>
                  <p:cNvPr id="284" name="Rectangle 477">
                    <a:extLst>
                      <a:ext uri="{FF2B5EF4-FFF2-40B4-BE49-F238E27FC236}">
                        <a16:creationId xmlns="" xmlns:a16="http://schemas.microsoft.com/office/drawing/2014/main" id="{99475EF3-E141-48CC-9746-A4439BE7BA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83</a:t>
                    </a:r>
                    <a:endParaRPr lang="en-US" altLang="en-US" sz="2000"/>
                  </a:p>
                </p:txBody>
              </p:sp>
              <p:sp>
                <p:nvSpPr>
                  <p:cNvPr id="285" name="Rectangle 478">
                    <a:extLst>
                      <a:ext uri="{FF2B5EF4-FFF2-40B4-BE49-F238E27FC236}">
                        <a16:creationId xmlns="" xmlns:a16="http://schemas.microsoft.com/office/drawing/2014/main" id="{DD7A5C4B-D37A-405C-A34A-DC9D9DAC50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84</a:t>
                    </a:r>
                    <a:endParaRPr lang="en-US" altLang="en-US" sz="2000"/>
                  </a:p>
                </p:txBody>
              </p:sp>
              <p:sp>
                <p:nvSpPr>
                  <p:cNvPr id="286" name="Rectangle 479">
                    <a:extLst>
                      <a:ext uri="{FF2B5EF4-FFF2-40B4-BE49-F238E27FC236}">
                        <a16:creationId xmlns="" xmlns:a16="http://schemas.microsoft.com/office/drawing/2014/main" id="{0EE0D761-57C4-4E04-9134-0679B30097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5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85</a:t>
                    </a:r>
                    <a:endParaRPr lang="en-US" altLang="en-US" sz="2000"/>
                  </a:p>
                </p:txBody>
              </p:sp>
              <p:sp>
                <p:nvSpPr>
                  <p:cNvPr id="287" name="Rectangle 480">
                    <a:extLst>
                      <a:ext uri="{FF2B5EF4-FFF2-40B4-BE49-F238E27FC236}">
                        <a16:creationId xmlns="" xmlns:a16="http://schemas.microsoft.com/office/drawing/2014/main" id="{D554D3DF-F813-4365-B4CE-12BE9FEC43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2177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86</a:t>
                    </a:r>
                    <a:endParaRPr lang="en-US" altLang="en-US" sz="2000" dirty="0"/>
                  </a:p>
                </p:txBody>
              </p:sp>
              <p:sp>
                <p:nvSpPr>
                  <p:cNvPr id="288" name="Rectangle 481">
                    <a:extLst>
                      <a:ext uri="{FF2B5EF4-FFF2-40B4-BE49-F238E27FC236}">
                        <a16:creationId xmlns="" xmlns:a16="http://schemas.microsoft.com/office/drawing/2014/main" id="{FC527465-7215-434F-80A1-4B9431756D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Cs</a:t>
                    </a:r>
                    <a:endParaRPr lang="en-US" altLang="en-US" sz="2000"/>
                  </a:p>
                </p:txBody>
              </p:sp>
              <p:sp>
                <p:nvSpPr>
                  <p:cNvPr id="289" name="Rectangle 482">
                    <a:extLst>
                      <a:ext uri="{FF2B5EF4-FFF2-40B4-BE49-F238E27FC236}">
                        <a16:creationId xmlns="" xmlns:a16="http://schemas.microsoft.com/office/drawing/2014/main" id="{6D45BFE6-6136-4A46-9A81-D4C6073AE3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Ba</a:t>
                    </a:r>
                    <a:endParaRPr lang="en-US" altLang="en-US" sz="2000"/>
                  </a:p>
                </p:txBody>
              </p:sp>
              <p:sp>
                <p:nvSpPr>
                  <p:cNvPr id="290" name="Rectangle 483">
                    <a:extLst>
                      <a:ext uri="{FF2B5EF4-FFF2-40B4-BE49-F238E27FC236}">
                        <a16:creationId xmlns="" xmlns:a16="http://schemas.microsoft.com/office/drawing/2014/main" id="{DF3AB8A7-3A1B-4701-8E7C-6E61208451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9" y="230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La</a:t>
                    </a:r>
                    <a:endParaRPr lang="en-US" altLang="en-US" sz="2000"/>
                  </a:p>
                </p:txBody>
              </p:sp>
              <p:sp>
                <p:nvSpPr>
                  <p:cNvPr id="291" name="Rectangle 484">
                    <a:extLst>
                      <a:ext uri="{FF2B5EF4-FFF2-40B4-BE49-F238E27FC236}">
                        <a16:creationId xmlns="" xmlns:a16="http://schemas.microsoft.com/office/drawing/2014/main" id="{066AF144-EF20-49BB-8C13-30C238E2BA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4" y="230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Hf</a:t>
                    </a:r>
                    <a:endParaRPr lang="en-US" altLang="en-US" sz="2000"/>
                  </a:p>
                </p:txBody>
              </p:sp>
              <p:sp>
                <p:nvSpPr>
                  <p:cNvPr id="292" name="Rectangle 485">
                    <a:extLst>
                      <a:ext uri="{FF2B5EF4-FFF2-40B4-BE49-F238E27FC236}">
                        <a16:creationId xmlns="" xmlns:a16="http://schemas.microsoft.com/office/drawing/2014/main" id="{476DEBA3-4A7F-4C55-85ED-0FE6296E24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9" y="2300"/>
                    <a:ext cx="11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Ta</a:t>
                    </a:r>
                    <a:endParaRPr lang="en-US" altLang="en-US" sz="2000"/>
                  </a:p>
                </p:txBody>
              </p:sp>
              <p:sp>
                <p:nvSpPr>
                  <p:cNvPr id="293" name="Rectangle 486">
                    <a:extLst>
                      <a:ext uri="{FF2B5EF4-FFF2-40B4-BE49-F238E27FC236}">
                        <a16:creationId xmlns="" xmlns:a16="http://schemas.microsoft.com/office/drawing/2014/main" id="{5D331FC7-A54F-4D9C-B587-24BE316221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40" y="2300"/>
                    <a:ext cx="10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W</a:t>
                    </a:r>
                    <a:endParaRPr lang="en-US" altLang="en-US" sz="2000"/>
                  </a:p>
                </p:txBody>
              </p:sp>
              <p:sp>
                <p:nvSpPr>
                  <p:cNvPr id="294" name="Rectangle 487">
                    <a:extLst>
                      <a:ext uri="{FF2B5EF4-FFF2-40B4-BE49-F238E27FC236}">
                        <a16:creationId xmlns="" xmlns:a16="http://schemas.microsoft.com/office/drawing/2014/main" id="{D227292C-F9C2-427C-9FE8-57A6D28321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4" y="230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Re</a:t>
                    </a:r>
                    <a:endParaRPr lang="en-US" altLang="en-US" sz="2000"/>
                  </a:p>
                </p:txBody>
              </p:sp>
              <p:sp>
                <p:nvSpPr>
                  <p:cNvPr id="295" name="Rectangle 488">
                    <a:extLst>
                      <a:ext uri="{FF2B5EF4-FFF2-40B4-BE49-F238E27FC236}">
                        <a16:creationId xmlns="" xmlns:a16="http://schemas.microsoft.com/office/drawing/2014/main" id="{BD4315C8-01B5-4EB5-85A0-7BEBD07D27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2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Os</a:t>
                    </a:r>
                    <a:endParaRPr lang="en-US" altLang="en-US" sz="2000"/>
                  </a:p>
                </p:txBody>
              </p:sp>
              <p:sp>
                <p:nvSpPr>
                  <p:cNvPr id="296" name="Rectangle 489">
                    <a:extLst>
                      <a:ext uri="{FF2B5EF4-FFF2-40B4-BE49-F238E27FC236}">
                        <a16:creationId xmlns="" xmlns:a16="http://schemas.microsoft.com/office/drawing/2014/main" id="{97FE1A94-BA0A-4DB9-88D0-BAF55377C8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24" y="2300"/>
                    <a:ext cx="7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Ir</a:t>
                    </a:r>
                    <a:endParaRPr lang="en-US" altLang="en-US" sz="2000"/>
                  </a:p>
                </p:txBody>
              </p:sp>
              <p:sp>
                <p:nvSpPr>
                  <p:cNvPr id="297" name="Rectangle 490">
                    <a:extLst>
                      <a:ext uri="{FF2B5EF4-FFF2-40B4-BE49-F238E27FC236}">
                        <a16:creationId xmlns="" xmlns:a16="http://schemas.microsoft.com/office/drawing/2014/main" id="{0836A04F-30A2-4E0F-9A16-28188CECCC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9" y="230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Pt</a:t>
                    </a:r>
                    <a:endParaRPr lang="en-US" altLang="en-US" sz="2000"/>
                  </a:p>
                </p:txBody>
              </p:sp>
              <p:sp>
                <p:nvSpPr>
                  <p:cNvPr id="298" name="Rectangle 491">
                    <a:extLst>
                      <a:ext uri="{FF2B5EF4-FFF2-40B4-BE49-F238E27FC236}">
                        <a16:creationId xmlns="" xmlns:a16="http://schemas.microsoft.com/office/drawing/2014/main" id="{4CDA81EE-47F0-4B07-8BAB-5AA2F73F86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4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Au</a:t>
                    </a:r>
                    <a:endParaRPr lang="en-US" altLang="en-US" sz="2000"/>
                  </a:p>
                </p:txBody>
              </p:sp>
              <p:sp>
                <p:nvSpPr>
                  <p:cNvPr id="299" name="Rectangle 492">
                    <a:extLst>
                      <a:ext uri="{FF2B5EF4-FFF2-40B4-BE49-F238E27FC236}">
                        <a16:creationId xmlns="" xmlns:a16="http://schemas.microsoft.com/office/drawing/2014/main" id="{A108D548-E2DA-4F36-A8E2-D060951095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63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Hg</a:t>
                    </a:r>
                    <a:endParaRPr lang="en-US" altLang="en-US" sz="2000"/>
                  </a:p>
                </p:txBody>
              </p:sp>
              <p:sp>
                <p:nvSpPr>
                  <p:cNvPr id="300" name="Rectangle 493">
                    <a:extLst>
                      <a:ext uri="{FF2B5EF4-FFF2-40B4-BE49-F238E27FC236}">
                        <a16:creationId xmlns="" xmlns:a16="http://schemas.microsoft.com/office/drawing/2014/main" id="{9E4A09CF-23D1-42ED-B76F-E970120BCB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2300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Tl</a:t>
                    </a:r>
                    <a:endParaRPr lang="en-US" altLang="en-US" sz="2000"/>
                  </a:p>
                </p:txBody>
              </p:sp>
              <p:sp>
                <p:nvSpPr>
                  <p:cNvPr id="301" name="Rectangle 494">
                    <a:extLst>
                      <a:ext uri="{FF2B5EF4-FFF2-40B4-BE49-F238E27FC236}">
                        <a16:creationId xmlns="" xmlns:a16="http://schemas.microsoft.com/office/drawing/2014/main" id="{4742291B-D70A-4501-9FB5-D55EFC519F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6" y="230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Pb</a:t>
                    </a:r>
                    <a:endParaRPr lang="en-US" altLang="en-US" sz="2000"/>
                  </a:p>
                </p:txBody>
              </p:sp>
              <p:sp>
                <p:nvSpPr>
                  <p:cNvPr id="302" name="Rectangle 495">
                    <a:extLst>
                      <a:ext uri="{FF2B5EF4-FFF2-40B4-BE49-F238E27FC236}">
                        <a16:creationId xmlns="" xmlns:a16="http://schemas.microsoft.com/office/drawing/2014/main" id="{4168DF81-4FC3-43EE-AE94-BB3370C1A3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50" y="230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Bi</a:t>
                    </a:r>
                    <a:endParaRPr lang="en-US" altLang="en-US" sz="2000"/>
                  </a:p>
                </p:txBody>
              </p:sp>
              <p:sp>
                <p:nvSpPr>
                  <p:cNvPr id="303" name="Rectangle 496">
                    <a:extLst>
                      <a:ext uri="{FF2B5EF4-FFF2-40B4-BE49-F238E27FC236}">
                        <a16:creationId xmlns="" xmlns:a16="http://schemas.microsoft.com/office/drawing/2014/main" id="{485F955E-F9B1-4812-A0B1-9194C8BA9E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" y="2300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Po</a:t>
                    </a:r>
                    <a:endParaRPr lang="en-US" altLang="en-US" sz="2000"/>
                  </a:p>
                </p:txBody>
              </p:sp>
              <p:sp>
                <p:nvSpPr>
                  <p:cNvPr id="304" name="Rectangle 497">
                    <a:extLst>
                      <a:ext uri="{FF2B5EF4-FFF2-40B4-BE49-F238E27FC236}">
                        <a16:creationId xmlns="" xmlns:a16="http://schemas.microsoft.com/office/drawing/2014/main" id="{33D96900-D002-43FE-A666-B8F8BBF7E8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9" y="2300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At</a:t>
                    </a:r>
                    <a:endParaRPr lang="en-US" altLang="en-US" sz="2000"/>
                  </a:p>
                </p:txBody>
              </p:sp>
              <p:sp>
                <p:nvSpPr>
                  <p:cNvPr id="305" name="Rectangle 498">
                    <a:extLst>
                      <a:ext uri="{FF2B5EF4-FFF2-40B4-BE49-F238E27FC236}">
                        <a16:creationId xmlns="" xmlns:a16="http://schemas.microsoft.com/office/drawing/2014/main" id="{A7D3157F-8637-44DE-B1DF-4AE68EFEB4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05" y="2300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Rn</a:t>
                    </a:r>
                    <a:endParaRPr lang="en-US" altLang="en-US" sz="2000"/>
                  </a:p>
                </p:txBody>
              </p:sp>
              <p:sp>
                <p:nvSpPr>
                  <p:cNvPr id="306" name="Rectangle 499">
                    <a:extLst>
                      <a:ext uri="{FF2B5EF4-FFF2-40B4-BE49-F238E27FC236}">
                        <a16:creationId xmlns="" xmlns:a16="http://schemas.microsoft.com/office/drawing/2014/main" id="{987E4C89-93AE-44AE-B8A6-BDD5A151A2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" y="24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87</a:t>
                    </a:r>
                    <a:endParaRPr lang="en-US" altLang="en-US" sz="2000" dirty="0"/>
                  </a:p>
                </p:txBody>
              </p:sp>
              <p:sp>
                <p:nvSpPr>
                  <p:cNvPr id="307" name="Rectangle 500">
                    <a:extLst>
                      <a:ext uri="{FF2B5EF4-FFF2-40B4-BE49-F238E27FC236}">
                        <a16:creationId xmlns="" xmlns:a16="http://schemas.microsoft.com/office/drawing/2014/main" id="{723EE337-413C-4C57-A9D3-BD0C9B3A77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1" y="2428"/>
                    <a:ext cx="11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>
                        <a:solidFill>
                          <a:srgbClr val="000000"/>
                        </a:solidFill>
                      </a:rPr>
                      <a:t>88</a:t>
                    </a:r>
                    <a:endParaRPr lang="en-US" altLang="en-US" sz="2000"/>
                  </a:p>
                </p:txBody>
              </p:sp>
              <p:sp>
                <p:nvSpPr>
                  <p:cNvPr id="308" name="Rectangle 501">
                    <a:extLst>
                      <a:ext uri="{FF2B5EF4-FFF2-40B4-BE49-F238E27FC236}">
                        <a16:creationId xmlns="" xmlns:a16="http://schemas.microsoft.com/office/drawing/2014/main" id="{E7A945F4-FB92-4386-87D5-803025CA2B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0" y="2433"/>
                    <a:ext cx="178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000000"/>
                        </a:solidFill>
                      </a:rPr>
                      <a:t>89+</a:t>
                    </a:r>
                    <a:endParaRPr lang="en-US" altLang="en-US" sz="2000" dirty="0"/>
                  </a:p>
                </p:txBody>
              </p:sp>
              <p:sp>
                <p:nvSpPr>
                  <p:cNvPr id="309" name="Rectangle 502">
                    <a:extLst>
                      <a:ext uri="{FF2B5EF4-FFF2-40B4-BE49-F238E27FC236}">
                        <a16:creationId xmlns="" xmlns:a16="http://schemas.microsoft.com/office/drawing/2014/main" id="{5C556685-8CE8-4051-BBC8-E020606450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71" y="2391"/>
                    <a:ext cx="44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"</a:t>
                    </a:r>
                    <a:endParaRPr lang="en-US" altLang="en-US" sz="2000"/>
                  </a:p>
                </p:txBody>
              </p:sp>
              <p:sp>
                <p:nvSpPr>
                  <p:cNvPr id="310" name="Rectangle 503">
                    <a:extLst>
                      <a:ext uri="{FF2B5EF4-FFF2-40B4-BE49-F238E27FC236}">
                        <a16:creationId xmlns="" xmlns:a16="http://schemas.microsoft.com/office/drawing/2014/main" id="{D9824D45-D716-4675-977D-0251756903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26" y="2427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104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1" name="Rectangle 504">
                    <a:extLst>
                      <a:ext uri="{FF2B5EF4-FFF2-40B4-BE49-F238E27FC236}">
                        <a16:creationId xmlns="" xmlns:a16="http://schemas.microsoft.com/office/drawing/2014/main" id="{4520B5EF-A635-4DD7-A43A-CE0E49AD13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11" y="2434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105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2" name="Rectangle 505">
                    <a:extLst>
                      <a:ext uri="{FF2B5EF4-FFF2-40B4-BE49-F238E27FC236}">
                        <a16:creationId xmlns="" xmlns:a16="http://schemas.microsoft.com/office/drawing/2014/main" id="{87F76455-77D4-49D1-BC70-2D6B38DB81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2" y="2429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106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3" name="Rectangle 506">
                    <a:extLst>
                      <a:ext uri="{FF2B5EF4-FFF2-40B4-BE49-F238E27FC236}">
                        <a16:creationId xmlns="" xmlns:a16="http://schemas.microsoft.com/office/drawing/2014/main" id="{7FB5E73E-0B9C-40B3-8069-30D2CB715F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429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107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4" name="Rectangle 507">
                    <a:extLst>
                      <a:ext uri="{FF2B5EF4-FFF2-40B4-BE49-F238E27FC236}">
                        <a16:creationId xmlns="" xmlns:a16="http://schemas.microsoft.com/office/drawing/2014/main" id="{F5D0A350-01BB-4552-847F-D0141658C2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2428"/>
                    <a:ext cx="2520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108    109     110    111			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5" name="Rectangle 508">
                    <a:extLst>
                      <a:ext uri="{FF2B5EF4-FFF2-40B4-BE49-F238E27FC236}">
                        <a16:creationId xmlns="" xmlns:a16="http://schemas.microsoft.com/office/drawing/2014/main" id="{6FFF434B-25D1-44A8-AACD-6E2B24E6A9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8" y="2428"/>
                    <a:ext cx="4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112    113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16" name="Rectangle 509">
                    <a:extLst>
                      <a:ext uri="{FF2B5EF4-FFF2-40B4-BE49-F238E27FC236}">
                        <a16:creationId xmlns="" xmlns:a16="http://schemas.microsoft.com/office/drawing/2014/main" id="{AFA7BBAE-0D9F-4955-80F2-81EA338290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7" y="2560"/>
                    <a:ext cx="10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000000"/>
                        </a:solidFill>
                      </a:rPr>
                      <a:t>Fr</a:t>
                    </a:r>
                    <a:endParaRPr lang="en-US" altLang="en-US" sz="2000" dirty="0"/>
                  </a:p>
                </p:txBody>
              </p:sp>
              <p:sp>
                <p:nvSpPr>
                  <p:cNvPr id="317" name="Rectangle 510">
                    <a:extLst>
                      <a:ext uri="{FF2B5EF4-FFF2-40B4-BE49-F238E27FC236}">
                        <a16:creationId xmlns="" xmlns:a16="http://schemas.microsoft.com/office/drawing/2014/main" id="{A3192FF5-60A0-4363-B6A9-1DACFCBF7B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3" y="256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Ra</a:t>
                    </a:r>
                    <a:endParaRPr lang="en-US" altLang="en-US" sz="2000"/>
                  </a:p>
                </p:txBody>
              </p:sp>
              <p:sp>
                <p:nvSpPr>
                  <p:cNvPr id="318" name="Rectangle 511">
                    <a:extLst>
                      <a:ext uri="{FF2B5EF4-FFF2-40B4-BE49-F238E27FC236}">
                        <a16:creationId xmlns="" xmlns:a16="http://schemas.microsoft.com/office/drawing/2014/main" id="{880081AB-83FF-4A41-AC12-BBA6779B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6" y="256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>
                        <a:solidFill>
                          <a:srgbClr val="000000"/>
                        </a:solidFill>
                      </a:rPr>
                      <a:t>Ac</a:t>
                    </a:r>
                    <a:endParaRPr lang="en-US" altLang="en-US" sz="2000"/>
                  </a:p>
                </p:txBody>
              </p:sp>
              <p:sp>
                <p:nvSpPr>
                  <p:cNvPr id="319" name="Rectangle 512">
                    <a:extLst>
                      <a:ext uri="{FF2B5EF4-FFF2-40B4-BE49-F238E27FC236}">
                        <a16:creationId xmlns="" xmlns:a16="http://schemas.microsoft.com/office/drawing/2014/main" id="{2987BACF-38F0-408D-A718-3A9F90100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5" y="2552"/>
                    <a:ext cx="11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Rf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0" name="Rectangle 513">
                    <a:extLst>
                      <a:ext uri="{FF2B5EF4-FFF2-40B4-BE49-F238E27FC236}">
                        <a16:creationId xmlns="" xmlns:a16="http://schemas.microsoft.com/office/drawing/2014/main" id="{0CA8430A-377E-485F-B2DB-29CB52C7AF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33" y="2554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Db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1" name="Rectangle 514">
                    <a:extLst>
                      <a:ext uri="{FF2B5EF4-FFF2-40B4-BE49-F238E27FC236}">
                        <a16:creationId xmlns="" xmlns:a16="http://schemas.microsoft.com/office/drawing/2014/main" id="{65CE9889-F48B-4E66-91B5-4FC2DAC4E7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49" y="2536"/>
                    <a:ext cx="13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Sg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2" name="Rectangle 515">
                    <a:extLst>
                      <a:ext uri="{FF2B5EF4-FFF2-40B4-BE49-F238E27FC236}">
                        <a16:creationId xmlns="" xmlns:a16="http://schemas.microsoft.com/office/drawing/2014/main" id="{7DD54235-AE1F-48A1-A3E5-179A8166B3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541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Bh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3" name="Rectangle 516">
                    <a:extLst>
                      <a:ext uri="{FF2B5EF4-FFF2-40B4-BE49-F238E27FC236}">
                        <a16:creationId xmlns="" xmlns:a16="http://schemas.microsoft.com/office/drawing/2014/main" id="{6A88BFD2-B71B-438E-A107-7403927EAB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2552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Hs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4" name="Rectangle 517">
                    <a:extLst>
                      <a:ext uri="{FF2B5EF4-FFF2-40B4-BE49-F238E27FC236}">
                        <a16:creationId xmlns="" xmlns:a16="http://schemas.microsoft.com/office/drawing/2014/main" id="{B1DCA47E-620B-43A4-954C-6A863DFB1C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2550"/>
                    <a:ext cx="12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Mt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5" name="Rectangle 518">
                    <a:extLst>
                      <a:ext uri="{FF2B5EF4-FFF2-40B4-BE49-F238E27FC236}">
                        <a16:creationId xmlns="" xmlns:a16="http://schemas.microsoft.com/office/drawing/2014/main" id="{A76F567B-122C-4042-9DC6-1C7930FE81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04" y="2550"/>
                    <a:ext cx="134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Ds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6" name="Rectangle 519">
                    <a:extLst>
                      <a:ext uri="{FF2B5EF4-FFF2-40B4-BE49-F238E27FC236}">
                        <a16:creationId xmlns="" xmlns:a16="http://schemas.microsoft.com/office/drawing/2014/main" id="{81DC088E-FC99-467B-B31C-B8EE47B6D1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9" y="2545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Rg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7" name="Rectangle 520">
                    <a:extLst>
                      <a:ext uri="{FF2B5EF4-FFF2-40B4-BE49-F238E27FC236}">
                        <a16:creationId xmlns="" xmlns:a16="http://schemas.microsoft.com/office/drawing/2014/main" id="{0B941A03-2072-4D12-BDA3-99C1E1A8A0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2547"/>
                    <a:ext cx="14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Cn</a:t>
                    </a:r>
                    <a:endParaRPr lang="en-US" altLang="en-US" sz="2000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8" name="Rectangle 521">
                    <a:extLst>
                      <a:ext uri="{FF2B5EF4-FFF2-40B4-BE49-F238E27FC236}">
                        <a16:creationId xmlns="" xmlns:a16="http://schemas.microsoft.com/office/drawing/2014/main" id="{E5C74C99-24E2-4246-8EF6-EA830F276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9" y="2546"/>
                    <a:ext cx="171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Nh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29" name="Rectangle 522">
                    <a:extLst>
                      <a:ext uri="{FF2B5EF4-FFF2-40B4-BE49-F238E27FC236}">
                        <a16:creationId xmlns="" xmlns:a16="http://schemas.microsoft.com/office/drawing/2014/main" id="{2BBA0613-C9A8-424D-94B0-8AACD3349F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2544"/>
                    <a:ext cx="9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Fl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0" name="Rectangle 523">
                    <a:extLst>
                      <a:ext uri="{FF2B5EF4-FFF2-40B4-BE49-F238E27FC236}">
                        <a16:creationId xmlns="" xmlns:a16="http://schemas.microsoft.com/office/drawing/2014/main" id="{16572247-FB74-4050-9C8D-F420E488FA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0" y="2550"/>
                    <a:ext cx="176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 Mc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1" name="Rectangle 524">
                    <a:extLst>
                      <a:ext uri="{FF2B5EF4-FFF2-40B4-BE49-F238E27FC236}">
                        <a16:creationId xmlns="" xmlns:a16="http://schemas.microsoft.com/office/drawing/2014/main" id="{DDBFEA22-F98F-489A-BDFB-0E0C8948DC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99" y="2544"/>
                    <a:ext cx="153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Lv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2" name="Rectangle 525">
                    <a:extLst>
                      <a:ext uri="{FF2B5EF4-FFF2-40B4-BE49-F238E27FC236}">
                        <a16:creationId xmlns="" xmlns:a16="http://schemas.microsoft.com/office/drawing/2014/main" id="{6CC448D7-E56C-4F8A-9F37-E540CAA56C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62" y="2543"/>
                    <a:ext cx="175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Ts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3" name="Rectangle 526">
                    <a:extLst>
                      <a:ext uri="{FF2B5EF4-FFF2-40B4-BE49-F238E27FC236}">
                        <a16:creationId xmlns="" xmlns:a16="http://schemas.microsoft.com/office/drawing/2014/main" id="{1885C4E8-7BEB-465A-B904-FC53B3E969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9" y="2537"/>
                    <a:ext cx="177" cy="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dirty="0">
                        <a:solidFill>
                          <a:srgbClr val="CC0000"/>
                        </a:solidFill>
                      </a:rPr>
                      <a:t> </a:t>
                    </a:r>
                    <a:r>
                      <a:rPr lang="en-US" altLang="en-US" sz="1200" b="1" dirty="0" err="1">
                        <a:solidFill>
                          <a:srgbClr val="CC0000"/>
                        </a:solidFill>
                      </a:rPr>
                      <a:t>Og</a:t>
                    </a:r>
                    <a:endParaRPr lang="en-US" altLang="en-US" sz="2000" b="1" dirty="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4" name="Rectangle 527">
                    <a:extLst>
                      <a:ext uri="{FF2B5EF4-FFF2-40B4-BE49-F238E27FC236}">
                        <a16:creationId xmlns="" xmlns:a16="http://schemas.microsoft.com/office/drawing/2014/main" id="{ED1E7DEE-0696-4883-BB5B-B86F13AAA8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5" name="Rectangle 528">
                    <a:extLst>
                      <a:ext uri="{FF2B5EF4-FFF2-40B4-BE49-F238E27FC236}">
                        <a16:creationId xmlns="" xmlns:a16="http://schemas.microsoft.com/office/drawing/2014/main" id="{E36E4981-840E-4E3F-9152-630509C8A7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85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6" name="Rectangle 529">
                    <a:extLst>
                      <a:ext uri="{FF2B5EF4-FFF2-40B4-BE49-F238E27FC236}">
                        <a16:creationId xmlns="" xmlns:a16="http://schemas.microsoft.com/office/drawing/2014/main" id="{1895D255-245C-424E-AA71-D137FC7DC4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7" name="Rectangle 530">
                    <a:extLst>
                      <a:ext uri="{FF2B5EF4-FFF2-40B4-BE49-F238E27FC236}">
                        <a16:creationId xmlns="" xmlns:a16="http://schemas.microsoft.com/office/drawing/2014/main" id="{78C3BBD1-92E2-48E0-9D92-04B6CFBAB0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38" name="Rectangle 531">
                    <a:extLst>
                      <a:ext uri="{FF2B5EF4-FFF2-40B4-BE49-F238E27FC236}">
                        <a16:creationId xmlns="" xmlns:a16="http://schemas.microsoft.com/office/drawing/2014/main" id="{C6925E3B-1224-47C0-B077-419BB85C3E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8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/>
                  </a:p>
                </p:txBody>
              </p:sp>
              <p:sp>
                <p:nvSpPr>
                  <p:cNvPr id="339" name="Rectangle 532">
                    <a:extLst>
                      <a:ext uri="{FF2B5EF4-FFF2-40B4-BE49-F238E27FC236}">
                        <a16:creationId xmlns="" xmlns:a16="http://schemas.microsoft.com/office/drawing/2014/main" id="{5776BBA0-7A65-419E-AD9F-3D0494B11A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0" name="Rectangle 533">
                    <a:extLst>
                      <a:ext uri="{FF2B5EF4-FFF2-40B4-BE49-F238E27FC236}">
                        <a16:creationId xmlns="" xmlns:a16="http://schemas.microsoft.com/office/drawing/2014/main" id="{94DEBBB6-084E-4BB4-A957-F6E9BF2BD8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3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1" name="Rectangle 534">
                    <a:extLst>
                      <a:ext uri="{FF2B5EF4-FFF2-40B4-BE49-F238E27FC236}">
                        <a16:creationId xmlns="" xmlns:a16="http://schemas.microsoft.com/office/drawing/2014/main" id="{90FFA444-D246-4E96-962B-C8809B54D7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2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342" name="Rectangle 535">
                    <a:extLst>
                      <a:ext uri="{FF2B5EF4-FFF2-40B4-BE49-F238E27FC236}">
                        <a16:creationId xmlns="" xmlns:a16="http://schemas.microsoft.com/office/drawing/2014/main" id="{CAA6B805-34C2-468F-8D2C-8F403EC0C2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9" y="2690"/>
                    <a:ext cx="0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de-DE" altLang="en-US" sz="2000">
                      <a:solidFill>
                        <a:srgbClr val="CC0000"/>
                      </a:solidFill>
                    </a:endParaRPr>
                  </a:p>
                </p:txBody>
              </p:sp>
            </p:grpSp>
            <p:sp>
              <p:nvSpPr>
                <p:cNvPr id="31" name="Rectangle 536">
                  <a:extLst>
                    <a:ext uri="{FF2B5EF4-FFF2-40B4-BE49-F238E27FC236}">
                      <a16:creationId xmlns="" xmlns:a16="http://schemas.microsoft.com/office/drawing/2014/main" id="{7FE390E9-0E4B-4EC4-9CFE-E89DB327D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1964" y="5505818"/>
                  <a:ext cx="71540" cy="217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rgbClr val="000000"/>
                      </a:solidFill>
                    </a:rPr>
                    <a:t>*</a:t>
                  </a:r>
                  <a:endParaRPr lang="en-US" altLang="en-US" sz="2000"/>
                </a:p>
              </p:txBody>
            </p:sp>
            <p:sp>
              <p:nvSpPr>
                <p:cNvPr id="32" name="Rectangle 537">
                  <a:extLst>
                    <a:ext uri="{FF2B5EF4-FFF2-40B4-BE49-F238E27FC236}">
                      <a16:creationId xmlns="" xmlns:a16="http://schemas.microsoft.com/office/drawing/2014/main" id="{BCA1AA31-FAA9-4D93-A3D4-AD8E5C0DE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5822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58</a:t>
                  </a:r>
                  <a:endParaRPr lang="en-US" altLang="en-US" sz="2000"/>
                </a:p>
              </p:txBody>
            </p:sp>
            <p:sp>
              <p:nvSpPr>
                <p:cNvPr id="33" name="Rectangle 538">
                  <a:extLst>
                    <a:ext uri="{FF2B5EF4-FFF2-40B4-BE49-F238E27FC236}">
                      <a16:creationId xmlns="" xmlns:a16="http://schemas.microsoft.com/office/drawing/2014/main" id="{97016F6B-CA4E-42DF-A541-02D61C10D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397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59</a:t>
                  </a:r>
                  <a:endParaRPr lang="en-US" altLang="en-US" sz="2000" dirty="0"/>
                </a:p>
              </p:txBody>
            </p:sp>
            <p:sp>
              <p:nvSpPr>
                <p:cNvPr id="34" name="Rectangle 539">
                  <a:extLst>
                    <a:ext uri="{FF2B5EF4-FFF2-40B4-BE49-F238E27FC236}">
                      <a16:creationId xmlns="" xmlns:a16="http://schemas.microsoft.com/office/drawing/2014/main" id="{66D13EDE-4C4F-48ED-B24F-3413C3AD74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211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60</a:t>
                  </a:r>
                  <a:endParaRPr lang="en-US" altLang="en-US" sz="2000"/>
                </a:p>
              </p:txBody>
            </p:sp>
            <p:sp>
              <p:nvSpPr>
                <p:cNvPr id="35" name="Rectangle 540">
                  <a:extLst>
                    <a:ext uri="{FF2B5EF4-FFF2-40B4-BE49-F238E27FC236}">
                      <a16:creationId xmlns="" xmlns:a16="http://schemas.microsoft.com/office/drawing/2014/main" id="{20EA96A1-98AE-4A45-95E4-5EC6EBCE57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0268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61</a:t>
                  </a:r>
                  <a:endParaRPr lang="en-US" altLang="en-US" sz="2000"/>
                </a:p>
              </p:txBody>
            </p:sp>
            <p:sp>
              <p:nvSpPr>
                <p:cNvPr id="36" name="Rectangle 541">
                  <a:extLst>
                    <a:ext uri="{FF2B5EF4-FFF2-40B4-BE49-F238E27FC236}">
                      <a16:creationId xmlns="" xmlns:a16="http://schemas.microsoft.com/office/drawing/2014/main" id="{722677B6-DCD8-44C6-9577-3FD6DF690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9893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62</a:t>
                  </a:r>
                  <a:endParaRPr lang="en-US" altLang="en-US" sz="2000"/>
                </a:p>
              </p:txBody>
            </p:sp>
            <p:sp>
              <p:nvSpPr>
                <p:cNvPr id="37" name="Rectangle 542">
                  <a:extLst>
                    <a:ext uri="{FF2B5EF4-FFF2-40B4-BE49-F238E27FC236}">
                      <a16:creationId xmlns="" xmlns:a16="http://schemas.microsoft.com/office/drawing/2014/main" id="{44340A2D-67CB-411B-BD8D-5CE6D21DF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8041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63</a:t>
                  </a:r>
                  <a:endParaRPr lang="en-US" altLang="en-US" sz="2000"/>
                </a:p>
              </p:txBody>
            </p:sp>
            <p:sp>
              <p:nvSpPr>
                <p:cNvPr id="38" name="Rectangle 543">
                  <a:extLst>
                    <a:ext uri="{FF2B5EF4-FFF2-40B4-BE49-F238E27FC236}">
                      <a16:creationId xmlns="" xmlns:a16="http://schemas.microsoft.com/office/drawing/2014/main" id="{98E96B71-D482-4DAC-9F38-485F366ED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619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64</a:t>
                  </a:r>
                  <a:endParaRPr lang="en-US" altLang="en-US" sz="2000"/>
                </a:p>
              </p:txBody>
            </p:sp>
            <p:sp>
              <p:nvSpPr>
                <p:cNvPr id="39" name="Rectangle 544">
                  <a:extLst>
                    <a:ext uri="{FF2B5EF4-FFF2-40B4-BE49-F238E27FC236}">
                      <a16:creationId xmlns="" xmlns:a16="http://schemas.microsoft.com/office/drawing/2014/main" id="{56669AED-DC4E-47EE-B824-FE0B905D6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433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65</a:t>
                  </a:r>
                  <a:endParaRPr lang="en-US" altLang="en-US" sz="2000"/>
                </a:p>
              </p:txBody>
            </p:sp>
            <p:sp>
              <p:nvSpPr>
                <p:cNvPr id="40" name="Rectangle 545">
                  <a:extLst>
                    <a:ext uri="{FF2B5EF4-FFF2-40B4-BE49-F238E27FC236}">
                      <a16:creationId xmlns="" xmlns:a16="http://schemas.microsoft.com/office/drawing/2014/main" id="{CF01C991-6B39-4E57-8984-B55CC082B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2487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66</a:t>
                  </a:r>
                  <a:endParaRPr lang="en-US" altLang="en-US" sz="2000"/>
                </a:p>
              </p:txBody>
            </p:sp>
            <p:sp>
              <p:nvSpPr>
                <p:cNvPr id="41" name="Rectangle 546">
                  <a:extLst>
                    <a:ext uri="{FF2B5EF4-FFF2-40B4-BE49-F238E27FC236}">
                      <a16:creationId xmlns="" xmlns:a16="http://schemas.microsoft.com/office/drawing/2014/main" id="{988BE052-D4C5-4DD6-AE87-A1BCB292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12113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67</a:t>
                  </a:r>
                  <a:endParaRPr lang="en-US" altLang="en-US" sz="2000"/>
                </a:p>
              </p:txBody>
            </p:sp>
            <p:sp>
              <p:nvSpPr>
                <p:cNvPr id="42" name="Rectangle 547">
                  <a:extLst>
                    <a:ext uri="{FF2B5EF4-FFF2-40B4-BE49-F238E27FC236}">
                      <a16:creationId xmlns="" xmlns:a16="http://schemas.microsoft.com/office/drawing/2014/main" id="{55028CAB-60D3-4770-A15C-F794280F9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0262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68</a:t>
                  </a:r>
                  <a:endParaRPr lang="en-US" altLang="en-US" sz="2000"/>
                </a:p>
              </p:txBody>
            </p:sp>
            <p:sp>
              <p:nvSpPr>
                <p:cNvPr id="43" name="Rectangle 548">
                  <a:extLst>
                    <a:ext uri="{FF2B5EF4-FFF2-40B4-BE49-F238E27FC236}">
                      <a16:creationId xmlns="" xmlns:a16="http://schemas.microsoft.com/office/drawing/2014/main" id="{A1EB166B-04AD-4C64-AC05-654B3A17C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8410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69</a:t>
                  </a:r>
                  <a:endParaRPr lang="en-US" altLang="en-US" sz="2000"/>
                </a:p>
              </p:txBody>
            </p:sp>
            <p:sp>
              <p:nvSpPr>
                <p:cNvPr id="44" name="Rectangle 549">
                  <a:extLst>
                    <a:ext uri="{FF2B5EF4-FFF2-40B4-BE49-F238E27FC236}">
                      <a16:creationId xmlns="" xmlns:a16="http://schemas.microsoft.com/office/drawing/2014/main" id="{EFC6EE19-6BB0-4D85-90AE-F768427A7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96559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70</a:t>
                  </a:r>
                  <a:endParaRPr lang="en-US" altLang="en-US" sz="2000"/>
                </a:p>
              </p:txBody>
            </p:sp>
            <p:sp>
              <p:nvSpPr>
                <p:cNvPr id="45" name="Rectangle 550">
                  <a:extLst>
                    <a:ext uri="{FF2B5EF4-FFF2-40B4-BE49-F238E27FC236}">
                      <a16:creationId xmlns="" xmlns:a16="http://schemas.microsoft.com/office/drawing/2014/main" id="{A2A2B5CA-7B18-432A-9B86-DF3E90A9A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26184" y="5535829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71</a:t>
                  </a:r>
                  <a:endParaRPr lang="en-US" altLang="en-US" sz="2000"/>
                </a:p>
              </p:txBody>
            </p:sp>
            <p:sp>
              <p:nvSpPr>
                <p:cNvPr id="46" name="Rectangle 551">
                  <a:extLst>
                    <a:ext uri="{FF2B5EF4-FFF2-40B4-BE49-F238E27FC236}">
                      <a16:creationId xmlns="" xmlns:a16="http://schemas.microsoft.com/office/drawing/2014/main" id="{71E84908-0D29-489A-9CD0-D0977A458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4011" y="5711604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Ce</a:t>
                  </a:r>
                  <a:endParaRPr lang="en-US" altLang="en-US" sz="2000"/>
                </a:p>
              </p:txBody>
            </p:sp>
            <p:sp>
              <p:nvSpPr>
                <p:cNvPr id="47" name="Rectangle 552">
                  <a:extLst>
                    <a:ext uri="{FF2B5EF4-FFF2-40B4-BE49-F238E27FC236}">
                      <a16:creationId xmlns="" xmlns:a16="http://schemas.microsoft.com/office/drawing/2014/main" id="{E3F6C977-5FFA-4CEC-B54D-76EFDB2FB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8399" y="5711604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Pr</a:t>
                  </a:r>
                  <a:endParaRPr lang="en-US" altLang="en-US" sz="2000"/>
                </a:p>
              </p:txBody>
            </p:sp>
            <p:sp>
              <p:nvSpPr>
                <p:cNvPr id="48" name="Rectangle 553">
                  <a:extLst>
                    <a:ext uri="{FF2B5EF4-FFF2-40B4-BE49-F238E27FC236}">
                      <a16:creationId xmlns="" xmlns:a16="http://schemas.microsoft.com/office/drawing/2014/main" id="{149D494C-B8E5-4F5E-80C8-38C22CFD5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7355" y="5711604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Nd</a:t>
                  </a:r>
                  <a:endParaRPr lang="en-US" altLang="en-US" sz="2000"/>
                </a:p>
              </p:txBody>
            </p:sp>
            <p:sp>
              <p:nvSpPr>
                <p:cNvPr id="49" name="Rectangle 554">
                  <a:extLst>
                    <a:ext uri="{FF2B5EF4-FFF2-40B4-BE49-F238E27FC236}">
                      <a16:creationId xmlns="" xmlns:a16="http://schemas.microsoft.com/office/drawing/2014/main" id="{F363925F-3F07-4E8B-A9BB-A36EE2A0E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0740" y="5711604"/>
                  <a:ext cx="2422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Pm</a:t>
                  </a:r>
                  <a:endParaRPr lang="en-US" altLang="en-US" sz="2000"/>
                </a:p>
              </p:txBody>
            </p:sp>
            <p:sp>
              <p:nvSpPr>
                <p:cNvPr id="50" name="Rectangle 555">
                  <a:extLst>
                    <a:ext uri="{FF2B5EF4-FFF2-40B4-BE49-F238E27FC236}">
                      <a16:creationId xmlns="" xmlns:a16="http://schemas.microsoft.com/office/drawing/2014/main" id="{24067E8A-EF0C-4059-8EA8-57D4DD602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8889" y="5711604"/>
                  <a:ext cx="2422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Sm</a:t>
                  </a:r>
                  <a:endParaRPr lang="en-US" altLang="en-US" sz="2000"/>
                </a:p>
              </p:txBody>
            </p:sp>
            <p:sp>
              <p:nvSpPr>
                <p:cNvPr id="51" name="Rectangle 556">
                  <a:extLst>
                    <a:ext uri="{FF2B5EF4-FFF2-40B4-BE49-F238E27FC236}">
                      <a16:creationId xmlns="" xmlns:a16="http://schemas.microsoft.com/office/drawing/2014/main" id="{1BFE9328-AEB5-4A0C-A623-FDCF61722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6230" y="5711604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Eu</a:t>
                  </a:r>
                  <a:endParaRPr lang="en-US" altLang="en-US" sz="2000"/>
                </a:p>
              </p:txBody>
            </p:sp>
            <p:sp>
              <p:nvSpPr>
                <p:cNvPr id="52" name="Rectangle 557">
                  <a:extLst>
                    <a:ext uri="{FF2B5EF4-FFF2-40B4-BE49-F238E27FC236}">
                      <a16:creationId xmlns="" xmlns:a16="http://schemas.microsoft.com/office/drawing/2014/main" id="{77A819DC-FBC5-4C85-86E1-3C304279C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6998" y="5711604"/>
                  <a:ext cx="21787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Gd</a:t>
                  </a:r>
                  <a:endParaRPr lang="en-US" altLang="en-US" sz="2000"/>
                </a:p>
              </p:txBody>
            </p:sp>
            <p:sp>
              <p:nvSpPr>
                <p:cNvPr id="53" name="Rectangle 558">
                  <a:extLst>
                    <a:ext uri="{FF2B5EF4-FFF2-40B4-BE49-F238E27FC236}">
                      <a16:creationId xmlns="" xmlns:a16="http://schemas.microsoft.com/office/drawing/2014/main" id="{53255240-6F5F-46D4-A439-BCA88576C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6957" y="5711604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Tb</a:t>
                  </a:r>
                  <a:endParaRPr lang="en-US" altLang="en-US" sz="2000"/>
                </a:p>
              </p:txBody>
            </p:sp>
            <p:sp>
              <p:nvSpPr>
                <p:cNvPr id="54" name="Rectangle 559">
                  <a:extLst>
                    <a:ext uri="{FF2B5EF4-FFF2-40B4-BE49-F238E27FC236}">
                      <a16:creationId xmlns="" xmlns:a16="http://schemas.microsoft.com/office/drawing/2014/main" id="{5468C860-4D97-418F-B735-8175BD854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73629" y="5711604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Dy</a:t>
                  </a:r>
                  <a:endParaRPr lang="en-US" altLang="en-US" sz="2000"/>
                </a:p>
              </p:txBody>
            </p:sp>
            <p:sp>
              <p:nvSpPr>
                <p:cNvPr id="55" name="Rectangle 560">
                  <a:extLst>
                    <a:ext uri="{FF2B5EF4-FFF2-40B4-BE49-F238E27FC236}">
                      <a16:creationId xmlns="" xmlns:a16="http://schemas.microsoft.com/office/drawing/2014/main" id="{3691919A-4B4E-4C0C-A3F2-9660C71C4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97349" y="5711604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Ho</a:t>
                  </a:r>
                  <a:endParaRPr lang="en-US" altLang="en-US" sz="2000"/>
                </a:p>
              </p:txBody>
            </p:sp>
            <p:sp>
              <p:nvSpPr>
                <p:cNvPr id="56" name="Rectangle 561">
                  <a:extLst>
                    <a:ext uri="{FF2B5EF4-FFF2-40B4-BE49-F238E27FC236}">
                      <a16:creationId xmlns="" xmlns:a16="http://schemas.microsoft.com/office/drawing/2014/main" id="{C47125E8-8709-494F-B34D-7E92272DC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44690" y="5711604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Er</a:t>
                  </a:r>
                  <a:endParaRPr lang="en-US" altLang="en-US" sz="2000"/>
                </a:p>
              </p:txBody>
            </p:sp>
            <p:sp>
              <p:nvSpPr>
                <p:cNvPr id="57" name="Rectangle 562">
                  <a:extLst>
                    <a:ext uri="{FF2B5EF4-FFF2-40B4-BE49-F238E27FC236}">
                      <a16:creationId xmlns="" xmlns:a16="http://schemas.microsoft.com/office/drawing/2014/main" id="{0108CE95-3D02-4590-BC04-EFF7EAC2F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0359" y="5711604"/>
                  <a:ext cx="23413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Tm</a:t>
                  </a:r>
                  <a:endParaRPr lang="en-US" altLang="en-US" sz="2000"/>
                </a:p>
              </p:txBody>
            </p:sp>
            <p:sp>
              <p:nvSpPr>
                <p:cNvPr id="58" name="Rectangle 563">
                  <a:extLst>
                    <a:ext uri="{FF2B5EF4-FFF2-40B4-BE49-F238E27FC236}">
                      <a16:creationId xmlns="" xmlns:a16="http://schemas.microsoft.com/office/drawing/2014/main" id="{F308EB08-8A64-45D5-9818-041A348C7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4748" y="5711604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Yb</a:t>
                  </a:r>
                  <a:endParaRPr lang="en-US" altLang="en-US" sz="2000"/>
                </a:p>
              </p:txBody>
            </p:sp>
            <p:sp>
              <p:nvSpPr>
                <p:cNvPr id="59" name="Rectangle 564">
                  <a:extLst>
                    <a:ext uri="{FF2B5EF4-FFF2-40B4-BE49-F238E27FC236}">
                      <a16:creationId xmlns="" xmlns:a16="http://schemas.microsoft.com/office/drawing/2014/main" id="{DDE6EEFA-2D71-4223-8935-4BC5EA6EC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7325" y="5711604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</a:rPr>
                    <a:t>Lu</a:t>
                  </a:r>
                  <a:endParaRPr lang="en-US" altLang="en-US" sz="2000" dirty="0"/>
                </a:p>
              </p:txBody>
            </p:sp>
            <p:sp>
              <p:nvSpPr>
                <p:cNvPr id="60" name="Rectangle 565">
                  <a:extLst>
                    <a:ext uri="{FF2B5EF4-FFF2-40B4-BE49-F238E27FC236}">
                      <a16:creationId xmlns="" xmlns:a16="http://schemas.microsoft.com/office/drawing/2014/main" id="{AD047269-5DBE-4A52-984C-90C7EE9EE9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4582" y="5877377"/>
                  <a:ext cx="86174" cy="217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solidFill>
                        <a:srgbClr val="000000"/>
                      </a:solidFill>
                    </a:rPr>
                    <a:t>"</a:t>
                  </a:r>
                  <a:endParaRPr lang="en-US" altLang="en-US" sz="2000"/>
                </a:p>
              </p:txBody>
            </p:sp>
            <p:sp>
              <p:nvSpPr>
                <p:cNvPr id="61" name="Rectangle 566">
                  <a:extLst>
                    <a:ext uri="{FF2B5EF4-FFF2-40B4-BE49-F238E27FC236}">
                      <a16:creationId xmlns="" xmlns:a16="http://schemas.microsoft.com/office/drawing/2014/main" id="{C85EE918-0F60-4FC7-ABF8-3A57378CF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5822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90</a:t>
                  </a:r>
                  <a:endParaRPr lang="en-US" altLang="en-US" sz="2000"/>
                </a:p>
              </p:txBody>
            </p:sp>
            <p:sp>
              <p:nvSpPr>
                <p:cNvPr id="62" name="Rectangle 567">
                  <a:extLst>
                    <a:ext uri="{FF2B5EF4-FFF2-40B4-BE49-F238E27FC236}">
                      <a16:creationId xmlns="" xmlns:a16="http://schemas.microsoft.com/office/drawing/2014/main" id="{AAB5F7B8-88F9-4983-A668-F24272D85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3970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91</a:t>
                  </a:r>
                  <a:endParaRPr lang="en-US" altLang="en-US" sz="2000"/>
                </a:p>
              </p:txBody>
            </p:sp>
            <p:sp>
              <p:nvSpPr>
                <p:cNvPr id="63" name="Rectangle 568">
                  <a:extLst>
                    <a:ext uri="{FF2B5EF4-FFF2-40B4-BE49-F238E27FC236}">
                      <a16:creationId xmlns="" xmlns:a16="http://schemas.microsoft.com/office/drawing/2014/main" id="{78BE8CFD-0391-4BD8-B9F7-94BC4D91D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2119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92</a:t>
                  </a:r>
                  <a:endParaRPr lang="en-US" altLang="en-US" sz="2000"/>
                </a:p>
              </p:txBody>
            </p:sp>
            <p:sp>
              <p:nvSpPr>
                <p:cNvPr id="64" name="Rectangle 569">
                  <a:extLst>
                    <a:ext uri="{FF2B5EF4-FFF2-40B4-BE49-F238E27FC236}">
                      <a16:creationId xmlns="" xmlns:a16="http://schemas.microsoft.com/office/drawing/2014/main" id="{536C39B7-2FF9-4A5A-BE68-BB947144B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0268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93</a:t>
                  </a:r>
                  <a:endParaRPr lang="en-US" altLang="en-US" sz="2000" dirty="0"/>
                </a:p>
              </p:txBody>
            </p:sp>
            <p:sp>
              <p:nvSpPr>
                <p:cNvPr id="65" name="Rectangle 570">
                  <a:extLst>
                    <a:ext uri="{FF2B5EF4-FFF2-40B4-BE49-F238E27FC236}">
                      <a16:creationId xmlns="" xmlns:a16="http://schemas.microsoft.com/office/drawing/2014/main" id="{052CE31B-A7BF-4719-B0DC-84F1E162D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9893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94</a:t>
                  </a:r>
                  <a:endParaRPr lang="en-US" altLang="en-US" sz="2000" dirty="0"/>
                </a:p>
              </p:txBody>
            </p:sp>
            <p:sp>
              <p:nvSpPr>
                <p:cNvPr id="66" name="Rectangle 571">
                  <a:extLst>
                    <a:ext uri="{FF2B5EF4-FFF2-40B4-BE49-F238E27FC236}">
                      <a16:creationId xmlns="" xmlns:a16="http://schemas.microsoft.com/office/drawing/2014/main" id="{8DD341D6-AEA1-4950-BCF8-CEE4228AA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8041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95</a:t>
                  </a:r>
                  <a:endParaRPr lang="en-US" altLang="en-US" sz="2000"/>
                </a:p>
              </p:txBody>
            </p:sp>
            <p:sp>
              <p:nvSpPr>
                <p:cNvPr id="67" name="Rectangle 572">
                  <a:extLst>
                    <a:ext uri="{FF2B5EF4-FFF2-40B4-BE49-F238E27FC236}">
                      <a16:creationId xmlns="" xmlns:a16="http://schemas.microsoft.com/office/drawing/2014/main" id="{3071DAD8-2187-4AA5-A7FB-6413012A4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6190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96</a:t>
                  </a:r>
                  <a:endParaRPr lang="en-US" altLang="en-US" sz="2000"/>
                </a:p>
              </p:txBody>
            </p:sp>
            <p:sp>
              <p:nvSpPr>
                <p:cNvPr id="68" name="Rectangle 573">
                  <a:extLst>
                    <a:ext uri="{FF2B5EF4-FFF2-40B4-BE49-F238E27FC236}">
                      <a16:creationId xmlns="" xmlns:a16="http://schemas.microsoft.com/office/drawing/2014/main" id="{D5F4403E-2209-426E-9138-6C13DB992A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54339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97</a:t>
                  </a:r>
                  <a:endParaRPr lang="en-US" altLang="en-US" sz="2000"/>
                </a:p>
              </p:txBody>
            </p:sp>
            <p:sp>
              <p:nvSpPr>
                <p:cNvPr id="69" name="Rectangle 574">
                  <a:extLst>
                    <a:ext uri="{FF2B5EF4-FFF2-40B4-BE49-F238E27FC236}">
                      <a16:creationId xmlns="" xmlns:a16="http://schemas.microsoft.com/office/drawing/2014/main" id="{A50E6CAC-6AAA-4EA0-99C0-EC802294A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2487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98</a:t>
                  </a:r>
                  <a:endParaRPr lang="en-US" altLang="en-US" sz="2000"/>
                </a:p>
              </p:txBody>
            </p:sp>
            <p:sp>
              <p:nvSpPr>
                <p:cNvPr id="70" name="Rectangle 575">
                  <a:extLst>
                    <a:ext uri="{FF2B5EF4-FFF2-40B4-BE49-F238E27FC236}">
                      <a16:creationId xmlns="" xmlns:a16="http://schemas.microsoft.com/office/drawing/2014/main" id="{C3A53649-4CD3-4586-8438-C1FC0F2E7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12113" y="5907388"/>
                  <a:ext cx="17234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99</a:t>
                  </a:r>
                  <a:endParaRPr lang="en-US" altLang="en-US" sz="2000"/>
                </a:p>
              </p:txBody>
            </p:sp>
            <p:sp>
              <p:nvSpPr>
                <p:cNvPr id="71" name="Rectangle 576">
                  <a:extLst>
                    <a:ext uri="{FF2B5EF4-FFF2-40B4-BE49-F238E27FC236}">
                      <a16:creationId xmlns="" xmlns:a16="http://schemas.microsoft.com/office/drawing/2014/main" id="{92C87BF7-D869-4A25-BCA2-A96ABCC8C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1876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100</a:t>
                  </a:r>
                  <a:endParaRPr lang="en-US" altLang="en-US" sz="2000"/>
                </a:p>
              </p:txBody>
            </p:sp>
            <p:sp>
              <p:nvSpPr>
                <p:cNvPr id="72" name="Rectangle 577">
                  <a:extLst>
                    <a:ext uri="{FF2B5EF4-FFF2-40B4-BE49-F238E27FC236}">
                      <a16:creationId xmlns="" xmlns:a16="http://schemas.microsoft.com/office/drawing/2014/main" id="{369A76F2-4583-46CA-BBA1-5A942A440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30025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101</a:t>
                  </a:r>
                  <a:endParaRPr lang="en-US" altLang="en-US" sz="2000"/>
                </a:p>
              </p:txBody>
            </p:sp>
            <p:sp>
              <p:nvSpPr>
                <p:cNvPr id="73" name="Rectangle 578">
                  <a:extLst>
                    <a:ext uri="{FF2B5EF4-FFF2-40B4-BE49-F238E27FC236}">
                      <a16:creationId xmlns="" xmlns:a16="http://schemas.microsoft.com/office/drawing/2014/main" id="{FE96FE30-8E96-4B63-A709-075055981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59649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000000"/>
                      </a:solidFill>
                    </a:rPr>
                    <a:t>102</a:t>
                  </a:r>
                  <a:endParaRPr lang="en-US" altLang="en-US" sz="2000"/>
                </a:p>
              </p:txBody>
            </p:sp>
            <p:sp>
              <p:nvSpPr>
                <p:cNvPr id="74" name="Rectangle 579">
                  <a:extLst>
                    <a:ext uri="{FF2B5EF4-FFF2-40B4-BE49-F238E27FC236}">
                      <a16:creationId xmlns="" xmlns:a16="http://schemas.microsoft.com/office/drawing/2014/main" id="{A3BEC340-5EA6-4731-AC78-28593CE52A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87798" y="5907388"/>
                  <a:ext cx="25851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103</a:t>
                  </a:r>
                  <a:endParaRPr lang="en-US" altLang="en-US" sz="2000" dirty="0"/>
                </a:p>
              </p:txBody>
            </p:sp>
            <p:sp>
              <p:nvSpPr>
                <p:cNvPr id="75" name="Rectangle 580">
                  <a:extLst>
                    <a:ext uri="{FF2B5EF4-FFF2-40B4-BE49-F238E27FC236}">
                      <a16:creationId xmlns="" xmlns:a16="http://schemas.microsoft.com/office/drawing/2014/main" id="{C9E8589A-21F9-43B1-8BA2-A37030E2A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6963" y="6083163"/>
                  <a:ext cx="19185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Th</a:t>
                  </a:r>
                  <a:endParaRPr lang="en-US" altLang="en-US" sz="2000"/>
                </a:p>
              </p:txBody>
            </p:sp>
            <p:sp>
              <p:nvSpPr>
                <p:cNvPr id="76" name="Rectangle 581">
                  <a:extLst>
                    <a:ext uri="{FF2B5EF4-FFF2-40B4-BE49-F238E27FC236}">
                      <a16:creationId xmlns="" xmlns:a16="http://schemas.microsoft.com/office/drawing/2014/main" id="{46E87532-B80F-4926-8DB3-84B8B3032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6588" y="6083163"/>
                  <a:ext cx="19023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Pa</a:t>
                  </a:r>
                  <a:endParaRPr lang="en-US" altLang="en-US" sz="2000"/>
                </a:p>
              </p:txBody>
            </p:sp>
            <p:sp>
              <p:nvSpPr>
                <p:cNvPr id="77" name="Rectangle 582">
                  <a:extLst>
                    <a:ext uri="{FF2B5EF4-FFF2-40B4-BE49-F238E27FC236}">
                      <a16:creationId xmlns="" xmlns:a16="http://schemas.microsoft.com/office/drawing/2014/main" id="{CFCB03B5-71EF-49C7-BE84-EC250D088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8694" y="6083163"/>
                  <a:ext cx="112188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U</a:t>
                  </a:r>
                  <a:endParaRPr lang="en-US" altLang="en-US" sz="2000"/>
                </a:p>
              </p:txBody>
            </p:sp>
            <p:sp>
              <p:nvSpPr>
                <p:cNvPr id="78" name="Rectangle 583">
                  <a:extLst>
                    <a:ext uri="{FF2B5EF4-FFF2-40B4-BE49-F238E27FC236}">
                      <a16:creationId xmlns="" xmlns:a16="http://schemas.microsoft.com/office/drawing/2014/main" id="{584B8258-1131-4FAD-9DA9-40FFAC2EF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5504" y="6083163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Np</a:t>
                  </a:r>
                  <a:endParaRPr lang="en-US" altLang="en-US" sz="2000"/>
                </a:p>
              </p:txBody>
            </p:sp>
            <p:sp>
              <p:nvSpPr>
                <p:cNvPr id="79" name="Rectangle 584">
                  <a:extLst>
                    <a:ext uri="{FF2B5EF4-FFF2-40B4-BE49-F238E27FC236}">
                      <a16:creationId xmlns="" xmlns:a16="http://schemas.microsoft.com/office/drawing/2014/main" id="{340C382F-AD82-4628-A734-9AEF1FCD6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58082" y="6083163"/>
                  <a:ext cx="19998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Pu</a:t>
                  </a:r>
                  <a:endParaRPr lang="en-US" altLang="en-US" sz="2000"/>
                </a:p>
              </p:txBody>
            </p:sp>
            <p:sp>
              <p:nvSpPr>
                <p:cNvPr id="80" name="Rectangle 585">
                  <a:extLst>
                    <a:ext uri="{FF2B5EF4-FFF2-40B4-BE49-F238E27FC236}">
                      <a16:creationId xmlns="" xmlns:a16="http://schemas.microsoft.com/office/drawing/2014/main" id="{A5471002-A2F5-4CFF-A690-4C95CEAC5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561" y="6083163"/>
                  <a:ext cx="25038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Am</a:t>
                  </a:r>
                  <a:endParaRPr lang="en-US" altLang="en-US" sz="2000"/>
                </a:p>
              </p:txBody>
            </p:sp>
            <p:sp>
              <p:nvSpPr>
                <p:cNvPr id="81" name="Rectangle 586">
                  <a:extLst>
                    <a:ext uri="{FF2B5EF4-FFF2-40B4-BE49-F238E27FC236}">
                      <a16:creationId xmlns="" xmlns:a16="http://schemas.microsoft.com/office/drawing/2014/main" id="{BB91CB03-2606-4E6F-8E0F-F54454D1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0757" y="6083163"/>
                  <a:ext cx="250389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Cm</a:t>
                  </a:r>
                  <a:endParaRPr lang="en-US" altLang="en-US" sz="2000"/>
                </a:p>
              </p:txBody>
            </p:sp>
            <p:sp>
              <p:nvSpPr>
                <p:cNvPr id="82" name="Rectangle 587">
                  <a:extLst>
                    <a:ext uri="{FF2B5EF4-FFF2-40B4-BE49-F238E27FC236}">
                      <a16:creationId xmlns="" xmlns:a16="http://schemas.microsoft.com/office/drawing/2014/main" id="{08DB79A3-6365-471D-BDFD-07370B77B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2528" y="6083163"/>
                  <a:ext cx="19836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Bk</a:t>
                  </a:r>
                  <a:endParaRPr lang="en-US" altLang="en-US" sz="2000"/>
                </a:p>
              </p:txBody>
            </p:sp>
            <p:sp>
              <p:nvSpPr>
                <p:cNvPr id="83" name="Rectangle 588">
                  <a:extLst>
                    <a:ext uri="{FF2B5EF4-FFF2-40B4-BE49-F238E27FC236}">
                      <a16:creationId xmlns="" xmlns:a16="http://schemas.microsoft.com/office/drawing/2014/main" id="{12F87211-6C62-4B59-91FF-A945BF916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6917" y="6083163"/>
                  <a:ext cx="164217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Cf</a:t>
                  </a:r>
                  <a:endParaRPr lang="en-US" altLang="en-US" sz="2000"/>
                </a:p>
              </p:txBody>
            </p:sp>
            <p:sp>
              <p:nvSpPr>
                <p:cNvPr id="84" name="Rectangle 589">
                  <a:extLst>
                    <a:ext uri="{FF2B5EF4-FFF2-40B4-BE49-F238E27FC236}">
                      <a16:creationId xmlns="" xmlns:a16="http://schemas.microsoft.com/office/drawing/2014/main" id="{1C721E7E-EBA0-496D-9115-DBA1E07A8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4731" y="6083163"/>
                  <a:ext cx="19023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Es</a:t>
                  </a:r>
                  <a:endParaRPr lang="en-US" altLang="en-US" sz="2000"/>
                </a:p>
              </p:txBody>
            </p:sp>
            <p:sp>
              <p:nvSpPr>
                <p:cNvPr id="85" name="Rectangle 590">
                  <a:extLst>
                    <a:ext uri="{FF2B5EF4-FFF2-40B4-BE49-F238E27FC236}">
                      <a16:creationId xmlns="" xmlns:a16="http://schemas.microsoft.com/office/drawing/2014/main" id="{609F6A44-DBDF-4B78-BF89-1C1C5FD83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3687" y="6083163"/>
                  <a:ext cx="234130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Fm</a:t>
                  </a:r>
                  <a:endParaRPr lang="en-US" altLang="en-US" sz="2000"/>
                </a:p>
              </p:txBody>
            </p:sp>
            <p:sp>
              <p:nvSpPr>
                <p:cNvPr id="86" name="Rectangle 591">
                  <a:extLst>
                    <a:ext uri="{FF2B5EF4-FFF2-40B4-BE49-F238E27FC236}">
                      <a16:creationId xmlns="" xmlns:a16="http://schemas.microsoft.com/office/drawing/2014/main" id="{E90B825B-4381-4AE0-AF51-BD13CEE86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3312" y="6083163"/>
                  <a:ext cx="226001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Md</a:t>
                  </a:r>
                  <a:endParaRPr lang="en-US" altLang="en-US" sz="2000"/>
                </a:p>
              </p:txBody>
            </p:sp>
            <p:sp>
              <p:nvSpPr>
                <p:cNvPr id="87" name="Rectangle 592">
                  <a:extLst>
                    <a:ext uri="{FF2B5EF4-FFF2-40B4-BE49-F238E27FC236}">
                      <a16:creationId xmlns="" xmlns:a16="http://schemas.microsoft.com/office/drawing/2014/main" id="{8E325CA1-B984-4908-A917-3BD9A3DC2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1795" y="6083163"/>
                  <a:ext cx="208115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No</a:t>
                  </a:r>
                  <a:endParaRPr lang="en-US" altLang="en-US" sz="2000"/>
                </a:p>
              </p:txBody>
            </p:sp>
            <p:sp>
              <p:nvSpPr>
                <p:cNvPr id="88" name="Rectangle 593">
                  <a:extLst>
                    <a:ext uri="{FF2B5EF4-FFF2-40B4-BE49-F238E27FC236}">
                      <a16:creationId xmlns="" xmlns:a16="http://schemas.microsoft.com/office/drawing/2014/main" id="{E4C13C4B-D32F-466D-8723-977F2553D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3566" y="6083163"/>
                  <a:ext cx="156086" cy="186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</a:rPr>
                    <a:t>Lr</a:t>
                  </a:r>
                  <a:endParaRPr lang="en-US" altLang="en-US" sz="2000"/>
                </a:p>
              </p:txBody>
            </p:sp>
            <p:sp>
              <p:nvSpPr>
                <p:cNvPr id="89" name="Rectangle 594">
                  <a:extLst>
                    <a:ext uri="{FF2B5EF4-FFF2-40B4-BE49-F238E27FC236}">
                      <a16:creationId xmlns="" xmlns:a16="http://schemas.microsoft.com/office/drawing/2014/main" id="{F150A033-FA61-4FA9-B615-48B7A4AA4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2351855"/>
                  <a:ext cx="429626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0" name="Rectangle 595">
                  <a:extLst>
                    <a:ext uri="{FF2B5EF4-FFF2-40B4-BE49-F238E27FC236}">
                      <a16:creationId xmlns="" xmlns:a16="http://schemas.microsoft.com/office/drawing/2014/main" id="{ED37A41E-5195-4AF2-B521-40436FE6D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2723414"/>
                  <a:ext cx="857774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1" name="Rectangle 596">
                  <a:extLst>
                    <a:ext uri="{FF2B5EF4-FFF2-40B4-BE49-F238E27FC236}">
                      <a16:creationId xmlns="" xmlns:a16="http://schemas.microsoft.com/office/drawing/2014/main" id="{70C0D695-8FAE-49E3-BCE7-9E8232EB2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094973"/>
                  <a:ext cx="857774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2" name="Rectangle 597">
                  <a:extLst>
                    <a:ext uri="{FF2B5EF4-FFF2-40B4-BE49-F238E27FC236}">
                      <a16:creationId xmlns="" xmlns:a16="http://schemas.microsoft.com/office/drawing/2014/main" id="{229CF248-E421-4A51-947A-5CF911B3C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3492255"/>
                  <a:ext cx="25099" cy="11161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3" name="Rectangle 598">
                  <a:extLst>
                    <a:ext uri="{FF2B5EF4-FFF2-40B4-BE49-F238E27FC236}">
                      <a16:creationId xmlns="" xmlns:a16="http://schemas.microsoft.com/office/drawing/2014/main" id="{15BF2CA0-8F06-4037-9503-C5001455F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3492255"/>
                  <a:ext cx="26575" cy="11161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4" name="Rectangle 600">
                  <a:extLst>
                    <a:ext uri="{FF2B5EF4-FFF2-40B4-BE49-F238E27FC236}">
                      <a16:creationId xmlns="" xmlns:a16="http://schemas.microsoft.com/office/drawing/2014/main" id="{ABFE2339-CFA3-4DFA-AC52-D7ECAA02B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79336" y="2749137"/>
                  <a:ext cx="26575" cy="205643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5" name="Rectangle 601">
                  <a:extLst>
                    <a:ext uri="{FF2B5EF4-FFF2-40B4-BE49-F238E27FC236}">
                      <a16:creationId xmlns="" xmlns:a16="http://schemas.microsoft.com/office/drawing/2014/main" id="{9539FAC2-B5DF-45E0-82BB-72115D734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2749137"/>
                  <a:ext cx="23622" cy="204643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6" name="Rectangle 602">
                  <a:extLst>
                    <a:ext uri="{FF2B5EF4-FFF2-40B4-BE49-F238E27FC236}">
                      <a16:creationId xmlns="" xmlns:a16="http://schemas.microsoft.com/office/drawing/2014/main" id="{B503C30B-C276-4613-85C1-ECA2AC1FC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2749137"/>
                  <a:ext cx="26575" cy="18592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7" name="Rectangle 603">
                  <a:extLst>
                    <a:ext uri="{FF2B5EF4-FFF2-40B4-BE49-F238E27FC236}">
                      <a16:creationId xmlns="" xmlns:a16="http://schemas.microsoft.com/office/drawing/2014/main" id="{4A28AF27-A5D0-4FB1-A2A8-C0FD4EAD8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2749137"/>
                  <a:ext cx="26575" cy="185922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8" name="Rectangle 604">
                  <a:extLst>
                    <a:ext uri="{FF2B5EF4-FFF2-40B4-BE49-F238E27FC236}">
                      <a16:creationId xmlns="" xmlns:a16="http://schemas.microsoft.com/office/drawing/2014/main" id="{C3644FEC-401A-465B-8938-E337048C80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2351855"/>
                  <a:ext cx="26575" cy="225650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99" name="Rectangle 605">
                  <a:extLst>
                    <a:ext uri="{FF2B5EF4-FFF2-40B4-BE49-F238E27FC236}">
                      <a16:creationId xmlns="" xmlns:a16="http://schemas.microsoft.com/office/drawing/2014/main" id="{D48FC6A3-A145-4503-B5C2-A0708E180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5985" y="2377578"/>
                  <a:ext cx="25099" cy="22307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0" name="Rectangle 606">
                  <a:extLst>
                    <a:ext uri="{FF2B5EF4-FFF2-40B4-BE49-F238E27FC236}">
                      <a16:creationId xmlns="" xmlns:a16="http://schemas.microsoft.com/office/drawing/2014/main" id="{549EED7E-2833-4AD1-AD07-49645A703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941335"/>
                  <a:ext cx="7691913" cy="3858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1" name="Rectangle 608">
                  <a:extLst>
                    <a:ext uri="{FF2B5EF4-FFF2-40B4-BE49-F238E27FC236}">
                      <a16:creationId xmlns="" xmlns:a16="http://schemas.microsoft.com/office/drawing/2014/main" id="{8084AEF5-D28C-41A2-80AC-8F36E5D96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7849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2" name="Rectangle 609">
                  <a:extLst>
                    <a:ext uri="{FF2B5EF4-FFF2-40B4-BE49-F238E27FC236}">
                      <a16:creationId xmlns="" xmlns:a16="http://schemas.microsoft.com/office/drawing/2014/main" id="{F469CC77-50B5-4F48-AB18-32297E170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3772" y="3492255"/>
                  <a:ext cx="26575" cy="14876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3" name="Rectangle 610">
                  <a:extLst>
                    <a:ext uri="{FF2B5EF4-FFF2-40B4-BE49-F238E27FC236}">
                      <a16:creationId xmlns="" xmlns:a16="http://schemas.microsoft.com/office/drawing/2014/main" id="{A6FC00CC-C021-4B92-BDE4-5AB5A4E9F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6782" y="3482251"/>
                  <a:ext cx="39863" cy="147480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4" name="Rectangle 611">
                  <a:extLst>
                    <a:ext uri="{FF2B5EF4-FFF2-40B4-BE49-F238E27FC236}">
                      <a16:creationId xmlns="" xmlns:a16="http://schemas.microsoft.com/office/drawing/2014/main" id="{8DFA9C5A-85D0-4711-91EE-EA3DF3C64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4604074"/>
                  <a:ext cx="2509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5" name="Rectangle 612">
                  <a:extLst>
                    <a:ext uri="{FF2B5EF4-FFF2-40B4-BE49-F238E27FC236}">
                      <a16:creationId xmlns="" xmlns:a16="http://schemas.microsoft.com/office/drawing/2014/main" id="{6DE74122-9CA8-4E65-8027-E111C2BEB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6" name="Rectangle 613">
                  <a:extLst>
                    <a:ext uri="{FF2B5EF4-FFF2-40B4-BE49-F238E27FC236}">
                      <a16:creationId xmlns="" xmlns:a16="http://schemas.microsoft.com/office/drawing/2014/main" id="{5D2F4335-19D2-4A93-9DED-83BA31A7B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2705" y="3492255"/>
                  <a:ext cx="45719" cy="147337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7" name="Rectangle 614">
                  <a:extLst>
                    <a:ext uri="{FF2B5EF4-FFF2-40B4-BE49-F238E27FC236}">
                      <a16:creationId xmlns="" xmlns:a16="http://schemas.microsoft.com/office/drawing/2014/main" id="{D48023FE-E98A-4D65-9DAE-C2DC6EFE2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0853" y="2723414"/>
                  <a:ext cx="39863" cy="223364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8" name="Rectangle 615">
                  <a:extLst>
                    <a:ext uri="{FF2B5EF4-FFF2-40B4-BE49-F238E27FC236}">
                      <a16:creationId xmlns="" xmlns:a16="http://schemas.microsoft.com/office/drawing/2014/main" id="{D97BA3A2-3CA3-4A4F-B0FB-701232057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2289" y="4614077"/>
                  <a:ext cx="2066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09" name="Rectangle 616">
                  <a:extLst>
                    <a:ext uri="{FF2B5EF4-FFF2-40B4-BE49-F238E27FC236}">
                      <a16:creationId xmlns="" xmlns:a16="http://schemas.microsoft.com/office/drawing/2014/main" id="{9660283C-C9F7-4F4B-BA01-470393CDB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4584067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0" name="Rectangle 617">
                  <a:extLst>
                    <a:ext uri="{FF2B5EF4-FFF2-40B4-BE49-F238E27FC236}">
                      <a16:creationId xmlns="" xmlns:a16="http://schemas.microsoft.com/office/drawing/2014/main" id="{FF5405D8-B361-4139-8553-3488A9D49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1" name="Rectangle 618">
                  <a:extLst>
                    <a:ext uri="{FF2B5EF4-FFF2-40B4-BE49-F238E27FC236}">
                      <a16:creationId xmlns="" xmlns:a16="http://schemas.microsoft.com/office/drawing/2014/main" id="{0BE1ADD7-BE23-4480-B9FA-912A771D9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2" name="Rectangle 619">
                  <a:extLst>
                    <a:ext uri="{FF2B5EF4-FFF2-40B4-BE49-F238E27FC236}">
                      <a16:creationId xmlns="" xmlns:a16="http://schemas.microsoft.com/office/drawing/2014/main" id="{4175CE80-CF5D-48F4-84C4-B8F93CD94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4604074"/>
                  <a:ext cx="26575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3" name="Rectangle 620">
                  <a:extLst>
                    <a:ext uri="{FF2B5EF4-FFF2-40B4-BE49-F238E27FC236}">
                      <a16:creationId xmlns="" xmlns:a16="http://schemas.microsoft.com/office/drawing/2014/main" id="{A1E01E02-D9D0-42C0-AE53-2B2CF20B4B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3403" y="2351855"/>
                  <a:ext cx="25099" cy="262806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4" name="Rectangle 621">
                  <a:extLst>
                    <a:ext uri="{FF2B5EF4-FFF2-40B4-BE49-F238E27FC236}">
                      <a16:creationId xmlns="" xmlns:a16="http://schemas.microsoft.com/office/drawing/2014/main" id="{DA44C381-82FC-43EB-9808-551681395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1552" y="2377578"/>
                  <a:ext cx="26575" cy="26023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5" name="Rectangle 622">
                  <a:extLst>
                    <a:ext uri="{FF2B5EF4-FFF2-40B4-BE49-F238E27FC236}">
                      <a16:creationId xmlns="" xmlns:a16="http://schemas.microsoft.com/office/drawing/2014/main" id="{6AE0494B-2982-4C39-99CE-6AD0ECA02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96361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6" name="Rectangle 623">
                  <a:extLst>
                    <a:ext uri="{FF2B5EF4-FFF2-40B4-BE49-F238E27FC236}">
                      <a16:creationId xmlns="" xmlns:a16="http://schemas.microsoft.com/office/drawing/2014/main" id="{FA1AF464-E039-4647-988E-773D77D48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5985" y="4604074"/>
                  <a:ext cx="25099" cy="37155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7" name="Rectangle 624">
                  <a:extLst>
                    <a:ext uri="{FF2B5EF4-FFF2-40B4-BE49-F238E27FC236}">
                      <a16:creationId xmlns="" xmlns:a16="http://schemas.microsoft.com/office/drawing/2014/main" id="{935554CF-205F-4996-A5CF-048D2EB98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9700" y="2749137"/>
                  <a:ext cx="26575" cy="22307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8" name="Rectangle 625">
                  <a:extLst>
                    <a:ext uri="{FF2B5EF4-FFF2-40B4-BE49-F238E27FC236}">
                      <a16:creationId xmlns="" xmlns:a16="http://schemas.microsoft.com/office/drawing/2014/main" id="{6DF87833-A26A-4139-9800-D6E95D08B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54140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19" name="Rectangle 626">
                  <a:extLst>
                    <a:ext uri="{FF2B5EF4-FFF2-40B4-BE49-F238E27FC236}">
                      <a16:creationId xmlns="" xmlns:a16="http://schemas.microsoft.com/office/drawing/2014/main" id="{D30DFD9B-7FCC-4ED9-88D4-75F3F1A953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2289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0" name="Rectangle 627">
                  <a:extLst>
                    <a:ext uri="{FF2B5EF4-FFF2-40B4-BE49-F238E27FC236}">
                      <a16:creationId xmlns="" xmlns:a16="http://schemas.microsoft.com/office/drawing/2014/main" id="{A80C2AA2-15BF-4F54-9C51-3C68137EC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915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1" name="Rectangle 628">
                  <a:extLst>
                    <a:ext uri="{FF2B5EF4-FFF2-40B4-BE49-F238E27FC236}">
                      <a16:creationId xmlns="" xmlns:a16="http://schemas.microsoft.com/office/drawing/2014/main" id="{A3DFE7A8-C133-46F0-8DFD-58B13D9CB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006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2" name="Rectangle 629">
                  <a:extLst>
                    <a:ext uri="{FF2B5EF4-FFF2-40B4-BE49-F238E27FC236}">
                      <a16:creationId xmlns="" xmlns:a16="http://schemas.microsoft.com/office/drawing/2014/main" id="{F1C767AB-9FE5-48E3-BA59-FEBD0D5F5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6821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3" name="Rectangle 630">
                  <a:extLst>
                    <a:ext uri="{FF2B5EF4-FFF2-40B4-BE49-F238E27FC236}">
                      <a16:creationId xmlns="" xmlns:a16="http://schemas.microsoft.com/office/drawing/2014/main" id="{4D988E81-50DD-4209-BC71-DBEA1F1C0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7849" y="5511534"/>
                  <a:ext cx="26575" cy="7688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4" name="Rectangle 631">
                  <a:extLst>
                    <a:ext uri="{FF2B5EF4-FFF2-40B4-BE49-F238E27FC236}">
                      <a16:creationId xmlns="" xmlns:a16="http://schemas.microsoft.com/office/drawing/2014/main" id="{7905DA13-222B-4760-B22B-4C50950CD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5998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5" name="Rectangle 632">
                  <a:extLst>
                    <a:ext uri="{FF2B5EF4-FFF2-40B4-BE49-F238E27FC236}">
                      <a16:creationId xmlns="" xmlns:a16="http://schemas.microsoft.com/office/drawing/2014/main" id="{BE0548B6-07E2-4F67-B228-FDDE8ABCF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62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6" name="Rectangle 633">
                  <a:extLst>
                    <a:ext uri="{FF2B5EF4-FFF2-40B4-BE49-F238E27FC236}">
                      <a16:creationId xmlns="" xmlns:a16="http://schemas.microsoft.com/office/drawing/2014/main" id="{D973B0D2-B92B-490B-A6A5-8454B6349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377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7" name="Rectangle 634">
                  <a:extLst>
                    <a:ext uri="{FF2B5EF4-FFF2-40B4-BE49-F238E27FC236}">
                      <a16:creationId xmlns="" xmlns:a16="http://schemas.microsoft.com/office/drawing/2014/main" id="{5AD29E50-F7A4-44D5-A019-C8ED56A25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1921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8" name="Rectangle 635">
                  <a:extLst>
                    <a:ext uri="{FF2B5EF4-FFF2-40B4-BE49-F238E27FC236}">
                      <a16:creationId xmlns="" xmlns:a16="http://schemas.microsoft.com/office/drawing/2014/main" id="{25582C99-8ED9-41D6-96C5-E93994213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0070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29" name="Rectangle 636">
                  <a:extLst>
                    <a:ext uri="{FF2B5EF4-FFF2-40B4-BE49-F238E27FC236}">
                      <a16:creationId xmlns="" xmlns:a16="http://schemas.microsoft.com/office/drawing/2014/main" id="{5B5B0DC9-6EAC-49DB-B5DC-AA031AF65F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9694" y="5537257"/>
                  <a:ext cx="25099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0" name="Rectangle 637">
                  <a:extLst>
                    <a:ext uri="{FF2B5EF4-FFF2-40B4-BE49-F238E27FC236}">
                      <a16:creationId xmlns="" xmlns:a16="http://schemas.microsoft.com/office/drawing/2014/main" id="{25A56906-68DC-44A1-AC1A-D0CFD7138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97843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1" name="Rectangle 638">
                  <a:extLst>
                    <a:ext uri="{FF2B5EF4-FFF2-40B4-BE49-F238E27FC236}">
                      <a16:creationId xmlns="" xmlns:a16="http://schemas.microsoft.com/office/drawing/2014/main" id="{6AA69387-6880-4260-A971-FEE8573A2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5992" y="5537257"/>
                  <a:ext cx="26575" cy="7431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2" name="Rectangle 639">
                  <a:extLst>
                    <a:ext uri="{FF2B5EF4-FFF2-40B4-BE49-F238E27FC236}">
                      <a16:creationId xmlns="" xmlns:a16="http://schemas.microsoft.com/office/drawing/2014/main" id="{ABDC76B5-E8EB-4709-86A6-683914483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22936" y="2351855"/>
                  <a:ext cx="42814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3" name="Rectangle 640">
                  <a:extLst>
                    <a:ext uri="{FF2B5EF4-FFF2-40B4-BE49-F238E27FC236}">
                      <a16:creationId xmlns="" xmlns:a16="http://schemas.microsoft.com/office/drawing/2014/main" id="{FCF5C44F-DF8C-431C-9365-C6945E8BD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0715" y="2723414"/>
                  <a:ext cx="257036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4" name="Rectangle 641">
                  <a:extLst>
                    <a:ext uri="{FF2B5EF4-FFF2-40B4-BE49-F238E27FC236}">
                      <a16:creationId xmlns="" xmlns:a16="http://schemas.microsoft.com/office/drawing/2014/main" id="{EB3888EE-2682-4487-B6A5-65BB97141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0715" y="3094973"/>
                  <a:ext cx="2570369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5" name="Rectangle 642">
                  <a:extLst>
                    <a:ext uri="{FF2B5EF4-FFF2-40B4-BE49-F238E27FC236}">
                      <a16:creationId xmlns="" xmlns:a16="http://schemas.microsoft.com/office/drawing/2014/main" id="{CF3F705B-A5B4-4FF9-8077-E17237E90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466531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6" name="Rectangle 643">
                  <a:extLst>
                    <a:ext uri="{FF2B5EF4-FFF2-40B4-BE49-F238E27FC236}">
                      <a16:creationId xmlns="" xmlns:a16="http://schemas.microsoft.com/office/drawing/2014/main" id="{27A2B60E-9BE2-4B29-B600-AE742C1CE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3839519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7" name="Rectangle 644">
                  <a:extLst>
                    <a:ext uri="{FF2B5EF4-FFF2-40B4-BE49-F238E27FC236}">
                      <a16:creationId xmlns="" xmlns:a16="http://schemas.microsoft.com/office/drawing/2014/main" id="{4F8333FD-7F2E-4D83-810A-93B270C10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211078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8" name="Rectangle 645">
                  <a:extLst>
                    <a:ext uri="{FF2B5EF4-FFF2-40B4-BE49-F238E27FC236}">
                      <a16:creationId xmlns="" xmlns:a16="http://schemas.microsoft.com/office/drawing/2014/main" id="{99320309-4E1F-4106-B76F-01FDB0B74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502" y="4582637"/>
                  <a:ext cx="771258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39" name="Rectangle 648">
                  <a:extLst>
                    <a:ext uri="{FF2B5EF4-FFF2-40B4-BE49-F238E27FC236}">
                      <a16:creationId xmlns="" xmlns:a16="http://schemas.microsoft.com/office/drawing/2014/main" id="{ED0D650E-7C5C-414F-A5C3-DD248815B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511534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0" name="Rectangle 649">
                  <a:extLst>
                    <a:ext uri="{FF2B5EF4-FFF2-40B4-BE49-F238E27FC236}">
                      <a16:creationId xmlns="" xmlns:a16="http://schemas.microsoft.com/office/drawing/2014/main" id="{595C578B-794A-4139-A113-AEC541D19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5883093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1" name="Rectangle 650">
                  <a:extLst>
                    <a:ext uri="{FF2B5EF4-FFF2-40B4-BE49-F238E27FC236}">
                      <a16:creationId xmlns="" xmlns:a16="http://schemas.microsoft.com/office/drawing/2014/main" id="{144CC270-D5BE-4A74-AFE7-7EBD2D469F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424" y="6254652"/>
                  <a:ext cx="5998512" cy="2572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1800"/>
                </a:p>
              </p:txBody>
            </p:sp>
            <p:sp>
              <p:nvSpPr>
                <p:cNvPr id="142" name="Text Box 661">
                  <a:extLst>
                    <a:ext uri="{FF2B5EF4-FFF2-40B4-BE49-F238E27FC236}">
                      <a16:creationId xmlns="" xmlns:a16="http://schemas.microsoft.com/office/drawing/2014/main" id="{4730C0BE-8957-4E2A-8CEA-1F041964DB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86719" y="4565488"/>
                  <a:ext cx="222432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CC0000"/>
                      </a:solidFill>
                    </a:rPr>
                    <a:t>114     115    116    117     118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8E8ECD-30FE-4B48-B00F-41C1A80CD27C}"/>
                </a:ext>
              </a:extLst>
            </p:cNvPr>
            <p:cNvSpPr txBox="1"/>
            <p:nvPr/>
          </p:nvSpPr>
          <p:spPr>
            <a:xfrm>
              <a:off x="4227371" y="1265847"/>
              <a:ext cx="888069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43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0.135%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60435DC-4336-4251-AE29-D3531E6A15ED}"/>
                </a:ext>
              </a:extLst>
            </p:cNvPr>
            <p:cNvSpPr txBox="1"/>
            <p:nvPr/>
          </p:nvSpPr>
          <p:spPr>
            <a:xfrm>
              <a:off x="5128849" y="1266481"/>
              <a:ext cx="801895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44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2.09%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47E5CF7-27F1-4E00-8E63-B7C4A815E176}"/>
                </a:ext>
              </a:extLst>
            </p:cNvPr>
            <p:cNvSpPr txBox="1"/>
            <p:nvPr/>
          </p:nvSpPr>
          <p:spPr>
            <a:xfrm>
              <a:off x="1560422" y="1279737"/>
              <a:ext cx="900000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40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96.9%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C7B985A5-DF45-40E5-A059-C11C6A5111B5}"/>
                </a:ext>
              </a:extLst>
            </p:cNvPr>
            <p:cNvSpPr/>
            <p:nvPr/>
          </p:nvSpPr>
          <p:spPr>
            <a:xfrm rot="10800000">
              <a:off x="1560422" y="2084393"/>
              <a:ext cx="8013497" cy="1720112"/>
            </a:xfrm>
            <a:prstGeom prst="triangle">
              <a:avLst>
                <a:gd name="adj" fmla="val 86561"/>
              </a:avLst>
            </a:prstGeom>
            <a:solidFill>
              <a:srgbClr val="FFD966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FB2A024-8C06-4BE2-9F70-33718D9513C3}"/>
                </a:ext>
              </a:extLst>
            </p:cNvPr>
            <p:cNvSpPr txBox="1"/>
            <p:nvPr/>
          </p:nvSpPr>
          <p:spPr>
            <a:xfrm>
              <a:off x="3320909" y="1259059"/>
              <a:ext cx="900000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42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0.647%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7A226F8-4C31-4A83-9DD4-4AB762E219F7}"/>
                </a:ext>
              </a:extLst>
            </p:cNvPr>
            <p:cNvSpPr txBox="1"/>
            <p:nvPr/>
          </p:nvSpPr>
          <p:spPr>
            <a:xfrm>
              <a:off x="6887818" y="1275876"/>
              <a:ext cx="888069" cy="8078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46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0.004%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B4CBC3B-D248-4657-B698-F9158F8A9424}"/>
                </a:ext>
              </a:extLst>
            </p:cNvPr>
            <p:cNvSpPr txBox="1"/>
            <p:nvPr/>
          </p:nvSpPr>
          <p:spPr>
            <a:xfrm>
              <a:off x="8652786" y="1278220"/>
              <a:ext cx="888069" cy="807827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48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0.187%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EAFBB7B-4BC3-4DDC-8148-3E0EABD510D3}"/>
              </a:ext>
            </a:extLst>
          </p:cNvPr>
          <p:cNvSpPr txBox="1"/>
          <p:nvPr/>
        </p:nvSpPr>
        <p:spPr>
          <a:xfrm flipH="1">
            <a:off x="4635045" y="2486753"/>
            <a:ext cx="5631433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Fundamental research:</a:t>
            </a:r>
          </a:p>
          <a:p>
            <a:r>
              <a:rPr lang="en-US" sz="2000" dirty="0" smtClean="0"/>
              <a:t>	Sensitize of super heavy elements</a:t>
            </a:r>
          </a:p>
          <a:p>
            <a:r>
              <a:rPr lang="en-US" sz="2000" dirty="0" smtClean="0"/>
              <a:t>	Neutrino mass measurement</a:t>
            </a:r>
          </a:p>
          <a:p>
            <a:r>
              <a:rPr lang="en-US" sz="2000" dirty="0" smtClean="0"/>
              <a:t>	Dubble beta decay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383F4-2DD5-78C6-EBD5-53B44260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43" name="Oval 342">
            <a:extLst>
              <a:ext uri="{FF2B5EF4-FFF2-40B4-BE49-F238E27FC236}">
                <a16:creationId xmlns="" xmlns:a16="http://schemas.microsoft.com/office/drawing/2014/main" id="{190AE2B2-5062-69FB-A575-7E2BF8967D0F}"/>
              </a:ext>
            </a:extLst>
          </p:cNvPr>
          <p:cNvSpPr/>
          <p:nvPr/>
        </p:nvSpPr>
        <p:spPr>
          <a:xfrm>
            <a:off x="6927350" y="4293623"/>
            <a:ext cx="3306430" cy="567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44" name="Picture 2" descr="Picture of 96 CaF 2 crystals used in CANDLES. | Download Scientific Diagram">
            <a:extLst>
              <a:ext uri="{FF2B5EF4-FFF2-40B4-BE49-F238E27FC236}">
                <a16:creationId xmlns="" xmlns:a16="http://schemas.microsoft.com/office/drawing/2014/main" id="{C2568BFF-D24A-BFEE-0842-7FE011E6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2" y="3486384"/>
            <a:ext cx="2269116" cy="2783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" name="TextBox 344">
            <a:extLst>
              <a:ext uri="{FF2B5EF4-FFF2-40B4-BE49-F238E27FC236}">
                <a16:creationId xmlns="" xmlns:a16="http://schemas.microsoft.com/office/drawing/2014/main" id="{9EB8B9E0-5123-C696-0F85-3A5DB24D79FB}"/>
              </a:ext>
            </a:extLst>
          </p:cNvPr>
          <p:cNvSpPr txBox="1"/>
          <p:nvPr/>
        </p:nvSpPr>
        <p:spPr>
          <a:xfrm>
            <a:off x="144071" y="3140569"/>
            <a:ext cx="177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Candles detector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="" xmlns:a16="http://schemas.microsoft.com/office/drawing/2014/main" id="{A3A33918-9346-DF4F-8886-260C6E53D9AB}"/>
              </a:ext>
            </a:extLst>
          </p:cNvPr>
          <p:cNvSpPr txBox="1"/>
          <p:nvPr/>
        </p:nvSpPr>
        <p:spPr>
          <a:xfrm>
            <a:off x="9402645" y="4917672"/>
            <a:ext cx="2427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Synthesized with </a:t>
            </a:r>
            <a:r>
              <a:rPr lang="en-US" sz="2000" baseline="30000" dirty="0" smtClean="0">
                <a:solidFill>
                  <a:srgbClr val="FF0000"/>
                </a:solidFill>
              </a:rPr>
              <a:t>48</a:t>
            </a:r>
            <a:r>
              <a:rPr lang="en-US" sz="2000" dirty="0" smtClean="0">
                <a:solidFill>
                  <a:srgbClr val="FF0000"/>
                </a:solidFill>
              </a:rPr>
              <a:t>Ca</a:t>
            </a:r>
            <a:endParaRPr lang="en-NL" sz="2000" dirty="0">
              <a:solidFill>
                <a:srgbClr val="FF0000"/>
              </a:solidFill>
            </a:endParaRPr>
          </a:p>
        </p:txBody>
      </p:sp>
      <p:sp>
        <p:nvSpPr>
          <p:cNvPr id="347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85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CD4642-6DA2-4A00-8521-DEAE7D2E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Heavy calcium:  </a:t>
            </a:r>
            <a:r>
              <a:rPr lang="nl-NL" dirty="0" err="1" smtClean="0"/>
              <a:t>medical</a:t>
            </a:r>
            <a:r>
              <a:rPr lang="nl-NL" dirty="0" smtClean="0"/>
              <a:t> </a:t>
            </a:r>
            <a:r>
              <a:rPr lang="nl-NL" dirty="0" err="1" smtClean="0"/>
              <a:t>applications</a:t>
            </a:r>
            <a:r>
              <a:rPr lang="nl-NL" dirty="0" smtClean="0"/>
              <a:t> – </a:t>
            </a:r>
            <a:r>
              <a:rPr lang="nl-NL" dirty="0" err="1" smtClean="0"/>
              <a:t>Scandium</a:t>
            </a:r>
            <a:r>
              <a:rPr lang="nl-NL" dirty="0" smtClean="0"/>
              <a:t> 44 </a:t>
            </a:r>
            <a:r>
              <a:rPr lang="nl-NL" dirty="0"/>
              <a:t>&amp; 47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FD57917-018F-4426-919D-3A1371FE6E2E}"/>
              </a:ext>
            </a:extLst>
          </p:cNvPr>
          <p:cNvGrpSpPr/>
          <p:nvPr/>
        </p:nvGrpSpPr>
        <p:grpSpPr>
          <a:xfrm>
            <a:off x="1731477" y="1496971"/>
            <a:ext cx="7868033" cy="820702"/>
            <a:chOff x="1731477" y="1496971"/>
            <a:chExt cx="7868033" cy="820702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8E8ECD-30FE-4B48-B00F-41C1A80CD27C}"/>
                </a:ext>
              </a:extLst>
            </p:cNvPr>
            <p:cNvSpPr txBox="1"/>
            <p:nvPr/>
          </p:nvSpPr>
          <p:spPr>
            <a:xfrm>
              <a:off x="4360863" y="1503695"/>
              <a:ext cx="875561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43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0.135%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60435DC-4336-4251-AE29-D3531E6A15ED}"/>
                </a:ext>
              </a:extLst>
            </p:cNvPr>
            <p:cNvSpPr txBox="1"/>
            <p:nvPr/>
          </p:nvSpPr>
          <p:spPr>
            <a:xfrm>
              <a:off x="5249644" y="1504323"/>
              <a:ext cx="79060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44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2.09%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47E5CF7-27F1-4E00-8E63-B7C4A815E176}"/>
                </a:ext>
              </a:extLst>
            </p:cNvPr>
            <p:cNvSpPr txBox="1"/>
            <p:nvPr/>
          </p:nvSpPr>
          <p:spPr>
            <a:xfrm>
              <a:off x="1731477" y="1517454"/>
              <a:ext cx="887324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40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96.9%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FB2A024-8C06-4BE2-9F70-33718D9513C3}"/>
                </a:ext>
              </a:extLst>
            </p:cNvPr>
            <p:cNvSpPr txBox="1"/>
            <p:nvPr/>
          </p:nvSpPr>
          <p:spPr>
            <a:xfrm>
              <a:off x="3467168" y="1496971"/>
              <a:ext cx="887324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42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0.647%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7A226F8-4C31-4A83-9DD4-4AB762E219F7}"/>
                </a:ext>
              </a:extLst>
            </p:cNvPr>
            <p:cNvSpPr txBox="1"/>
            <p:nvPr/>
          </p:nvSpPr>
          <p:spPr>
            <a:xfrm>
              <a:off x="6983839" y="1513630"/>
              <a:ext cx="87556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46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0.004%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B4CBC3B-D248-4657-B698-F9158F8A9424}"/>
                </a:ext>
              </a:extLst>
            </p:cNvPr>
            <p:cNvSpPr txBox="1"/>
            <p:nvPr/>
          </p:nvSpPr>
          <p:spPr>
            <a:xfrm>
              <a:off x="8723949" y="1515952"/>
              <a:ext cx="87556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48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0.187%</a:t>
              </a:r>
            </a:p>
          </p:txBody>
        </p:sp>
      </p:grpSp>
      <p:pic>
        <p:nvPicPr>
          <p:cNvPr id="14" name="Picture 6" descr="Novel chelators for Scandium-44 in PET imaging of prostate cancer - EPSRC  CDT in Smart Medical Imaging">
            <a:extLst>
              <a:ext uri="{FF2B5EF4-FFF2-40B4-BE49-F238E27FC236}">
                <a16:creationId xmlns="" xmlns:a16="http://schemas.microsoft.com/office/drawing/2014/main" id="{358D711A-576B-431E-8B62-6A0FC552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0" y="3131150"/>
            <a:ext cx="2749550" cy="26035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ancers | Free Full-Text | Lutetium-177 Labelled PSMA Targeted Therapy in  Advanced Prostate Cancer: Current Status and Future Perspectives">
            <a:extLst>
              <a:ext uri="{FF2B5EF4-FFF2-40B4-BE49-F238E27FC236}">
                <a16:creationId xmlns="" xmlns:a16="http://schemas.microsoft.com/office/drawing/2014/main" id="{991AEE2E-D365-4C5C-8671-1A8C05A26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8" t="3928" r="2912" b="6082"/>
          <a:stretch/>
        </p:blipFill>
        <p:spPr bwMode="auto">
          <a:xfrm>
            <a:off x="3910830" y="3502078"/>
            <a:ext cx="4284000" cy="23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1C0B17B-BAB7-4977-9A00-E1A392CF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70" y="3318258"/>
            <a:ext cx="3789680" cy="2707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D32E3F-1DFD-4B94-92CD-DFAD05AD0E8A}"/>
              </a:ext>
            </a:extLst>
          </p:cNvPr>
          <p:cNvSpPr/>
          <p:nvPr/>
        </p:nvSpPr>
        <p:spPr>
          <a:xfrm>
            <a:off x="3681391" y="3003766"/>
            <a:ext cx="8046558" cy="32384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581E9F-0174-F6F6-7999-F4C4F55806EC}"/>
              </a:ext>
            </a:extLst>
          </p:cNvPr>
          <p:cNvSpPr txBox="1"/>
          <p:nvPr/>
        </p:nvSpPr>
        <p:spPr>
          <a:xfrm>
            <a:off x="17132968" y="-2695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F29B831-AA50-48CE-7E66-D6426D1E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2A469D-1CB5-8C5B-0EA7-F8F9B67E7A76}"/>
              </a:ext>
            </a:extLst>
          </p:cNvPr>
          <p:cNvSpPr txBox="1"/>
          <p:nvPr/>
        </p:nvSpPr>
        <p:spPr>
          <a:xfrm>
            <a:off x="368960" y="5956243"/>
            <a:ext cx="1091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PET scan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5F051A-9F7F-D2DE-3861-5B037DB37803}"/>
              </a:ext>
            </a:extLst>
          </p:cNvPr>
          <p:cNvSpPr txBox="1"/>
          <p:nvPr/>
        </p:nvSpPr>
        <p:spPr>
          <a:xfrm>
            <a:off x="3910830" y="5842078"/>
            <a:ext cx="2041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Radiation therapy</a:t>
            </a:r>
            <a:endParaRPr lang="en-NL" sz="2000" dirty="0">
              <a:solidFill>
                <a:srgbClr val="0070C0"/>
              </a:solidFill>
            </a:endParaRP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40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A5BBB-8B1F-0AB3-2307-C8311EAD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crisis in </a:t>
            </a:r>
            <a:r>
              <a:rPr lang="en-US" dirty="0" err="1" smtClean="0"/>
              <a:t>europe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2BF346-7A09-8724-1D8B-B91893A64D3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2" y="966787"/>
            <a:ext cx="6286500" cy="49244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C202DEC-A620-08FA-B925-FE570C4359C7}"/>
              </a:ext>
            </a:extLst>
          </p:cNvPr>
          <p:cNvSpPr/>
          <p:nvPr/>
        </p:nvSpPr>
        <p:spPr>
          <a:xfrm>
            <a:off x="609600" y="2109787"/>
            <a:ext cx="609599" cy="601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6EEF5C4-B25D-85AA-0810-4FF9050C8F84}"/>
              </a:ext>
            </a:extLst>
          </p:cNvPr>
          <p:cNvSpPr txBox="1"/>
          <p:nvPr/>
        </p:nvSpPr>
        <p:spPr>
          <a:xfrm>
            <a:off x="7413082" y="408563"/>
            <a:ext cx="44983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02"/>
            <a:r>
              <a:rPr lang="en-NL" sz="2000" b="1" dirty="0">
                <a:solidFill>
                  <a:prstClr val="black"/>
                </a:solidFill>
                <a:latin typeface="Open Sans"/>
              </a:rPr>
              <a:t>Calcium </a:t>
            </a:r>
            <a:r>
              <a:rPr lang="en-NL" sz="2000" b="1" dirty="0" smtClean="0">
                <a:solidFill>
                  <a:prstClr val="black"/>
                </a:solidFill>
                <a:latin typeface="Open Sans"/>
              </a:rPr>
              <a:t>producti</a:t>
            </a:r>
            <a:r>
              <a:rPr lang="en-US" sz="2000" b="1" dirty="0" smtClean="0">
                <a:solidFill>
                  <a:prstClr val="black"/>
                </a:solidFill>
                <a:latin typeface="Open Sans"/>
              </a:rPr>
              <a:t>on</a:t>
            </a:r>
            <a:r>
              <a:rPr lang="en-NL" sz="2000" b="1" dirty="0" smtClean="0">
                <a:solidFill>
                  <a:prstClr val="black"/>
                </a:solidFill>
                <a:latin typeface="Open Sans"/>
              </a:rPr>
              <a:t>:</a:t>
            </a:r>
            <a:endParaRPr lang="en-NL" sz="2000" b="1" dirty="0">
              <a:solidFill>
                <a:prstClr val="black"/>
              </a:solidFill>
              <a:latin typeface="Open Sans"/>
            </a:endParaRPr>
          </a:p>
          <a:p>
            <a:pPr marL="285750" indent="-285750" defTabSz="1088502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Open Sans"/>
              </a:rPr>
              <a:t>Only with a </a:t>
            </a:r>
            <a:r>
              <a:rPr lang="en-US" sz="2000" dirty="0" err="1" smtClean="0">
                <a:solidFill>
                  <a:prstClr val="black"/>
                </a:solidFill>
                <a:latin typeface="Open Sans"/>
              </a:rPr>
              <a:t>calutron</a:t>
            </a:r>
            <a:endParaRPr lang="en-NL" sz="2000" dirty="0">
              <a:solidFill>
                <a:srgbClr val="0070C0"/>
              </a:solidFill>
              <a:latin typeface="Open Sans"/>
            </a:endParaRPr>
          </a:p>
          <a:p>
            <a:pPr marL="285750" indent="-285750" defTabSz="1088502">
              <a:buFont typeface="Arial" panose="020B0604020202020204" pitchFamily="34" charset="0"/>
              <a:buChar char="•"/>
            </a:pPr>
            <a:r>
              <a:rPr lang="en-NL" sz="2000" dirty="0" smtClean="0">
                <a:solidFill>
                  <a:prstClr val="black"/>
                </a:solidFill>
                <a:latin typeface="Open Sans"/>
              </a:rPr>
              <a:t>Ineffici</a:t>
            </a:r>
            <a:r>
              <a:rPr lang="en-US" sz="2000" dirty="0" smtClean="0">
                <a:solidFill>
                  <a:prstClr val="black"/>
                </a:solidFill>
                <a:latin typeface="Open Sans"/>
              </a:rPr>
              <a:t>e</a:t>
            </a:r>
            <a:r>
              <a:rPr lang="en-NL" sz="2000" dirty="0" smtClean="0">
                <a:solidFill>
                  <a:prstClr val="black"/>
                </a:solidFill>
                <a:latin typeface="Open Sans"/>
              </a:rPr>
              <a:t>nt</a:t>
            </a:r>
            <a:r>
              <a:rPr lang="en-NL" sz="2000" dirty="0">
                <a:solidFill>
                  <a:prstClr val="black"/>
                </a:solidFill>
                <a:latin typeface="Open Sans"/>
              </a:rPr>
              <a:t>: 10g </a:t>
            </a:r>
            <a:r>
              <a:rPr lang="en-NL" sz="2000" baseline="30000" dirty="0">
                <a:solidFill>
                  <a:prstClr val="black"/>
                </a:solidFill>
                <a:latin typeface="Open Sans"/>
              </a:rPr>
              <a:t>48</a:t>
            </a:r>
            <a:r>
              <a:rPr lang="en-NL" sz="2000" dirty="0">
                <a:solidFill>
                  <a:prstClr val="black"/>
                </a:solidFill>
                <a:latin typeface="Open Sans"/>
              </a:rPr>
              <a:t>Ca/jaar</a:t>
            </a:r>
          </a:p>
          <a:p>
            <a:pPr marL="285750" indent="-285750" defTabSz="1088502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Open Sans"/>
              </a:rPr>
              <a:t>Expensive</a:t>
            </a:r>
            <a:r>
              <a:rPr lang="en-NL" sz="2000" dirty="0" smtClean="0">
                <a:solidFill>
                  <a:prstClr val="black"/>
                </a:solidFill>
                <a:latin typeface="Open Sans"/>
              </a:rPr>
              <a:t>( </a:t>
            </a:r>
            <a:r>
              <a:rPr lang="en-NL" sz="2000" dirty="0">
                <a:solidFill>
                  <a:prstClr val="black"/>
                </a:solidFill>
                <a:latin typeface="Open Sans"/>
              </a:rPr>
              <a:t>1g </a:t>
            </a:r>
            <a:r>
              <a:rPr lang="en-NL" sz="2000" baseline="30000" dirty="0">
                <a:solidFill>
                  <a:prstClr val="black"/>
                </a:solidFill>
                <a:latin typeface="Open Sans"/>
              </a:rPr>
              <a:t>48</a:t>
            </a:r>
            <a:r>
              <a:rPr lang="en-NL" sz="2000" dirty="0">
                <a:solidFill>
                  <a:prstClr val="black"/>
                </a:solidFill>
                <a:latin typeface="Open Sans"/>
              </a:rPr>
              <a:t>Ca = 500k€</a:t>
            </a:r>
            <a:r>
              <a:rPr lang="en-NL" sz="2000" dirty="0" smtClean="0">
                <a:solidFill>
                  <a:prstClr val="black"/>
                </a:solidFill>
                <a:latin typeface="Open Sans"/>
              </a:rPr>
              <a:t>)</a:t>
            </a:r>
            <a:endParaRPr lang="en-US" sz="2000" dirty="0" smtClean="0">
              <a:solidFill>
                <a:prstClr val="black"/>
              </a:solidFill>
              <a:latin typeface="Open Sans"/>
            </a:endParaRPr>
          </a:p>
          <a:p>
            <a:pPr marL="285750" indent="-285750" defTabSz="1088502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Open Sans"/>
              </a:rPr>
              <a:t>Other elements take priority (</a:t>
            </a:r>
            <a:r>
              <a:rPr lang="en-NL" sz="2000" baseline="30000" dirty="0" smtClean="0">
                <a:solidFill>
                  <a:prstClr val="black"/>
                </a:solidFill>
                <a:latin typeface="Open Sans"/>
              </a:rPr>
              <a:t>177</a:t>
            </a:r>
            <a:r>
              <a:rPr lang="en-NL" sz="2000" dirty="0" smtClean="0">
                <a:solidFill>
                  <a:prstClr val="black"/>
                </a:solidFill>
                <a:latin typeface="Open Sans"/>
              </a:rPr>
              <a:t>Lu</a:t>
            </a:r>
            <a:r>
              <a:rPr lang="en-US" sz="2000" dirty="0" smtClean="0">
                <a:solidFill>
                  <a:prstClr val="black"/>
                </a:solidFill>
                <a:latin typeface="Open Sans"/>
              </a:rPr>
              <a:t>) </a:t>
            </a:r>
            <a:endParaRPr lang="en-NL" sz="2000" dirty="0">
              <a:solidFill>
                <a:prstClr val="black"/>
              </a:solidFill>
              <a:latin typeface="Open Sans"/>
            </a:endParaRPr>
          </a:p>
        </p:txBody>
      </p:sp>
      <p:pic>
        <p:nvPicPr>
          <p:cNvPr id="13" name="Picture 2" descr="Calutron - Energy Education">
            <a:extLst>
              <a:ext uri="{FF2B5EF4-FFF2-40B4-BE49-F238E27FC236}">
                <a16:creationId xmlns="" xmlns:a16="http://schemas.microsoft.com/office/drawing/2014/main" id="{809E3E5B-0F3B-3225-6012-EE0C5BE0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16" y="2858017"/>
            <a:ext cx="4572000" cy="329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2D1BBA37-E975-47B2-2DBF-76FCA122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49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8C852-5597-B8EC-98A6-90B597E0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BE841-539B-BBEC-0643-1DC97009D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57" y="1541035"/>
            <a:ext cx="10972800" cy="476070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en-NL" dirty="0">
                <a:solidFill>
                  <a:schemeClr val="tx1"/>
                </a:solidFill>
              </a:rPr>
              <a:t>Pre-enrichment </a:t>
            </a:r>
            <a:r>
              <a:rPr lang="en-US" dirty="0" smtClean="0">
                <a:solidFill>
                  <a:schemeClr val="tx1"/>
                </a:solidFill>
              </a:rPr>
              <a:t>of </a:t>
            </a:r>
            <a:r>
              <a:rPr lang="en-NL" dirty="0" smtClean="0">
                <a:solidFill>
                  <a:schemeClr val="tx1"/>
                </a:solidFill>
              </a:rPr>
              <a:t>calcium</a:t>
            </a:r>
            <a:r>
              <a:rPr lang="en-NL" dirty="0">
                <a:solidFill>
                  <a:schemeClr val="tx1"/>
                </a:solidFill>
              </a:rPr>
              <a:t>, </a:t>
            </a:r>
            <a:r>
              <a:rPr lang="en-US" dirty="0" smtClean="0"/>
              <a:t>a</a:t>
            </a:r>
            <a:r>
              <a:rPr lang="en-US" dirty="0" smtClean="0">
                <a:solidFill>
                  <a:schemeClr val="tx1"/>
                </a:solidFill>
              </a:rPr>
              <a:t>im </a:t>
            </a:r>
            <a:r>
              <a:rPr lang="en-NL" baseline="30000" dirty="0" smtClean="0">
                <a:solidFill>
                  <a:schemeClr val="tx1"/>
                </a:solidFill>
              </a:rPr>
              <a:t>48</a:t>
            </a:r>
            <a:r>
              <a:rPr lang="en-NL" dirty="0" smtClean="0">
                <a:solidFill>
                  <a:schemeClr val="tx1"/>
                </a:solidFill>
              </a:rPr>
              <a:t>Ca</a:t>
            </a:r>
            <a:r>
              <a:rPr lang="en-NL" dirty="0">
                <a:solidFill>
                  <a:schemeClr val="tx1"/>
                </a:solidFill>
              </a:rPr>
              <a:t>: 0.2% → 1</a:t>
            </a:r>
            <a:r>
              <a:rPr lang="en-NL" dirty="0" smtClean="0">
                <a:solidFill>
                  <a:schemeClr val="tx1"/>
                </a:solidFill>
              </a:rPr>
              <a:t>%</a:t>
            </a:r>
            <a:endParaRPr lang="en-NL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to </a:t>
            </a:r>
            <a:r>
              <a:rPr lang="en-US" dirty="0" err="1" smtClean="0">
                <a:solidFill>
                  <a:schemeClr val="tx1"/>
                </a:solidFill>
              </a:rPr>
              <a:t>calutron</a:t>
            </a:r>
            <a:r>
              <a:rPr lang="en-US" dirty="0" smtClean="0">
                <a:solidFill>
                  <a:schemeClr val="tx1"/>
                </a:solidFill>
              </a:rPr>
              <a:t> for </a:t>
            </a:r>
            <a:r>
              <a:rPr lang="en-US" dirty="0" err="1" smtClean="0">
                <a:solidFill>
                  <a:schemeClr val="tx1"/>
                </a:solidFill>
              </a:rPr>
              <a:t>seperation</a:t>
            </a:r>
            <a:r>
              <a:rPr lang="en-NL" dirty="0" smtClean="0">
                <a:solidFill>
                  <a:schemeClr val="tx1"/>
                </a:solidFill>
              </a:rPr>
              <a:t>:</a:t>
            </a:r>
            <a:endParaRPr lang="en-NL" dirty="0">
              <a:solidFill>
                <a:schemeClr val="tx1"/>
              </a:solidFill>
            </a:endParaRPr>
          </a:p>
          <a:p>
            <a:pPr lvl="1"/>
            <a:r>
              <a:rPr lang="en-NL" sz="2400" b="1" baseline="30000" dirty="0">
                <a:solidFill>
                  <a:srgbClr val="00B050"/>
                </a:solidFill>
              </a:rPr>
              <a:t>44</a:t>
            </a:r>
            <a:r>
              <a:rPr lang="en-NL" sz="2400" b="1" dirty="0">
                <a:solidFill>
                  <a:srgbClr val="00B050"/>
                </a:solidFill>
              </a:rPr>
              <a:t>Ca</a:t>
            </a:r>
            <a:r>
              <a:rPr lang="en-NL" dirty="0"/>
              <a:t> </a:t>
            </a:r>
            <a:r>
              <a:rPr lang="en-US" sz="2400" dirty="0" smtClean="0"/>
              <a:t>for </a:t>
            </a:r>
            <a:r>
              <a:rPr lang="en-NL" sz="2400" baseline="30000" dirty="0" smtClean="0"/>
              <a:t>44</a:t>
            </a:r>
            <a:r>
              <a:rPr lang="en-NL" sz="2400" dirty="0" smtClean="0"/>
              <a:t>Sc</a:t>
            </a:r>
            <a:endParaRPr lang="en-NL" sz="2400" dirty="0"/>
          </a:p>
          <a:p>
            <a:pPr lvl="1"/>
            <a:r>
              <a:rPr lang="en-NL" sz="2400" b="1" baseline="30000" dirty="0">
                <a:solidFill>
                  <a:srgbClr val="FF0000"/>
                </a:solidFill>
              </a:rPr>
              <a:t>46</a:t>
            </a:r>
            <a:r>
              <a:rPr lang="en-NL" sz="2400" b="1" dirty="0">
                <a:solidFill>
                  <a:srgbClr val="FF0000"/>
                </a:solidFill>
              </a:rPr>
              <a:t>Ca</a:t>
            </a:r>
            <a:r>
              <a:rPr lang="en-NL" dirty="0"/>
              <a:t> </a:t>
            </a:r>
            <a:r>
              <a:rPr lang="en-US" sz="2400" dirty="0" smtClean="0"/>
              <a:t>for </a:t>
            </a:r>
            <a:r>
              <a:rPr lang="en-NL" sz="2400" baseline="30000" dirty="0" smtClean="0"/>
              <a:t>47</a:t>
            </a:r>
            <a:r>
              <a:rPr lang="en-NL" sz="2400" dirty="0" smtClean="0"/>
              <a:t>Sc</a:t>
            </a:r>
            <a:endParaRPr lang="en-NL" sz="2400" dirty="0"/>
          </a:p>
          <a:p>
            <a:pPr lvl="1"/>
            <a:r>
              <a:rPr lang="en-NL" sz="2400" b="1" baseline="30000" dirty="0">
                <a:solidFill>
                  <a:srgbClr val="00B0F0"/>
                </a:solidFill>
              </a:rPr>
              <a:t>48</a:t>
            </a:r>
            <a:r>
              <a:rPr lang="en-NL" sz="2400" b="1" dirty="0">
                <a:solidFill>
                  <a:srgbClr val="00B0F0"/>
                </a:solidFill>
              </a:rPr>
              <a:t>Ca </a:t>
            </a:r>
            <a:r>
              <a:rPr lang="en-US" sz="2400" dirty="0" smtClean="0"/>
              <a:t>for research</a:t>
            </a:r>
            <a:r>
              <a:rPr lang="en-NL" sz="2400" dirty="0" smtClean="0"/>
              <a:t> </a:t>
            </a:r>
            <a:r>
              <a:rPr lang="en-US" sz="2400" dirty="0" smtClean="0"/>
              <a:t>and </a:t>
            </a:r>
            <a:r>
              <a:rPr lang="en-NL" sz="2400" baseline="30000" dirty="0" smtClean="0"/>
              <a:t>47</a:t>
            </a:r>
            <a:r>
              <a:rPr lang="en-NL" sz="2400" dirty="0" smtClean="0"/>
              <a:t>Sc </a:t>
            </a:r>
            <a:endParaRPr lang="en-NL" sz="2400" dirty="0"/>
          </a:p>
          <a:p>
            <a:r>
              <a:rPr lang="en-US" dirty="0" smtClean="0">
                <a:solidFill>
                  <a:schemeClr val="tx1"/>
                </a:solidFill>
              </a:rPr>
              <a:t>Reduces cost and increase production</a:t>
            </a:r>
            <a:endParaRPr lang="en-NL" dirty="0">
              <a:solidFill>
                <a:schemeClr val="tx1"/>
              </a:solidFill>
            </a:endParaRPr>
          </a:p>
          <a:p>
            <a:r>
              <a:rPr lang="en-NL" dirty="0" smtClean="0">
                <a:solidFill>
                  <a:schemeClr val="tx1"/>
                </a:solidFill>
              </a:rPr>
              <a:t>Validatie </a:t>
            </a:r>
            <a:r>
              <a:rPr lang="en-NL" dirty="0">
                <a:solidFill>
                  <a:schemeClr val="tx1"/>
                </a:solidFill>
              </a:rPr>
              <a:t>experiment op Radboud Universiteit (2018</a:t>
            </a:r>
            <a:r>
              <a:rPr lang="en-NL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Demonstrator grant NWO</a:t>
            </a:r>
            <a:endParaRPr lang="en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L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51676D6-A3EF-417B-A762-A9F049F7DB8F}"/>
              </a:ext>
            </a:extLst>
          </p:cNvPr>
          <p:cNvGrpSpPr/>
          <p:nvPr/>
        </p:nvGrpSpPr>
        <p:grpSpPr>
          <a:xfrm>
            <a:off x="1731477" y="1331871"/>
            <a:ext cx="7868033" cy="820702"/>
            <a:chOff x="1731477" y="1496971"/>
            <a:chExt cx="7868033" cy="82070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03BF92A-2DF7-4CAA-A66F-5588E8683917}"/>
                </a:ext>
              </a:extLst>
            </p:cNvPr>
            <p:cNvSpPr txBox="1"/>
            <p:nvPr/>
          </p:nvSpPr>
          <p:spPr>
            <a:xfrm>
              <a:off x="4360863" y="1503695"/>
              <a:ext cx="875561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43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0.135%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903CA19-7144-4E95-8DA8-31231FA2BFBF}"/>
                </a:ext>
              </a:extLst>
            </p:cNvPr>
            <p:cNvSpPr txBox="1"/>
            <p:nvPr/>
          </p:nvSpPr>
          <p:spPr>
            <a:xfrm>
              <a:off x="5249644" y="1504323"/>
              <a:ext cx="79060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44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2.09%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3A207DC-F311-4C94-952B-BE8758DDACCA}"/>
                </a:ext>
              </a:extLst>
            </p:cNvPr>
            <p:cNvSpPr txBox="1"/>
            <p:nvPr/>
          </p:nvSpPr>
          <p:spPr>
            <a:xfrm>
              <a:off x="1731477" y="1517454"/>
              <a:ext cx="887324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40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96.9%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4FE2CD3-0BC6-4C06-B7F5-A095C5ACC728}"/>
                </a:ext>
              </a:extLst>
            </p:cNvPr>
            <p:cNvSpPr txBox="1"/>
            <p:nvPr/>
          </p:nvSpPr>
          <p:spPr>
            <a:xfrm>
              <a:off x="3467168" y="1496971"/>
              <a:ext cx="887324" cy="8002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42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0.647%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F126173-659F-4334-987E-1BD1B74057CE}"/>
                </a:ext>
              </a:extLst>
            </p:cNvPr>
            <p:cNvSpPr txBox="1"/>
            <p:nvPr/>
          </p:nvSpPr>
          <p:spPr>
            <a:xfrm>
              <a:off x="6983839" y="1513630"/>
              <a:ext cx="87556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46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0.004%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BAD3154-C730-42D8-8305-7E348B06F027}"/>
                </a:ext>
              </a:extLst>
            </p:cNvPr>
            <p:cNvSpPr txBox="1"/>
            <p:nvPr/>
          </p:nvSpPr>
          <p:spPr>
            <a:xfrm>
              <a:off x="8723949" y="1515952"/>
              <a:ext cx="875561" cy="800219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B0F0"/>
              </a:solidFill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solidFill>
                    <a:schemeClr val="bg1"/>
                  </a:solidFill>
                </a:rPr>
                <a:t>48</a:t>
              </a:r>
              <a:r>
                <a:rPr lang="en-US" sz="2800" dirty="0">
                  <a:solidFill>
                    <a:schemeClr val="bg1"/>
                  </a:solidFill>
                </a:rPr>
                <a:t>Ca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0.187%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8D8B013A-A248-B6C0-7A4A-F7E088F7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xmlns="" id="{930C69E0-358C-00EB-F9CB-66DBB74D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dirty="0" smtClean="0"/>
              <a:t>08/11/2024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915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60C9CC-C0BA-08F0-5242-389E51DA0CA5}"/>
              </a:ext>
            </a:extLst>
          </p:cNvPr>
          <p:cNvSpPr txBox="1"/>
          <p:nvPr/>
        </p:nvSpPr>
        <p:spPr>
          <a:xfrm>
            <a:off x="8232092" y="1759383"/>
            <a:ext cx="2039982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 err="1"/>
              <a:t>Couter</a:t>
            </a:r>
            <a:r>
              <a:rPr lang="en-US" sz="1633" dirty="0"/>
              <a:t> current due to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633" dirty="0"/>
              <a:t>Gravity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633" dirty="0"/>
              <a:t>Capillary 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C58AD3-A3AF-5DF1-B976-CD85D828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01AC37-EB9A-EB1D-6C64-02C27329F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4" r="1484"/>
          <a:stretch>
            <a:fillRect/>
          </a:stretch>
        </p:blipFill>
        <p:spPr>
          <a:xfrm>
            <a:off x="4232635" y="1356155"/>
            <a:ext cx="6800550" cy="4895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EE6696-5E0E-205B-D8F8-363E281F2AED}"/>
              </a:ext>
            </a:extLst>
          </p:cNvPr>
          <p:cNvSpPr txBox="1"/>
          <p:nvPr/>
        </p:nvSpPr>
        <p:spPr>
          <a:xfrm>
            <a:off x="1032820" y="5857336"/>
            <a:ext cx="380585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latin typeface="Times" pitchFamily="2" charset="0"/>
              </a:rPr>
              <a:t>A. Klemm, Z. </a:t>
            </a:r>
            <a:r>
              <a:rPr lang="en-US" sz="1633" dirty="0" err="1">
                <a:latin typeface="Times" pitchFamily="2" charset="0"/>
              </a:rPr>
              <a:t>Naturforsch</a:t>
            </a:r>
            <a:r>
              <a:rPr lang="en-US" sz="1633" dirty="0">
                <a:latin typeface="Times" pitchFamily="2" charset="0"/>
              </a:rPr>
              <a:t>. </a:t>
            </a:r>
            <a:r>
              <a:rPr lang="en-US" sz="1633" b="1" dirty="0">
                <a:latin typeface="Times" pitchFamily="2" charset="0"/>
              </a:rPr>
              <a:t>6a</a:t>
            </a:r>
            <a:r>
              <a:rPr lang="en-US" sz="1633" dirty="0">
                <a:latin typeface="Times" pitchFamily="2" charset="0"/>
              </a:rPr>
              <a:t>, 512 (1951).</a:t>
            </a:r>
            <a:endParaRPr lang="en-US" sz="163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ECE2B1-F975-42C0-61F4-044459D6C9C9}"/>
              </a:ext>
            </a:extLst>
          </p:cNvPr>
          <p:cNvSpPr txBox="1"/>
          <p:nvPr/>
        </p:nvSpPr>
        <p:spPr>
          <a:xfrm>
            <a:off x="7037977" y="1029183"/>
            <a:ext cx="87671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cathode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CE9507-7237-EF33-EC57-2904D905E6EF}"/>
              </a:ext>
            </a:extLst>
          </p:cNvPr>
          <p:cNvSpPr txBox="1"/>
          <p:nvPr/>
        </p:nvSpPr>
        <p:spPr>
          <a:xfrm>
            <a:off x="5970318" y="1012534"/>
            <a:ext cx="72167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anode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6079AC-E0E5-323D-EBE3-CF67851F8042}"/>
              </a:ext>
            </a:extLst>
          </p:cNvPr>
          <p:cNvSpPr txBox="1"/>
          <p:nvPr/>
        </p:nvSpPr>
        <p:spPr>
          <a:xfrm>
            <a:off x="2076617" y="5500237"/>
            <a:ext cx="164378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>
                <a:solidFill>
                  <a:srgbClr val="0070C0"/>
                </a:solidFill>
              </a:rPr>
              <a:t>Klemm method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77BAE-1B52-28BE-B98A-D1173BE3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A6BE841-539B-BBEC-0643-1DC97009D6B0}"/>
              </a:ext>
            </a:extLst>
          </p:cNvPr>
          <p:cNvSpPr txBox="1">
            <a:spLocks/>
          </p:cNvSpPr>
          <p:nvPr/>
        </p:nvSpPr>
        <p:spPr>
          <a:xfrm>
            <a:off x="665357" y="1541035"/>
            <a:ext cx="10972800" cy="47607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2100" noProof="0" dirty="0" smtClean="0"/>
              <a:t>Counter </a:t>
            </a:r>
            <a:r>
              <a:rPr lang="nl-NL" sz="2100" noProof="0" dirty="0" err="1" smtClean="0"/>
              <a:t>current</a:t>
            </a:r>
            <a:r>
              <a:rPr lang="nl-NL" sz="2100" noProof="0" dirty="0" smtClean="0"/>
              <a:t> </a:t>
            </a:r>
            <a:r>
              <a:rPr lang="nl-NL" sz="2100" noProof="0" dirty="0" err="1" smtClean="0"/>
              <a:t>due</a:t>
            </a:r>
            <a:r>
              <a:rPr lang="nl-NL" sz="2100" noProof="0" dirty="0" smtClean="0"/>
              <a:t> to:</a:t>
            </a:r>
          </a:p>
          <a:p>
            <a:pPr marL="714375" lvl="1" indent="-257175" defTabSz="342900">
              <a:spcBef>
                <a:spcPct val="20000"/>
              </a:spcBef>
              <a:buFont typeface="Arial"/>
              <a:buChar char="•"/>
            </a:pPr>
            <a:r>
              <a:rPr kumimoji="0" lang="nl-NL" sz="21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Gravity</a:t>
            </a:r>
            <a:endParaRPr kumimoji="0" lang="nl-NL" sz="21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14375" lvl="1" indent="-257175" defTabSz="342900">
              <a:spcBef>
                <a:spcPct val="20000"/>
              </a:spcBef>
              <a:buFont typeface="Arial"/>
              <a:buChar char="•"/>
            </a:pPr>
            <a:r>
              <a:rPr lang="nl-NL" sz="2100" noProof="0" dirty="0" err="1" smtClean="0"/>
              <a:t>Capillary</a:t>
            </a:r>
            <a:r>
              <a:rPr lang="nl-NL" sz="2100" noProof="0" dirty="0" smtClean="0"/>
              <a:t> action</a:t>
            </a:r>
          </a:p>
          <a:p>
            <a:pPr marL="257175" indent="-257175" defTabSz="342900">
              <a:spcBef>
                <a:spcPct val="20000"/>
              </a:spcBef>
              <a:buFont typeface="Arial"/>
              <a:buChar char="•"/>
            </a:pPr>
            <a:r>
              <a:rPr kumimoji="0" lang="nl-NL" sz="21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???</a:t>
            </a:r>
            <a:endParaRPr kumimoji="0" lang="nl-NL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4BE8C852-5597-B8EC-98A6-90B597E0A9A8}"/>
              </a:ext>
            </a:extLst>
          </p:cNvPr>
          <p:cNvSpPr txBox="1">
            <a:spLocks/>
          </p:cNvSpPr>
          <p:nvPr/>
        </p:nvSpPr>
        <p:spPr>
          <a:xfrm>
            <a:off x="609599" y="136522"/>
            <a:ext cx="10972799" cy="76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342900">
              <a:spcBef>
                <a:spcPct val="0"/>
              </a:spcBef>
            </a:pPr>
            <a:r>
              <a:rPr lang="en-US" sz="2000" b="1" dirty="0" smtClean="0">
                <a:solidFill>
                  <a:srgbClr val="E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Molten-salt counter current </a:t>
            </a:r>
            <a:r>
              <a:rPr lang="en-US" sz="2000" b="1" dirty="0" err="1" smtClean="0">
                <a:solidFill>
                  <a:srgbClr val="E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electromigration</a:t>
            </a:r>
            <a:endParaRPr lang="en-NL" sz="2000" b="1" dirty="0">
              <a:solidFill>
                <a:srgbClr val="E4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9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DDC55D27-A411-4EDD-82E2-633BE4E2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Low-temp CCEM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1A5225-A610-47A1-632D-4D770788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08/11/2024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1C8C6F-BC6E-49F6-A78A-E388A854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51" y="3235329"/>
            <a:ext cx="2736287" cy="239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C99830-8D70-D730-1A53-247681B0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209" y="378543"/>
            <a:ext cx="4424144" cy="5898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38E8CD-C7AD-8C1C-A1D8-628AD766ACC6}"/>
              </a:ext>
            </a:extLst>
          </p:cNvPr>
          <p:cNvSpPr txBox="1"/>
          <p:nvPr/>
        </p:nvSpPr>
        <p:spPr>
          <a:xfrm>
            <a:off x="2020171" y="5593644"/>
            <a:ext cx="2473049" cy="76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2" dirty="0" err="1"/>
              <a:t>NdG</a:t>
            </a:r>
            <a:r>
              <a:rPr lang="en-US" sz="1452" dirty="0"/>
              <a:t>, Levi </a:t>
            </a:r>
            <a:r>
              <a:rPr lang="en-US" sz="1452" dirty="0" err="1"/>
              <a:t>Sleegers</a:t>
            </a:r>
            <a:endParaRPr lang="en-US" sz="1452" dirty="0"/>
          </a:p>
          <a:p>
            <a:r>
              <a:rPr lang="en-US" sz="1452" dirty="0"/>
              <a:t>Presented at </a:t>
            </a:r>
          </a:p>
          <a:p>
            <a:r>
              <a:rPr lang="en-US" sz="1452" dirty="0"/>
              <a:t>NNV subatomic physics (2018)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426F01-103A-E816-31CC-F81BF3EC0D43}"/>
              </a:ext>
            </a:extLst>
          </p:cNvPr>
          <p:cNvSpPr txBox="1"/>
          <p:nvPr/>
        </p:nvSpPr>
        <p:spPr>
          <a:xfrm>
            <a:off x="5601766" y="2891709"/>
            <a:ext cx="72167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anode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2D98BB-A509-9FD6-21E2-098BA96C5BD1}"/>
              </a:ext>
            </a:extLst>
          </p:cNvPr>
          <p:cNvSpPr txBox="1"/>
          <p:nvPr/>
        </p:nvSpPr>
        <p:spPr>
          <a:xfrm>
            <a:off x="4662211" y="2894016"/>
            <a:ext cx="87671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cathode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1A3163-072A-306A-4D10-E0F9ADFA817A}"/>
              </a:ext>
            </a:extLst>
          </p:cNvPr>
          <p:cNvSpPr txBox="1"/>
          <p:nvPr/>
        </p:nvSpPr>
        <p:spPr>
          <a:xfrm>
            <a:off x="3875579" y="5137608"/>
            <a:ext cx="73770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9" dirty="0"/>
              <a:t>Extra NO</a:t>
            </a:r>
            <a:r>
              <a:rPr lang="en-US" sz="1089" baseline="-25000" dirty="0"/>
              <a:t>2</a:t>
            </a:r>
            <a:endParaRPr lang="en-US" sz="1089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7A1C295-AFFC-14D3-36D2-8BBEB616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76D09-3087-674A-99B0-47878CEC2BB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FD564B55-08B4-7809-1C63-4A21BDC5DD2B}"/>
              </a:ext>
            </a:extLst>
          </p:cNvPr>
          <p:cNvSpPr txBox="1"/>
          <p:nvPr/>
        </p:nvSpPr>
        <p:spPr>
          <a:xfrm>
            <a:off x="609600" y="1073955"/>
            <a:ext cx="5178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Ternery</a:t>
            </a:r>
            <a:r>
              <a:rPr lang="en-US" sz="2000" dirty="0" smtClean="0"/>
              <a:t> salt:</a:t>
            </a:r>
          </a:p>
          <a:p>
            <a:pPr marL="716432" lvl="1" indent="-259232">
              <a:buFont typeface="Wingdings" pitchFamily="2" charset="2"/>
              <a:buChar char="§"/>
            </a:pPr>
            <a:r>
              <a:rPr lang="en-US" sz="2000" dirty="0" smtClean="0"/>
              <a:t>Ca(No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2</a:t>
            </a:r>
          </a:p>
          <a:p>
            <a:pPr marL="716432" lvl="1" indent="-259232">
              <a:buFont typeface="Wingdings" pitchFamily="2" charset="2"/>
              <a:buChar char="§"/>
            </a:pPr>
            <a:r>
              <a:rPr lang="en-US" sz="2000" dirty="0" smtClean="0"/>
              <a:t>KNO</a:t>
            </a:r>
            <a:r>
              <a:rPr lang="en-US" sz="2000" baseline="-25000" dirty="0" smtClean="0"/>
              <a:t>3</a:t>
            </a:r>
            <a:endParaRPr lang="en-US" sz="2000" dirty="0" smtClean="0"/>
          </a:p>
          <a:p>
            <a:pPr marL="716432" lvl="1" indent="-259232">
              <a:buFont typeface="Wingdings" pitchFamily="2" charset="2"/>
              <a:buChar char="§"/>
            </a:pPr>
            <a:r>
              <a:rPr lang="en-US" sz="2000" dirty="0" smtClean="0"/>
              <a:t>NaNO</a:t>
            </a:r>
            <a:r>
              <a:rPr lang="en-US" sz="2000" baseline="-25000" dirty="0" smtClean="0"/>
              <a:t>3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High calcium concentration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Low melting point</a:t>
            </a:r>
          </a:p>
        </p:txBody>
      </p:sp>
    </p:spTree>
    <p:extLst>
      <p:ext uri="{BB962C8B-B14F-4D97-AF65-F5344CB8AC3E}">
        <p14:creationId xmlns:p14="http://schemas.microsoft.com/office/powerpoint/2010/main" xmlns="" val="10762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Lect1" id="{C7A1F045-52E4-6349-989E-82FE185B9B1E}" vid="{CC23ABBE-8EEE-F249-91DA-E8DA7E11B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Kern</Template>
  <TotalTime>20036</TotalTime>
  <Words>1702</Words>
  <Application>Microsoft Office PowerPoint</Application>
  <PresentationFormat>Aangepast</PresentationFormat>
  <Paragraphs>1054</Paragraphs>
  <Slides>27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Kern</vt:lpstr>
      <vt:lpstr>Enrichment of Calcium in Molten Salt</vt:lpstr>
      <vt:lpstr>Intorduntion: periodic table</vt:lpstr>
      <vt:lpstr>Stable calcium isotopes</vt:lpstr>
      <vt:lpstr>Stable calcium isotopes</vt:lpstr>
      <vt:lpstr>Heavy calcium:  medical applications – Scandium 44 &amp; 47</vt:lpstr>
      <vt:lpstr>Calcium crisis in europe</vt:lpstr>
      <vt:lpstr>The solution</vt:lpstr>
      <vt:lpstr>Dia 8</vt:lpstr>
      <vt:lpstr>Low-temp CCEM</vt:lpstr>
      <vt:lpstr>RU EXPERIMENT (2018)</vt:lpstr>
      <vt:lpstr>RU EXPERIMENT (2018)</vt:lpstr>
      <vt:lpstr>Chemla Effect</vt:lpstr>
      <vt:lpstr>Chemla Effect</vt:lpstr>
      <vt:lpstr>Preperations</vt:lpstr>
      <vt:lpstr>Prototypes</vt:lpstr>
      <vt:lpstr>3 reservoir system</vt:lpstr>
      <vt:lpstr>Prototype 3</vt:lpstr>
      <vt:lpstr>Testing – Prototype 4</vt:lpstr>
      <vt:lpstr>Future plans</vt:lpstr>
      <vt:lpstr>Thanks to the team</vt:lpstr>
      <vt:lpstr>Backup</vt:lpstr>
      <vt:lpstr>Barier</vt:lpstr>
      <vt:lpstr>CCEM METHOD</vt:lpstr>
      <vt:lpstr>Operational experience - 2</vt:lpstr>
      <vt:lpstr>Operational experience</vt:lpstr>
      <vt:lpstr>PRODUCTION CHAIN RADIOLOGY ISOTOPES</vt:lpstr>
      <vt:lpstr>Interpretation 2018 RU experiment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pre-enricher for heavy calcium isotopes</dc:title>
  <dc:creator>Groot, N. de (Nicolo)</dc:creator>
  <cp:lastModifiedBy>Wicher van Bree</cp:lastModifiedBy>
  <cp:revision>82</cp:revision>
  <cp:lastPrinted>2012-12-06T08:37:41Z</cp:lastPrinted>
  <dcterms:created xsi:type="dcterms:W3CDTF">2023-05-28T18:06:19Z</dcterms:created>
  <dcterms:modified xsi:type="dcterms:W3CDTF">2024-11-07T13:13:04Z</dcterms:modified>
</cp:coreProperties>
</file>