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png" ContentType="image/png"/>
  <Default Extension="jpeg" ContentType="image/jpeg"/>
  <Override PartName="/_rels/.rels" ContentType="application/vnd.openxmlformats-package.relationships+xml"/>
  <Override PartName="/docProps/core.xml" ContentType="application/vnd.openxmlformats-package.core-properties+xml"/>
  <Override PartName="/docProps/custom.xml" ContentType="application/vnd.openxmlformats-officedocument.custom-properties+xml"/>
  <Override PartName="/docProps/app.xml" ContentType="application/vnd.openxmlformats-officedocument.extended-properties+xml"/>
  <Override PartName="/ppt/_rels/presentation.xml.rels" ContentType="application/vnd.openxmlformats-package.relationship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Masters/_rels/slideMaster1.xml.rels" ContentType="application/vnd.openxmlformats-package.relationships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_rels/slideLayout12.xml.rels" ContentType="application/vnd.openxmlformats-package.relationships+xml"/>
  <Override PartName="/ppt/slideLayouts/_rels/slideLayout8.xml.rels" ContentType="application/vnd.openxmlformats-package.relationships+xml"/>
  <Override PartName="/ppt/slideLayouts/_rels/slideLayout11.xml.rels" ContentType="application/vnd.openxmlformats-package.relationships+xml"/>
  <Override PartName="/ppt/slideLayouts/_rels/slideLayout7.xml.rels" ContentType="application/vnd.openxmlformats-package.relationships+xml"/>
  <Override PartName="/ppt/slideLayouts/_rels/slideLayout10.xml.rels" ContentType="application/vnd.openxmlformats-package.relationships+xml"/>
  <Override PartName="/ppt/slideLayouts/_rels/slideLayout6.xml.rels" ContentType="application/vnd.openxmlformats-package.relationships+xml"/>
  <Override PartName="/ppt/slideLayouts/_rels/slideLayout9.xml.rels" ContentType="application/vnd.openxmlformats-package.relationships+xml"/>
  <Override PartName="/ppt/slideLayouts/_rels/slideLayout5.xml.rels" ContentType="application/vnd.openxmlformats-package.relationships+xml"/>
  <Override PartName="/ppt/slideLayouts/_rels/slideLayout4.xml.rels" ContentType="application/vnd.openxmlformats-package.relationships+xml"/>
  <Override PartName="/ppt/slideLayouts/_rels/slideLayout3.xml.rels" ContentType="application/vnd.openxmlformats-package.relationships+xml"/>
  <Override PartName="/ppt/slideLayouts/_rels/slideLayout2.xml.rels" ContentType="application/vnd.openxmlformats-package.relationships+xml"/>
  <Override PartName="/ppt/slideLayouts/_rels/slideLayout1.xml.rels" ContentType="application/vnd.openxmlformats-package.relationships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1.xml" ContentType="application/vnd.openxmlformats-officedocument.theme+xml"/>
  <Override PartName="/ppt/slides/_rels/slide6.xml.rels" ContentType="application/vnd.openxmlformats-package.relationships+xml"/>
  <Override PartName="/ppt/slides/_rels/slide5.xml.rels" ContentType="application/vnd.openxmlformats-package.relationships+xml"/>
  <Override PartName="/ppt/slides/_rels/slide4.xml.rels" ContentType="application/vnd.openxmlformats-package.relationships+xml"/>
  <Override PartName="/ppt/slides/_rels/slide3.xml.rels" ContentType="application/vnd.openxmlformats-package.relationships+xml"/>
  <Override PartName="/ppt/slides/_rels/slide2.xml.rels" ContentType="application/vnd.openxmlformats-package.relationships+xml"/>
  <Override PartName="/ppt/slides/_rels/slide1.xml.rels" ContentType="application/vnd.openxmlformats-package.relationships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media/image1.jpeg" ContentType="image/jpeg"/>
  <Override PartName="/ppt/media/image2.jpeg" ContentType="image/jpeg"/>
  <Override PartName="/ppt/media/image3.jpeg" ContentType="image/jpeg"/>
  <Override PartName="/ppt/media/image4.jpeg" ContentType="image/jpeg"/>
  <Override PartName="/ppt/media/image5.png" ContentType="image/png"/>
</Types>
</file>

<file path=_rels/.rels><?xml version="1.0" encoding="UTF-8"?>
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custom-properties" Target="docProps/custom.xml"/><Relationship Id="rId4" Type="http://schemas.openxmlformats.org/officeDocument/2006/relationships/officeDocument" Target="ppt/presentation.xml"/>
</Relationships>
</file>

<file path=ppt/presentation.xml><?xml version="1.0" encoding="utf-8"?>
<p:presentation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sldMasterIdLst>
    <p:sldMasterId id="2147483648" r:id="rId2"/>
  </p:sldMasterIdLst>
  <p:sldIdLst>
    <p:sldId id="256" r:id="rId3"/>
    <p:sldId id="257" r:id="rId4"/>
    <p:sldId id="258" r:id="rId5"/>
    <p:sldId id="259" r:id="rId6"/>
    <p:sldId id="260" r:id="rId7"/>
    <p:sldId id="261" r:id="rId8"/>
  </p:sldIdLst>
  <p:sldSz cx="10080625" cy="5670550"/>
  <p:notesSz cx="7559675" cy="10691813"/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/>
</p:presentationPr>
</file>

<file path=ppt/_rels/presentation.xml.rels><?xml version="1.0" encoding="UTF-8"?>
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slideMaster" Target="slideMasters/slideMaster1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Relationship Id="rId9" Type="http://schemas.openxmlformats.org/officeDocument/2006/relationships/presProps" Target="presProps.xml"/>
</Relationship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slideLayout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4C628A1F-7366-49DE-A782-761A6C5BD1F5}" type="slidenum">
              <a:t>&lt;#&gt;</a:t>
            </a:fld>
          </a:p>
        </p:txBody>
      </p:sp>
      <p:sp>
        <p:nvSpPr>
          <p:cNvPr id="4" name="PlaceHolder 3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" name="PlaceHolder 2"/>
          <p:cNvSpPr>
            <a:spLocks noGrp="1"/>
          </p:cNvSpPr>
          <p:nvPr>
            <p:ph type="subTitle"/>
          </p:nvPr>
        </p:nvSpPr>
        <p:spPr>
          <a:xfrm>
            <a:off x="360000" y="1080000"/>
            <a:ext cx="456696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9484EA74-C802-427D-81ED-030C8FF79B4D}" type="slidenum">
              <a:t>&lt;#&gt;</a:t>
            </a:fld>
          </a:p>
        </p:txBody>
      </p:sp>
      <p:sp>
        <p:nvSpPr>
          <p:cNvPr id="6" name="PlaceHolder 5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456696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46FF7E59-DF90-42C9-B5C5-291637C874CE}" type="slidenum">
              <a:t>&lt;#&gt;</a:t>
            </a:fld>
          </a:p>
        </p:txBody>
      </p:sp>
      <p:sp>
        <p:nvSpPr>
          <p:cNvPr id="6" name="PlaceHolder 5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222840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" name="PlaceHolder 3"/>
          <p:cNvSpPr>
            <a:spLocks noGrp="1"/>
          </p:cNvSpPr>
          <p:nvPr>
            <p:ph/>
          </p:nvPr>
        </p:nvSpPr>
        <p:spPr>
          <a:xfrm>
            <a:off x="2700360" y="1080000"/>
            <a:ext cx="222840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E464A777-E2E2-4871-B527-4F7427486063}" type="slidenum">
              <a:t>&lt;#&gt;</a:t>
            </a:fld>
          </a:p>
        </p:txBody>
      </p:sp>
      <p:sp>
        <p:nvSpPr>
          <p:cNvPr id="7" name="PlaceHolder 6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243F9B11-C695-4DA2-A03B-BD82D0ACB1C8}" type="slidenum">
              <a:t>&lt;#&gt;</a:t>
            </a:fld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laceHolder 1"/>
          <p:cNvSpPr>
            <a:spLocks noGrp="1"/>
          </p:cNvSpPr>
          <p:nvPr>
            <p:ph type="subTitle"/>
          </p:nvPr>
        </p:nvSpPr>
        <p:spPr>
          <a:xfrm>
            <a:off x="360000" y="106200"/>
            <a:ext cx="9359280" cy="2898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06105346-21A0-4534-A0F6-BA1DBB771FBE}" type="slidenum">
              <a:t>&lt;#&gt;</a:t>
            </a:fld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8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9" name="PlaceHolder 3"/>
          <p:cNvSpPr>
            <a:spLocks noGrp="1"/>
          </p:cNvSpPr>
          <p:nvPr>
            <p:ph/>
          </p:nvPr>
        </p:nvSpPr>
        <p:spPr>
          <a:xfrm>
            <a:off x="2700360" y="1080000"/>
            <a:ext cx="222840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0" name="PlaceHolder 4"/>
          <p:cNvSpPr>
            <a:spLocks noGrp="1"/>
          </p:cNvSpPr>
          <p:nvPr>
            <p:ph/>
          </p:nvPr>
        </p:nvSpPr>
        <p:spPr>
          <a:xfrm>
            <a:off x="360000" y="197676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" name="PlaceHolder 5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7" name="PlaceHolder 6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5C5C29DE-25AF-47B4-B338-6696CA4038BF}" type="slidenum">
              <a:t>&lt;#&gt;</a:t>
            </a:fld>
          </a:p>
        </p:txBody>
      </p:sp>
      <p:sp>
        <p:nvSpPr>
          <p:cNvPr id="8" name="PlaceHolder 7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2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222840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3" name="PlaceHolder 3"/>
          <p:cNvSpPr>
            <a:spLocks noGrp="1"/>
          </p:cNvSpPr>
          <p:nvPr>
            <p:ph/>
          </p:nvPr>
        </p:nvSpPr>
        <p:spPr>
          <a:xfrm>
            <a:off x="270036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4" name="PlaceHolder 4"/>
          <p:cNvSpPr>
            <a:spLocks noGrp="1"/>
          </p:cNvSpPr>
          <p:nvPr>
            <p:ph/>
          </p:nvPr>
        </p:nvSpPr>
        <p:spPr>
          <a:xfrm>
            <a:off x="2700360" y="197676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" name="PlaceHolder 5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7" name="PlaceHolder 6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2576DEB2-1A36-469B-B75F-F11580C705BE}" type="slidenum">
              <a:t>&lt;#&gt;</a:t>
            </a:fld>
          </a:p>
        </p:txBody>
      </p:sp>
      <p:sp>
        <p:nvSpPr>
          <p:cNvPr id="8" name="PlaceHolder 7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6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7" name="PlaceHolder 3"/>
          <p:cNvSpPr>
            <a:spLocks noGrp="1"/>
          </p:cNvSpPr>
          <p:nvPr>
            <p:ph/>
          </p:nvPr>
        </p:nvSpPr>
        <p:spPr>
          <a:xfrm>
            <a:off x="270036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8" name="PlaceHolder 4"/>
          <p:cNvSpPr>
            <a:spLocks noGrp="1"/>
          </p:cNvSpPr>
          <p:nvPr>
            <p:ph/>
          </p:nvPr>
        </p:nvSpPr>
        <p:spPr>
          <a:xfrm>
            <a:off x="360000" y="1976760"/>
            <a:ext cx="456696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" name="PlaceHolder 5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7" name="PlaceHolder 6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582AE9DE-527B-478E-8AC5-87CF2AE366DB}" type="slidenum">
              <a:t>&lt;#&gt;</a:t>
            </a:fld>
          </a:p>
        </p:txBody>
      </p:sp>
      <p:sp>
        <p:nvSpPr>
          <p:cNvPr id="8" name="PlaceHolder 7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1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0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456696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1" name="PlaceHolder 3"/>
          <p:cNvSpPr>
            <a:spLocks noGrp="1"/>
          </p:cNvSpPr>
          <p:nvPr>
            <p:ph/>
          </p:nvPr>
        </p:nvSpPr>
        <p:spPr>
          <a:xfrm>
            <a:off x="360000" y="1976760"/>
            <a:ext cx="456696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6BA5AEC7-B445-492F-B64D-75AF431012D3}" type="slidenum">
              <a:t>&lt;#&gt;</a:t>
            </a:fld>
          </a:p>
        </p:txBody>
      </p:sp>
      <p:sp>
        <p:nvSpPr>
          <p:cNvPr id="7" name="PlaceHolder 6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1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3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4" name="PlaceHolder 3"/>
          <p:cNvSpPr>
            <a:spLocks noGrp="1"/>
          </p:cNvSpPr>
          <p:nvPr>
            <p:ph/>
          </p:nvPr>
        </p:nvSpPr>
        <p:spPr>
          <a:xfrm>
            <a:off x="2700360" y="108000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5" name="PlaceHolder 4"/>
          <p:cNvSpPr>
            <a:spLocks noGrp="1"/>
          </p:cNvSpPr>
          <p:nvPr>
            <p:ph/>
          </p:nvPr>
        </p:nvSpPr>
        <p:spPr>
          <a:xfrm>
            <a:off x="360000" y="197676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6" name="PlaceHolder 5"/>
          <p:cNvSpPr>
            <a:spLocks noGrp="1"/>
          </p:cNvSpPr>
          <p:nvPr>
            <p:ph/>
          </p:nvPr>
        </p:nvSpPr>
        <p:spPr>
          <a:xfrm>
            <a:off x="2700360" y="1976760"/>
            <a:ext cx="222840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90616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" name="PlaceHolder 6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8" name="PlaceHolder 7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F9DFE803-F5FD-4471-9CBC-F4CD45B53D5C}" type="slidenum">
              <a:t>&lt;#&gt;</a:t>
            </a:fld>
          </a:p>
        </p:txBody>
      </p:sp>
      <p:sp>
        <p:nvSpPr>
          <p:cNvPr id="9" name="PlaceHolder 8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Layouts/slideLayout1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5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buNone/>
            </a:pPr>
            <a:endParaRPr b="0" lang="en-US" sz="44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8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9" name="PlaceHolder 3"/>
          <p:cNvSpPr>
            <a:spLocks noGrp="1"/>
          </p:cNvSpPr>
          <p:nvPr>
            <p:ph/>
          </p:nvPr>
        </p:nvSpPr>
        <p:spPr>
          <a:xfrm>
            <a:off x="1904040" y="108000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0" name="PlaceHolder 4"/>
          <p:cNvSpPr>
            <a:spLocks noGrp="1"/>
          </p:cNvSpPr>
          <p:nvPr>
            <p:ph/>
          </p:nvPr>
        </p:nvSpPr>
        <p:spPr>
          <a:xfrm>
            <a:off x="3448440" y="108000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1" name="PlaceHolder 5"/>
          <p:cNvSpPr>
            <a:spLocks noGrp="1"/>
          </p:cNvSpPr>
          <p:nvPr>
            <p:ph/>
          </p:nvPr>
        </p:nvSpPr>
        <p:spPr>
          <a:xfrm>
            <a:off x="360000" y="197676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2" name="PlaceHolder 6"/>
          <p:cNvSpPr>
            <a:spLocks noGrp="1"/>
          </p:cNvSpPr>
          <p:nvPr>
            <p:ph/>
          </p:nvPr>
        </p:nvSpPr>
        <p:spPr>
          <a:xfrm>
            <a:off x="1904040" y="197676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3" name="PlaceHolder 7"/>
          <p:cNvSpPr>
            <a:spLocks noGrp="1"/>
          </p:cNvSpPr>
          <p:nvPr>
            <p:ph/>
          </p:nvPr>
        </p:nvSpPr>
        <p:spPr>
          <a:xfrm>
            <a:off x="3448440" y="1976760"/>
            <a:ext cx="1470240" cy="81864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4992" lnSpcReduction="20000"/>
          </a:bodyPr>
          <a:p>
            <a:pPr indent="0">
              <a:spcBef>
                <a:spcPts val="1417"/>
              </a:spcBef>
              <a:buNone/>
            </a:pPr>
            <a:endParaRPr b="0" lang="en-US" sz="32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" name="PlaceHolder 8"/>
          <p:cNvSpPr>
            <a:spLocks noGrp="1"/>
          </p:cNvSpPr>
          <p:nvPr>
            <p:ph type="ftr" idx="1"/>
          </p:nvPr>
        </p:nvSpPr>
        <p:spPr/>
        <p:txBody>
          <a:bodyPr/>
          <a:p>
            <a:r>
              <a:t>Footer</a:t>
            </a:r>
          </a:p>
        </p:txBody>
      </p:sp>
      <p:sp>
        <p:nvSpPr>
          <p:cNvPr id="10" name="PlaceHolder 9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BC965145-0FD9-4377-AF31-BC9264C1137C}" type="slidenum">
              <a:t>&lt;#&gt;</a:t>
            </a:fld>
          </a:p>
        </p:txBody>
      </p:sp>
      <p:sp>
        <p:nvSpPr>
          <p:cNvPr id="11" name="PlaceHolder 10"/>
          <p:cNvSpPr>
            <a:spLocks noGrp="1"/>
          </p:cNvSpPr>
          <p:nvPr>
            <p:ph type="dt" idx="3"/>
          </p:nvPr>
        </p:nvSpPr>
        <p:spPr/>
        <p:txBody>
          <a:bodyPr/>
          <a:p>
            <a:r>
              <a:rPr lang="en-US"/>
              <a:t/>
            </a:r>
          </a:p>
        </p:txBody>
      </p:sp>
    </p:spTree>
  </p:cSld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2.xml"/>
</Relationships>
</file>

<file path=ppt/slideMasters/slideMaster1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0" name=""/>
          <p:cNvSpPr/>
          <p:nvPr/>
        </p:nvSpPr>
        <p:spPr>
          <a:xfrm flipH="1" flipV="1">
            <a:off x="-720" y="4499280"/>
            <a:ext cx="10079280" cy="1169280"/>
          </a:xfrm>
          <a:prstGeom prst="flowChartDocument">
            <a:avLst/>
          </a:prstGeom>
          <a:gradFill rotWithShape="0">
            <a:gsLst>
              <a:gs pos="0">
                <a:srgbClr val="77caee"/>
              </a:gs>
              <a:gs pos="1563">
                <a:srgbClr val="77caee"/>
              </a:gs>
              <a:gs pos="1563">
                <a:srgbClr val="75c9ee"/>
              </a:gs>
              <a:gs pos="3125">
                <a:srgbClr val="75c9ee"/>
              </a:gs>
              <a:gs pos="3125">
                <a:srgbClr val="73c9ed"/>
              </a:gs>
              <a:gs pos="4688">
                <a:srgbClr val="73c9ed"/>
              </a:gs>
              <a:gs pos="4688">
                <a:srgbClr val="71c8ed"/>
              </a:gs>
              <a:gs pos="6250">
                <a:srgbClr val="71c8ed"/>
              </a:gs>
              <a:gs pos="6250">
                <a:srgbClr val="6fc7ed"/>
              </a:gs>
              <a:gs pos="7813">
                <a:srgbClr val="6fc7ed"/>
              </a:gs>
              <a:gs pos="7813">
                <a:srgbClr val="6ec6ed"/>
              </a:gs>
              <a:gs pos="9375">
                <a:srgbClr val="6ec6ed"/>
              </a:gs>
              <a:gs pos="9375">
                <a:srgbClr val="6cc6ec"/>
              </a:gs>
              <a:gs pos="10938">
                <a:srgbClr val="6cc6ec"/>
              </a:gs>
              <a:gs pos="10938">
                <a:srgbClr val="6ac5ec"/>
              </a:gs>
              <a:gs pos="12500">
                <a:srgbClr val="6ac5ec"/>
              </a:gs>
              <a:gs pos="12500">
                <a:srgbClr val="68c4ec"/>
              </a:gs>
              <a:gs pos="14063">
                <a:srgbClr val="68c4ec"/>
              </a:gs>
              <a:gs pos="14063">
                <a:srgbClr val="66c3ec"/>
              </a:gs>
              <a:gs pos="15625">
                <a:srgbClr val="66c3ec"/>
              </a:gs>
              <a:gs pos="15625">
                <a:srgbClr val="64c3eb"/>
              </a:gs>
              <a:gs pos="17188">
                <a:srgbClr val="64c3eb"/>
              </a:gs>
              <a:gs pos="17188">
                <a:srgbClr val="62c2eb"/>
              </a:gs>
              <a:gs pos="18750">
                <a:srgbClr val="62c2eb"/>
              </a:gs>
              <a:gs pos="18750">
                <a:srgbClr val="60c1eb"/>
              </a:gs>
              <a:gs pos="20313">
                <a:srgbClr val="60c1eb"/>
              </a:gs>
              <a:gs pos="20313">
                <a:srgbClr val="5ec0ea"/>
              </a:gs>
              <a:gs pos="21875">
                <a:srgbClr val="5ec0ea"/>
              </a:gs>
              <a:gs pos="21875">
                <a:srgbClr val="5dc0ea"/>
              </a:gs>
              <a:gs pos="23438">
                <a:srgbClr val="5dc0ea"/>
              </a:gs>
              <a:gs pos="23438">
                <a:srgbClr val="5bbfea"/>
              </a:gs>
              <a:gs pos="25000">
                <a:srgbClr val="5bbfea"/>
              </a:gs>
              <a:gs pos="25000">
                <a:srgbClr val="59beea"/>
              </a:gs>
              <a:gs pos="26563">
                <a:srgbClr val="59beea"/>
              </a:gs>
              <a:gs pos="26563">
                <a:srgbClr val="57bde9"/>
              </a:gs>
              <a:gs pos="28125">
                <a:srgbClr val="57bde9"/>
              </a:gs>
              <a:gs pos="28125">
                <a:srgbClr val="55bde9"/>
              </a:gs>
              <a:gs pos="29688">
                <a:srgbClr val="55bde9"/>
              </a:gs>
              <a:gs pos="29688">
                <a:srgbClr val="53bce9"/>
              </a:gs>
              <a:gs pos="31250">
                <a:srgbClr val="53bce9"/>
              </a:gs>
              <a:gs pos="31250">
                <a:srgbClr val="51bbe9"/>
              </a:gs>
              <a:gs pos="32813">
                <a:srgbClr val="51bbe9"/>
              </a:gs>
              <a:gs pos="32813">
                <a:srgbClr val="4fbae8"/>
              </a:gs>
              <a:gs pos="34375">
                <a:srgbClr val="4fbae8"/>
              </a:gs>
              <a:gs pos="34375">
                <a:srgbClr val="4dbae8"/>
              </a:gs>
              <a:gs pos="35938">
                <a:srgbClr val="4dbae8"/>
              </a:gs>
              <a:gs pos="35938">
                <a:srgbClr val="4cb9e8"/>
              </a:gs>
              <a:gs pos="37500">
                <a:srgbClr val="4cb9e8"/>
              </a:gs>
              <a:gs pos="37500">
                <a:srgbClr val="4ab8e8"/>
              </a:gs>
              <a:gs pos="39063">
                <a:srgbClr val="4ab8e8"/>
              </a:gs>
              <a:gs pos="39063">
                <a:srgbClr val="48b7e7"/>
              </a:gs>
              <a:gs pos="40625">
                <a:srgbClr val="48b7e7"/>
              </a:gs>
              <a:gs pos="40625">
                <a:srgbClr val="46b7e7"/>
              </a:gs>
              <a:gs pos="42188">
                <a:srgbClr val="46b7e7"/>
              </a:gs>
              <a:gs pos="42188">
                <a:srgbClr val="44b6e7"/>
              </a:gs>
              <a:gs pos="43750">
                <a:srgbClr val="44b6e7"/>
              </a:gs>
              <a:gs pos="43750">
                <a:srgbClr val="42b5e6"/>
              </a:gs>
              <a:gs pos="45313">
                <a:srgbClr val="42b5e6"/>
              </a:gs>
              <a:gs pos="45313">
                <a:srgbClr val="40b4e6"/>
              </a:gs>
              <a:gs pos="46875">
                <a:srgbClr val="40b4e6"/>
              </a:gs>
              <a:gs pos="46875">
                <a:srgbClr val="3eb4e6"/>
              </a:gs>
              <a:gs pos="48438">
                <a:srgbClr val="3eb4e6"/>
              </a:gs>
              <a:gs pos="48438">
                <a:srgbClr val="3cb3e6"/>
              </a:gs>
              <a:gs pos="50000">
                <a:srgbClr val="3cb3e6"/>
              </a:gs>
              <a:gs pos="50000">
                <a:srgbClr val="3bb2e5"/>
              </a:gs>
              <a:gs pos="51563">
                <a:srgbClr val="3bb2e5"/>
              </a:gs>
              <a:gs pos="51563">
                <a:srgbClr val="39b1e5"/>
              </a:gs>
              <a:gs pos="53125">
                <a:srgbClr val="39b1e5"/>
              </a:gs>
              <a:gs pos="53125">
                <a:srgbClr val="37b1e5"/>
              </a:gs>
              <a:gs pos="54688">
                <a:srgbClr val="37b1e5"/>
              </a:gs>
              <a:gs pos="54688">
                <a:srgbClr val="35b0e5"/>
              </a:gs>
              <a:gs pos="56250">
                <a:srgbClr val="35b0e5"/>
              </a:gs>
              <a:gs pos="56250">
                <a:srgbClr val="33afe4"/>
              </a:gs>
              <a:gs pos="57813">
                <a:srgbClr val="33afe4"/>
              </a:gs>
              <a:gs pos="57813">
                <a:srgbClr val="31aee4"/>
              </a:gs>
              <a:gs pos="59375">
                <a:srgbClr val="31aee4"/>
              </a:gs>
              <a:gs pos="59375">
                <a:srgbClr val="2faee4"/>
              </a:gs>
              <a:gs pos="60938">
                <a:srgbClr val="2faee4"/>
              </a:gs>
              <a:gs pos="60938">
                <a:srgbClr val="2dade3"/>
              </a:gs>
              <a:gs pos="62500">
                <a:srgbClr val="2dade3"/>
              </a:gs>
              <a:gs pos="62500">
                <a:srgbClr val="2bace3"/>
              </a:gs>
              <a:gs pos="64063">
                <a:srgbClr val="2bace3"/>
              </a:gs>
              <a:gs pos="64063">
                <a:srgbClr val="2aabe3"/>
              </a:gs>
              <a:gs pos="65625">
                <a:srgbClr val="2aabe3"/>
              </a:gs>
              <a:gs pos="65625">
                <a:srgbClr val="28abe3"/>
              </a:gs>
              <a:gs pos="67188">
                <a:srgbClr val="28abe3"/>
              </a:gs>
              <a:gs pos="67188">
                <a:srgbClr val="26aae2"/>
              </a:gs>
              <a:gs pos="68750">
                <a:srgbClr val="26aae2"/>
              </a:gs>
              <a:gs pos="68750">
                <a:srgbClr val="24a9e2"/>
              </a:gs>
              <a:gs pos="70313">
                <a:srgbClr val="24a9e2"/>
              </a:gs>
              <a:gs pos="70313">
                <a:srgbClr val="22a8e2"/>
              </a:gs>
              <a:gs pos="71875">
                <a:srgbClr val="22a8e2"/>
              </a:gs>
              <a:gs pos="71875">
                <a:srgbClr val="20a8e2"/>
              </a:gs>
              <a:gs pos="73438">
                <a:srgbClr val="20a8e2"/>
              </a:gs>
              <a:gs pos="73438">
                <a:srgbClr val="1ea7e1"/>
              </a:gs>
              <a:gs pos="75000">
                <a:srgbClr val="1ea7e1"/>
              </a:gs>
              <a:gs pos="75000">
                <a:srgbClr val="1ca6e1"/>
              </a:gs>
              <a:gs pos="76563">
                <a:srgbClr val="1ca6e1"/>
              </a:gs>
              <a:gs pos="76563">
                <a:srgbClr val="1aa5e1"/>
              </a:gs>
              <a:gs pos="78125">
                <a:srgbClr val="1aa5e1"/>
              </a:gs>
              <a:gs pos="78125">
                <a:srgbClr val="19a5e1"/>
              </a:gs>
              <a:gs pos="79688">
                <a:srgbClr val="19a5e1"/>
              </a:gs>
              <a:gs pos="79688">
                <a:srgbClr val="17a4e0"/>
              </a:gs>
              <a:gs pos="81250">
                <a:srgbClr val="17a4e0"/>
              </a:gs>
              <a:gs pos="81250">
                <a:srgbClr val="15a3e0"/>
              </a:gs>
              <a:gs pos="82813">
                <a:srgbClr val="15a3e0"/>
              </a:gs>
              <a:gs pos="82813">
                <a:srgbClr val="13a2e0"/>
              </a:gs>
              <a:gs pos="84375">
                <a:srgbClr val="13a2e0"/>
              </a:gs>
              <a:gs pos="84375">
                <a:srgbClr val="11a2df"/>
              </a:gs>
              <a:gs pos="85938">
                <a:srgbClr val="11a2df"/>
              </a:gs>
              <a:gs pos="85938">
                <a:srgbClr val="0fa1df"/>
              </a:gs>
              <a:gs pos="87500">
                <a:srgbClr val="0fa1df"/>
              </a:gs>
              <a:gs pos="87500">
                <a:srgbClr val="0da0df"/>
              </a:gs>
              <a:gs pos="89063">
                <a:srgbClr val="0da0df"/>
              </a:gs>
              <a:gs pos="89063">
                <a:srgbClr val="0b9fdf"/>
              </a:gs>
              <a:gs pos="90625">
                <a:srgbClr val="0b9fdf"/>
              </a:gs>
              <a:gs pos="90625">
                <a:srgbClr val="099fde"/>
              </a:gs>
              <a:gs pos="92188">
                <a:srgbClr val="099fde"/>
              </a:gs>
              <a:gs pos="92188">
                <a:srgbClr val="089ede"/>
              </a:gs>
              <a:gs pos="93750">
                <a:srgbClr val="089ede"/>
              </a:gs>
              <a:gs pos="93750">
                <a:srgbClr val="069dde"/>
              </a:gs>
              <a:gs pos="95313">
                <a:srgbClr val="069dde"/>
              </a:gs>
              <a:gs pos="95313">
                <a:srgbClr val="049cde"/>
              </a:gs>
              <a:gs pos="96875">
                <a:srgbClr val="049cde"/>
              </a:gs>
              <a:gs pos="96875">
                <a:srgbClr val="029cdd"/>
              </a:gs>
              <a:gs pos="98438">
                <a:srgbClr val="029cdd"/>
              </a:gs>
              <a:gs pos="98438">
                <a:srgbClr val="009bdd"/>
              </a:gs>
              <a:gs pos="100000">
                <a:srgbClr val="009bdd"/>
              </a:gs>
            </a:gsLst>
            <a:lin ang="10800000"/>
          </a:gradFill>
          <a:ln w="18000">
            <a:noFill/>
          </a:ln>
          <a:effectLst>
            <a:outerShdw blurRad="0" dir="5400000" dist="10800" rotWithShape="0">
              <a:srgbClr val="009bdd"/>
            </a:outerShdw>
          </a:effectLst>
        </p:spPr>
        <p:style>
          <a:lnRef idx="0"/>
          <a:fillRef idx="0"/>
          <a:effectRef idx="0"/>
          <a:fontRef idx="minor"/>
        </p:style>
        <p:txBody>
          <a:bodyPr wrap="none" lIns="90000" rIns="90000" tIns="45000" bIns="45000" anchor="ctr">
            <a:noAutofit/>
          </a:bodyPr>
          <a:p>
            <a:pPr>
              <a:lnSpc>
                <a:spcPct val="100000"/>
              </a:lnSpc>
            </a:pPr>
            <a:endParaRPr b="0" lang="en-US" sz="1800" spc="-1" strike="noStrike">
              <a:solidFill>
                <a:srgbClr val="000000"/>
              </a:solidFill>
              <a:latin typeface="Arial"/>
              <a:ea typeface="DejaVu Sans"/>
            </a:endParaRPr>
          </a:p>
        </p:txBody>
      </p:sp>
      <p:sp>
        <p:nvSpPr>
          <p:cNvPr id="1" name="PlaceHolder 1"/>
          <p:cNvSpPr>
            <a:spLocks noGrp="1"/>
          </p:cNvSpPr>
          <p:nvPr>
            <p:ph type="title"/>
          </p:nvPr>
        </p:nvSpPr>
        <p:spPr>
          <a:xfrm>
            <a:off x="360000" y="106200"/>
            <a:ext cx="9359280" cy="6249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>
              <a:buNone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C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c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k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d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h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x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r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m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a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" name="PlaceHolder 2"/>
          <p:cNvSpPr>
            <a:spLocks noGrp="1"/>
          </p:cNvSpPr>
          <p:nvPr>
            <p:ph type="body"/>
          </p:nvPr>
        </p:nvSpPr>
        <p:spPr>
          <a:xfrm>
            <a:off x="360000" y="1080000"/>
            <a:ext cx="456696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68333"/>
          </a:bodyPr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Click to edit the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outline text format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Second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2" marL="1296000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Third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Outline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3" marL="1728000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Fourt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h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Outli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ne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4" marL="2160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h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u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n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v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5" marL="2592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x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h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u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n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v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6" marL="3024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v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n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h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u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i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n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v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e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" name="PlaceHolder 3"/>
          <p:cNvSpPr>
            <a:spLocks noGrp="1"/>
          </p:cNvSpPr>
          <p:nvPr>
            <p:ph type="body"/>
          </p:nvPr>
        </p:nvSpPr>
        <p:spPr>
          <a:xfrm>
            <a:off x="5155920" y="1080000"/>
            <a:ext cx="456696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68333"/>
          </a:bodyPr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Click to edit the outline text format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Second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2" marL="1296000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Third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3" marL="1728000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Fourth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4" marL="2160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Fifth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5" marL="2592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Sixth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6" marL="3024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Seventh </a:t>
            </a: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4"/>
          <p:cNvSpPr>
            <a:spLocks noGrp="1"/>
          </p:cNvSpPr>
          <p:nvPr>
            <p:ph type="body"/>
          </p:nvPr>
        </p:nvSpPr>
        <p:spPr>
          <a:xfrm>
            <a:off x="360000" y="2960280"/>
            <a:ext cx="9359280" cy="17164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rmAutofit fontScale="75000" lnSpcReduction="10000"/>
          </a:bodyPr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Click to edit the outline text format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Second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2" marL="1296000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Third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3" marL="1728000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Fourth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4" marL="2160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Fifth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5" marL="2592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Sixth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  <a:p>
            <a:pPr lvl="6" marL="3024000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</a:rPr>
              <a:t>Seventh Outline Level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" name="PlaceHolder 5"/>
          <p:cNvSpPr>
            <a:spLocks noGrp="1"/>
          </p:cNvSpPr>
          <p:nvPr>
            <p:ph type="ftr" idx="1"/>
          </p:nvPr>
        </p:nvSpPr>
        <p:spPr>
          <a:xfrm>
            <a:off x="3420000" y="5220000"/>
            <a:ext cx="3239280" cy="35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algn="l" pos="0"/>
              </a:tabLst>
              <a:defRPr b="0" lang="en-US" sz="1400" spc="-1" strike="noStrike">
                <a:solidFill>
                  <a:srgbClr val="ffffff"/>
                </a:solidFill>
                <a:latin typeface="Arial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1400" spc="-1" strike="noStrike">
                <a:solidFill>
                  <a:srgbClr val="ffffff"/>
                </a:solidFill>
                <a:latin typeface="Arial"/>
              </a:rPr>
              <a:t>&lt;footer&gt;</a:t>
            </a:r>
            <a:endParaRPr b="0" lang="en-US" sz="1400" spc="-1" strike="noStrike">
              <a:solidFill>
                <a:srgbClr val="000000"/>
              </a:solidFill>
              <a:latin typeface="Times New Roman"/>
            </a:endParaRPr>
          </a:p>
        </p:txBody>
      </p:sp>
      <p:sp>
        <p:nvSpPr>
          <p:cNvPr id="6" name="PlaceHolder 6"/>
          <p:cNvSpPr>
            <a:spLocks noGrp="1"/>
          </p:cNvSpPr>
          <p:nvPr>
            <p:ph type="sldNum" idx="2"/>
          </p:nvPr>
        </p:nvSpPr>
        <p:spPr>
          <a:xfrm>
            <a:off x="7380000" y="5220000"/>
            <a:ext cx="2339280" cy="35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lstStyle>
            <a:lvl1pPr indent="0" algn="r">
              <a:lnSpc>
                <a:spcPct val="100000"/>
              </a:lnSpc>
              <a:buNone/>
              <a:tabLst>
                <a:tab algn="l" pos="0"/>
              </a:tabLst>
              <a:defRPr b="0" lang="en-US" sz="1400" spc="-1" strike="noStrike">
                <a:solidFill>
                  <a:srgbClr val="ffffff"/>
                </a:solidFill>
                <a:latin typeface="Arial"/>
              </a:defRPr>
            </a:lvl1pPr>
          </a:lstStyle>
          <a:p>
            <a:pPr indent="0" algn="r">
              <a:lnSpc>
                <a:spcPct val="100000"/>
              </a:lnSpc>
              <a:buNone/>
              <a:tabLst>
                <a:tab algn="l" pos="0"/>
              </a:tabLst>
            </a:pPr>
            <a:fld id="{05DB1AC3-4EA4-4073-8506-F84053B2FA46}" type="slidenum">
              <a:rPr b="0" lang="en-US" sz="1400" spc="-1" strike="noStrike">
                <a:solidFill>
                  <a:srgbClr val="ffffff"/>
                </a:solidFill>
                <a:latin typeface="Arial"/>
              </a:rPr>
              <a:t>&lt;number&gt;</a:t>
            </a:fld>
            <a:endParaRPr b="0" lang="en-US" sz="1400" spc="-1" strike="noStrike">
              <a:solidFill>
                <a:srgbClr val="000000"/>
              </a:solidFill>
              <a:latin typeface="Times New Roman"/>
            </a:endParaRPr>
          </a:p>
        </p:txBody>
      </p:sp>
      <p:sp>
        <p:nvSpPr>
          <p:cNvPr id="7" name="PlaceHolder 7"/>
          <p:cNvSpPr>
            <a:spLocks noGrp="1"/>
          </p:cNvSpPr>
          <p:nvPr>
            <p:ph type="dt" idx="3"/>
          </p:nvPr>
        </p:nvSpPr>
        <p:spPr>
          <a:xfrm>
            <a:off x="360000" y="5220000"/>
            <a:ext cx="2339280" cy="35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lstStyle>
            <a:lvl1pPr indent="0">
              <a:buNone/>
              <a:defRPr b="0" lang="en-US" sz="1400" spc="-1" strike="noStrike">
                <a:solidFill>
                  <a:srgbClr val="000000"/>
                </a:solidFill>
                <a:latin typeface="Times New Roman"/>
              </a:defRPr>
            </a:lvl1pPr>
          </a:lstStyle>
          <a:p>
            <a:pPr indent="0">
              <a:buNone/>
            </a:pPr>
            <a:r>
              <a:rPr b="0" lang="en-US" sz="1400" spc="-1" strike="noStrike">
                <a:solidFill>
                  <a:srgbClr val="000000"/>
                </a:solidFill>
                <a:latin typeface="Times New Roman"/>
              </a:rPr>
              <a:t>&lt;date/time&gt;</a:t>
            </a:r>
            <a:endParaRPr b="0" lang="en-US" sz="1400" spc="-1" strike="noStrike">
              <a:solidFill>
                <a:srgbClr val="000000"/>
              </a:solidFill>
              <a:latin typeface="Times New Roman"/>
            </a:endParaRPr>
          </a:p>
        </p:txBody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9.xml"/>
</Relationships>
</file>

<file path=ppt/slides/_rels/slide2.xml.rels><?xml version="1.0" encoding="UTF-8"?>
<Relationships xmlns="http://schemas.openxmlformats.org/package/2006/relationships"><Relationship Id="rId1" Type="http://schemas.openxmlformats.org/officeDocument/2006/relationships/slideLayout" Target="../slideLayouts/slideLayout9.xml"/>
</Relationships>
</file>

<file path=ppt/slides/_rels/slide3.xml.rels><?xml version="1.0" encoding="UTF-8"?>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Relationship Id="rId3" Type="http://schemas.openxmlformats.org/officeDocument/2006/relationships/image" Target="../media/image3.jpeg"/><Relationship Id="rId4" Type="http://schemas.openxmlformats.org/officeDocument/2006/relationships/image" Target="../media/image4.jpeg"/><Relationship Id="rId5" Type="http://schemas.openxmlformats.org/officeDocument/2006/relationships/slideLayout" Target="../slideLayouts/slideLayout9.xml"/>
</Relationships>
</file>

<file path=ppt/slides/_rels/slide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9.xml"/>
</Relationships>
</file>

<file path=ppt/slides/_rels/slide5.xml.rels><?xml version="1.0" encoding="UTF-8"?>
<Relationships xmlns="http://schemas.openxmlformats.org/package/2006/relationships"><Relationship Id="rId1" Type="http://schemas.openxmlformats.org/officeDocument/2006/relationships/image" Target="../media/image5.png"/><Relationship Id="rId2" Type="http://schemas.openxmlformats.org/officeDocument/2006/relationships/slideLayout" Target="../slideLayouts/slideLayout9.xml"/>
</Relationships>
</file>

<file path=ppt/slides/_rels/slide6.xml.rels><?xml version="1.0" encoding="UTF-8"?>
<Relationships xmlns="http://schemas.openxmlformats.org/package/2006/relationships"><Relationship Id="rId1" Type="http://schemas.openxmlformats.org/officeDocument/2006/relationships/slideLayout" Target="../slideLayouts/slideLayout9.xml"/>
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" name="PlaceHolder 1"/>
          <p:cNvSpPr>
            <a:spLocks noGrp="1"/>
          </p:cNvSpPr>
          <p:nvPr>
            <p:ph type="title"/>
          </p:nvPr>
        </p:nvSpPr>
        <p:spPr>
          <a:xfrm>
            <a:off x="0" y="1620000"/>
            <a:ext cx="8999280" cy="107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dd4100"/>
                </a:solidFill>
                <a:latin typeface="Arial"/>
              </a:rPr>
              <a:t>Self-Introduction</a:t>
            </a:r>
            <a:endParaRPr b="0" lang="en-US" sz="33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5" name=""/>
          <p:cNvSpPr/>
          <p:nvPr/>
        </p:nvSpPr>
        <p:spPr>
          <a:xfrm>
            <a:off x="0" y="5257800"/>
            <a:ext cx="2742480" cy="685080"/>
          </a:xfrm>
          <a:prstGeom prst="rect">
            <a:avLst/>
          </a:prstGeom>
          <a:noFill/>
          <a:ln w="18000">
            <a:noFill/>
          </a:ln>
        </p:spPr>
        <p:style>
          <a:lnRef idx="0"/>
          <a:fillRef idx="0"/>
          <a:effectRef idx="0"/>
          <a:fontRef idx="minor"/>
        </p:style>
        <p:txBody>
          <a:bodyPr lIns="90000" rIns="90000" tIns="45000" bIns="45000" anchor="t">
            <a:noAutofit/>
          </a:bodyPr>
          <a:p>
            <a:pPr>
              <a:lnSpc>
                <a:spcPct val="100000"/>
              </a:lnSpc>
            </a:pPr>
            <a:r>
              <a:rPr b="0" lang="en-US" sz="1800" spc="-1" strike="noStrike">
                <a:solidFill>
                  <a:srgbClr val="000000"/>
                </a:solidFill>
                <a:latin typeface="Arial"/>
                <a:ea typeface="DejaVu Sans"/>
              </a:rPr>
              <a:t>By Saskia Okkerman</a:t>
            </a:r>
            <a:endParaRPr b="0" lang="en-US" sz="1800" spc="-1" strike="noStrike">
              <a:solidFill>
                <a:srgbClr val="000000"/>
              </a:solidFill>
              <a:latin typeface="Arial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PlaceHolder 1"/>
          <p:cNvSpPr>
            <a:spLocks noGrp="1"/>
          </p:cNvSpPr>
          <p:nvPr>
            <p:ph type="title"/>
          </p:nvPr>
        </p:nvSpPr>
        <p:spPr>
          <a:xfrm>
            <a:off x="360000" y="180000"/>
            <a:ext cx="9359280" cy="477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Who am I?</a:t>
            </a:r>
            <a:endParaRPr b="0" lang="en-US" sz="3300" spc="-1" strike="noStrike">
              <a:solidFill>
                <a:srgbClr val="729fcf"/>
              </a:solidFill>
              <a:latin typeface="Arial"/>
            </a:endParaRPr>
          </a:p>
        </p:txBody>
      </p:sp>
      <p:sp>
        <p:nvSpPr>
          <p:cNvPr id="47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9359280" cy="359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Saskia Okkerman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Master student working with Mengqing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From now on: HGTD object performance analysis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Previously...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864000" indent="0">
              <a:lnSpc>
                <a:spcPct val="100000"/>
              </a:lnSpc>
              <a:spcBef>
                <a:spcPts val="850"/>
              </a:spcBef>
              <a:buNone/>
              <a:tabLst>
                <a:tab algn="l" pos="0"/>
              </a:tabLst>
            </a:pP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048CE8E0-F38B-4EDE-BE4C-CCBAF8995488}" type="slidenum">
              <a:t>2</a:t>
            </a:fld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p>
            <a:fld id="{B902698B-3DA1-450F-89B6-BFC6E2DEB9A0}" type="datetime1">
              <a:rPr lang="en-US"/>
              <a:t>02/23/2024</a:t>
            </a:fld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3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PlaceHolder 1"/>
          <p:cNvSpPr>
            <a:spLocks noGrp="1"/>
          </p:cNvSpPr>
          <p:nvPr>
            <p:ph type="title"/>
          </p:nvPr>
        </p:nvSpPr>
        <p:spPr>
          <a:xfrm>
            <a:off x="360000" y="180000"/>
            <a:ext cx="9359280" cy="477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Who am I?</a:t>
            </a:r>
            <a:endParaRPr b="0" lang="en-US" sz="3300" spc="-1" strike="noStrike">
              <a:solidFill>
                <a:srgbClr val="000000"/>
              </a:solidFill>
              <a:latin typeface="Arial"/>
            </a:endParaRPr>
          </a:p>
        </p:txBody>
      </p:sp>
      <p:pic>
        <p:nvPicPr>
          <p:cNvPr id="49" name="" descr=""/>
          <p:cNvPicPr/>
          <p:nvPr/>
        </p:nvPicPr>
        <p:blipFill>
          <a:blip r:embed="rId1"/>
          <a:stretch/>
        </p:blipFill>
        <p:spPr>
          <a:xfrm>
            <a:off x="6172200" y="1028520"/>
            <a:ext cx="3200400" cy="2400480"/>
          </a:xfrm>
          <a:prstGeom prst="rect">
            <a:avLst/>
          </a:prstGeom>
          <a:ln w="0">
            <a:noFill/>
          </a:ln>
        </p:spPr>
      </p:pic>
      <p:pic>
        <p:nvPicPr>
          <p:cNvPr id="50" name="" descr=""/>
          <p:cNvPicPr/>
          <p:nvPr/>
        </p:nvPicPr>
        <p:blipFill>
          <a:blip r:embed="rId2"/>
          <a:stretch/>
        </p:blipFill>
        <p:spPr>
          <a:xfrm>
            <a:off x="4041000" y="1371600"/>
            <a:ext cx="1674000" cy="2971800"/>
          </a:xfrm>
          <a:prstGeom prst="rect">
            <a:avLst/>
          </a:prstGeom>
          <a:ln w="0">
            <a:noFill/>
          </a:ln>
        </p:spPr>
      </p:pic>
      <p:pic>
        <p:nvPicPr>
          <p:cNvPr id="51" name="" descr=""/>
          <p:cNvPicPr/>
          <p:nvPr/>
        </p:nvPicPr>
        <p:blipFill>
          <a:blip r:embed="rId3"/>
          <a:stretch/>
        </p:blipFill>
        <p:spPr>
          <a:xfrm>
            <a:off x="2286000" y="2594160"/>
            <a:ext cx="1600200" cy="2841120"/>
          </a:xfrm>
          <a:prstGeom prst="rect">
            <a:avLst/>
          </a:prstGeom>
          <a:ln w="0">
            <a:noFill/>
          </a:ln>
        </p:spPr>
      </p:pic>
      <p:pic>
        <p:nvPicPr>
          <p:cNvPr id="52" name="" descr=""/>
          <p:cNvPicPr/>
          <p:nvPr/>
        </p:nvPicPr>
        <p:blipFill>
          <a:blip r:embed="rId4"/>
          <a:stretch/>
        </p:blipFill>
        <p:spPr>
          <a:xfrm>
            <a:off x="523440" y="457200"/>
            <a:ext cx="2905560" cy="1936800"/>
          </a:xfrm>
          <a:prstGeom prst="rect">
            <a:avLst/>
          </a:prstGeom>
          <a:ln w="0">
            <a:noFill/>
          </a:ln>
        </p:spPr>
      </p:pic>
      <p:sp>
        <p:nvSpPr>
          <p:cNvPr id="3" name="PlaceHolder 2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A2D464DA-3A11-4374-B84E-D321BDDFCFED}" type="slidenum">
              <a:t>3</a:t>
            </a:fld>
          </a:p>
        </p:txBody>
      </p:sp>
      <p:sp>
        <p:nvSpPr>
          <p:cNvPr id="4" name="PlaceHolder 3"/>
          <p:cNvSpPr>
            <a:spLocks noGrp="1"/>
          </p:cNvSpPr>
          <p:nvPr>
            <p:ph type="dt" idx="3"/>
          </p:nvPr>
        </p:nvSpPr>
        <p:spPr/>
        <p:txBody>
          <a:bodyPr/>
          <a:p>
            <a:fld id="{76406B40-A696-4B2D-998F-51FC3C34F543}" type="datetime1">
              <a:rPr lang="en-US"/>
              <a:t>02/23/2024</a:t>
            </a:fld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4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PlaceHolder 1"/>
          <p:cNvSpPr>
            <a:spLocks noGrp="1"/>
          </p:cNvSpPr>
          <p:nvPr>
            <p:ph type="title"/>
          </p:nvPr>
        </p:nvSpPr>
        <p:spPr>
          <a:xfrm>
            <a:off x="360000" y="180000"/>
            <a:ext cx="9359280" cy="477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ITk Track Timing</a:t>
            </a:r>
            <a:endParaRPr b="0" lang="en-US" sz="33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4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9359280" cy="359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Post HL-LHC update to ITk for in-barrel timing measurement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tt_bar sample provided by Valentina Cairo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Preliminary stages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85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solidFill>
                  <a:srgbClr val="009bdd"/>
                </a:solidFill>
                <a:latin typeface="Arial"/>
              </a:rPr>
              <a:t>Track times from Gaussian smeared truth-vertex time</a:t>
            </a: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85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solidFill>
                  <a:srgbClr val="009bdd"/>
                </a:solidFill>
                <a:latin typeface="Arial"/>
              </a:rPr>
              <a:t>Simulated for timing resolutions of 30 ps, 60 ps and 90 ps</a:t>
            </a: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3E9A818C-3451-4DF7-9B95-7B6AD54ECE7A}" type="slidenum">
              <a:t>4</a:t>
            </a:fld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p>
            <a:fld id="{A6828229-0CC2-43EE-B315-8BB4624C20E1}" type="datetime1">
              <a:rPr lang="en-US"/>
              <a:t>02/23/2024</a:t>
            </a:fld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5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PlaceHolder 1"/>
          <p:cNvSpPr>
            <a:spLocks noGrp="1"/>
          </p:cNvSpPr>
          <p:nvPr>
            <p:ph type="title"/>
          </p:nvPr>
        </p:nvSpPr>
        <p:spPr>
          <a:xfrm>
            <a:off x="360000" y="180000"/>
            <a:ext cx="9359280" cy="477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Track</a:t>
            </a:r>
            <a:r>
              <a:rPr b="0" lang="en-US" sz="3300" spc="-1" strike="noStrike">
                <a:solidFill>
                  <a:srgbClr val="ffffff"/>
                </a:solidFill>
                <a:latin typeface="Arial"/>
              </a:rPr>
              <a:t> 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T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iming</a:t>
            </a:r>
            <a:r>
              <a:rPr b="0" lang="en-US" sz="3300" spc="-1" strike="noStrike">
                <a:solidFill>
                  <a:srgbClr val="ffffff"/>
                </a:solidFill>
                <a:latin typeface="Arial"/>
              </a:rPr>
              <a:t> 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I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nfo</a:t>
            </a:r>
            <a:r>
              <a:rPr b="0" lang="en-US" sz="3300" spc="-1" strike="noStrike">
                <a:solidFill>
                  <a:srgbClr val="ffffff"/>
                </a:solidFill>
                <a:latin typeface="Arial"/>
              </a:rPr>
              <a:t> 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I</a:t>
            </a: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llustrated</a:t>
            </a:r>
            <a:endParaRPr b="0" lang="en-US" sz="33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6" name="PlaceHolder 2"/>
          <p:cNvSpPr>
            <a:spLocks noGrp="1"/>
          </p:cNvSpPr>
          <p:nvPr>
            <p:ph/>
          </p:nvPr>
        </p:nvSpPr>
        <p:spPr>
          <a:xfrm>
            <a:off x="233640" y="2514600"/>
            <a:ext cx="4566600" cy="21103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p>
            <a:pPr marL="432000" indent="0">
              <a:lnSpc>
                <a:spcPct val="100000"/>
              </a:lnSpc>
              <a:spcBef>
                <a:spcPts val="1060"/>
              </a:spcBef>
              <a:buNone/>
              <a:tabLst>
                <a:tab algn="l" pos="0"/>
              </a:tabLst>
            </a:pP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850"/>
              </a:spcBef>
              <a:buClr>
                <a:srgbClr val="77caee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100" spc="-1" strike="noStrike">
                <a:solidFill>
                  <a:srgbClr val="009bdd"/>
                </a:solidFill>
                <a:latin typeface="Arial"/>
              </a:rPr>
              <a:t>y-axis: R x sign(y)</a:t>
            </a: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850"/>
              </a:spcBef>
              <a:buClr>
                <a:srgbClr val="77caee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100" spc="-1" strike="noStrike">
                <a:solidFill>
                  <a:srgbClr val="009bdd"/>
                </a:solidFill>
                <a:latin typeface="Arial"/>
              </a:rPr>
              <a:t>x-axis: z (mm)</a:t>
            </a: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850"/>
              </a:spcBef>
              <a:buClr>
                <a:srgbClr val="77caee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100" spc="-1" strike="noStrike">
                <a:solidFill>
                  <a:srgbClr val="009bdd"/>
                </a:solidFill>
                <a:latin typeface="Arial"/>
              </a:rPr>
              <a:t>z-axis b)-d): time (ps)</a:t>
            </a: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  <a:p>
            <a:pPr marL="864000" indent="0">
              <a:lnSpc>
                <a:spcPct val="100000"/>
              </a:lnSpc>
              <a:spcBef>
                <a:spcPts val="850"/>
              </a:spcBef>
              <a:buNone/>
              <a:tabLst>
                <a:tab algn="l" pos="0"/>
              </a:tabLst>
            </a:pP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  <a:p>
            <a:pPr marL="864000" indent="0">
              <a:lnSpc>
                <a:spcPct val="100000"/>
              </a:lnSpc>
              <a:spcBef>
                <a:spcPts val="850"/>
              </a:spcBef>
              <a:buNone/>
              <a:tabLst>
                <a:tab algn="l" pos="0"/>
              </a:tabLst>
            </a:pP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7" name="PlaceHolder 3"/>
          <p:cNvSpPr>
            <a:spLocks noGrp="1"/>
          </p:cNvSpPr>
          <p:nvPr>
            <p:ph/>
          </p:nvPr>
        </p:nvSpPr>
        <p:spPr>
          <a:xfrm>
            <a:off x="457200" y="1143000"/>
            <a:ext cx="4566600" cy="171612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Reconstructed tracks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Truth verteces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060"/>
              </a:spcBef>
              <a:buClr>
                <a:srgbClr val="77caee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9bdd"/>
                </a:solidFill>
                <a:latin typeface="Arial"/>
              </a:rPr>
              <a:t>Illustrates PU cleanup potential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</p:txBody>
      </p:sp>
      <p:pic>
        <p:nvPicPr>
          <p:cNvPr id="58" name="" descr=""/>
          <p:cNvPicPr/>
          <p:nvPr/>
        </p:nvPicPr>
        <p:blipFill>
          <a:blip r:embed="rId1"/>
          <a:stretch/>
        </p:blipFill>
        <p:spPr>
          <a:xfrm>
            <a:off x="4572000" y="730080"/>
            <a:ext cx="4755960" cy="4755960"/>
          </a:xfrm>
          <a:prstGeom prst="rect">
            <a:avLst/>
          </a:prstGeom>
          <a:ln w="0">
            <a:noFill/>
          </a:ln>
        </p:spPr>
      </p:pic>
      <p:sp>
        <p:nvSpPr>
          <p:cNvPr id="5" name="PlaceHolder 4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FC5438E9-75DD-41CB-B579-C5288C54DD06}" type="slidenum">
              <a:t>5</a:t>
            </a:fld>
          </a:p>
        </p:txBody>
      </p:sp>
      <p:sp>
        <p:nvSpPr>
          <p:cNvPr id="6" name="PlaceHolder 5"/>
          <p:cNvSpPr>
            <a:spLocks noGrp="1"/>
          </p:cNvSpPr>
          <p:nvPr>
            <p:ph type="dt" idx="3"/>
          </p:nvPr>
        </p:nvSpPr>
        <p:spPr/>
        <p:txBody>
          <a:bodyPr/>
          <a:p>
            <a:fld id="{514C31D9-0131-44BF-8BAB-4A83C9C0E8E1}" type="datetime1">
              <a:rPr lang="en-US"/>
              <a:t>02/23/2024</a:t>
            </a:fld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6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PlaceHolder 1"/>
          <p:cNvSpPr>
            <a:spLocks noGrp="1"/>
          </p:cNvSpPr>
          <p:nvPr>
            <p:ph type="title"/>
          </p:nvPr>
        </p:nvSpPr>
        <p:spPr>
          <a:xfrm>
            <a:off x="360000" y="180000"/>
            <a:ext cx="9359280" cy="47736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ctr">
            <a:noAutofit/>
          </a:bodyPr>
          <a:p>
            <a:pPr indent="0" algn="ctr">
              <a:lnSpc>
                <a:spcPct val="100000"/>
              </a:lnSpc>
              <a:buNone/>
              <a:tabLst>
                <a:tab algn="l" pos="0"/>
              </a:tabLst>
            </a:pPr>
            <a:r>
              <a:rPr b="0" lang="en-US" sz="3300" spc="-1" strike="noStrike">
                <a:solidFill>
                  <a:srgbClr val="729fcf"/>
                </a:solidFill>
                <a:latin typeface="Arial"/>
              </a:rPr>
              <a:t>Questions?</a:t>
            </a:r>
            <a:endParaRPr b="0" lang="en-US" sz="3300" spc="-1" strike="noStrike">
              <a:solidFill>
                <a:srgbClr val="729fcf"/>
              </a:solidFill>
              <a:latin typeface="Arial"/>
            </a:endParaRPr>
          </a:p>
        </p:txBody>
      </p:sp>
      <p:sp>
        <p:nvSpPr>
          <p:cNvPr id="60" name="PlaceHolder 2"/>
          <p:cNvSpPr>
            <a:spLocks noGrp="1"/>
          </p:cNvSpPr>
          <p:nvPr>
            <p:ph/>
          </p:nvPr>
        </p:nvSpPr>
        <p:spPr>
          <a:xfrm>
            <a:off x="360000" y="1080000"/>
            <a:ext cx="9359280" cy="3599280"/>
          </a:xfrm>
          <a:prstGeom prst="rect">
            <a:avLst/>
          </a:prstGeom>
          <a:noFill/>
          <a:ln w="0">
            <a:noFill/>
          </a:ln>
        </p:spPr>
        <p:txBody>
          <a:bodyPr lIns="0" rIns="0" tIns="0" bIns="0" anchor="t">
            <a:noAutofit/>
          </a:bodyPr>
          <a:p>
            <a:pPr marL="432000" indent="0">
              <a:lnSpc>
                <a:spcPct val="100000"/>
              </a:lnSpc>
              <a:spcBef>
                <a:spcPts val="1060"/>
              </a:spcBef>
              <a:buNone/>
            </a:pP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864000" indent="0">
              <a:lnSpc>
                <a:spcPct val="100000"/>
              </a:lnSpc>
              <a:spcBef>
                <a:spcPts val="850"/>
              </a:spcBef>
              <a:buNone/>
              <a:tabLst>
                <a:tab algn="l" pos="0"/>
              </a:tabLst>
            </a:pPr>
            <a:endParaRPr b="0" lang="en-US" sz="21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p>
            <a:fld id="{30EE9449-60ED-4CA8-BB99-6C5FFF24A8E7}" type="slidenum">
              <a:t>6</a:t>
            </a:fld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p>
            <a:fld id="{398757BA-A085-475C-B10B-1516B2D7FE9B}" type="datetime1">
              <a:rPr lang="en-US"/>
              <a:t>02/23/2024</a:t>
            </a:fld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theme/theme1.xml><?xml version="1.0" encoding="utf-8"?>
<a:theme xmlns:a="http://schemas.openxmlformats.org/drawingml/2006/main" xmlns:r="http://schemas.openxmlformats.org/officeDocument/2006/relationships" name="Office Theme">
  <a:themeElements>
    <a:clrScheme name="LibreOffice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18a303"/>
      </a:accent1>
      <a:accent2>
        <a:srgbClr val="0369a3"/>
      </a:accent2>
      <a:accent3>
        <a:srgbClr val="a33e03"/>
      </a:accent3>
      <a:accent4>
        <a:srgbClr val="8e03a3"/>
      </a:accent4>
      <a:accent5>
        <a:srgbClr val="c99c00"/>
      </a:accent5>
      <a:accent6>
        <a:srgbClr val="c9211e"/>
      </a:accent6>
      <a:hlink>
        <a:srgbClr val="0000ee"/>
      </a:hlink>
      <a:folHlink>
        <a:srgbClr val="551a8b"/>
      </a:folHlink>
    </a:clrScheme>
    <a:fontScheme name="Office">
      <a:majorFont>
        <a:latin typeface="Arial" pitchFamily="0" charset="1"/>
        <a:ea typeface="DejaVu Sans" pitchFamily="0" charset="1"/>
        <a:cs typeface="DejaVu Sans" pitchFamily="0" charset="1"/>
      </a:majorFont>
      <a:minorFont>
        <a:latin typeface="Arial" pitchFamily="0" charset="1"/>
        <a:ea typeface="DejaVu Sans" pitchFamily="0" charset="1"/>
        <a:cs typeface="DejaVu Sans" pitchFamily="0" charset="1"/>
      </a:minorFont>
    </a:fontScheme>
    <a:fmtScheme>
      <a:fillStyleLst>
        <a:solidFill>
          <a:schemeClr val="phClr"/>
        </a:solidFill>
        <a:solidFill>
          <a:schemeClr val="phClr"/>
        </a:solidFill>
        <a:solidFill>
          <a:schemeClr val="phClr"/>
        </a:solidFill>
      </a:fillStyleLst>
      <a:lnStyleLst>
        <a:ln w="6350" cap="flat" cmpd="sng" algn="ctr">
          <a:prstDash val="solid"/>
          <a:miter/>
        </a:ln>
        <a:ln w="6350" cap="flat" cmpd="sng" algn="ctr">
          <a:prstDash val="solid"/>
          <a:miter/>
        </a:ln>
        <a:ln w="6350" cap="flat" cmpd="sng" algn="ctr">
          <a:prstDash val="solid"/>
          <a:miter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solidFill>
          <a:schemeClr val="phClr"/>
        </a:solidFill>
        <a:solidFill>
          <a:schemeClr val="phClr"/>
        </a:solidFill>
      </a:bgFillStyleLst>
    </a:fmtScheme>
  </a:themeElements>
</a:theme>
</file>

<file path=docProps/app.xml><?xml version="1.0" encoding="utf-8"?>
<Properties xmlns="http://schemas.openxmlformats.org/officeDocument/2006/extended-properties" xmlns:vt="http://schemas.openxmlformats.org/officeDocument/2006/docPropsVTypes">
  <Template>Blue Curve</Template>
  <TotalTime>5936</TotalTime>
  <Application>LibreOffice/7.6.4.1$Linux_X86_64 LibreOffice_project/60$Build-1</Application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2024-02-08T18:28:17Z</dcterms:created>
  <dc:creator/>
  <dc:description/>
  <dc:language>en-US</dc:language>
  <cp:lastModifiedBy/>
  <dcterms:modified xsi:type="dcterms:W3CDTF">2024-02-23T09:46:38Z</dcterms:modified>
  <cp:revision>14</cp:revision>
  <dc:subject/>
  <dc:title>Blue Curve</dc:title>
</cp:coreProperties>
</file>

<file path=docProps/custom.xml><?xml version="1.0" encoding="utf-8"?>
<Properties xmlns="http://schemas.openxmlformats.org/officeDocument/2006/custom-properties" xmlns:vt="http://schemas.openxmlformats.org/officeDocument/2006/docPropsVTypes"/>
</file>