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9" r:id="rId7"/>
    <p:sldId id="264" r:id="rId8"/>
    <p:sldId id="266" r:id="rId9"/>
    <p:sldId id="270" r:id="rId10"/>
    <p:sldId id="268" r:id="rId11"/>
    <p:sldId id="271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9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32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ED725BE-71AD-4C3C-B656-11FA4072C07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C005CFF-7550-4611-A13C-EE28F64D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9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36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26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2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4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39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72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73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64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3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A31D-8D15-41AE-BD30-EA9429261933}" type="datetime1">
              <a:rPr lang="nl-NL" smtClean="0"/>
              <a:t>6-10-2016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5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A6CE-F32F-49B8-908D-1282485E438B}" type="datetime1">
              <a:rPr lang="nl-NL" smtClean="0"/>
              <a:t>6-10-2016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3C4F-0A8E-4B14-98BC-8FAA88D479D0}" type="datetime1">
              <a:rPr lang="nl-NL" smtClean="0"/>
              <a:t>6-10-2016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CBC8-402E-4261-9001-4548380B0EAB}" type="datetime1">
              <a:rPr lang="nl-NL" smtClean="0"/>
              <a:t>6-10-2016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3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8A-3066-406A-B1E5-52821B7D693B}" type="datetime1">
              <a:rPr lang="nl-NL" smtClean="0"/>
              <a:t>6-10-2016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4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F3BD-C10D-4123-B8D9-640DEE34D1FA}" type="datetime1">
              <a:rPr lang="nl-NL" smtClean="0"/>
              <a:t>6-10-2016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3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1EA6-A9ED-461B-91DC-A82D09E915F1}" type="datetime1">
              <a:rPr lang="nl-NL" smtClean="0"/>
              <a:t>6-10-2016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90D2-61B5-4D03-A107-5C34AB16DE06}" type="datetime1">
              <a:rPr lang="nl-NL" smtClean="0"/>
              <a:t>6-10-2016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8E05-E0B5-4B01-BAF2-DF51B8EEDF71}" type="datetime1">
              <a:rPr lang="nl-NL" smtClean="0"/>
              <a:t>6-10-2016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E610-6338-458D-B0CA-E11C213F8D8E}" type="datetime1">
              <a:rPr lang="nl-NL" smtClean="0"/>
              <a:t>6-10-2016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0A68-ABB0-4E3A-AD04-CB2BF2B979C8}" type="datetime1">
              <a:rPr lang="nl-NL" smtClean="0"/>
              <a:t>6-10-2016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6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4FB5E-E4FD-44E0-955A-CCEA0C961856}" type="datetime1">
              <a:rPr lang="nl-NL" smtClean="0"/>
              <a:t>6-10-2016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0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2763"/>
            <a:ext cx="9144000" cy="2387600"/>
          </a:xfrm>
        </p:spPr>
        <p:txBody>
          <a:bodyPr/>
          <a:lstStyle/>
          <a:p>
            <a:r>
              <a:rPr lang="en-US" dirty="0" err="1" smtClean="0"/>
              <a:t>LepCol</a:t>
            </a:r>
            <a:r>
              <a:rPr lang="en-US" dirty="0" smtClean="0"/>
              <a:t> QUAD-Pix Design </a:t>
            </a:r>
            <a:r>
              <a:rPr lang="en-US" dirty="0" smtClean="0"/>
              <a:t>Concept Type K (O-rings)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 Korporaal – </a:t>
            </a:r>
            <a:r>
              <a:rPr lang="en-US" dirty="0" err="1" smtClean="0"/>
              <a:t>Nikhef</a:t>
            </a:r>
            <a:r>
              <a:rPr lang="en-US" dirty="0" smtClean="0"/>
              <a:t> Amsterdam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4032-3881-4C53-BA9E-444A89FACC63}" type="datetime1">
              <a:rPr lang="nl-NL" smtClean="0"/>
              <a:t>6-10-2016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9292" y="6352360"/>
            <a:ext cx="8213416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6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K </a:t>
            </a:r>
            <a:r>
              <a:rPr lang="en-US" sz="2800" b="1" dirty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007989_A)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t>6-10-2016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5" y="689167"/>
            <a:ext cx="8014328" cy="57353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97937" y="1856127"/>
            <a:ext cx="2705070" cy="646331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QUAD TPX-3 Type K </a:t>
            </a:r>
            <a:r>
              <a:rPr lang="en-US" dirty="0" err="1" smtClean="0">
                <a:latin typeface="Arial Black" panose="020B0A04020102020204" pitchFamily="34" charset="0"/>
              </a:rPr>
              <a:t>Ass’y</a:t>
            </a:r>
            <a:r>
              <a:rPr lang="en-US" dirty="0" smtClean="0">
                <a:latin typeface="Arial Black" panose="020B0A04020102020204" pitchFamily="34" charset="0"/>
              </a:rPr>
              <a:t> (007989)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7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K </a:t>
            </a:r>
            <a:r>
              <a:rPr lang="en-US" sz="2800" b="1" dirty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007989_A)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t>6-10-2016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2" y="6328034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6205" y="-987105"/>
            <a:ext cx="5379967" cy="87117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97663" y="4424584"/>
            <a:ext cx="302623" cy="1685109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41787" y="4373632"/>
            <a:ext cx="302623" cy="1685109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630813" y="4251475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!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35631" y="1372932"/>
            <a:ext cx="2705070" cy="646331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QUAD TPX-3 Type K </a:t>
            </a:r>
            <a:r>
              <a:rPr lang="en-US" dirty="0" err="1" smtClean="0">
                <a:latin typeface="Arial Black" panose="020B0A04020102020204" pitchFamily="34" charset="0"/>
              </a:rPr>
              <a:t>Ass’y</a:t>
            </a:r>
            <a:r>
              <a:rPr lang="en-US" dirty="0" smtClean="0">
                <a:latin typeface="Arial Black" panose="020B0A04020102020204" pitchFamily="34" charset="0"/>
              </a:rPr>
              <a:t> (007989)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733021" y="4774536"/>
            <a:ext cx="1902531" cy="61475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16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K </a:t>
            </a:r>
            <a:r>
              <a:rPr lang="en-US" sz="2800" b="1" dirty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007989_A)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t>6-10-2016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dirty="0" err="1" smtClean="0"/>
              <a:t>LepCol</a:t>
            </a:r>
            <a:r>
              <a:rPr lang="en-US" dirty="0" smtClean="0"/>
              <a:t> QUAD-Pix Design Concepts II                                      </a:t>
            </a:r>
            <a:r>
              <a:rPr lang="en-US" dirty="0" err="1" smtClean="0"/>
              <a:t>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37405" y="757359"/>
            <a:ext cx="11607901" cy="5534143"/>
            <a:chOff x="137405" y="757359"/>
            <a:chExt cx="11607901" cy="5534143"/>
          </a:xfrm>
        </p:grpSpPr>
        <p:grpSp>
          <p:nvGrpSpPr>
            <p:cNvPr id="16" name="Group 15"/>
            <p:cNvGrpSpPr/>
            <p:nvPr/>
          </p:nvGrpSpPr>
          <p:grpSpPr>
            <a:xfrm>
              <a:off x="137405" y="757359"/>
              <a:ext cx="11607901" cy="5534143"/>
              <a:chOff x="137405" y="757359"/>
              <a:chExt cx="11607901" cy="553414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7388" y="757359"/>
                <a:ext cx="6416458" cy="206582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7387" y="2920880"/>
                <a:ext cx="5540671" cy="3350945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137405" y="757359"/>
                <a:ext cx="4205676" cy="5534143"/>
                <a:chOff x="137405" y="757359"/>
                <a:chExt cx="4205676" cy="5534143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8321" y="757359"/>
                  <a:ext cx="3964760" cy="5514305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405" y="4367452"/>
                  <a:ext cx="1287633" cy="1924050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/>
              <p:cNvSpPr txBox="1"/>
              <p:nvPr/>
            </p:nvSpPr>
            <p:spPr>
              <a:xfrm>
                <a:off x="7954201" y="5813798"/>
                <a:ext cx="3791105" cy="369332"/>
              </a:xfrm>
              <a:prstGeom prst="rect">
                <a:avLst/>
              </a:prstGeom>
              <a:solidFill>
                <a:srgbClr val="FFFF00"/>
              </a:solidFill>
              <a:ln w="47625" cap="rnd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 Black" panose="020B0A04020102020204" pitchFamily="34" charset="0"/>
                  </a:rPr>
                  <a:t>Cold carrier Type K (006098)</a:t>
                </a:r>
                <a:endParaRPr lang="en-US" dirty="0"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1368063" y="4596352"/>
              <a:ext cx="3031993" cy="231142"/>
            </a:xfrm>
            <a:prstGeom prst="roundRect">
              <a:avLst/>
            </a:prstGeom>
            <a:solidFill>
              <a:srgbClr val="FFFF00">
                <a:alpha val="1500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273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K </a:t>
            </a:r>
            <a:r>
              <a:rPr lang="en-US" sz="2800" b="1" dirty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007989_A)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t>6-10-2016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79842"/>
            <a:ext cx="8117541" cy="57707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10188" y="3902124"/>
            <a:ext cx="2770066" cy="646331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Cold carrier Type K (006098)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4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K </a:t>
            </a:r>
            <a:r>
              <a:rPr lang="en-US" sz="2800" b="1" dirty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007989_A)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t>6-10-2016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74836" y="730909"/>
            <a:ext cx="7877653" cy="5649192"/>
            <a:chOff x="1091497" y="757359"/>
            <a:chExt cx="7877653" cy="56491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97" y="757359"/>
              <a:ext cx="7877653" cy="564919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014707" y="4089939"/>
              <a:ext cx="2770066" cy="646331"/>
            </a:xfrm>
            <a:prstGeom prst="rect">
              <a:avLst/>
            </a:prstGeom>
            <a:solidFill>
              <a:srgbClr val="FFFF00"/>
            </a:solidFill>
            <a:ln w="47625" cap="rnd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Central WBB carrier Type K (006099)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13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K </a:t>
            </a:r>
            <a:r>
              <a:rPr lang="en-US" sz="2800" b="1" dirty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007989_A)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t>6-10-2016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70" y="666599"/>
            <a:ext cx="8052495" cy="5780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99762" y="3402538"/>
            <a:ext cx="2436160" cy="923330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QUAD TPX-3 WBB</a:t>
            </a:r>
            <a:r>
              <a:rPr lang="en-US" dirty="0" smtClean="0">
                <a:latin typeface="Arial Black" panose="020B0A04020102020204" pitchFamily="34" charset="0"/>
              </a:rPr>
              <a:t> Type K </a:t>
            </a:r>
            <a:r>
              <a:rPr lang="en-US" dirty="0" err="1" smtClean="0">
                <a:latin typeface="Arial Black" panose="020B0A04020102020204" pitchFamily="34" charset="0"/>
              </a:rPr>
              <a:t>Ass’y</a:t>
            </a:r>
            <a:r>
              <a:rPr lang="en-US" dirty="0" smtClean="0">
                <a:latin typeface="Arial Black" panose="020B0A04020102020204" pitchFamily="34" charset="0"/>
              </a:rPr>
              <a:t> (007856)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9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K </a:t>
            </a:r>
            <a:r>
              <a:rPr lang="en-US" sz="2800" b="1" dirty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007989_A)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t>6-10-2016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27211" y="822908"/>
            <a:ext cx="11353800" cy="5371857"/>
            <a:chOff x="327211" y="822908"/>
            <a:chExt cx="11353800" cy="53718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11" y="822908"/>
              <a:ext cx="11353800" cy="537185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47681" y="5386852"/>
              <a:ext cx="2705070" cy="646331"/>
            </a:xfrm>
            <a:prstGeom prst="rect">
              <a:avLst/>
            </a:prstGeom>
            <a:solidFill>
              <a:srgbClr val="FFFF00"/>
            </a:solidFill>
            <a:ln w="47625" cap="rnd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QUAD TPX-3 Type K </a:t>
              </a:r>
              <a:r>
                <a:rPr lang="en-US" dirty="0" err="1" smtClean="0">
                  <a:latin typeface="Arial Black" panose="020B0A04020102020204" pitchFamily="34" charset="0"/>
                </a:rPr>
                <a:t>Ass’y</a:t>
              </a:r>
              <a:r>
                <a:rPr lang="en-US" dirty="0" smtClean="0">
                  <a:latin typeface="Arial Black" panose="020B0A04020102020204" pitchFamily="34" charset="0"/>
                </a:rPr>
                <a:t> (006097)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65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K </a:t>
            </a:r>
            <a:r>
              <a:rPr lang="en-US" sz="2800" b="1" dirty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007989_A)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t>6-10-2016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dirty="0" err="1" smtClean="0"/>
              <a:t>LepCol</a:t>
            </a:r>
            <a:r>
              <a:rPr lang="en-US" dirty="0" smtClean="0"/>
              <a:t> QUAD-Pix Design Concepts II                                      </a:t>
            </a:r>
            <a:r>
              <a:rPr lang="en-US" dirty="0" err="1" smtClean="0"/>
              <a:t>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14715" y="676673"/>
            <a:ext cx="11701609" cy="5679675"/>
            <a:chOff x="314715" y="676673"/>
            <a:chExt cx="11701609" cy="5679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15" y="676673"/>
              <a:ext cx="7977963" cy="56796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355" y="983222"/>
              <a:ext cx="3607969" cy="32936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355" y="4551977"/>
              <a:ext cx="3512463" cy="131181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480578" y="5540621"/>
              <a:ext cx="2705070" cy="646331"/>
            </a:xfrm>
            <a:prstGeom prst="rect">
              <a:avLst/>
            </a:prstGeom>
            <a:solidFill>
              <a:srgbClr val="FFFF00"/>
            </a:solidFill>
            <a:ln w="47625" cap="rnd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QUAD TPX-3 Type K </a:t>
              </a:r>
              <a:r>
                <a:rPr lang="en-US" dirty="0" err="1" smtClean="0">
                  <a:latin typeface="Arial Black" panose="020B0A04020102020204" pitchFamily="34" charset="0"/>
                </a:rPr>
                <a:t>Ass’y</a:t>
              </a:r>
              <a:r>
                <a:rPr lang="en-US" dirty="0" smtClean="0">
                  <a:latin typeface="Arial Black" panose="020B0A04020102020204" pitchFamily="34" charset="0"/>
                </a:rPr>
                <a:t> (006097)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9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K </a:t>
            </a:r>
            <a:r>
              <a:rPr lang="en-US" sz="2800" b="1" dirty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007989_A)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t>6-10-2016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93104" y="757359"/>
            <a:ext cx="11838173" cy="5416148"/>
            <a:chOff x="193104" y="757359"/>
            <a:chExt cx="11838173" cy="54161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4" y="757359"/>
              <a:ext cx="4967385" cy="500470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248" y="757359"/>
              <a:ext cx="6816029" cy="50227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94125" y="5527176"/>
              <a:ext cx="3222780" cy="646331"/>
            </a:xfrm>
            <a:prstGeom prst="rect">
              <a:avLst/>
            </a:prstGeom>
            <a:solidFill>
              <a:srgbClr val="FFFF00"/>
            </a:solidFill>
            <a:ln w="47625" cap="rnd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2x2 Matrix QUAD TPX-3 Type K </a:t>
              </a:r>
              <a:r>
                <a:rPr lang="en-US" dirty="0" err="1" smtClean="0">
                  <a:latin typeface="Arial Black" panose="020B0A04020102020204" pitchFamily="34" charset="0"/>
                </a:rPr>
                <a:t>Ass’y</a:t>
              </a:r>
              <a:r>
                <a:rPr lang="en-US" dirty="0" smtClean="0">
                  <a:latin typeface="Arial Black" panose="020B0A04020102020204" pitchFamily="34" charset="0"/>
                </a:rPr>
                <a:t> (007989)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859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K </a:t>
            </a:r>
            <a:r>
              <a:rPr lang="en-US" sz="2800" b="1" dirty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007989_A)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t>6-10-2016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42214" y="956835"/>
            <a:ext cx="11936449" cy="5036530"/>
            <a:chOff x="142214" y="956835"/>
            <a:chExt cx="11936449" cy="50365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14" y="956835"/>
              <a:ext cx="6313202" cy="43995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304" y="956835"/>
              <a:ext cx="5552359" cy="427908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844026" y="5347034"/>
              <a:ext cx="3222780" cy="646331"/>
            </a:xfrm>
            <a:prstGeom prst="rect">
              <a:avLst/>
            </a:prstGeom>
            <a:solidFill>
              <a:srgbClr val="FFFF00"/>
            </a:solidFill>
            <a:ln w="47625" cap="rnd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2x2 Matrix QUAD TPX-3 Type K </a:t>
              </a:r>
              <a:r>
                <a:rPr lang="en-US" dirty="0" err="1" smtClean="0">
                  <a:latin typeface="Arial Black" panose="020B0A04020102020204" pitchFamily="34" charset="0"/>
                </a:rPr>
                <a:t>Ass’y</a:t>
              </a:r>
              <a:r>
                <a:rPr lang="en-US" dirty="0" smtClean="0">
                  <a:latin typeface="Arial Black" panose="020B0A04020102020204" pitchFamily="34" charset="0"/>
                </a:rPr>
                <a:t> (007989)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040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288</Words>
  <Application>Microsoft Office PowerPoint</Application>
  <PresentationFormat>Widescreen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LepCol QUAD-Pix Design Concept Type K (O-rings)</vt:lpstr>
      <vt:lpstr>Quad TPX-3 Type K Main Ass’y (007989_A)</vt:lpstr>
      <vt:lpstr>Quad TPX-3 Type K Main Ass’y (007989_A)</vt:lpstr>
      <vt:lpstr>Quad TPX-3 Type K Main Ass’y (007989_A)</vt:lpstr>
      <vt:lpstr>Quad TPX-3 Type K Main Ass’y (007989_A)</vt:lpstr>
      <vt:lpstr>Quad TPX-3 Type K Main Ass’y (007989_A)</vt:lpstr>
      <vt:lpstr>Quad TPX-3 Type K Main Ass’y (007989_A)</vt:lpstr>
      <vt:lpstr>Quad TPX-3 Type K Main Ass’y (007989_A)</vt:lpstr>
      <vt:lpstr>Quad TPX-3 Type K Main Ass’y (007989_A)</vt:lpstr>
      <vt:lpstr>Quad TPX-3 Type K Main Ass’y (007989_A)</vt:lpstr>
      <vt:lpstr>Quad TPX-3 Type K Main Ass’y (007989_A)</vt:lpstr>
    </vt:vector>
  </TitlesOfParts>
  <Company>Nikhef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Auke Korporaal</dc:creator>
  <cp:lastModifiedBy>Auke Korporaal</cp:lastModifiedBy>
  <cp:revision>126</cp:revision>
  <cp:lastPrinted>2016-08-17T08:31:42Z</cp:lastPrinted>
  <dcterms:created xsi:type="dcterms:W3CDTF">2016-08-16T12:37:37Z</dcterms:created>
  <dcterms:modified xsi:type="dcterms:W3CDTF">2016-10-06T08:45:24Z</dcterms:modified>
</cp:coreProperties>
</file>