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8" r:id="rId4"/>
    <p:sldId id="285" r:id="rId5"/>
    <p:sldId id="259" r:id="rId6"/>
    <p:sldId id="260" r:id="rId7"/>
    <p:sldId id="261" r:id="rId8"/>
    <p:sldId id="284" r:id="rId9"/>
    <p:sldId id="262" r:id="rId10"/>
    <p:sldId id="269" r:id="rId11"/>
    <p:sldId id="277" r:id="rId12"/>
    <p:sldId id="279" r:id="rId13"/>
    <p:sldId id="275" r:id="rId14"/>
    <p:sldId id="276" r:id="rId15"/>
    <p:sldId id="280" r:id="rId16"/>
    <p:sldId id="281" r:id="rId17"/>
    <p:sldId id="266" r:id="rId18"/>
    <p:sldId id="270" r:id="rId19"/>
    <p:sldId id="282" r:id="rId20"/>
    <p:sldId id="268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829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D725BE-71AD-4C3C-B656-11FA4072C071}" type="datetimeFigureOut">
              <a:rPr lang="en-US" smtClean="0"/>
              <a:pPr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C005CFF-7550-4611-A13C-EE28F64D0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4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3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46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558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11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42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02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675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4764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53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73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042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69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78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23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14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12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50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53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0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31D-8D15-41AE-BD30-EA9429261933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2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A6CE-F32F-49B8-908D-1282485E438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21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C4F-0A8E-4B14-98BC-8FAA88D479D0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9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BC8-402E-4261-9001-4548380B0EA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03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8A-3066-406A-B1E5-52821B7D693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3BD-C10D-4123-B8D9-640DEE34D1FA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2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1EA6-A9ED-461B-91DC-A82D09E915F1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0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90D2-61B5-4D03-A107-5C34AB16DE06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E05-E0B5-4B01-BAF2-DF51B8EEDF71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08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610-6338-458D-B0CA-E11C213F8D8E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3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0A68-ABB0-4E3A-AD04-CB2BF2B979C8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0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FB5E-E4FD-44E0-955A-CCEA0C961856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A324-55CD-4F90-A6BB-07DF0282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5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709" y="272763"/>
            <a:ext cx="9897291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 Type L (</a:t>
            </a:r>
            <a:r>
              <a:rPr lang="en-US" dirty="0" err="1" smtClean="0"/>
              <a:t>Yefgen</a:t>
            </a:r>
            <a:r>
              <a:rPr lang="en-US" dirty="0" smtClean="0"/>
              <a:t>) 007990-A</a:t>
            </a:r>
            <a:br>
              <a:rPr lang="en-US" dirty="0" smtClean="0"/>
            </a:br>
            <a:r>
              <a:rPr lang="en-US" dirty="0" smtClean="0"/>
              <a:t> (O-rings)</a:t>
            </a:r>
            <a:br>
              <a:rPr lang="en-US" dirty="0" smtClean="0"/>
            </a:br>
            <a:r>
              <a:rPr lang="en-US" dirty="0" smtClean="0"/>
              <a:t>Update 07 Nov.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Korporaal – </a:t>
            </a:r>
            <a:r>
              <a:rPr lang="en-US" dirty="0" err="1" smtClean="0"/>
              <a:t>Nikhef</a:t>
            </a:r>
            <a:r>
              <a:rPr lang="en-US" dirty="0" smtClean="0"/>
              <a:t> Amsterdam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4032-3881-4C53-BA9E-444A89FACC63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9292" y="6352360"/>
            <a:ext cx="8213416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07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72658" y="669593"/>
            <a:ext cx="5680987" cy="5774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3436" y="4275218"/>
            <a:ext cx="3288192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Type L (</a:t>
            </a:r>
            <a:r>
              <a:rPr lang="en-US" dirty="0" err="1">
                <a:latin typeface="Arial Black" panose="020B0A04020102020204" pitchFamily="34" charset="0"/>
              </a:rPr>
              <a:t>Y</a:t>
            </a:r>
            <a:r>
              <a:rPr lang="en-US" dirty="0" err="1" smtClean="0">
                <a:latin typeface="Arial Black" panose="020B0A04020102020204" pitchFamily="34" charset="0"/>
              </a:rPr>
              <a:t>efgen</a:t>
            </a:r>
            <a:r>
              <a:rPr lang="en-US" dirty="0" smtClean="0">
                <a:latin typeface="Arial Black" panose="020B0A04020102020204" pitchFamily="34" charset="0"/>
              </a:rPr>
              <a:t>)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(006097)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3436" y="5315784"/>
            <a:ext cx="3288192" cy="646331"/>
          </a:xfrm>
          <a:prstGeom prst="rect">
            <a:avLst/>
          </a:prstGeom>
          <a:solidFill>
            <a:srgbClr val="FF00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WBB+Electronics</a:t>
            </a:r>
            <a:r>
              <a:rPr lang="en-US" dirty="0" smtClean="0">
                <a:latin typeface="Arial Black" panose="020B0A04020102020204" pitchFamily="34" charset="0"/>
              </a:rPr>
              <a:t> to be modified/replaced !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6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</a:rPr>
              <a:t>Yefgen</a:t>
            </a:r>
            <a:r>
              <a:rPr lang="en-US" sz="2800" b="1" dirty="0" smtClean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007990-A)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57063" y="3402538"/>
            <a:ext cx="2782388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QUAD TPX-3 Type L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(006102)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4538" y="4609869"/>
            <a:ext cx="2587438" cy="923330"/>
          </a:xfrm>
          <a:prstGeom prst="rect">
            <a:avLst/>
          </a:prstGeom>
          <a:solidFill>
            <a:srgbClr val="FF00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WBB+ Electronics to be modified/replaced !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4779" y="723705"/>
            <a:ext cx="7999479" cy="56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0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</a:rPr>
              <a:t>Yefgen</a:t>
            </a:r>
            <a:r>
              <a:rPr lang="en-US" sz="2800" b="1" dirty="0" smtClean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007990-A)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8680" y="705367"/>
            <a:ext cx="11436832" cy="5702973"/>
            <a:chOff x="298680" y="705367"/>
            <a:chExt cx="11436832" cy="57029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98680" y="705367"/>
              <a:ext cx="8955858" cy="57029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53124" y="1282331"/>
              <a:ext cx="2782388" cy="923330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QUAD TPX-3 Type L (</a:t>
              </a:r>
              <a:r>
                <a:rPr lang="en-US" dirty="0" err="1" smtClean="0">
                  <a:latin typeface="Arial Black" panose="020B0A04020102020204" pitchFamily="34" charset="0"/>
                </a:rPr>
                <a:t>Yefgen</a:t>
              </a:r>
              <a:r>
                <a:rPr lang="en-US" dirty="0" smtClean="0">
                  <a:latin typeface="Arial Black" panose="020B0A04020102020204" pitchFamily="34" charset="0"/>
                </a:rPr>
                <a:t>) </a:t>
              </a:r>
              <a:r>
                <a:rPr lang="en-US" dirty="0" err="1" smtClean="0">
                  <a:latin typeface="Arial Black" panose="020B0A04020102020204" pitchFamily="34" charset="0"/>
                </a:rPr>
                <a:t>Ass’y</a:t>
              </a:r>
              <a:r>
                <a:rPr lang="en-US" dirty="0" smtClean="0"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(006102)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0599" y="2268968"/>
              <a:ext cx="2587438" cy="923330"/>
            </a:xfrm>
            <a:prstGeom prst="rect">
              <a:avLst/>
            </a:prstGeom>
            <a:solidFill>
              <a:srgbClr val="FF00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WBB+ Electronics to be modified/replaced !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82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96568" y="2255916"/>
            <a:ext cx="4599637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Sealing Lattice Type B 2x2 Matrix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(007849)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3874" y="1103326"/>
            <a:ext cx="6315052" cy="343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93588" y="3390507"/>
            <a:ext cx="5834023" cy="29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614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43478" y="3298786"/>
            <a:ext cx="3021732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Sealing </a:t>
            </a:r>
            <a:r>
              <a:rPr lang="en-US" dirty="0" err="1" smtClean="0">
                <a:latin typeface="Arial Black" panose="020B0A04020102020204" pitchFamily="34" charset="0"/>
              </a:rPr>
              <a:t>LatticeType</a:t>
            </a:r>
            <a:r>
              <a:rPr lang="en-US" dirty="0" smtClean="0">
                <a:latin typeface="Arial Black" panose="020B0A04020102020204" pitchFamily="34" charset="0"/>
              </a:rPr>
              <a:t> B 2x2 Matrix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(007849)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757359"/>
            <a:ext cx="7809516" cy="55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84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3461" y="693245"/>
            <a:ext cx="11844651" cy="5584269"/>
            <a:chOff x="163461" y="693245"/>
            <a:chExt cx="11844651" cy="55842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49520" y="3848340"/>
              <a:ext cx="8758592" cy="24291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52204" y="2726779"/>
              <a:ext cx="2770066" cy="646331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Outer Housing Type L1 (</a:t>
              </a:r>
              <a:r>
                <a:rPr lang="en-US" dirty="0" err="1" smtClean="0">
                  <a:latin typeface="Arial Black" panose="020B0A04020102020204" pitchFamily="34" charset="0"/>
                </a:rPr>
                <a:t>Yefgen</a:t>
              </a:r>
              <a:r>
                <a:rPr lang="en-US" dirty="0" smtClean="0">
                  <a:latin typeface="Arial Black" panose="020B0A04020102020204" pitchFamily="34" charset="0"/>
                </a:rPr>
                <a:t>) (008243)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63461" y="693245"/>
              <a:ext cx="6328023" cy="3853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98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1489" y="3013946"/>
            <a:ext cx="2770066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Outer Housing Type L1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(008243)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199" y="741017"/>
            <a:ext cx="7870241" cy="56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42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72327" y="781360"/>
            <a:ext cx="6017141" cy="5669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2987" y="781360"/>
            <a:ext cx="4589539" cy="56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59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4816" y="757359"/>
            <a:ext cx="4259531" cy="5523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25385" y="3664131"/>
            <a:ext cx="3268626" cy="2616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8194" y="1149244"/>
            <a:ext cx="6316416" cy="38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104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4796" y="708826"/>
            <a:ext cx="10859851" cy="5681612"/>
            <a:chOff x="604796" y="708826"/>
            <a:chExt cx="10859851" cy="5681612"/>
          </a:xfrm>
        </p:grpSpPr>
        <p:grpSp>
          <p:nvGrpSpPr>
            <p:cNvPr id="12" name="Group 11"/>
            <p:cNvGrpSpPr/>
            <p:nvPr/>
          </p:nvGrpSpPr>
          <p:grpSpPr>
            <a:xfrm>
              <a:off x="6875298" y="3500567"/>
              <a:ext cx="4399506" cy="2889871"/>
              <a:chOff x="7215364" y="3518728"/>
              <a:chExt cx="4399506" cy="288987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15364" y="3518728"/>
                <a:ext cx="4399506" cy="288987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007452" y="4255777"/>
                <a:ext cx="2346348" cy="707886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FLEX vs. Cold Carrier</a:t>
                </a:r>
              </a:p>
              <a:p>
                <a:pPr algn="ctr"/>
                <a:r>
                  <a:rPr lang="en-US" sz="2000" b="1" dirty="0" smtClean="0"/>
                  <a:t>INTERFERENCE !</a:t>
                </a:r>
                <a:endParaRPr lang="en-US" sz="20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4796" y="708826"/>
              <a:ext cx="10859851" cy="5681612"/>
              <a:chOff x="904717" y="901994"/>
              <a:chExt cx="10859851" cy="568161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51077" y="3669899"/>
                <a:ext cx="3855230" cy="291370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15789" y="901994"/>
                <a:ext cx="5548779" cy="311273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4717" y="901994"/>
                <a:ext cx="4902925" cy="33066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3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</a:rPr>
              <a:t>Yefgen</a:t>
            </a:r>
            <a:r>
              <a:rPr lang="en-US" sz="2800" b="1" dirty="0" smtClean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007990-A)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90627" y="659716"/>
            <a:ext cx="8210743" cy="57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5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86657" y="2248012"/>
            <a:ext cx="2705070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QUAD TPX-3 Type </a:t>
            </a:r>
            <a:r>
              <a:rPr lang="en-US" dirty="0">
                <a:latin typeface="Arial Black" panose="020B0A04020102020204" pitchFamily="34" charset="0"/>
              </a:rPr>
              <a:t>L</a:t>
            </a:r>
            <a:r>
              <a:rPr lang="en-US" dirty="0" smtClean="0">
                <a:latin typeface="Arial Black" panose="020B0A04020102020204" pitchFamily="34" charset="0"/>
              </a:rPr>
              <a:t>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(007990)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183" y="642731"/>
            <a:ext cx="8165777" cy="58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57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</a:rPr>
              <a:t>Yefgen</a:t>
            </a:r>
            <a:r>
              <a:rPr lang="en-US" sz="2800" b="1" dirty="0" smtClean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007990-A)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72994" y="3477581"/>
            <a:ext cx="3472543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Chip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(005723) TOP VIEW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9516" y="757359"/>
            <a:ext cx="7079383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02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63809" y="5710017"/>
            <a:ext cx="4561390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Quad TPX-3 Type L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(006102)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3749" y="949504"/>
            <a:ext cx="5262250" cy="5214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3861" y="949504"/>
            <a:ext cx="4999939" cy="4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85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</a:rPr>
              <a:t>Yefgen</a:t>
            </a:r>
            <a:r>
              <a:rPr lang="en-US" sz="2800" b="1" dirty="0" smtClean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007990-A)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                                      </a:t>
            </a:r>
            <a:r>
              <a:rPr lang="en-US" dirty="0" err="1" smtClean="0"/>
              <a:t>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4587" y="757359"/>
            <a:ext cx="10829213" cy="5599289"/>
            <a:chOff x="524587" y="757359"/>
            <a:chExt cx="10829213" cy="5599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931228" y="3461111"/>
              <a:ext cx="4127863" cy="289523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524587" y="822505"/>
              <a:ext cx="10829213" cy="5534143"/>
              <a:chOff x="137405" y="757359"/>
              <a:chExt cx="10829213" cy="553414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7405" y="757359"/>
                <a:ext cx="10829213" cy="5534143"/>
                <a:chOff x="137405" y="757359"/>
                <a:chExt cx="10829213" cy="5534143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7405" y="757359"/>
                  <a:ext cx="4205676" cy="5534143"/>
                  <a:chOff x="137405" y="757359"/>
                  <a:chExt cx="4205676" cy="5534143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321" y="757359"/>
                    <a:ext cx="3964760" cy="5514305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405" y="4367452"/>
                    <a:ext cx="1287633" cy="19240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296051" y="4827494"/>
                  <a:ext cx="1670567" cy="923330"/>
                </a:xfrm>
                <a:prstGeom prst="rect">
                  <a:avLst/>
                </a:prstGeom>
                <a:solidFill>
                  <a:srgbClr val="FFFF00"/>
                </a:solidFill>
                <a:ln w="47625" cap="rnd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Arial Black" panose="020B0A04020102020204" pitchFamily="34" charset="0"/>
                    </a:rPr>
                    <a:t>Cold carrier </a:t>
                  </a:r>
                </a:p>
                <a:p>
                  <a:pPr algn="ctr"/>
                  <a:r>
                    <a:rPr lang="en-US" dirty="0" smtClean="0">
                      <a:latin typeface="Arial Black" panose="020B0A04020102020204" pitchFamily="34" charset="0"/>
                    </a:rPr>
                    <a:t>Type L </a:t>
                  </a:r>
                </a:p>
                <a:p>
                  <a:pPr algn="ctr"/>
                  <a:r>
                    <a:rPr lang="en-US" dirty="0" smtClean="0">
                      <a:latin typeface="Arial Black" panose="020B0A04020102020204" pitchFamily="34" charset="0"/>
                    </a:rPr>
                    <a:t>(006100)</a:t>
                  </a:r>
                  <a:endParaRPr lang="en-US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>
                <a:off x="1368063" y="4596352"/>
                <a:ext cx="3031993" cy="231142"/>
              </a:xfrm>
              <a:prstGeom prst="roundRect">
                <a:avLst/>
              </a:prstGeom>
              <a:solidFill>
                <a:srgbClr val="FFFF00">
                  <a:alpha val="15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931228" y="757359"/>
              <a:ext cx="5546638" cy="265204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538128" y="3827857"/>
            <a:ext cx="231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SLOT 3,5x0,5mm for</a:t>
            </a:r>
          </a:p>
          <a:p>
            <a:pPr algn="ctr"/>
            <a:r>
              <a:rPr lang="en-US" b="1" dirty="0" smtClean="0"/>
              <a:t>H.V.-flex feed-through 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8499231" y="2195990"/>
            <a:ext cx="1541584" cy="167149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73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72512" y="3745370"/>
            <a:ext cx="2343612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Cold carrier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Type L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(006100)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40020" y="659690"/>
            <a:ext cx="8138666" cy="57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84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5268" y="734429"/>
            <a:ext cx="7956890" cy="571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59285" y="3636243"/>
            <a:ext cx="2770066" cy="646331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Stump Type L (</a:t>
            </a:r>
            <a:r>
              <a:rPr lang="en-US" dirty="0" err="1" smtClean="0">
                <a:latin typeface="Arial Black" panose="020B0A04020102020204" pitchFamily="34" charset="0"/>
              </a:rPr>
              <a:t>Yefgen</a:t>
            </a:r>
            <a:r>
              <a:rPr lang="en-US" dirty="0" smtClean="0">
                <a:latin typeface="Arial Black" panose="020B0A04020102020204" pitchFamily="34" charset="0"/>
              </a:rPr>
              <a:t>) (006100)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13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BC8-402E-4261-9001-4548380B0EA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4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L </a:t>
            </a:r>
            <a:r>
              <a:rPr lang="en-US" sz="2800" b="1" dirty="0">
                <a:latin typeface="Calibri" panose="020F0502020204030204" pitchFamily="34" charset="0"/>
              </a:rPr>
              <a:t>(</a:t>
            </a:r>
            <a:r>
              <a:rPr lang="en-US" sz="2800" b="1" dirty="0" err="1">
                <a:latin typeface="Calibri" panose="020F0502020204030204" pitchFamily="34" charset="0"/>
              </a:rPr>
              <a:t>Yefgen</a:t>
            </a:r>
            <a:r>
              <a:rPr lang="en-US" sz="2800" b="1" dirty="0">
                <a:latin typeface="Calibri" panose="020F0502020204030204" pitchFamily="34" charset="0"/>
              </a:rPr>
              <a:t>)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(007990-A)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8570" y="666599"/>
            <a:ext cx="8052495" cy="5780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9762" y="3402538"/>
            <a:ext cx="2436160" cy="923330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QUAD TPX-3 WBB Type K </a:t>
            </a:r>
            <a:r>
              <a:rPr lang="en-US" dirty="0" err="1" smtClean="0">
                <a:latin typeface="Arial Black" panose="020B0A04020102020204" pitchFamily="34" charset="0"/>
              </a:rPr>
              <a:t>Ass’y</a:t>
            </a:r>
            <a:r>
              <a:rPr lang="en-US" dirty="0" smtClean="0">
                <a:latin typeface="Arial Black" panose="020B0A04020102020204" pitchFamily="34" charset="0"/>
              </a:rPr>
              <a:t> (007856)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9762" y="4694777"/>
            <a:ext cx="2587438" cy="646331"/>
          </a:xfrm>
          <a:prstGeom prst="rect">
            <a:avLst/>
          </a:prstGeom>
          <a:solidFill>
            <a:srgbClr val="FF00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To be modified/replaced !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59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789</Words>
  <Application>Microsoft Office PowerPoint</Application>
  <PresentationFormat>Custom</PresentationFormat>
  <Paragraphs>126</Paragraphs>
  <Slides>20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LepCol QUAD-Pix Design Concept Type L (Yefgen) 007990-A  (O-rings) Update 07 Nov. 2016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Slide 8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  <vt:lpstr>Quad TPX-3 Type L (Yefgen) Main Ass’y (007990-A)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Auke Korporaal</dc:creator>
  <cp:lastModifiedBy>Peter Kluit</cp:lastModifiedBy>
  <cp:revision>182</cp:revision>
  <cp:lastPrinted>2016-08-17T08:31:42Z</cp:lastPrinted>
  <dcterms:created xsi:type="dcterms:W3CDTF">2016-11-07T09:03:11Z</dcterms:created>
  <dcterms:modified xsi:type="dcterms:W3CDTF">2016-11-07T09:03:58Z</dcterms:modified>
</cp:coreProperties>
</file>