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5"/>
  </p:notesMasterIdLst>
  <p:sldIdLst>
    <p:sldId id="283" r:id="rId5"/>
    <p:sldId id="287" r:id="rId6"/>
    <p:sldId id="315" r:id="rId7"/>
    <p:sldId id="288" r:id="rId8"/>
    <p:sldId id="289" r:id="rId9"/>
    <p:sldId id="290" r:id="rId10"/>
    <p:sldId id="291" r:id="rId11"/>
    <p:sldId id="313" r:id="rId12"/>
    <p:sldId id="316" r:id="rId13"/>
    <p:sldId id="317" r:id="rId14"/>
    <p:sldId id="318" r:id="rId15"/>
    <p:sldId id="319" r:id="rId16"/>
    <p:sldId id="292" r:id="rId17"/>
    <p:sldId id="296" r:id="rId18"/>
    <p:sldId id="297" r:id="rId19"/>
    <p:sldId id="293" r:id="rId20"/>
    <p:sldId id="314" r:id="rId21"/>
    <p:sldId id="300" r:id="rId22"/>
    <p:sldId id="301" r:id="rId23"/>
    <p:sldId id="302" r:id="rId24"/>
    <p:sldId id="303" r:id="rId25"/>
    <p:sldId id="305" r:id="rId26"/>
    <p:sldId id="304" r:id="rId27"/>
    <p:sldId id="306" r:id="rId28"/>
    <p:sldId id="308" r:id="rId29"/>
    <p:sldId id="309" r:id="rId30"/>
    <p:sldId id="311" r:id="rId31"/>
    <p:sldId id="312" r:id="rId32"/>
    <p:sldId id="320" r:id="rId33"/>
    <p:sldId id="294" r:id="rId34"/>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000"/>
    <a:srgbClr val="F6791C"/>
    <a:srgbClr val="003F5E"/>
    <a:srgbClr val="F57B20"/>
    <a:srgbClr val="F57A1E"/>
    <a:srgbClr val="013F5E"/>
    <a:srgbClr val="003959"/>
    <a:srgbClr val="ED1556"/>
    <a:srgbClr val="003F5D"/>
    <a:srgbClr val="1C4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170" autoAdjust="0"/>
  </p:normalViewPr>
  <p:slideViewPr>
    <p:cSldViewPr snapToGrid="0">
      <p:cViewPr>
        <p:scale>
          <a:sx n="72" d="100"/>
          <a:sy n="72" d="100"/>
        </p:scale>
        <p:origin x="-1344" y="12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83FB63-DC3A-4349-85EF-414DF77632B0}" type="doc">
      <dgm:prSet loTypeId="urn:microsoft.com/office/officeart/2008/layout/VerticalCurvedList" loCatId="" qsTypeId="urn:microsoft.com/office/officeart/2005/8/quickstyle/simple4" qsCatId="simple" csTypeId="urn:microsoft.com/office/officeart/2005/8/colors/accent0_1" csCatId="mainScheme" phldr="1"/>
      <dgm:spPr/>
      <dgm:t>
        <a:bodyPr/>
        <a:lstStyle/>
        <a:p>
          <a:endParaRPr lang="en-US"/>
        </a:p>
      </dgm:t>
    </dgm:pt>
    <dgm:pt modelId="{42EA2EB4-88E7-D346-B982-E472CE1C462E}">
      <dgm:prSet/>
      <dgm:spPr/>
      <dgm:t>
        <a:bodyPr/>
        <a:lstStyle/>
        <a:p>
          <a:pPr rtl="0"/>
          <a:r>
            <a:rPr lang="en-US" smtClean="0"/>
            <a:t>Security Incident Response in Distributed Infrastructures</a:t>
          </a:r>
          <a:endParaRPr lang="en-US"/>
        </a:p>
      </dgm:t>
    </dgm:pt>
    <dgm:pt modelId="{1BEC9A12-7D80-6E44-AFAE-8EBF33FDA1C2}" type="parTrans" cxnId="{1C51BC44-5955-9942-B6EE-EA4A90BA7E93}">
      <dgm:prSet/>
      <dgm:spPr/>
      <dgm:t>
        <a:bodyPr/>
        <a:lstStyle/>
        <a:p>
          <a:endParaRPr lang="en-US"/>
        </a:p>
      </dgm:t>
    </dgm:pt>
    <dgm:pt modelId="{A4D0A67F-943A-9842-94CC-2E4F07779B32}" type="sibTrans" cxnId="{1C51BC44-5955-9942-B6EE-EA4A90BA7E93}">
      <dgm:prSet/>
      <dgm:spPr/>
      <dgm:t>
        <a:bodyPr/>
        <a:lstStyle/>
        <a:p>
          <a:endParaRPr lang="en-US"/>
        </a:p>
      </dgm:t>
    </dgm:pt>
    <dgm:pt modelId="{89757434-8E37-2C45-A36A-4630024A867B}">
      <dgm:prSet/>
      <dgm:spPr/>
      <dgm:t>
        <a:bodyPr/>
        <a:lstStyle/>
        <a:p>
          <a:pPr rtl="0"/>
          <a:r>
            <a:rPr lang="en-US" dirty="0" smtClean="0"/>
            <a:t>The challenge of Federated Identity Management</a:t>
          </a:r>
          <a:endParaRPr lang="en-US" dirty="0"/>
        </a:p>
      </dgm:t>
    </dgm:pt>
    <dgm:pt modelId="{284731D1-1156-3742-863C-0A8BE1BD3E36}" type="parTrans" cxnId="{58E09A51-8CD2-F54C-B7CF-28E58CDC77C9}">
      <dgm:prSet/>
      <dgm:spPr/>
      <dgm:t>
        <a:bodyPr/>
        <a:lstStyle/>
        <a:p>
          <a:endParaRPr lang="en-US"/>
        </a:p>
      </dgm:t>
    </dgm:pt>
    <dgm:pt modelId="{50171B6E-746F-3F4A-8939-51832AB9C4A4}" type="sibTrans" cxnId="{58E09A51-8CD2-F54C-B7CF-28E58CDC77C9}">
      <dgm:prSet/>
      <dgm:spPr/>
      <dgm:t>
        <a:bodyPr/>
        <a:lstStyle/>
        <a:p>
          <a:endParaRPr lang="en-US"/>
        </a:p>
      </dgm:t>
    </dgm:pt>
    <dgm:pt modelId="{886E45F7-D2B9-F344-920A-21ACA610C8D9}">
      <dgm:prSet/>
      <dgm:spPr/>
      <dgm:t>
        <a:bodyPr/>
        <a:lstStyle/>
        <a:p>
          <a:pPr rtl="0"/>
          <a:r>
            <a:rPr lang="en-US" smtClean="0"/>
            <a:t>What can we do?</a:t>
          </a:r>
          <a:endParaRPr lang="en-US"/>
        </a:p>
      </dgm:t>
    </dgm:pt>
    <dgm:pt modelId="{2004E443-8EDA-6149-850B-71A97CB2429E}" type="parTrans" cxnId="{D2E109CD-A582-834A-8558-2C85A7B70BF4}">
      <dgm:prSet/>
      <dgm:spPr/>
      <dgm:t>
        <a:bodyPr/>
        <a:lstStyle/>
        <a:p>
          <a:endParaRPr lang="en-US"/>
        </a:p>
      </dgm:t>
    </dgm:pt>
    <dgm:pt modelId="{21662C54-A23A-414B-A01C-47D1EA670E1A}" type="sibTrans" cxnId="{D2E109CD-A582-834A-8558-2C85A7B70BF4}">
      <dgm:prSet/>
      <dgm:spPr/>
      <dgm:t>
        <a:bodyPr/>
        <a:lstStyle/>
        <a:p>
          <a:endParaRPr lang="en-US"/>
        </a:p>
      </dgm:t>
    </dgm:pt>
    <dgm:pt modelId="{43D782AF-EE5B-B84B-9BE8-1E45C2431CE9}" type="pres">
      <dgm:prSet presAssocID="{BC83FB63-DC3A-4349-85EF-414DF77632B0}" presName="Name0" presStyleCnt="0">
        <dgm:presLayoutVars>
          <dgm:chMax val="7"/>
          <dgm:chPref val="7"/>
          <dgm:dir/>
        </dgm:presLayoutVars>
      </dgm:prSet>
      <dgm:spPr/>
      <dgm:t>
        <a:bodyPr/>
        <a:lstStyle/>
        <a:p>
          <a:endParaRPr lang="en-US"/>
        </a:p>
      </dgm:t>
    </dgm:pt>
    <dgm:pt modelId="{2BF73D21-95A0-A24F-B5C9-94A61803EB56}" type="pres">
      <dgm:prSet presAssocID="{BC83FB63-DC3A-4349-85EF-414DF77632B0}" presName="Name1" presStyleCnt="0"/>
      <dgm:spPr/>
    </dgm:pt>
    <dgm:pt modelId="{42203F0B-BE69-844D-B7FD-3199D5D314B2}" type="pres">
      <dgm:prSet presAssocID="{BC83FB63-DC3A-4349-85EF-414DF77632B0}" presName="cycle" presStyleCnt="0"/>
      <dgm:spPr/>
    </dgm:pt>
    <dgm:pt modelId="{98E79D2B-4E9C-DE41-99A0-3B7FBCD93D19}" type="pres">
      <dgm:prSet presAssocID="{BC83FB63-DC3A-4349-85EF-414DF77632B0}" presName="srcNode" presStyleLbl="node1" presStyleIdx="0" presStyleCnt="3"/>
      <dgm:spPr/>
    </dgm:pt>
    <dgm:pt modelId="{9B49A2B1-2001-054C-8C38-4B6CDA8A245F}" type="pres">
      <dgm:prSet presAssocID="{BC83FB63-DC3A-4349-85EF-414DF77632B0}" presName="conn" presStyleLbl="parChTrans1D2" presStyleIdx="0" presStyleCnt="1"/>
      <dgm:spPr/>
      <dgm:t>
        <a:bodyPr/>
        <a:lstStyle/>
        <a:p>
          <a:endParaRPr lang="en-US"/>
        </a:p>
      </dgm:t>
    </dgm:pt>
    <dgm:pt modelId="{6788A935-F96D-0B48-95FA-99FCFB118B11}" type="pres">
      <dgm:prSet presAssocID="{BC83FB63-DC3A-4349-85EF-414DF77632B0}" presName="extraNode" presStyleLbl="node1" presStyleIdx="0" presStyleCnt="3"/>
      <dgm:spPr/>
    </dgm:pt>
    <dgm:pt modelId="{49DD8B81-6837-7A43-B664-141F6C86E65B}" type="pres">
      <dgm:prSet presAssocID="{BC83FB63-DC3A-4349-85EF-414DF77632B0}" presName="dstNode" presStyleLbl="node1" presStyleIdx="0" presStyleCnt="3"/>
      <dgm:spPr/>
    </dgm:pt>
    <dgm:pt modelId="{A3F1603A-6117-124E-801D-DE29C7F4765C}" type="pres">
      <dgm:prSet presAssocID="{42EA2EB4-88E7-D346-B982-E472CE1C462E}" presName="text_1" presStyleLbl="node1" presStyleIdx="0" presStyleCnt="3">
        <dgm:presLayoutVars>
          <dgm:bulletEnabled val="1"/>
        </dgm:presLayoutVars>
      </dgm:prSet>
      <dgm:spPr/>
      <dgm:t>
        <a:bodyPr/>
        <a:lstStyle/>
        <a:p>
          <a:endParaRPr lang="en-US"/>
        </a:p>
      </dgm:t>
    </dgm:pt>
    <dgm:pt modelId="{D36C518E-E1E2-794A-ACD0-B19B64CE4786}" type="pres">
      <dgm:prSet presAssocID="{42EA2EB4-88E7-D346-B982-E472CE1C462E}" presName="accent_1" presStyleCnt="0"/>
      <dgm:spPr/>
    </dgm:pt>
    <dgm:pt modelId="{84CBE633-5722-BE4D-AFAF-1576C6D8F182}" type="pres">
      <dgm:prSet presAssocID="{42EA2EB4-88E7-D346-B982-E472CE1C462E}" presName="accentRepeatNode" presStyleLbl="solidFgAcc1" presStyleIdx="0" presStyleCnt="3"/>
      <dgm:spPr/>
    </dgm:pt>
    <dgm:pt modelId="{D2DE0EA6-79A0-B547-B3E2-BD0313AF5F3E}" type="pres">
      <dgm:prSet presAssocID="{89757434-8E37-2C45-A36A-4630024A867B}" presName="text_2" presStyleLbl="node1" presStyleIdx="1" presStyleCnt="3">
        <dgm:presLayoutVars>
          <dgm:bulletEnabled val="1"/>
        </dgm:presLayoutVars>
      </dgm:prSet>
      <dgm:spPr/>
      <dgm:t>
        <a:bodyPr/>
        <a:lstStyle/>
        <a:p>
          <a:endParaRPr lang="en-US"/>
        </a:p>
      </dgm:t>
    </dgm:pt>
    <dgm:pt modelId="{2BCF26FD-88CE-C94B-AAA4-3A9B433365D5}" type="pres">
      <dgm:prSet presAssocID="{89757434-8E37-2C45-A36A-4630024A867B}" presName="accent_2" presStyleCnt="0"/>
      <dgm:spPr/>
    </dgm:pt>
    <dgm:pt modelId="{A83865FB-6630-AE4C-B0F1-AF100533DAB1}" type="pres">
      <dgm:prSet presAssocID="{89757434-8E37-2C45-A36A-4630024A867B}" presName="accentRepeatNode" presStyleLbl="solidFgAcc1" presStyleIdx="1" presStyleCnt="3"/>
      <dgm:spPr/>
    </dgm:pt>
    <dgm:pt modelId="{EC45A062-FB7E-CD44-B0F0-4E73B5C59DA5}" type="pres">
      <dgm:prSet presAssocID="{886E45F7-D2B9-F344-920A-21ACA610C8D9}" presName="text_3" presStyleLbl="node1" presStyleIdx="2" presStyleCnt="3">
        <dgm:presLayoutVars>
          <dgm:bulletEnabled val="1"/>
        </dgm:presLayoutVars>
      </dgm:prSet>
      <dgm:spPr/>
      <dgm:t>
        <a:bodyPr/>
        <a:lstStyle/>
        <a:p>
          <a:endParaRPr lang="en-US"/>
        </a:p>
      </dgm:t>
    </dgm:pt>
    <dgm:pt modelId="{C71759B9-B9F2-514D-B547-C2A9C3B788D5}" type="pres">
      <dgm:prSet presAssocID="{886E45F7-D2B9-F344-920A-21ACA610C8D9}" presName="accent_3" presStyleCnt="0"/>
      <dgm:spPr/>
    </dgm:pt>
    <dgm:pt modelId="{FC579DDE-5160-5E47-94E2-8BAAF22D5D9B}" type="pres">
      <dgm:prSet presAssocID="{886E45F7-D2B9-F344-920A-21ACA610C8D9}" presName="accentRepeatNode" presStyleLbl="solidFgAcc1" presStyleIdx="2" presStyleCnt="3"/>
      <dgm:spPr/>
    </dgm:pt>
  </dgm:ptLst>
  <dgm:cxnLst>
    <dgm:cxn modelId="{68626FBF-828D-2142-8DEC-61B49ED6A2FD}" type="presOf" srcId="{42EA2EB4-88E7-D346-B982-E472CE1C462E}" destId="{A3F1603A-6117-124E-801D-DE29C7F4765C}" srcOrd="0" destOrd="0" presId="urn:microsoft.com/office/officeart/2008/layout/VerticalCurvedList"/>
    <dgm:cxn modelId="{A2DE398A-8DB6-2141-B094-199CE0669125}" type="presOf" srcId="{89757434-8E37-2C45-A36A-4630024A867B}" destId="{D2DE0EA6-79A0-B547-B3E2-BD0313AF5F3E}" srcOrd="0" destOrd="0" presId="urn:microsoft.com/office/officeart/2008/layout/VerticalCurvedList"/>
    <dgm:cxn modelId="{1C51BC44-5955-9942-B6EE-EA4A90BA7E93}" srcId="{BC83FB63-DC3A-4349-85EF-414DF77632B0}" destId="{42EA2EB4-88E7-D346-B982-E472CE1C462E}" srcOrd="0" destOrd="0" parTransId="{1BEC9A12-7D80-6E44-AFAE-8EBF33FDA1C2}" sibTransId="{A4D0A67F-943A-9842-94CC-2E4F07779B32}"/>
    <dgm:cxn modelId="{40A13EAB-1EF3-FF40-988C-608DD976E4F5}" type="presOf" srcId="{886E45F7-D2B9-F344-920A-21ACA610C8D9}" destId="{EC45A062-FB7E-CD44-B0F0-4E73B5C59DA5}" srcOrd="0" destOrd="0" presId="urn:microsoft.com/office/officeart/2008/layout/VerticalCurvedList"/>
    <dgm:cxn modelId="{58E09A51-8CD2-F54C-B7CF-28E58CDC77C9}" srcId="{BC83FB63-DC3A-4349-85EF-414DF77632B0}" destId="{89757434-8E37-2C45-A36A-4630024A867B}" srcOrd="1" destOrd="0" parTransId="{284731D1-1156-3742-863C-0A8BE1BD3E36}" sibTransId="{50171B6E-746F-3F4A-8939-51832AB9C4A4}"/>
    <dgm:cxn modelId="{D2E109CD-A582-834A-8558-2C85A7B70BF4}" srcId="{BC83FB63-DC3A-4349-85EF-414DF77632B0}" destId="{886E45F7-D2B9-F344-920A-21ACA610C8D9}" srcOrd="2" destOrd="0" parTransId="{2004E443-8EDA-6149-850B-71A97CB2429E}" sibTransId="{21662C54-A23A-414B-A01C-47D1EA670E1A}"/>
    <dgm:cxn modelId="{C722F3F9-8089-A54E-8EE5-85A7EE3F819A}" type="presOf" srcId="{A4D0A67F-943A-9842-94CC-2E4F07779B32}" destId="{9B49A2B1-2001-054C-8C38-4B6CDA8A245F}" srcOrd="0" destOrd="0" presId="urn:microsoft.com/office/officeart/2008/layout/VerticalCurvedList"/>
    <dgm:cxn modelId="{833D43C6-74CF-4D41-BFF2-15B854A082E4}" type="presOf" srcId="{BC83FB63-DC3A-4349-85EF-414DF77632B0}" destId="{43D782AF-EE5B-B84B-9BE8-1E45C2431CE9}" srcOrd="0" destOrd="0" presId="urn:microsoft.com/office/officeart/2008/layout/VerticalCurvedList"/>
    <dgm:cxn modelId="{D0BFD5D9-99B3-0B4D-9E5E-5A1AFFB13F31}" type="presParOf" srcId="{43D782AF-EE5B-B84B-9BE8-1E45C2431CE9}" destId="{2BF73D21-95A0-A24F-B5C9-94A61803EB56}" srcOrd="0" destOrd="0" presId="urn:microsoft.com/office/officeart/2008/layout/VerticalCurvedList"/>
    <dgm:cxn modelId="{12282644-C7E4-DE47-B2F8-3E2DE4EE4E3E}" type="presParOf" srcId="{2BF73D21-95A0-A24F-B5C9-94A61803EB56}" destId="{42203F0B-BE69-844D-B7FD-3199D5D314B2}" srcOrd="0" destOrd="0" presId="urn:microsoft.com/office/officeart/2008/layout/VerticalCurvedList"/>
    <dgm:cxn modelId="{67B42C49-B9AE-CE4A-873F-07B341A01555}" type="presParOf" srcId="{42203F0B-BE69-844D-B7FD-3199D5D314B2}" destId="{98E79D2B-4E9C-DE41-99A0-3B7FBCD93D19}" srcOrd="0" destOrd="0" presId="urn:microsoft.com/office/officeart/2008/layout/VerticalCurvedList"/>
    <dgm:cxn modelId="{DD020C7E-A4C9-0841-BB64-A9679C7E814E}" type="presParOf" srcId="{42203F0B-BE69-844D-B7FD-3199D5D314B2}" destId="{9B49A2B1-2001-054C-8C38-4B6CDA8A245F}" srcOrd="1" destOrd="0" presId="urn:microsoft.com/office/officeart/2008/layout/VerticalCurvedList"/>
    <dgm:cxn modelId="{1905FB50-D93A-8F4D-AF26-D9A4F9279FB8}" type="presParOf" srcId="{42203F0B-BE69-844D-B7FD-3199D5D314B2}" destId="{6788A935-F96D-0B48-95FA-99FCFB118B11}" srcOrd="2" destOrd="0" presId="urn:microsoft.com/office/officeart/2008/layout/VerticalCurvedList"/>
    <dgm:cxn modelId="{EFE95CB6-863D-5C4B-BC88-FDECD12F86D4}" type="presParOf" srcId="{42203F0B-BE69-844D-B7FD-3199D5D314B2}" destId="{49DD8B81-6837-7A43-B664-141F6C86E65B}" srcOrd="3" destOrd="0" presId="urn:microsoft.com/office/officeart/2008/layout/VerticalCurvedList"/>
    <dgm:cxn modelId="{5842F9BE-CEB8-FB42-8573-517053A43A8C}" type="presParOf" srcId="{2BF73D21-95A0-A24F-B5C9-94A61803EB56}" destId="{A3F1603A-6117-124E-801D-DE29C7F4765C}" srcOrd="1" destOrd="0" presId="urn:microsoft.com/office/officeart/2008/layout/VerticalCurvedList"/>
    <dgm:cxn modelId="{47BACC94-844C-E840-B588-A2710DE05FD1}" type="presParOf" srcId="{2BF73D21-95A0-A24F-B5C9-94A61803EB56}" destId="{D36C518E-E1E2-794A-ACD0-B19B64CE4786}" srcOrd="2" destOrd="0" presId="urn:microsoft.com/office/officeart/2008/layout/VerticalCurvedList"/>
    <dgm:cxn modelId="{874754AB-574E-784F-B5E3-0273969B81F6}" type="presParOf" srcId="{D36C518E-E1E2-794A-ACD0-B19B64CE4786}" destId="{84CBE633-5722-BE4D-AFAF-1576C6D8F182}" srcOrd="0" destOrd="0" presId="urn:microsoft.com/office/officeart/2008/layout/VerticalCurvedList"/>
    <dgm:cxn modelId="{C07ECC12-9E18-BF41-B47D-6FB0C1E461B2}" type="presParOf" srcId="{2BF73D21-95A0-A24F-B5C9-94A61803EB56}" destId="{D2DE0EA6-79A0-B547-B3E2-BD0313AF5F3E}" srcOrd="3" destOrd="0" presId="urn:microsoft.com/office/officeart/2008/layout/VerticalCurvedList"/>
    <dgm:cxn modelId="{6FD336D2-10DD-354E-8437-472BCBF2CB9C}" type="presParOf" srcId="{2BF73D21-95A0-A24F-B5C9-94A61803EB56}" destId="{2BCF26FD-88CE-C94B-AAA4-3A9B433365D5}" srcOrd="4" destOrd="0" presId="urn:microsoft.com/office/officeart/2008/layout/VerticalCurvedList"/>
    <dgm:cxn modelId="{CBDCCCA6-A96A-4D4D-9590-8B2B48AC77AE}" type="presParOf" srcId="{2BCF26FD-88CE-C94B-AAA4-3A9B433365D5}" destId="{A83865FB-6630-AE4C-B0F1-AF100533DAB1}" srcOrd="0" destOrd="0" presId="urn:microsoft.com/office/officeart/2008/layout/VerticalCurvedList"/>
    <dgm:cxn modelId="{5E325148-189F-AE44-A374-52844CA8C71F}" type="presParOf" srcId="{2BF73D21-95A0-A24F-B5C9-94A61803EB56}" destId="{EC45A062-FB7E-CD44-B0F0-4E73B5C59DA5}" srcOrd="5" destOrd="0" presId="urn:microsoft.com/office/officeart/2008/layout/VerticalCurvedList"/>
    <dgm:cxn modelId="{63A635B9-9009-D242-A90C-307C0C49236E}" type="presParOf" srcId="{2BF73D21-95A0-A24F-B5C9-94A61803EB56}" destId="{C71759B9-B9F2-514D-B547-C2A9C3B788D5}" srcOrd="6" destOrd="0" presId="urn:microsoft.com/office/officeart/2008/layout/VerticalCurvedList"/>
    <dgm:cxn modelId="{56DFA70D-498A-1849-B7E5-5578464B7E55}" type="presParOf" srcId="{C71759B9-B9F2-514D-B547-C2A9C3B788D5}" destId="{FC579DDE-5160-5E47-94E2-8BAAF22D5D9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7BBD541-B571-274F-901F-4E0C3108BF29}" type="doc">
      <dgm:prSet loTypeId="urn:microsoft.com/office/officeart/2005/8/layout/list1" loCatId="" qsTypeId="urn:microsoft.com/office/officeart/2005/8/quickstyle/simple1" qsCatId="simple" csTypeId="urn:microsoft.com/office/officeart/2005/8/colors/accent0_3" csCatId="mainScheme" phldr="1"/>
      <dgm:spPr/>
      <dgm:t>
        <a:bodyPr/>
        <a:lstStyle/>
        <a:p>
          <a:endParaRPr lang="en-US"/>
        </a:p>
      </dgm:t>
    </dgm:pt>
    <dgm:pt modelId="{D2C0577E-11AF-1345-BD2E-A3EDCDF4344A}">
      <dgm:prSet custT="1"/>
      <dgm:spPr>
        <a:solidFill>
          <a:srgbClr val="194054"/>
        </a:solidFill>
        <a:ln>
          <a:solidFill>
            <a:srgbClr val="194054"/>
          </a:solidFill>
        </a:ln>
      </dgm:spPr>
      <dgm:t>
        <a:bodyPr/>
        <a:lstStyle/>
        <a:p>
          <a:pPr rtl="0"/>
          <a:r>
            <a:rPr lang="en-US" sz="1600" dirty="0" smtClean="0">
              <a:latin typeface="Arial"/>
              <a:cs typeface="Arial"/>
            </a:rPr>
            <a:t>Operational Security</a:t>
          </a:r>
          <a:endParaRPr lang="en-US" sz="1600" dirty="0">
            <a:latin typeface="Arial"/>
            <a:cs typeface="Arial"/>
          </a:endParaRPr>
        </a:p>
      </dgm:t>
    </dgm:pt>
    <dgm:pt modelId="{3BF67E12-47A3-D743-85C9-B187E82D7E2F}" type="parTrans" cxnId="{83E7786F-B16A-FE4A-AD3F-06D90E19CF23}">
      <dgm:prSet/>
      <dgm:spPr/>
      <dgm:t>
        <a:bodyPr/>
        <a:lstStyle/>
        <a:p>
          <a:endParaRPr lang="en-US" sz="3600">
            <a:latin typeface="Arial"/>
            <a:cs typeface="Arial"/>
          </a:endParaRPr>
        </a:p>
      </dgm:t>
    </dgm:pt>
    <dgm:pt modelId="{816F0620-E851-F544-8922-097639E70ACF}" type="sibTrans" cxnId="{83E7786F-B16A-FE4A-AD3F-06D90E19CF23}">
      <dgm:prSet/>
      <dgm:spPr/>
      <dgm:t>
        <a:bodyPr/>
        <a:lstStyle/>
        <a:p>
          <a:endParaRPr lang="en-US" sz="3600">
            <a:latin typeface="Arial"/>
            <a:cs typeface="Arial"/>
          </a:endParaRPr>
        </a:p>
      </dgm:t>
    </dgm:pt>
    <dgm:pt modelId="{C51A5786-6896-0044-A700-69A9BAFBF6DB}">
      <dgm:prSet custT="1"/>
      <dgm:spPr>
        <a:noFill/>
        <a:ln>
          <a:solidFill>
            <a:srgbClr val="194054"/>
          </a:solidFill>
        </a:ln>
      </dgm:spPr>
      <dgm:t>
        <a:bodyPr/>
        <a:lstStyle/>
        <a:p>
          <a:pPr rtl="0"/>
          <a:r>
            <a:rPr lang="en-US" sz="1600" dirty="0">
              <a:latin typeface="Arial"/>
              <a:cs typeface="Arial"/>
            </a:rPr>
            <a:t>Require that a security incident response capability exists with sufficient authority to mitigate, contain the spread of, and remediate the effects of an incident. </a:t>
          </a:r>
        </a:p>
      </dgm:t>
    </dgm:pt>
    <dgm:pt modelId="{A6DB3BA7-0B7D-E74A-857E-4F779C75A2A2}" type="parTrans" cxnId="{4976E093-0F77-F248-A880-C1CA798BAA18}">
      <dgm:prSet/>
      <dgm:spPr/>
      <dgm:t>
        <a:bodyPr/>
        <a:lstStyle/>
        <a:p>
          <a:endParaRPr lang="en-US" sz="3600">
            <a:latin typeface="Arial"/>
            <a:cs typeface="Arial"/>
          </a:endParaRPr>
        </a:p>
      </dgm:t>
    </dgm:pt>
    <dgm:pt modelId="{E23E1150-495D-DB48-AC07-C7E381BD8F98}" type="sibTrans" cxnId="{4976E093-0F77-F248-A880-C1CA798BAA18}">
      <dgm:prSet/>
      <dgm:spPr/>
      <dgm:t>
        <a:bodyPr/>
        <a:lstStyle/>
        <a:p>
          <a:endParaRPr lang="en-US" sz="3600">
            <a:latin typeface="Arial"/>
            <a:cs typeface="Arial"/>
          </a:endParaRPr>
        </a:p>
      </dgm:t>
    </dgm:pt>
    <dgm:pt modelId="{71013AED-C8AF-094A-B197-AACFB9C25C1D}">
      <dgm:prSet custT="1"/>
      <dgm:spPr>
        <a:solidFill>
          <a:srgbClr val="194054"/>
        </a:solidFill>
        <a:ln>
          <a:solidFill>
            <a:srgbClr val="194054"/>
          </a:solidFill>
        </a:ln>
      </dgm:spPr>
      <dgm:t>
        <a:bodyPr/>
        <a:lstStyle/>
        <a:p>
          <a:pPr rtl="0"/>
          <a:r>
            <a:rPr lang="en-US" sz="1600" smtClean="0">
              <a:latin typeface="Arial"/>
              <a:cs typeface="Arial"/>
            </a:rPr>
            <a:t>Incident Response</a:t>
          </a:r>
          <a:endParaRPr lang="en-US" sz="1600">
            <a:latin typeface="Arial"/>
            <a:cs typeface="Arial"/>
          </a:endParaRPr>
        </a:p>
      </dgm:t>
    </dgm:pt>
    <dgm:pt modelId="{8BEEEBB8-ED8B-9342-A90D-8BA0945CD5DC}" type="parTrans" cxnId="{B9AFBBA9-9148-2F4A-B3BD-4AA9AD3C416B}">
      <dgm:prSet/>
      <dgm:spPr/>
      <dgm:t>
        <a:bodyPr/>
        <a:lstStyle/>
        <a:p>
          <a:endParaRPr lang="en-US" sz="3600">
            <a:latin typeface="Arial"/>
            <a:cs typeface="Arial"/>
          </a:endParaRPr>
        </a:p>
      </dgm:t>
    </dgm:pt>
    <dgm:pt modelId="{2F54324F-55CF-5141-A4AA-18E9EC81BD1B}" type="sibTrans" cxnId="{B9AFBBA9-9148-2F4A-B3BD-4AA9AD3C416B}">
      <dgm:prSet/>
      <dgm:spPr/>
      <dgm:t>
        <a:bodyPr/>
        <a:lstStyle/>
        <a:p>
          <a:endParaRPr lang="en-US" sz="3600">
            <a:latin typeface="Arial"/>
            <a:cs typeface="Arial"/>
          </a:endParaRPr>
        </a:p>
      </dgm:t>
    </dgm:pt>
    <dgm:pt modelId="{1975683A-D9CC-0941-BCE0-FA2846E6D8FF}">
      <dgm:prSet custT="1"/>
      <dgm:spPr>
        <a:noFill/>
        <a:ln>
          <a:solidFill>
            <a:srgbClr val="194054"/>
          </a:solidFill>
        </a:ln>
      </dgm:spPr>
      <dgm:t>
        <a:bodyPr/>
        <a:lstStyle/>
        <a:p>
          <a:pPr rtl="0"/>
          <a:r>
            <a:rPr lang="en-US" sz="1600" dirty="0" smtClean="0">
              <a:latin typeface="Arial"/>
              <a:cs typeface="Arial"/>
            </a:rPr>
            <a:t>Assure confidentiality of information exchanged</a:t>
          </a:r>
          <a:endParaRPr lang="en-US" sz="1600" dirty="0">
            <a:latin typeface="Arial"/>
            <a:cs typeface="Arial"/>
          </a:endParaRPr>
        </a:p>
      </dgm:t>
    </dgm:pt>
    <dgm:pt modelId="{75447B3F-C8D5-0543-A89F-305A091C051F}" type="parTrans" cxnId="{00E6B02E-E85D-A947-99E9-FEF5D59CC5B2}">
      <dgm:prSet/>
      <dgm:spPr/>
      <dgm:t>
        <a:bodyPr/>
        <a:lstStyle/>
        <a:p>
          <a:endParaRPr lang="en-US" sz="3600">
            <a:latin typeface="Arial"/>
            <a:cs typeface="Arial"/>
          </a:endParaRPr>
        </a:p>
      </dgm:t>
    </dgm:pt>
    <dgm:pt modelId="{28244388-15E3-6045-87BD-734127A7D0FB}" type="sibTrans" cxnId="{00E6B02E-E85D-A947-99E9-FEF5D59CC5B2}">
      <dgm:prSet/>
      <dgm:spPr/>
      <dgm:t>
        <a:bodyPr/>
        <a:lstStyle/>
        <a:p>
          <a:endParaRPr lang="en-US" sz="3600">
            <a:latin typeface="Arial"/>
            <a:cs typeface="Arial"/>
          </a:endParaRPr>
        </a:p>
      </dgm:t>
    </dgm:pt>
    <dgm:pt modelId="{2AB71B93-000E-F84C-A2FF-75E4004AC90F}">
      <dgm:prSet custT="1"/>
      <dgm:spPr>
        <a:noFill/>
        <a:ln>
          <a:solidFill>
            <a:srgbClr val="194054"/>
          </a:solidFill>
        </a:ln>
      </dgm:spPr>
      <dgm:t>
        <a:bodyPr/>
        <a:lstStyle/>
        <a:p>
          <a:pPr rtl="0"/>
          <a:r>
            <a:rPr lang="en-US" sz="1600" smtClean="0">
              <a:latin typeface="Arial"/>
              <a:cs typeface="Arial"/>
            </a:rPr>
            <a:t>Identify trusted contacts</a:t>
          </a:r>
          <a:endParaRPr lang="en-US" sz="1600">
            <a:latin typeface="Arial"/>
            <a:cs typeface="Arial"/>
          </a:endParaRPr>
        </a:p>
      </dgm:t>
    </dgm:pt>
    <dgm:pt modelId="{78FC5D27-B2F9-4A4B-A43B-0658961123AD}" type="parTrans" cxnId="{549FB482-75C5-734B-8A25-11DD8CE2E7D4}">
      <dgm:prSet/>
      <dgm:spPr/>
      <dgm:t>
        <a:bodyPr/>
        <a:lstStyle/>
        <a:p>
          <a:endParaRPr lang="en-US" sz="3600">
            <a:latin typeface="Arial"/>
            <a:cs typeface="Arial"/>
          </a:endParaRPr>
        </a:p>
      </dgm:t>
    </dgm:pt>
    <dgm:pt modelId="{9DF4DF16-9E4D-F74F-A47E-6FDEE37D6034}" type="sibTrans" cxnId="{549FB482-75C5-734B-8A25-11DD8CE2E7D4}">
      <dgm:prSet/>
      <dgm:spPr/>
      <dgm:t>
        <a:bodyPr/>
        <a:lstStyle/>
        <a:p>
          <a:endParaRPr lang="en-US" sz="3600">
            <a:latin typeface="Arial"/>
            <a:cs typeface="Arial"/>
          </a:endParaRPr>
        </a:p>
      </dgm:t>
    </dgm:pt>
    <dgm:pt modelId="{8B1A2EBB-B376-E248-A0BE-143DAD26A04A}">
      <dgm:prSet custT="1"/>
      <dgm:spPr>
        <a:noFill/>
        <a:ln>
          <a:solidFill>
            <a:srgbClr val="194054"/>
          </a:solidFill>
        </a:ln>
      </dgm:spPr>
      <dgm:t>
        <a:bodyPr/>
        <a:lstStyle/>
        <a:p>
          <a:pPr rtl="0"/>
          <a:r>
            <a:rPr lang="en-US" sz="1600" smtClean="0">
              <a:latin typeface="Arial"/>
              <a:cs typeface="Arial"/>
            </a:rPr>
            <a:t>Guarantee a response during collaboration </a:t>
          </a:r>
          <a:endParaRPr lang="en-US" sz="1600">
            <a:latin typeface="Arial"/>
            <a:cs typeface="Arial"/>
          </a:endParaRPr>
        </a:p>
      </dgm:t>
    </dgm:pt>
    <dgm:pt modelId="{9962DF97-E5FC-D142-98EB-20D521307D0B}" type="parTrans" cxnId="{12E6AE07-BE1A-8D42-804B-844057A79121}">
      <dgm:prSet/>
      <dgm:spPr/>
      <dgm:t>
        <a:bodyPr/>
        <a:lstStyle/>
        <a:p>
          <a:endParaRPr lang="en-US" sz="3600">
            <a:latin typeface="Arial"/>
            <a:cs typeface="Arial"/>
          </a:endParaRPr>
        </a:p>
      </dgm:t>
    </dgm:pt>
    <dgm:pt modelId="{2EC0C38A-E044-5D4B-B25F-7E4201D83EA8}" type="sibTrans" cxnId="{12E6AE07-BE1A-8D42-804B-844057A79121}">
      <dgm:prSet/>
      <dgm:spPr/>
      <dgm:t>
        <a:bodyPr/>
        <a:lstStyle/>
        <a:p>
          <a:endParaRPr lang="en-US" sz="3600">
            <a:latin typeface="Arial"/>
            <a:cs typeface="Arial"/>
          </a:endParaRPr>
        </a:p>
      </dgm:t>
    </dgm:pt>
    <dgm:pt modelId="{9AAC66BA-F0A5-E34A-AD59-DDE724BC1819}">
      <dgm:prSet custT="1"/>
      <dgm:spPr>
        <a:solidFill>
          <a:srgbClr val="194054"/>
        </a:solidFill>
        <a:ln>
          <a:solidFill>
            <a:srgbClr val="194054"/>
          </a:solidFill>
        </a:ln>
      </dgm:spPr>
      <dgm:t>
        <a:bodyPr/>
        <a:lstStyle/>
        <a:p>
          <a:pPr rtl="0"/>
          <a:r>
            <a:rPr lang="en-US" sz="1600" smtClean="0">
              <a:latin typeface="Arial"/>
              <a:cs typeface="Arial"/>
            </a:rPr>
            <a:t>Traceability</a:t>
          </a:r>
          <a:endParaRPr lang="en-US" sz="1600">
            <a:latin typeface="Arial"/>
            <a:cs typeface="Arial"/>
          </a:endParaRPr>
        </a:p>
      </dgm:t>
    </dgm:pt>
    <dgm:pt modelId="{0364094E-C840-C140-B88C-6C3EB65EDA8A}" type="parTrans" cxnId="{A6BCB206-6F9B-BE44-921B-AECAF02B6D1B}">
      <dgm:prSet/>
      <dgm:spPr/>
      <dgm:t>
        <a:bodyPr/>
        <a:lstStyle/>
        <a:p>
          <a:endParaRPr lang="en-US" sz="3600">
            <a:latin typeface="Arial"/>
            <a:cs typeface="Arial"/>
          </a:endParaRPr>
        </a:p>
      </dgm:t>
    </dgm:pt>
    <dgm:pt modelId="{5D6AD864-D05E-CB4A-AA47-44B16680214F}" type="sibTrans" cxnId="{A6BCB206-6F9B-BE44-921B-AECAF02B6D1B}">
      <dgm:prSet/>
      <dgm:spPr/>
      <dgm:t>
        <a:bodyPr/>
        <a:lstStyle/>
        <a:p>
          <a:endParaRPr lang="en-US" sz="3600">
            <a:latin typeface="Arial"/>
            <a:cs typeface="Arial"/>
          </a:endParaRPr>
        </a:p>
      </dgm:t>
    </dgm:pt>
    <dgm:pt modelId="{78F9F4D2-290B-E148-9580-C4541B5C024A}">
      <dgm:prSet custT="1"/>
      <dgm:spPr>
        <a:noFill/>
        <a:ln>
          <a:solidFill>
            <a:srgbClr val="194054"/>
          </a:solidFill>
        </a:ln>
      </dgm:spPr>
      <dgm:t>
        <a:bodyPr/>
        <a:lstStyle/>
        <a:p>
          <a:pPr rtl="0"/>
          <a:r>
            <a:rPr lang="en-US" sz="1600" smtClean="0">
              <a:latin typeface="Arial"/>
              <a:cs typeface="Arial"/>
            </a:rPr>
            <a:t>Improve the usefulness of logs</a:t>
          </a:r>
          <a:endParaRPr lang="en-US" sz="1600">
            <a:latin typeface="Arial"/>
            <a:cs typeface="Arial"/>
          </a:endParaRPr>
        </a:p>
      </dgm:t>
    </dgm:pt>
    <dgm:pt modelId="{6762A1AD-C1FE-504A-A521-85F61C2D9936}" type="parTrans" cxnId="{C069E88A-04BC-3E47-940B-D93C91E013F3}">
      <dgm:prSet/>
      <dgm:spPr/>
      <dgm:t>
        <a:bodyPr/>
        <a:lstStyle/>
        <a:p>
          <a:endParaRPr lang="en-US" sz="3600">
            <a:latin typeface="Arial"/>
            <a:cs typeface="Arial"/>
          </a:endParaRPr>
        </a:p>
      </dgm:t>
    </dgm:pt>
    <dgm:pt modelId="{3EF77191-CC2A-384D-B1A9-90330C0C7577}" type="sibTrans" cxnId="{C069E88A-04BC-3E47-940B-D93C91E013F3}">
      <dgm:prSet/>
      <dgm:spPr/>
      <dgm:t>
        <a:bodyPr/>
        <a:lstStyle/>
        <a:p>
          <a:endParaRPr lang="en-US" sz="3600">
            <a:latin typeface="Arial"/>
            <a:cs typeface="Arial"/>
          </a:endParaRPr>
        </a:p>
      </dgm:t>
    </dgm:pt>
    <dgm:pt modelId="{A9BF6E20-954A-F349-969C-68ACBDD4EAEF}">
      <dgm:prSet custT="1"/>
      <dgm:spPr>
        <a:noFill/>
        <a:ln>
          <a:solidFill>
            <a:srgbClr val="194054"/>
          </a:solidFill>
        </a:ln>
      </dgm:spPr>
      <dgm:t>
        <a:bodyPr/>
        <a:lstStyle/>
        <a:p>
          <a:pPr rtl="0"/>
          <a:r>
            <a:rPr lang="en-US" sz="1600" smtClean="0">
              <a:latin typeface="Arial"/>
              <a:cs typeface="Arial"/>
            </a:rPr>
            <a:t>Ensure logs are kept in accordance with policy</a:t>
          </a:r>
          <a:endParaRPr lang="en-US" sz="1600">
            <a:latin typeface="Arial"/>
            <a:cs typeface="Arial"/>
          </a:endParaRPr>
        </a:p>
      </dgm:t>
    </dgm:pt>
    <dgm:pt modelId="{23F91DFF-D9C8-8044-A5B4-EE4417A74366}" type="parTrans" cxnId="{B2DE4804-58BB-2947-A5DE-D159E37A35D7}">
      <dgm:prSet/>
      <dgm:spPr/>
      <dgm:t>
        <a:bodyPr/>
        <a:lstStyle/>
        <a:p>
          <a:endParaRPr lang="en-US" sz="3600">
            <a:latin typeface="Arial"/>
            <a:cs typeface="Arial"/>
          </a:endParaRPr>
        </a:p>
      </dgm:t>
    </dgm:pt>
    <dgm:pt modelId="{FE1EB2D2-2E6C-FD40-8962-125AA6EF19A2}" type="sibTrans" cxnId="{B2DE4804-58BB-2947-A5DE-D159E37A35D7}">
      <dgm:prSet/>
      <dgm:spPr/>
      <dgm:t>
        <a:bodyPr/>
        <a:lstStyle/>
        <a:p>
          <a:endParaRPr lang="en-US" sz="3600">
            <a:latin typeface="Arial"/>
            <a:cs typeface="Arial"/>
          </a:endParaRPr>
        </a:p>
      </dgm:t>
    </dgm:pt>
    <dgm:pt modelId="{5879E32D-C49A-2A4E-8093-878C3DED0071}">
      <dgm:prSet custT="1"/>
      <dgm:spPr>
        <a:solidFill>
          <a:srgbClr val="194054"/>
        </a:solidFill>
        <a:ln>
          <a:solidFill>
            <a:srgbClr val="194054"/>
          </a:solidFill>
        </a:ln>
      </dgm:spPr>
      <dgm:t>
        <a:bodyPr/>
        <a:lstStyle/>
        <a:p>
          <a:pPr rtl="0"/>
          <a:r>
            <a:rPr lang="en-US" sz="1600" dirty="0" smtClean="0">
              <a:latin typeface="Arial"/>
              <a:cs typeface="Arial"/>
            </a:rPr>
            <a:t>Participant Responsibilities</a:t>
          </a:r>
          <a:endParaRPr lang="en-US" sz="1600" dirty="0">
            <a:latin typeface="Arial"/>
            <a:cs typeface="Arial"/>
          </a:endParaRPr>
        </a:p>
      </dgm:t>
    </dgm:pt>
    <dgm:pt modelId="{4881D76D-8D19-934A-AA72-7CF5EBC454B1}" type="parTrans" cxnId="{0F1D629B-878E-5046-8E47-10AF9764023A}">
      <dgm:prSet/>
      <dgm:spPr/>
      <dgm:t>
        <a:bodyPr/>
        <a:lstStyle/>
        <a:p>
          <a:endParaRPr lang="en-US" sz="3600">
            <a:latin typeface="Arial"/>
            <a:cs typeface="Arial"/>
          </a:endParaRPr>
        </a:p>
      </dgm:t>
    </dgm:pt>
    <dgm:pt modelId="{8B5BD2BD-85BC-9445-BE24-7AFA239614B4}" type="sibTrans" cxnId="{0F1D629B-878E-5046-8E47-10AF9764023A}">
      <dgm:prSet/>
      <dgm:spPr/>
      <dgm:t>
        <a:bodyPr/>
        <a:lstStyle/>
        <a:p>
          <a:endParaRPr lang="en-US" sz="3600">
            <a:latin typeface="Arial"/>
            <a:cs typeface="Arial"/>
          </a:endParaRPr>
        </a:p>
      </dgm:t>
    </dgm:pt>
    <dgm:pt modelId="{7CB78A4C-ADDA-B94A-A229-9A469527D7DE}">
      <dgm:prSet custT="1"/>
      <dgm:spPr>
        <a:noFill/>
        <a:ln>
          <a:solidFill>
            <a:srgbClr val="194054"/>
          </a:solidFill>
        </a:ln>
      </dgm:spPr>
      <dgm:t>
        <a:bodyPr/>
        <a:lstStyle/>
        <a:p>
          <a:pPr rtl="0"/>
          <a:r>
            <a:rPr lang="en-US" sz="1600" dirty="0" smtClean="0">
              <a:latin typeface="Arial"/>
              <a:cs typeface="Arial"/>
            </a:rPr>
            <a:t>Confirm that end users are aware of an appropriate AUP</a:t>
          </a:r>
          <a:endParaRPr lang="en-US" sz="1600" dirty="0">
            <a:latin typeface="Arial"/>
            <a:cs typeface="Arial"/>
          </a:endParaRPr>
        </a:p>
      </dgm:t>
    </dgm:pt>
    <dgm:pt modelId="{FD038652-A767-3E4B-A64A-51216880B48B}" type="parTrans" cxnId="{F3795D69-9166-1E41-9298-7C54B399367D}">
      <dgm:prSet/>
      <dgm:spPr/>
      <dgm:t>
        <a:bodyPr/>
        <a:lstStyle/>
        <a:p>
          <a:endParaRPr lang="en-US" sz="3600">
            <a:latin typeface="Arial"/>
            <a:cs typeface="Arial"/>
          </a:endParaRPr>
        </a:p>
      </dgm:t>
    </dgm:pt>
    <dgm:pt modelId="{C0316C65-0322-E046-BBF3-5D24331E75D7}" type="sibTrans" cxnId="{F3795D69-9166-1E41-9298-7C54B399367D}">
      <dgm:prSet/>
      <dgm:spPr/>
      <dgm:t>
        <a:bodyPr/>
        <a:lstStyle/>
        <a:p>
          <a:endParaRPr lang="en-US" sz="3600">
            <a:latin typeface="Arial"/>
            <a:cs typeface="Arial"/>
          </a:endParaRPr>
        </a:p>
      </dgm:t>
    </dgm:pt>
    <dgm:pt modelId="{B505602A-9838-CD4B-81A5-53ACF849D3AB}" type="pres">
      <dgm:prSet presAssocID="{A7BBD541-B571-274F-901F-4E0C3108BF29}" presName="linear" presStyleCnt="0">
        <dgm:presLayoutVars>
          <dgm:dir/>
          <dgm:animLvl val="lvl"/>
          <dgm:resizeHandles val="exact"/>
        </dgm:presLayoutVars>
      </dgm:prSet>
      <dgm:spPr/>
      <dgm:t>
        <a:bodyPr/>
        <a:lstStyle/>
        <a:p>
          <a:endParaRPr lang="en-US"/>
        </a:p>
      </dgm:t>
    </dgm:pt>
    <dgm:pt modelId="{640B76FA-A4CC-4C4A-AF11-7E25C0051810}" type="pres">
      <dgm:prSet presAssocID="{D2C0577E-11AF-1345-BD2E-A3EDCDF4344A}" presName="parentLin" presStyleCnt="0"/>
      <dgm:spPr/>
      <dgm:t>
        <a:bodyPr/>
        <a:lstStyle/>
        <a:p>
          <a:endParaRPr lang="en-US"/>
        </a:p>
      </dgm:t>
    </dgm:pt>
    <dgm:pt modelId="{50BEDFEC-A25D-CE4C-8F72-E1AB028B856E}" type="pres">
      <dgm:prSet presAssocID="{D2C0577E-11AF-1345-BD2E-A3EDCDF4344A}" presName="parentLeftMargin" presStyleLbl="node1" presStyleIdx="0" presStyleCnt="4"/>
      <dgm:spPr/>
      <dgm:t>
        <a:bodyPr/>
        <a:lstStyle/>
        <a:p>
          <a:endParaRPr lang="en-US"/>
        </a:p>
      </dgm:t>
    </dgm:pt>
    <dgm:pt modelId="{72AD5A6B-F2FE-3440-BD87-04573B5264DB}" type="pres">
      <dgm:prSet presAssocID="{D2C0577E-11AF-1345-BD2E-A3EDCDF4344A}" presName="parentText" presStyleLbl="node1" presStyleIdx="0" presStyleCnt="4">
        <dgm:presLayoutVars>
          <dgm:chMax val="0"/>
          <dgm:bulletEnabled val="1"/>
        </dgm:presLayoutVars>
      </dgm:prSet>
      <dgm:spPr/>
      <dgm:t>
        <a:bodyPr/>
        <a:lstStyle/>
        <a:p>
          <a:endParaRPr lang="en-US"/>
        </a:p>
      </dgm:t>
    </dgm:pt>
    <dgm:pt modelId="{D53FF9A3-9BA7-9947-BBC7-F1BF03797F5B}" type="pres">
      <dgm:prSet presAssocID="{D2C0577E-11AF-1345-BD2E-A3EDCDF4344A}" presName="negativeSpace" presStyleCnt="0"/>
      <dgm:spPr/>
      <dgm:t>
        <a:bodyPr/>
        <a:lstStyle/>
        <a:p>
          <a:endParaRPr lang="en-US"/>
        </a:p>
      </dgm:t>
    </dgm:pt>
    <dgm:pt modelId="{08C91D6A-3452-644C-92F8-4596CDBF7DF9}" type="pres">
      <dgm:prSet presAssocID="{D2C0577E-11AF-1345-BD2E-A3EDCDF4344A}" presName="childText" presStyleLbl="conFgAcc1" presStyleIdx="0" presStyleCnt="4">
        <dgm:presLayoutVars>
          <dgm:bulletEnabled val="1"/>
        </dgm:presLayoutVars>
      </dgm:prSet>
      <dgm:spPr/>
      <dgm:t>
        <a:bodyPr/>
        <a:lstStyle/>
        <a:p>
          <a:endParaRPr lang="en-US"/>
        </a:p>
      </dgm:t>
    </dgm:pt>
    <dgm:pt modelId="{A266116C-3C3B-EE40-9451-7E5AA61FF873}" type="pres">
      <dgm:prSet presAssocID="{816F0620-E851-F544-8922-097639E70ACF}" presName="spaceBetweenRectangles" presStyleCnt="0"/>
      <dgm:spPr/>
      <dgm:t>
        <a:bodyPr/>
        <a:lstStyle/>
        <a:p>
          <a:endParaRPr lang="en-US"/>
        </a:p>
      </dgm:t>
    </dgm:pt>
    <dgm:pt modelId="{1D6B65E1-F857-C347-9541-EE0CE491963E}" type="pres">
      <dgm:prSet presAssocID="{71013AED-C8AF-094A-B197-AACFB9C25C1D}" presName="parentLin" presStyleCnt="0"/>
      <dgm:spPr/>
      <dgm:t>
        <a:bodyPr/>
        <a:lstStyle/>
        <a:p>
          <a:endParaRPr lang="en-US"/>
        </a:p>
      </dgm:t>
    </dgm:pt>
    <dgm:pt modelId="{79D9C806-6FF4-C043-80A0-CD71CDC7FCF8}" type="pres">
      <dgm:prSet presAssocID="{71013AED-C8AF-094A-B197-AACFB9C25C1D}" presName="parentLeftMargin" presStyleLbl="node1" presStyleIdx="0" presStyleCnt="4"/>
      <dgm:spPr/>
      <dgm:t>
        <a:bodyPr/>
        <a:lstStyle/>
        <a:p>
          <a:endParaRPr lang="en-US"/>
        </a:p>
      </dgm:t>
    </dgm:pt>
    <dgm:pt modelId="{524AA2F5-D056-9B4D-80A8-88A1D94EA4FE}" type="pres">
      <dgm:prSet presAssocID="{71013AED-C8AF-094A-B197-AACFB9C25C1D}" presName="parentText" presStyleLbl="node1" presStyleIdx="1" presStyleCnt="4">
        <dgm:presLayoutVars>
          <dgm:chMax val="0"/>
          <dgm:bulletEnabled val="1"/>
        </dgm:presLayoutVars>
      </dgm:prSet>
      <dgm:spPr/>
      <dgm:t>
        <a:bodyPr/>
        <a:lstStyle/>
        <a:p>
          <a:endParaRPr lang="en-US"/>
        </a:p>
      </dgm:t>
    </dgm:pt>
    <dgm:pt modelId="{4E6ADC12-E49B-264D-8E9E-1E8542E8A3DC}" type="pres">
      <dgm:prSet presAssocID="{71013AED-C8AF-094A-B197-AACFB9C25C1D}" presName="negativeSpace" presStyleCnt="0"/>
      <dgm:spPr/>
      <dgm:t>
        <a:bodyPr/>
        <a:lstStyle/>
        <a:p>
          <a:endParaRPr lang="en-US"/>
        </a:p>
      </dgm:t>
    </dgm:pt>
    <dgm:pt modelId="{42F5E718-215B-1F4F-A2BA-C2C3F2B8B8C0}" type="pres">
      <dgm:prSet presAssocID="{71013AED-C8AF-094A-B197-AACFB9C25C1D}" presName="childText" presStyleLbl="conFgAcc1" presStyleIdx="1" presStyleCnt="4">
        <dgm:presLayoutVars>
          <dgm:bulletEnabled val="1"/>
        </dgm:presLayoutVars>
      </dgm:prSet>
      <dgm:spPr/>
      <dgm:t>
        <a:bodyPr/>
        <a:lstStyle/>
        <a:p>
          <a:endParaRPr lang="en-US"/>
        </a:p>
      </dgm:t>
    </dgm:pt>
    <dgm:pt modelId="{5881DF20-9D6E-594E-87B4-7DE71585F35B}" type="pres">
      <dgm:prSet presAssocID="{2F54324F-55CF-5141-A4AA-18E9EC81BD1B}" presName="spaceBetweenRectangles" presStyleCnt="0"/>
      <dgm:spPr/>
      <dgm:t>
        <a:bodyPr/>
        <a:lstStyle/>
        <a:p>
          <a:endParaRPr lang="en-US"/>
        </a:p>
      </dgm:t>
    </dgm:pt>
    <dgm:pt modelId="{6E3E3B4F-1149-7E4A-8E30-7E0E1252C306}" type="pres">
      <dgm:prSet presAssocID="{9AAC66BA-F0A5-E34A-AD59-DDE724BC1819}" presName="parentLin" presStyleCnt="0"/>
      <dgm:spPr/>
      <dgm:t>
        <a:bodyPr/>
        <a:lstStyle/>
        <a:p>
          <a:endParaRPr lang="en-US"/>
        </a:p>
      </dgm:t>
    </dgm:pt>
    <dgm:pt modelId="{D48ED7FA-D3DC-DA48-B73D-E42C4613EC10}" type="pres">
      <dgm:prSet presAssocID="{9AAC66BA-F0A5-E34A-AD59-DDE724BC1819}" presName="parentLeftMargin" presStyleLbl="node1" presStyleIdx="1" presStyleCnt="4"/>
      <dgm:spPr/>
      <dgm:t>
        <a:bodyPr/>
        <a:lstStyle/>
        <a:p>
          <a:endParaRPr lang="en-US"/>
        </a:p>
      </dgm:t>
    </dgm:pt>
    <dgm:pt modelId="{E5A40FE6-436F-D941-9231-20FD66426C01}" type="pres">
      <dgm:prSet presAssocID="{9AAC66BA-F0A5-E34A-AD59-DDE724BC1819}" presName="parentText" presStyleLbl="node1" presStyleIdx="2" presStyleCnt="4">
        <dgm:presLayoutVars>
          <dgm:chMax val="0"/>
          <dgm:bulletEnabled val="1"/>
        </dgm:presLayoutVars>
      </dgm:prSet>
      <dgm:spPr/>
      <dgm:t>
        <a:bodyPr/>
        <a:lstStyle/>
        <a:p>
          <a:endParaRPr lang="en-US"/>
        </a:p>
      </dgm:t>
    </dgm:pt>
    <dgm:pt modelId="{81C93325-2E22-F640-9C1E-E839D97DFEAE}" type="pres">
      <dgm:prSet presAssocID="{9AAC66BA-F0A5-E34A-AD59-DDE724BC1819}" presName="negativeSpace" presStyleCnt="0"/>
      <dgm:spPr/>
      <dgm:t>
        <a:bodyPr/>
        <a:lstStyle/>
        <a:p>
          <a:endParaRPr lang="en-US"/>
        </a:p>
      </dgm:t>
    </dgm:pt>
    <dgm:pt modelId="{771AA0E1-7BC7-8A40-932C-97C7C7A74D29}" type="pres">
      <dgm:prSet presAssocID="{9AAC66BA-F0A5-E34A-AD59-DDE724BC1819}" presName="childText" presStyleLbl="conFgAcc1" presStyleIdx="2" presStyleCnt="4">
        <dgm:presLayoutVars>
          <dgm:bulletEnabled val="1"/>
        </dgm:presLayoutVars>
      </dgm:prSet>
      <dgm:spPr/>
      <dgm:t>
        <a:bodyPr/>
        <a:lstStyle/>
        <a:p>
          <a:endParaRPr lang="en-US"/>
        </a:p>
      </dgm:t>
    </dgm:pt>
    <dgm:pt modelId="{4EEB8E4B-FA69-D34C-A3FB-79FEF2D10D0D}" type="pres">
      <dgm:prSet presAssocID="{5D6AD864-D05E-CB4A-AA47-44B16680214F}" presName="spaceBetweenRectangles" presStyleCnt="0"/>
      <dgm:spPr/>
      <dgm:t>
        <a:bodyPr/>
        <a:lstStyle/>
        <a:p>
          <a:endParaRPr lang="en-US"/>
        </a:p>
      </dgm:t>
    </dgm:pt>
    <dgm:pt modelId="{7F9D93C7-7120-5C47-BCB5-BE2190EF547C}" type="pres">
      <dgm:prSet presAssocID="{5879E32D-C49A-2A4E-8093-878C3DED0071}" presName="parentLin" presStyleCnt="0"/>
      <dgm:spPr/>
      <dgm:t>
        <a:bodyPr/>
        <a:lstStyle/>
        <a:p>
          <a:endParaRPr lang="en-US"/>
        </a:p>
      </dgm:t>
    </dgm:pt>
    <dgm:pt modelId="{EF104D27-DBAF-7545-9A4B-0594963190BF}" type="pres">
      <dgm:prSet presAssocID="{5879E32D-C49A-2A4E-8093-878C3DED0071}" presName="parentLeftMargin" presStyleLbl="node1" presStyleIdx="2" presStyleCnt="4"/>
      <dgm:spPr/>
      <dgm:t>
        <a:bodyPr/>
        <a:lstStyle/>
        <a:p>
          <a:endParaRPr lang="en-US"/>
        </a:p>
      </dgm:t>
    </dgm:pt>
    <dgm:pt modelId="{10EE4DC9-4BE5-7E4F-9DCB-9BC6EC744319}" type="pres">
      <dgm:prSet presAssocID="{5879E32D-C49A-2A4E-8093-878C3DED0071}" presName="parentText" presStyleLbl="node1" presStyleIdx="3" presStyleCnt="4">
        <dgm:presLayoutVars>
          <dgm:chMax val="0"/>
          <dgm:bulletEnabled val="1"/>
        </dgm:presLayoutVars>
      </dgm:prSet>
      <dgm:spPr/>
      <dgm:t>
        <a:bodyPr/>
        <a:lstStyle/>
        <a:p>
          <a:endParaRPr lang="en-US"/>
        </a:p>
      </dgm:t>
    </dgm:pt>
    <dgm:pt modelId="{9A7A21C8-1362-A84D-8329-4E169EE01329}" type="pres">
      <dgm:prSet presAssocID="{5879E32D-C49A-2A4E-8093-878C3DED0071}" presName="negativeSpace" presStyleCnt="0"/>
      <dgm:spPr/>
      <dgm:t>
        <a:bodyPr/>
        <a:lstStyle/>
        <a:p>
          <a:endParaRPr lang="en-US"/>
        </a:p>
      </dgm:t>
    </dgm:pt>
    <dgm:pt modelId="{D324087F-E08B-B841-821F-1A060BE4DC17}" type="pres">
      <dgm:prSet presAssocID="{5879E32D-C49A-2A4E-8093-878C3DED0071}" presName="childText" presStyleLbl="conFgAcc1" presStyleIdx="3" presStyleCnt="4">
        <dgm:presLayoutVars>
          <dgm:bulletEnabled val="1"/>
        </dgm:presLayoutVars>
      </dgm:prSet>
      <dgm:spPr/>
      <dgm:t>
        <a:bodyPr/>
        <a:lstStyle/>
        <a:p>
          <a:endParaRPr lang="en-US"/>
        </a:p>
      </dgm:t>
    </dgm:pt>
  </dgm:ptLst>
  <dgm:cxnLst>
    <dgm:cxn modelId="{83E7786F-B16A-FE4A-AD3F-06D90E19CF23}" srcId="{A7BBD541-B571-274F-901F-4E0C3108BF29}" destId="{D2C0577E-11AF-1345-BD2E-A3EDCDF4344A}" srcOrd="0" destOrd="0" parTransId="{3BF67E12-47A3-D743-85C9-B187E82D7E2F}" sibTransId="{816F0620-E851-F544-8922-097639E70ACF}"/>
    <dgm:cxn modelId="{0F1D629B-878E-5046-8E47-10AF9764023A}" srcId="{A7BBD541-B571-274F-901F-4E0C3108BF29}" destId="{5879E32D-C49A-2A4E-8093-878C3DED0071}" srcOrd="3" destOrd="0" parTransId="{4881D76D-8D19-934A-AA72-7CF5EBC454B1}" sibTransId="{8B5BD2BD-85BC-9445-BE24-7AFA239614B4}"/>
    <dgm:cxn modelId="{7AC4D1F9-2C5B-4244-A907-3015A8A423E7}" type="presOf" srcId="{7CB78A4C-ADDA-B94A-A229-9A469527D7DE}" destId="{D324087F-E08B-B841-821F-1A060BE4DC17}" srcOrd="0" destOrd="0" presId="urn:microsoft.com/office/officeart/2005/8/layout/list1"/>
    <dgm:cxn modelId="{6F652D82-F679-F842-9D10-D45C1993FC3A}" type="presOf" srcId="{C51A5786-6896-0044-A700-69A9BAFBF6DB}" destId="{08C91D6A-3452-644C-92F8-4596CDBF7DF9}" srcOrd="0" destOrd="0" presId="urn:microsoft.com/office/officeart/2005/8/layout/list1"/>
    <dgm:cxn modelId="{7BF422BD-ECEF-6940-9A43-AE024DC7E346}" type="presOf" srcId="{A7BBD541-B571-274F-901F-4E0C3108BF29}" destId="{B505602A-9838-CD4B-81A5-53ACF849D3AB}" srcOrd="0" destOrd="0" presId="urn:microsoft.com/office/officeart/2005/8/layout/list1"/>
    <dgm:cxn modelId="{0DA831BE-BBAF-9348-9721-B97A5722BF9A}" type="presOf" srcId="{2AB71B93-000E-F84C-A2FF-75E4004AC90F}" destId="{42F5E718-215B-1F4F-A2BA-C2C3F2B8B8C0}" srcOrd="0" destOrd="1" presId="urn:microsoft.com/office/officeart/2005/8/layout/list1"/>
    <dgm:cxn modelId="{C69045AF-568F-B142-A490-774C82FB4D55}" type="presOf" srcId="{9AAC66BA-F0A5-E34A-AD59-DDE724BC1819}" destId="{D48ED7FA-D3DC-DA48-B73D-E42C4613EC10}" srcOrd="0" destOrd="0" presId="urn:microsoft.com/office/officeart/2005/8/layout/list1"/>
    <dgm:cxn modelId="{94D7611C-7005-4948-9564-871004D882C7}" type="presOf" srcId="{5879E32D-C49A-2A4E-8093-878C3DED0071}" destId="{10EE4DC9-4BE5-7E4F-9DCB-9BC6EC744319}" srcOrd="1" destOrd="0" presId="urn:microsoft.com/office/officeart/2005/8/layout/list1"/>
    <dgm:cxn modelId="{74EA51F4-34DF-5444-ADC1-4D86B567863F}" type="presOf" srcId="{71013AED-C8AF-094A-B197-AACFB9C25C1D}" destId="{524AA2F5-D056-9B4D-80A8-88A1D94EA4FE}" srcOrd="1" destOrd="0" presId="urn:microsoft.com/office/officeart/2005/8/layout/list1"/>
    <dgm:cxn modelId="{B9AFBBA9-9148-2F4A-B3BD-4AA9AD3C416B}" srcId="{A7BBD541-B571-274F-901F-4E0C3108BF29}" destId="{71013AED-C8AF-094A-B197-AACFB9C25C1D}" srcOrd="1" destOrd="0" parTransId="{8BEEEBB8-ED8B-9342-A90D-8BA0945CD5DC}" sibTransId="{2F54324F-55CF-5141-A4AA-18E9EC81BD1B}"/>
    <dgm:cxn modelId="{479C5F91-DA13-6E4D-8D9F-F3CC6161B96B}" type="presOf" srcId="{9AAC66BA-F0A5-E34A-AD59-DDE724BC1819}" destId="{E5A40FE6-436F-D941-9231-20FD66426C01}" srcOrd="1" destOrd="0" presId="urn:microsoft.com/office/officeart/2005/8/layout/list1"/>
    <dgm:cxn modelId="{549FB482-75C5-734B-8A25-11DD8CE2E7D4}" srcId="{71013AED-C8AF-094A-B197-AACFB9C25C1D}" destId="{2AB71B93-000E-F84C-A2FF-75E4004AC90F}" srcOrd="1" destOrd="0" parTransId="{78FC5D27-B2F9-4A4B-A43B-0658961123AD}" sibTransId="{9DF4DF16-9E4D-F74F-A47E-6FDEE37D6034}"/>
    <dgm:cxn modelId="{B0090816-260B-2C45-9813-5BDF79CC0B10}" type="presOf" srcId="{8B1A2EBB-B376-E248-A0BE-143DAD26A04A}" destId="{42F5E718-215B-1F4F-A2BA-C2C3F2B8B8C0}" srcOrd="0" destOrd="2" presId="urn:microsoft.com/office/officeart/2005/8/layout/list1"/>
    <dgm:cxn modelId="{32738D57-5F25-844D-B7B0-6E723632CA4B}" type="presOf" srcId="{D2C0577E-11AF-1345-BD2E-A3EDCDF4344A}" destId="{50BEDFEC-A25D-CE4C-8F72-E1AB028B856E}" srcOrd="0" destOrd="0" presId="urn:microsoft.com/office/officeart/2005/8/layout/list1"/>
    <dgm:cxn modelId="{4976E093-0F77-F248-A880-C1CA798BAA18}" srcId="{D2C0577E-11AF-1345-BD2E-A3EDCDF4344A}" destId="{C51A5786-6896-0044-A700-69A9BAFBF6DB}" srcOrd="0" destOrd="0" parTransId="{A6DB3BA7-0B7D-E74A-857E-4F779C75A2A2}" sibTransId="{E23E1150-495D-DB48-AC07-C7E381BD8F98}"/>
    <dgm:cxn modelId="{F3795D69-9166-1E41-9298-7C54B399367D}" srcId="{5879E32D-C49A-2A4E-8093-878C3DED0071}" destId="{7CB78A4C-ADDA-B94A-A229-9A469527D7DE}" srcOrd="0" destOrd="0" parTransId="{FD038652-A767-3E4B-A64A-51216880B48B}" sibTransId="{C0316C65-0322-E046-BBF3-5D24331E75D7}"/>
    <dgm:cxn modelId="{A6BCB206-6F9B-BE44-921B-AECAF02B6D1B}" srcId="{A7BBD541-B571-274F-901F-4E0C3108BF29}" destId="{9AAC66BA-F0A5-E34A-AD59-DDE724BC1819}" srcOrd="2" destOrd="0" parTransId="{0364094E-C840-C140-B88C-6C3EB65EDA8A}" sibTransId="{5D6AD864-D05E-CB4A-AA47-44B16680214F}"/>
    <dgm:cxn modelId="{B2DE4804-58BB-2947-A5DE-D159E37A35D7}" srcId="{9AAC66BA-F0A5-E34A-AD59-DDE724BC1819}" destId="{A9BF6E20-954A-F349-969C-68ACBDD4EAEF}" srcOrd="1" destOrd="0" parTransId="{23F91DFF-D9C8-8044-A5B4-EE4417A74366}" sibTransId="{FE1EB2D2-2E6C-FD40-8962-125AA6EF19A2}"/>
    <dgm:cxn modelId="{F0421895-F789-FD46-A46A-C1C6B778A097}" type="presOf" srcId="{A9BF6E20-954A-F349-969C-68ACBDD4EAEF}" destId="{771AA0E1-7BC7-8A40-932C-97C7C7A74D29}" srcOrd="0" destOrd="1" presId="urn:microsoft.com/office/officeart/2005/8/layout/list1"/>
    <dgm:cxn modelId="{72608110-2761-D640-B3F6-DF2B9D8161D4}" type="presOf" srcId="{D2C0577E-11AF-1345-BD2E-A3EDCDF4344A}" destId="{72AD5A6B-F2FE-3440-BD87-04573B5264DB}" srcOrd="1" destOrd="0" presId="urn:microsoft.com/office/officeart/2005/8/layout/list1"/>
    <dgm:cxn modelId="{4C357EDC-7FF9-8C48-9F4F-AE56D78BA177}" type="presOf" srcId="{5879E32D-C49A-2A4E-8093-878C3DED0071}" destId="{EF104D27-DBAF-7545-9A4B-0594963190BF}" srcOrd="0" destOrd="0" presId="urn:microsoft.com/office/officeart/2005/8/layout/list1"/>
    <dgm:cxn modelId="{C069E88A-04BC-3E47-940B-D93C91E013F3}" srcId="{9AAC66BA-F0A5-E34A-AD59-DDE724BC1819}" destId="{78F9F4D2-290B-E148-9580-C4541B5C024A}" srcOrd="0" destOrd="0" parTransId="{6762A1AD-C1FE-504A-A521-85F61C2D9936}" sibTransId="{3EF77191-CC2A-384D-B1A9-90330C0C7577}"/>
    <dgm:cxn modelId="{8B29E0C6-6A9E-8345-9704-E456C3245E5F}" type="presOf" srcId="{1975683A-D9CC-0941-BCE0-FA2846E6D8FF}" destId="{42F5E718-215B-1F4F-A2BA-C2C3F2B8B8C0}" srcOrd="0" destOrd="0" presId="urn:microsoft.com/office/officeart/2005/8/layout/list1"/>
    <dgm:cxn modelId="{6230A582-E4D7-9942-BC20-686465533CF1}" type="presOf" srcId="{71013AED-C8AF-094A-B197-AACFB9C25C1D}" destId="{79D9C806-6FF4-C043-80A0-CD71CDC7FCF8}" srcOrd="0" destOrd="0" presId="urn:microsoft.com/office/officeart/2005/8/layout/list1"/>
    <dgm:cxn modelId="{12E6AE07-BE1A-8D42-804B-844057A79121}" srcId="{71013AED-C8AF-094A-B197-AACFB9C25C1D}" destId="{8B1A2EBB-B376-E248-A0BE-143DAD26A04A}" srcOrd="2" destOrd="0" parTransId="{9962DF97-E5FC-D142-98EB-20D521307D0B}" sibTransId="{2EC0C38A-E044-5D4B-B25F-7E4201D83EA8}"/>
    <dgm:cxn modelId="{C602396E-5386-2E4F-9374-37F6E2199107}" type="presOf" srcId="{78F9F4D2-290B-E148-9580-C4541B5C024A}" destId="{771AA0E1-7BC7-8A40-932C-97C7C7A74D29}" srcOrd="0" destOrd="0" presId="urn:microsoft.com/office/officeart/2005/8/layout/list1"/>
    <dgm:cxn modelId="{00E6B02E-E85D-A947-99E9-FEF5D59CC5B2}" srcId="{71013AED-C8AF-094A-B197-AACFB9C25C1D}" destId="{1975683A-D9CC-0941-BCE0-FA2846E6D8FF}" srcOrd="0" destOrd="0" parTransId="{75447B3F-C8D5-0543-A89F-305A091C051F}" sibTransId="{28244388-15E3-6045-87BD-734127A7D0FB}"/>
    <dgm:cxn modelId="{686EFBE9-A0D6-A04D-8F21-2DC529489CD7}" type="presParOf" srcId="{B505602A-9838-CD4B-81A5-53ACF849D3AB}" destId="{640B76FA-A4CC-4C4A-AF11-7E25C0051810}" srcOrd="0" destOrd="0" presId="urn:microsoft.com/office/officeart/2005/8/layout/list1"/>
    <dgm:cxn modelId="{2ABD8EE9-3BD3-2643-8301-68557A9C5E06}" type="presParOf" srcId="{640B76FA-A4CC-4C4A-AF11-7E25C0051810}" destId="{50BEDFEC-A25D-CE4C-8F72-E1AB028B856E}" srcOrd="0" destOrd="0" presId="urn:microsoft.com/office/officeart/2005/8/layout/list1"/>
    <dgm:cxn modelId="{BB297BA8-389D-074B-BE9A-F6274AB6B0C0}" type="presParOf" srcId="{640B76FA-A4CC-4C4A-AF11-7E25C0051810}" destId="{72AD5A6B-F2FE-3440-BD87-04573B5264DB}" srcOrd="1" destOrd="0" presId="urn:microsoft.com/office/officeart/2005/8/layout/list1"/>
    <dgm:cxn modelId="{BC3925B3-91F2-6642-9612-8A7E9463E5DC}" type="presParOf" srcId="{B505602A-9838-CD4B-81A5-53ACF849D3AB}" destId="{D53FF9A3-9BA7-9947-BBC7-F1BF03797F5B}" srcOrd="1" destOrd="0" presId="urn:microsoft.com/office/officeart/2005/8/layout/list1"/>
    <dgm:cxn modelId="{005A2659-1454-7245-BE63-FB57F2F14F12}" type="presParOf" srcId="{B505602A-9838-CD4B-81A5-53ACF849D3AB}" destId="{08C91D6A-3452-644C-92F8-4596CDBF7DF9}" srcOrd="2" destOrd="0" presId="urn:microsoft.com/office/officeart/2005/8/layout/list1"/>
    <dgm:cxn modelId="{CD5A544B-80C3-EF4E-8B91-EC49DC819315}" type="presParOf" srcId="{B505602A-9838-CD4B-81A5-53ACF849D3AB}" destId="{A266116C-3C3B-EE40-9451-7E5AA61FF873}" srcOrd="3" destOrd="0" presId="urn:microsoft.com/office/officeart/2005/8/layout/list1"/>
    <dgm:cxn modelId="{0BD945DF-9F28-2D49-AD9A-109A29848468}" type="presParOf" srcId="{B505602A-9838-CD4B-81A5-53ACF849D3AB}" destId="{1D6B65E1-F857-C347-9541-EE0CE491963E}" srcOrd="4" destOrd="0" presId="urn:microsoft.com/office/officeart/2005/8/layout/list1"/>
    <dgm:cxn modelId="{DDD40D98-276B-DE45-B93C-1604B3FB481B}" type="presParOf" srcId="{1D6B65E1-F857-C347-9541-EE0CE491963E}" destId="{79D9C806-6FF4-C043-80A0-CD71CDC7FCF8}" srcOrd="0" destOrd="0" presId="urn:microsoft.com/office/officeart/2005/8/layout/list1"/>
    <dgm:cxn modelId="{44A4AA84-5A3E-354E-B15A-7DECD9D380A0}" type="presParOf" srcId="{1D6B65E1-F857-C347-9541-EE0CE491963E}" destId="{524AA2F5-D056-9B4D-80A8-88A1D94EA4FE}" srcOrd="1" destOrd="0" presId="urn:microsoft.com/office/officeart/2005/8/layout/list1"/>
    <dgm:cxn modelId="{5572790C-71B1-4D4A-AD52-D903F0994606}" type="presParOf" srcId="{B505602A-9838-CD4B-81A5-53ACF849D3AB}" destId="{4E6ADC12-E49B-264D-8E9E-1E8542E8A3DC}" srcOrd="5" destOrd="0" presId="urn:microsoft.com/office/officeart/2005/8/layout/list1"/>
    <dgm:cxn modelId="{13387522-221C-5F4D-90C4-5F5DED212CEF}" type="presParOf" srcId="{B505602A-9838-CD4B-81A5-53ACF849D3AB}" destId="{42F5E718-215B-1F4F-A2BA-C2C3F2B8B8C0}" srcOrd="6" destOrd="0" presId="urn:microsoft.com/office/officeart/2005/8/layout/list1"/>
    <dgm:cxn modelId="{2C85D69F-6547-9348-A8BE-4978463EEC66}" type="presParOf" srcId="{B505602A-9838-CD4B-81A5-53ACF849D3AB}" destId="{5881DF20-9D6E-594E-87B4-7DE71585F35B}" srcOrd="7" destOrd="0" presId="urn:microsoft.com/office/officeart/2005/8/layout/list1"/>
    <dgm:cxn modelId="{FAF19787-D905-9E4E-A77E-311B1C9B814A}" type="presParOf" srcId="{B505602A-9838-CD4B-81A5-53ACF849D3AB}" destId="{6E3E3B4F-1149-7E4A-8E30-7E0E1252C306}" srcOrd="8" destOrd="0" presId="urn:microsoft.com/office/officeart/2005/8/layout/list1"/>
    <dgm:cxn modelId="{057F720F-DBF3-4A4D-956C-663CEA78E3B9}" type="presParOf" srcId="{6E3E3B4F-1149-7E4A-8E30-7E0E1252C306}" destId="{D48ED7FA-D3DC-DA48-B73D-E42C4613EC10}" srcOrd="0" destOrd="0" presId="urn:microsoft.com/office/officeart/2005/8/layout/list1"/>
    <dgm:cxn modelId="{8DF9BBED-D7A7-8149-BF64-ABB527F06DB1}" type="presParOf" srcId="{6E3E3B4F-1149-7E4A-8E30-7E0E1252C306}" destId="{E5A40FE6-436F-D941-9231-20FD66426C01}" srcOrd="1" destOrd="0" presId="urn:microsoft.com/office/officeart/2005/8/layout/list1"/>
    <dgm:cxn modelId="{9B328C49-CBA7-5942-89F9-EF1106A73642}" type="presParOf" srcId="{B505602A-9838-CD4B-81A5-53ACF849D3AB}" destId="{81C93325-2E22-F640-9C1E-E839D97DFEAE}" srcOrd="9" destOrd="0" presId="urn:microsoft.com/office/officeart/2005/8/layout/list1"/>
    <dgm:cxn modelId="{98B316F6-7042-D44B-B1C2-AE787AF592BC}" type="presParOf" srcId="{B505602A-9838-CD4B-81A5-53ACF849D3AB}" destId="{771AA0E1-7BC7-8A40-932C-97C7C7A74D29}" srcOrd="10" destOrd="0" presId="urn:microsoft.com/office/officeart/2005/8/layout/list1"/>
    <dgm:cxn modelId="{49189C51-520B-6244-A54D-E55CE98305BB}" type="presParOf" srcId="{B505602A-9838-CD4B-81A5-53ACF849D3AB}" destId="{4EEB8E4B-FA69-D34C-A3FB-79FEF2D10D0D}" srcOrd="11" destOrd="0" presId="urn:microsoft.com/office/officeart/2005/8/layout/list1"/>
    <dgm:cxn modelId="{A537624C-62ED-8E4D-A8D9-3F1212E80BEF}" type="presParOf" srcId="{B505602A-9838-CD4B-81A5-53ACF849D3AB}" destId="{7F9D93C7-7120-5C47-BCB5-BE2190EF547C}" srcOrd="12" destOrd="0" presId="urn:microsoft.com/office/officeart/2005/8/layout/list1"/>
    <dgm:cxn modelId="{E2C12088-DEF5-9046-82CE-787C3BFCCAF1}" type="presParOf" srcId="{7F9D93C7-7120-5C47-BCB5-BE2190EF547C}" destId="{EF104D27-DBAF-7545-9A4B-0594963190BF}" srcOrd="0" destOrd="0" presId="urn:microsoft.com/office/officeart/2005/8/layout/list1"/>
    <dgm:cxn modelId="{6D2F4685-3E7E-F046-94E8-110FDFC438C0}" type="presParOf" srcId="{7F9D93C7-7120-5C47-BCB5-BE2190EF547C}" destId="{10EE4DC9-4BE5-7E4F-9DCB-9BC6EC744319}" srcOrd="1" destOrd="0" presId="urn:microsoft.com/office/officeart/2005/8/layout/list1"/>
    <dgm:cxn modelId="{6D9F05BD-381F-8542-A9C9-951295815721}" type="presParOf" srcId="{B505602A-9838-CD4B-81A5-53ACF849D3AB}" destId="{9A7A21C8-1362-A84D-8329-4E169EE01329}" srcOrd="13" destOrd="0" presId="urn:microsoft.com/office/officeart/2005/8/layout/list1"/>
    <dgm:cxn modelId="{875FD2A8-56DE-D348-9CEC-2DB233B787CF}" type="presParOf" srcId="{B505602A-9838-CD4B-81A5-53ACF849D3AB}" destId="{D324087F-E08B-B841-821F-1A060BE4DC17}"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FCFF2A0-5518-A841-94CE-D571F65F96BB}" type="doc">
      <dgm:prSet loTypeId="urn:microsoft.com/office/officeart/2005/8/layout/chart3" loCatId="" qsTypeId="urn:microsoft.com/office/officeart/2005/8/quickstyle/simple1" qsCatId="simple" csTypeId="urn:microsoft.com/office/officeart/2005/8/colors/accent2_2" csCatId="accent2" phldr="1"/>
      <dgm:spPr/>
    </dgm:pt>
    <dgm:pt modelId="{37B9BE3F-691D-6C4F-B37D-1163D8BA9C7E}">
      <dgm:prSet phldrT="[Text]"/>
      <dgm:spPr/>
      <dgm:t>
        <a:bodyPr/>
        <a:lstStyle/>
        <a:p>
          <a:r>
            <a:rPr lang="en-US" dirty="0" smtClean="0"/>
            <a:t>Shared Policies</a:t>
          </a:r>
          <a:endParaRPr lang="en-US" dirty="0"/>
        </a:p>
      </dgm:t>
    </dgm:pt>
    <dgm:pt modelId="{28389C43-6B63-9F44-9F50-96A5BA910AF1}" type="parTrans" cxnId="{DA06713A-7124-4546-AB26-A563DBBEE175}">
      <dgm:prSet/>
      <dgm:spPr/>
      <dgm:t>
        <a:bodyPr/>
        <a:lstStyle/>
        <a:p>
          <a:endParaRPr lang="en-US"/>
        </a:p>
      </dgm:t>
    </dgm:pt>
    <dgm:pt modelId="{565A3DE0-9D61-EE43-8CDE-D53B55993762}" type="sibTrans" cxnId="{DA06713A-7124-4546-AB26-A563DBBEE175}">
      <dgm:prSet/>
      <dgm:spPr/>
      <dgm:t>
        <a:bodyPr/>
        <a:lstStyle/>
        <a:p>
          <a:endParaRPr lang="en-US"/>
        </a:p>
      </dgm:t>
    </dgm:pt>
    <dgm:pt modelId="{3EF4A2FA-595D-264E-BDB7-871ABFEF86C0}">
      <dgm:prSet phldrT="[Text]"/>
      <dgm:spPr>
        <a:solidFill>
          <a:srgbClr val="F6791C">
            <a:alpha val="58000"/>
          </a:srgbClr>
        </a:solidFill>
      </dgm:spPr>
      <dgm:t>
        <a:bodyPr/>
        <a:lstStyle/>
        <a:p>
          <a:r>
            <a:rPr lang="en-US" dirty="0" smtClean="0"/>
            <a:t>Trust</a:t>
          </a:r>
          <a:endParaRPr lang="en-US" dirty="0"/>
        </a:p>
      </dgm:t>
    </dgm:pt>
    <dgm:pt modelId="{D1764F4C-4CA4-B345-870F-A633016104E9}" type="parTrans" cxnId="{2AB94222-D814-144E-80A5-826E36504061}">
      <dgm:prSet/>
      <dgm:spPr/>
      <dgm:t>
        <a:bodyPr/>
        <a:lstStyle/>
        <a:p>
          <a:endParaRPr lang="en-US"/>
        </a:p>
      </dgm:t>
    </dgm:pt>
    <dgm:pt modelId="{CEFC9FF5-67D9-6D46-952B-A4A86F589EDC}" type="sibTrans" cxnId="{2AB94222-D814-144E-80A5-826E36504061}">
      <dgm:prSet/>
      <dgm:spPr/>
      <dgm:t>
        <a:bodyPr/>
        <a:lstStyle/>
        <a:p>
          <a:endParaRPr lang="en-US"/>
        </a:p>
      </dgm:t>
    </dgm:pt>
    <dgm:pt modelId="{425E453D-589D-5844-A1DD-01B695F72388}">
      <dgm:prSet phldrT="[Text]"/>
      <dgm:spPr>
        <a:solidFill>
          <a:schemeClr val="bg1">
            <a:lumMod val="75000"/>
          </a:schemeClr>
        </a:solidFill>
      </dgm:spPr>
      <dgm:t>
        <a:bodyPr/>
        <a:lstStyle/>
        <a:p>
          <a:r>
            <a:rPr lang="en-US" dirty="0" smtClean="0"/>
            <a:t>Operational Support</a:t>
          </a:r>
          <a:endParaRPr lang="en-US" dirty="0"/>
        </a:p>
      </dgm:t>
    </dgm:pt>
    <dgm:pt modelId="{60C35D24-FE95-8C4F-BC6F-CA259E720425}" type="parTrans" cxnId="{5FF3150C-4267-3E4A-BE65-86943D2D0256}">
      <dgm:prSet/>
      <dgm:spPr/>
      <dgm:t>
        <a:bodyPr/>
        <a:lstStyle/>
        <a:p>
          <a:endParaRPr lang="en-US"/>
        </a:p>
      </dgm:t>
    </dgm:pt>
    <dgm:pt modelId="{F3DA8694-63DE-7C49-A754-550816A24AFE}" type="sibTrans" cxnId="{5FF3150C-4267-3E4A-BE65-86943D2D0256}">
      <dgm:prSet/>
      <dgm:spPr/>
      <dgm:t>
        <a:bodyPr/>
        <a:lstStyle/>
        <a:p>
          <a:endParaRPr lang="en-US"/>
        </a:p>
      </dgm:t>
    </dgm:pt>
    <dgm:pt modelId="{0C7F7F28-B4BA-BA42-99E1-5859C89A7867}" type="pres">
      <dgm:prSet presAssocID="{8FCFF2A0-5518-A841-94CE-D571F65F96BB}" presName="compositeShape" presStyleCnt="0">
        <dgm:presLayoutVars>
          <dgm:chMax val="7"/>
          <dgm:dir/>
          <dgm:resizeHandles val="exact"/>
        </dgm:presLayoutVars>
      </dgm:prSet>
      <dgm:spPr/>
    </dgm:pt>
    <dgm:pt modelId="{8CCFA6C8-AC77-CF47-ABC8-944906880A59}" type="pres">
      <dgm:prSet presAssocID="{8FCFF2A0-5518-A841-94CE-D571F65F96BB}" presName="wedge1" presStyleLbl="node1" presStyleIdx="0" presStyleCnt="3" custLinFactNeighborX="-5039" custLinFactNeighborY="2940"/>
      <dgm:spPr/>
      <dgm:t>
        <a:bodyPr/>
        <a:lstStyle/>
        <a:p>
          <a:endParaRPr lang="en-US"/>
        </a:p>
      </dgm:t>
    </dgm:pt>
    <dgm:pt modelId="{3C144996-8C2C-2F40-8E01-5012ABB08300}" type="pres">
      <dgm:prSet presAssocID="{8FCFF2A0-5518-A841-94CE-D571F65F96BB}" presName="wedge1Tx" presStyleLbl="node1" presStyleIdx="0" presStyleCnt="3">
        <dgm:presLayoutVars>
          <dgm:chMax val="0"/>
          <dgm:chPref val="0"/>
          <dgm:bulletEnabled val="1"/>
        </dgm:presLayoutVars>
      </dgm:prSet>
      <dgm:spPr/>
      <dgm:t>
        <a:bodyPr/>
        <a:lstStyle/>
        <a:p>
          <a:endParaRPr lang="en-US"/>
        </a:p>
      </dgm:t>
    </dgm:pt>
    <dgm:pt modelId="{515CA450-A41E-874D-A2A6-C9E0D9BDF8B7}" type="pres">
      <dgm:prSet presAssocID="{8FCFF2A0-5518-A841-94CE-D571F65F96BB}" presName="wedge2" presStyleLbl="node1" presStyleIdx="1" presStyleCnt="3"/>
      <dgm:spPr/>
      <dgm:t>
        <a:bodyPr/>
        <a:lstStyle/>
        <a:p>
          <a:endParaRPr lang="en-US"/>
        </a:p>
      </dgm:t>
    </dgm:pt>
    <dgm:pt modelId="{93F17677-A018-414B-858D-C69E2AEAE6F7}" type="pres">
      <dgm:prSet presAssocID="{8FCFF2A0-5518-A841-94CE-D571F65F96BB}" presName="wedge2Tx" presStyleLbl="node1" presStyleIdx="1" presStyleCnt="3">
        <dgm:presLayoutVars>
          <dgm:chMax val="0"/>
          <dgm:chPref val="0"/>
          <dgm:bulletEnabled val="1"/>
        </dgm:presLayoutVars>
      </dgm:prSet>
      <dgm:spPr/>
      <dgm:t>
        <a:bodyPr/>
        <a:lstStyle/>
        <a:p>
          <a:endParaRPr lang="en-US"/>
        </a:p>
      </dgm:t>
    </dgm:pt>
    <dgm:pt modelId="{3CAD5B22-C6ED-9148-91A5-38F015A17F2F}" type="pres">
      <dgm:prSet presAssocID="{8FCFF2A0-5518-A841-94CE-D571F65F96BB}" presName="wedge3" presStyleLbl="node1" presStyleIdx="2" presStyleCnt="3"/>
      <dgm:spPr/>
      <dgm:t>
        <a:bodyPr/>
        <a:lstStyle/>
        <a:p>
          <a:endParaRPr lang="en-US"/>
        </a:p>
      </dgm:t>
    </dgm:pt>
    <dgm:pt modelId="{42CCD365-B36F-8C4E-843E-07EE0442D19B}" type="pres">
      <dgm:prSet presAssocID="{8FCFF2A0-5518-A841-94CE-D571F65F96BB}" presName="wedge3Tx" presStyleLbl="node1" presStyleIdx="2" presStyleCnt="3">
        <dgm:presLayoutVars>
          <dgm:chMax val="0"/>
          <dgm:chPref val="0"/>
          <dgm:bulletEnabled val="1"/>
        </dgm:presLayoutVars>
      </dgm:prSet>
      <dgm:spPr/>
      <dgm:t>
        <a:bodyPr/>
        <a:lstStyle/>
        <a:p>
          <a:endParaRPr lang="en-US"/>
        </a:p>
      </dgm:t>
    </dgm:pt>
  </dgm:ptLst>
  <dgm:cxnLst>
    <dgm:cxn modelId="{E85FB476-ED1D-C746-ADA6-2896B156A5BA}" type="presOf" srcId="{8FCFF2A0-5518-A841-94CE-D571F65F96BB}" destId="{0C7F7F28-B4BA-BA42-99E1-5859C89A7867}" srcOrd="0" destOrd="0" presId="urn:microsoft.com/office/officeart/2005/8/layout/chart3"/>
    <dgm:cxn modelId="{DA06713A-7124-4546-AB26-A563DBBEE175}" srcId="{8FCFF2A0-5518-A841-94CE-D571F65F96BB}" destId="{37B9BE3F-691D-6C4F-B37D-1163D8BA9C7E}" srcOrd="0" destOrd="0" parTransId="{28389C43-6B63-9F44-9F50-96A5BA910AF1}" sibTransId="{565A3DE0-9D61-EE43-8CDE-D53B55993762}"/>
    <dgm:cxn modelId="{2AB94222-D814-144E-80A5-826E36504061}" srcId="{8FCFF2A0-5518-A841-94CE-D571F65F96BB}" destId="{3EF4A2FA-595D-264E-BDB7-871ABFEF86C0}" srcOrd="1" destOrd="0" parTransId="{D1764F4C-4CA4-B345-870F-A633016104E9}" sibTransId="{CEFC9FF5-67D9-6D46-952B-A4A86F589EDC}"/>
    <dgm:cxn modelId="{5FF3150C-4267-3E4A-BE65-86943D2D0256}" srcId="{8FCFF2A0-5518-A841-94CE-D571F65F96BB}" destId="{425E453D-589D-5844-A1DD-01B695F72388}" srcOrd="2" destOrd="0" parTransId="{60C35D24-FE95-8C4F-BC6F-CA259E720425}" sibTransId="{F3DA8694-63DE-7C49-A754-550816A24AFE}"/>
    <dgm:cxn modelId="{B68118E5-87FB-B244-AE9B-B3EBF8EB5E4F}" type="presOf" srcId="{3EF4A2FA-595D-264E-BDB7-871ABFEF86C0}" destId="{515CA450-A41E-874D-A2A6-C9E0D9BDF8B7}" srcOrd="0" destOrd="0" presId="urn:microsoft.com/office/officeart/2005/8/layout/chart3"/>
    <dgm:cxn modelId="{63C0FA45-1189-C84F-AAAB-A77AE65C6432}" type="presOf" srcId="{3EF4A2FA-595D-264E-BDB7-871ABFEF86C0}" destId="{93F17677-A018-414B-858D-C69E2AEAE6F7}" srcOrd="1" destOrd="0" presId="urn:microsoft.com/office/officeart/2005/8/layout/chart3"/>
    <dgm:cxn modelId="{3D1CC698-FAB8-6E40-AF71-76E3E286267C}" type="presOf" srcId="{425E453D-589D-5844-A1DD-01B695F72388}" destId="{42CCD365-B36F-8C4E-843E-07EE0442D19B}" srcOrd="1" destOrd="0" presId="urn:microsoft.com/office/officeart/2005/8/layout/chart3"/>
    <dgm:cxn modelId="{22F2E504-954F-D946-88F8-B535EE0B2C56}" type="presOf" srcId="{37B9BE3F-691D-6C4F-B37D-1163D8BA9C7E}" destId="{3C144996-8C2C-2F40-8E01-5012ABB08300}" srcOrd="1" destOrd="0" presId="urn:microsoft.com/office/officeart/2005/8/layout/chart3"/>
    <dgm:cxn modelId="{63E6F9E5-8684-4047-B01E-D6CD92F25CEE}" type="presOf" srcId="{425E453D-589D-5844-A1DD-01B695F72388}" destId="{3CAD5B22-C6ED-9148-91A5-38F015A17F2F}" srcOrd="0" destOrd="0" presId="urn:microsoft.com/office/officeart/2005/8/layout/chart3"/>
    <dgm:cxn modelId="{1A58D743-7322-334B-9E8E-533408B43F41}" type="presOf" srcId="{37B9BE3F-691D-6C4F-B37D-1163D8BA9C7E}" destId="{8CCFA6C8-AC77-CF47-ABC8-944906880A59}" srcOrd="0" destOrd="0" presId="urn:microsoft.com/office/officeart/2005/8/layout/chart3"/>
    <dgm:cxn modelId="{39307C1B-5E38-8547-B698-CC8500673C3A}" type="presParOf" srcId="{0C7F7F28-B4BA-BA42-99E1-5859C89A7867}" destId="{8CCFA6C8-AC77-CF47-ABC8-944906880A59}" srcOrd="0" destOrd="0" presId="urn:microsoft.com/office/officeart/2005/8/layout/chart3"/>
    <dgm:cxn modelId="{F92A31F5-7B17-C345-B372-AEAF58DCD8B6}" type="presParOf" srcId="{0C7F7F28-B4BA-BA42-99E1-5859C89A7867}" destId="{3C144996-8C2C-2F40-8E01-5012ABB08300}" srcOrd="1" destOrd="0" presId="urn:microsoft.com/office/officeart/2005/8/layout/chart3"/>
    <dgm:cxn modelId="{55A0DEC6-BE52-0343-B760-38724B5FBCE9}" type="presParOf" srcId="{0C7F7F28-B4BA-BA42-99E1-5859C89A7867}" destId="{515CA450-A41E-874D-A2A6-C9E0D9BDF8B7}" srcOrd="2" destOrd="0" presId="urn:microsoft.com/office/officeart/2005/8/layout/chart3"/>
    <dgm:cxn modelId="{16F55C00-B4A4-E242-9358-1B050F973643}" type="presParOf" srcId="{0C7F7F28-B4BA-BA42-99E1-5859C89A7867}" destId="{93F17677-A018-414B-858D-C69E2AEAE6F7}" srcOrd="3" destOrd="0" presId="urn:microsoft.com/office/officeart/2005/8/layout/chart3"/>
    <dgm:cxn modelId="{B1866ADA-EF88-D940-9CA1-C4DA151D7E92}" type="presParOf" srcId="{0C7F7F28-B4BA-BA42-99E1-5859C89A7867}" destId="{3CAD5B22-C6ED-9148-91A5-38F015A17F2F}" srcOrd="4" destOrd="0" presId="urn:microsoft.com/office/officeart/2005/8/layout/chart3"/>
    <dgm:cxn modelId="{8AF12397-3CBD-1648-ABD7-BE596F276BF6}" type="presParOf" srcId="{0C7F7F28-B4BA-BA42-99E1-5859C89A7867}" destId="{42CCD365-B36F-8C4E-843E-07EE0442D19B}"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FCFF2A0-5518-A841-94CE-D571F65F96BB}" type="doc">
      <dgm:prSet loTypeId="urn:microsoft.com/office/officeart/2005/8/layout/chart3" loCatId="" qsTypeId="urn:microsoft.com/office/officeart/2005/8/quickstyle/simple1" qsCatId="simple" csTypeId="urn:microsoft.com/office/officeart/2005/8/colors/accent2_2" csCatId="accent2" phldr="1"/>
      <dgm:spPr/>
    </dgm:pt>
    <dgm:pt modelId="{37B9BE3F-691D-6C4F-B37D-1163D8BA9C7E}">
      <dgm:prSet phldrT="[Text]"/>
      <dgm:spPr/>
      <dgm:t>
        <a:bodyPr/>
        <a:lstStyle/>
        <a:p>
          <a:r>
            <a:rPr lang="en-US" dirty="0" smtClean="0"/>
            <a:t>Shared Policies</a:t>
          </a:r>
          <a:endParaRPr lang="en-US" dirty="0"/>
        </a:p>
      </dgm:t>
    </dgm:pt>
    <dgm:pt modelId="{28389C43-6B63-9F44-9F50-96A5BA910AF1}" type="parTrans" cxnId="{DA06713A-7124-4546-AB26-A563DBBEE175}">
      <dgm:prSet/>
      <dgm:spPr/>
      <dgm:t>
        <a:bodyPr/>
        <a:lstStyle/>
        <a:p>
          <a:endParaRPr lang="en-US"/>
        </a:p>
      </dgm:t>
    </dgm:pt>
    <dgm:pt modelId="{565A3DE0-9D61-EE43-8CDE-D53B55993762}" type="sibTrans" cxnId="{DA06713A-7124-4546-AB26-A563DBBEE175}">
      <dgm:prSet/>
      <dgm:spPr/>
      <dgm:t>
        <a:bodyPr/>
        <a:lstStyle/>
        <a:p>
          <a:endParaRPr lang="en-US"/>
        </a:p>
      </dgm:t>
    </dgm:pt>
    <dgm:pt modelId="{3EF4A2FA-595D-264E-BDB7-871ABFEF86C0}">
      <dgm:prSet phldrT="[Text]"/>
      <dgm:spPr>
        <a:solidFill>
          <a:srgbClr val="F6791C">
            <a:alpha val="58000"/>
          </a:srgbClr>
        </a:solidFill>
      </dgm:spPr>
      <dgm:t>
        <a:bodyPr/>
        <a:lstStyle/>
        <a:p>
          <a:r>
            <a:rPr lang="en-US" dirty="0" smtClean="0"/>
            <a:t>Trust</a:t>
          </a:r>
          <a:endParaRPr lang="en-US" dirty="0"/>
        </a:p>
      </dgm:t>
    </dgm:pt>
    <dgm:pt modelId="{D1764F4C-4CA4-B345-870F-A633016104E9}" type="parTrans" cxnId="{2AB94222-D814-144E-80A5-826E36504061}">
      <dgm:prSet/>
      <dgm:spPr/>
      <dgm:t>
        <a:bodyPr/>
        <a:lstStyle/>
        <a:p>
          <a:endParaRPr lang="en-US"/>
        </a:p>
      </dgm:t>
    </dgm:pt>
    <dgm:pt modelId="{CEFC9FF5-67D9-6D46-952B-A4A86F589EDC}" type="sibTrans" cxnId="{2AB94222-D814-144E-80A5-826E36504061}">
      <dgm:prSet/>
      <dgm:spPr/>
      <dgm:t>
        <a:bodyPr/>
        <a:lstStyle/>
        <a:p>
          <a:endParaRPr lang="en-US"/>
        </a:p>
      </dgm:t>
    </dgm:pt>
    <dgm:pt modelId="{425E453D-589D-5844-A1DD-01B695F72388}">
      <dgm:prSet phldrT="[Text]"/>
      <dgm:spPr>
        <a:solidFill>
          <a:schemeClr val="bg1">
            <a:lumMod val="75000"/>
          </a:schemeClr>
        </a:solidFill>
      </dgm:spPr>
      <dgm:t>
        <a:bodyPr/>
        <a:lstStyle/>
        <a:p>
          <a:r>
            <a:rPr lang="en-US" dirty="0" smtClean="0"/>
            <a:t>Operational Support</a:t>
          </a:r>
          <a:endParaRPr lang="en-US" dirty="0"/>
        </a:p>
      </dgm:t>
    </dgm:pt>
    <dgm:pt modelId="{60C35D24-FE95-8C4F-BC6F-CA259E720425}" type="parTrans" cxnId="{5FF3150C-4267-3E4A-BE65-86943D2D0256}">
      <dgm:prSet/>
      <dgm:spPr/>
      <dgm:t>
        <a:bodyPr/>
        <a:lstStyle/>
        <a:p>
          <a:endParaRPr lang="en-US"/>
        </a:p>
      </dgm:t>
    </dgm:pt>
    <dgm:pt modelId="{F3DA8694-63DE-7C49-A754-550816A24AFE}" type="sibTrans" cxnId="{5FF3150C-4267-3E4A-BE65-86943D2D0256}">
      <dgm:prSet/>
      <dgm:spPr/>
      <dgm:t>
        <a:bodyPr/>
        <a:lstStyle/>
        <a:p>
          <a:endParaRPr lang="en-US"/>
        </a:p>
      </dgm:t>
    </dgm:pt>
    <dgm:pt modelId="{0C7F7F28-B4BA-BA42-99E1-5859C89A7867}" type="pres">
      <dgm:prSet presAssocID="{8FCFF2A0-5518-A841-94CE-D571F65F96BB}" presName="compositeShape" presStyleCnt="0">
        <dgm:presLayoutVars>
          <dgm:chMax val="7"/>
          <dgm:dir/>
          <dgm:resizeHandles val="exact"/>
        </dgm:presLayoutVars>
      </dgm:prSet>
      <dgm:spPr/>
    </dgm:pt>
    <dgm:pt modelId="{8CCFA6C8-AC77-CF47-ABC8-944906880A59}" type="pres">
      <dgm:prSet presAssocID="{8FCFF2A0-5518-A841-94CE-D571F65F96BB}" presName="wedge1" presStyleLbl="node1" presStyleIdx="0" presStyleCnt="3" custLinFactNeighborX="-5039" custLinFactNeighborY="2940"/>
      <dgm:spPr/>
      <dgm:t>
        <a:bodyPr/>
        <a:lstStyle/>
        <a:p>
          <a:endParaRPr lang="en-US"/>
        </a:p>
      </dgm:t>
    </dgm:pt>
    <dgm:pt modelId="{3C144996-8C2C-2F40-8E01-5012ABB08300}" type="pres">
      <dgm:prSet presAssocID="{8FCFF2A0-5518-A841-94CE-D571F65F96BB}" presName="wedge1Tx" presStyleLbl="node1" presStyleIdx="0" presStyleCnt="3">
        <dgm:presLayoutVars>
          <dgm:chMax val="0"/>
          <dgm:chPref val="0"/>
          <dgm:bulletEnabled val="1"/>
        </dgm:presLayoutVars>
      </dgm:prSet>
      <dgm:spPr/>
      <dgm:t>
        <a:bodyPr/>
        <a:lstStyle/>
        <a:p>
          <a:endParaRPr lang="en-US"/>
        </a:p>
      </dgm:t>
    </dgm:pt>
    <dgm:pt modelId="{515CA450-A41E-874D-A2A6-C9E0D9BDF8B7}" type="pres">
      <dgm:prSet presAssocID="{8FCFF2A0-5518-A841-94CE-D571F65F96BB}" presName="wedge2" presStyleLbl="node1" presStyleIdx="1" presStyleCnt="3"/>
      <dgm:spPr/>
      <dgm:t>
        <a:bodyPr/>
        <a:lstStyle/>
        <a:p>
          <a:endParaRPr lang="en-US"/>
        </a:p>
      </dgm:t>
    </dgm:pt>
    <dgm:pt modelId="{93F17677-A018-414B-858D-C69E2AEAE6F7}" type="pres">
      <dgm:prSet presAssocID="{8FCFF2A0-5518-A841-94CE-D571F65F96BB}" presName="wedge2Tx" presStyleLbl="node1" presStyleIdx="1" presStyleCnt="3">
        <dgm:presLayoutVars>
          <dgm:chMax val="0"/>
          <dgm:chPref val="0"/>
          <dgm:bulletEnabled val="1"/>
        </dgm:presLayoutVars>
      </dgm:prSet>
      <dgm:spPr/>
      <dgm:t>
        <a:bodyPr/>
        <a:lstStyle/>
        <a:p>
          <a:endParaRPr lang="en-US"/>
        </a:p>
      </dgm:t>
    </dgm:pt>
    <dgm:pt modelId="{3CAD5B22-C6ED-9148-91A5-38F015A17F2F}" type="pres">
      <dgm:prSet presAssocID="{8FCFF2A0-5518-A841-94CE-D571F65F96BB}" presName="wedge3" presStyleLbl="node1" presStyleIdx="2" presStyleCnt="3"/>
      <dgm:spPr/>
      <dgm:t>
        <a:bodyPr/>
        <a:lstStyle/>
        <a:p>
          <a:endParaRPr lang="en-US"/>
        </a:p>
      </dgm:t>
    </dgm:pt>
    <dgm:pt modelId="{42CCD365-B36F-8C4E-843E-07EE0442D19B}" type="pres">
      <dgm:prSet presAssocID="{8FCFF2A0-5518-A841-94CE-D571F65F96BB}" presName="wedge3Tx" presStyleLbl="node1" presStyleIdx="2" presStyleCnt="3">
        <dgm:presLayoutVars>
          <dgm:chMax val="0"/>
          <dgm:chPref val="0"/>
          <dgm:bulletEnabled val="1"/>
        </dgm:presLayoutVars>
      </dgm:prSet>
      <dgm:spPr/>
      <dgm:t>
        <a:bodyPr/>
        <a:lstStyle/>
        <a:p>
          <a:endParaRPr lang="en-US"/>
        </a:p>
      </dgm:t>
    </dgm:pt>
  </dgm:ptLst>
  <dgm:cxnLst>
    <dgm:cxn modelId="{DA06713A-7124-4546-AB26-A563DBBEE175}" srcId="{8FCFF2A0-5518-A841-94CE-D571F65F96BB}" destId="{37B9BE3F-691D-6C4F-B37D-1163D8BA9C7E}" srcOrd="0" destOrd="0" parTransId="{28389C43-6B63-9F44-9F50-96A5BA910AF1}" sibTransId="{565A3DE0-9D61-EE43-8CDE-D53B55993762}"/>
    <dgm:cxn modelId="{AAC3B58F-CBD6-A242-B2D5-7D150F429DEF}" type="presOf" srcId="{37B9BE3F-691D-6C4F-B37D-1163D8BA9C7E}" destId="{3C144996-8C2C-2F40-8E01-5012ABB08300}" srcOrd="1" destOrd="0" presId="urn:microsoft.com/office/officeart/2005/8/layout/chart3"/>
    <dgm:cxn modelId="{7CFDFFDC-353A-0D4A-91B7-CBF45290BE21}" type="presOf" srcId="{425E453D-589D-5844-A1DD-01B695F72388}" destId="{42CCD365-B36F-8C4E-843E-07EE0442D19B}" srcOrd="1" destOrd="0" presId="urn:microsoft.com/office/officeart/2005/8/layout/chart3"/>
    <dgm:cxn modelId="{2AB94222-D814-144E-80A5-826E36504061}" srcId="{8FCFF2A0-5518-A841-94CE-D571F65F96BB}" destId="{3EF4A2FA-595D-264E-BDB7-871ABFEF86C0}" srcOrd="1" destOrd="0" parTransId="{D1764F4C-4CA4-B345-870F-A633016104E9}" sibTransId="{CEFC9FF5-67D9-6D46-952B-A4A86F589EDC}"/>
    <dgm:cxn modelId="{1CD33993-6F2B-E143-93FF-D1B1D105A120}" type="presOf" srcId="{37B9BE3F-691D-6C4F-B37D-1163D8BA9C7E}" destId="{8CCFA6C8-AC77-CF47-ABC8-944906880A59}" srcOrd="0" destOrd="0" presId="urn:microsoft.com/office/officeart/2005/8/layout/chart3"/>
    <dgm:cxn modelId="{6BB8B14D-613D-2041-8AEB-7E3C53D537F9}" type="presOf" srcId="{3EF4A2FA-595D-264E-BDB7-871ABFEF86C0}" destId="{515CA450-A41E-874D-A2A6-C9E0D9BDF8B7}" srcOrd="0" destOrd="0" presId="urn:microsoft.com/office/officeart/2005/8/layout/chart3"/>
    <dgm:cxn modelId="{3E28194D-C75B-284F-9A60-6B52625F00D4}" type="presOf" srcId="{425E453D-589D-5844-A1DD-01B695F72388}" destId="{3CAD5B22-C6ED-9148-91A5-38F015A17F2F}" srcOrd="0" destOrd="0" presId="urn:microsoft.com/office/officeart/2005/8/layout/chart3"/>
    <dgm:cxn modelId="{5FF3150C-4267-3E4A-BE65-86943D2D0256}" srcId="{8FCFF2A0-5518-A841-94CE-D571F65F96BB}" destId="{425E453D-589D-5844-A1DD-01B695F72388}" srcOrd="2" destOrd="0" parTransId="{60C35D24-FE95-8C4F-BC6F-CA259E720425}" sibTransId="{F3DA8694-63DE-7C49-A754-550816A24AFE}"/>
    <dgm:cxn modelId="{3BEA8049-D75D-9D42-9A15-D2ACF7D9BD0A}" type="presOf" srcId="{3EF4A2FA-595D-264E-BDB7-871ABFEF86C0}" destId="{93F17677-A018-414B-858D-C69E2AEAE6F7}" srcOrd="1" destOrd="0" presId="urn:microsoft.com/office/officeart/2005/8/layout/chart3"/>
    <dgm:cxn modelId="{70CA4FEC-1CBB-334E-83DD-4F94068F10FB}" type="presOf" srcId="{8FCFF2A0-5518-A841-94CE-D571F65F96BB}" destId="{0C7F7F28-B4BA-BA42-99E1-5859C89A7867}" srcOrd="0" destOrd="0" presId="urn:microsoft.com/office/officeart/2005/8/layout/chart3"/>
    <dgm:cxn modelId="{1A4B5B86-FC60-DD46-9A85-2FADF1CDA917}" type="presParOf" srcId="{0C7F7F28-B4BA-BA42-99E1-5859C89A7867}" destId="{8CCFA6C8-AC77-CF47-ABC8-944906880A59}" srcOrd="0" destOrd="0" presId="urn:microsoft.com/office/officeart/2005/8/layout/chart3"/>
    <dgm:cxn modelId="{B6B8820D-E6CA-914E-B290-15048114BFA2}" type="presParOf" srcId="{0C7F7F28-B4BA-BA42-99E1-5859C89A7867}" destId="{3C144996-8C2C-2F40-8E01-5012ABB08300}" srcOrd="1" destOrd="0" presId="urn:microsoft.com/office/officeart/2005/8/layout/chart3"/>
    <dgm:cxn modelId="{DF639BDE-27D6-164C-A12D-4FF433EEBF7B}" type="presParOf" srcId="{0C7F7F28-B4BA-BA42-99E1-5859C89A7867}" destId="{515CA450-A41E-874D-A2A6-C9E0D9BDF8B7}" srcOrd="2" destOrd="0" presId="urn:microsoft.com/office/officeart/2005/8/layout/chart3"/>
    <dgm:cxn modelId="{17B8ED8C-FEDB-D947-8D04-39570B273E4F}" type="presParOf" srcId="{0C7F7F28-B4BA-BA42-99E1-5859C89A7867}" destId="{93F17677-A018-414B-858D-C69E2AEAE6F7}" srcOrd="3" destOrd="0" presId="urn:microsoft.com/office/officeart/2005/8/layout/chart3"/>
    <dgm:cxn modelId="{A21D5F8A-34DC-264B-99D4-34D9FFB6712C}" type="presParOf" srcId="{0C7F7F28-B4BA-BA42-99E1-5859C89A7867}" destId="{3CAD5B22-C6ED-9148-91A5-38F015A17F2F}" srcOrd="4" destOrd="0" presId="urn:microsoft.com/office/officeart/2005/8/layout/chart3"/>
    <dgm:cxn modelId="{CF58A639-C237-8F42-BDE6-A4AEE5B6BC30}" type="presParOf" srcId="{0C7F7F28-B4BA-BA42-99E1-5859C89A7867}" destId="{42CCD365-B36F-8C4E-843E-07EE0442D19B}"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FCFF2A0-5518-A841-94CE-D571F65F96BB}" type="doc">
      <dgm:prSet loTypeId="urn:microsoft.com/office/officeart/2005/8/layout/chart3" loCatId="" qsTypeId="urn:microsoft.com/office/officeart/2005/8/quickstyle/simple1" qsCatId="simple" csTypeId="urn:microsoft.com/office/officeart/2005/8/colors/accent2_2" csCatId="accent2" phldr="1"/>
      <dgm:spPr/>
    </dgm:pt>
    <dgm:pt modelId="{37B9BE3F-691D-6C4F-B37D-1163D8BA9C7E}">
      <dgm:prSet phldrT="[Text]"/>
      <dgm:spPr/>
      <dgm:t>
        <a:bodyPr/>
        <a:lstStyle/>
        <a:p>
          <a:r>
            <a:rPr lang="en-US" dirty="0" smtClean="0"/>
            <a:t>Shared Policies</a:t>
          </a:r>
          <a:endParaRPr lang="en-US" dirty="0"/>
        </a:p>
      </dgm:t>
    </dgm:pt>
    <dgm:pt modelId="{28389C43-6B63-9F44-9F50-96A5BA910AF1}" type="parTrans" cxnId="{DA06713A-7124-4546-AB26-A563DBBEE175}">
      <dgm:prSet/>
      <dgm:spPr/>
      <dgm:t>
        <a:bodyPr/>
        <a:lstStyle/>
        <a:p>
          <a:endParaRPr lang="en-US"/>
        </a:p>
      </dgm:t>
    </dgm:pt>
    <dgm:pt modelId="{565A3DE0-9D61-EE43-8CDE-D53B55993762}" type="sibTrans" cxnId="{DA06713A-7124-4546-AB26-A563DBBEE175}">
      <dgm:prSet/>
      <dgm:spPr/>
      <dgm:t>
        <a:bodyPr/>
        <a:lstStyle/>
        <a:p>
          <a:endParaRPr lang="en-US"/>
        </a:p>
      </dgm:t>
    </dgm:pt>
    <dgm:pt modelId="{3EF4A2FA-595D-264E-BDB7-871ABFEF86C0}">
      <dgm:prSet phldrT="[Text]"/>
      <dgm:spPr>
        <a:solidFill>
          <a:srgbClr val="F6791C">
            <a:alpha val="58000"/>
          </a:srgbClr>
        </a:solidFill>
      </dgm:spPr>
      <dgm:t>
        <a:bodyPr/>
        <a:lstStyle/>
        <a:p>
          <a:r>
            <a:rPr lang="en-US" dirty="0" smtClean="0"/>
            <a:t>Trust</a:t>
          </a:r>
          <a:endParaRPr lang="en-US" dirty="0"/>
        </a:p>
      </dgm:t>
    </dgm:pt>
    <dgm:pt modelId="{D1764F4C-4CA4-B345-870F-A633016104E9}" type="parTrans" cxnId="{2AB94222-D814-144E-80A5-826E36504061}">
      <dgm:prSet/>
      <dgm:spPr/>
      <dgm:t>
        <a:bodyPr/>
        <a:lstStyle/>
        <a:p>
          <a:endParaRPr lang="en-US"/>
        </a:p>
      </dgm:t>
    </dgm:pt>
    <dgm:pt modelId="{CEFC9FF5-67D9-6D46-952B-A4A86F589EDC}" type="sibTrans" cxnId="{2AB94222-D814-144E-80A5-826E36504061}">
      <dgm:prSet/>
      <dgm:spPr/>
      <dgm:t>
        <a:bodyPr/>
        <a:lstStyle/>
        <a:p>
          <a:endParaRPr lang="en-US"/>
        </a:p>
      </dgm:t>
    </dgm:pt>
    <dgm:pt modelId="{425E453D-589D-5844-A1DD-01B695F72388}">
      <dgm:prSet phldrT="[Text]"/>
      <dgm:spPr>
        <a:solidFill>
          <a:schemeClr val="bg1">
            <a:lumMod val="75000"/>
          </a:schemeClr>
        </a:solidFill>
      </dgm:spPr>
      <dgm:t>
        <a:bodyPr/>
        <a:lstStyle/>
        <a:p>
          <a:r>
            <a:rPr lang="en-US" dirty="0" smtClean="0"/>
            <a:t>Operational Support</a:t>
          </a:r>
          <a:endParaRPr lang="en-US" dirty="0"/>
        </a:p>
      </dgm:t>
    </dgm:pt>
    <dgm:pt modelId="{60C35D24-FE95-8C4F-BC6F-CA259E720425}" type="parTrans" cxnId="{5FF3150C-4267-3E4A-BE65-86943D2D0256}">
      <dgm:prSet/>
      <dgm:spPr/>
      <dgm:t>
        <a:bodyPr/>
        <a:lstStyle/>
        <a:p>
          <a:endParaRPr lang="en-US"/>
        </a:p>
      </dgm:t>
    </dgm:pt>
    <dgm:pt modelId="{F3DA8694-63DE-7C49-A754-550816A24AFE}" type="sibTrans" cxnId="{5FF3150C-4267-3E4A-BE65-86943D2D0256}">
      <dgm:prSet/>
      <dgm:spPr/>
      <dgm:t>
        <a:bodyPr/>
        <a:lstStyle/>
        <a:p>
          <a:endParaRPr lang="en-US"/>
        </a:p>
      </dgm:t>
    </dgm:pt>
    <dgm:pt modelId="{0C7F7F28-B4BA-BA42-99E1-5859C89A7867}" type="pres">
      <dgm:prSet presAssocID="{8FCFF2A0-5518-A841-94CE-D571F65F96BB}" presName="compositeShape" presStyleCnt="0">
        <dgm:presLayoutVars>
          <dgm:chMax val="7"/>
          <dgm:dir/>
          <dgm:resizeHandles val="exact"/>
        </dgm:presLayoutVars>
      </dgm:prSet>
      <dgm:spPr/>
    </dgm:pt>
    <dgm:pt modelId="{8CCFA6C8-AC77-CF47-ABC8-944906880A59}" type="pres">
      <dgm:prSet presAssocID="{8FCFF2A0-5518-A841-94CE-D571F65F96BB}" presName="wedge1" presStyleLbl="node1" presStyleIdx="0" presStyleCnt="3" custLinFactNeighborX="-5039" custLinFactNeighborY="2940"/>
      <dgm:spPr/>
      <dgm:t>
        <a:bodyPr/>
        <a:lstStyle/>
        <a:p>
          <a:endParaRPr lang="en-US"/>
        </a:p>
      </dgm:t>
    </dgm:pt>
    <dgm:pt modelId="{3C144996-8C2C-2F40-8E01-5012ABB08300}" type="pres">
      <dgm:prSet presAssocID="{8FCFF2A0-5518-A841-94CE-D571F65F96BB}" presName="wedge1Tx" presStyleLbl="node1" presStyleIdx="0" presStyleCnt="3">
        <dgm:presLayoutVars>
          <dgm:chMax val="0"/>
          <dgm:chPref val="0"/>
          <dgm:bulletEnabled val="1"/>
        </dgm:presLayoutVars>
      </dgm:prSet>
      <dgm:spPr/>
      <dgm:t>
        <a:bodyPr/>
        <a:lstStyle/>
        <a:p>
          <a:endParaRPr lang="en-US"/>
        </a:p>
      </dgm:t>
    </dgm:pt>
    <dgm:pt modelId="{515CA450-A41E-874D-A2A6-C9E0D9BDF8B7}" type="pres">
      <dgm:prSet presAssocID="{8FCFF2A0-5518-A841-94CE-D571F65F96BB}" presName="wedge2" presStyleLbl="node1" presStyleIdx="1" presStyleCnt="3"/>
      <dgm:spPr/>
      <dgm:t>
        <a:bodyPr/>
        <a:lstStyle/>
        <a:p>
          <a:endParaRPr lang="en-US"/>
        </a:p>
      </dgm:t>
    </dgm:pt>
    <dgm:pt modelId="{93F17677-A018-414B-858D-C69E2AEAE6F7}" type="pres">
      <dgm:prSet presAssocID="{8FCFF2A0-5518-A841-94CE-D571F65F96BB}" presName="wedge2Tx" presStyleLbl="node1" presStyleIdx="1" presStyleCnt="3">
        <dgm:presLayoutVars>
          <dgm:chMax val="0"/>
          <dgm:chPref val="0"/>
          <dgm:bulletEnabled val="1"/>
        </dgm:presLayoutVars>
      </dgm:prSet>
      <dgm:spPr/>
      <dgm:t>
        <a:bodyPr/>
        <a:lstStyle/>
        <a:p>
          <a:endParaRPr lang="en-US"/>
        </a:p>
      </dgm:t>
    </dgm:pt>
    <dgm:pt modelId="{3CAD5B22-C6ED-9148-91A5-38F015A17F2F}" type="pres">
      <dgm:prSet presAssocID="{8FCFF2A0-5518-A841-94CE-D571F65F96BB}" presName="wedge3" presStyleLbl="node1" presStyleIdx="2" presStyleCnt="3"/>
      <dgm:spPr/>
      <dgm:t>
        <a:bodyPr/>
        <a:lstStyle/>
        <a:p>
          <a:endParaRPr lang="en-US"/>
        </a:p>
      </dgm:t>
    </dgm:pt>
    <dgm:pt modelId="{42CCD365-B36F-8C4E-843E-07EE0442D19B}" type="pres">
      <dgm:prSet presAssocID="{8FCFF2A0-5518-A841-94CE-D571F65F96BB}" presName="wedge3Tx" presStyleLbl="node1" presStyleIdx="2" presStyleCnt="3">
        <dgm:presLayoutVars>
          <dgm:chMax val="0"/>
          <dgm:chPref val="0"/>
          <dgm:bulletEnabled val="1"/>
        </dgm:presLayoutVars>
      </dgm:prSet>
      <dgm:spPr/>
      <dgm:t>
        <a:bodyPr/>
        <a:lstStyle/>
        <a:p>
          <a:endParaRPr lang="en-US"/>
        </a:p>
      </dgm:t>
    </dgm:pt>
  </dgm:ptLst>
  <dgm:cxnLst>
    <dgm:cxn modelId="{DA06713A-7124-4546-AB26-A563DBBEE175}" srcId="{8FCFF2A0-5518-A841-94CE-D571F65F96BB}" destId="{37B9BE3F-691D-6C4F-B37D-1163D8BA9C7E}" srcOrd="0" destOrd="0" parTransId="{28389C43-6B63-9F44-9F50-96A5BA910AF1}" sibTransId="{565A3DE0-9D61-EE43-8CDE-D53B55993762}"/>
    <dgm:cxn modelId="{2AB94222-D814-144E-80A5-826E36504061}" srcId="{8FCFF2A0-5518-A841-94CE-D571F65F96BB}" destId="{3EF4A2FA-595D-264E-BDB7-871ABFEF86C0}" srcOrd="1" destOrd="0" parTransId="{D1764F4C-4CA4-B345-870F-A633016104E9}" sibTransId="{CEFC9FF5-67D9-6D46-952B-A4A86F589EDC}"/>
    <dgm:cxn modelId="{2BC689A2-F09C-7946-9B24-0AEBBACE8F71}" type="presOf" srcId="{8FCFF2A0-5518-A841-94CE-D571F65F96BB}" destId="{0C7F7F28-B4BA-BA42-99E1-5859C89A7867}" srcOrd="0" destOrd="0" presId="urn:microsoft.com/office/officeart/2005/8/layout/chart3"/>
    <dgm:cxn modelId="{1500EE38-1175-EB4C-A2FD-3DFA211C1EA1}" type="presOf" srcId="{425E453D-589D-5844-A1DD-01B695F72388}" destId="{3CAD5B22-C6ED-9148-91A5-38F015A17F2F}" srcOrd="0" destOrd="0" presId="urn:microsoft.com/office/officeart/2005/8/layout/chart3"/>
    <dgm:cxn modelId="{836CCCB4-C903-2C4B-980D-6D5C28425592}" type="presOf" srcId="{37B9BE3F-691D-6C4F-B37D-1163D8BA9C7E}" destId="{3C144996-8C2C-2F40-8E01-5012ABB08300}" srcOrd="1" destOrd="0" presId="urn:microsoft.com/office/officeart/2005/8/layout/chart3"/>
    <dgm:cxn modelId="{BF10573F-5966-A644-B17F-AEE354A27B5E}" type="presOf" srcId="{3EF4A2FA-595D-264E-BDB7-871ABFEF86C0}" destId="{515CA450-A41E-874D-A2A6-C9E0D9BDF8B7}" srcOrd="0" destOrd="0" presId="urn:microsoft.com/office/officeart/2005/8/layout/chart3"/>
    <dgm:cxn modelId="{A50A56EE-2F13-FB4C-BEC4-D46B22C691AB}" type="presOf" srcId="{425E453D-589D-5844-A1DD-01B695F72388}" destId="{42CCD365-B36F-8C4E-843E-07EE0442D19B}" srcOrd="1" destOrd="0" presId="urn:microsoft.com/office/officeart/2005/8/layout/chart3"/>
    <dgm:cxn modelId="{5FF3150C-4267-3E4A-BE65-86943D2D0256}" srcId="{8FCFF2A0-5518-A841-94CE-D571F65F96BB}" destId="{425E453D-589D-5844-A1DD-01B695F72388}" srcOrd="2" destOrd="0" parTransId="{60C35D24-FE95-8C4F-BC6F-CA259E720425}" sibTransId="{F3DA8694-63DE-7C49-A754-550816A24AFE}"/>
    <dgm:cxn modelId="{F54BC370-B635-1946-9422-F25A73743BEC}" type="presOf" srcId="{37B9BE3F-691D-6C4F-B37D-1163D8BA9C7E}" destId="{8CCFA6C8-AC77-CF47-ABC8-944906880A59}" srcOrd="0" destOrd="0" presId="urn:microsoft.com/office/officeart/2005/8/layout/chart3"/>
    <dgm:cxn modelId="{74300D17-7AF6-ED4C-8071-B4502A700E22}" type="presOf" srcId="{3EF4A2FA-595D-264E-BDB7-871ABFEF86C0}" destId="{93F17677-A018-414B-858D-C69E2AEAE6F7}" srcOrd="1" destOrd="0" presId="urn:microsoft.com/office/officeart/2005/8/layout/chart3"/>
    <dgm:cxn modelId="{86B00EA9-242D-2342-B054-44DE26FBB6D9}" type="presParOf" srcId="{0C7F7F28-B4BA-BA42-99E1-5859C89A7867}" destId="{8CCFA6C8-AC77-CF47-ABC8-944906880A59}" srcOrd="0" destOrd="0" presId="urn:microsoft.com/office/officeart/2005/8/layout/chart3"/>
    <dgm:cxn modelId="{DD86EB9F-3A64-C247-89E8-F984BE66D0B0}" type="presParOf" srcId="{0C7F7F28-B4BA-BA42-99E1-5859C89A7867}" destId="{3C144996-8C2C-2F40-8E01-5012ABB08300}" srcOrd="1" destOrd="0" presId="urn:microsoft.com/office/officeart/2005/8/layout/chart3"/>
    <dgm:cxn modelId="{2DAAA66C-4A02-5744-B756-858E8B858396}" type="presParOf" srcId="{0C7F7F28-B4BA-BA42-99E1-5859C89A7867}" destId="{515CA450-A41E-874D-A2A6-C9E0D9BDF8B7}" srcOrd="2" destOrd="0" presId="urn:microsoft.com/office/officeart/2005/8/layout/chart3"/>
    <dgm:cxn modelId="{53AFFF3E-1623-3C4A-BDAA-E609B16EE9C6}" type="presParOf" srcId="{0C7F7F28-B4BA-BA42-99E1-5859C89A7867}" destId="{93F17677-A018-414B-858D-C69E2AEAE6F7}" srcOrd="3" destOrd="0" presId="urn:microsoft.com/office/officeart/2005/8/layout/chart3"/>
    <dgm:cxn modelId="{48CA361C-3C9D-E343-A2B9-755B44EE7F49}" type="presParOf" srcId="{0C7F7F28-B4BA-BA42-99E1-5859C89A7867}" destId="{3CAD5B22-C6ED-9148-91A5-38F015A17F2F}" srcOrd="4" destOrd="0" presId="urn:microsoft.com/office/officeart/2005/8/layout/chart3"/>
    <dgm:cxn modelId="{8C53E3FF-92DB-9B45-8E81-3E02325B79CB}" type="presParOf" srcId="{0C7F7F28-B4BA-BA42-99E1-5859C89A7867}" destId="{42CCD365-B36F-8C4E-843E-07EE0442D19B}"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83FB63-DC3A-4349-85EF-414DF77632B0}" type="doc">
      <dgm:prSet loTypeId="urn:microsoft.com/office/officeart/2008/layout/VerticalCurvedList" loCatId="" qsTypeId="urn:microsoft.com/office/officeart/2005/8/quickstyle/simple4" qsCatId="simple" csTypeId="urn:microsoft.com/office/officeart/2005/8/colors/accent0_1" csCatId="mainScheme" phldr="1"/>
      <dgm:spPr/>
      <dgm:t>
        <a:bodyPr/>
        <a:lstStyle/>
        <a:p>
          <a:endParaRPr lang="en-US"/>
        </a:p>
      </dgm:t>
    </dgm:pt>
    <dgm:pt modelId="{42EA2EB4-88E7-D346-B982-E472CE1C462E}">
      <dgm:prSet/>
      <dgm:spPr>
        <a:solidFill>
          <a:srgbClr val="013F5E"/>
        </a:solidFill>
      </dgm:spPr>
      <dgm:t>
        <a:bodyPr/>
        <a:lstStyle/>
        <a:p>
          <a:pPr rtl="0"/>
          <a:r>
            <a:rPr lang="en-US" smtClean="0">
              <a:solidFill>
                <a:srgbClr val="FFFFFF"/>
              </a:solidFill>
            </a:rPr>
            <a:t>Security Incident Response in Distributed Infrastructures</a:t>
          </a:r>
          <a:endParaRPr lang="en-US">
            <a:solidFill>
              <a:srgbClr val="FFFFFF"/>
            </a:solidFill>
          </a:endParaRPr>
        </a:p>
      </dgm:t>
    </dgm:pt>
    <dgm:pt modelId="{1BEC9A12-7D80-6E44-AFAE-8EBF33FDA1C2}" type="parTrans" cxnId="{1C51BC44-5955-9942-B6EE-EA4A90BA7E93}">
      <dgm:prSet/>
      <dgm:spPr/>
      <dgm:t>
        <a:bodyPr/>
        <a:lstStyle/>
        <a:p>
          <a:endParaRPr lang="en-US"/>
        </a:p>
      </dgm:t>
    </dgm:pt>
    <dgm:pt modelId="{A4D0A67F-943A-9842-94CC-2E4F07779B32}" type="sibTrans" cxnId="{1C51BC44-5955-9942-B6EE-EA4A90BA7E93}">
      <dgm:prSet/>
      <dgm:spPr/>
      <dgm:t>
        <a:bodyPr/>
        <a:lstStyle/>
        <a:p>
          <a:endParaRPr lang="en-US"/>
        </a:p>
      </dgm:t>
    </dgm:pt>
    <dgm:pt modelId="{89757434-8E37-2C45-A36A-4630024A867B}">
      <dgm:prSet/>
      <dgm:spPr/>
      <dgm:t>
        <a:bodyPr/>
        <a:lstStyle/>
        <a:p>
          <a:pPr rtl="0"/>
          <a:r>
            <a:rPr lang="en-US" dirty="0" smtClean="0"/>
            <a:t>The challenge of Federated Identity Management</a:t>
          </a:r>
          <a:endParaRPr lang="en-US" dirty="0"/>
        </a:p>
      </dgm:t>
    </dgm:pt>
    <dgm:pt modelId="{284731D1-1156-3742-863C-0A8BE1BD3E36}" type="parTrans" cxnId="{58E09A51-8CD2-F54C-B7CF-28E58CDC77C9}">
      <dgm:prSet/>
      <dgm:spPr/>
      <dgm:t>
        <a:bodyPr/>
        <a:lstStyle/>
        <a:p>
          <a:endParaRPr lang="en-US"/>
        </a:p>
      </dgm:t>
    </dgm:pt>
    <dgm:pt modelId="{50171B6E-746F-3F4A-8939-51832AB9C4A4}" type="sibTrans" cxnId="{58E09A51-8CD2-F54C-B7CF-28E58CDC77C9}">
      <dgm:prSet/>
      <dgm:spPr/>
      <dgm:t>
        <a:bodyPr/>
        <a:lstStyle/>
        <a:p>
          <a:endParaRPr lang="en-US"/>
        </a:p>
      </dgm:t>
    </dgm:pt>
    <dgm:pt modelId="{886E45F7-D2B9-F344-920A-21ACA610C8D9}">
      <dgm:prSet/>
      <dgm:spPr/>
      <dgm:t>
        <a:bodyPr/>
        <a:lstStyle/>
        <a:p>
          <a:pPr rtl="0"/>
          <a:r>
            <a:rPr lang="en-US" smtClean="0"/>
            <a:t>What can we do?</a:t>
          </a:r>
          <a:endParaRPr lang="en-US"/>
        </a:p>
      </dgm:t>
    </dgm:pt>
    <dgm:pt modelId="{2004E443-8EDA-6149-850B-71A97CB2429E}" type="parTrans" cxnId="{D2E109CD-A582-834A-8558-2C85A7B70BF4}">
      <dgm:prSet/>
      <dgm:spPr/>
      <dgm:t>
        <a:bodyPr/>
        <a:lstStyle/>
        <a:p>
          <a:endParaRPr lang="en-US"/>
        </a:p>
      </dgm:t>
    </dgm:pt>
    <dgm:pt modelId="{21662C54-A23A-414B-A01C-47D1EA670E1A}" type="sibTrans" cxnId="{D2E109CD-A582-834A-8558-2C85A7B70BF4}">
      <dgm:prSet/>
      <dgm:spPr/>
      <dgm:t>
        <a:bodyPr/>
        <a:lstStyle/>
        <a:p>
          <a:endParaRPr lang="en-US"/>
        </a:p>
      </dgm:t>
    </dgm:pt>
    <dgm:pt modelId="{43D782AF-EE5B-B84B-9BE8-1E45C2431CE9}" type="pres">
      <dgm:prSet presAssocID="{BC83FB63-DC3A-4349-85EF-414DF77632B0}" presName="Name0" presStyleCnt="0">
        <dgm:presLayoutVars>
          <dgm:chMax val="7"/>
          <dgm:chPref val="7"/>
          <dgm:dir/>
        </dgm:presLayoutVars>
      </dgm:prSet>
      <dgm:spPr/>
      <dgm:t>
        <a:bodyPr/>
        <a:lstStyle/>
        <a:p>
          <a:endParaRPr lang="en-US"/>
        </a:p>
      </dgm:t>
    </dgm:pt>
    <dgm:pt modelId="{2BF73D21-95A0-A24F-B5C9-94A61803EB56}" type="pres">
      <dgm:prSet presAssocID="{BC83FB63-DC3A-4349-85EF-414DF77632B0}" presName="Name1" presStyleCnt="0"/>
      <dgm:spPr/>
    </dgm:pt>
    <dgm:pt modelId="{42203F0B-BE69-844D-B7FD-3199D5D314B2}" type="pres">
      <dgm:prSet presAssocID="{BC83FB63-DC3A-4349-85EF-414DF77632B0}" presName="cycle" presStyleCnt="0"/>
      <dgm:spPr/>
    </dgm:pt>
    <dgm:pt modelId="{98E79D2B-4E9C-DE41-99A0-3B7FBCD93D19}" type="pres">
      <dgm:prSet presAssocID="{BC83FB63-DC3A-4349-85EF-414DF77632B0}" presName="srcNode" presStyleLbl="node1" presStyleIdx="0" presStyleCnt="3"/>
      <dgm:spPr/>
    </dgm:pt>
    <dgm:pt modelId="{9B49A2B1-2001-054C-8C38-4B6CDA8A245F}" type="pres">
      <dgm:prSet presAssocID="{BC83FB63-DC3A-4349-85EF-414DF77632B0}" presName="conn" presStyleLbl="parChTrans1D2" presStyleIdx="0" presStyleCnt="1"/>
      <dgm:spPr/>
      <dgm:t>
        <a:bodyPr/>
        <a:lstStyle/>
        <a:p>
          <a:endParaRPr lang="en-US"/>
        </a:p>
      </dgm:t>
    </dgm:pt>
    <dgm:pt modelId="{6788A935-F96D-0B48-95FA-99FCFB118B11}" type="pres">
      <dgm:prSet presAssocID="{BC83FB63-DC3A-4349-85EF-414DF77632B0}" presName="extraNode" presStyleLbl="node1" presStyleIdx="0" presStyleCnt="3"/>
      <dgm:spPr/>
    </dgm:pt>
    <dgm:pt modelId="{49DD8B81-6837-7A43-B664-141F6C86E65B}" type="pres">
      <dgm:prSet presAssocID="{BC83FB63-DC3A-4349-85EF-414DF77632B0}" presName="dstNode" presStyleLbl="node1" presStyleIdx="0" presStyleCnt="3"/>
      <dgm:spPr/>
    </dgm:pt>
    <dgm:pt modelId="{A3F1603A-6117-124E-801D-DE29C7F4765C}" type="pres">
      <dgm:prSet presAssocID="{42EA2EB4-88E7-D346-B982-E472CE1C462E}" presName="text_1" presStyleLbl="node1" presStyleIdx="0" presStyleCnt="3">
        <dgm:presLayoutVars>
          <dgm:bulletEnabled val="1"/>
        </dgm:presLayoutVars>
      </dgm:prSet>
      <dgm:spPr/>
      <dgm:t>
        <a:bodyPr/>
        <a:lstStyle/>
        <a:p>
          <a:endParaRPr lang="en-US"/>
        </a:p>
      </dgm:t>
    </dgm:pt>
    <dgm:pt modelId="{D36C518E-E1E2-794A-ACD0-B19B64CE4786}" type="pres">
      <dgm:prSet presAssocID="{42EA2EB4-88E7-D346-B982-E472CE1C462E}" presName="accent_1" presStyleCnt="0"/>
      <dgm:spPr/>
    </dgm:pt>
    <dgm:pt modelId="{84CBE633-5722-BE4D-AFAF-1576C6D8F182}" type="pres">
      <dgm:prSet presAssocID="{42EA2EB4-88E7-D346-B982-E472CE1C462E}" presName="accentRepeatNode" presStyleLbl="solidFgAcc1" presStyleIdx="0" presStyleCnt="3"/>
      <dgm:spPr/>
    </dgm:pt>
    <dgm:pt modelId="{D2DE0EA6-79A0-B547-B3E2-BD0313AF5F3E}" type="pres">
      <dgm:prSet presAssocID="{89757434-8E37-2C45-A36A-4630024A867B}" presName="text_2" presStyleLbl="node1" presStyleIdx="1" presStyleCnt="3">
        <dgm:presLayoutVars>
          <dgm:bulletEnabled val="1"/>
        </dgm:presLayoutVars>
      </dgm:prSet>
      <dgm:spPr/>
      <dgm:t>
        <a:bodyPr/>
        <a:lstStyle/>
        <a:p>
          <a:endParaRPr lang="en-US"/>
        </a:p>
      </dgm:t>
    </dgm:pt>
    <dgm:pt modelId="{2BCF26FD-88CE-C94B-AAA4-3A9B433365D5}" type="pres">
      <dgm:prSet presAssocID="{89757434-8E37-2C45-A36A-4630024A867B}" presName="accent_2" presStyleCnt="0"/>
      <dgm:spPr/>
    </dgm:pt>
    <dgm:pt modelId="{A83865FB-6630-AE4C-B0F1-AF100533DAB1}" type="pres">
      <dgm:prSet presAssocID="{89757434-8E37-2C45-A36A-4630024A867B}" presName="accentRepeatNode" presStyleLbl="solidFgAcc1" presStyleIdx="1" presStyleCnt="3"/>
      <dgm:spPr/>
    </dgm:pt>
    <dgm:pt modelId="{EC45A062-FB7E-CD44-B0F0-4E73B5C59DA5}" type="pres">
      <dgm:prSet presAssocID="{886E45F7-D2B9-F344-920A-21ACA610C8D9}" presName="text_3" presStyleLbl="node1" presStyleIdx="2" presStyleCnt="3">
        <dgm:presLayoutVars>
          <dgm:bulletEnabled val="1"/>
        </dgm:presLayoutVars>
      </dgm:prSet>
      <dgm:spPr/>
      <dgm:t>
        <a:bodyPr/>
        <a:lstStyle/>
        <a:p>
          <a:endParaRPr lang="en-US"/>
        </a:p>
      </dgm:t>
    </dgm:pt>
    <dgm:pt modelId="{C71759B9-B9F2-514D-B547-C2A9C3B788D5}" type="pres">
      <dgm:prSet presAssocID="{886E45F7-D2B9-F344-920A-21ACA610C8D9}" presName="accent_3" presStyleCnt="0"/>
      <dgm:spPr/>
    </dgm:pt>
    <dgm:pt modelId="{FC579DDE-5160-5E47-94E2-8BAAF22D5D9B}" type="pres">
      <dgm:prSet presAssocID="{886E45F7-D2B9-F344-920A-21ACA610C8D9}" presName="accentRepeatNode" presStyleLbl="solidFgAcc1" presStyleIdx="2" presStyleCnt="3"/>
      <dgm:spPr/>
    </dgm:pt>
  </dgm:ptLst>
  <dgm:cxnLst>
    <dgm:cxn modelId="{94E2D2E4-9019-754C-897C-9A6FB9305DAE}" type="presOf" srcId="{BC83FB63-DC3A-4349-85EF-414DF77632B0}" destId="{43D782AF-EE5B-B84B-9BE8-1E45C2431CE9}" srcOrd="0" destOrd="0" presId="urn:microsoft.com/office/officeart/2008/layout/VerticalCurvedList"/>
    <dgm:cxn modelId="{1C51BC44-5955-9942-B6EE-EA4A90BA7E93}" srcId="{BC83FB63-DC3A-4349-85EF-414DF77632B0}" destId="{42EA2EB4-88E7-D346-B982-E472CE1C462E}" srcOrd="0" destOrd="0" parTransId="{1BEC9A12-7D80-6E44-AFAE-8EBF33FDA1C2}" sibTransId="{A4D0A67F-943A-9842-94CC-2E4F07779B32}"/>
    <dgm:cxn modelId="{58E09A51-8CD2-F54C-B7CF-28E58CDC77C9}" srcId="{BC83FB63-DC3A-4349-85EF-414DF77632B0}" destId="{89757434-8E37-2C45-A36A-4630024A867B}" srcOrd="1" destOrd="0" parTransId="{284731D1-1156-3742-863C-0A8BE1BD3E36}" sibTransId="{50171B6E-746F-3F4A-8939-51832AB9C4A4}"/>
    <dgm:cxn modelId="{D2E109CD-A582-834A-8558-2C85A7B70BF4}" srcId="{BC83FB63-DC3A-4349-85EF-414DF77632B0}" destId="{886E45F7-D2B9-F344-920A-21ACA610C8D9}" srcOrd="2" destOrd="0" parTransId="{2004E443-8EDA-6149-850B-71A97CB2429E}" sibTransId="{21662C54-A23A-414B-A01C-47D1EA670E1A}"/>
    <dgm:cxn modelId="{428A4482-CB69-7045-A4A4-82E46F3631C2}" type="presOf" srcId="{89757434-8E37-2C45-A36A-4630024A867B}" destId="{D2DE0EA6-79A0-B547-B3E2-BD0313AF5F3E}" srcOrd="0" destOrd="0" presId="urn:microsoft.com/office/officeart/2008/layout/VerticalCurvedList"/>
    <dgm:cxn modelId="{4FB53BAE-A4DF-CF4C-9F28-E7A9048259C7}" type="presOf" srcId="{A4D0A67F-943A-9842-94CC-2E4F07779B32}" destId="{9B49A2B1-2001-054C-8C38-4B6CDA8A245F}" srcOrd="0" destOrd="0" presId="urn:microsoft.com/office/officeart/2008/layout/VerticalCurvedList"/>
    <dgm:cxn modelId="{D9615C0B-52E1-FB48-94EB-34B9E9988BA1}" type="presOf" srcId="{42EA2EB4-88E7-D346-B982-E472CE1C462E}" destId="{A3F1603A-6117-124E-801D-DE29C7F4765C}" srcOrd="0" destOrd="0" presId="urn:microsoft.com/office/officeart/2008/layout/VerticalCurvedList"/>
    <dgm:cxn modelId="{40F5394A-61B6-B343-B685-88BB7A31073E}" type="presOf" srcId="{886E45F7-D2B9-F344-920A-21ACA610C8D9}" destId="{EC45A062-FB7E-CD44-B0F0-4E73B5C59DA5}" srcOrd="0" destOrd="0" presId="urn:microsoft.com/office/officeart/2008/layout/VerticalCurvedList"/>
    <dgm:cxn modelId="{F8162D0B-9461-7644-9784-5426784219FB}" type="presParOf" srcId="{43D782AF-EE5B-B84B-9BE8-1E45C2431CE9}" destId="{2BF73D21-95A0-A24F-B5C9-94A61803EB56}" srcOrd="0" destOrd="0" presId="urn:microsoft.com/office/officeart/2008/layout/VerticalCurvedList"/>
    <dgm:cxn modelId="{229A4E89-2A56-EA4F-BFEE-8112F092FE69}" type="presParOf" srcId="{2BF73D21-95A0-A24F-B5C9-94A61803EB56}" destId="{42203F0B-BE69-844D-B7FD-3199D5D314B2}" srcOrd="0" destOrd="0" presId="urn:microsoft.com/office/officeart/2008/layout/VerticalCurvedList"/>
    <dgm:cxn modelId="{5F84A487-B6C6-EE49-B63D-ECE4F863D0E6}" type="presParOf" srcId="{42203F0B-BE69-844D-B7FD-3199D5D314B2}" destId="{98E79D2B-4E9C-DE41-99A0-3B7FBCD93D19}" srcOrd="0" destOrd="0" presId="urn:microsoft.com/office/officeart/2008/layout/VerticalCurvedList"/>
    <dgm:cxn modelId="{A2B49703-B1E1-7D47-AD35-F4DB9015A322}" type="presParOf" srcId="{42203F0B-BE69-844D-B7FD-3199D5D314B2}" destId="{9B49A2B1-2001-054C-8C38-4B6CDA8A245F}" srcOrd="1" destOrd="0" presId="urn:microsoft.com/office/officeart/2008/layout/VerticalCurvedList"/>
    <dgm:cxn modelId="{CB02B331-633A-184F-AFF2-F35C2C03AA35}" type="presParOf" srcId="{42203F0B-BE69-844D-B7FD-3199D5D314B2}" destId="{6788A935-F96D-0B48-95FA-99FCFB118B11}" srcOrd="2" destOrd="0" presId="urn:microsoft.com/office/officeart/2008/layout/VerticalCurvedList"/>
    <dgm:cxn modelId="{BA6B3231-4BD5-EB47-9A70-BFFDF7DB35A8}" type="presParOf" srcId="{42203F0B-BE69-844D-B7FD-3199D5D314B2}" destId="{49DD8B81-6837-7A43-B664-141F6C86E65B}" srcOrd="3" destOrd="0" presId="urn:microsoft.com/office/officeart/2008/layout/VerticalCurvedList"/>
    <dgm:cxn modelId="{66D5263B-0F5A-C044-829D-A6DEB6E27DDC}" type="presParOf" srcId="{2BF73D21-95A0-A24F-B5C9-94A61803EB56}" destId="{A3F1603A-6117-124E-801D-DE29C7F4765C}" srcOrd="1" destOrd="0" presId="urn:microsoft.com/office/officeart/2008/layout/VerticalCurvedList"/>
    <dgm:cxn modelId="{0469FA4A-C25B-E84C-906E-D4A4789C79EC}" type="presParOf" srcId="{2BF73D21-95A0-A24F-B5C9-94A61803EB56}" destId="{D36C518E-E1E2-794A-ACD0-B19B64CE4786}" srcOrd="2" destOrd="0" presId="urn:microsoft.com/office/officeart/2008/layout/VerticalCurvedList"/>
    <dgm:cxn modelId="{2C7214C5-8BC8-6B4D-8701-AA27D6335BF2}" type="presParOf" srcId="{D36C518E-E1E2-794A-ACD0-B19B64CE4786}" destId="{84CBE633-5722-BE4D-AFAF-1576C6D8F182}" srcOrd="0" destOrd="0" presId="urn:microsoft.com/office/officeart/2008/layout/VerticalCurvedList"/>
    <dgm:cxn modelId="{39CB2AEE-BC6D-9C44-870F-486DF35E595C}" type="presParOf" srcId="{2BF73D21-95A0-A24F-B5C9-94A61803EB56}" destId="{D2DE0EA6-79A0-B547-B3E2-BD0313AF5F3E}" srcOrd="3" destOrd="0" presId="urn:microsoft.com/office/officeart/2008/layout/VerticalCurvedList"/>
    <dgm:cxn modelId="{7C8DD26F-2F77-044D-836C-B51C7B41999A}" type="presParOf" srcId="{2BF73D21-95A0-A24F-B5C9-94A61803EB56}" destId="{2BCF26FD-88CE-C94B-AAA4-3A9B433365D5}" srcOrd="4" destOrd="0" presId="urn:microsoft.com/office/officeart/2008/layout/VerticalCurvedList"/>
    <dgm:cxn modelId="{A81ED15C-6E5B-FF41-BC5A-811A5D491023}" type="presParOf" srcId="{2BCF26FD-88CE-C94B-AAA4-3A9B433365D5}" destId="{A83865FB-6630-AE4C-B0F1-AF100533DAB1}" srcOrd="0" destOrd="0" presId="urn:microsoft.com/office/officeart/2008/layout/VerticalCurvedList"/>
    <dgm:cxn modelId="{7325136C-D578-8B46-9F7D-5AD15047030A}" type="presParOf" srcId="{2BF73D21-95A0-A24F-B5C9-94A61803EB56}" destId="{EC45A062-FB7E-CD44-B0F0-4E73B5C59DA5}" srcOrd="5" destOrd="0" presId="urn:microsoft.com/office/officeart/2008/layout/VerticalCurvedList"/>
    <dgm:cxn modelId="{8DE95FA8-5A53-FE48-A96B-3C46E1C20CF9}" type="presParOf" srcId="{2BF73D21-95A0-A24F-B5C9-94A61803EB56}" destId="{C71759B9-B9F2-514D-B547-C2A9C3B788D5}" srcOrd="6" destOrd="0" presId="urn:microsoft.com/office/officeart/2008/layout/VerticalCurvedList"/>
    <dgm:cxn modelId="{AA5C19CC-D5C4-D74D-93B2-403BEACFEF90}" type="presParOf" srcId="{C71759B9-B9F2-514D-B547-C2A9C3B788D5}" destId="{FC579DDE-5160-5E47-94E2-8BAAF22D5D9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CFF2A0-5518-A841-94CE-D571F65F96BB}" type="doc">
      <dgm:prSet loTypeId="urn:microsoft.com/office/officeart/2005/8/layout/chart3" loCatId="" qsTypeId="urn:microsoft.com/office/officeart/2005/8/quickstyle/simple1" qsCatId="simple" csTypeId="urn:microsoft.com/office/officeart/2005/8/colors/accent2_2" csCatId="accent2" phldr="1"/>
      <dgm:spPr/>
    </dgm:pt>
    <dgm:pt modelId="{37B9BE3F-691D-6C4F-B37D-1163D8BA9C7E}">
      <dgm:prSet phldrT="[Text]"/>
      <dgm:spPr/>
      <dgm:t>
        <a:bodyPr/>
        <a:lstStyle/>
        <a:p>
          <a:r>
            <a:rPr lang="en-US" dirty="0" smtClean="0"/>
            <a:t>Shared Policies</a:t>
          </a:r>
          <a:endParaRPr lang="en-US" dirty="0"/>
        </a:p>
      </dgm:t>
    </dgm:pt>
    <dgm:pt modelId="{28389C43-6B63-9F44-9F50-96A5BA910AF1}" type="parTrans" cxnId="{DA06713A-7124-4546-AB26-A563DBBEE175}">
      <dgm:prSet/>
      <dgm:spPr/>
      <dgm:t>
        <a:bodyPr/>
        <a:lstStyle/>
        <a:p>
          <a:endParaRPr lang="en-US"/>
        </a:p>
      </dgm:t>
    </dgm:pt>
    <dgm:pt modelId="{565A3DE0-9D61-EE43-8CDE-D53B55993762}" type="sibTrans" cxnId="{DA06713A-7124-4546-AB26-A563DBBEE175}">
      <dgm:prSet/>
      <dgm:spPr/>
      <dgm:t>
        <a:bodyPr/>
        <a:lstStyle/>
        <a:p>
          <a:endParaRPr lang="en-US"/>
        </a:p>
      </dgm:t>
    </dgm:pt>
    <dgm:pt modelId="{3EF4A2FA-595D-264E-BDB7-871ABFEF86C0}">
      <dgm:prSet phldrT="[Text]"/>
      <dgm:spPr/>
      <dgm:t>
        <a:bodyPr/>
        <a:lstStyle/>
        <a:p>
          <a:r>
            <a:rPr lang="en-US" dirty="0" smtClean="0"/>
            <a:t>Trust</a:t>
          </a:r>
          <a:endParaRPr lang="en-US" dirty="0"/>
        </a:p>
      </dgm:t>
    </dgm:pt>
    <dgm:pt modelId="{D1764F4C-4CA4-B345-870F-A633016104E9}" type="parTrans" cxnId="{2AB94222-D814-144E-80A5-826E36504061}">
      <dgm:prSet/>
      <dgm:spPr/>
      <dgm:t>
        <a:bodyPr/>
        <a:lstStyle/>
        <a:p>
          <a:endParaRPr lang="en-US"/>
        </a:p>
      </dgm:t>
    </dgm:pt>
    <dgm:pt modelId="{CEFC9FF5-67D9-6D46-952B-A4A86F589EDC}" type="sibTrans" cxnId="{2AB94222-D814-144E-80A5-826E36504061}">
      <dgm:prSet/>
      <dgm:spPr/>
      <dgm:t>
        <a:bodyPr/>
        <a:lstStyle/>
        <a:p>
          <a:endParaRPr lang="en-US"/>
        </a:p>
      </dgm:t>
    </dgm:pt>
    <dgm:pt modelId="{425E453D-589D-5844-A1DD-01B695F72388}">
      <dgm:prSet phldrT="[Text]"/>
      <dgm:spPr/>
      <dgm:t>
        <a:bodyPr/>
        <a:lstStyle/>
        <a:p>
          <a:r>
            <a:rPr lang="en-US" dirty="0" smtClean="0"/>
            <a:t>Operational Support</a:t>
          </a:r>
          <a:endParaRPr lang="en-US" dirty="0"/>
        </a:p>
      </dgm:t>
    </dgm:pt>
    <dgm:pt modelId="{60C35D24-FE95-8C4F-BC6F-CA259E720425}" type="parTrans" cxnId="{5FF3150C-4267-3E4A-BE65-86943D2D0256}">
      <dgm:prSet/>
      <dgm:spPr/>
      <dgm:t>
        <a:bodyPr/>
        <a:lstStyle/>
        <a:p>
          <a:endParaRPr lang="en-US"/>
        </a:p>
      </dgm:t>
    </dgm:pt>
    <dgm:pt modelId="{F3DA8694-63DE-7C49-A754-550816A24AFE}" type="sibTrans" cxnId="{5FF3150C-4267-3E4A-BE65-86943D2D0256}">
      <dgm:prSet/>
      <dgm:spPr/>
      <dgm:t>
        <a:bodyPr/>
        <a:lstStyle/>
        <a:p>
          <a:endParaRPr lang="en-US"/>
        </a:p>
      </dgm:t>
    </dgm:pt>
    <dgm:pt modelId="{0C7F7F28-B4BA-BA42-99E1-5859C89A7867}" type="pres">
      <dgm:prSet presAssocID="{8FCFF2A0-5518-A841-94CE-D571F65F96BB}" presName="compositeShape" presStyleCnt="0">
        <dgm:presLayoutVars>
          <dgm:chMax val="7"/>
          <dgm:dir/>
          <dgm:resizeHandles val="exact"/>
        </dgm:presLayoutVars>
      </dgm:prSet>
      <dgm:spPr/>
    </dgm:pt>
    <dgm:pt modelId="{8CCFA6C8-AC77-CF47-ABC8-944906880A59}" type="pres">
      <dgm:prSet presAssocID="{8FCFF2A0-5518-A841-94CE-D571F65F96BB}" presName="wedge1" presStyleLbl="node1" presStyleIdx="0" presStyleCnt="3" custLinFactNeighborX="-5039" custLinFactNeighborY="2940"/>
      <dgm:spPr/>
      <dgm:t>
        <a:bodyPr/>
        <a:lstStyle/>
        <a:p>
          <a:endParaRPr lang="en-US"/>
        </a:p>
      </dgm:t>
    </dgm:pt>
    <dgm:pt modelId="{3C144996-8C2C-2F40-8E01-5012ABB08300}" type="pres">
      <dgm:prSet presAssocID="{8FCFF2A0-5518-A841-94CE-D571F65F96BB}" presName="wedge1Tx" presStyleLbl="node1" presStyleIdx="0" presStyleCnt="3">
        <dgm:presLayoutVars>
          <dgm:chMax val="0"/>
          <dgm:chPref val="0"/>
          <dgm:bulletEnabled val="1"/>
        </dgm:presLayoutVars>
      </dgm:prSet>
      <dgm:spPr/>
      <dgm:t>
        <a:bodyPr/>
        <a:lstStyle/>
        <a:p>
          <a:endParaRPr lang="en-US"/>
        </a:p>
      </dgm:t>
    </dgm:pt>
    <dgm:pt modelId="{515CA450-A41E-874D-A2A6-C9E0D9BDF8B7}" type="pres">
      <dgm:prSet presAssocID="{8FCFF2A0-5518-A841-94CE-D571F65F96BB}" presName="wedge2" presStyleLbl="node1" presStyleIdx="1" presStyleCnt="3"/>
      <dgm:spPr/>
      <dgm:t>
        <a:bodyPr/>
        <a:lstStyle/>
        <a:p>
          <a:endParaRPr lang="en-US"/>
        </a:p>
      </dgm:t>
    </dgm:pt>
    <dgm:pt modelId="{93F17677-A018-414B-858D-C69E2AEAE6F7}" type="pres">
      <dgm:prSet presAssocID="{8FCFF2A0-5518-A841-94CE-D571F65F96BB}" presName="wedge2Tx" presStyleLbl="node1" presStyleIdx="1" presStyleCnt="3">
        <dgm:presLayoutVars>
          <dgm:chMax val="0"/>
          <dgm:chPref val="0"/>
          <dgm:bulletEnabled val="1"/>
        </dgm:presLayoutVars>
      </dgm:prSet>
      <dgm:spPr/>
      <dgm:t>
        <a:bodyPr/>
        <a:lstStyle/>
        <a:p>
          <a:endParaRPr lang="en-US"/>
        </a:p>
      </dgm:t>
    </dgm:pt>
    <dgm:pt modelId="{3CAD5B22-C6ED-9148-91A5-38F015A17F2F}" type="pres">
      <dgm:prSet presAssocID="{8FCFF2A0-5518-A841-94CE-D571F65F96BB}" presName="wedge3" presStyleLbl="node1" presStyleIdx="2" presStyleCnt="3"/>
      <dgm:spPr/>
      <dgm:t>
        <a:bodyPr/>
        <a:lstStyle/>
        <a:p>
          <a:endParaRPr lang="en-US"/>
        </a:p>
      </dgm:t>
    </dgm:pt>
    <dgm:pt modelId="{42CCD365-B36F-8C4E-843E-07EE0442D19B}" type="pres">
      <dgm:prSet presAssocID="{8FCFF2A0-5518-A841-94CE-D571F65F96BB}" presName="wedge3Tx" presStyleLbl="node1" presStyleIdx="2" presStyleCnt="3">
        <dgm:presLayoutVars>
          <dgm:chMax val="0"/>
          <dgm:chPref val="0"/>
          <dgm:bulletEnabled val="1"/>
        </dgm:presLayoutVars>
      </dgm:prSet>
      <dgm:spPr/>
      <dgm:t>
        <a:bodyPr/>
        <a:lstStyle/>
        <a:p>
          <a:endParaRPr lang="en-US"/>
        </a:p>
      </dgm:t>
    </dgm:pt>
  </dgm:ptLst>
  <dgm:cxnLst>
    <dgm:cxn modelId="{D2CDB97E-5249-E34E-90F6-722F869EA608}" type="presOf" srcId="{8FCFF2A0-5518-A841-94CE-D571F65F96BB}" destId="{0C7F7F28-B4BA-BA42-99E1-5859C89A7867}" srcOrd="0" destOrd="0" presId="urn:microsoft.com/office/officeart/2005/8/layout/chart3"/>
    <dgm:cxn modelId="{DA06713A-7124-4546-AB26-A563DBBEE175}" srcId="{8FCFF2A0-5518-A841-94CE-D571F65F96BB}" destId="{37B9BE3F-691D-6C4F-B37D-1163D8BA9C7E}" srcOrd="0" destOrd="0" parTransId="{28389C43-6B63-9F44-9F50-96A5BA910AF1}" sibTransId="{565A3DE0-9D61-EE43-8CDE-D53B55993762}"/>
    <dgm:cxn modelId="{2AB94222-D814-144E-80A5-826E36504061}" srcId="{8FCFF2A0-5518-A841-94CE-D571F65F96BB}" destId="{3EF4A2FA-595D-264E-BDB7-871ABFEF86C0}" srcOrd="1" destOrd="0" parTransId="{D1764F4C-4CA4-B345-870F-A633016104E9}" sibTransId="{CEFC9FF5-67D9-6D46-952B-A4A86F589EDC}"/>
    <dgm:cxn modelId="{09CCDAFF-631B-024E-8E69-54C6119BB894}" type="presOf" srcId="{3EF4A2FA-595D-264E-BDB7-871ABFEF86C0}" destId="{93F17677-A018-414B-858D-C69E2AEAE6F7}" srcOrd="1" destOrd="0" presId="urn:microsoft.com/office/officeart/2005/8/layout/chart3"/>
    <dgm:cxn modelId="{8FCA8BAD-F179-464E-B5A7-44EACD37CD50}" type="presOf" srcId="{37B9BE3F-691D-6C4F-B37D-1163D8BA9C7E}" destId="{3C144996-8C2C-2F40-8E01-5012ABB08300}" srcOrd="1" destOrd="0" presId="urn:microsoft.com/office/officeart/2005/8/layout/chart3"/>
    <dgm:cxn modelId="{748D07D7-76C2-494F-901F-94EC7606B6E1}" type="presOf" srcId="{425E453D-589D-5844-A1DD-01B695F72388}" destId="{42CCD365-B36F-8C4E-843E-07EE0442D19B}" srcOrd="1" destOrd="0" presId="urn:microsoft.com/office/officeart/2005/8/layout/chart3"/>
    <dgm:cxn modelId="{F51DFF34-DE96-964F-AA62-FC6C67C56050}" type="presOf" srcId="{425E453D-589D-5844-A1DD-01B695F72388}" destId="{3CAD5B22-C6ED-9148-91A5-38F015A17F2F}" srcOrd="0" destOrd="0" presId="urn:microsoft.com/office/officeart/2005/8/layout/chart3"/>
    <dgm:cxn modelId="{50287356-37F0-614F-8327-87EBDA58F3FB}" type="presOf" srcId="{37B9BE3F-691D-6C4F-B37D-1163D8BA9C7E}" destId="{8CCFA6C8-AC77-CF47-ABC8-944906880A59}" srcOrd="0" destOrd="0" presId="urn:microsoft.com/office/officeart/2005/8/layout/chart3"/>
    <dgm:cxn modelId="{5FF3150C-4267-3E4A-BE65-86943D2D0256}" srcId="{8FCFF2A0-5518-A841-94CE-D571F65F96BB}" destId="{425E453D-589D-5844-A1DD-01B695F72388}" srcOrd="2" destOrd="0" parTransId="{60C35D24-FE95-8C4F-BC6F-CA259E720425}" sibTransId="{F3DA8694-63DE-7C49-A754-550816A24AFE}"/>
    <dgm:cxn modelId="{BCEA82E8-25CE-6E47-9751-4E5FA69008F4}" type="presOf" srcId="{3EF4A2FA-595D-264E-BDB7-871ABFEF86C0}" destId="{515CA450-A41E-874D-A2A6-C9E0D9BDF8B7}" srcOrd="0" destOrd="0" presId="urn:microsoft.com/office/officeart/2005/8/layout/chart3"/>
    <dgm:cxn modelId="{CD4C005E-F90B-714B-8E0A-9C712F76FCC8}" type="presParOf" srcId="{0C7F7F28-B4BA-BA42-99E1-5859C89A7867}" destId="{8CCFA6C8-AC77-CF47-ABC8-944906880A59}" srcOrd="0" destOrd="0" presId="urn:microsoft.com/office/officeart/2005/8/layout/chart3"/>
    <dgm:cxn modelId="{0A7CEB32-2E0E-C041-B29A-44ED74C9AC98}" type="presParOf" srcId="{0C7F7F28-B4BA-BA42-99E1-5859C89A7867}" destId="{3C144996-8C2C-2F40-8E01-5012ABB08300}" srcOrd="1" destOrd="0" presId="urn:microsoft.com/office/officeart/2005/8/layout/chart3"/>
    <dgm:cxn modelId="{2D221CBC-24DB-A447-820C-FC7E53CF8D99}" type="presParOf" srcId="{0C7F7F28-B4BA-BA42-99E1-5859C89A7867}" destId="{515CA450-A41E-874D-A2A6-C9E0D9BDF8B7}" srcOrd="2" destOrd="0" presId="urn:microsoft.com/office/officeart/2005/8/layout/chart3"/>
    <dgm:cxn modelId="{2C892A1D-C30B-DB46-AFF8-F07BF584324C}" type="presParOf" srcId="{0C7F7F28-B4BA-BA42-99E1-5859C89A7867}" destId="{93F17677-A018-414B-858D-C69E2AEAE6F7}" srcOrd="3" destOrd="0" presId="urn:microsoft.com/office/officeart/2005/8/layout/chart3"/>
    <dgm:cxn modelId="{7BA6FD34-F6D8-F542-B84D-0ED760E2140D}" type="presParOf" srcId="{0C7F7F28-B4BA-BA42-99E1-5859C89A7867}" destId="{3CAD5B22-C6ED-9148-91A5-38F015A17F2F}" srcOrd="4" destOrd="0" presId="urn:microsoft.com/office/officeart/2005/8/layout/chart3"/>
    <dgm:cxn modelId="{74587E1C-CD61-114B-9DB6-00F822B8EBE8}" type="presParOf" srcId="{0C7F7F28-B4BA-BA42-99E1-5859C89A7867}" destId="{42CCD365-B36F-8C4E-843E-07EE0442D19B}"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83FB63-DC3A-4349-85EF-414DF77632B0}" type="doc">
      <dgm:prSet loTypeId="urn:microsoft.com/office/officeart/2008/layout/VerticalCurvedList" loCatId="" qsTypeId="urn:microsoft.com/office/officeart/2005/8/quickstyle/simple4" qsCatId="simple" csTypeId="urn:microsoft.com/office/officeart/2005/8/colors/accent0_1" csCatId="mainScheme" phldr="1"/>
      <dgm:spPr/>
      <dgm:t>
        <a:bodyPr/>
        <a:lstStyle/>
        <a:p>
          <a:endParaRPr lang="en-US"/>
        </a:p>
      </dgm:t>
    </dgm:pt>
    <dgm:pt modelId="{42EA2EB4-88E7-D346-B982-E472CE1C462E}">
      <dgm:prSet/>
      <dgm:spPr/>
      <dgm:t>
        <a:bodyPr/>
        <a:lstStyle/>
        <a:p>
          <a:pPr rtl="0"/>
          <a:r>
            <a:rPr lang="en-US" smtClean="0"/>
            <a:t>Security Incident Response in Distributed Infrastructures</a:t>
          </a:r>
          <a:endParaRPr lang="en-US"/>
        </a:p>
      </dgm:t>
    </dgm:pt>
    <dgm:pt modelId="{1BEC9A12-7D80-6E44-AFAE-8EBF33FDA1C2}" type="parTrans" cxnId="{1C51BC44-5955-9942-B6EE-EA4A90BA7E93}">
      <dgm:prSet/>
      <dgm:spPr/>
      <dgm:t>
        <a:bodyPr/>
        <a:lstStyle/>
        <a:p>
          <a:endParaRPr lang="en-US"/>
        </a:p>
      </dgm:t>
    </dgm:pt>
    <dgm:pt modelId="{A4D0A67F-943A-9842-94CC-2E4F07779B32}" type="sibTrans" cxnId="{1C51BC44-5955-9942-B6EE-EA4A90BA7E93}">
      <dgm:prSet/>
      <dgm:spPr/>
      <dgm:t>
        <a:bodyPr/>
        <a:lstStyle/>
        <a:p>
          <a:endParaRPr lang="en-US"/>
        </a:p>
      </dgm:t>
    </dgm:pt>
    <dgm:pt modelId="{89757434-8E37-2C45-A36A-4630024A867B}">
      <dgm:prSet/>
      <dgm:spPr>
        <a:solidFill>
          <a:srgbClr val="013F5E"/>
        </a:solidFill>
      </dgm:spPr>
      <dgm:t>
        <a:bodyPr/>
        <a:lstStyle/>
        <a:p>
          <a:pPr rtl="0"/>
          <a:r>
            <a:rPr lang="en-US" dirty="0" smtClean="0">
              <a:solidFill>
                <a:schemeClr val="bg1"/>
              </a:solidFill>
            </a:rPr>
            <a:t>The challenge of Federated Identity Management</a:t>
          </a:r>
          <a:endParaRPr lang="en-US" dirty="0">
            <a:solidFill>
              <a:schemeClr val="bg1"/>
            </a:solidFill>
          </a:endParaRPr>
        </a:p>
      </dgm:t>
    </dgm:pt>
    <dgm:pt modelId="{284731D1-1156-3742-863C-0A8BE1BD3E36}" type="parTrans" cxnId="{58E09A51-8CD2-F54C-B7CF-28E58CDC77C9}">
      <dgm:prSet/>
      <dgm:spPr/>
      <dgm:t>
        <a:bodyPr/>
        <a:lstStyle/>
        <a:p>
          <a:endParaRPr lang="en-US"/>
        </a:p>
      </dgm:t>
    </dgm:pt>
    <dgm:pt modelId="{50171B6E-746F-3F4A-8939-51832AB9C4A4}" type="sibTrans" cxnId="{58E09A51-8CD2-F54C-B7CF-28E58CDC77C9}">
      <dgm:prSet/>
      <dgm:spPr/>
      <dgm:t>
        <a:bodyPr/>
        <a:lstStyle/>
        <a:p>
          <a:endParaRPr lang="en-US"/>
        </a:p>
      </dgm:t>
    </dgm:pt>
    <dgm:pt modelId="{886E45F7-D2B9-F344-920A-21ACA610C8D9}">
      <dgm:prSet/>
      <dgm:spPr/>
      <dgm:t>
        <a:bodyPr/>
        <a:lstStyle/>
        <a:p>
          <a:pPr rtl="0"/>
          <a:r>
            <a:rPr lang="en-US" smtClean="0"/>
            <a:t>What can we do?</a:t>
          </a:r>
          <a:endParaRPr lang="en-US"/>
        </a:p>
      </dgm:t>
    </dgm:pt>
    <dgm:pt modelId="{2004E443-8EDA-6149-850B-71A97CB2429E}" type="parTrans" cxnId="{D2E109CD-A582-834A-8558-2C85A7B70BF4}">
      <dgm:prSet/>
      <dgm:spPr/>
      <dgm:t>
        <a:bodyPr/>
        <a:lstStyle/>
        <a:p>
          <a:endParaRPr lang="en-US"/>
        </a:p>
      </dgm:t>
    </dgm:pt>
    <dgm:pt modelId="{21662C54-A23A-414B-A01C-47D1EA670E1A}" type="sibTrans" cxnId="{D2E109CD-A582-834A-8558-2C85A7B70BF4}">
      <dgm:prSet/>
      <dgm:spPr/>
      <dgm:t>
        <a:bodyPr/>
        <a:lstStyle/>
        <a:p>
          <a:endParaRPr lang="en-US"/>
        </a:p>
      </dgm:t>
    </dgm:pt>
    <dgm:pt modelId="{43D782AF-EE5B-B84B-9BE8-1E45C2431CE9}" type="pres">
      <dgm:prSet presAssocID="{BC83FB63-DC3A-4349-85EF-414DF77632B0}" presName="Name0" presStyleCnt="0">
        <dgm:presLayoutVars>
          <dgm:chMax val="7"/>
          <dgm:chPref val="7"/>
          <dgm:dir/>
        </dgm:presLayoutVars>
      </dgm:prSet>
      <dgm:spPr/>
      <dgm:t>
        <a:bodyPr/>
        <a:lstStyle/>
        <a:p>
          <a:endParaRPr lang="en-US"/>
        </a:p>
      </dgm:t>
    </dgm:pt>
    <dgm:pt modelId="{2BF73D21-95A0-A24F-B5C9-94A61803EB56}" type="pres">
      <dgm:prSet presAssocID="{BC83FB63-DC3A-4349-85EF-414DF77632B0}" presName="Name1" presStyleCnt="0"/>
      <dgm:spPr/>
    </dgm:pt>
    <dgm:pt modelId="{42203F0B-BE69-844D-B7FD-3199D5D314B2}" type="pres">
      <dgm:prSet presAssocID="{BC83FB63-DC3A-4349-85EF-414DF77632B0}" presName="cycle" presStyleCnt="0"/>
      <dgm:spPr/>
    </dgm:pt>
    <dgm:pt modelId="{98E79D2B-4E9C-DE41-99A0-3B7FBCD93D19}" type="pres">
      <dgm:prSet presAssocID="{BC83FB63-DC3A-4349-85EF-414DF77632B0}" presName="srcNode" presStyleLbl="node1" presStyleIdx="0" presStyleCnt="3"/>
      <dgm:spPr/>
    </dgm:pt>
    <dgm:pt modelId="{9B49A2B1-2001-054C-8C38-4B6CDA8A245F}" type="pres">
      <dgm:prSet presAssocID="{BC83FB63-DC3A-4349-85EF-414DF77632B0}" presName="conn" presStyleLbl="parChTrans1D2" presStyleIdx="0" presStyleCnt="1"/>
      <dgm:spPr/>
      <dgm:t>
        <a:bodyPr/>
        <a:lstStyle/>
        <a:p>
          <a:endParaRPr lang="en-US"/>
        </a:p>
      </dgm:t>
    </dgm:pt>
    <dgm:pt modelId="{6788A935-F96D-0B48-95FA-99FCFB118B11}" type="pres">
      <dgm:prSet presAssocID="{BC83FB63-DC3A-4349-85EF-414DF77632B0}" presName="extraNode" presStyleLbl="node1" presStyleIdx="0" presStyleCnt="3"/>
      <dgm:spPr/>
    </dgm:pt>
    <dgm:pt modelId="{49DD8B81-6837-7A43-B664-141F6C86E65B}" type="pres">
      <dgm:prSet presAssocID="{BC83FB63-DC3A-4349-85EF-414DF77632B0}" presName="dstNode" presStyleLbl="node1" presStyleIdx="0" presStyleCnt="3"/>
      <dgm:spPr/>
    </dgm:pt>
    <dgm:pt modelId="{A3F1603A-6117-124E-801D-DE29C7F4765C}" type="pres">
      <dgm:prSet presAssocID="{42EA2EB4-88E7-D346-B982-E472CE1C462E}" presName="text_1" presStyleLbl="node1" presStyleIdx="0" presStyleCnt="3">
        <dgm:presLayoutVars>
          <dgm:bulletEnabled val="1"/>
        </dgm:presLayoutVars>
      </dgm:prSet>
      <dgm:spPr/>
      <dgm:t>
        <a:bodyPr/>
        <a:lstStyle/>
        <a:p>
          <a:endParaRPr lang="en-US"/>
        </a:p>
      </dgm:t>
    </dgm:pt>
    <dgm:pt modelId="{D36C518E-E1E2-794A-ACD0-B19B64CE4786}" type="pres">
      <dgm:prSet presAssocID="{42EA2EB4-88E7-D346-B982-E472CE1C462E}" presName="accent_1" presStyleCnt="0"/>
      <dgm:spPr/>
    </dgm:pt>
    <dgm:pt modelId="{84CBE633-5722-BE4D-AFAF-1576C6D8F182}" type="pres">
      <dgm:prSet presAssocID="{42EA2EB4-88E7-D346-B982-E472CE1C462E}" presName="accentRepeatNode" presStyleLbl="solidFgAcc1" presStyleIdx="0" presStyleCnt="3"/>
      <dgm:spPr/>
    </dgm:pt>
    <dgm:pt modelId="{D2DE0EA6-79A0-B547-B3E2-BD0313AF5F3E}" type="pres">
      <dgm:prSet presAssocID="{89757434-8E37-2C45-A36A-4630024A867B}" presName="text_2" presStyleLbl="node1" presStyleIdx="1" presStyleCnt="3">
        <dgm:presLayoutVars>
          <dgm:bulletEnabled val="1"/>
        </dgm:presLayoutVars>
      </dgm:prSet>
      <dgm:spPr/>
      <dgm:t>
        <a:bodyPr/>
        <a:lstStyle/>
        <a:p>
          <a:endParaRPr lang="en-US"/>
        </a:p>
      </dgm:t>
    </dgm:pt>
    <dgm:pt modelId="{2BCF26FD-88CE-C94B-AAA4-3A9B433365D5}" type="pres">
      <dgm:prSet presAssocID="{89757434-8E37-2C45-A36A-4630024A867B}" presName="accent_2" presStyleCnt="0"/>
      <dgm:spPr/>
    </dgm:pt>
    <dgm:pt modelId="{A83865FB-6630-AE4C-B0F1-AF100533DAB1}" type="pres">
      <dgm:prSet presAssocID="{89757434-8E37-2C45-A36A-4630024A867B}" presName="accentRepeatNode" presStyleLbl="solidFgAcc1" presStyleIdx="1" presStyleCnt="3"/>
      <dgm:spPr/>
    </dgm:pt>
    <dgm:pt modelId="{EC45A062-FB7E-CD44-B0F0-4E73B5C59DA5}" type="pres">
      <dgm:prSet presAssocID="{886E45F7-D2B9-F344-920A-21ACA610C8D9}" presName="text_3" presStyleLbl="node1" presStyleIdx="2" presStyleCnt="3">
        <dgm:presLayoutVars>
          <dgm:bulletEnabled val="1"/>
        </dgm:presLayoutVars>
      </dgm:prSet>
      <dgm:spPr/>
      <dgm:t>
        <a:bodyPr/>
        <a:lstStyle/>
        <a:p>
          <a:endParaRPr lang="en-US"/>
        </a:p>
      </dgm:t>
    </dgm:pt>
    <dgm:pt modelId="{C71759B9-B9F2-514D-B547-C2A9C3B788D5}" type="pres">
      <dgm:prSet presAssocID="{886E45F7-D2B9-F344-920A-21ACA610C8D9}" presName="accent_3" presStyleCnt="0"/>
      <dgm:spPr/>
    </dgm:pt>
    <dgm:pt modelId="{FC579DDE-5160-5E47-94E2-8BAAF22D5D9B}" type="pres">
      <dgm:prSet presAssocID="{886E45F7-D2B9-F344-920A-21ACA610C8D9}" presName="accentRepeatNode" presStyleLbl="solidFgAcc1" presStyleIdx="2" presStyleCnt="3"/>
      <dgm:spPr/>
    </dgm:pt>
  </dgm:ptLst>
  <dgm:cxnLst>
    <dgm:cxn modelId="{1C51BC44-5955-9942-B6EE-EA4A90BA7E93}" srcId="{BC83FB63-DC3A-4349-85EF-414DF77632B0}" destId="{42EA2EB4-88E7-D346-B982-E472CE1C462E}" srcOrd="0" destOrd="0" parTransId="{1BEC9A12-7D80-6E44-AFAE-8EBF33FDA1C2}" sibTransId="{A4D0A67F-943A-9842-94CC-2E4F07779B32}"/>
    <dgm:cxn modelId="{58E09A51-8CD2-F54C-B7CF-28E58CDC77C9}" srcId="{BC83FB63-DC3A-4349-85EF-414DF77632B0}" destId="{89757434-8E37-2C45-A36A-4630024A867B}" srcOrd="1" destOrd="0" parTransId="{284731D1-1156-3742-863C-0A8BE1BD3E36}" sibTransId="{50171B6E-746F-3F4A-8939-51832AB9C4A4}"/>
    <dgm:cxn modelId="{D2E109CD-A582-834A-8558-2C85A7B70BF4}" srcId="{BC83FB63-DC3A-4349-85EF-414DF77632B0}" destId="{886E45F7-D2B9-F344-920A-21ACA610C8D9}" srcOrd="2" destOrd="0" parTransId="{2004E443-8EDA-6149-850B-71A97CB2429E}" sibTransId="{21662C54-A23A-414B-A01C-47D1EA670E1A}"/>
    <dgm:cxn modelId="{84CBEE80-B1A3-4B40-B836-D1ACD5ACD917}" type="presOf" srcId="{42EA2EB4-88E7-D346-B982-E472CE1C462E}" destId="{A3F1603A-6117-124E-801D-DE29C7F4765C}" srcOrd="0" destOrd="0" presId="urn:microsoft.com/office/officeart/2008/layout/VerticalCurvedList"/>
    <dgm:cxn modelId="{46B57550-0437-F94C-9207-B62D53273786}" type="presOf" srcId="{886E45F7-D2B9-F344-920A-21ACA610C8D9}" destId="{EC45A062-FB7E-CD44-B0F0-4E73B5C59DA5}" srcOrd="0" destOrd="0" presId="urn:microsoft.com/office/officeart/2008/layout/VerticalCurvedList"/>
    <dgm:cxn modelId="{7EE45BF7-9994-394B-B45A-D34144F52D76}" type="presOf" srcId="{89757434-8E37-2C45-A36A-4630024A867B}" destId="{D2DE0EA6-79A0-B547-B3E2-BD0313AF5F3E}" srcOrd="0" destOrd="0" presId="urn:microsoft.com/office/officeart/2008/layout/VerticalCurvedList"/>
    <dgm:cxn modelId="{058FCEA0-1AA3-2745-897B-9FF4E11D49FF}" type="presOf" srcId="{A4D0A67F-943A-9842-94CC-2E4F07779B32}" destId="{9B49A2B1-2001-054C-8C38-4B6CDA8A245F}" srcOrd="0" destOrd="0" presId="urn:microsoft.com/office/officeart/2008/layout/VerticalCurvedList"/>
    <dgm:cxn modelId="{006A6CA8-6AC9-9B42-8722-8CF09AE75D14}" type="presOf" srcId="{BC83FB63-DC3A-4349-85EF-414DF77632B0}" destId="{43D782AF-EE5B-B84B-9BE8-1E45C2431CE9}" srcOrd="0" destOrd="0" presId="urn:microsoft.com/office/officeart/2008/layout/VerticalCurvedList"/>
    <dgm:cxn modelId="{646DC20F-CA0A-4D45-A993-831B9DCCF5CB}" type="presParOf" srcId="{43D782AF-EE5B-B84B-9BE8-1E45C2431CE9}" destId="{2BF73D21-95A0-A24F-B5C9-94A61803EB56}" srcOrd="0" destOrd="0" presId="urn:microsoft.com/office/officeart/2008/layout/VerticalCurvedList"/>
    <dgm:cxn modelId="{5F9A3CDB-4178-1040-BB87-A4C7ADE57490}" type="presParOf" srcId="{2BF73D21-95A0-A24F-B5C9-94A61803EB56}" destId="{42203F0B-BE69-844D-B7FD-3199D5D314B2}" srcOrd="0" destOrd="0" presId="urn:microsoft.com/office/officeart/2008/layout/VerticalCurvedList"/>
    <dgm:cxn modelId="{95F3A6D8-9254-2749-9158-113CF447A2C8}" type="presParOf" srcId="{42203F0B-BE69-844D-B7FD-3199D5D314B2}" destId="{98E79D2B-4E9C-DE41-99A0-3B7FBCD93D19}" srcOrd="0" destOrd="0" presId="urn:microsoft.com/office/officeart/2008/layout/VerticalCurvedList"/>
    <dgm:cxn modelId="{156DEA20-FAB2-E444-9063-177E1B8D2B0D}" type="presParOf" srcId="{42203F0B-BE69-844D-B7FD-3199D5D314B2}" destId="{9B49A2B1-2001-054C-8C38-4B6CDA8A245F}" srcOrd="1" destOrd="0" presId="urn:microsoft.com/office/officeart/2008/layout/VerticalCurvedList"/>
    <dgm:cxn modelId="{EB652152-AE47-DB4B-80AD-C8783C936465}" type="presParOf" srcId="{42203F0B-BE69-844D-B7FD-3199D5D314B2}" destId="{6788A935-F96D-0B48-95FA-99FCFB118B11}" srcOrd="2" destOrd="0" presId="urn:microsoft.com/office/officeart/2008/layout/VerticalCurvedList"/>
    <dgm:cxn modelId="{705F2ADE-BB6A-304F-B013-A7C21D0C8C59}" type="presParOf" srcId="{42203F0B-BE69-844D-B7FD-3199D5D314B2}" destId="{49DD8B81-6837-7A43-B664-141F6C86E65B}" srcOrd="3" destOrd="0" presId="urn:microsoft.com/office/officeart/2008/layout/VerticalCurvedList"/>
    <dgm:cxn modelId="{AA81BAE5-2EEA-E14C-9D99-06C33C376B67}" type="presParOf" srcId="{2BF73D21-95A0-A24F-B5C9-94A61803EB56}" destId="{A3F1603A-6117-124E-801D-DE29C7F4765C}" srcOrd="1" destOrd="0" presId="urn:microsoft.com/office/officeart/2008/layout/VerticalCurvedList"/>
    <dgm:cxn modelId="{18C4F8A3-B409-C644-9867-4615D3EBDD68}" type="presParOf" srcId="{2BF73D21-95A0-A24F-B5C9-94A61803EB56}" destId="{D36C518E-E1E2-794A-ACD0-B19B64CE4786}" srcOrd="2" destOrd="0" presId="urn:microsoft.com/office/officeart/2008/layout/VerticalCurvedList"/>
    <dgm:cxn modelId="{4A77FD69-C4FE-F348-A500-A7C7CD9DFF8D}" type="presParOf" srcId="{D36C518E-E1E2-794A-ACD0-B19B64CE4786}" destId="{84CBE633-5722-BE4D-AFAF-1576C6D8F182}" srcOrd="0" destOrd="0" presId="urn:microsoft.com/office/officeart/2008/layout/VerticalCurvedList"/>
    <dgm:cxn modelId="{9DACEA45-8A84-2544-BD7F-33535E97478E}" type="presParOf" srcId="{2BF73D21-95A0-A24F-B5C9-94A61803EB56}" destId="{D2DE0EA6-79A0-B547-B3E2-BD0313AF5F3E}" srcOrd="3" destOrd="0" presId="urn:microsoft.com/office/officeart/2008/layout/VerticalCurvedList"/>
    <dgm:cxn modelId="{1E13EB64-8F52-8D4A-A897-5981D021C9E2}" type="presParOf" srcId="{2BF73D21-95A0-A24F-B5C9-94A61803EB56}" destId="{2BCF26FD-88CE-C94B-AAA4-3A9B433365D5}" srcOrd="4" destOrd="0" presId="urn:microsoft.com/office/officeart/2008/layout/VerticalCurvedList"/>
    <dgm:cxn modelId="{9D9D52F1-5650-B34C-BFF2-2B05E64E01B4}" type="presParOf" srcId="{2BCF26FD-88CE-C94B-AAA4-3A9B433365D5}" destId="{A83865FB-6630-AE4C-B0F1-AF100533DAB1}" srcOrd="0" destOrd="0" presId="urn:microsoft.com/office/officeart/2008/layout/VerticalCurvedList"/>
    <dgm:cxn modelId="{E836F646-160C-4C4B-A7C4-DB61DAE32E7B}" type="presParOf" srcId="{2BF73D21-95A0-A24F-B5C9-94A61803EB56}" destId="{EC45A062-FB7E-CD44-B0F0-4E73B5C59DA5}" srcOrd="5" destOrd="0" presId="urn:microsoft.com/office/officeart/2008/layout/VerticalCurvedList"/>
    <dgm:cxn modelId="{FC1EF1A0-1DC1-DD40-9383-DFC65293F7D2}" type="presParOf" srcId="{2BF73D21-95A0-A24F-B5C9-94A61803EB56}" destId="{C71759B9-B9F2-514D-B547-C2A9C3B788D5}" srcOrd="6" destOrd="0" presId="urn:microsoft.com/office/officeart/2008/layout/VerticalCurvedList"/>
    <dgm:cxn modelId="{347E82C3-3D76-834A-8253-3C7B9ADDBBF6}" type="presParOf" srcId="{C71759B9-B9F2-514D-B547-C2A9C3B788D5}" destId="{FC579DDE-5160-5E47-94E2-8BAAF22D5D9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CFF2A0-5518-A841-94CE-D571F65F96BB}" type="doc">
      <dgm:prSet loTypeId="urn:microsoft.com/office/officeart/2005/8/layout/chart3" loCatId="" qsTypeId="urn:microsoft.com/office/officeart/2005/8/quickstyle/simple1" qsCatId="simple" csTypeId="urn:microsoft.com/office/officeart/2005/8/colors/accent2_2" csCatId="accent2" phldr="1"/>
      <dgm:spPr/>
    </dgm:pt>
    <dgm:pt modelId="{37B9BE3F-691D-6C4F-B37D-1163D8BA9C7E}">
      <dgm:prSet phldrT="[Text]"/>
      <dgm:spPr/>
      <dgm:t>
        <a:bodyPr/>
        <a:lstStyle/>
        <a:p>
          <a:r>
            <a:rPr lang="en-US" dirty="0" smtClean="0"/>
            <a:t>Shared Policies</a:t>
          </a:r>
          <a:endParaRPr lang="en-US" dirty="0"/>
        </a:p>
      </dgm:t>
    </dgm:pt>
    <dgm:pt modelId="{28389C43-6B63-9F44-9F50-96A5BA910AF1}" type="parTrans" cxnId="{DA06713A-7124-4546-AB26-A563DBBEE175}">
      <dgm:prSet/>
      <dgm:spPr/>
      <dgm:t>
        <a:bodyPr/>
        <a:lstStyle/>
        <a:p>
          <a:endParaRPr lang="en-US"/>
        </a:p>
      </dgm:t>
    </dgm:pt>
    <dgm:pt modelId="{565A3DE0-9D61-EE43-8CDE-D53B55993762}" type="sibTrans" cxnId="{DA06713A-7124-4546-AB26-A563DBBEE175}">
      <dgm:prSet/>
      <dgm:spPr/>
      <dgm:t>
        <a:bodyPr/>
        <a:lstStyle/>
        <a:p>
          <a:endParaRPr lang="en-US"/>
        </a:p>
      </dgm:t>
    </dgm:pt>
    <dgm:pt modelId="{3EF4A2FA-595D-264E-BDB7-871ABFEF86C0}">
      <dgm:prSet phldrT="[Text]"/>
      <dgm:spPr/>
      <dgm:t>
        <a:bodyPr/>
        <a:lstStyle/>
        <a:p>
          <a:r>
            <a:rPr lang="en-US" dirty="0" smtClean="0"/>
            <a:t>Trust</a:t>
          </a:r>
          <a:endParaRPr lang="en-US" dirty="0"/>
        </a:p>
      </dgm:t>
    </dgm:pt>
    <dgm:pt modelId="{D1764F4C-4CA4-B345-870F-A633016104E9}" type="parTrans" cxnId="{2AB94222-D814-144E-80A5-826E36504061}">
      <dgm:prSet/>
      <dgm:spPr/>
      <dgm:t>
        <a:bodyPr/>
        <a:lstStyle/>
        <a:p>
          <a:endParaRPr lang="en-US"/>
        </a:p>
      </dgm:t>
    </dgm:pt>
    <dgm:pt modelId="{CEFC9FF5-67D9-6D46-952B-A4A86F589EDC}" type="sibTrans" cxnId="{2AB94222-D814-144E-80A5-826E36504061}">
      <dgm:prSet/>
      <dgm:spPr/>
      <dgm:t>
        <a:bodyPr/>
        <a:lstStyle/>
        <a:p>
          <a:endParaRPr lang="en-US"/>
        </a:p>
      </dgm:t>
    </dgm:pt>
    <dgm:pt modelId="{425E453D-589D-5844-A1DD-01B695F72388}">
      <dgm:prSet phldrT="[Text]"/>
      <dgm:spPr/>
      <dgm:t>
        <a:bodyPr/>
        <a:lstStyle/>
        <a:p>
          <a:r>
            <a:rPr lang="en-US" dirty="0" smtClean="0"/>
            <a:t>Operational Support</a:t>
          </a:r>
          <a:endParaRPr lang="en-US" dirty="0"/>
        </a:p>
      </dgm:t>
    </dgm:pt>
    <dgm:pt modelId="{60C35D24-FE95-8C4F-BC6F-CA259E720425}" type="parTrans" cxnId="{5FF3150C-4267-3E4A-BE65-86943D2D0256}">
      <dgm:prSet/>
      <dgm:spPr/>
      <dgm:t>
        <a:bodyPr/>
        <a:lstStyle/>
        <a:p>
          <a:endParaRPr lang="en-US"/>
        </a:p>
      </dgm:t>
    </dgm:pt>
    <dgm:pt modelId="{F3DA8694-63DE-7C49-A754-550816A24AFE}" type="sibTrans" cxnId="{5FF3150C-4267-3E4A-BE65-86943D2D0256}">
      <dgm:prSet/>
      <dgm:spPr/>
      <dgm:t>
        <a:bodyPr/>
        <a:lstStyle/>
        <a:p>
          <a:endParaRPr lang="en-US"/>
        </a:p>
      </dgm:t>
    </dgm:pt>
    <dgm:pt modelId="{0C7F7F28-B4BA-BA42-99E1-5859C89A7867}" type="pres">
      <dgm:prSet presAssocID="{8FCFF2A0-5518-A841-94CE-D571F65F96BB}" presName="compositeShape" presStyleCnt="0">
        <dgm:presLayoutVars>
          <dgm:chMax val="7"/>
          <dgm:dir/>
          <dgm:resizeHandles val="exact"/>
        </dgm:presLayoutVars>
      </dgm:prSet>
      <dgm:spPr/>
    </dgm:pt>
    <dgm:pt modelId="{8CCFA6C8-AC77-CF47-ABC8-944906880A59}" type="pres">
      <dgm:prSet presAssocID="{8FCFF2A0-5518-A841-94CE-D571F65F96BB}" presName="wedge1" presStyleLbl="node1" presStyleIdx="0" presStyleCnt="3" custLinFactNeighborX="-5039" custLinFactNeighborY="2940"/>
      <dgm:spPr/>
      <dgm:t>
        <a:bodyPr/>
        <a:lstStyle/>
        <a:p>
          <a:endParaRPr lang="en-US"/>
        </a:p>
      </dgm:t>
    </dgm:pt>
    <dgm:pt modelId="{3C144996-8C2C-2F40-8E01-5012ABB08300}" type="pres">
      <dgm:prSet presAssocID="{8FCFF2A0-5518-A841-94CE-D571F65F96BB}" presName="wedge1Tx" presStyleLbl="node1" presStyleIdx="0" presStyleCnt="3">
        <dgm:presLayoutVars>
          <dgm:chMax val="0"/>
          <dgm:chPref val="0"/>
          <dgm:bulletEnabled val="1"/>
        </dgm:presLayoutVars>
      </dgm:prSet>
      <dgm:spPr/>
      <dgm:t>
        <a:bodyPr/>
        <a:lstStyle/>
        <a:p>
          <a:endParaRPr lang="en-US"/>
        </a:p>
      </dgm:t>
    </dgm:pt>
    <dgm:pt modelId="{515CA450-A41E-874D-A2A6-C9E0D9BDF8B7}" type="pres">
      <dgm:prSet presAssocID="{8FCFF2A0-5518-A841-94CE-D571F65F96BB}" presName="wedge2" presStyleLbl="node1" presStyleIdx="1" presStyleCnt="3"/>
      <dgm:spPr/>
      <dgm:t>
        <a:bodyPr/>
        <a:lstStyle/>
        <a:p>
          <a:endParaRPr lang="en-US"/>
        </a:p>
      </dgm:t>
    </dgm:pt>
    <dgm:pt modelId="{93F17677-A018-414B-858D-C69E2AEAE6F7}" type="pres">
      <dgm:prSet presAssocID="{8FCFF2A0-5518-A841-94CE-D571F65F96BB}" presName="wedge2Tx" presStyleLbl="node1" presStyleIdx="1" presStyleCnt="3">
        <dgm:presLayoutVars>
          <dgm:chMax val="0"/>
          <dgm:chPref val="0"/>
          <dgm:bulletEnabled val="1"/>
        </dgm:presLayoutVars>
      </dgm:prSet>
      <dgm:spPr/>
      <dgm:t>
        <a:bodyPr/>
        <a:lstStyle/>
        <a:p>
          <a:endParaRPr lang="en-US"/>
        </a:p>
      </dgm:t>
    </dgm:pt>
    <dgm:pt modelId="{3CAD5B22-C6ED-9148-91A5-38F015A17F2F}" type="pres">
      <dgm:prSet presAssocID="{8FCFF2A0-5518-A841-94CE-D571F65F96BB}" presName="wedge3" presStyleLbl="node1" presStyleIdx="2" presStyleCnt="3"/>
      <dgm:spPr/>
      <dgm:t>
        <a:bodyPr/>
        <a:lstStyle/>
        <a:p>
          <a:endParaRPr lang="en-US"/>
        </a:p>
      </dgm:t>
    </dgm:pt>
    <dgm:pt modelId="{42CCD365-B36F-8C4E-843E-07EE0442D19B}" type="pres">
      <dgm:prSet presAssocID="{8FCFF2A0-5518-A841-94CE-D571F65F96BB}" presName="wedge3Tx" presStyleLbl="node1" presStyleIdx="2" presStyleCnt="3">
        <dgm:presLayoutVars>
          <dgm:chMax val="0"/>
          <dgm:chPref val="0"/>
          <dgm:bulletEnabled val="1"/>
        </dgm:presLayoutVars>
      </dgm:prSet>
      <dgm:spPr/>
      <dgm:t>
        <a:bodyPr/>
        <a:lstStyle/>
        <a:p>
          <a:endParaRPr lang="en-US"/>
        </a:p>
      </dgm:t>
    </dgm:pt>
  </dgm:ptLst>
  <dgm:cxnLst>
    <dgm:cxn modelId="{5899AA4F-97D4-5F4A-9155-CE05B236E49F}" type="presOf" srcId="{37B9BE3F-691D-6C4F-B37D-1163D8BA9C7E}" destId="{3C144996-8C2C-2F40-8E01-5012ABB08300}" srcOrd="1" destOrd="0" presId="urn:microsoft.com/office/officeart/2005/8/layout/chart3"/>
    <dgm:cxn modelId="{DA06713A-7124-4546-AB26-A563DBBEE175}" srcId="{8FCFF2A0-5518-A841-94CE-D571F65F96BB}" destId="{37B9BE3F-691D-6C4F-B37D-1163D8BA9C7E}" srcOrd="0" destOrd="0" parTransId="{28389C43-6B63-9F44-9F50-96A5BA910AF1}" sibTransId="{565A3DE0-9D61-EE43-8CDE-D53B55993762}"/>
    <dgm:cxn modelId="{EE90B594-DF5B-4E47-909A-4A532F49F0A1}" type="presOf" srcId="{3EF4A2FA-595D-264E-BDB7-871ABFEF86C0}" destId="{515CA450-A41E-874D-A2A6-C9E0D9BDF8B7}" srcOrd="0" destOrd="0" presId="urn:microsoft.com/office/officeart/2005/8/layout/chart3"/>
    <dgm:cxn modelId="{127B11A5-C1FE-ED42-9D91-FE878309C271}" type="presOf" srcId="{8FCFF2A0-5518-A841-94CE-D571F65F96BB}" destId="{0C7F7F28-B4BA-BA42-99E1-5859C89A7867}" srcOrd="0" destOrd="0" presId="urn:microsoft.com/office/officeart/2005/8/layout/chart3"/>
    <dgm:cxn modelId="{2AB94222-D814-144E-80A5-826E36504061}" srcId="{8FCFF2A0-5518-A841-94CE-D571F65F96BB}" destId="{3EF4A2FA-595D-264E-BDB7-871ABFEF86C0}" srcOrd="1" destOrd="0" parTransId="{D1764F4C-4CA4-B345-870F-A633016104E9}" sibTransId="{CEFC9FF5-67D9-6D46-952B-A4A86F589EDC}"/>
    <dgm:cxn modelId="{10BA8076-7788-E249-9951-068859537F2E}" type="presOf" srcId="{425E453D-589D-5844-A1DD-01B695F72388}" destId="{42CCD365-B36F-8C4E-843E-07EE0442D19B}" srcOrd="1" destOrd="0" presId="urn:microsoft.com/office/officeart/2005/8/layout/chart3"/>
    <dgm:cxn modelId="{FEBECCFC-36EF-CF40-86FF-2884F6764DFF}" type="presOf" srcId="{37B9BE3F-691D-6C4F-B37D-1163D8BA9C7E}" destId="{8CCFA6C8-AC77-CF47-ABC8-944906880A59}" srcOrd="0" destOrd="0" presId="urn:microsoft.com/office/officeart/2005/8/layout/chart3"/>
    <dgm:cxn modelId="{2621F596-4615-6F4F-B3F2-D4DCB4E733FD}" type="presOf" srcId="{3EF4A2FA-595D-264E-BDB7-871ABFEF86C0}" destId="{93F17677-A018-414B-858D-C69E2AEAE6F7}" srcOrd="1" destOrd="0" presId="urn:microsoft.com/office/officeart/2005/8/layout/chart3"/>
    <dgm:cxn modelId="{5FF3150C-4267-3E4A-BE65-86943D2D0256}" srcId="{8FCFF2A0-5518-A841-94CE-D571F65F96BB}" destId="{425E453D-589D-5844-A1DD-01B695F72388}" srcOrd="2" destOrd="0" parTransId="{60C35D24-FE95-8C4F-BC6F-CA259E720425}" sibTransId="{F3DA8694-63DE-7C49-A754-550816A24AFE}"/>
    <dgm:cxn modelId="{DBB42211-B47D-5C49-80F6-5D684557E00D}" type="presOf" srcId="{425E453D-589D-5844-A1DD-01B695F72388}" destId="{3CAD5B22-C6ED-9148-91A5-38F015A17F2F}" srcOrd="0" destOrd="0" presId="urn:microsoft.com/office/officeart/2005/8/layout/chart3"/>
    <dgm:cxn modelId="{E80FD761-DE72-AE4C-85FF-223F3C9E367E}" type="presParOf" srcId="{0C7F7F28-B4BA-BA42-99E1-5859C89A7867}" destId="{8CCFA6C8-AC77-CF47-ABC8-944906880A59}" srcOrd="0" destOrd="0" presId="urn:microsoft.com/office/officeart/2005/8/layout/chart3"/>
    <dgm:cxn modelId="{41E08524-CADE-3A4C-BCE2-08423B9957CD}" type="presParOf" srcId="{0C7F7F28-B4BA-BA42-99E1-5859C89A7867}" destId="{3C144996-8C2C-2F40-8E01-5012ABB08300}" srcOrd="1" destOrd="0" presId="urn:microsoft.com/office/officeart/2005/8/layout/chart3"/>
    <dgm:cxn modelId="{0D07290E-6696-8B4A-B738-9D7BD02B18A1}" type="presParOf" srcId="{0C7F7F28-B4BA-BA42-99E1-5859C89A7867}" destId="{515CA450-A41E-874D-A2A6-C9E0D9BDF8B7}" srcOrd="2" destOrd="0" presId="urn:microsoft.com/office/officeart/2005/8/layout/chart3"/>
    <dgm:cxn modelId="{35D6B94D-02EC-154B-A8AC-278DB65F7FE6}" type="presParOf" srcId="{0C7F7F28-B4BA-BA42-99E1-5859C89A7867}" destId="{93F17677-A018-414B-858D-C69E2AEAE6F7}" srcOrd="3" destOrd="0" presId="urn:microsoft.com/office/officeart/2005/8/layout/chart3"/>
    <dgm:cxn modelId="{1330C6F4-B5FE-8340-BEF9-3C6DA8910464}" type="presParOf" srcId="{0C7F7F28-B4BA-BA42-99E1-5859C89A7867}" destId="{3CAD5B22-C6ED-9148-91A5-38F015A17F2F}" srcOrd="4" destOrd="0" presId="urn:microsoft.com/office/officeart/2005/8/layout/chart3"/>
    <dgm:cxn modelId="{CE278439-8866-D34A-ACB6-FEC1D4C72056}" type="presParOf" srcId="{0C7F7F28-B4BA-BA42-99E1-5859C89A7867}" destId="{42CCD365-B36F-8C4E-843E-07EE0442D19B}"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FCFF2A0-5518-A841-94CE-D571F65F96BB}" type="doc">
      <dgm:prSet loTypeId="urn:microsoft.com/office/officeart/2005/8/layout/chart3" loCatId="" qsTypeId="urn:microsoft.com/office/officeart/2005/8/quickstyle/simple1" qsCatId="simple" csTypeId="urn:microsoft.com/office/officeart/2005/8/colors/accent2_2" csCatId="accent2" phldr="1"/>
      <dgm:spPr/>
    </dgm:pt>
    <dgm:pt modelId="{37B9BE3F-691D-6C4F-B37D-1163D8BA9C7E}">
      <dgm:prSet phldrT="[Text]"/>
      <dgm:spPr>
        <a:solidFill>
          <a:schemeClr val="bg1">
            <a:lumMod val="75000"/>
          </a:schemeClr>
        </a:solidFill>
      </dgm:spPr>
      <dgm:t>
        <a:bodyPr/>
        <a:lstStyle/>
        <a:p>
          <a:r>
            <a:rPr lang="en-US" dirty="0" smtClean="0"/>
            <a:t>Shared Policies</a:t>
          </a:r>
          <a:endParaRPr lang="en-US" dirty="0"/>
        </a:p>
      </dgm:t>
    </dgm:pt>
    <dgm:pt modelId="{28389C43-6B63-9F44-9F50-96A5BA910AF1}" type="parTrans" cxnId="{DA06713A-7124-4546-AB26-A563DBBEE175}">
      <dgm:prSet/>
      <dgm:spPr/>
      <dgm:t>
        <a:bodyPr/>
        <a:lstStyle/>
        <a:p>
          <a:endParaRPr lang="en-US"/>
        </a:p>
      </dgm:t>
    </dgm:pt>
    <dgm:pt modelId="{565A3DE0-9D61-EE43-8CDE-D53B55993762}" type="sibTrans" cxnId="{DA06713A-7124-4546-AB26-A563DBBEE175}">
      <dgm:prSet/>
      <dgm:spPr/>
      <dgm:t>
        <a:bodyPr/>
        <a:lstStyle/>
        <a:p>
          <a:endParaRPr lang="en-US"/>
        </a:p>
      </dgm:t>
    </dgm:pt>
    <dgm:pt modelId="{3EF4A2FA-595D-264E-BDB7-871ABFEF86C0}">
      <dgm:prSet phldrT="[Text]"/>
      <dgm:spPr/>
      <dgm:t>
        <a:bodyPr/>
        <a:lstStyle/>
        <a:p>
          <a:r>
            <a:rPr lang="en-US" dirty="0" smtClean="0"/>
            <a:t>Trust</a:t>
          </a:r>
          <a:endParaRPr lang="en-US" dirty="0"/>
        </a:p>
      </dgm:t>
    </dgm:pt>
    <dgm:pt modelId="{D1764F4C-4CA4-B345-870F-A633016104E9}" type="parTrans" cxnId="{2AB94222-D814-144E-80A5-826E36504061}">
      <dgm:prSet/>
      <dgm:spPr/>
      <dgm:t>
        <a:bodyPr/>
        <a:lstStyle/>
        <a:p>
          <a:endParaRPr lang="en-US"/>
        </a:p>
      </dgm:t>
    </dgm:pt>
    <dgm:pt modelId="{CEFC9FF5-67D9-6D46-952B-A4A86F589EDC}" type="sibTrans" cxnId="{2AB94222-D814-144E-80A5-826E36504061}">
      <dgm:prSet/>
      <dgm:spPr/>
      <dgm:t>
        <a:bodyPr/>
        <a:lstStyle/>
        <a:p>
          <a:endParaRPr lang="en-US"/>
        </a:p>
      </dgm:t>
    </dgm:pt>
    <dgm:pt modelId="{425E453D-589D-5844-A1DD-01B695F72388}">
      <dgm:prSet phldrT="[Text]"/>
      <dgm:spPr/>
      <dgm:t>
        <a:bodyPr/>
        <a:lstStyle/>
        <a:p>
          <a:r>
            <a:rPr lang="en-US" dirty="0" smtClean="0"/>
            <a:t>Operational Support</a:t>
          </a:r>
          <a:endParaRPr lang="en-US" dirty="0"/>
        </a:p>
      </dgm:t>
    </dgm:pt>
    <dgm:pt modelId="{60C35D24-FE95-8C4F-BC6F-CA259E720425}" type="parTrans" cxnId="{5FF3150C-4267-3E4A-BE65-86943D2D0256}">
      <dgm:prSet/>
      <dgm:spPr/>
      <dgm:t>
        <a:bodyPr/>
        <a:lstStyle/>
        <a:p>
          <a:endParaRPr lang="en-US"/>
        </a:p>
      </dgm:t>
    </dgm:pt>
    <dgm:pt modelId="{F3DA8694-63DE-7C49-A754-550816A24AFE}" type="sibTrans" cxnId="{5FF3150C-4267-3E4A-BE65-86943D2D0256}">
      <dgm:prSet/>
      <dgm:spPr/>
      <dgm:t>
        <a:bodyPr/>
        <a:lstStyle/>
        <a:p>
          <a:endParaRPr lang="en-US"/>
        </a:p>
      </dgm:t>
    </dgm:pt>
    <dgm:pt modelId="{0C7F7F28-B4BA-BA42-99E1-5859C89A7867}" type="pres">
      <dgm:prSet presAssocID="{8FCFF2A0-5518-A841-94CE-D571F65F96BB}" presName="compositeShape" presStyleCnt="0">
        <dgm:presLayoutVars>
          <dgm:chMax val="7"/>
          <dgm:dir/>
          <dgm:resizeHandles val="exact"/>
        </dgm:presLayoutVars>
      </dgm:prSet>
      <dgm:spPr/>
    </dgm:pt>
    <dgm:pt modelId="{8CCFA6C8-AC77-CF47-ABC8-944906880A59}" type="pres">
      <dgm:prSet presAssocID="{8FCFF2A0-5518-A841-94CE-D571F65F96BB}" presName="wedge1" presStyleLbl="node1" presStyleIdx="0" presStyleCnt="3" custLinFactNeighborX="-5039" custLinFactNeighborY="2940"/>
      <dgm:spPr/>
      <dgm:t>
        <a:bodyPr/>
        <a:lstStyle/>
        <a:p>
          <a:endParaRPr lang="en-US"/>
        </a:p>
      </dgm:t>
    </dgm:pt>
    <dgm:pt modelId="{3C144996-8C2C-2F40-8E01-5012ABB08300}" type="pres">
      <dgm:prSet presAssocID="{8FCFF2A0-5518-A841-94CE-D571F65F96BB}" presName="wedge1Tx" presStyleLbl="node1" presStyleIdx="0" presStyleCnt="3">
        <dgm:presLayoutVars>
          <dgm:chMax val="0"/>
          <dgm:chPref val="0"/>
          <dgm:bulletEnabled val="1"/>
        </dgm:presLayoutVars>
      </dgm:prSet>
      <dgm:spPr/>
      <dgm:t>
        <a:bodyPr/>
        <a:lstStyle/>
        <a:p>
          <a:endParaRPr lang="en-US"/>
        </a:p>
      </dgm:t>
    </dgm:pt>
    <dgm:pt modelId="{515CA450-A41E-874D-A2A6-C9E0D9BDF8B7}" type="pres">
      <dgm:prSet presAssocID="{8FCFF2A0-5518-A841-94CE-D571F65F96BB}" presName="wedge2" presStyleLbl="node1" presStyleIdx="1" presStyleCnt="3"/>
      <dgm:spPr/>
      <dgm:t>
        <a:bodyPr/>
        <a:lstStyle/>
        <a:p>
          <a:endParaRPr lang="en-US"/>
        </a:p>
      </dgm:t>
    </dgm:pt>
    <dgm:pt modelId="{93F17677-A018-414B-858D-C69E2AEAE6F7}" type="pres">
      <dgm:prSet presAssocID="{8FCFF2A0-5518-A841-94CE-D571F65F96BB}" presName="wedge2Tx" presStyleLbl="node1" presStyleIdx="1" presStyleCnt="3">
        <dgm:presLayoutVars>
          <dgm:chMax val="0"/>
          <dgm:chPref val="0"/>
          <dgm:bulletEnabled val="1"/>
        </dgm:presLayoutVars>
      </dgm:prSet>
      <dgm:spPr/>
      <dgm:t>
        <a:bodyPr/>
        <a:lstStyle/>
        <a:p>
          <a:endParaRPr lang="en-US"/>
        </a:p>
      </dgm:t>
    </dgm:pt>
    <dgm:pt modelId="{3CAD5B22-C6ED-9148-91A5-38F015A17F2F}" type="pres">
      <dgm:prSet presAssocID="{8FCFF2A0-5518-A841-94CE-D571F65F96BB}" presName="wedge3" presStyleLbl="node1" presStyleIdx="2" presStyleCnt="3"/>
      <dgm:spPr/>
      <dgm:t>
        <a:bodyPr/>
        <a:lstStyle/>
        <a:p>
          <a:endParaRPr lang="en-US"/>
        </a:p>
      </dgm:t>
    </dgm:pt>
    <dgm:pt modelId="{42CCD365-B36F-8C4E-843E-07EE0442D19B}" type="pres">
      <dgm:prSet presAssocID="{8FCFF2A0-5518-A841-94CE-D571F65F96BB}" presName="wedge3Tx" presStyleLbl="node1" presStyleIdx="2" presStyleCnt="3">
        <dgm:presLayoutVars>
          <dgm:chMax val="0"/>
          <dgm:chPref val="0"/>
          <dgm:bulletEnabled val="1"/>
        </dgm:presLayoutVars>
      </dgm:prSet>
      <dgm:spPr/>
      <dgm:t>
        <a:bodyPr/>
        <a:lstStyle/>
        <a:p>
          <a:endParaRPr lang="en-US"/>
        </a:p>
      </dgm:t>
    </dgm:pt>
  </dgm:ptLst>
  <dgm:cxnLst>
    <dgm:cxn modelId="{DA06713A-7124-4546-AB26-A563DBBEE175}" srcId="{8FCFF2A0-5518-A841-94CE-D571F65F96BB}" destId="{37B9BE3F-691D-6C4F-B37D-1163D8BA9C7E}" srcOrd="0" destOrd="0" parTransId="{28389C43-6B63-9F44-9F50-96A5BA910AF1}" sibTransId="{565A3DE0-9D61-EE43-8CDE-D53B55993762}"/>
    <dgm:cxn modelId="{7542ED27-FE3D-D546-AD06-5C540EF0ED74}" type="presOf" srcId="{37B9BE3F-691D-6C4F-B37D-1163D8BA9C7E}" destId="{8CCFA6C8-AC77-CF47-ABC8-944906880A59}" srcOrd="0" destOrd="0" presId="urn:microsoft.com/office/officeart/2005/8/layout/chart3"/>
    <dgm:cxn modelId="{A4999D06-DEC2-8F49-988E-E2190D60B5CC}" type="presOf" srcId="{37B9BE3F-691D-6C4F-B37D-1163D8BA9C7E}" destId="{3C144996-8C2C-2F40-8E01-5012ABB08300}" srcOrd="1" destOrd="0" presId="urn:microsoft.com/office/officeart/2005/8/layout/chart3"/>
    <dgm:cxn modelId="{2630D28B-AF24-6D4B-9CA8-3C470EE074D2}" type="presOf" srcId="{3EF4A2FA-595D-264E-BDB7-871ABFEF86C0}" destId="{93F17677-A018-414B-858D-C69E2AEAE6F7}" srcOrd="1" destOrd="0" presId="urn:microsoft.com/office/officeart/2005/8/layout/chart3"/>
    <dgm:cxn modelId="{2AB94222-D814-144E-80A5-826E36504061}" srcId="{8FCFF2A0-5518-A841-94CE-D571F65F96BB}" destId="{3EF4A2FA-595D-264E-BDB7-871ABFEF86C0}" srcOrd="1" destOrd="0" parTransId="{D1764F4C-4CA4-B345-870F-A633016104E9}" sibTransId="{CEFC9FF5-67D9-6D46-952B-A4A86F589EDC}"/>
    <dgm:cxn modelId="{6C2D26E0-95F1-6444-A44D-1F7D4DF3DD3A}" type="presOf" srcId="{3EF4A2FA-595D-264E-BDB7-871ABFEF86C0}" destId="{515CA450-A41E-874D-A2A6-C9E0D9BDF8B7}" srcOrd="0" destOrd="0" presId="urn:microsoft.com/office/officeart/2005/8/layout/chart3"/>
    <dgm:cxn modelId="{36D84866-389A-2942-8EE2-278DF13E0771}" type="presOf" srcId="{425E453D-589D-5844-A1DD-01B695F72388}" destId="{42CCD365-B36F-8C4E-843E-07EE0442D19B}" srcOrd="1" destOrd="0" presId="urn:microsoft.com/office/officeart/2005/8/layout/chart3"/>
    <dgm:cxn modelId="{735BB932-BA2B-5C48-8B62-C4E13E46EF99}" type="presOf" srcId="{8FCFF2A0-5518-A841-94CE-D571F65F96BB}" destId="{0C7F7F28-B4BA-BA42-99E1-5859C89A7867}" srcOrd="0" destOrd="0" presId="urn:microsoft.com/office/officeart/2005/8/layout/chart3"/>
    <dgm:cxn modelId="{5706D8FB-685B-5D48-9200-40352089C6F6}" type="presOf" srcId="{425E453D-589D-5844-A1DD-01B695F72388}" destId="{3CAD5B22-C6ED-9148-91A5-38F015A17F2F}" srcOrd="0" destOrd="0" presId="urn:microsoft.com/office/officeart/2005/8/layout/chart3"/>
    <dgm:cxn modelId="{5FF3150C-4267-3E4A-BE65-86943D2D0256}" srcId="{8FCFF2A0-5518-A841-94CE-D571F65F96BB}" destId="{425E453D-589D-5844-A1DD-01B695F72388}" srcOrd="2" destOrd="0" parTransId="{60C35D24-FE95-8C4F-BC6F-CA259E720425}" sibTransId="{F3DA8694-63DE-7C49-A754-550816A24AFE}"/>
    <dgm:cxn modelId="{C001E166-1B87-BB45-B935-91512C932B4E}" type="presParOf" srcId="{0C7F7F28-B4BA-BA42-99E1-5859C89A7867}" destId="{8CCFA6C8-AC77-CF47-ABC8-944906880A59}" srcOrd="0" destOrd="0" presId="urn:microsoft.com/office/officeart/2005/8/layout/chart3"/>
    <dgm:cxn modelId="{37DF69BE-A0B4-7E4F-9150-B16639C4D826}" type="presParOf" srcId="{0C7F7F28-B4BA-BA42-99E1-5859C89A7867}" destId="{3C144996-8C2C-2F40-8E01-5012ABB08300}" srcOrd="1" destOrd="0" presId="urn:microsoft.com/office/officeart/2005/8/layout/chart3"/>
    <dgm:cxn modelId="{9FEAD9B7-0731-704E-A399-9C1523A0FDEB}" type="presParOf" srcId="{0C7F7F28-B4BA-BA42-99E1-5859C89A7867}" destId="{515CA450-A41E-874D-A2A6-C9E0D9BDF8B7}" srcOrd="2" destOrd="0" presId="urn:microsoft.com/office/officeart/2005/8/layout/chart3"/>
    <dgm:cxn modelId="{BA18DCB8-F420-5E4E-9286-8E820CB41119}" type="presParOf" srcId="{0C7F7F28-B4BA-BA42-99E1-5859C89A7867}" destId="{93F17677-A018-414B-858D-C69E2AEAE6F7}" srcOrd="3" destOrd="0" presId="urn:microsoft.com/office/officeart/2005/8/layout/chart3"/>
    <dgm:cxn modelId="{8BC2DB0B-3750-BE46-BD36-9749B4A39B6D}" type="presParOf" srcId="{0C7F7F28-B4BA-BA42-99E1-5859C89A7867}" destId="{3CAD5B22-C6ED-9148-91A5-38F015A17F2F}" srcOrd="4" destOrd="0" presId="urn:microsoft.com/office/officeart/2005/8/layout/chart3"/>
    <dgm:cxn modelId="{A951F9BC-AF10-A545-A289-93CE6195761B}" type="presParOf" srcId="{0C7F7F28-B4BA-BA42-99E1-5859C89A7867}" destId="{42CCD365-B36F-8C4E-843E-07EE0442D19B}"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CFF2A0-5518-A841-94CE-D571F65F96BB}" type="doc">
      <dgm:prSet loTypeId="urn:microsoft.com/office/officeart/2005/8/layout/chart3" loCatId="" qsTypeId="urn:microsoft.com/office/officeart/2005/8/quickstyle/simple1" qsCatId="simple" csTypeId="urn:microsoft.com/office/officeart/2005/8/colors/accent2_2" csCatId="accent2" phldr="1"/>
      <dgm:spPr/>
    </dgm:pt>
    <dgm:pt modelId="{37B9BE3F-691D-6C4F-B37D-1163D8BA9C7E}">
      <dgm:prSet phldrT="[Text]"/>
      <dgm:spPr>
        <a:solidFill>
          <a:schemeClr val="bg1">
            <a:lumMod val="75000"/>
          </a:schemeClr>
        </a:solidFill>
      </dgm:spPr>
      <dgm:t>
        <a:bodyPr/>
        <a:lstStyle/>
        <a:p>
          <a:r>
            <a:rPr lang="en-US" dirty="0" smtClean="0"/>
            <a:t>Shared Policies</a:t>
          </a:r>
          <a:endParaRPr lang="en-US" dirty="0"/>
        </a:p>
      </dgm:t>
    </dgm:pt>
    <dgm:pt modelId="{28389C43-6B63-9F44-9F50-96A5BA910AF1}" type="parTrans" cxnId="{DA06713A-7124-4546-AB26-A563DBBEE175}">
      <dgm:prSet/>
      <dgm:spPr/>
      <dgm:t>
        <a:bodyPr/>
        <a:lstStyle/>
        <a:p>
          <a:endParaRPr lang="en-US"/>
        </a:p>
      </dgm:t>
    </dgm:pt>
    <dgm:pt modelId="{565A3DE0-9D61-EE43-8CDE-D53B55993762}" type="sibTrans" cxnId="{DA06713A-7124-4546-AB26-A563DBBEE175}">
      <dgm:prSet/>
      <dgm:spPr/>
      <dgm:t>
        <a:bodyPr/>
        <a:lstStyle/>
        <a:p>
          <a:endParaRPr lang="en-US"/>
        </a:p>
      </dgm:t>
    </dgm:pt>
    <dgm:pt modelId="{3EF4A2FA-595D-264E-BDB7-871ABFEF86C0}">
      <dgm:prSet phldrT="[Text]"/>
      <dgm:spPr/>
      <dgm:t>
        <a:bodyPr/>
        <a:lstStyle/>
        <a:p>
          <a:r>
            <a:rPr lang="en-US" dirty="0" smtClean="0"/>
            <a:t>Trust</a:t>
          </a:r>
          <a:endParaRPr lang="en-US" dirty="0"/>
        </a:p>
      </dgm:t>
    </dgm:pt>
    <dgm:pt modelId="{D1764F4C-4CA4-B345-870F-A633016104E9}" type="parTrans" cxnId="{2AB94222-D814-144E-80A5-826E36504061}">
      <dgm:prSet/>
      <dgm:spPr/>
      <dgm:t>
        <a:bodyPr/>
        <a:lstStyle/>
        <a:p>
          <a:endParaRPr lang="en-US"/>
        </a:p>
      </dgm:t>
    </dgm:pt>
    <dgm:pt modelId="{CEFC9FF5-67D9-6D46-952B-A4A86F589EDC}" type="sibTrans" cxnId="{2AB94222-D814-144E-80A5-826E36504061}">
      <dgm:prSet/>
      <dgm:spPr/>
      <dgm:t>
        <a:bodyPr/>
        <a:lstStyle/>
        <a:p>
          <a:endParaRPr lang="en-US"/>
        </a:p>
      </dgm:t>
    </dgm:pt>
    <dgm:pt modelId="{425E453D-589D-5844-A1DD-01B695F72388}">
      <dgm:prSet phldrT="[Text]"/>
      <dgm:spPr>
        <a:solidFill>
          <a:srgbClr val="BFBFBF"/>
        </a:solidFill>
      </dgm:spPr>
      <dgm:t>
        <a:bodyPr/>
        <a:lstStyle/>
        <a:p>
          <a:r>
            <a:rPr lang="en-US" dirty="0" smtClean="0"/>
            <a:t>Operational Support</a:t>
          </a:r>
          <a:endParaRPr lang="en-US" dirty="0"/>
        </a:p>
      </dgm:t>
    </dgm:pt>
    <dgm:pt modelId="{60C35D24-FE95-8C4F-BC6F-CA259E720425}" type="parTrans" cxnId="{5FF3150C-4267-3E4A-BE65-86943D2D0256}">
      <dgm:prSet/>
      <dgm:spPr/>
      <dgm:t>
        <a:bodyPr/>
        <a:lstStyle/>
        <a:p>
          <a:endParaRPr lang="en-US"/>
        </a:p>
      </dgm:t>
    </dgm:pt>
    <dgm:pt modelId="{F3DA8694-63DE-7C49-A754-550816A24AFE}" type="sibTrans" cxnId="{5FF3150C-4267-3E4A-BE65-86943D2D0256}">
      <dgm:prSet/>
      <dgm:spPr/>
      <dgm:t>
        <a:bodyPr/>
        <a:lstStyle/>
        <a:p>
          <a:endParaRPr lang="en-US"/>
        </a:p>
      </dgm:t>
    </dgm:pt>
    <dgm:pt modelId="{0C7F7F28-B4BA-BA42-99E1-5859C89A7867}" type="pres">
      <dgm:prSet presAssocID="{8FCFF2A0-5518-A841-94CE-D571F65F96BB}" presName="compositeShape" presStyleCnt="0">
        <dgm:presLayoutVars>
          <dgm:chMax val="7"/>
          <dgm:dir/>
          <dgm:resizeHandles val="exact"/>
        </dgm:presLayoutVars>
      </dgm:prSet>
      <dgm:spPr/>
    </dgm:pt>
    <dgm:pt modelId="{8CCFA6C8-AC77-CF47-ABC8-944906880A59}" type="pres">
      <dgm:prSet presAssocID="{8FCFF2A0-5518-A841-94CE-D571F65F96BB}" presName="wedge1" presStyleLbl="node1" presStyleIdx="0" presStyleCnt="3" custLinFactNeighborX="-5039" custLinFactNeighborY="2940"/>
      <dgm:spPr/>
      <dgm:t>
        <a:bodyPr/>
        <a:lstStyle/>
        <a:p>
          <a:endParaRPr lang="en-US"/>
        </a:p>
      </dgm:t>
    </dgm:pt>
    <dgm:pt modelId="{3C144996-8C2C-2F40-8E01-5012ABB08300}" type="pres">
      <dgm:prSet presAssocID="{8FCFF2A0-5518-A841-94CE-D571F65F96BB}" presName="wedge1Tx" presStyleLbl="node1" presStyleIdx="0" presStyleCnt="3">
        <dgm:presLayoutVars>
          <dgm:chMax val="0"/>
          <dgm:chPref val="0"/>
          <dgm:bulletEnabled val="1"/>
        </dgm:presLayoutVars>
      </dgm:prSet>
      <dgm:spPr/>
      <dgm:t>
        <a:bodyPr/>
        <a:lstStyle/>
        <a:p>
          <a:endParaRPr lang="en-US"/>
        </a:p>
      </dgm:t>
    </dgm:pt>
    <dgm:pt modelId="{515CA450-A41E-874D-A2A6-C9E0D9BDF8B7}" type="pres">
      <dgm:prSet presAssocID="{8FCFF2A0-5518-A841-94CE-D571F65F96BB}" presName="wedge2" presStyleLbl="node1" presStyleIdx="1" presStyleCnt="3"/>
      <dgm:spPr/>
      <dgm:t>
        <a:bodyPr/>
        <a:lstStyle/>
        <a:p>
          <a:endParaRPr lang="en-US"/>
        </a:p>
      </dgm:t>
    </dgm:pt>
    <dgm:pt modelId="{93F17677-A018-414B-858D-C69E2AEAE6F7}" type="pres">
      <dgm:prSet presAssocID="{8FCFF2A0-5518-A841-94CE-D571F65F96BB}" presName="wedge2Tx" presStyleLbl="node1" presStyleIdx="1" presStyleCnt="3">
        <dgm:presLayoutVars>
          <dgm:chMax val="0"/>
          <dgm:chPref val="0"/>
          <dgm:bulletEnabled val="1"/>
        </dgm:presLayoutVars>
      </dgm:prSet>
      <dgm:spPr/>
      <dgm:t>
        <a:bodyPr/>
        <a:lstStyle/>
        <a:p>
          <a:endParaRPr lang="en-US"/>
        </a:p>
      </dgm:t>
    </dgm:pt>
    <dgm:pt modelId="{3CAD5B22-C6ED-9148-91A5-38F015A17F2F}" type="pres">
      <dgm:prSet presAssocID="{8FCFF2A0-5518-A841-94CE-D571F65F96BB}" presName="wedge3" presStyleLbl="node1" presStyleIdx="2" presStyleCnt="3"/>
      <dgm:spPr/>
      <dgm:t>
        <a:bodyPr/>
        <a:lstStyle/>
        <a:p>
          <a:endParaRPr lang="en-US"/>
        </a:p>
      </dgm:t>
    </dgm:pt>
    <dgm:pt modelId="{42CCD365-B36F-8C4E-843E-07EE0442D19B}" type="pres">
      <dgm:prSet presAssocID="{8FCFF2A0-5518-A841-94CE-D571F65F96BB}" presName="wedge3Tx" presStyleLbl="node1" presStyleIdx="2" presStyleCnt="3">
        <dgm:presLayoutVars>
          <dgm:chMax val="0"/>
          <dgm:chPref val="0"/>
          <dgm:bulletEnabled val="1"/>
        </dgm:presLayoutVars>
      </dgm:prSet>
      <dgm:spPr/>
      <dgm:t>
        <a:bodyPr/>
        <a:lstStyle/>
        <a:p>
          <a:endParaRPr lang="en-US"/>
        </a:p>
      </dgm:t>
    </dgm:pt>
  </dgm:ptLst>
  <dgm:cxnLst>
    <dgm:cxn modelId="{DA06713A-7124-4546-AB26-A563DBBEE175}" srcId="{8FCFF2A0-5518-A841-94CE-D571F65F96BB}" destId="{37B9BE3F-691D-6C4F-B37D-1163D8BA9C7E}" srcOrd="0" destOrd="0" parTransId="{28389C43-6B63-9F44-9F50-96A5BA910AF1}" sibTransId="{565A3DE0-9D61-EE43-8CDE-D53B55993762}"/>
    <dgm:cxn modelId="{2AB94222-D814-144E-80A5-826E36504061}" srcId="{8FCFF2A0-5518-A841-94CE-D571F65F96BB}" destId="{3EF4A2FA-595D-264E-BDB7-871ABFEF86C0}" srcOrd="1" destOrd="0" parTransId="{D1764F4C-4CA4-B345-870F-A633016104E9}" sibTransId="{CEFC9FF5-67D9-6D46-952B-A4A86F589EDC}"/>
    <dgm:cxn modelId="{8C81C290-4E0E-6C4F-830B-94BE343002DA}" type="presOf" srcId="{3EF4A2FA-595D-264E-BDB7-871ABFEF86C0}" destId="{515CA450-A41E-874D-A2A6-C9E0D9BDF8B7}" srcOrd="0" destOrd="0" presId="urn:microsoft.com/office/officeart/2005/8/layout/chart3"/>
    <dgm:cxn modelId="{85F20DBC-D91F-3549-A59F-C9F4B23F924B}" type="presOf" srcId="{3EF4A2FA-595D-264E-BDB7-871ABFEF86C0}" destId="{93F17677-A018-414B-858D-C69E2AEAE6F7}" srcOrd="1" destOrd="0" presId="urn:microsoft.com/office/officeart/2005/8/layout/chart3"/>
    <dgm:cxn modelId="{AA01DBF1-1EC9-6F4C-87C6-7B79E06A4CAB}" type="presOf" srcId="{37B9BE3F-691D-6C4F-B37D-1163D8BA9C7E}" destId="{8CCFA6C8-AC77-CF47-ABC8-944906880A59}" srcOrd="0" destOrd="0" presId="urn:microsoft.com/office/officeart/2005/8/layout/chart3"/>
    <dgm:cxn modelId="{E79BE26B-4564-2748-92C1-1C5774EF3672}" type="presOf" srcId="{8FCFF2A0-5518-A841-94CE-D571F65F96BB}" destId="{0C7F7F28-B4BA-BA42-99E1-5859C89A7867}" srcOrd="0" destOrd="0" presId="urn:microsoft.com/office/officeart/2005/8/layout/chart3"/>
    <dgm:cxn modelId="{19CD9273-127F-9E42-8A7D-F94693F86C10}" type="presOf" srcId="{425E453D-589D-5844-A1DD-01B695F72388}" destId="{42CCD365-B36F-8C4E-843E-07EE0442D19B}" srcOrd="1" destOrd="0" presId="urn:microsoft.com/office/officeart/2005/8/layout/chart3"/>
    <dgm:cxn modelId="{99EA2B56-8BB2-CE46-A37A-C7B53264FF35}" type="presOf" srcId="{37B9BE3F-691D-6C4F-B37D-1163D8BA9C7E}" destId="{3C144996-8C2C-2F40-8E01-5012ABB08300}" srcOrd="1" destOrd="0" presId="urn:microsoft.com/office/officeart/2005/8/layout/chart3"/>
    <dgm:cxn modelId="{5FF3150C-4267-3E4A-BE65-86943D2D0256}" srcId="{8FCFF2A0-5518-A841-94CE-D571F65F96BB}" destId="{425E453D-589D-5844-A1DD-01B695F72388}" srcOrd="2" destOrd="0" parTransId="{60C35D24-FE95-8C4F-BC6F-CA259E720425}" sibTransId="{F3DA8694-63DE-7C49-A754-550816A24AFE}"/>
    <dgm:cxn modelId="{7AB741B5-CEBF-B641-A204-423EEF2664F9}" type="presOf" srcId="{425E453D-589D-5844-A1DD-01B695F72388}" destId="{3CAD5B22-C6ED-9148-91A5-38F015A17F2F}" srcOrd="0" destOrd="0" presId="urn:microsoft.com/office/officeart/2005/8/layout/chart3"/>
    <dgm:cxn modelId="{66B7A2EE-E9FF-AA4B-B5F9-51EB912DCA35}" type="presParOf" srcId="{0C7F7F28-B4BA-BA42-99E1-5859C89A7867}" destId="{8CCFA6C8-AC77-CF47-ABC8-944906880A59}" srcOrd="0" destOrd="0" presId="urn:microsoft.com/office/officeart/2005/8/layout/chart3"/>
    <dgm:cxn modelId="{8ABEB86E-6F2C-614C-91F4-E07B99538507}" type="presParOf" srcId="{0C7F7F28-B4BA-BA42-99E1-5859C89A7867}" destId="{3C144996-8C2C-2F40-8E01-5012ABB08300}" srcOrd="1" destOrd="0" presId="urn:microsoft.com/office/officeart/2005/8/layout/chart3"/>
    <dgm:cxn modelId="{44DB6A2B-CC51-BC47-A749-C061D3B31247}" type="presParOf" srcId="{0C7F7F28-B4BA-BA42-99E1-5859C89A7867}" destId="{515CA450-A41E-874D-A2A6-C9E0D9BDF8B7}" srcOrd="2" destOrd="0" presId="urn:microsoft.com/office/officeart/2005/8/layout/chart3"/>
    <dgm:cxn modelId="{94B97B44-8174-4E42-8745-DF5A16A5DCE7}" type="presParOf" srcId="{0C7F7F28-B4BA-BA42-99E1-5859C89A7867}" destId="{93F17677-A018-414B-858D-C69E2AEAE6F7}" srcOrd="3" destOrd="0" presId="urn:microsoft.com/office/officeart/2005/8/layout/chart3"/>
    <dgm:cxn modelId="{0663A6ED-E3C2-044F-BAC9-5B418A701B32}" type="presParOf" srcId="{0C7F7F28-B4BA-BA42-99E1-5859C89A7867}" destId="{3CAD5B22-C6ED-9148-91A5-38F015A17F2F}" srcOrd="4" destOrd="0" presId="urn:microsoft.com/office/officeart/2005/8/layout/chart3"/>
    <dgm:cxn modelId="{A1E04BD4-58B4-E048-8BA7-207B9A167123}" type="presParOf" srcId="{0C7F7F28-B4BA-BA42-99E1-5859C89A7867}" destId="{42CCD365-B36F-8C4E-843E-07EE0442D19B}"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FCFF2A0-5518-A841-94CE-D571F65F96BB}" type="doc">
      <dgm:prSet loTypeId="urn:microsoft.com/office/officeart/2005/8/layout/chart3" loCatId="" qsTypeId="urn:microsoft.com/office/officeart/2005/8/quickstyle/simple1" qsCatId="simple" csTypeId="urn:microsoft.com/office/officeart/2005/8/colors/accent2_2" csCatId="accent2" phldr="1"/>
      <dgm:spPr/>
    </dgm:pt>
    <dgm:pt modelId="{37B9BE3F-691D-6C4F-B37D-1163D8BA9C7E}">
      <dgm:prSet phldrT="[Text]"/>
      <dgm:spPr>
        <a:solidFill>
          <a:schemeClr val="bg1">
            <a:lumMod val="75000"/>
          </a:schemeClr>
        </a:solidFill>
      </dgm:spPr>
      <dgm:t>
        <a:bodyPr/>
        <a:lstStyle/>
        <a:p>
          <a:r>
            <a:rPr lang="en-US" dirty="0" smtClean="0"/>
            <a:t>Shared Policies</a:t>
          </a:r>
          <a:endParaRPr lang="en-US" dirty="0"/>
        </a:p>
      </dgm:t>
    </dgm:pt>
    <dgm:pt modelId="{28389C43-6B63-9F44-9F50-96A5BA910AF1}" type="parTrans" cxnId="{DA06713A-7124-4546-AB26-A563DBBEE175}">
      <dgm:prSet/>
      <dgm:spPr/>
      <dgm:t>
        <a:bodyPr/>
        <a:lstStyle/>
        <a:p>
          <a:endParaRPr lang="en-US"/>
        </a:p>
      </dgm:t>
    </dgm:pt>
    <dgm:pt modelId="{565A3DE0-9D61-EE43-8CDE-D53B55993762}" type="sibTrans" cxnId="{DA06713A-7124-4546-AB26-A563DBBEE175}">
      <dgm:prSet/>
      <dgm:spPr/>
      <dgm:t>
        <a:bodyPr/>
        <a:lstStyle/>
        <a:p>
          <a:endParaRPr lang="en-US"/>
        </a:p>
      </dgm:t>
    </dgm:pt>
    <dgm:pt modelId="{3EF4A2FA-595D-264E-BDB7-871ABFEF86C0}">
      <dgm:prSet phldrT="[Text]"/>
      <dgm:spPr>
        <a:solidFill>
          <a:srgbClr val="BFBFBF"/>
        </a:solidFill>
      </dgm:spPr>
      <dgm:t>
        <a:bodyPr/>
        <a:lstStyle/>
        <a:p>
          <a:r>
            <a:rPr lang="en-US" dirty="0" smtClean="0"/>
            <a:t>Trust</a:t>
          </a:r>
          <a:endParaRPr lang="en-US" dirty="0"/>
        </a:p>
      </dgm:t>
    </dgm:pt>
    <dgm:pt modelId="{D1764F4C-4CA4-B345-870F-A633016104E9}" type="parTrans" cxnId="{2AB94222-D814-144E-80A5-826E36504061}">
      <dgm:prSet/>
      <dgm:spPr/>
      <dgm:t>
        <a:bodyPr/>
        <a:lstStyle/>
        <a:p>
          <a:endParaRPr lang="en-US"/>
        </a:p>
      </dgm:t>
    </dgm:pt>
    <dgm:pt modelId="{CEFC9FF5-67D9-6D46-952B-A4A86F589EDC}" type="sibTrans" cxnId="{2AB94222-D814-144E-80A5-826E36504061}">
      <dgm:prSet/>
      <dgm:spPr/>
      <dgm:t>
        <a:bodyPr/>
        <a:lstStyle/>
        <a:p>
          <a:endParaRPr lang="en-US"/>
        </a:p>
      </dgm:t>
    </dgm:pt>
    <dgm:pt modelId="{425E453D-589D-5844-A1DD-01B695F72388}">
      <dgm:prSet phldrT="[Text]"/>
      <dgm:spPr>
        <a:solidFill>
          <a:srgbClr val="BFBFBF"/>
        </a:solidFill>
      </dgm:spPr>
      <dgm:t>
        <a:bodyPr/>
        <a:lstStyle/>
        <a:p>
          <a:r>
            <a:rPr lang="en-US" dirty="0" smtClean="0"/>
            <a:t>Operational Support</a:t>
          </a:r>
          <a:endParaRPr lang="en-US" dirty="0"/>
        </a:p>
      </dgm:t>
    </dgm:pt>
    <dgm:pt modelId="{60C35D24-FE95-8C4F-BC6F-CA259E720425}" type="parTrans" cxnId="{5FF3150C-4267-3E4A-BE65-86943D2D0256}">
      <dgm:prSet/>
      <dgm:spPr/>
      <dgm:t>
        <a:bodyPr/>
        <a:lstStyle/>
        <a:p>
          <a:endParaRPr lang="en-US"/>
        </a:p>
      </dgm:t>
    </dgm:pt>
    <dgm:pt modelId="{F3DA8694-63DE-7C49-A754-550816A24AFE}" type="sibTrans" cxnId="{5FF3150C-4267-3E4A-BE65-86943D2D0256}">
      <dgm:prSet/>
      <dgm:spPr/>
      <dgm:t>
        <a:bodyPr/>
        <a:lstStyle/>
        <a:p>
          <a:endParaRPr lang="en-US"/>
        </a:p>
      </dgm:t>
    </dgm:pt>
    <dgm:pt modelId="{0C7F7F28-B4BA-BA42-99E1-5859C89A7867}" type="pres">
      <dgm:prSet presAssocID="{8FCFF2A0-5518-A841-94CE-D571F65F96BB}" presName="compositeShape" presStyleCnt="0">
        <dgm:presLayoutVars>
          <dgm:chMax val="7"/>
          <dgm:dir/>
          <dgm:resizeHandles val="exact"/>
        </dgm:presLayoutVars>
      </dgm:prSet>
      <dgm:spPr/>
    </dgm:pt>
    <dgm:pt modelId="{8CCFA6C8-AC77-CF47-ABC8-944906880A59}" type="pres">
      <dgm:prSet presAssocID="{8FCFF2A0-5518-A841-94CE-D571F65F96BB}" presName="wedge1" presStyleLbl="node1" presStyleIdx="0" presStyleCnt="3" custLinFactNeighborX="-5039" custLinFactNeighborY="2940"/>
      <dgm:spPr/>
      <dgm:t>
        <a:bodyPr/>
        <a:lstStyle/>
        <a:p>
          <a:endParaRPr lang="en-US"/>
        </a:p>
      </dgm:t>
    </dgm:pt>
    <dgm:pt modelId="{3C144996-8C2C-2F40-8E01-5012ABB08300}" type="pres">
      <dgm:prSet presAssocID="{8FCFF2A0-5518-A841-94CE-D571F65F96BB}" presName="wedge1Tx" presStyleLbl="node1" presStyleIdx="0" presStyleCnt="3">
        <dgm:presLayoutVars>
          <dgm:chMax val="0"/>
          <dgm:chPref val="0"/>
          <dgm:bulletEnabled val="1"/>
        </dgm:presLayoutVars>
      </dgm:prSet>
      <dgm:spPr/>
      <dgm:t>
        <a:bodyPr/>
        <a:lstStyle/>
        <a:p>
          <a:endParaRPr lang="en-US"/>
        </a:p>
      </dgm:t>
    </dgm:pt>
    <dgm:pt modelId="{515CA450-A41E-874D-A2A6-C9E0D9BDF8B7}" type="pres">
      <dgm:prSet presAssocID="{8FCFF2A0-5518-A841-94CE-D571F65F96BB}" presName="wedge2" presStyleLbl="node1" presStyleIdx="1" presStyleCnt="3"/>
      <dgm:spPr/>
      <dgm:t>
        <a:bodyPr/>
        <a:lstStyle/>
        <a:p>
          <a:endParaRPr lang="en-US"/>
        </a:p>
      </dgm:t>
    </dgm:pt>
    <dgm:pt modelId="{93F17677-A018-414B-858D-C69E2AEAE6F7}" type="pres">
      <dgm:prSet presAssocID="{8FCFF2A0-5518-A841-94CE-D571F65F96BB}" presName="wedge2Tx" presStyleLbl="node1" presStyleIdx="1" presStyleCnt="3">
        <dgm:presLayoutVars>
          <dgm:chMax val="0"/>
          <dgm:chPref val="0"/>
          <dgm:bulletEnabled val="1"/>
        </dgm:presLayoutVars>
      </dgm:prSet>
      <dgm:spPr/>
      <dgm:t>
        <a:bodyPr/>
        <a:lstStyle/>
        <a:p>
          <a:endParaRPr lang="en-US"/>
        </a:p>
      </dgm:t>
    </dgm:pt>
    <dgm:pt modelId="{3CAD5B22-C6ED-9148-91A5-38F015A17F2F}" type="pres">
      <dgm:prSet presAssocID="{8FCFF2A0-5518-A841-94CE-D571F65F96BB}" presName="wedge3" presStyleLbl="node1" presStyleIdx="2" presStyleCnt="3"/>
      <dgm:spPr/>
      <dgm:t>
        <a:bodyPr/>
        <a:lstStyle/>
        <a:p>
          <a:endParaRPr lang="en-US"/>
        </a:p>
      </dgm:t>
    </dgm:pt>
    <dgm:pt modelId="{42CCD365-B36F-8C4E-843E-07EE0442D19B}" type="pres">
      <dgm:prSet presAssocID="{8FCFF2A0-5518-A841-94CE-D571F65F96BB}" presName="wedge3Tx" presStyleLbl="node1" presStyleIdx="2" presStyleCnt="3">
        <dgm:presLayoutVars>
          <dgm:chMax val="0"/>
          <dgm:chPref val="0"/>
          <dgm:bulletEnabled val="1"/>
        </dgm:presLayoutVars>
      </dgm:prSet>
      <dgm:spPr/>
      <dgm:t>
        <a:bodyPr/>
        <a:lstStyle/>
        <a:p>
          <a:endParaRPr lang="en-US"/>
        </a:p>
      </dgm:t>
    </dgm:pt>
  </dgm:ptLst>
  <dgm:cxnLst>
    <dgm:cxn modelId="{7BE76D6D-8595-E441-8501-D6B074682F9C}" type="presOf" srcId="{3EF4A2FA-595D-264E-BDB7-871ABFEF86C0}" destId="{515CA450-A41E-874D-A2A6-C9E0D9BDF8B7}" srcOrd="0" destOrd="0" presId="urn:microsoft.com/office/officeart/2005/8/layout/chart3"/>
    <dgm:cxn modelId="{DA06713A-7124-4546-AB26-A563DBBEE175}" srcId="{8FCFF2A0-5518-A841-94CE-D571F65F96BB}" destId="{37B9BE3F-691D-6C4F-B37D-1163D8BA9C7E}" srcOrd="0" destOrd="0" parTransId="{28389C43-6B63-9F44-9F50-96A5BA910AF1}" sibTransId="{565A3DE0-9D61-EE43-8CDE-D53B55993762}"/>
    <dgm:cxn modelId="{BE3EEF4D-F9E0-D84E-9BDD-7C9B68371967}" type="presOf" srcId="{37B9BE3F-691D-6C4F-B37D-1163D8BA9C7E}" destId="{3C144996-8C2C-2F40-8E01-5012ABB08300}" srcOrd="1" destOrd="0" presId="urn:microsoft.com/office/officeart/2005/8/layout/chart3"/>
    <dgm:cxn modelId="{2AB94222-D814-144E-80A5-826E36504061}" srcId="{8FCFF2A0-5518-A841-94CE-D571F65F96BB}" destId="{3EF4A2FA-595D-264E-BDB7-871ABFEF86C0}" srcOrd="1" destOrd="0" parTransId="{D1764F4C-4CA4-B345-870F-A633016104E9}" sibTransId="{CEFC9FF5-67D9-6D46-952B-A4A86F589EDC}"/>
    <dgm:cxn modelId="{5FF3150C-4267-3E4A-BE65-86943D2D0256}" srcId="{8FCFF2A0-5518-A841-94CE-D571F65F96BB}" destId="{425E453D-589D-5844-A1DD-01B695F72388}" srcOrd="2" destOrd="0" parTransId="{60C35D24-FE95-8C4F-BC6F-CA259E720425}" sibTransId="{F3DA8694-63DE-7C49-A754-550816A24AFE}"/>
    <dgm:cxn modelId="{47FFE6C1-8731-C448-B19A-389D4D71EF02}" type="presOf" srcId="{3EF4A2FA-595D-264E-BDB7-871ABFEF86C0}" destId="{93F17677-A018-414B-858D-C69E2AEAE6F7}" srcOrd="1" destOrd="0" presId="urn:microsoft.com/office/officeart/2005/8/layout/chart3"/>
    <dgm:cxn modelId="{EA18DFE6-2BB1-3440-A3CA-A13AA5920424}" type="presOf" srcId="{425E453D-589D-5844-A1DD-01B695F72388}" destId="{3CAD5B22-C6ED-9148-91A5-38F015A17F2F}" srcOrd="0" destOrd="0" presId="urn:microsoft.com/office/officeart/2005/8/layout/chart3"/>
    <dgm:cxn modelId="{982DC531-BEEA-6240-8827-16A687A99267}" type="presOf" srcId="{37B9BE3F-691D-6C4F-B37D-1163D8BA9C7E}" destId="{8CCFA6C8-AC77-CF47-ABC8-944906880A59}" srcOrd="0" destOrd="0" presId="urn:microsoft.com/office/officeart/2005/8/layout/chart3"/>
    <dgm:cxn modelId="{0F4F7AB0-A23E-4E4A-9CD4-1F95AC4C7BEC}" type="presOf" srcId="{425E453D-589D-5844-A1DD-01B695F72388}" destId="{42CCD365-B36F-8C4E-843E-07EE0442D19B}" srcOrd="1" destOrd="0" presId="urn:microsoft.com/office/officeart/2005/8/layout/chart3"/>
    <dgm:cxn modelId="{BF0536EF-C571-3B4A-B5CB-26776930FB79}" type="presOf" srcId="{8FCFF2A0-5518-A841-94CE-D571F65F96BB}" destId="{0C7F7F28-B4BA-BA42-99E1-5859C89A7867}" srcOrd="0" destOrd="0" presId="urn:microsoft.com/office/officeart/2005/8/layout/chart3"/>
    <dgm:cxn modelId="{26602DF7-8B1F-2349-8E23-60D726DE90D9}" type="presParOf" srcId="{0C7F7F28-B4BA-BA42-99E1-5859C89A7867}" destId="{8CCFA6C8-AC77-CF47-ABC8-944906880A59}" srcOrd="0" destOrd="0" presId="urn:microsoft.com/office/officeart/2005/8/layout/chart3"/>
    <dgm:cxn modelId="{B0CB6A9C-3961-F940-ACC2-148FA42AED70}" type="presParOf" srcId="{0C7F7F28-B4BA-BA42-99E1-5859C89A7867}" destId="{3C144996-8C2C-2F40-8E01-5012ABB08300}" srcOrd="1" destOrd="0" presId="urn:microsoft.com/office/officeart/2005/8/layout/chart3"/>
    <dgm:cxn modelId="{8935A038-C84B-9345-8277-FE50ACC2C7A2}" type="presParOf" srcId="{0C7F7F28-B4BA-BA42-99E1-5859C89A7867}" destId="{515CA450-A41E-874D-A2A6-C9E0D9BDF8B7}" srcOrd="2" destOrd="0" presId="urn:microsoft.com/office/officeart/2005/8/layout/chart3"/>
    <dgm:cxn modelId="{FB7E54D3-AB2F-9848-810D-A569070F210B}" type="presParOf" srcId="{0C7F7F28-B4BA-BA42-99E1-5859C89A7867}" destId="{93F17677-A018-414B-858D-C69E2AEAE6F7}" srcOrd="3" destOrd="0" presId="urn:microsoft.com/office/officeart/2005/8/layout/chart3"/>
    <dgm:cxn modelId="{2B1F589B-77C6-F34D-8CC7-3A83DBB2D548}" type="presParOf" srcId="{0C7F7F28-B4BA-BA42-99E1-5859C89A7867}" destId="{3CAD5B22-C6ED-9148-91A5-38F015A17F2F}" srcOrd="4" destOrd="0" presId="urn:microsoft.com/office/officeart/2005/8/layout/chart3"/>
    <dgm:cxn modelId="{063BA328-F342-4648-9BEF-2193B775CEAC}" type="presParOf" srcId="{0C7F7F28-B4BA-BA42-99E1-5859C89A7867}" destId="{42CCD365-B36F-8C4E-843E-07EE0442D19B}"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C83FB63-DC3A-4349-85EF-414DF77632B0}" type="doc">
      <dgm:prSet loTypeId="urn:microsoft.com/office/officeart/2008/layout/VerticalCurvedList" loCatId="" qsTypeId="urn:microsoft.com/office/officeart/2005/8/quickstyle/simple4" qsCatId="simple" csTypeId="urn:microsoft.com/office/officeart/2005/8/colors/accent0_1" csCatId="mainScheme" phldr="1"/>
      <dgm:spPr/>
      <dgm:t>
        <a:bodyPr/>
        <a:lstStyle/>
        <a:p>
          <a:endParaRPr lang="en-US"/>
        </a:p>
      </dgm:t>
    </dgm:pt>
    <dgm:pt modelId="{42EA2EB4-88E7-D346-B982-E472CE1C462E}">
      <dgm:prSet/>
      <dgm:spPr/>
      <dgm:t>
        <a:bodyPr/>
        <a:lstStyle/>
        <a:p>
          <a:pPr rtl="0"/>
          <a:r>
            <a:rPr lang="en-US" smtClean="0"/>
            <a:t>Security Incident Response in Distributed Infrastructures</a:t>
          </a:r>
          <a:endParaRPr lang="en-US"/>
        </a:p>
      </dgm:t>
    </dgm:pt>
    <dgm:pt modelId="{1BEC9A12-7D80-6E44-AFAE-8EBF33FDA1C2}" type="parTrans" cxnId="{1C51BC44-5955-9942-B6EE-EA4A90BA7E93}">
      <dgm:prSet/>
      <dgm:spPr/>
      <dgm:t>
        <a:bodyPr/>
        <a:lstStyle/>
        <a:p>
          <a:endParaRPr lang="en-US"/>
        </a:p>
      </dgm:t>
    </dgm:pt>
    <dgm:pt modelId="{A4D0A67F-943A-9842-94CC-2E4F07779B32}" type="sibTrans" cxnId="{1C51BC44-5955-9942-B6EE-EA4A90BA7E93}">
      <dgm:prSet/>
      <dgm:spPr/>
      <dgm:t>
        <a:bodyPr/>
        <a:lstStyle/>
        <a:p>
          <a:endParaRPr lang="en-US"/>
        </a:p>
      </dgm:t>
    </dgm:pt>
    <dgm:pt modelId="{89757434-8E37-2C45-A36A-4630024A867B}">
      <dgm:prSet/>
      <dgm:spPr/>
      <dgm:t>
        <a:bodyPr/>
        <a:lstStyle/>
        <a:p>
          <a:pPr rtl="0"/>
          <a:r>
            <a:rPr lang="en-US" dirty="0" smtClean="0"/>
            <a:t>The challenge of Federated Identity Management</a:t>
          </a:r>
          <a:endParaRPr lang="en-US" dirty="0"/>
        </a:p>
      </dgm:t>
    </dgm:pt>
    <dgm:pt modelId="{284731D1-1156-3742-863C-0A8BE1BD3E36}" type="parTrans" cxnId="{58E09A51-8CD2-F54C-B7CF-28E58CDC77C9}">
      <dgm:prSet/>
      <dgm:spPr/>
      <dgm:t>
        <a:bodyPr/>
        <a:lstStyle/>
        <a:p>
          <a:endParaRPr lang="en-US"/>
        </a:p>
      </dgm:t>
    </dgm:pt>
    <dgm:pt modelId="{50171B6E-746F-3F4A-8939-51832AB9C4A4}" type="sibTrans" cxnId="{58E09A51-8CD2-F54C-B7CF-28E58CDC77C9}">
      <dgm:prSet/>
      <dgm:spPr/>
      <dgm:t>
        <a:bodyPr/>
        <a:lstStyle/>
        <a:p>
          <a:endParaRPr lang="en-US"/>
        </a:p>
      </dgm:t>
    </dgm:pt>
    <dgm:pt modelId="{886E45F7-D2B9-F344-920A-21ACA610C8D9}">
      <dgm:prSet/>
      <dgm:spPr>
        <a:solidFill>
          <a:srgbClr val="013F5E"/>
        </a:solidFill>
      </dgm:spPr>
      <dgm:t>
        <a:bodyPr/>
        <a:lstStyle/>
        <a:p>
          <a:pPr rtl="0"/>
          <a:r>
            <a:rPr lang="en-US" dirty="0" smtClean="0">
              <a:solidFill>
                <a:srgbClr val="FFFFFF"/>
              </a:solidFill>
            </a:rPr>
            <a:t>What can we do?</a:t>
          </a:r>
          <a:endParaRPr lang="en-US" dirty="0">
            <a:solidFill>
              <a:srgbClr val="FFFFFF"/>
            </a:solidFill>
          </a:endParaRPr>
        </a:p>
      </dgm:t>
    </dgm:pt>
    <dgm:pt modelId="{2004E443-8EDA-6149-850B-71A97CB2429E}" type="parTrans" cxnId="{D2E109CD-A582-834A-8558-2C85A7B70BF4}">
      <dgm:prSet/>
      <dgm:spPr/>
      <dgm:t>
        <a:bodyPr/>
        <a:lstStyle/>
        <a:p>
          <a:endParaRPr lang="en-US"/>
        </a:p>
      </dgm:t>
    </dgm:pt>
    <dgm:pt modelId="{21662C54-A23A-414B-A01C-47D1EA670E1A}" type="sibTrans" cxnId="{D2E109CD-A582-834A-8558-2C85A7B70BF4}">
      <dgm:prSet/>
      <dgm:spPr/>
      <dgm:t>
        <a:bodyPr/>
        <a:lstStyle/>
        <a:p>
          <a:endParaRPr lang="en-US"/>
        </a:p>
      </dgm:t>
    </dgm:pt>
    <dgm:pt modelId="{43D782AF-EE5B-B84B-9BE8-1E45C2431CE9}" type="pres">
      <dgm:prSet presAssocID="{BC83FB63-DC3A-4349-85EF-414DF77632B0}" presName="Name0" presStyleCnt="0">
        <dgm:presLayoutVars>
          <dgm:chMax val="7"/>
          <dgm:chPref val="7"/>
          <dgm:dir/>
        </dgm:presLayoutVars>
      </dgm:prSet>
      <dgm:spPr/>
      <dgm:t>
        <a:bodyPr/>
        <a:lstStyle/>
        <a:p>
          <a:endParaRPr lang="en-US"/>
        </a:p>
      </dgm:t>
    </dgm:pt>
    <dgm:pt modelId="{2BF73D21-95A0-A24F-B5C9-94A61803EB56}" type="pres">
      <dgm:prSet presAssocID="{BC83FB63-DC3A-4349-85EF-414DF77632B0}" presName="Name1" presStyleCnt="0"/>
      <dgm:spPr/>
    </dgm:pt>
    <dgm:pt modelId="{42203F0B-BE69-844D-B7FD-3199D5D314B2}" type="pres">
      <dgm:prSet presAssocID="{BC83FB63-DC3A-4349-85EF-414DF77632B0}" presName="cycle" presStyleCnt="0"/>
      <dgm:spPr/>
    </dgm:pt>
    <dgm:pt modelId="{98E79D2B-4E9C-DE41-99A0-3B7FBCD93D19}" type="pres">
      <dgm:prSet presAssocID="{BC83FB63-DC3A-4349-85EF-414DF77632B0}" presName="srcNode" presStyleLbl="node1" presStyleIdx="0" presStyleCnt="3"/>
      <dgm:spPr/>
    </dgm:pt>
    <dgm:pt modelId="{9B49A2B1-2001-054C-8C38-4B6CDA8A245F}" type="pres">
      <dgm:prSet presAssocID="{BC83FB63-DC3A-4349-85EF-414DF77632B0}" presName="conn" presStyleLbl="parChTrans1D2" presStyleIdx="0" presStyleCnt="1"/>
      <dgm:spPr/>
      <dgm:t>
        <a:bodyPr/>
        <a:lstStyle/>
        <a:p>
          <a:endParaRPr lang="en-US"/>
        </a:p>
      </dgm:t>
    </dgm:pt>
    <dgm:pt modelId="{6788A935-F96D-0B48-95FA-99FCFB118B11}" type="pres">
      <dgm:prSet presAssocID="{BC83FB63-DC3A-4349-85EF-414DF77632B0}" presName="extraNode" presStyleLbl="node1" presStyleIdx="0" presStyleCnt="3"/>
      <dgm:spPr/>
    </dgm:pt>
    <dgm:pt modelId="{49DD8B81-6837-7A43-B664-141F6C86E65B}" type="pres">
      <dgm:prSet presAssocID="{BC83FB63-DC3A-4349-85EF-414DF77632B0}" presName="dstNode" presStyleLbl="node1" presStyleIdx="0" presStyleCnt="3"/>
      <dgm:spPr/>
    </dgm:pt>
    <dgm:pt modelId="{A3F1603A-6117-124E-801D-DE29C7F4765C}" type="pres">
      <dgm:prSet presAssocID="{42EA2EB4-88E7-D346-B982-E472CE1C462E}" presName="text_1" presStyleLbl="node1" presStyleIdx="0" presStyleCnt="3">
        <dgm:presLayoutVars>
          <dgm:bulletEnabled val="1"/>
        </dgm:presLayoutVars>
      </dgm:prSet>
      <dgm:spPr/>
      <dgm:t>
        <a:bodyPr/>
        <a:lstStyle/>
        <a:p>
          <a:endParaRPr lang="en-US"/>
        </a:p>
      </dgm:t>
    </dgm:pt>
    <dgm:pt modelId="{D36C518E-E1E2-794A-ACD0-B19B64CE4786}" type="pres">
      <dgm:prSet presAssocID="{42EA2EB4-88E7-D346-B982-E472CE1C462E}" presName="accent_1" presStyleCnt="0"/>
      <dgm:spPr/>
    </dgm:pt>
    <dgm:pt modelId="{84CBE633-5722-BE4D-AFAF-1576C6D8F182}" type="pres">
      <dgm:prSet presAssocID="{42EA2EB4-88E7-D346-B982-E472CE1C462E}" presName="accentRepeatNode" presStyleLbl="solidFgAcc1" presStyleIdx="0" presStyleCnt="3"/>
      <dgm:spPr/>
    </dgm:pt>
    <dgm:pt modelId="{D2DE0EA6-79A0-B547-B3E2-BD0313AF5F3E}" type="pres">
      <dgm:prSet presAssocID="{89757434-8E37-2C45-A36A-4630024A867B}" presName="text_2" presStyleLbl="node1" presStyleIdx="1" presStyleCnt="3">
        <dgm:presLayoutVars>
          <dgm:bulletEnabled val="1"/>
        </dgm:presLayoutVars>
      </dgm:prSet>
      <dgm:spPr/>
      <dgm:t>
        <a:bodyPr/>
        <a:lstStyle/>
        <a:p>
          <a:endParaRPr lang="en-US"/>
        </a:p>
      </dgm:t>
    </dgm:pt>
    <dgm:pt modelId="{2BCF26FD-88CE-C94B-AAA4-3A9B433365D5}" type="pres">
      <dgm:prSet presAssocID="{89757434-8E37-2C45-A36A-4630024A867B}" presName="accent_2" presStyleCnt="0"/>
      <dgm:spPr/>
    </dgm:pt>
    <dgm:pt modelId="{A83865FB-6630-AE4C-B0F1-AF100533DAB1}" type="pres">
      <dgm:prSet presAssocID="{89757434-8E37-2C45-A36A-4630024A867B}" presName="accentRepeatNode" presStyleLbl="solidFgAcc1" presStyleIdx="1" presStyleCnt="3"/>
      <dgm:spPr/>
    </dgm:pt>
    <dgm:pt modelId="{EC45A062-FB7E-CD44-B0F0-4E73B5C59DA5}" type="pres">
      <dgm:prSet presAssocID="{886E45F7-D2B9-F344-920A-21ACA610C8D9}" presName="text_3" presStyleLbl="node1" presStyleIdx="2" presStyleCnt="3">
        <dgm:presLayoutVars>
          <dgm:bulletEnabled val="1"/>
        </dgm:presLayoutVars>
      </dgm:prSet>
      <dgm:spPr/>
      <dgm:t>
        <a:bodyPr/>
        <a:lstStyle/>
        <a:p>
          <a:endParaRPr lang="en-US"/>
        </a:p>
      </dgm:t>
    </dgm:pt>
    <dgm:pt modelId="{C71759B9-B9F2-514D-B547-C2A9C3B788D5}" type="pres">
      <dgm:prSet presAssocID="{886E45F7-D2B9-F344-920A-21ACA610C8D9}" presName="accent_3" presStyleCnt="0"/>
      <dgm:spPr/>
    </dgm:pt>
    <dgm:pt modelId="{FC579DDE-5160-5E47-94E2-8BAAF22D5D9B}" type="pres">
      <dgm:prSet presAssocID="{886E45F7-D2B9-F344-920A-21ACA610C8D9}" presName="accentRepeatNode" presStyleLbl="solidFgAcc1" presStyleIdx="2" presStyleCnt="3"/>
      <dgm:spPr/>
    </dgm:pt>
  </dgm:ptLst>
  <dgm:cxnLst>
    <dgm:cxn modelId="{E010F7F8-8657-C24D-BCEE-013765760361}" type="presOf" srcId="{89757434-8E37-2C45-A36A-4630024A867B}" destId="{D2DE0EA6-79A0-B547-B3E2-BD0313AF5F3E}" srcOrd="0" destOrd="0" presId="urn:microsoft.com/office/officeart/2008/layout/VerticalCurvedList"/>
    <dgm:cxn modelId="{1C51BC44-5955-9942-B6EE-EA4A90BA7E93}" srcId="{BC83FB63-DC3A-4349-85EF-414DF77632B0}" destId="{42EA2EB4-88E7-D346-B982-E472CE1C462E}" srcOrd="0" destOrd="0" parTransId="{1BEC9A12-7D80-6E44-AFAE-8EBF33FDA1C2}" sibTransId="{A4D0A67F-943A-9842-94CC-2E4F07779B32}"/>
    <dgm:cxn modelId="{58E09A51-8CD2-F54C-B7CF-28E58CDC77C9}" srcId="{BC83FB63-DC3A-4349-85EF-414DF77632B0}" destId="{89757434-8E37-2C45-A36A-4630024A867B}" srcOrd="1" destOrd="0" parTransId="{284731D1-1156-3742-863C-0A8BE1BD3E36}" sibTransId="{50171B6E-746F-3F4A-8939-51832AB9C4A4}"/>
    <dgm:cxn modelId="{81402178-2E55-8849-BBD8-351CF61167F0}" type="presOf" srcId="{BC83FB63-DC3A-4349-85EF-414DF77632B0}" destId="{43D782AF-EE5B-B84B-9BE8-1E45C2431CE9}" srcOrd="0" destOrd="0" presId="urn:microsoft.com/office/officeart/2008/layout/VerticalCurvedList"/>
    <dgm:cxn modelId="{D2E109CD-A582-834A-8558-2C85A7B70BF4}" srcId="{BC83FB63-DC3A-4349-85EF-414DF77632B0}" destId="{886E45F7-D2B9-F344-920A-21ACA610C8D9}" srcOrd="2" destOrd="0" parTransId="{2004E443-8EDA-6149-850B-71A97CB2429E}" sibTransId="{21662C54-A23A-414B-A01C-47D1EA670E1A}"/>
    <dgm:cxn modelId="{86769CC6-C369-C742-87A3-D44E19E9889B}" type="presOf" srcId="{886E45F7-D2B9-F344-920A-21ACA610C8D9}" destId="{EC45A062-FB7E-CD44-B0F0-4E73B5C59DA5}" srcOrd="0" destOrd="0" presId="urn:microsoft.com/office/officeart/2008/layout/VerticalCurvedList"/>
    <dgm:cxn modelId="{910F7242-0F73-9540-9DEE-E3A7338B9271}" type="presOf" srcId="{A4D0A67F-943A-9842-94CC-2E4F07779B32}" destId="{9B49A2B1-2001-054C-8C38-4B6CDA8A245F}" srcOrd="0" destOrd="0" presId="urn:microsoft.com/office/officeart/2008/layout/VerticalCurvedList"/>
    <dgm:cxn modelId="{B2EE7155-1D12-FC4D-A9DE-2D594ED6BE73}" type="presOf" srcId="{42EA2EB4-88E7-D346-B982-E472CE1C462E}" destId="{A3F1603A-6117-124E-801D-DE29C7F4765C}" srcOrd="0" destOrd="0" presId="urn:microsoft.com/office/officeart/2008/layout/VerticalCurvedList"/>
    <dgm:cxn modelId="{CF79102B-CB16-364E-8777-69B93C975E83}" type="presParOf" srcId="{43D782AF-EE5B-B84B-9BE8-1E45C2431CE9}" destId="{2BF73D21-95A0-A24F-B5C9-94A61803EB56}" srcOrd="0" destOrd="0" presId="urn:microsoft.com/office/officeart/2008/layout/VerticalCurvedList"/>
    <dgm:cxn modelId="{D660A80D-1A7B-2B4B-A484-370A152FDC2E}" type="presParOf" srcId="{2BF73D21-95A0-A24F-B5C9-94A61803EB56}" destId="{42203F0B-BE69-844D-B7FD-3199D5D314B2}" srcOrd="0" destOrd="0" presId="urn:microsoft.com/office/officeart/2008/layout/VerticalCurvedList"/>
    <dgm:cxn modelId="{E51FBA10-AB94-504C-8227-EABFF0796CBA}" type="presParOf" srcId="{42203F0B-BE69-844D-B7FD-3199D5D314B2}" destId="{98E79D2B-4E9C-DE41-99A0-3B7FBCD93D19}" srcOrd="0" destOrd="0" presId="urn:microsoft.com/office/officeart/2008/layout/VerticalCurvedList"/>
    <dgm:cxn modelId="{56A3FC62-3A52-4E44-8DB4-A79CB40DA964}" type="presParOf" srcId="{42203F0B-BE69-844D-B7FD-3199D5D314B2}" destId="{9B49A2B1-2001-054C-8C38-4B6CDA8A245F}" srcOrd="1" destOrd="0" presId="urn:microsoft.com/office/officeart/2008/layout/VerticalCurvedList"/>
    <dgm:cxn modelId="{76C8DEA9-655B-0D4F-BCB4-33F29DFAB7C8}" type="presParOf" srcId="{42203F0B-BE69-844D-B7FD-3199D5D314B2}" destId="{6788A935-F96D-0B48-95FA-99FCFB118B11}" srcOrd="2" destOrd="0" presId="urn:microsoft.com/office/officeart/2008/layout/VerticalCurvedList"/>
    <dgm:cxn modelId="{1758E741-3C2B-7D48-A2D3-05DDE4F85507}" type="presParOf" srcId="{42203F0B-BE69-844D-B7FD-3199D5D314B2}" destId="{49DD8B81-6837-7A43-B664-141F6C86E65B}" srcOrd="3" destOrd="0" presId="urn:microsoft.com/office/officeart/2008/layout/VerticalCurvedList"/>
    <dgm:cxn modelId="{9DF89748-E593-C049-8179-3451387F66CD}" type="presParOf" srcId="{2BF73D21-95A0-A24F-B5C9-94A61803EB56}" destId="{A3F1603A-6117-124E-801D-DE29C7F4765C}" srcOrd="1" destOrd="0" presId="urn:microsoft.com/office/officeart/2008/layout/VerticalCurvedList"/>
    <dgm:cxn modelId="{3FE98C77-AE17-2547-9B27-5D02FF31E0FD}" type="presParOf" srcId="{2BF73D21-95A0-A24F-B5C9-94A61803EB56}" destId="{D36C518E-E1E2-794A-ACD0-B19B64CE4786}" srcOrd="2" destOrd="0" presId="urn:microsoft.com/office/officeart/2008/layout/VerticalCurvedList"/>
    <dgm:cxn modelId="{CADD7CCC-69C0-FB41-9D82-8E283EDD3D83}" type="presParOf" srcId="{D36C518E-E1E2-794A-ACD0-B19B64CE4786}" destId="{84CBE633-5722-BE4D-AFAF-1576C6D8F182}" srcOrd="0" destOrd="0" presId="urn:microsoft.com/office/officeart/2008/layout/VerticalCurvedList"/>
    <dgm:cxn modelId="{8EC56199-B0C1-2C44-8745-5456761194B8}" type="presParOf" srcId="{2BF73D21-95A0-A24F-B5C9-94A61803EB56}" destId="{D2DE0EA6-79A0-B547-B3E2-BD0313AF5F3E}" srcOrd="3" destOrd="0" presId="urn:microsoft.com/office/officeart/2008/layout/VerticalCurvedList"/>
    <dgm:cxn modelId="{77D69256-F6AE-7A45-B33B-0B026A29321C}" type="presParOf" srcId="{2BF73D21-95A0-A24F-B5C9-94A61803EB56}" destId="{2BCF26FD-88CE-C94B-AAA4-3A9B433365D5}" srcOrd="4" destOrd="0" presId="urn:microsoft.com/office/officeart/2008/layout/VerticalCurvedList"/>
    <dgm:cxn modelId="{165AD50D-281D-7A4E-8058-1A9F2D3B2FD3}" type="presParOf" srcId="{2BCF26FD-88CE-C94B-AAA4-3A9B433365D5}" destId="{A83865FB-6630-AE4C-B0F1-AF100533DAB1}" srcOrd="0" destOrd="0" presId="urn:microsoft.com/office/officeart/2008/layout/VerticalCurvedList"/>
    <dgm:cxn modelId="{2D9C6DBF-9F22-4744-B3AC-68963C2D55B3}" type="presParOf" srcId="{2BF73D21-95A0-A24F-B5C9-94A61803EB56}" destId="{EC45A062-FB7E-CD44-B0F0-4E73B5C59DA5}" srcOrd="5" destOrd="0" presId="urn:microsoft.com/office/officeart/2008/layout/VerticalCurvedList"/>
    <dgm:cxn modelId="{B63CF21E-FE6C-0547-9562-D8F7132AEBE7}" type="presParOf" srcId="{2BF73D21-95A0-A24F-B5C9-94A61803EB56}" destId="{C71759B9-B9F2-514D-B547-C2A9C3B788D5}" srcOrd="6" destOrd="0" presId="urn:microsoft.com/office/officeart/2008/layout/VerticalCurvedList"/>
    <dgm:cxn modelId="{86267FF5-DDAA-E34E-B152-FF73AD983863}" type="presParOf" srcId="{C71759B9-B9F2-514D-B547-C2A9C3B788D5}" destId="{FC579DDE-5160-5E47-94E2-8BAAF22D5D9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9A2B1-2001-054C-8C38-4B6CDA8A245F}">
      <dsp:nvSpPr>
        <dsp:cNvPr id="0" name=""/>
        <dsp:cNvSpPr/>
      </dsp:nvSpPr>
      <dsp:spPr>
        <a:xfrm>
          <a:off x="-5356025" y="-820272"/>
          <a:ext cx="6378178" cy="6378178"/>
        </a:xfrm>
        <a:prstGeom prst="blockArc">
          <a:avLst>
            <a:gd name="adj1" fmla="val 18900000"/>
            <a:gd name="adj2" fmla="val 2700000"/>
            <a:gd name="adj3" fmla="val 339"/>
          </a:avLst>
        </a:prstGeom>
        <a:noFill/>
        <a:ln w="6350" cap="flat" cmpd="sng" algn="ctr">
          <a:solidFill>
            <a:schemeClr val="dk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3F1603A-6117-124E-801D-DE29C7F4765C}">
      <dsp:nvSpPr>
        <dsp:cNvPr id="0" name=""/>
        <dsp:cNvSpPr/>
      </dsp:nvSpPr>
      <dsp:spPr>
        <a:xfrm>
          <a:off x="657583" y="473763"/>
          <a:ext cx="10186337" cy="94752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52099" tIns="81280" rIns="81280" bIns="81280" numCol="1" spcCol="1270" anchor="ctr" anchorCtr="0">
          <a:noAutofit/>
        </a:bodyPr>
        <a:lstStyle/>
        <a:p>
          <a:pPr lvl="0" algn="l" defTabSz="1422400" rtl="0">
            <a:lnSpc>
              <a:spcPct val="90000"/>
            </a:lnSpc>
            <a:spcBef>
              <a:spcPct val="0"/>
            </a:spcBef>
            <a:spcAft>
              <a:spcPct val="35000"/>
            </a:spcAft>
          </a:pPr>
          <a:r>
            <a:rPr lang="en-US" sz="3200" kern="1200" smtClean="0"/>
            <a:t>Security Incident Response in Distributed Infrastructures</a:t>
          </a:r>
          <a:endParaRPr lang="en-US" sz="3200" kern="1200"/>
        </a:p>
      </dsp:txBody>
      <dsp:txXfrm>
        <a:off x="657583" y="473763"/>
        <a:ext cx="10186337" cy="947526"/>
      </dsp:txXfrm>
    </dsp:sp>
    <dsp:sp modelId="{84CBE633-5722-BE4D-AFAF-1576C6D8F182}">
      <dsp:nvSpPr>
        <dsp:cNvPr id="0" name=""/>
        <dsp:cNvSpPr/>
      </dsp:nvSpPr>
      <dsp:spPr>
        <a:xfrm>
          <a:off x="65379" y="355322"/>
          <a:ext cx="1184408" cy="1184408"/>
        </a:xfrm>
        <a:prstGeom prst="ellipse">
          <a:avLst/>
        </a:prstGeom>
        <a:solidFill>
          <a:schemeClr val="lt1">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2DE0EA6-79A0-B547-B3E2-BD0313AF5F3E}">
      <dsp:nvSpPr>
        <dsp:cNvPr id="0" name=""/>
        <dsp:cNvSpPr/>
      </dsp:nvSpPr>
      <dsp:spPr>
        <a:xfrm>
          <a:off x="1002009" y="1895053"/>
          <a:ext cx="9841911" cy="94752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52099" tIns="81280" rIns="81280" bIns="81280" numCol="1" spcCol="1270" anchor="ctr" anchorCtr="0">
          <a:noAutofit/>
        </a:bodyPr>
        <a:lstStyle/>
        <a:p>
          <a:pPr lvl="0" algn="l" defTabSz="1422400" rtl="0">
            <a:lnSpc>
              <a:spcPct val="90000"/>
            </a:lnSpc>
            <a:spcBef>
              <a:spcPct val="0"/>
            </a:spcBef>
            <a:spcAft>
              <a:spcPct val="35000"/>
            </a:spcAft>
          </a:pPr>
          <a:r>
            <a:rPr lang="en-US" sz="3200" kern="1200" dirty="0" smtClean="0"/>
            <a:t>The challenge of Federated Identity Management</a:t>
          </a:r>
          <a:endParaRPr lang="en-US" sz="3200" kern="1200" dirty="0"/>
        </a:p>
      </dsp:txBody>
      <dsp:txXfrm>
        <a:off x="1002009" y="1895053"/>
        <a:ext cx="9841911" cy="947526"/>
      </dsp:txXfrm>
    </dsp:sp>
    <dsp:sp modelId="{A83865FB-6630-AE4C-B0F1-AF100533DAB1}">
      <dsp:nvSpPr>
        <dsp:cNvPr id="0" name=""/>
        <dsp:cNvSpPr/>
      </dsp:nvSpPr>
      <dsp:spPr>
        <a:xfrm>
          <a:off x="409805" y="1776612"/>
          <a:ext cx="1184408" cy="1184408"/>
        </a:xfrm>
        <a:prstGeom prst="ellipse">
          <a:avLst/>
        </a:prstGeom>
        <a:solidFill>
          <a:schemeClr val="lt1">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C45A062-FB7E-CD44-B0F0-4E73B5C59DA5}">
      <dsp:nvSpPr>
        <dsp:cNvPr id="0" name=""/>
        <dsp:cNvSpPr/>
      </dsp:nvSpPr>
      <dsp:spPr>
        <a:xfrm>
          <a:off x="657583" y="3316343"/>
          <a:ext cx="10186337" cy="94752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52099" tIns="81280" rIns="81280" bIns="81280" numCol="1" spcCol="1270" anchor="ctr" anchorCtr="0">
          <a:noAutofit/>
        </a:bodyPr>
        <a:lstStyle/>
        <a:p>
          <a:pPr lvl="0" algn="l" defTabSz="1422400" rtl="0">
            <a:lnSpc>
              <a:spcPct val="90000"/>
            </a:lnSpc>
            <a:spcBef>
              <a:spcPct val="0"/>
            </a:spcBef>
            <a:spcAft>
              <a:spcPct val="35000"/>
            </a:spcAft>
          </a:pPr>
          <a:r>
            <a:rPr lang="en-US" sz="3200" kern="1200" smtClean="0"/>
            <a:t>What can we do?</a:t>
          </a:r>
          <a:endParaRPr lang="en-US" sz="3200" kern="1200"/>
        </a:p>
      </dsp:txBody>
      <dsp:txXfrm>
        <a:off x="657583" y="3316343"/>
        <a:ext cx="10186337" cy="947526"/>
      </dsp:txXfrm>
    </dsp:sp>
    <dsp:sp modelId="{FC579DDE-5160-5E47-94E2-8BAAF22D5D9B}">
      <dsp:nvSpPr>
        <dsp:cNvPr id="0" name=""/>
        <dsp:cNvSpPr/>
      </dsp:nvSpPr>
      <dsp:spPr>
        <a:xfrm>
          <a:off x="65379" y="3197902"/>
          <a:ext cx="1184408" cy="1184408"/>
        </a:xfrm>
        <a:prstGeom prst="ellipse">
          <a:avLst/>
        </a:prstGeom>
        <a:solidFill>
          <a:schemeClr val="lt1">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91D6A-3452-644C-92F8-4596CDBF7DF9}">
      <dsp:nvSpPr>
        <dsp:cNvPr id="0" name=""/>
        <dsp:cNvSpPr/>
      </dsp:nvSpPr>
      <dsp:spPr>
        <a:xfrm>
          <a:off x="0" y="193866"/>
          <a:ext cx="8043333" cy="1064700"/>
        </a:xfrm>
        <a:prstGeom prst="rect">
          <a:avLst/>
        </a:prstGeom>
        <a:noFill/>
        <a:ln w="12700" cap="flat" cmpd="sng" algn="ctr">
          <a:solidFill>
            <a:srgbClr val="19405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4252" tIns="270764" rIns="624252"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latin typeface="Arial"/>
              <a:cs typeface="Arial"/>
            </a:rPr>
            <a:t>Require that a security incident response capability exists with sufficient authority to mitigate, contain the spread of, and remediate the effects of an incident. </a:t>
          </a:r>
        </a:p>
      </dsp:txBody>
      <dsp:txXfrm>
        <a:off x="0" y="193866"/>
        <a:ext cx="8043333" cy="1064700"/>
      </dsp:txXfrm>
    </dsp:sp>
    <dsp:sp modelId="{72AD5A6B-F2FE-3440-BD87-04573B5264DB}">
      <dsp:nvSpPr>
        <dsp:cNvPr id="0" name=""/>
        <dsp:cNvSpPr/>
      </dsp:nvSpPr>
      <dsp:spPr>
        <a:xfrm>
          <a:off x="402166" y="1986"/>
          <a:ext cx="5630333" cy="383760"/>
        </a:xfrm>
        <a:prstGeom prst="roundRect">
          <a:avLst/>
        </a:prstGeom>
        <a:solidFill>
          <a:srgbClr val="194054"/>
        </a:solidFill>
        <a:ln w="12700" cap="flat" cmpd="sng" algn="ctr">
          <a:solidFill>
            <a:srgbClr val="19405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813" tIns="0" rIns="212813" bIns="0" numCol="1" spcCol="1270" anchor="ctr" anchorCtr="0">
          <a:noAutofit/>
        </a:bodyPr>
        <a:lstStyle/>
        <a:p>
          <a:pPr lvl="0" algn="l" defTabSz="711200" rtl="0">
            <a:lnSpc>
              <a:spcPct val="90000"/>
            </a:lnSpc>
            <a:spcBef>
              <a:spcPct val="0"/>
            </a:spcBef>
            <a:spcAft>
              <a:spcPct val="35000"/>
            </a:spcAft>
          </a:pPr>
          <a:r>
            <a:rPr lang="en-US" sz="1600" kern="1200" dirty="0" smtClean="0">
              <a:latin typeface="Arial"/>
              <a:cs typeface="Arial"/>
            </a:rPr>
            <a:t>Operational Security</a:t>
          </a:r>
          <a:endParaRPr lang="en-US" sz="1600" kern="1200" dirty="0">
            <a:latin typeface="Arial"/>
            <a:cs typeface="Arial"/>
          </a:endParaRPr>
        </a:p>
      </dsp:txBody>
      <dsp:txXfrm>
        <a:off x="420900" y="20720"/>
        <a:ext cx="5592865" cy="346292"/>
      </dsp:txXfrm>
    </dsp:sp>
    <dsp:sp modelId="{42F5E718-215B-1F4F-A2BA-C2C3F2B8B8C0}">
      <dsp:nvSpPr>
        <dsp:cNvPr id="0" name=""/>
        <dsp:cNvSpPr/>
      </dsp:nvSpPr>
      <dsp:spPr>
        <a:xfrm>
          <a:off x="0" y="1520646"/>
          <a:ext cx="8043333" cy="1126125"/>
        </a:xfrm>
        <a:prstGeom prst="rect">
          <a:avLst/>
        </a:prstGeom>
        <a:noFill/>
        <a:ln w="12700" cap="flat" cmpd="sng" algn="ctr">
          <a:solidFill>
            <a:srgbClr val="19405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4252" tIns="270764" rIns="624252"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latin typeface="Arial"/>
              <a:cs typeface="Arial"/>
            </a:rPr>
            <a:t>Assure confidentiality of information exchanged</a:t>
          </a:r>
          <a:endParaRPr lang="en-US" sz="1600" kern="1200" dirty="0">
            <a:latin typeface="Arial"/>
            <a:cs typeface="Arial"/>
          </a:endParaRPr>
        </a:p>
        <a:p>
          <a:pPr marL="171450" lvl="1" indent="-171450" algn="l" defTabSz="711200" rtl="0">
            <a:lnSpc>
              <a:spcPct val="90000"/>
            </a:lnSpc>
            <a:spcBef>
              <a:spcPct val="0"/>
            </a:spcBef>
            <a:spcAft>
              <a:spcPct val="15000"/>
            </a:spcAft>
            <a:buChar char="••"/>
          </a:pPr>
          <a:r>
            <a:rPr lang="en-US" sz="1600" kern="1200" smtClean="0">
              <a:latin typeface="Arial"/>
              <a:cs typeface="Arial"/>
            </a:rPr>
            <a:t>Identify trusted contacts</a:t>
          </a:r>
          <a:endParaRPr lang="en-US" sz="1600" kern="1200">
            <a:latin typeface="Arial"/>
            <a:cs typeface="Arial"/>
          </a:endParaRPr>
        </a:p>
        <a:p>
          <a:pPr marL="171450" lvl="1" indent="-171450" algn="l" defTabSz="711200" rtl="0">
            <a:lnSpc>
              <a:spcPct val="90000"/>
            </a:lnSpc>
            <a:spcBef>
              <a:spcPct val="0"/>
            </a:spcBef>
            <a:spcAft>
              <a:spcPct val="15000"/>
            </a:spcAft>
            <a:buChar char="••"/>
          </a:pPr>
          <a:r>
            <a:rPr lang="en-US" sz="1600" kern="1200" smtClean="0">
              <a:latin typeface="Arial"/>
              <a:cs typeface="Arial"/>
            </a:rPr>
            <a:t>Guarantee a response during collaboration </a:t>
          </a:r>
          <a:endParaRPr lang="en-US" sz="1600" kern="1200">
            <a:latin typeface="Arial"/>
            <a:cs typeface="Arial"/>
          </a:endParaRPr>
        </a:p>
      </dsp:txBody>
      <dsp:txXfrm>
        <a:off x="0" y="1520646"/>
        <a:ext cx="8043333" cy="1126125"/>
      </dsp:txXfrm>
    </dsp:sp>
    <dsp:sp modelId="{524AA2F5-D056-9B4D-80A8-88A1D94EA4FE}">
      <dsp:nvSpPr>
        <dsp:cNvPr id="0" name=""/>
        <dsp:cNvSpPr/>
      </dsp:nvSpPr>
      <dsp:spPr>
        <a:xfrm>
          <a:off x="402166" y="1328767"/>
          <a:ext cx="5630333" cy="383760"/>
        </a:xfrm>
        <a:prstGeom prst="roundRect">
          <a:avLst/>
        </a:prstGeom>
        <a:solidFill>
          <a:srgbClr val="194054"/>
        </a:solidFill>
        <a:ln w="12700" cap="flat" cmpd="sng" algn="ctr">
          <a:solidFill>
            <a:srgbClr val="19405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813" tIns="0" rIns="212813" bIns="0" numCol="1" spcCol="1270" anchor="ctr" anchorCtr="0">
          <a:noAutofit/>
        </a:bodyPr>
        <a:lstStyle/>
        <a:p>
          <a:pPr lvl="0" algn="l" defTabSz="711200" rtl="0">
            <a:lnSpc>
              <a:spcPct val="90000"/>
            </a:lnSpc>
            <a:spcBef>
              <a:spcPct val="0"/>
            </a:spcBef>
            <a:spcAft>
              <a:spcPct val="35000"/>
            </a:spcAft>
          </a:pPr>
          <a:r>
            <a:rPr lang="en-US" sz="1600" kern="1200" smtClean="0">
              <a:latin typeface="Arial"/>
              <a:cs typeface="Arial"/>
            </a:rPr>
            <a:t>Incident Response</a:t>
          </a:r>
          <a:endParaRPr lang="en-US" sz="1600" kern="1200">
            <a:latin typeface="Arial"/>
            <a:cs typeface="Arial"/>
          </a:endParaRPr>
        </a:p>
      </dsp:txBody>
      <dsp:txXfrm>
        <a:off x="420900" y="1347501"/>
        <a:ext cx="5592865" cy="346292"/>
      </dsp:txXfrm>
    </dsp:sp>
    <dsp:sp modelId="{771AA0E1-7BC7-8A40-932C-97C7C7A74D29}">
      <dsp:nvSpPr>
        <dsp:cNvPr id="0" name=""/>
        <dsp:cNvSpPr/>
      </dsp:nvSpPr>
      <dsp:spPr>
        <a:xfrm>
          <a:off x="0" y="2908852"/>
          <a:ext cx="8043333" cy="880425"/>
        </a:xfrm>
        <a:prstGeom prst="rect">
          <a:avLst/>
        </a:prstGeom>
        <a:noFill/>
        <a:ln w="12700" cap="flat" cmpd="sng" algn="ctr">
          <a:solidFill>
            <a:srgbClr val="19405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4252" tIns="270764" rIns="624252"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smtClean="0">
              <a:latin typeface="Arial"/>
              <a:cs typeface="Arial"/>
            </a:rPr>
            <a:t>Improve the usefulness of logs</a:t>
          </a:r>
          <a:endParaRPr lang="en-US" sz="1600" kern="1200">
            <a:latin typeface="Arial"/>
            <a:cs typeface="Arial"/>
          </a:endParaRPr>
        </a:p>
        <a:p>
          <a:pPr marL="171450" lvl="1" indent="-171450" algn="l" defTabSz="711200" rtl="0">
            <a:lnSpc>
              <a:spcPct val="90000"/>
            </a:lnSpc>
            <a:spcBef>
              <a:spcPct val="0"/>
            </a:spcBef>
            <a:spcAft>
              <a:spcPct val="15000"/>
            </a:spcAft>
            <a:buChar char="••"/>
          </a:pPr>
          <a:r>
            <a:rPr lang="en-US" sz="1600" kern="1200" smtClean="0">
              <a:latin typeface="Arial"/>
              <a:cs typeface="Arial"/>
            </a:rPr>
            <a:t>Ensure logs are kept in accordance with policy</a:t>
          </a:r>
          <a:endParaRPr lang="en-US" sz="1600" kern="1200">
            <a:latin typeface="Arial"/>
            <a:cs typeface="Arial"/>
          </a:endParaRPr>
        </a:p>
      </dsp:txBody>
      <dsp:txXfrm>
        <a:off x="0" y="2908852"/>
        <a:ext cx="8043333" cy="880425"/>
      </dsp:txXfrm>
    </dsp:sp>
    <dsp:sp modelId="{E5A40FE6-436F-D941-9231-20FD66426C01}">
      <dsp:nvSpPr>
        <dsp:cNvPr id="0" name=""/>
        <dsp:cNvSpPr/>
      </dsp:nvSpPr>
      <dsp:spPr>
        <a:xfrm>
          <a:off x="402166" y="2716972"/>
          <a:ext cx="5630333" cy="383760"/>
        </a:xfrm>
        <a:prstGeom prst="roundRect">
          <a:avLst/>
        </a:prstGeom>
        <a:solidFill>
          <a:srgbClr val="194054"/>
        </a:solidFill>
        <a:ln w="12700" cap="flat" cmpd="sng" algn="ctr">
          <a:solidFill>
            <a:srgbClr val="19405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813" tIns="0" rIns="212813" bIns="0" numCol="1" spcCol="1270" anchor="ctr" anchorCtr="0">
          <a:noAutofit/>
        </a:bodyPr>
        <a:lstStyle/>
        <a:p>
          <a:pPr lvl="0" algn="l" defTabSz="711200" rtl="0">
            <a:lnSpc>
              <a:spcPct val="90000"/>
            </a:lnSpc>
            <a:spcBef>
              <a:spcPct val="0"/>
            </a:spcBef>
            <a:spcAft>
              <a:spcPct val="35000"/>
            </a:spcAft>
          </a:pPr>
          <a:r>
            <a:rPr lang="en-US" sz="1600" kern="1200" smtClean="0">
              <a:latin typeface="Arial"/>
              <a:cs typeface="Arial"/>
            </a:rPr>
            <a:t>Traceability</a:t>
          </a:r>
          <a:endParaRPr lang="en-US" sz="1600" kern="1200">
            <a:latin typeface="Arial"/>
            <a:cs typeface="Arial"/>
          </a:endParaRPr>
        </a:p>
      </dsp:txBody>
      <dsp:txXfrm>
        <a:off x="420900" y="2735706"/>
        <a:ext cx="5592865" cy="346292"/>
      </dsp:txXfrm>
    </dsp:sp>
    <dsp:sp modelId="{D324087F-E08B-B841-821F-1A060BE4DC17}">
      <dsp:nvSpPr>
        <dsp:cNvPr id="0" name=""/>
        <dsp:cNvSpPr/>
      </dsp:nvSpPr>
      <dsp:spPr>
        <a:xfrm>
          <a:off x="0" y="4051357"/>
          <a:ext cx="8043333" cy="614250"/>
        </a:xfrm>
        <a:prstGeom prst="rect">
          <a:avLst/>
        </a:prstGeom>
        <a:noFill/>
        <a:ln w="12700" cap="flat" cmpd="sng" algn="ctr">
          <a:solidFill>
            <a:srgbClr val="19405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4252" tIns="270764" rIns="624252"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latin typeface="Arial"/>
              <a:cs typeface="Arial"/>
            </a:rPr>
            <a:t>Confirm that end users are aware of an appropriate AUP</a:t>
          </a:r>
          <a:endParaRPr lang="en-US" sz="1600" kern="1200" dirty="0">
            <a:latin typeface="Arial"/>
            <a:cs typeface="Arial"/>
          </a:endParaRPr>
        </a:p>
      </dsp:txBody>
      <dsp:txXfrm>
        <a:off x="0" y="4051357"/>
        <a:ext cx="8043333" cy="614250"/>
      </dsp:txXfrm>
    </dsp:sp>
    <dsp:sp modelId="{10EE4DC9-4BE5-7E4F-9DCB-9BC6EC744319}">
      <dsp:nvSpPr>
        <dsp:cNvPr id="0" name=""/>
        <dsp:cNvSpPr/>
      </dsp:nvSpPr>
      <dsp:spPr>
        <a:xfrm>
          <a:off x="402166" y="3859477"/>
          <a:ext cx="5630333" cy="383760"/>
        </a:xfrm>
        <a:prstGeom prst="roundRect">
          <a:avLst/>
        </a:prstGeom>
        <a:solidFill>
          <a:srgbClr val="194054"/>
        </a:solidFill>
        <a:ln w="12700" cap="flat" cmpd="sng" algn="ctr">
          <a:solidFill>
            <a:srgbClr val="19405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813" tIns="0" rIns="212813" bIns="0" numCol="1" spcCol="1270" anchor="ctr" anchorCtr="0">
          <a:noAutofit/>
        </a:bodyPr>
        <a:lstStyle/>
        <a:p>
          <a:pPr lvl="0" algn="l" defTabSz="711200" rtl="0">
            <a:lnSpc>
              <a:spcPct val="90000"/>
            </a:lnSpc>
            <a:spcBef>
              <a:spcPct val="0"/>
            </a:spcBef>
            <a:spcAft>
              <a:spcPct val="35000"/>
            </a:spcAft>
          </a:pPr>
          <a:r>
            <a:rPr lang="en-US" sz="1600" kern="1200" dirty="0" smtClean="0">
              <a:latin typeface="Arial"/>
              <a:cs typeface="Arial"/>
            </a:rPr>
            <a:t>Participant Responsibilities</a:t>
          </a:r>
          <a:endParaRPr lang="en-US" sz="1600" kern="1200" dirty="0">
            <a:latin typeface="Arial"/>
            <a:cs typeface="Arial"/>
          </a:endParaRPr>
        </a:p>
      </dsp:txBody>
      <dsp:txXfrm>
        <a:off x="420900" y="3878211"/>
        <a:ext cx="5592865" cy="34629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FA6C8-AC77-CF47-ABC8-944906880A59}">
      <dsp:nvSpPr>
        <dsp:cNvPr id="0" name=""/>
        <dsp:cNvSpPr/>
      </dsp:nvSpPr>
      <dsp:spPr>
        <a:xfrm>
          <a:off x="697427" y="436741"/>
          <a:ext cx="3979164" cy="3979164"/>
        </a:xfrm>
        <a:prstGeom prst="pie">
          <a:avLst>
            <a:gd name="adj1" fmla="val 16200000"/>
            <a:gd name="adj2" fmla="val 18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Shared Policies</a:t>
          </a:r>
          <a:endParaRPr lang="en-US" sz="2100" kern="1200" dirty="0"/>
        </a:p>
      </dsp:txBody>
      <dsp:txXfrm>
        <a:off x="2860861" y="1170992"/>
        <a:ext cx="1350073" cy="1326388"/>
      </dsp:txXfrm>
    </dsp:sp>
    <dsp:sp modelId="{515CA450-A41E-874D-A2A6-C9E0D9BDF8B7}">
      <dsp:nvSpPr>
        <dsp:cNvPr id="0" name=""/>
        <dsp:cNvSpPr/>
      </dsp:nvSpPr>
      <dsp:spPr>
        <a:xfrm>
          <a:off x="692821" y="438181"/>
          <a:ext cx="3979164" cy="3979164"/>
        </a:xfrm>
        <a:prstGeom prst="pie">
          <a:avLst>
            <a:gd name="adj1" fmla="val 1800000"/>
            <a:gd name="adj2" fmla="val 9000000"/>
          </a:avLst>
        </a:prstGeom>
        <a:solidFill>
          <a:srgbClr val="F6791C">
            <a:alpha val="58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Trust</a:t>
          </a:r>
          <a:endParaRPr lang="en-US" sz="2100" kern="1200" dirty="0"/>
        </a:p>
      </dsp:txBody>
      <dsp:txXfrm>
        <a:off x="1782354" y="2948844"/>
        <a:ext cx="1800098" cy="1231646"/>
      </dsp:txXfrm>
    </dsp:sp>
    <dsp:sp modelId="{3CAD5B22-C6ED-9148-91A5-38F015A17F2F}">
      <dsp:nvSpPr>
        <dsp:cNvPr id="0" name=""/>
        <dsp:cNvSpPr/>
      </dsp:nvSpPr>
      <dsp:spPr>
        <a:xfrm>
          <a:off x="692821" y="438181"/>
          <a:ext cx="3979164" cy="3979164"/>
        </a:xfrm>
        <a:prstGeom prst="pie">
          <a:avLst>
            <a:gd name="adj1" fmla="val 9000000"/>
            <a:gd name="adj2" fmla="val 1620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Operational Support</a:t>
          </a:r>
          <a:endParaRPr lang="en-US" sz="2100" kern="1200" dirty="0"/>
        </a:p>
      </dsp:txBody>
      <dsp:txXfrm>
        <a:off x="1119160" y="1219803"/>
        <a:ext cx="1350073" cy="132638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FA6C8-AC77-CF47-ABC8-944906880A59}">
      <dsp:nvSpPr>
        <dsp:cNvPr id="0" name=""/>
        <dsp:cNvSpPr/>
      </dsp:nvSpPr>
      <dsp:spPr>
        <a:xfrm>
          <a:off x="697427" y="436741"/>
          <a:ext cx="3979164" cy="3979164"/>
        </a:xfrm>
        <a:prstGeom prst="pie">
          <a:avLst>
            <a:gd name="adj1" fmla="val 16200000"/>
            <a:gd name="adj2" fmla="val 18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Shared Policies</a:t>
          </a:r>
          <a:endParaRPr lang="en-US" sz="2100" kern="1200" dirty="0"/>
        </a:p>
      </dsp:txBody>
      <dsp:txXfrm>
        <a:off x="2860861" y="1170992"/>
        <a:ext cx="1350073" cy="1326388"/>
      </dsp:txXfrm>
    </dsp:sp>
    <dsp:sp modelId="{515CA450-A41E-874D-A2A6-C9E0D9BDF8B7}">
      <dsp:nvSpPr>
        <dsp:cNvPr id="0" name=""/>
        <dsp:cNvSpPr/>
      </dsp:nvSpPr>
      <dsp:spPr>
        <a:xfrm>
          <a:off x="692821" y="438181"/>
          <a:ext cx="3979164" cy="3979164"/>
        </a:xfrm>
        <a:prstGeom prst="pie">
          <a:avLst>
            <a:gd name="adj1" fmla="val 1800000"/>
            <a:gd name="adj2" fmla="val 9000000"/>
          </a:avLst>
        </a:prstGeom>
        <a:solidFill>
          <a:srgbClr val="F6791C">
            <a:alpha val="58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Trust</a:t>
          </a:r>
          <a:endParaRPr lang="en-US" sz="2100" kern="1200" dirty="0"/>
        </a:p>
      </dsp:txBody>
      <dsp:txXfrm>
        <a:off x="1782354" y="2948844"/>
        <a:ext cx="1800098" cy="1231646"/>
      </dsp:txXfrm>
    </dsp:sp>
    <dsp:sp modelId="{3CAD5B22-C6ED-9148-91A5-38F015A17F2F}">
      <dsp:nvSpPr>
        <dsp:cNvPr id="0" name=""/>
        <dsp:cNvSpPr/>
      </dsp:nvSpPr>
      <dsp:spPr>
        <a:xfrm>
          <a:off x="692821" y="438181"/>
          <a:ext cx="3979164" cy="3979164"/>
        </a:xfrm>
        <a:prstGeom prst="pie">
          <a:avLst>
            <a:gd name="adj1" fmla="val 9000000"/>
            <a:gd name="adj2" fmla="val 1620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Operational Support</a:t>
          </a:r>
          <a:endParaRPr lang="en-US" sz="2100" kern="1200" dirty="0"/>
        </a:p>
      </dsp:txBody>
      <dsp:txXfrm>
        <a:off x="1119160" y="1219803"/>
        <a:ext cx="1350073" cy="132638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FA6C8-AC77-CF47-ABC8-944906880A59}">
      <dsp:nvSpPr>
        <dsp:cNvPr id="0" name=""/>
        <dsp:cNvSpPr/>
      </dsp:nvSpPr>
      <dsp:spPr>
        <a:xfrm>
          <a:off x="368065" y="314139"/>
          <a:ext cx="2862132" cy="2862132"/>
        </a:xfrm>
        <a:prstGeom prst="pie">
          <a:avLst>
            <a:gd name="adj1" fmla="val 16200000"/>
            <a:gd name="adj2" fmla="val 18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Shared Policies</a:t>
          </a:r>
          <a:endParaRPr lang="en-US" sz="1500" kern="1200" dirty="0"/>
        </a:p>
      </dsp:txBody>
      <dsp:txXfrm>
        <a:off x="1924180" y="842271"/>
        <a:ext cx="971080" cy="954044"/>
      </dsp:txXfrm>
    </dsp:sp>
    <dsp:sp modelId="{515CA450-A41E-874D-A2A6-C9E0D9BDF8B7}">
      <dsp:nvSpPr>
        <dsp:cNvPr id="0" name=""/>
        <dsp:cNvSpPr/>
      </dsp:nvSpPr>
      <dsp:spPr>
        <a:xfrm>
          <a:off x="364752" y="315175"/>
          <a:ext cx="2862132" cy="2862132"/>
        </a:xfrm>
        <a:prstGeom prst="pie">
          <a:avLst>
            <a:gd name="adj1" fmla="val 1800000"/>
            <a:gd name="adj2" fmla="val 9000000"/>
          </a:avLst>
        </a:prstGeom>
        <a:solidFill>
          <a:srgbClr val="F6791C">
            <a:alpha val="58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Trust</a:t>
          </a:r>
          <a:endParaRPr lang="en-US" sz="1500" kern="1200" dirty="0"/>
        </a:p>
      </dsp:txBody>
      <dsp:txXfrm>
        <a:off x="1148431" y="2121044"/>
        <a:ext cx="1294774" cy="885898"/>
      </dsp:txXfrm>
    </dsp:sp>
    <dsp:sp modelId="{3CAD5B22-C6ED-9148-91A5-38F015A17F2F}">
      <dsp:nvSpPr>
        <dsp:cNvPr id="0" name=""/>
        <dsp:cNvSpPr/>
      </dsp:nvSpPr>
      <dsp:spPr>
        <a:xfrm>
          <a:off x="364752" y="315175"/>
          <a:ext cx="2862132" cy="2862132"/>
        </a:xfrm>
        <a:prstGeom prst="pie">
          <a:avLst>
            <a:gd name="adj1" fmla="val 9000000"/>
            <a:gd name="adj2" fmla="val 1620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Operational Support</a:t>
          </a:r>
          <a:endParaRPr lang="en-US" sz="1500" kern="1200" dirty="0"/>
        </a:p>
      </dsp:txBody>
      <dsp:txXfrm>
        <a:off x="671409" y="877380"/>
        <a:ext cx="971080" cy="9540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9A2B1-2001-054C-8C38-4B6CDA8A245F}">
      <dsp:nvSpPr>
        <dsp:cNvPr id="0" name=""/>
        <dsp:cNvSpPr/>
      </dsp:nvSpPr>
      <dsp:spPr>
        <a:xfrm>
          <a:off x="-5356025" y="-820272"/>
          <a:ext cx="6378178" cy="6378178"/>
        </a:xfrm>
        <a:prstGeom prst="blockArc">
          <a:avLst>
            <a:gd name="adj1" fmla="val 18900000"/>
            <a:gd name="adj2" fmla="val 2700000"/>
            <a:gd name="adj3" fmla="val 339"/>
          </a:avLst>
        </a:prstGeom>
        <a:noFill/>
        <a:ln w="6350" cap="flat" cmpd="sng" algn="ctr">
          <a:solidFill>
            <a:schemeClr val="dk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3F1603A-6117-124E-801D-DE29C7F4765C}">
      <dsp:nvSpPr>
        <dsp:cNvPr id="0" name=""/>
        <dsp:cNvSpPr/>
      </dsp:nvSpPr>
      <dsp:spPr>
        <a:xfrm>
          <a:off x="657583" y="473763"/>
          <a:ext cx="10186337" cy="947526"/>
        </a:xfrm>
        <a:prstGeom prst="rect">
          <a:avLst/>
        </a:prstGeom>
        <a:solidFill>
          <a:srgbClr val="013F5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52099" tIns="81280" rIns="81280" bIns="81280" numCol="1" spcCol="1270" anchor="ctr" anchorCtr="0">
          <a:noAutofit/>
        </a:bodyPr>
        <a:lstStyle/>
        <a:p>
          <a:pPr lvl="0" algn="l" defTabSz="1422400" rtl="0">
            <a:lnSpc>
              <a:spcPct val="90000"/>
            </a:lnSpc>
            <a:spcBef>
              <a:spcPct val="0"/>
            </a:spcBef>
            <a:spcAft>
              <a:spcPct val="35000"/>
            </a:spcAft>
          </a:pPr>
          <a:r>
            <a:rPr lang="en-US" sz="3200" kern="1200" smtClean="0">
              <a:solidFill>
                <a:srgbClr val="FFFFFF"/>
              </a:solidFill>
            </a:rPr>
            <a:t>Security Incident Response in Distributed Infrastructures</a:t>
          </a:r>
          <a:endParaRPr lang="en-US" sz="3200" kern="1200">
            <a:solidFill>
              <a:srgbClr val="FFFFFF"/>
            </a:solidFill>
          </a:endParaRPr>
        </a:p>
      </dsp:txBody>
      <dsp:txXfrm>
        <a:off x="657583" y="473763"/>
        <a:ext cx="10186337" cy="947526"/>
      </dsp:txXfrm>
    </dsp:sp>
    <dsp:sp modelId="{84CBE633-5722-BE4D-AFAF-1576C6D8F182}">
      <dsp:nvSpPr>
        <dsp:cNvPr id="0" name=""/>
        <dsp:cNvSpPr/>
      </dsp:nvSpPr>
      <dsp:spPr>
        <a:xfrm>
          <a:off x="65379" y="355322"/>
          <a:ext cx="1184408" cy="1184408"/>
        </a:xfrm>
        <a:prstGeom prst="ellipse">
          <a:avLst/>
        </a:prstGeom>
        <a:solidFill>
          <a:schemeClr val="lt1">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2DE0EA6-79A0-B547-B3E2-BD0313AF5F3E}">
      <dsp:nvSpPr>
        <dsp:cNvPr id="0" name=""/>
        <dsp:cNvSpPr/>
      </dsp:nvSpPr>
      <dsp:spPr>
        <a:xfrm>
          <a:off x="1002009" y="1895053"/>
          <a:ext cx="9841911" cy="94752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52099" tIns="81280" rIns="81280" bIns="81280" numCol="1" spcCol="1270" anchor="ctr" anchorCtr="0">
          <a:noAutofit/>
        </a:bodyPr>
        <a:lstStyle/>
        <a:p>
          <a:pPr lvl="0" algn="l" defTabSz="1422400" rtl="0">
            <a:lnSpc>
              <a:spcPct val="90000"/>
            </a:lnSpc>
            <a:spcBef>
              <a:spcPct val="0"/>
            </a:spcBef>
            <a:spcAft>
              <a:spcPct val="35000"/>
            </a:spcAft>
          </a:pPr>
          <a:r>
            <a:rPr lang="en-US" sz="3200" kern="1200" dirty="0" smtClean="0"/>
            <a:t>The challenge of Federated Identity Management</a:t>
          </a:r>
          <a:endParaRPr lang="en-US" sz="3200" kern="1200" dirty="0"/>
        </a:p>
      </dsp:txBody>
      <dsp:txXfrm>
        <a:off x="1002009" y="1895053"/>
        <a:ext cx="9841911" cy="947526"/>
      </dsp:txXfrm>
    </dsp:sp>
    <dsp:sp modelId="{A83865FB-6630-AE4C-B0F1-AF100533DAB1}">
      <dsp:nvSpPr>
        <dsp:cNvPr id="0" name=""/>
        <dsp:cNvSpPr/>
      </dsp:nvSpPr>
      <dsp:spPr>
        <a:xfrm>
          <a:off x="409805" y="1776612"/>
          <a:ext cx="1184408" cy="1184408"/>
        </a:xfrm>
        <a:prstGeom prst="ellipse">
          <a:avLst/>
        </a:prstGeom>
        <a:solidFill>
          <a:schemeClr val="lt1">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C45A062-FB7E-CD44-B0F0-4E73B5C59DA5}">
      <dsp:nvSpPr>
        <dsp:cNvPr id="0" name=""/>
        <dsp:cNvSpPr/>
      </dsp:nvSpPr>
      <dsp:spPr>
        <a:xfrm>
          <a:off x="657583" y="3316343"/>
          <a:ext cx="10186337" cy="94752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52099" tIns="81280" rIns="81280" bIns="81280" numCol="1" spcCol="1270" anchor="ctr" anchorCtr="0">
          <a:noAutofit/>
        </a:bodyPr>
        <a:lstStyle/>
        <a:p>
          <a:pPr lvl="0" algn="l" defTabSz="1422400" rtl="0">
            <a:lnSpc>
              <a:spcPct val="90000"/>
            </a:lnSpc>
            <a:spcBef>
              <a:spcPct val="0"/>
            </a:spcBef>
            <a:spcAft>
              <a:spcPct val="35000"/>
            </a:spcAft>
          </a:pPr>
          <a:r>
            <a:rPr lang="en-US" sz="3200" kern="1200" smtClean="0"/>
            <a:t>What can we do?</a:t>
          </a:r>
          <a:endParaRPr lang="en-US" sz="3200" kern="1200"/>
        </a:p>
      </dsp:txBody>
      <dsp:txXfrm>
        <a:off x="657583" y="3316343"/>
        <a:ext cx="10186337" cy="947526"/>
      </dsp:txXfrm>
    </dsp:sp>
    <dsp:sp modelId="{FC579DDE-5160-5E47-94E2-8BAAF22D5D9B}">
      <dsp:nvSpPr>
        <dsp:cNvPr id="0" name=""/>
        <dsp:cNvSpPr/>
      </dsp:nvSpPr>
      <dsp:spPr>
        <a:xfrm>
          <a:off x="65379" y="3197902"/>
          <a:ext cx="1184408" cy="1184408"/>
        </a:xfrm>
        <a:prstGeom prst="ellipse">
          <a:avLst/>
        </a:prstGeom>
        <a:solidFill>
          <a:schemeClr val="lt1">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FA6C8-AC77-CF47-ABC8-944906880A59}">
      <dsp:nvSpPr>
        <dsp:cNvPr id="0" name=""/>
        <dsp:cNvSpPr/>
      </dsp:nvSpPr>
      <dsp:spPr>
        <a:xfrm>
          <a:off x="3367116" y="436741"/>
          <a:ext cx="3979164" cy="3979164"/>
        </a:xfrm>
        <a:prstGeom prst="pie">
          <a:avLst>
            <a:gd name="adj1" fmla="val 16200000"/>
            <a:gd name="adj2" fmla="val 18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Shared Policies</a:t>
          </a:r>
          <a:endParaRPr lang="en-US" sz="2100" kern="1200" dirty="0"/>
        </a:p>
      </dsp:txBody>
      <dsp:txXfrm>
        <a:off x="5530549" y="1170992"/>
        <a:ext cx="1350073" cy="1326388"/>
      </dsp:txXfrm>
    </dsp:sp>
    <dsp:sp modelId="{515CA450-A41E-874D-A2A6-C9E0D9BDF8B7}">
      <dsp:nvSpPr>
        <dsp:cNvPr id="0" name=""/>
        <dsp:cNvSpPr/>
      </dsp:nvSpPr>
      <dsp:spPr>
        <a:xfrm>
          <a:off x="3362509" y="438181"/>
          <a:ext cx="3979164" cy="3979164"/>
        </a:xfrm>
        <a:prstGeom prst="pie">
          <a:avLst>
            <a:gd name="adj1" fmla="val 1800000"/>
            <a:gd name="adj2" fmla="val 90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Trust</a:t>
          </a:r>
          <a:endParaRPr lang="en-US" sz="2100" kern="1200" dirty="0"/>
        </a:p>
      </dsp:txBody>
      <dsp:txXfrm>
        <a:off x="4452042" y="2948844"/>
        <a:ext cx="1800098" cy="1231646"/>
      </dsp:txXfrm>
    </dsp:sp>
    <dsp:sp modelId="{3CAD5B22-C6ED-9148-91A5-38F015A17F2F}">
      <dsp:nvSpPr>
        <dsp:cNvPr id="0" name=""/>
        <dsp:cNvSpPr/>
      </dsp:nvSpPr>
      <dsp:spPr>
        <a:xfrm>
          <a:off x="3362509" y="438181"/>
          <a:ext cx="3979164" cy="3979164"/>
        </a:xfrm>
        <a:prstGeom prst="pie">
          <a:avLst>
            <a:gd name="adj1" fmla="val 9000000"/>
            <a:gd name="adj2" fmla="val 162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Operational Support</a:t>
          </a:r>
          <a:endParaRPr lang="en-US" sz="2100" kern="1200" dirty="0"/>
        </a:p>
      </dsp:txBody>
      <dsp:txXfrm>
        <a:off x="3788848" y="1219803"/>
        <a:ext cx="1350073" cy="13263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9A2B1-2001-054C-8C38-4B6CDA8A245F}">
      <dsp:nvSpPr>
        <dsp:cNvPr id="0" name=""/>
        <dsp:cNvSpPr/>
      </dsp:nvSpPr>
      <dsp:spPr>
        <a:xfrm>
          <a:off x="-5356025" y="-820272"/>
          <a:ext cx="6378178" cy="6378178"/>
        </a:xfrm>
        <a:prstGeom prst="blockArc">
          <a:avLst>
            <a:gd name="adj1" fmla="val 18900000"/>
            <a:gd name="adj2" fmla="val 2700000"/>
            <a:gd name="adj3" fmla="val 339"/>
          </a:avLst>
        </a:prstGeom>
        <a:noFill/>
        <a:ln w="6350" cap="flat" cmpd="sng" algn="ctr">
          <a:solidFill>
            <a:schemeClr val="dk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3F1603A-6117-124E-801D-DE29C7F4765C}">
      <dsp:nvSpPr>
        <dsp:cNvPr id="0" name=""/>
        <dsp:cNvSpPr/>
      </dsp:nvSpPr>
      <dsp:spPr>
        <a:xfrm>
          <a:off x="657583" y="473763"/>
          <a:ext cx="10186337" cy="94752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52099" tIns="81280" rIns="81280" bIns="81280" numCol="1" spcCol="1270" anchor="ctr" anchorCtr="0">
          <a:noAutofit/>
        </a:bodyPr>
        <a:lstStyle/>
        <a:p>
          <a:pPr lvl="0" algn="l" defTabSz="1422400" rtl="0">
            <a:lnSpc>
              <a:spcPct val="90000"/>
            </a:lnSpc>
            <a:spcBef>
              <a:spcPct val="0"/>
            </a:spcBef>
            <a:spcAft>
              <a:spcPct val="35000"/>
            </a:spcAft>
          </a:pPr>
          <a:r>
            <a:rPr lang="en-US" sz="3200" kern="1200" smtClean="0"/>
            <a:t>Security Incident Response in Distributed Infrastructures</a:t>
          </a:r>
          <a:endParaRPr lang="en-US" sz="3200" kern="1200"/>
        </a:p>
      </dsp:txBody>
      <dsp:txXfrm>
        <a:off x="657583" y="473763"/>
        <a:ext cx="10186337" cy="947526"/>
      </dsp:txXfrm>
    </dsp:sp>
    <dsp:sp modelId="{84CBE633-5722-BE4D-AFAF-1576C6D8F182}">
      <dsp:nvSpPr>
        <dsp:cNvPr id="0" name=""/>
        <dsp:cNvSpPr/>
      </dsp:nvSpPr>
      <dsp:spPr>
        <a:xfrm>
          <a:off x="65379" y="355322"/>
          <a:ext cx="1184408" cy="1184408"/>
        </a:xfrm>
        <a:prstGeom prst="ellipse">
          <a:avLst/>
        </a:prstGeom>
        <a:solidFill>
          <a:schemeClr val="lt1">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2DE0EA6-79A0-B547-B3E2-BD0313AF5F3E}">
      <dsp:nvSpPr>
        <dsp:cNvPr id="0" name=""/>
        <dsp:cNvSpPr/>
      </dsp:nvSpPr>
      <dsp:spPr>
        <a:xfrm>
          <a:off x="1002009" y="1895053"/>
          <a:ext cx="9841911" cy="947526"/>
        </a:xfrm>
        <a:prstGeom prst="rect">
          <a:avLst/>
        </a:prstGeom>
        <a:solidFill>
          <a:srgbClr val="013F5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52099" tIns="81280" rIns="81280" bIns="81280" numCol="1" spcCol="1270" anchor="ctr" anchorCtr="0">
          <a:noAutofit/>
        </a:bodyPr>
        <a:lstStyle/>
        <a:p>
          <a:pPr lvl="0" algn="l" defTabSz="1422400" rtl="0">
            <a:lnSpc>
              <a:spcPct val="90000"/>
            </a:lnSpc>
            <a:spcBef>
              <a:spcPct val="0"/>
            </a:spcBef>
            <a:spcAft>
              <a:spcPct val="35000"/>
            </a:spcAft>
          </a:pPr>
          <a:r>
            <a:rPr lang="en-US" sz="3200" kern="1200" dirty="0" smtClean="0">
              <a:solidFill>
                <a:schemeClr val="bg1"/>
              </a:solidFill>
            </a:rPr>
            <a:t>The challenge of Federated Identity Management</a:t>
          </a:r>
          <a:endParaRPr lang="en-US" sz="3200" kern="1200" dirty="0">
            <a:solidFill>
              <a:schemeClr val="bg1"/>
            </a:solidFill>
          </a:endParaRPr>
        </a:p>
      </dsp:txBody>
      <dsp:txXfrm>
        <a:off x="1002009" y="1895053"/>
        <a:ext cx="9841911" cy="947526"/>
      </dsp:txXfrm>
    </dsp:sp>
    <dsp:sp modelId="{A83865FB-6630-AE4C-B0F1-AF100533DAB1}">
      <dsp:nvSpPr>
        <dsp:cNvPr id="0" name=""/>
        <dsp:cNvSpPr/>
      </dsp:nvSpPr>
      <dsp:spPr>
        <a:xfrm>
          <a:off x="409805" y="1776612"/>
          <a:ext cx="1184408" cy="1184408"/>
        </a:xfrm>
        <a:prstGeom prst="ellipse">
          <a:avLst/>
        </a:prstGeom>
        <a:solidFill>
          <a:schemeClr val="lt1">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C45A062-FB7E-CD44-B0F0-4E73B5C59DA5}">
      <dsp:nvSpPr>
        <dsp:cNvPr id="0" name=""/>
        <dsp:cNvSpPr/>
      </dsp:nvSpPr>
      <dsp:spPr>
        <a:xfrm>
          <a:off x="657583" y="3316343"/>
          <a:ext cx="10186337" cy="94752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52099" tIns="81280" rIns="81280" bIns="81280" numCol="1" spcCol="1270" anchor="ctr" anchorCtr="0">
          <a:noAutofit/>
        </a:bodyPr>
        <a:lstStyle/>
        <a:p>
          <a:pPr lvl="0" algn="l" defTabSz="1422400" rtl="0">
            <a:lnSpc>
              <a:spcPct val="90000"/>
            </a:lnSpc>
            <a:spcBef>
              <a:spcPct val="0"/>
            </a:spcBef>
            <a:spcAft>
              <a:spcPct val="35000"/>
            </a:spcAft>
          </a:pPr>
          <a:r>
            <a:rPr lang="en-US" sz="3200" kern="1200" smtClean="0"/>
            <a:t>What can we do?</a:t>
          </a:r>
          <a:endParaRPr lang="en-US" sz="3200" kern="1200"/>
        </a:p>
      </dsp:txBody>
      <dsp:txXfrm>
        <a:off x="657583" y="3316343"/>
        <a:ext cx="10186337" cy="947526"/>
      </dsp:txXfrm>
    </dsp:sp>
    <dsp:sp modelId="{FC579DDE-5160-5E47-94E2-8BAAF22D5D9B}">
      <dsp:nvSpPr>
        <dsp:cNvPr id="0" name=""/>
        <dsp:cNvSpPr/>
      </dsp:nvSpPr>
      <dsp:spPr>
        <a:xfrm>
          <a:off x="65379" y="3197902"/>
          <a:ext cx="1184408" cy="1184408"/>
        </a:xfrm>
        <a:prstGeom prst="ellipse">
          <a:avLst/>
        </a:prstGeom>
        <a:solidFill>
          <a:schemeClr val="lt1">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FA6C8-AC77-CF47-ABC8-944906880A59}">
      <dsp:nvSpPr>
        <dsp:cNvPr id="0" name=""/>
        <dsp:cNvSpPr/>
      </dsp:nvSpPr>
      <dsp:spPr>
        <a:xfrm>
          <a:off x="3367116" y="436741"/>
          <a:ext cx="3979164" cy="3979164"/>
        </a:xfrm>
        <a:prstGeom prst="pie">
          <a:avLst>
            <a:gd name="adj1" fmla="val 16200000"/>
            <a:gd name="adj2" fmla="val 18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Shared Policies</a:t>
          </a:r>
          <a:endParaRPr lang="en-US" sz="2100" kern="1200" dirty="0"/>
        </a:p>
      </dsp:txBody>
      <dsp:txXfrm>
        <a:off x="5530549" y="1170992"/>
        <a:ext cx="1350073" cy="1326388"/>
      </dsp:txXfrm>
    </dsp:sp>
    <dsp:sp modelId="{515CA450-A41E-874D-A2A6-C9E0D9BDF8B7}">
      <dsp:nvSpPr>
        <dsp:cNvPr id="0" name=""/>
        <dsp:cNvSpPr/>
      </dsp:nvSpPr>
      <dsp:spPr>
        <a:xfrm>
          <a:off x="3362509" y="438181"/>
          <a:ext cx="3979164" cy="3979164"/>
        </a:xfrm>
        <a:prstGeom prst="pie">
          <a:avLst>
            <a:gd name="adj1" fmla="val 1800000"/>
            <a:gd name="adj2" fmla="val 90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Trust</a:t>
          </a:r>
          <a:endParaRPr lang="en-US" sz="2100" kern="1200" dirty="0"/>
        </a:p>
      </dsp:txBody>
      <dsp:txXfrm>
        <a:off x="4452042" y="2948844"/>
        <a:ext cx="1800098" cy="1231646"/>
      </dsp:txXfrm>
    </dsp:sp>
    <dsp:sp modelId="{3CAD5B22-C6ED-9148-91A5-38F015A17F2F}">
      <dsp:nvSpPr>
        <dsp:cNvPr id="0" name=""/>
        <dsp:cNvSpPr/>
      </dsp:nvSpPr>
      <dsp:spPr>
        <a:xfrm>
          <a:off x="3362509" y="438181"/>
          <a:ext cx="3979164" cy="3979164"/>
        </a:xfrm>
        <a:prstGeom prst="pie">
          <a:avLst>
            <a:gd name="adj1" fmla="val 9000000"/>
            <a:gd name="adj2" fmla="val 162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Operational Support</a:t>
          </a:r>
          <a:endParaRPr lang="en-US" sz="2100" kern="1200" dirty="0"/>
        </a:p>
      </dsp:txBody>
      <dsp:txXfrm>
        <a:off x="3788848" y="1219803"/>
        <a:ext cx="1350073" cy="13263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FA6C8-AC77-CF47-ABC8-944906880A59}">
      <dsp:nvSpPr>
        <dsp:cNvPr id="0" name=""/>
        <dsp:cNvSpPr/>
      </dsp:nvSpPr>
      <dsp:spPr>
        <a:xfrm>
          <a:off x="723885" y="436741"/>
          <a:ext cx="3979164" cy="3979164"/>
        </a:xfrm>
        <a:prstGeom prst="pie">
          <a:avLst>
            <a:gd name="adj1" fmla="val 16200000"/>
            <a:gd name="adj2" fmla="val 180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Shared Policies</a:t>
          </a:r>
          <a:endParaRPr lang="en-US" sz="2100" kern="1200" dirty="0"/>
        </a:p>
      </dsp:txBody>
      <dsp:txXfrm>
        <a:off x="2887319" y="1170992"/>
        <a:ext cx="1350073" cy="1326388"/>
      </dsp:txXfrm>
    </dsp:sp>
    <dsp:sp modelId="{515CA450-A41E-874D-A2A6-C9E0D9BDF8B7}">
      <dsp:nvSpPr>
        <dsp:cNvPr id="0" name=""/>
        <dsp:cNvSpPr/>
      </dsp:nvSpPr>
      <dsp:spPr>
        <a:xfrm>
          <a:off x="719279" y="438181"/>
          <a:ext cx="3979164" cy="3979164"/>
        </a:xfrm>
        <a:prstGeom prst="pie">
          <a:avLst>
            <a:gd name="adj1" fmla="val 1800000"/>
            <a:gd name="adj2" fmla="val 90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Trust</a:t>
          </a:r>
          <a:endParaRPr lang="en-US" sz="2100" kern="1200" dirty="0"/>
        </a:p>
      </dsp:txBody>
      <dsp:txXfrm>
        <a:off x="1808812" y="2948844"/>
        <a:ext cx="1800098" cy="1231646"/>
      </dsp:txXfrm>
    </dsp:sp>
    <dsp:sp modelId="{3CAD5B22-C6ED-9148-91A5-38F015A17F2F}">
      <dsp:nvSpPr>
        <dsp:cNvPr id="0" name=""/>
        <dsp:cNvSpPr/>
      </dsp:nvSpPr>
      <dsp:spPr>
        <a:xfrm>
          <a:off x="719279" y="438181"/>
          <a:ext cx="3979164" cy="3979164"/>
        </a:xfrm>
        <a:prstGeom prst="pie">
          <a:avLst>
            <a:gd name="adj1" fmla="val 9000000"/>
            <a:gd name="adj2" fmla="val 162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Operational Support</a:t>
          </a:r>
          <a:endParaRPr lang="en-US" sz="2100" kern="1200" dirty="0"/>
        </a:p>
      </dsp:txBody>
      <dsp:txXfrm>
        <a:off x="1145618" y="1219803"/>
        <a:ext cx="1350073" cy="13263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FA6C8-AC77-CF47-ABC8-944906880A59}">
      <dsp:nvSpPr>
        <dsp:cNvPr id="0" name=""/>
        <dsp:cNvSpPr/>
      </dsp:nvSpPr>
      <dsp:spPr>
        <a:xfrm>
          <a:off x="723885" y="436741"/>
          <a:ext cx="3979164" cy="3979164"/>
        </a:xfrm>
        <a:prstGeom prst="pie">
          <a:avLst>
            <a:gd name="adj1" fmla="val 16200000"/>
            <a:gd name="adj2" fmla="val 180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Shared Policies</a:t>
          </a:r>
          <a:endParaRPr lang="en-US" sz="2100" kern="1200" dirty="0"/>
        </a:p>
      </dsp:txBody>
      <dsp:txXfrm>
        <a:off x="2887319" y="1170992"/>
        <a:ext cx="1350073" cy="1326388"/>
      </dsp:txXfrm>
    </dsp:sp>
    <dsp:sp modelId="{515CA450-A41E-874D-A2A6-C9E0D9BDF8B7}">
      <dsp:nvSpPr>
        <dsp:cNvPr id="0" name=""/>
        <dsp:cNvSpPr/>
      </dsp:nvSpPr>
      <dsp:spPr>
        <a:xfrm>
          <a:off x="719279" y="438181"/>
          <a:ext cx="3979164" cy="3979164"/>
        </a:xfrm>
        <a:prstGeom prst="pie">
          <a:avLst>
            <a:gd name="adj1" fmla="val 1800000"/>
            <a:gd name="adj2" fmla="val 90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Trust</a:t>
          </a:r>
          <a:endParaRPr lang="en-US" sz="2100" kern="1200" dirty="0"/>
        </a:p>
      </dsp:txBody>
      <dsp:txXfrm>
        <a:off x="1808812" y="2948844"/>
        <a:ext cx="1800098" cy="1231646"/>
      </dsp:txXfrm>
    </dsp:sp>
    <dsp:sp modelId="{3CAD5B22-C6ED-9148-91A5-38F015A17F2F}">
      <dsp:nvSpPr>
        <dsp:cNvPr id="0" name=""/>
        <dsp:cNvSpPr/>
      </dsp:nvSpPr>
      <dsp:spPr>
        <a:xfrm>
          <a:off x="719279" y="438181"/>
          <a:ext cx="3979164" cy="3979164"/>
        </a:xfrm>
        <a:prstGeom prst="pie">
          <a:avLst>
            <a:gd name="adj1" fmla="val 9000000"/>
            <a:gd name="adj2" fmla="val 16200000"/>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Operational Support</a:t>
          </a:r>
          <a:endParaRPr lang="en-US" sz="2100" kern="1200" dirty="0"/>
        </a:p>
      </dsp:txBody>
      <dsp:txXfrm>
        <a:off x="1145618" y="1219803"/>
        <a:ext cx="1350073" cy="13263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FA6C8-AC77-CF47-ABC8-944906880A59}">
      <dsp:nvSpPr>
        <dsp:cNvPr id="0" name=""/>
        <dsp:cNvSpPr/>
      </dsp:nvSpPr>
      <dsp:spPr>
        <a:xfrm>
          <a:off x="723885" y="436741"/>
          <a:ext cx="3979164" cy="3979164"/>
        </a:xfrm>
        <a:prstGeom prst="pie">
          <a:avLst>
            <a:gd name="adj1" fmla="val 16200000"/>
            <a:gd name="adj2" fmla="val 180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Shared Policies</a:t>
          </a:r>
          <a:endParaRPr lang="en-US" sz="2100" kern="1200" dirty="0"/>
        </a:p>
      </dsp:txBody>
      <dsp:txXfrm>
        <a:off x="2887319" y="1170992"/>
        <a:ext cx="1350073" cy="1326388"/>
      </dsp:txXfrm>
    </dsp:sp>
    <dsp:sp modelId="{515CA450-A41E-874D-A2A6-C9E0D9BDF8B7}">
      <dsp:nvSpPr>
        <dsp:cNvPr id="0" name=""/>
        <dsp:cNvSpPr/>
      </dsp:nvSpPr>
      <dsp:spPr>
        <a:xfrm>
          <a:off x="719279" y="438181"/>
          <a:ext cx="3979164" cy="3979164"/>
        </a:xfrm>
        <a:prstGeom prst="pie">
          <a:avLst>
            <a:gd name="adj1" fmla="val 1800000"/>
            <a:gd name="adj2" fmla="val 9000000"/>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Trust</a:t>
          </a:r>
          <a:endParaRPr lang="en-US" sz="2100" kern="1200" dirty="0"/>
        </a:p>
      </dsp:txBody>
      <dsp:txXfrm>
        <a:off x="1808812" y="2948844"/>
        <a:ext cx="1800098" cy="1231646"/>
      </dsp:txXfrm>
    </dsp:sp>
    <dsp:sp modelId="{3CAD5B22-C6ED-9148-91A5-38F015A17F2F}">
      <dsp:nvSpPr>
        <dsp:cNvPr id="0" name=""/>
        <dsp:cNvSpPr/>
      </dsp:nvSpPr>
      <dsp:spPr>
        <a:xfrm>
          <a:off x="719279" y="438181"/>
          <a:ext cx="3979164" cy="3979164"/>
        </a:xfrm>
        <a:prstGeom prst="pie">
          <a:avLst>
            <a:gd name="adj1" fmla="val 9000000"/>
            <a:gd name="adj2" fmla="val 16200000"/>
          </a:avLst>
        </a:prstGeom>
        <a:solidFill>
          <a:srgbClr val="BFBF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Operational Support</a:t>
          </a:r>
          <a:endParaRPr lang="en-US" sz="2100" kern="1200" dirty="0"/>
        </a:p>
      </dsp:txBody>
      <dsp:txXfrm>
        <a:off x="1145618" y="1219803"/>
        <a:ext cx="1350073" cy="13263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9A2B1-2001-054C-8C38-4B6CDA8A245F}">
      <dsp:nvSpPr>
        <dsp:cNvPr id="0" name=""/>
        <dsp:cNvSpPr/>
      </dsp:nvSpPr>
      <dsp:spPr>
        <a:xfrm>
          <a:off x="-5356025" y="-820272"/>
          <a:ext cx="6378178" cy="6378178"/>
        </a:xfrm>
        <a:prstGeom prst="blockArc">
          <a:avLst>
            <a:gd name="adj1" fmla="val 18900000"/>
            <a:gd name="adj2" fmla="val 2700000"/>
            <a:gd name="adj3" fmla="val 339"/>
          </a:avLst>
        </a:prstGeom>
        <a:noFill/>
        <a:ln w="6350" cap="flat" cmpd="sng" algn="ctr">
          <a:solidFill>
            <a:schemeClr val="dk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3F1603A-6117-124E-801D-DE29C7F4765C}">
      <dsp:nvSpPr>
        <dsp:cNvPr id="0" name=""/>
        <dsp:cNvSpPr/>
      </dsp:nvSpPr>
      <dsp:spPr>
        <a:xfrm>
          <a:off x="657583" y="473763"/>
          <a:ext cx="10186337" cy="94752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52099" tIns="81280" rIns="81280" bIns="81280" numCol="1" spcCol="1270" anchor="ctr" anchorCtr="0">
          <a:noAutofit/>
        </a:bodyPr>
        <a:lstStyle/>
        <a:p>
          <a:pPr lvl="0" algn="l" defTabSz="1422400" rtl="0">
            <a:lnSpc>
              <a:spcPct val="90000"/>
            </a:lnSpc>
            <a:spcBef>
              <a:spcPct val="0"/>
            </a:spcBef>
            <a:spcAft>
              <a:spcPct val="35000"/>
            </a:spcAft>
          </a:pPr>
          <a:r>
            <a:rPr lang="en-US" sz="3200" kern="1200" smtClean="0"/>
            <a:t>Security Incident Response in Distributed Infrastructures</a:t>
          </a:r>
          <a:endParaRPr lang="en-US" sz="3200" kern="1200"/>
        </a:p>
      </dsp:txBody>
      <dsp:txXfrm>
        <a:off x="657583" y="473763"/>
        <a:ext cx="10186337" cy="947526"/>
      </dsp:txXfrm>
    </dsp:sp>
    <dsp:sp modelId="{84CBE633-5722-BE4D-AFAF-1576C6D8F182}">
      <dsp:nvSpPr>
        <dsp:cNvPr id="0" name=""/>
        <dsp:cNvSpPr/>
      </dsp:nvSpPr>
      <dsp:spPr>
        <a:xfrm>
          <a:off x="65379" y="355322"/>
          <a:ext cx="1184408" cy="1184408"/>
        </a:xfrm>
        <a:prstGeom prst="ellipse">
          <a:avLst/>
        </a:prstGeom>
        <a:solidFill>
          <a:schemeClr val="lt1">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2DE0EA6-79A0-B547-B3E2-BD0313AF5F3E}">
      <dsp:nvSpPr>
        <dsp:cNvPr id="0" name=""/>
        <dsp:cNvSpPr/>
      </dsp:nvSpPr>
      <dsp:spPr>
        <a:xfrm>
          <a:off x="1002009" y="1895053"/>
          <a:ext cx="9841911" cy="94752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52099" tIns="81280" rIns="81280" bIns="81280" numCol="1" spcCol="1270" anchor="ctr" anchorCtr="0">
          <a:noAutofit/>
        </a:bodyPr>
        <a:lstStyle/>
        <a:p>
          <a:pPr lvl="0" algn="l" defTabSz="1422400" rtl="0">
            <a:lnSpc>
              <a:spcPct val="90000"/>
            </a:lnSpc>
            <a:spcBef>
              <a:spcPct val="0"/>
            </a:spcBef>
            <a:spcAft>
              <a:spcPct val="35000"/>
            </a:spcAft>
          </a:pPr>
          <a:r>
            <a:rPr lang="en-US" sz="3200" kern="1200" dirty="0" smtClean="0"/>
            <a:t>The challenge of Federated Identity Management</a:t>
          </a:r>
          <a:endParaRPr lang="en-US" sz="3200" kern="1200" dirty="0"/>
        </a:p>
      </dsp:txBody>
      <dsp:txXfrm>
        <a:off x="1002009" y="1895053"/>
        <a:ext cx="9841911" cy="947526"/>
      </dsp:txXfrm>
    </dsp:sp>
    <dsp:sp modelId="{A83865FB-6630-AE4C-B0F1-AF100533DAB1}">
      <dsp:nvSpPr>
        <dsp:cNvPr id="0" name=""/>
        <dsp:cNvSpPr/>
      </dsp:nvSpPr>
      <dsp:spPr>
        <a:xfrm>
          <a:off x="409805" y="1776612"/>
          <a:ext cx="1184408" cy="1184408"/>
        </a:xfrm>
        <a:prstGeom prst="ellipse">
          <a:avLst/>
        </a:prstGeom>
        <a:solidFill>
          <a:schemeClr val="lt1">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C45A062-FB7E-CD44-B0F0-4E73B5C59DA5}">
      <dsp:nvSpPr>
        <dsp:cNvPr id="0" name=""/>
        <dsp:cNvSpPr/>
      </dsp:nvSpPr>
      <dsp:spPr>
        <a:xfrm>
          <a:off x="657583" y="3316343"/>
          <a:ext cx="10186337" cy="947526"/>
        </a:xfrm>
        <a:prstGeom prst="rect">
          <a:avLst/>
        </a:prstGeom>
        <a:solidFill>
          <a:srgbClr val="013F5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52099" tIns="81280" rIns="81280" bIns="81280" numCol="1" spcCol="1270" anchor="ctr" anchorCtr="0">
          <a:noAutofit/>
        </a:bodyPr>
        <a:lstStyle/>
        <a:p>
          <a:pPr lvl="0" algn="l" defTabSz="1422400" rtl="0">
            <a:lnSpc>
              <a:spcPct val="90000"/>
            </a:lnSpc>
            <a:spcBef>
              <a:spcPct val="0"/>
            </a:spcBef>
            <a:spcAft>
              <a:spcPct val="35000"/>
            </a:spcAft>
          </a:pPr>
          <a:r>
            <a:rPr lang="en-US" sz="3200" kern="1200" dirty="0" smtClean="0">
              <a:solidFill>
                <a:srgbClr val="FFFFFF"/>
              </a:solidFill>
            </a:rPr>
            <a:t>What can we do?</a:t>
          </a:r>
          <a:endParaRPr lang="en-US" sz="3200" kern="1200" dirty="0">
            <a:solidFill>
              <a:srgbClr val="FFFFFF"/>
            </a:solidFill>
          </a:endParaRPr>
        </a:p>
      </dsp:txBody>
      <dsp:txXfrm>
        <a:off x="657583" y="3316343"/>
        <a:ext cx="10186337" cy="947526"/>
      </dsp:txXfrm>
    </dsp:sp>
    <dsp:sp modelId="{FC579DDE-5160-5E47-94E2-8BAAF22D5D9B}">
      <dsp:nvSpPr>
        <dsp:cNvPr id="0" name=""/>
        <dsp:cNvSpPr/>
      </dsp:nvSpPr>
      <dsp:spPr>
        <a:xfrm>
          <a:off x="65379" y="3197902"/>
          <a:ext cx="1184408" cy="1184408"/>
        </a:xfrm>
        <a:prstGeom prst="ellipse">
          <a:avLst/>
        </a:prstGeom>
        <a:solidFill>
          <a:schemeClr val="lt1">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7.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8.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41D8A83-A817-41E3-A602-3B517E18334E}" type="datetimeFigureOut">
              <a:rPr lang="en-GB" smtClean="0"/>
              <a:t>16/09/16</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err="1" smtClean="0">
                <a:solidFill>
                  <a:schemeClr val="tx1"/>
                </a:solidFill>
                <a:effectLst/>
                <a:latin typeface="+mn-lt"/>
                <a:ea typeface="+mn-ea"/>
                <a:cs typeface="+mn-cs"/>
              </a:rPr>
              <a:t>eduGAIN</a:t>
            </a:r>
            <a:r>
              <a:rPr lang="en-US" sz="1200" b="0" i="1" kern="1200" dirty="0" smtClean="0">
                <a:solidFill>
                  <a:schemeClr val="tx1"/>
                </a:solidFill>
                <a:effectLst/>
                <a:latin typeface="+mn-lt"/>
                <a:ea typeface="+mn-ea"/>
                <a:cs typeface="+mn-cs"/>
              </a:rPr>
              <a:t> aggregates metadata from participating federations (metadata service). This aggregate is consumed by all participating federations, such that Identity Providers and Service Providers can find each other.</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Technically, this aggregate works as follows: 'export metadata aggregate’, </a:t>
            </a:r>
            <a:r>
              <a:rPr lang="en-US" sz="1200" b="0" i="0" kern="1200" dirty="0" err="1" smtClean="0">
                <a:solidFill>
                  <a:schemeClr val="tx1"/>
                </a:solidFill>
                <a:effectLst/>
                <a:latin typeface="+mn-lt"/>
                <a:ea typeface="+mn-ea"/>
                <a:cs typeface="+mn-cs"/>
              </a:rPr>
              <a:t>eduGAIN</a:t>
            </a:r>
            <a:r>
              <a:rPr lang="en-US" sz="1200" b="0" i="0" kern="1200" dirty="0" smtClean="0">
                <a:solidFill>
                  <a:schemeClr val="tx1"/>
                </a:solidFill>
                <a:effectLst/>
                <a:latin typeface="+mn-lt"/>
                <a:ea typeface="+mn-ea"/>
                <a:cs typeface="+mn-cs"/>
              </a:rPr>
              <a:t> aggregate, </a:t>
            </a:r>
          </a:p>
          <a:p>
            <a:r>
              <a:rPr lang="en-US" sz="1200" b="0" i="0" kern="1200" dirty="0" smtClean="0">
                <a:solidFill>
                  <a:schemeClr val="tx1"/>
                </a:solidFill>
                <a:effectLst/>
                <a:latin typeface="+mn-lt"/>
                <a:ea typeface="+mn-ea"/>
                <a:cs typeface="+mn-cs"/>
              </a:rPr>
              <a:t>Each participating federation produces a so called 'export metadata aggregate'; a file that contains the metadata of local Identity Providers and Service Providers that participate in </a:t>
            </a:r>
            <a:r>
              <a:rPr lang="en-US" sz="1200" b="0" i="0" kern="1200" dirty="0" err="1" smtClean="0">
                <a:solidFill>
                  <a:schemeClr val="tx1"/>
                </a:solidFill>
                <a:effectLst/>
                <a:latin typeface="+mn-lt"/>
                <a:ea typeface="+mn-ea"/>
                <a:cs typeface="+mn-cs"/>
              </a:rPr>
              <a:t>eduGAIN</a:t>
            </a:r>
            <a:r>
              <a:rPr lang="en-US" sz="1200" b="0" i="0" kern="1200" dirty="0" smtClean="0">
                <a:solidFill>
                  <a:schemeClr val="tx1"/>
                </a:solidFill>
                <a:effectLst/>
                <a:latin typeface="+mn-lt"/>
                <a:ea typeface="+mn-ea"/>
                <a:cs typeface="+mn-cs"/>
              </a:rPr>
              <a:t>. Note that this is often a subset of all Identity Providers and Service Providers from that federation.</a:t>
            </a:r>
          </a:p>
          <a:p>
            <a:r>
              <a:rPr lang="en-US" sz="1200" b="0" i="0" kern="1200" dirty="0" err="1" smtClean="0">
                <a:solidFill>
                  <a:schemeClr val="tx1"/>
                </a:solidFill>
                <a:effectLst/>
                <a:latin typeface="+mn-lt"/>
                <a:ea typeface="+mn-ea"/>
                <a:cs typeface="+mn-cs"/>
              </a:rPr>
              <a:t>eduGAIN</a:t>
            </a:r>
            <a:r>
              <a:rPr lang="en-US" sz="1200" b="0" i="0" kern="1200" dirty="0" smtClean="0">
                <a:solidFill>
                  <a:schemeClr val="tx1"/>
                </a:solidFill>
                <a:effectLst/>
                <a:latin typeface="+mn-lt"/>
                <a:ea typeface="+mn-ea"/>
                <a:cs typeface="+mn-cs"/>
              </a:rPr>
              <a:t> combines all export metadata aggregates and generates an "</a:t>
            </a:r>
            <a:r>
              <a:rPr lang="en-US" sz="1200" b="0" i="0" kern="1200" dirty="0" err="1" smtClean="0">
                <a:solidFill>
                  <a:schemeClr val="tx1"/>
                </a:solidFill>
                <a:effectLst/>
                <a:latin typeface="+mn-lt"/>
                <a:ea typeface="+mn-ea"/>
                <a:cs typeface="+mn-cs"/>
              </a:rPr>
              <a:t>eduGAIN</a:t>
            </a:r>
            <a:r>
              <a:rPr lang="en-US" sz="1200" b="0" i="0" kern="1200" dirty="0" smtClean="0">
                <a:solidFill>
                  <a:schemeClr val="tx1"/>
                </a:solidFill>
                <a:effectLst/>
                <a:latin typeface="+mn-lt"/>
                <a:ea typeface="+mn-ea"/>
                <a:cs typeface="+mn-cs"/>
              </a:rPr>
              <a:t> aggregate"; a file that combines all metadata from all participating federations.</a:t>
            </a:r>
          </a:p>
          <a:p>
            <a:r>
              <a:rPr lang="en-US" sz="1200" b="0" i="0" kern="1200" dirty="0" smtClean="0">
                <a:solidFill>
                  <a:schemeClr val="tx1"/>
                </a:solidFill>
                <a:effectLst/>
                <a:latin typeface="+mn-lt"/>
                <a:ea typeface="+mn-ea"/>
                <a:cs typeface="+mn-cs"/>
              </a:rPr>
              <a:t>This </a:t>
            </a:r>
            <a:r>
              <a:rPr lang="en-US" sz="1200" b="0" i="0" kern="1200" dirty="0" err="1" smtClean="0">
                <a:solidFill>
                  <a:schemeClr val="tx1"/>
                </a:solidFill>
                <a:effectLst/>
                <a:latin typeface="+mn-lt"/>
                <a:ea typeface="+mn-ea"/>
                <a:cs typeface="+mn-cs"/>
              </a:rPr>
              <a:t>eduGAIN</a:t>
            </a:r>
            <a:r>
              <a:rPr lang="en-US" sz="1200" b="0" i="0" kern="1200" dirty="0" smtClean="0">
                <a:solidFill>
                  <a:schemeClr val="tx1"/>
                </a:solidFill>
                <a:effectLst/>
                <a:latin typeface="+mn-lt"/>
                <a:ea typeface="+mn-ea"/>
                <a:cs typeface="+mn-cs"/>
              </a:rPr>
              <a:t> aggregate is signed by </a:t>
            </a:r>
            <a:r>
              <a:rPr lang="en-US" sz="1200" b="0" i="0" kern="1200" dirty="0" err="1" smtClean="0">
                <a:solidFill>
                  <a:schemeClr val="tx1"/>
                </a:solidFill>
                <a:effectLst/>
                <a:latin typeface="+mn-lt"/>
                <a:ea typeface="+mn-ea"/>
                <a:cs typeface="+mn-cs"/>
              </a:rPr>
              <a:t>eduGAIN</a:t>
            </a:r>
            <a:r>
              <a:rPr lang="en-US" sz="1200" b="0" i="0" kern="1200" dirty="0" smtClean="0">
                <a:solidFill>
                  <a:schemeClr val="tx1"/>
                </a:solidFill>
                <a:effectLst/>
                <a:latin typeface="+mn-lt"/>
                <a:ea typeface="+mn-ea"/>
                <a:cs typeface="+mn-cs"/>
              </a:rPr>
              <a:t> and published on the internet, thereby making it available to all participating federations.</a:t>
            </a:r>
          </a:p>
          <a:p>
            <a:r>
              <a:rPr lang="en-US" sz="1200" b="0" i="0" kern="1200" dirty="0" smtClean="0">
                <a:solidFill>
                  <a:schemeClr val="tx1"/>
                </a:solidFill>
                <a:effectLst/>
                <a:latin typeface="+mn-lt"/>
                <a:ea typeface="+mn-ea"/>
                <a:cs typeface="+mn-cs"/>
              </a:rPr>
              <a:t>Each participating federation must consume this </a:t>
            </a:r>
            <a:r>
              <a:rPr lang="en-US" sz="1200" b="0" i="0" kern="1200" dirty="0" err="1" smtClean="0">
                <a:solidFill>
                  <a:schemeClr val="tx1"/>
                </a:solidFill>
                <a:effectLst/>
                <a:latin typeface="+mn-lt"/>
                <a:ea typeface="+mn-ea"/>
                <a:cs typeface="+mn-cs"/>
              </a:rPr>
              <a:t>eduGAIN</a:t>
            </a:r>
            <a:r>
              <a:rPr lang="en-US" sz="1200" b="0" i="0" kern="1200" dirty="0" smtClean="0">
                <a:solidFill>
                  <a:schemeClr val="tx1"/>
                </a:solidFill>
                <a:effectLst/>
                <a:latin typeface="+mn-lt"/>
                <a:ea typeface="+mn-ea"/>
                <a:cs typeface="+mn-cs"/>
              </a:rPr>
              <a:t> aggregate and supply it to their local Identity Providers and Service Providers.</a:t>
            </a:r>
            <a:endParaRPr lang="en-US" dirty="0"/>
          </a:p>
        </p:txBody>
      </p:sp>
      <p:sp>
        <p:nvSpPr>
          <p:cNvPr id="4" name="Slide Number Placeholder 3"/>
          <p:cNvSpPr>
            <a:spLocks noGrp="1"/>
          </p:cNvSpPr>
          <p:nvPr>
            <p:ph type="sldNum" sz="quarter" idx="10"/>
          </p:nvPr>
        </p:nvSpPr>
        <p:spPr/>
        <p:txBody>
          <a:bodyPr/>
          <a:lstStyle/>
          <a:p>
            <a:fld id="{9CBC110B-1C27-4A5B-8007-E6BF4BB6C5F7}" type="slidenum">
              <a:rPr lang="en-GB" smtClean="0"/>
              <a:t>10</a:t>
            </a:fld>
            <a:endParaRPr lang="en-GB"/>
          </a:p>
        </p:txBody>
      </p:sp>
    </p:spTree>
    <p:extLst>
      <p:ext uri="{BB962C8B-B14F-4D97-AF65-F5344CB8AC3E}">
        <p14:creationId xmlns:p14="http://schemas.microsoft.com/office/powerpoint/2010/main" val="1564995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0" y="0"/>
            <a:ext cx="1625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1" hasCustomPrompt="1"/>
          </p:nvPr>
        </p:nvSpPr>
        <p:spPr>
          <a:xfrm>
            <a:off x="1240265" y="3625017"/>
            <a:ext cx="6795911" cy="375289"/>
          </a:xfrm>
        </p:spPr>
        <p:txBody>
          <a:bodyPr>
            <a:normAutofit/>
          </a:bodyPr>
          <a:lstStyle>
            <a:lvl1pPr marL="0" indent="0">
              <a:buNone/>
              <a:defRPr sz="2000" b="1" baseline="0"/>
            </a:lvl1pPr>
          </a:lstStyle>
          <a:p>
            <a:pPr lvl="0"/>
            <a:r>
              <a:rPr lang="en-US" dirty="0" smtClean="0"/>
              <a:t>Presenter</a:t>
            </a:r>
          </a:p>
        </p:txBody>
      </p:sp>
      <p:sp>
        <p:nvSpPr>
          <p:cNvPr id="7" name="Text Placeholder 6"/>
          <p:cNvSpPr>
            <a:spLocks noGrp="1"/>
          </p:cNvSpPr>
          <p:nvPr>
            <p:ph type="body" sz="quarter" idx="12" hasCustomPrompt="1"/>
          </p:nvPr>
        </p:nvSpPr>
        <p:spPr>
          <a:xfrm>
            <a:off x="1240257" y="5484095"/>
            <a:ext cx="6671027" cy="436340"/>
          </a:xfrm>
        </p:spPr>
        <p:txBody>
          <a:bodyPr>
            <a:normAutofit/>
          </a:bodyPr>
          <a:lstStyle>
            <a:lvl1pPr marL="0" indent="0">
              <a:buNone/>
              <a:defRPr sz="1800"/>
            </a:lvl1pPr>
          </a:lstStyle>
          <a:p>
            <a:pPr lvl="0"/>
            <a:r>
              <a:rPr lang="en-US" dirty="0" smtClean="0"/>
              <a:t>Event, Location</a:t>
            </a:r>
            <a:endParaRPr lang="en-GB" dirty="0"/>
          </a:p>
        </p:txBody>
      </p:sp>
      <p:sp>
        <p:nvSpPr>
          <p:cNvPr id="12" name="Text Placeholder 10"/>
          <p:cNvSpPr>
            <a:spLocks noGrp="1"/>
          </p:cNvSpPr>
          <p:nvPr>
            <p:ph type="body" sz="quarter" idx="17" hasCustomPrompt="1"/>
          </p:nvPr>
        </p:nvSpPr>
        <p:spPr>
          <a:xfrm>
            <a:off x="1240265" y="2804358"/>
            <a:ext cx="6683727" cy="503459"/>
          </a:xfrm>
        </p:spPr>
        <p:txBody>
          <a:bodyPr>
            <a:normAutofit/>
          </a:bodyPr>
          <a:lstStyle>
            <a:lvl1pPr marL="0" indent="0">
              <a:buNone/>
              <a:defRPr sz="1950">
                <a:solidFill>
                  <a:srgbClr val="F6791C"/>
                </a:solidFill>
              </a:defRPr>
            </a:lvl1pPr>
          </a:lstStyle>
          <a:p>
            <a:pPr lvl="0"/>
            <a:r>
              <a:rPr lang="en-US" dirty="0" smtClean="0"/>
              <a:t>Subtitle</a:t>
            </a:r>
          </a:p>
        </p:txBody>
      </p:sp>
      <p:sp>
        <p:nvSpPr>
          <p:cNvPr id="11" name="Text Placeholder 10"/>
          <p:cNvSpPr>
            <a:spLocks noGrp="1"/>
          </p:cNvSpPr>
          <p:nvPr>
            <p:ph type="body" sz="quarter" idx="14" hasCustomPrompt="1"/>
          </p:nvPr>
        </p:nvSpPr>
        <p:spPr>
          <a:xfrm>
            <a:off x="1240265" y="2398309"/>
            <a:ext cx="6683727" cy="473242"/>
          </a:xfrm>
        </p:spPr>
        <p:txBody>
          <a:bodyPr>
            <a:noAutofit/>
          </a:bodyPr>
          <a:lstStyle>
            <a:lvl1pPr marL="0" indent="0">
              <a:buNone/>
              <a:defRPr sz="2400" b="1"/>
            </a:lvl1pPr>
          </a:lstStyle>
          <a:p>
            <a:pPr lvl="0"/>
            <a:r>
              <a:rPr lang="en-US" dirty="0" smtClean="0"/>
              <a:t>Title</a:t>
            </a:r>
          </a:p>
        </p:txBody>
      </p:sp>
      <p:sp>
        <p:nvSpPr>
          <p:cNvPr id="13" name="Text Placeholder 6"/>
          <p:cNvSpPr>
            <a:spLocks noGrp="1"/>
          </p:cNvSpPr>
          <p:nvPr>
            <p:ph type="body" sz="quarter" idx="18" hasCustomPrompt="1"/>
          </p:nvPr>
        </p:nvSpPr>
        <p:spPr>
          <a:xfrm>
            <a:off x="1240257" y="5785344"/>
            <a:ext cx="6671027" cy="428319"/>
          </a:xfrm>
        </p:spPr>
        <p:txBody>
          <a:bodyPr>
            <a:normAutofit/>
          </a:bodyPr>
          <a:lstStyle>
            <a:lvl1pPr marL="0" indent="0">
              <a:buNone/>
              <a:defRPr sz="1800"/>
            </a:lvl1pPr>
          </a:lstStyle>
          <a:p>
            <a:pPr lvl="0"/>
            <a:r>
              <a:rPr lang="en-US" dirty="0" smtClean="0"/>
              <a:t>Date</a:t>
            </a:r>
            <a:endParaRPr lang="en-GB" dirty="0"/>
          </a:p>
        </p:txBody>
      </p:sp>
      <p:sp>
        <p:nvSpPr>
          <p:cNvPr id="16" name="Text Placeholder 4"/>
          <p:cNvSpPr>
            <a:spLocks noGrp="1"/>
          </p:cNvSpPr>
          <p:nvPr>
            <p:ph type="body" sz="quarter" idx="19" hasCustomPrompt="1"/>
          </p:nvPr>
        </p:nvSpPr>
        <p:spPr>
          <a:xfrm>
            <a:off x="1240265" y="3947187"/>
            <a:ext cx="6795911" cy="347215"/>
          </a:xfrm>
        </p:spPr>
        <p:txBody>
          <a:bodyPr>
            <a:normAutofit/>
          </a:bodyPr>
          <a:lstStyle>
            <a:lvl1pPr marL="0" indent="0">
              <a:buNone/>
              <a:defRPr sz="1800" b="0" baseline="0"/>
            </a:lvl1pPr>
          </a:lstStyle>
          <a:p>
            <a:pPr lvl="0"/>
            <a:r>
              <a:rPr lang="en-US" dirty="0" smtClean="0"/>
              <a:t>Role in Project, AARC (if applicable)</a:t>
            </a:r>
          </a:p>
        </p:txBody>
      </p:sp>
      <p:sp>
        <p:nvSpPr>
          <p:cNvPr id="18" name="Text Placeholder 4"/>
          <p:cNvSpPr>
            <a:spLocks noGrp="1"/>
          </p:cNvSpPr>
          <p:nvPr>
            <p:ph type="body" sz="quarter" idx="20" hasCustomPrompt="1"/>
          </p:nvPr>
        </p:nvSpPr>
        <p:spPr>
          <a:xfrm>
            <a:off x="1240265" y="4249769"/>
            <a:ext cx="8818145" cy="347215"/>
          </a:xfrm>
        </p:spPr>
        <p:txBody>
          <a:bodyPr>
            <a:normAutofit/>
          </a:bodyPr>
          <a:lstStyle>
            <a:lvl1pPr marL="0" indent="0">
              <a:buNone/>
              <a:defRPr sz="1800" b="0" baseline="0"/>
            </a:lvl1pPr>
          </a:lstStyle>
          <a:p>
            <a:pPr lvl="0"/>
            <a:r>
              <a:rPr lang="en-US" dirty="0" smtClean="0"/>
              <a:t>Role in Organisation, Organisation Name (if Applicable)</a:t>
            </a:r>
          </a:p>
        </p:txBody>
      </p:sp>
      <p:sp>
        <p:nvSpPr>
          <p:cNvPr id="4" name="Text Placeholder 3"/>
          <p:cNvSpPr>
            <a:spLocks noGrp="1"/>
          </p:cNvSpPr>
          <p:nvPr>
            <p:ph type="body" sz="quarter" idx="21" hasCustomPrompt="1"/>
          </p:nvPr>
        </p:nvSpPr>
        <p:spPr>
          <a:xfrm>
            <a:off x="1486792" y="4765929"/>
            <a:ext cx="1219200" cy="190399"/>
          </a:xfrm>
        </p:spPr>
        <p:txBody>
          <a:bodyPr>
            <a:normAutofit/>
          </a:bodyPr>
          <a:lstStyle>
            <a:lvl1pPr marL="0" indent="0">
              <a:buNone/>
              <a:defRPr sz="600"/>
            </a:lvl1pPr>
          </a:lstStyle>
          <a:p>
            <a:pPr lvl="0"/>
            <a:r>
              <a:rPr lang="en-US" dirty="0" smtClean="0"/>
              <a:t>Logo (optional)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6359" y="-42332"/>
            <a:ext cx="4389920" cy="6942667"/>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683" y="480622"/>
            <a:ext cx="1482776" cy="1339714"/>
          </a:xfrm>
          <a:prstGeom prst="rect">
            <a:avLst/>
          </a:prstGeom>
        </p:spPr>
      </p:pic>
      <p:sp>
        <p:nvSpPr>
          <p:cNvPr id="23" name="TextBox 22"/>
          <p:cNvSpPr txBox="1"/>
          <p:nvPr userDrawn="1"/>
        </p:nvSpPr>
        <p:spPr>
          <a:xfrm>
            <a:off x="2818935" y="927809"/>
            <a:ext cx="5939428" cy="353943"/>
          </a:xfrm>
          <a:prstGeom prst="rect">
            <a:avLst/>
          </a:prstGeom>
          <a:noFill/>
        </p:spPr>
        <p:txBody>
          <a:bodyPr wrap="none" rtlCol="0">
            <a:spAutoFit/>
          </a:bodyPr>
          <a:lstStyle/>
          <a:p>
            <a:r>
              <a:rPr lang="en-GB" sz="1700" dirty="0" smtClean="0">
                <a:solidFill>
                  <a:srgbClr val="003F5E"/>
                </a:solidFill>
              </a:rPr>
              <a:t>Authentication and Authorisation for Research and Collaboration</a:t>
            </a:r>
            <a:endParaRPr lang="en-GB" sz="1700" dirty="0">
              <a:solidFill>
                <a:srgbClr val="003F5E"/>
              </a:solidFill>
            </a:endParaRPr>
          </a:p>
        </p:txBody>
      </p:sp>
    </p:spTree>
    <p:extLst>
      <p:ext uri="{BB962C8B-B14F-4D97-AF65-F5344CB8AC3E}">
        <p14:creationId xmlns:p14="http://schemas.microsoft.com/office/powerpoint/2010/main" val="41644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716840"/>
            <a:ext cx="6172200" cy="41442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457210" y="1716837"/>
            <a:ext cx="4314825" cy="41521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54" y="74661"/>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98918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2" name="TextBox 1"/>
          <p:cNvSpPr txBox="1"/>
          <p:nvPr userDrawn="1"/>
        </p:nvSpPr>
        <p:spPr>
          <a:xfrm>
            <a:off x="652392" y="304814"/>
            <a:ext cx="3625399" cy="646331"/>
          </a:xfrm>
          <a:prstGeom prst="rect">
            <a:avLst/>
          </a:prstGeom>
          <a:noFill/>
        </p:spPr>
        <p:txBody>
          <a:bodyPr wrap="none" rtlCol="0">
            <a:spAutoFit/>
          </a:bodyPr>
          <a:lstStyle/>
          <a:p>
            <a:r>
              <a:rPr lang="en-GB" sz="1800" b="1" dirty="0" smtClean="0">
                <a:solidFill>
                  <a:srgbClr val="003F5D"/>
                </a:solidFill>
              </a:rPr>
              <a:t>Style</a:t>
            </a:r>
            <a:r>
              <a:rPr lang="en-GB" sz="1800" b="1" baseline="0" dirty="0" smtClean="0">
                <a:solidFill>
                  <a:srgbClr val="003F5D"/>
                </a:solidFill>
              </a:rPr>
              <a:t> Guide</a:t>
            </a:r>
          </a:p>
          <a:p>
            <a:r>
              <a:rPr lang="en-GB" sz="1800" baseline="0" dirty="0" smtClean="0">
                <a:solidFill>
                  <a:srgbClr val="F57A1E"/>
                </a:solidFill>
              </a:rPr>
              <a:t>A Guide to Using the AARC Template</a:t>
            </a:r>
            <a:endParaRPr lang="en-GB" sz="1800" dirty="0">
              <a:solidFill>
                <a:srgbClr val="F57A1E"/>
              </a:solidFill>
            </a:endParaRPr>
          </a:p>
        </p:txBody>
      </p:sp>
      <p:sp>
        <p:nvSpPr>
          <p:cNvPr id="4" name="TextBox 3"/>
          <p:cNvSpPr txBox="1"/>
          <p:nvPr userDrawn="1"/>
        </p:nvSpPr>
        <p:spPr>
          <a:xfrm>
            <a:off x="780374" y="2025776"/>
            <a:ext cx="10149657" cy="2862323"/>
          </a:xfrm>
          <a:prstGeom prst="rect">
            <a:avLst/>
          </a:prstGeom>
          <a:noFill/>
        </p:spPr>
        <p:txBody>
          <a:bodyPr wrap="square" rtlCol="0">
            <a:spAutoFit/>
          </a:bodyPr>
          <a:lstStyle/>
          <a:p>
            <a:pPr marL="214313" indent="-214313">
              <a:buFont typeface="Arial" panose="020B0604020202020204" pitchFamily="34" charset="0"/>
              <a:buChar char="•"/>
            </a:pPr>
            <a:r>
              <a:rPr lang="en-GB" sz="1800" dirty="0" smtClean="0">
                <a:solidFill>
                  <a:srgbClr val="003F5D"/>
                </a:solidFill>
              </a:rPr>
              <a:t>This template is to</a:t>
            </a:r>
            <a:r>
              <a:rPr lang="en-GB" sz="1800" baseline="0" dirty="0" smtClean="0">
                <a:solidFill>
                  <a:srgbClr val="003F5D"/>
                </a:solidFill>
              </a:rPr>
              <a:t> present information on behalf of the AARC Project</a:t>
            </a:r>
          </a:p>
          <a:p>
            <a:pPr marL="214313" indent="-214313">
              <a:buFont typeface="Arial" panose="020B0604020202020204" pitchFamily="34" charset="0"/>
              <a:buChar char="•"/>
            </a:pPr>
            <a:r>
              <a:rPr lang="en-GB" sz="1800" baseline="0" dirty="0" smtClean="0">
                <a:solidFill>
                  <a:srgbClr val="003F5D"/>
                </a:solidFill>
              </a:rPr>
              <a:t>Font is Calibri and will auto-size. Avoid using a font size less than 18pt.  Main font colour is Teal, </a:t>
            </a:r>
            <a:r>
              <a:rPr lang="en-GB" sz="1800" baseline="0" dirty="0" smtClean="0">
                <a:solidFill>
                  <a:srgbClr val="F57B20"/>
                </a:solidFill>
              </a:rPr>
              <a:t>highlight colour is Orange and should be used sparingly.</a:t>
            </a:r>
            <a:r>
              <a:rPr lang="en-GB" sz="1800" baseline="0" dirty="0" smtClean="0">
                <a:solidFill>
                  <a:srgbClr val="ED1556"/>
                </a:solidFill>
              </a:rPr>
              <a:t> </a:t>
            </a:r>
            <a:r>
              <a:rPr lang="en-GB" sz="1800" baseline="0" dirty="0" smtClean="0">
                <a:solidFill>
                  <a:srgbClr val="003F5D"/>
                </a:solidFill>
              </a:rPr>
              <a:t>If the colours are not shown in PowerPoint use the colour picker to select the correct colour from the logo or these samples</a:t>
            </a:r>
            <a:endParaRPr lang="en-GB" sz="1800" baseline="0" dirty="0" smtClean="0">
              <a:solidFill>
                <a:srgbClr val="ED1556"/>
              </a:solidFill>
            </a:endParaRPr>
          </a:p>
          <a:p>
            <a:pPr marL="214313" indent="-214313">
              <a:buFont typeface="Arial" panose="020B0604020202020204" pitchFamily="34" charset="0"/>
              <a:buChar char="•"/>
            </a:pPr>
            <a:endParaRPr lang="en-GB" sz="1800" baseline="0" dirty="0" smtClean="0">
              <a:solidFill>
                <a:srgbClr val="ED1556"/>
              </a:solidFill>
            </a:endParaRPr>
          </a:p>
          <a:p>
            <a:pPr marL="214313" indent="-214313">
              <a:buFont typeface="Arial" panose="020B0604020202020204" pitchFamily="34" charset="0"/>
              <a:buChar char="•"/>
            </a:pPr>
            <a:r>
              <a:rPr lang="en-GB" sz="1800" baseline="0" dirty="0" smtClean="0">
                <a:solidFill>
                  <a:srgbClr val="003F5D"/>
                </a:solidFill>
              </a:rPr>
              <a:t>The title slide has space for the speaker’s own organisation logo which should be no larger than the main AARC logo </a:t>
            </a:r>
          </a:p>
          <a:p>
            <a:pPr marL="214313" indent="-214313">
              <a:buFont typeface="Arial" panose="020B0604020202020204" pitchFamily="34" charset="0"/>
              <a:buChar char="•"/>
            </a:pPr>
            <a:endParaRPr lang="en-GB" sz="1800" baseline="0" dirty="0" smtClean="0">
              <a:solidFill>
                <a:srgbClr val="003F5D"/>
              </a:solidFill>
            </a:endParaRPr>
          </a:p>
          <a:p>
            <a:pPr marL="214313" indent="-214313">
              <a:buFont typeface="Arial" panose="020B0604020202020204" pitchFamily="34" charset="0"/>
              <a:buChar char="•"/>
            </a:pPr>
            <a:r>
              <a:rPr lang="en-GB" sz="1800" baseline="0" dirty="0" smtClean="0">
                <a:solidFill>
                  <a:srgbClr val="003F5D"/>
                </a:solidFill>
              </a:rPr>
              <a:t>The end slide includes EU logo, copyright, and funding statement and must be included in any slide packs distributed or printed.</a:t>
            </a:r>
          </a:p>
        </p:txBody>
      </p:sp>
      <p:sp>
        <p:nvSpPr>
          <p:cNvPr id="5" name="Oval 4"/>
          <p:cNvSpPr/>
          <p:nvPr userDrawn="1"/>
        </p:nvSpPr>
        <p:spPr>
          <a:xfrm>
            <a:off x="10890209" y="5560973"/>
            <a:ext cx="727243" cy="529390"/>
          </a:xfrm>
          <a:prstGeom prst="ellipse">
            <a:avLst/>
          </a:prstGeom>
          <a:solidFill>
            <a:srgbClr val="003F5D"/>
          </a:solidFill>
          <a:ln>
            <a:solidFill>
              <a:srgbClr val="003F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userDrawn="1"/>
        </p:nvSpPr>
        <p:spPr>
          <a:xfrm>
            <a:off x="9884901" y="5560973"/>
            <a:ext cx="727243" cy="529390"/>
          </a:xfrm>
          <a:prstGeom prst="ellipse">
            <a:avLst/>
          </a:prstGeom>
          <a:solidFill>
            <a:srgbClr val="F6791C"/>
          </a:solidFill>
          <a:ln>
            <a:solidFill>
              <a:srgbClr val="F67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78045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Must be included)">
    <p:spTree>
      <p:nvGrpSpPr>
        <p:cNvPr id="1" name=""/>
        <p:cNvGrpSpPr/>
        <p:nvPr/>
      </p:nvGrpSpPr>
      <p:grpSpPr>
        <a:xfrm>
          <a:off x="0" y="0"/>
          <a:ext cx="0" cy="0"/>
          <a:chOff x="0" y="0"/>
          <a:chExt cx="0" cy="0"/>
        </a:xfrm>
      </p:grpSpPr>
      <p:sp>
        <p:nvSpPr>
          <p:cNvPr id="4" name="Rectangle 3"/>
          <p:cNvSpPr/>
          <p:nvPr userDrawn="1"/>
        </p:nvSpPr>
        <p:spPr>
          <a:xfrm>
            <a:off x="-1" y="3"/>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75" y="4837092"/>
            <a:ext cx="1385319" cy="785666"/>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48489" y="5966378"/>
            <a:ext cx="433675" cy="294664"/>
          </a:xfrm>
          <a:prstGeom prst="rect">
            <a:avLst/>
          </a:prstGeom>
        </p:spPr>
      </p:pic>
      <p:sp>
        <p:nvSpPr>
          <p:cNvPr id="8" name="TextBox 7"/>
          <p:cNvSpPr txBox="1"/>
          <p:nvPr userDrawn="1"/>
        </p:nvSpPr>
        <p:spPr>
          <a:xfrm>
            <a:off x="4106609" y="2395574"/>
            <a:ext cx="3758661"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6359" y="-50222"/>
            <a:ext cx="4394909" cy="6950557"/>
          </a:xfrm>
          <a:prstGeom prst="rect">
            <a:avLst/>
          </a:prstGeom>
        </p:spPr>
      </p:pic>
      <p:sp>
        <p:nvSpPr>
          <p:cNvPr id="25" name="Content Placeholder 24"/>
          <p:cNvSpPr>
            <a:spLocks noGrp="1"/>
          </p:cNvSpPr>
          <p:nvPr>
            <p:ph sz="quarter" idx="11" hasCustomPrompt="1"/>
          </p:nvPr>
        </p:nvSpPr>
        <p:spPr>
          <a:xfrm>
            <a:off x="3763174"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3090680" y="6289317"/>
            <a:ext cx="5749290" cy="276999"/>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GÉANT  on behalf of the AARC project.</a:t>
            </a:r>
          </a:p>
          <a:p>
            <a:pPr algn="ctr"/>
            <a:r>
              <a:rPr lang="en-GB" sz="600" kern="1200" dirty="0" smtClean="0">
                <a:solidFill>
                  <a:schemeClr val="bg1"/>
                </a:solidFill>
                <a:effectLst/>
                <a:latin typeface="+mn-lt"/>
                <a:ea typeface="+mn-ea"/>
                <a:cs typeface="+mn-cs"/>
              </a:rPr>
              <a:t>The work leading to these results has received funding from the European Union’s Horizon 2020 research and innovation programme under Grant Agreement No. 653965 (AARC).</a:t>
            </a:r>
            <a:endParaRPr lang="en-GB" sz="600" dirty="0">
              <a:solidFill>
                <a:schemeClr val="bg1"/>
              </a:solidFill>
            </a:endParaRPr>
          </a:p>
        </p:txBody>
      </p:sp>
      <p:sp>
        <p:nvSpPr>
          <p:cNvPr id="11" name="TextBox 10"/>
          <p:cNvSpPr txBox="1"/>
          <p:nvPr userDrawn="1"/>
        </p:nvSpPr>
        <p:spPr>
          <a:xfrm>
            <a:off x="5273477" y="5591172"/>
            <a:ext cx="1380281" cy="246221"/>
          </a:xfrm>
          <a:prstGeom prst="rect">
            <a:avLst/>
          </a:prstGeom>
          <a:noFill/>
        </p:spPr>
        <p:txBody>
          <a:bodyPr wrap="none" rtlCol="0">
            <a:spAutoFit/>
          </a:bodyPr>
          <a:lstStyle/>
          <a:p>
            <a:r>
              <a:rPr lang="en-GB" sz="1000" dirty="0" smtClean="0">
                <a:solidFill>
                  <a:schemeClr val="bg1"/>
                </a:solidFill>
              </a:rPr>
              <a:t>https://aarc-project.eu</a:t>
            </a:r>
            <a:endParaRPr lang="en-GB" sz="1000" dirty="0">
              <a:solidFill>
                <a:schemeClr val="bg1"/>
              </a:solidFill>
            </a:endParaRPr>
          </a:p>
        </p:txBody>
      </p:sp>
    </p:spTree>
    <p:extLst>
      <p:ext uri="{BB962C8B-B14F-4D97-AF65-F5344CB8AC3E}">
        <p14:creationId xmlns:p14="http://schemas.microsoft.com/office/powerpoint/2010/main" val="351233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200">
                <a:latin typeface="+mn-lt"/>
              </a:defRPr>
            </a:lvl1pPr>
            <a:lvl2pPr>
              <a:defRPr sz="1800">
                <a:solidFill>
                  <a:srgbClr val="004361"/>
                </a:solidFill>
                <a:latin typeface="+mn-lt"/>
              </a:defRPr>
            </a:lvl2pPr>
            <a:lvl3pPr>
              <a:defRPr sz="1800">
                <a:solidFill>
                  <a:srgbClr val="003F5E"/>
                </a:solidFill>
                <a:latin typeface="+mn-lt"/>
              </a:defRPr>
            </a:lvl3pPr>
            <a:lvl4pPr>
              <a:defRPr sz="1800">
                <a:latin typeface="+mn-lt"/>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54" y="74661"/>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63139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5625"/>
            <a:ext cx="5562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sz="1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1087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2608" y="1681163"/>
            <a:ext cx="55149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82601" y="2489216"/>
            <a:ext cx="5553075"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6F576E6A-F32A-4612-884C-86870357C6B4}" type="slidenum">
              <a:rPr lang="en-GB" smtClean="0"/>
              <a:t>‹#›</a:t>
            </a:fld>
            <a:endParaRPr lang="en-GB"/>
          </a:p>
        </p:txBody>
      </p:sp>
      <p:sp>
        <p:nvSpPr>
          <p:cNvPr id="10" name="Title Placeholder 1"/>
          <p:cNvSpPr>
            <a:spLocks noGrp="1"/>
          </p:cNvSpPr>
          <p:nvPr>
            <p:ph type="title"/>
          </p:nvPr>
        </p:nvSpPr>
        <p:spPr>
          <a:xfrm>
            <a:off x="455654" y="74661"/>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88948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6:33 Text Imag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1" y="1524003"/>
            <a:ext cx="7864123" cy="4652963"/>
          </a:xfrm>
        </p:spPr>
        <p:txBody>
          <a:bodyPr/>
          <a:lstStyle>
            <a:lvl1pPr>
              <a:defRPr sz="15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54" y="74661"/>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cxnSp>
        <p:nvCxnSpPr>
          <p:cNvPr id="4" name="Straight Connector 3"/>
          <p:cNvCxnSpPr/>
          <p:nvPr userDrawn="1"/>
        </p:nvCxnSpPr>
        <p:spPr>
          <a:xfrm>
            <a:off x="8319911" y="1532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8602125" y="1532467"/>
            <a:ext cx="3" cy="468206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5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F576E6A-F32A-4612-884C-86870357C6B4}" type="slidenum">
              <a:rPr lang="en-GB" smtClean="0"/>
              <a:t>‹#›</a:t>
            </a:fld>
            <a:endParaRPr lang="en-GB"/>
          </a:p>
        </p:txBody>
      </p:sp>
      <p:sp>
        <p:nvSpPr>
          <p:cNvPr id="6" name="Title Placeholder 1"/>
          <p:cNvSpPr>
            <a:spLocks noGrp="1"/>
          </p:cNvSpPr>
          <p:nvPr>
            <p:ph type="title"/>
          </p:nvPr>
        </p:nvSpPr>
        <p:spPr>
          <a:xfrm>
            <a:off x="455654" y="74661"/>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27507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54" y="74661"/>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2" name="Rectangle 1"/>
          <p:cNvSpPr/>
          <p:nvPr userDrawn="1"/>
        </p:nvSpPr>
        <p:spPr>
          <a:xfrm>
            <a:off x="0" y="1676400"/>
            <a:ext cx="12192000" cy="2165684"/>
          </a:xfrm>
          <a:prstGeom prst="rect">
            <a:avLst/>
          </a:prstGeom>
          <a:solidFill>
            <a:srgbClr val="013F5E"/>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5"/>
          <p:cNvSpPr>
            <a:spLocks noGrp="1"/>
          </p:cNvSpPr>
          <p:nvPr>
            <p:ph type="body" sz="quarter" idx="13"/>
          </p:nvPr>
        </p:nvSpPr>
        <p:spPr>
          <a:xfrm>
            <a:off x="470573" y="4083050"/>
            <a:ext cx="11208083" cy="21813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7250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54" y="74661"/>
            <a:ext cx="9612087"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9725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651518"/>
            <a:ext cx="6172200" cy="4209532"/>
          </a:xfrm>
        </p:spPr>
        <p:txBody>
          <a:bodyPr/>
          <a:lstStyle>
            <a:lvl1pPr>
              <a:defRPr sz="1800"/>
            </a:lvl1pPr>
            <a:lvl2pPr>
              <a:defRPr sz="165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10" y="1642188"/>
            <a:ext cx="4314825" cy="42268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54" y="74661"/>
            <a:ext cx="9612087"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13340335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935" y="203200"/>
            <a:ext cx="9040688" cy="927768"/>
          </a:xfrm>
          <a:prstGeom prst="rect">
            <a:avLst/>
          </a:prstGeom>
        </p:spPr>
        <p:txBody>
          <a:bodyPr vert="horz" lIns="91440" tIns="45720" rIns="91440" bIns="45720" rtlCol="0" anchor="ctr">
            <a:normAutofit/>
          </a:bodyPr>
          <a:lstStyle/>
          <a:p>
            <a:r>
              <a:rPr lang="en-US" dirty="0" smtClean="0"/>
              <a:t>Slide Title</a:t>
            </a:r>
            <a:br>
              <a:rPr lang="en-US" dirty="0" smtClean="0"/>
            </a:br>
            <a:r>
              <a:rPr lang="en-US" dirty="0" smtClean="0"/>
              <a:t>subtitle</a:t>
            </a:r>
            <a:endParaRPr lang="en-GB" dirty="0"/>
          </a:p>
        </p:txBody>
      </p:sp>
      <p:sp>
        <p:nvSpPr>
          <p:cNvPr id="3" name="Text Placeholder 2"/>
          <p:cNvSpPr>
            <a:spLocks noGrp="1"/>
          </p:cNvSpPr>
          <p:nvPr>
            <p:ph type="body" idx="1"/>
          </p:nvPr>
        </p:nvSpPr>
        <p:spPr>
          <a:xfrm>
            <a:off x="444503" y="1439339"/>
            <a:ext cx="10909300" cy="473763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11061812" y="6406031"/>
            <a:ext cx="741021" cy="274873"/>
          </a:xfrm>
          <a:prstGeom prst="rect">
            <a:avLst/>
          </a:prstGeom>
        </p:spPr>
        <p:txBody>
          <a:bodyPr vert="horz" lIns="91440" tIns="45720" rIns="91440" bIns="45720" rtlCol="0" anchor="ctr"/>
          <a:lstStyle>
            <a:lvl1pPr algn="r">
              <a:defRPr sz="675">
                <a:solidFill>
                  <a:schemeClr val="tx1">
                    <a:tint val="75000"/>
                  </a:schemeClr>
                </a:solidFill>
              </a:defRPr>
            </a:lvl1pPr>
          </a:lstStyle>
          <a:p>
            <a:fld id="{6F576E6A-F32A-4612-884C-86870357C6B4}" type="slidenum">
              <a:rPr lang="en-GB" smtClean="0"/>
              <a:pPr/>
              <a:t>‹#›</a:t>
            </a:fld>
            <a:endParaRPr lang="en-GB" dirty="0"/>
          </a:p>
        </p:txBody>
      </p:sp>
      <p:cxnSp>
        <p:nvCxnSpPr>
          <p:cNvPr id="13" name="Straight Connector 12"/>
          <p:cNvCxnSpPr/>
          <p:nvPr userDrawn="1"/>
        </p:nvCxnSpPr>
        <p:spPr>
          <a:xfrm>
            <a:off x="444504" y="6406031"/>
            <a:ext cx="11274749" cy="7229"/>
          </a:xfrm>
          <a:prstGeom prst="line">
            <a:avLst/>
          </a:prstGeom>
          <a:ln w="12700" cap="rnd">
            <a:solidFill>
              <a:srgbClr val="F57B2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25400" y="6481622"/>
            <a:ext cx="1817512"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GB" sz="750" baseline="0" dirty="0" smtClean="0">
                <a:solidFill>
                  <a:srgbClr val="003F5E"/>
                </a:solidFill>
              </a:rPr>
              <a:t>https://aarc-project.eu</a:t>
            </a:r>
            <a:endParaRPr lang="en-GB" sz="750" dirty="0">
              <a:solidFill>
                <a:srgbClr val="003F5E"/>
              </a:solidFill>
            </a:endParaRPr>
          </a:p>
        </p:txBody>
      </p:sp>
      <p:cxnSp>
        <p:nvCxnSpPr>
          <p:cNvPr id="8" name="Straight Connector 7"/>
          <p:cNvCxnSpPr/>
          <p:nvPr userDrawn="1"/>
        </p:nvCxnSpPr>
        <p:spPr>
          <a:xfrm flipH="1">
            <a:off x="444512" y="1224339"/>
            <a:ext cx="10274297" cy="2887"/>
          </a:xfrm>
          <a:prstGeom prst="line">
            <a:avLst/>
          </a:prstGeom>
          <a:ln w="12700">
            <a:solidFill>
              <a:srgbClr val="003959"/>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658151" y="143931"/>
            <a:ext cx="1144684" cy="1034242"/>
          </a:xfrm>
          <a:prstGeom prst="rect">
            <a:avLst/>
          </a:prstGeom>
        </p:spPr>
      </p:pic>
      <p:pic>
        <p:nvPicPr>
          <p:cNvPr id="22" name="Picture 2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68550" y="6460291"/>
            <a:ext cx="331799" cy="299785"/>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60" r:id="rId5"/>
    <p:sldLayoutId id="2147483654" r:id="rId6"/>
    <p:sldLayoutId id="2147483655" r:id="rId7"/>
    <p:sldLayoutId id="2147483659" r:id="rId8"/>
    <p:sldLayoutId id="2147483656" r:id="rId9"/>
    <p:sldLayoutId id="2147483657" r:id="rId10"/>
    <p:sldLayoutId id="2147483663" r:id="rId11"/>
    <p:sldLayoutId id="2147483662" r:id="rId12"/>
  </p:sldLayoutIdLst>
  <p:hf hdr="0" ftr="0" dt="0"/>
  <p:txStyles>
    <p:titleStyle>
      <a:lvl1pPr algn="l" defTabSz="685800" rtl="0" eaLnBrk="1" latinLnBrk="0" hangingPunct="1">
        <a:lnSpc>
          <a:spcPct val="90000"/>
        </a:lnSpc>
        <a:spcBef>
          <a:spcPct val="0"/>
        </a:spcBef>
        <a:buNone/>
        <a:defRPr sz="2400" b="1" kern="1200">
          <a:solidFill>
            <a:srgbClr val="004361"/>
          </a:solidFill>
          <a:latin typeface="+mn-lt"/>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dsweb.cern.ch/record/1442597"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iana.org/assignments/loa-profiles/loa-profiles.xhtml" TargetMode="Externa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microsoft.com/office/2007/relationships/hdphoto" Target="../media/hdphoto1.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diagramData" Target="../diagrams/data1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diagramData" Target="../diagrams/data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diagramData" Target="../diagrams/data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hyperlink" Target="https://www.switch.ch/aai/about/feder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GB" dirty="0" smtClean="0"/>
              <a:t>Hannah Short</a:t>
            </a:r>
            <a:endParaRPr lang="en-GB" dirty="0"/>
          </a:p>
        </p:txBody>
      </p:sp>
      <p:sp>
        <p:nvSpPr>
          <p:cNvPr id="3" name="Text Placeholder 2"/>
          <p:cNvSpPr>
            <a:spLocks noGrp="1"/>
          </p:cNvSpPr>
          <p:nvPr>
            <p:ph type="body" sz="quarter" idx="12"/>
          </p:nvPr>
        </p:nvSpPr>
        <p:spPr/>
        <p:txBody>
          <a:bodyPr/>
          <a:lstStyle/>
          <a:p>
            <a:r>
              <a:rPr lang="en-GB" dirty="0" err="1" smtClean="0"/>
              <a:t>EUGridPMA</a:t>
            </a:r>
            <a:endParaRPr lang="en-GB" dirty="0"/>
          </a:p>
        </p:txBody>
      </p:sp>
      <p:sp>
        <p:nvSpPr>
          <p:cNvPr id="4" name="Text Placeholder 3"/>
          <p:cNvSpPr>
            <a:spLocks noGrp="1"/>
          </p:cNvSpPr>
          <p:nvPr>
            <p:ph type="body" sz="quarter" idx="17"/>
          </p:nvPr>
        </p:nvSpPr>
        <p:spPr/>
        <p:txBody>
          <a:bodyPr>
            <a:normAutofit fontScale="92500"/>
          </a:bodyPr>
          <a:lstStyle/>
          <a:p>
            <a:r>
              <a:rPr lang="en-GB" dirty="0" smtClean="0"/>
              <a:t>Authentication and Authorisation for Research and Collaboration</a:t>
            </a:r>
            <a:endParaRPr lang="en-GB" dirty="0"/>
          </a:p>
        </p:txBody>
      </p:sp>
      <p:sp>
        <p:nvSpPr>
          <p:cNvPr id="5" name="Text Placeholder 4"/>
          <p:cNvSpPr>
            <a:spLocks noGrp="1"/>
          </p:cNvSpPr>
          <p:nvPr>
            <p:ph type="body" sz="quarter" idx="14"/>
          </p:nvPr>
        </p:nvSpPr>
        <p:spPr/>
        <p:txBody>
          <a:bodyPr/>
          <a:lstStyle/>
          <a:p>
            <a:r>
              <a:rPr lang="en-GB" dirty="0" smtClean="0"/>
              <a:t>Incident Response for Federated Identities </a:t>
            </a:r>
            <a:endParaRPr lang="en-GB" dirty="0"/>
          </a:p>
        </p:txBody>
      </p:sp>
      <p:sp>
        <p:nvSpPr>
          <p:cNvPr id="6" name="Text Placeholder 5"/>
          <p:cNvSpPr>
            <a:spLocks noGrp="1"/>
          </p:cNvSpPr>
          <p:nvPr>
            <p:ph type="body" sz="quarter" idx="18"/>
          </p:nvPr>
        </p:nvSpPr>
        <p:spPr/>
        <p:txBody>
          <a:bodyPr/>
          <a:lstStyle/>
          <a:p>
            <a:r>
              <a:rPr lang="en-GB" dirty="0" smtClean="0"/>
              <a:t>19 September 2016</a:t>
            </a:r>
            <a:endParaRPr lang="en-GB" dirty="0"/>
          </a:p>
        </p:txBody>
      </p:sp>
      <p:sp>
        <p:nvSpPr>
          <p:cNvPr id="7" name="Text Placeholder 6"/>
          <p:cNvSpPr>
            <a:spLocks noGrp="1"/>
          </p:cNvSpPr>
          <p:nvPr>
            <p:ph type="body" sz="quarter" idx="19"/>
          </p:nvPr>
        </p:nvSpPr>
        <p:spPr/>
        <p:txBody>
          <a:bodyPr>
            <a:normAutofit/>
          </a:bodyPr>
          <a:lstStyle/>
          <a:p>
            <a:r>
              <a:rPr lang="en-GB" dirty="0" smtClean="0"/>
              <a:t>AARC</a:t>
            </a:r>
            <a:endParaRPr lang="en-GB" dirty="0"/>
          </a:p>
        </p:txBody>
      </p:sp>
      <p:sp>
        <p:nvSpPr>
          <p:cNvPr id="8" name="Text Placeholder 7"/>
          <p:cNvSpPr>
            <a:spLocks noGrp="1"/>
          </p:cNvSpPr>
          <p:nvPr>
            <p:ph type="body" sz="quarter" idx="20"/>
          </p:nvPr>
        </p:nvSpPr>
        <p:spPr/>
        <p:txBody>
          <a:bodyPr>
            <a:normAutofit/>
          </a:bodyPr>
          <a:lstStyle/>
          <a:p>
            <a:r>
              <a:rPr lang="en-GB" dirty="0" smtClean="0"/>
              <a:t>Computer Security, CERN</a:t>
            </a:r>
            <a:endParaRPr lang="en-GB" dirty="0"/>
          </a:p>
        </p:txBody>
      </p:sp>
      <p:pic>
        <p:nvPicPr>
          <p:cNvPr id="10" name="Picture 9"/>
          <p:cNvPicPr>
            <a:picLocks noChangeAspect="1"/>
          </p:cNvPicPr>
          <p:nvPr/>
        </p:nvPicPr>
        <p:blipFill>
          <a:blip r:embed="rId2"/>
          <a:stretch>
            <a:fillRect/>
          </a:stretch>
        </p:blipFill>
        <p:spPr>
          <a:xfrm>
            <a:off x="1314825" y="4676600"/>
            <a:ext cx="776483" cy="766175"/>
          </a:xfrm>
          <a:prstGeom prst="rect">
            <a:avLst/>
          </a:prstGeom>
        </p:spPr>
      </p:pic>
    </p:spTree>
    <p:extLst>
      <p:ext uri="{BB962C8B-B14F-4D97-AF65-F5344CB8AC3E}">
        <p14:creationId xmlns:p14="http://schemas.microsoft.com/office/powerpoint/2010/main" val="27794538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eduGAIN is a form of </a:t>
            </a:r>
            <a:r>
              <a:rPr lang="en-US" dirty="0" err="1" smtClean="0"/>
              <a:t>interfederation</a:t>
            </a:r>
            <a:endParaRPr lang="en-US" dirty="0" smtClean="0"/>
          </a:p>
          <a:p>
            <a:r>
              <a:rPr lang="en-US" dirty="0" smtClean="0"/>
              <a:t>Participating </a:t>
            </a:r>
            <a:r>
              <a:rPr lang="en-US" dirty="0"/>
              <a:t>federations share information (metadata) about entities from their own federation with </a:t>
            </a:r>
            <a:r>
              <a:rPr lang="en-US" dirty="0" smtClean="0"/>
              <a:t>eduGAIN</a:t>
            </a:r>
          </a:p>
          <a:p>
            <a:r>
              <a:rPr lang="en-US" dirty="0" smtClean="0"/>
              <a:t>eduGAIN </a:t>
            </a:r>
            <a:r>
              <a:rPr lang="en-US" dirty="0"/>
              <a:t>bundles </a:t>
            </a:r>
            <a:r>
              <a:rPr lang="en-US" dirty="0" smtClean="0"/>
              <a:t>this </a:t>
            </a:r>
            <a:r>
              <a:rPr lang="en-US" dirty="0"/>
              <a:t>metadata and publishes it </a:t>
            </a:r>
            <a:r>
              <a:rPr lang="en-US" dirty="0" smtClean="0"/>
              <a:t>in </a:t>
            </a:r>
            <a:r>
              <a:rPr lang="en-US" dirty="0"/>
              <a:t>a central location.</a:t>
            </a:r>
          </a:p>
          <a:p>
            <a:pPr marL="0" indent="0">
              <a:buNone/>
            </a:pPr>
            <a:r>
              <a:rPr lang="en-US" dirty="0"/>
              <a:t/>
            </a:r>
            <a:br>
              <a:rPr lang="en-US" dirty="0"/>
            </a:br>
            <a:endParaRPr lang="en-US" dirty="0"/>
          </a:p>
          <a:p>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10</a:t>
            </a:fld>
            <a:endParaRPr lang="en-GB"/>
          </a:p>
        </p:txBody>
      </p:sp>
      <p:sp>
        <p:nvSpPr>
          <p:cNvPr id="4" name="Title 3"/>
          <p:cNvSpPr>
            <a:spLocks noGrp="1"/>
          </p:cNvSpPr>
          <p:nvPr>
            <p:ph type="title"/>
          </p:nvPr>
        </p:nvSpPr>
        <p:spPr/>
        <p:txBody>
          <a:bodyPr>
            <a:normAutofit/>
          </a:bodyPr>
          <a:lstStyle/>
          <a:p>
            <a:r>
              <a:rPr lang="en-US" dirty="0"/>
              <a:t>Federated Identity Management </a:t>
            </a:r>
            <a:r>
              <a:rPr lang="en-US" dirty="0" smtClean="0"/>
              <a:t>Worldwide</a:t>
            </a:r>
            <a:br>
              <a:rPr lang="en-US" dirty="0" smtClean="0"/>
            </a:br>
            <a:r>
              <a:rPr lang="nl-NL" dirty="0" smtClean="0">
                <a:solidFill>
                  <a:srgbClr val="F57B20"/>
                </a:solidFill>
              </a:rPr>
              <a:t>eduGAIN</a:t>
            </a:r>
            <a:endParaRPr lang="en-US" dirty="0">
              <a:solidFill>
                <a:srgbClr val="F57B2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359" y="3202356"/>
            <a:ext cx="7848396" cy="3098800"/>
          </a:xfrm>
          <a:prstGeom prst="rect">
            <a:avLst/>
          </a:prstGeom>
        </p:spPr>
      </p:pic>
      <p:sp>
        <p:nvSpPr>
          <p:cNvPr id="6" name="TextBox 5"/>
          <p:cNvSpPr txBox="1"/>
          <p:nvPr/>
        </p:nvSpPr>
        <p:spPr>
          <a:xfrm>
            <a:off x="4366618" y="6400522"/>
            <a:ext cx="7179300" cy="369332"/>
          </a:xfrm>
          <a:prstGeom prst="rect">
            <a:avLst/>
          </a:prstGeom>
          <a:noFill/>
        </p:spPr>
        <p:txBody>
          <a:bodyPr wrap="square" rtlCol="0">
            <a:spAutoFit/>
          </a:bodyPr>
          <a:lstStyle/>
          <a:p>
            <a:r>
              <a:rPr lang="en-US" dirty="0" smtClean="0"/>
              <a:t>Credit to Alessandra </a:t>
            </a:r>
            <a:r>
              <a:rPr lang="en-US" dirty="0" err="1" smtClean="0"/>
              <a:t>Scicchitano</a:t>
            </a:r>
            <a:r>
              <a:rPr lang="en-US" dirty="0" smtClean="0"/>
              <a:t> – GEANT for this slide </a:t>
            </a:r>
            <a:endParaRPr lang="en-US" dirty="0"/>
          </a:p>
        </p:txBody>
      </p:sp>
    </p:spTree>
    <p:extLst>
      <p:ext uri="{BB962C8B-B14F-4D97-AF65-F5344CB8AC3E}">
        <p14:creationId xmlns:p14="http://schemas.microsoft.com/office/powerpoint/2010/main" val="11198405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rcRect t="-3561" b="-3561"/>
          <a:stretch>
            <a:fillRect/>
          </a:stretch>
        </p:blipFill>
        <p:spPr/>
      </p:pic>
      <p:sp>
        <p:nvSpPr>
          <p:cNvPr id="3" name="Slide Number Placeholder 2"/>
          <p:cNvSpPr>
            <a:spLocks noGrp="1"/>
          </p:cNvSpPr>
          <p:nvPr>
            <p:ph type="sldNum" sz="quarter" idx="12"/>
          </p:nvPr>
        </p:nvSpPr>
        <p:spPr/>
        <p:txBody>
          <a:bodyPr/>
          <a:lstStyle/>
          <a:p>
            <a:fld id="{6F576E6A-F32A-4612-884C-86870357C6B4}" type="slidenum">
              <a:rPr lang="en-GB" smtClean="0"/>
              <a:pPr/>
              <a:t>11</a:t>
            </a:fld>
            <a:endParaRPr lang="en-GB"/>
          </a:p>
        </p:txBody>
      </p:sp>
      <p:sp>
        <p:nvSpPr>
          <p:cNvPr id="4" name="Title 3"/>
          <p:cNvSpPr>
            <a:spLocks noGrp="1"/>
          </p:cNvSpPr>
          <p:nvPr>
            <p:ph type="title"/>
          </p:nvPr>
        </p:nvSpPr>
        <p:spPr/>
        <p:txBody>
          <a:bodyPr/>
          <a:lstStyle/>
          <a:p>
            <a:r>
              <a:rPr lang="en-US" dirty="0" smtClean="0"/>
              <a:t>Federated Identity Management Worldwide</a:t>
            </a:r>
            <a:br>
              <a:rPr lang="en-US" dirty="0" smtClean="0"/>
            </a:br>
            <a:r>
              <a:rPr lang="en-US" dirty="0" smtClean="0">
                <a:solidFill>
                  <a:srgbClr val="F57B20"/>
                </a:solidFill>
              </a:rPr>
              <a:t>eduGAIN adoption</a:t>
            </a:r>
            <a:endParaRPr lang="en-US" dirty="0"/>
          </a:p>
        </p:txBody>
      </p:sp>
      <p:sp>
        <p:nvSpPr>
          <p:cNvPr id="6" name="Rectangle 5"/>
          <p:cNvSpPr/>
          <p:nvPr/>
        </p:nvSpPr>
        <p:spPr>
          <a:xfrm>
            <a:off x="512409" y="4055875"/>
            <a:ext cx="2717997" cy="1477328"/>
          </a:xfrm>
          <a:prstGeom prst="rect">
            <a:avLst/>
          </a:prstGeom>
        </p:spPr>
        <p:txBody>
          <a:bodyPr wrap="square">
            <a:spAutoFit/>
          </a:bodyPr>
          <a:lstStyle/>
          <a:p>
            <a:r>
              <a:rPr lang="en-US" b="1" dirty="0" smtClean="0">
                <a:solidFill>
                  <a:srgbClr val="003F5E"/>
                </a:solidFill>
              </a:rPr>
              <a:t>eduGAIN Stats</a:t>
            </a:r>
            <a:r>
              <a:rPr lang="en-US" b="1" dirty="0">
                <a:solidFill>
                  <a:srgbClr val="003F5E"/>
                </a:solidFill>
              </a:rPr>
              <a:t>	</a:t>
            </a:r>
            <a:endParaRPr lang="en-US" b="1" dirty="0" smtClean="0">
              <a:solidFill>
                <a:srgbClr val="003F5E"/>
              </a:solidFill>
            </a:endParaRPr>
          </a:p>
          <a:p>
            <a:r>
              <a:rPr lang="en-US" b="1" dirty="0" smtClean="0">
                <a:solidFill>
                  <a:srgbClr val="003F5E"/>
                </a:solidFill>
              </a:rPr>
              <a:t>Federations: </a:t>
            </a:r>
            <a:r>
              <a:rPr lang="en-US" dirty="0" smtClean="0">
                <a:solidFill>
                  <a:srgbClr val="003F5E"/>
                </a:solidFill>
              </a:rPr>
              <a:t>38	</a:t>
            </a:r>
          </a:p>
          <a:p>
            <a:r>
              <a:rPr lang="en-US" b="1" dirty="0" smtClean="0">
                <a:solidFill>
                  <a:srgbClr val="003F5E"/>
                </a:solidFill>
              </a:rPr>
              <a:t>All </a:t>
            </a:r>
            <a:r>
              <a:rPr lang="en-US" b="1" dirty="0">
                <a:solidFill>
                  <a:srgbClr val="003F5E"/>
                </a:solidFill>
              </a:rPr>
              <a:t>entities</a:t>
            </a:r>
            <a:r>
              <a:rPr lang="en-US" b="1" dirty="0" smtClean="0">
                <a:solidFill>
                  <a:srgbClr val="003F5E"/>
                </a:solidFill>
              </a:rPr>
              <a:t>: </a:t>
            </a:r>
            <a:r>
              <a:rPr lang="en-US" dirty="0" smtClean="0">
                <a:solidFill>
                  <a:srgbClr val="003F5E"/>
                </a:solidFill>
              </a:rPr>
              <a:t>3157</a:t>
            </a:r>
            <a:r>
              <a:rPr lang="en-US" dirty="0">
                <a:solidFill>
                  <a:srgbClr val="003F5E"/>
                </a:solidFill>
              </a:rPr>
              <a:t>	</a:t>
            </a:r>
          </a:p>
          <a:p>
            <a:r>
              <a:rPr lang="en-US" b="1" dirty="0" err="1">
                <a:solidFill>
                  <a:srgbClr val="003F5E"/>
                </a:solidFill>
              </a:rPr>
              <a:t>IdPs</a:t>
            </a:r>
            <a:r>
              <a:rPr lang="en-US" b="1" dirty="0" smtClean="0">
                <a:solidFill>
                  <a:srgbClr val="003F5E"/>
                </a:solidFill>
              </a:rPr>
              <a:t>: </a:t>
            </a:r>
            <a:r>
              <a:rPr lang="en-US" dirty="0" smtClean="0">
                <a:solidFill>
                  <a:srgbClr val="003F5E"/>
                </a:solidFill>
              </a:rPr>
              <a:t>2007</a:t>
            </a:r>
            <a:r>
              <a:rPr lang="en-US" dirty="0">
                <a:solidFill>
                  <a:srgbClr val="003F5E"/>
                </a:solidFill>
              </a:rPr>
              <a:t>	</a:t>
            </a:r>
          </a:p>
          <a:p>
            <a:r>
              <a:rPr lang="en-US" b="1" dirty="0">
                <a:solidFill>
                  <a:srgbClr val="003F5E"/>
                </a:solidFill>
              </a:rPr>
              <a:t>SPs</a:t>
            </a:r>
            <a:r>
              <a:rPr lang="en-US" b="1" dirty="0" smtClean="0">
                <a:solidFill>
                  <a:srgbClr val="003F5E"/>
                </a:solidFill>
              </a:rPr>
              <a:t>: </a:t>
            </a:r>
            <a:r>
              <a:rPr lang="en-US" dirty="0" smtClean="0">
                <a:solidFill>
                  <a:srgbClr val="003F5E"/>
                </a:solidFill>
              </a:rPr>
              <a:t>1151</a:t>
            </a:r>
            <a:r>
              <a:rPr lang="en-US" dirty="0">
                <a:solidFill>
                  <a:srgbClr val="003F5E"/>
                </a:solidFill>
              </a:rPr>
              <a:t>	</a:t>
            </a:r>
            <a:r>
              <a:rPr lang="en-US" dirty="0"/>
              <a:t>	</a:t>
            </a:r>
          </a:p>
        </p:txBody>
      </p:sp>
      <p:sp>
        <p:nvSpPr>
          <p:cNvPr id="7" name="TextBox 6"/>
          <p:cNvSpPr txBox="1"/>
          <p:nvPr/>
        </p:nvSpPr>
        <p:spPr>
          <a:xfrm>
            <a:off x="5837014" y="6438532"/>
            <a:ext cx="4192111" cy="369332"/>
          </a:xfrm>
          <a:prstGeom prst="rect">
            <a:avLst/>
          </a:prstGeom>
          <a:noFill/>
        </p:spPr>
        <p:txBody>
          <a:bodyPr wrap="none" rtlCol="0">
            <a:spAutoFit/>
          </a:bodyPr>
          <a:lstStyle/>
          <a:p>
            <a:r>
              <a:rPr lang="en-US" dirty="0" smtClean="0">
                <a:solidFill>
                  <a:srgbClr val="003F5E"/>
                </a:solidFill>
              </a:rPr>
              <a:t>Credit to eduGAIN, data taken March 2016</a:t>
            </a:r>
            <a:endParaRPr lang="en-US" dirty="0">
              <a:solidFill>
                <a:srgbClr val="003F5E"/>
              </a:solidFill>
            </a:endParaRPr>
          </a:p>
        </p:txBody>
      </p:sp>
    </p:spTree>
    <p:extLst>
      <p:ext uri="{BB962C8B-B14F-4D97-AF65-F5344CB8AC3E}">
        <p14:creationId xmlns:p14="http://schemas.microsoft.com/office/powerpoint/2010/main" val="12633183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10673497"/>
              </p:ext>
            </p:extLst>
          </p:nvPr>
        </p:nvGraphicFramePr>
        <p:xfrm>
          <a:off x="444503" y="1439863"/>
          <a:ext cx="10909300" cy="4737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6F576E6A-F32A-4612-884C-86870357C6B4}" type="slidenum">
              <a:rPr lang="en-GB" smtClean="0"/>
              <a:pPr/>
              <a:t>12</a:t>
            </a:fld>
            <a:endParaRPr lang="en-GB"/>
          </a:p>
        </p:txBody>
      </p:sp>
      <p:sp>
        <p:nvSpPr>
          <p:cNvPr id="4" name="Title 3"/>
          <p:cNvSpPr>
            <a:spLocks noGrp="1"/>
          </p:cNvSpPr>
          <p:nvPr>
            <p:ph type="title"/>
          </p:nvPr>
        </p:nvSpPr>
        <p:spPr/>
        <p:txBody>
          <a:bodyPr/>
          <a:lstStyle/>
          <a:p>
            <a:r>
              <a:rPr lang="en-US" dirty="0" smtClean="0"/>
              <a:t>Security Incident Response in Distributed Infrastructures</a:t>
            </a:r>
            <a:endParaRPr lang="en-US" dirty="0"/>
          </a:p>
        </p:txBody>
      </p:sp>
    </p:spTree>
    <p:extLst>
      <p:ext uri="{BB962C8B-B14F-4D97-AF65-F5344CB8AC3E}">
        <p14:creationId xmlns:p14="http://schemas.microsoft.com/office/powerpoint/2010/main" val="496786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962361915"/>
              </p:ext>
            </p:extLst>
          </p:nvPr>
        </p:nvGraphicFramePr>
        <p:xfrm>
          <a:off x="6123819" y="1351657"/>
          <a:ext cx="5622839" cy="4737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ontent Placeholder 1"/>
          <p:cNvSpPr>
            <a:spLocks noGrp="1"/>
          </p:cNvSpPr>
          <p:nvPr>
            <p:ph idx="1"/>
          </p:nvPr>
        </p:nvSpPr>
        <p:spPr>
          <a:xfrm>
            <a:off x="444510" y="1439339"/>
            <a:ext cx="5905039" cy="4737633"/>
          </a:xfrm>
        </p:spPr>
        <p:txBody>
          <a:bodyPr/>
          <a:lstStyle/>
          <a:p>
            <a:r>
              <a:rPr lang="en-US" dirty="0" smtClean="0"/>
              <a:t>EduGAIN membership includes 4 policies</a:t>
            </a:r>
            <a:r>
              <a:rPr lang="is-IS" dirty="0" smtClean="0"/>
              <a:t>… </a:t>
            </a:r>
            <a:r>
              <a:rPr lang="en-US" dirty="0" smtClean="0"/>
              <a:t>Security Incident Response is not one</a:t>
            </a:r>
          </a:p>
          <a:p>
            <a:endParaRPr lang="en-US" dirty="0"/>
          </a:p>
          <a:p>
            <a:r>
              <a:rPr lang="en-US" dirty="0" smtClean="0"/>
              <a:t>We have no insight into security practices of each participant</a:t>
            </a:r>
          </a:p>
          <a:p>
            <a:endParaRPr lang="en-US" dirty="0"/>
          </a:p>
          <a:p>
            <a:r>
              <a:rPr lang="en-US" dirty="0"/>
              <a:t>Collaboration between </a:t>
            </a:r>
            <a:r>
              <a:rPr lang="en-US" dirty="0" err="1"/>
              <a:t>IdPs</a:t>
            </a:r>
            <a:r>
              <a:rPr lang="en-US" dirty="0"/>
              <a:t> and SPs is essential to build full </a:t>
            </a:r>
            <a:r>
              <a:rPr lang="en-US" dirty="0" smtClean="0"/>
              <a:t>incident timeline – they have no obligation to collaborate</a:t>
            </a:r>
            <a:endParaRPr lang="en-US" dirty="0"/>
          </a:p>
          <a:p>
            <a:pPr marL="0" indent="0">
              <a:buNone/>
            </a:pPr>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13</a:t>
            </a:fld>
            <a:endParaRPr lang="en-GB"/>
          </a:p>
        </p:txBody>
      </p:sp>
      <p:sp>
        <p:nvSpPr>
          <p:cNvPr id="4" name="Title 3"/>
          <p:cNvSpPr>
            <a:spLocks noGrp="1"/>
          </p:cNvSpPr>
          <p:nvPr>
            <p:ph type="title"/>
          </p:nvPr>
        </p:nvSpPr>
        <p:spPr/>
        <p:txBody>
          <a:bodyPr/>
          <a:lstStyle/>
          <a:p>
            <a:r>
              <a:rPr lang="en-US" dirty="0" smtClean="0"/>
              <a:t>The challenge of Federated Identity Management</a:t>
            </a:r>
            <a:endParaRPr lang="en-US" dirty="0"/>
          </a:p>
        </p:txBody>
      </p:sp>
    </p:spTree>
    <p:extLst>
      <p:ext uri="{BB962C8B-B14F-4D97-AF65-F5344CB8AC3E}">
        <p14:creationId xmlns:p14="http://schemas.microsoft.com/office/powerpoint/2010/main" val="2259642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2420516063"/>
              </p:ext>
            </p:extLst>
          </p:nvPr>
        </p:nvGraphicFramePr>
        <p:xfrm>
          <a:off x="6123819" y="1351657"/>
          <a:ext cx="5622839" cy="4737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ontent Placeholder 1"/>
          <p:cNvSpPr>
            <a:spLocks noGrp="1"/>
          </p:cNvSpPr>
          <p:nvPr>
            <p:ph idx="1"/>
          </p:nvPr>
        </p:nvSpPr>
        <p:spPr>
          <a:xfrm>
            <a:off x="444504" y="1439339"/>
            <a:ext cx="6151965" cy="4737633"/>
          </a:xfrm>
        </p:spPr>
        <p:txBody>
          <a:bodyPr/>
          <a:lstStyle/>
          <a:p>
            <a:r>
              <a:rPr lang="en-US" dirty="0" smtClean="0"/>
              <a:t>EduGAIN has no central help desk</a:t>
            </a:r>
          </a:p>
          <a:p>
            <a:pPr marL="0" indent="0">
              <a:buNone/>
            </a:pPr>
            <a:endParaRPr lang="en-US" dirty="0" smtClean="0"/>
          </a:p>
          <a:p>
            <a:r>
              <a:rPr lang="en-US" dirty="0" smtClean="0"/>
              <a:t>Few national federations offer central security support</a:t>
            </a:r>
          </a:p>
          <a:p>
            <a:pPr marL="0" indent="0">
              <a:buNone/>
            </a:pPr>
            <a:endParaRPr lang="en-US" dirty="0"/>
          </a:p>
          <a:p>
            <a:r>
              <a:rPr lang="en-US" dirty="0" smtClean="0"/>
              <a:t>No way to block an identity, IdP, or federation </a:t>
            </a:r>
            <a:r>
              <a:rPr lang="en-US" u="sng" dirty="0" smtClean="0"/>
              <a:t>everywhere</a:t>
            </a:r>
            <a:r>
              <a:rPr lang="en-US" dirty="0" smtClean="0"/>
              <a:t> and </a:t>
            </a:r>
            <a:r>
              <a:rPr lang="en-US" u="sng" dirty="0" smtClean="0"/>
              <a:t>immediately </a:t>
            </a:r>
          </a:p>
          <a:p>
            <a:pPr lvl="1"/>
            <a:endParaRPr lang="en-US" dirty="0" smtClean="0"/>
          </a:p>
          <a:p>
            <a:endParaRPr lang="en-US" dirty="0"/>
          </a:p>
          <a:p>
            <a:endParaRPr lang="en-US" dirty="0" smtClean="0"/>
          </a:p>
          <a:p>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14</a:t>
            </a:fld>
            <a:endParaRPr lang="en-GB"/>
          </a:p>
        </p:txBody>
      </p:sp>
      <p:sp>
        <p:nvSpPr>
          <p:cNvPr id="4" name="Title 3"/>
          <p:cNvSpPr>
            <a:spLocks noGrp="1"/>
          </p:cNvSpPr>
          <p:nvPr>
            <p:ph type="title"/>
          </p:nvPr>
        </p:nvSpPr>
        <p:spPr/>
        <p:txBody>
          <a:bodyPr/>
          <a:lstStyle/>
          <a:p>
            <a:r>
              <a:rPr lang="en-US" dirty="0"/>
              <a:t>The challenge of Federated Identity Management</a:t>
            </a:r>
          </a:p>
        </p:txBody>
      </p:sp>
    </p:spTree>
    <p:extLst>
      <p:ext uri="{BB962C8B-B14F-4D97-AF65-F5344CB8AC3E}">
        <p14:creationId xmlns:p14="http://schemas.microsoft.com/office/powerpoint/2010/main" val="2752294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1027985065"/>
              </p:ext>
            </p:extLst>
          </p:nvPr>
        </p:nvGraphicFramePr>
        <p:xfrm>
          <a:off x="6123819" y="1351657"/>
          <a:ext cx="5622839" cy="4737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ontent Placeholder 1"/>
          <p:cNvSpPr>
            <a:spLocks noGrp="1"/>
          </p:cNvSpPr>
          <p:nvPr>
            <p:ph idx="1"/>
          </p:nvPr>
        </p:nvSpPr>
        <p:spPr>
          <a:xfrm>
            <a:off x="444505" y="1439339"/>
            <a:ext cx="5993227" cy="4737633"/>
          </a:xfrm>
        </p:spPr>
        <p:txBody>
          <a:bodyPr/>
          <a:lstStyle/>
          <a:p>
            <a:r>
              <a:rPr lang="en-US" dirty="0" smtClean="0"/>
              <a:t>Security is often not priority (or even in skillset) of engaged FIM participants</a:t>
            </a:r>
          </a:p>
          <a:p>
            <a:pPr marL="0" indent="0">
              <a:buNone/>
            </a:pPr>
            <a:endParaRPr lang="en-US" dirty="0" smtClean="0"/>
          </a:p>
          <a:p>
            <a:r>
              <a:rPr lang="en-US" dirty="0" smtClean="0"/>
              <a:t>Simply too big</a:t>
            </a:r>
            <a:r>
              <a:rPr lang="is-IS" dirty="0" smtClean="0"/>
              <a:t>…</a:t>
            </a:r>
            <a:endParaRPr lang="en-US" dirty="0" smtClean="0"/>
          </a:p>
          <a:p>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15</a:t>
            </a:fld>
            <a:endParaRPr lang="en-GB"/>
          </a:p>
        </p:txBody>
      </p:sp>
      <p:sp>
        <p:nvSpPr>
          <p:cNvPr id="4" name="Title 3"/>
          <p:cNvSpPr>
            <a:spLocks noGrp="1"/>
          </p:cNvSpPr>
          <p:nvPr>
            <p:ph type="title"/>
          </p:nvPr>
        </p:nvSpPr>
        <p:spPr/>
        <p:txBody>
          <a:bodyPr/>
          <a:lstStyle/>
          <a:p>
            <a:r>
              <a:rPr lang="en-US" dirty="0"/>
              <a:t>The challenge of Federated Identity Management</a:t>
            </a:r>
          </a:p>
        </p:txBody>
      </p:sp>
    </p:spTree>
    <p:extLst>
      <p:ext uri="{BB962C8B-B14F-4D97-AF65-F5344CB8AC3E}">
        <p14:creationId xmlns:p14="http://schemas.microsoft.com/office/powerpoint/2010/main" val="2752294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6F576E6A-F32A-4612-884C-86870357C6B4}" type="slidenum">
              <a:rPr lang="en-GB" smtClean="0"/>
              <a:pPr/>
              <a:t>16</a:t>
            </a:fld>
            <a:endParaRPr lang="en-GB"/>
          </a:p>
        </p:txBody>
      </p:sp>
      <p:sp>
        <p:nvSpPr>
          <p:cNvPr id="4" name="Title 3"/>
          <p:cNvSpPr>
            <a:spLocks noGrp="1"/>
          </p:cNvSpPr>
          <p:nvPr>
            <p:ph type="title"/>
          </p:nvPr>
        </p:nvSpPr>
        <p:spPr/>
        <p:txBody>
          <a:bodyPr/>
          <a:lstStyle/>
          <a:p>
            <a:endParaRPr lang="en-US"/>
          </a:p>
        </p:txBody>
      </p:sp>
      <p:sp>
        <p:nvSpPr>
          <p:cNvPr id="5" name="Rectangle 4"/>
          <p:cNvSpPr/>
          <p:nvPr/>
        </p:nvSpPr>
        <p:spPr>
          <a:xfrm>
            <a:off x="0" y="0"/>
            <a:ext cx="12192000" cy="6858000"/>
          </a:xfrm>
          <a:prstGeom prst="rect">
            <a:avLst/>
          </a:prstGeom>
          <a:solidFill>
            <a:srgbClr val="1C4161"/>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500" dirty="0" smtClean="0"/>
              <a:t>   2037 </a:t>
            </a:r>
            <a:r>
              <a:rPr lang="en-US" sz="11500" dirty="0" err="1" smtClean="0"/>
              <a:t>IdPs</a:t>
            </a:r>
            <a:endParaRPr lang="en-US" sz="11500" dirty="0" smtClean="0"/>
          </a:p>
          <a:p>
            <a:r>
              <a:rPr lang="en-US" sz="2800" dirty="0"/>
              <a:t> </a:t>
            </a:r>
            <a:r>
              <a:rPr lang="en-US" sz="2800" dirty="0" smtClean="0"/>
              <a:t>            Potential sources of compromised identities </a:t>
            </a:r>
          </a:p>
          <a:p>
            <a:r>
              <a:rPr lang="en-US" sz="11500" dirty="0" smtClean="0"/>
              <a:t>   1197 SPs</a:t>
            </a:r>
          </a:p>
          <a:p>
            <a:r>
              <a:rPr lang="en-US" sz="3200" dirty="0" smtClean="0"/>
              <a:t>            </a:t>
            </a:r>
            <a:r>
              <a:rPr lang="en-US" sz="2800" dirty="0" smtClean="0"/>
              <a:t>Potential targets</a:t>
            </a:r>
            <a:endParaRPr lang="en-US" sz="2800" dirty="0"/>
          </a:p>
        </p:txBody>
      </p:sp>
    </p:spTree>
    <p:extLst>
      <p:ext uri="{BB962C8B-B14F-4D97-AF65-F5344CB8AC3E}">
        <p14:creationId xmlns:p14="http://schemas.microsoft.com/office/powerpoint/2010/main" val="1226992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230380073"/>
              </p:ext>
            </p:extLst>
          </p:nvPr>
        </p:nvGraphicFramePr>
        <p:xfrm>
          <a:off x="444503" y="1439339"/>
          <a:ext cx="10909300" cy="4737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6F576E6A-F32A-4612-884C-86870357C6B4}" type="slidenum">
              <a:rPr lang="en-GB" smtClean="0"/>
              <a:pPr/>
              <a:t>17</a:t>
            </a:fld>
            <a:endParaRPr lang="en-GB"/>
          </a:p>
        </p:txBody>
      </p:sp>
      <p:sp>
        <p:nvSpPr>
          <p:cNvPr id="4" name="Title 3"/>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3178356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18</a:t>
            </a:fld>
            <a:endParaRPr lang="en-GB"/>
          </a:p>
        </p:txBody>
      </p:sp>
      <p:sp>
        <p:nvSpPr>
          <p:cNvPr id="4" name="Title 3"/>
          <p:cNvSpPr>
            <a:spLocks noGrp="1"/>
          </p:cNvSpPr>
          <p:nvPr>
            <p:ph type="title"/>
          </p:nvPr>
        </p:nvSpPr>
        <p:spPr/>
        <p:txBody>
          <a:bodyPr/>
          <a:lstStyle/>
          <a:p>
            <a:r>
              <a:rPr lang="en-US" dirty="0" smtClean="0"/>
              <a:t>What can we do?</a:t>
            </a:r>
            <a:endParaRPr lang="en-US" dirty="0">
              <a:solidFill>
                <a:srgbClr val="F6791C"/>
              </a:solidFill>
            </a:endParaRPr>
          </a:p>
        </p:txBody>
      </p:sp>
      <p:grpSp>
        <p:nvGrpSpPr>
          <p:cNvPr id="5" name="Group 4"/>
          <p:cNvGrpSpPr/>
          <p:nvPr/>
        </p:nvGrpSpPr>
        <p:grpSpPr>
          <a:xfrm>
            <a:off x="2610369" y="1874739"/>
            <a:ext cx="6506531" cy="2581452"/>
            <a:chOff x="5463008" y="2297129"/>
            <a:chExt cx="6519884" cy="2717256"/>
          </a:xfrm>
        </p:grpSpPr>
        <p:sp>
          <p:nvSpPr>
            <p:cNvPr id="6" name="TextBox 5"/>
            <p:cNvSpPr txBox="1"/>
            <p:nvPr/>
          </p:nvSpPr>
          <p:spPr>
            <a:xfrm>
              <a:off x="10080913" y="4016779"/>
              <a:ext cx="884943" cy="971904"/>
            </a:xfrm>
            <a:prstGeom prst="rect">
              <a:avLst/>
            </a:prstGeom>
            <a:noFill/>
          </p:spPr>
          <p:txBody>
            <a:bodyPr wrap="square" rtlCol="0">
              <a:spAutoFit/>
            </a:bodyPr>
            <a:lstStyle/>
            <a:p>
              <a:r>
                <a:rPr lang="en-US" sz="5400" dirty="0" smtClean="0">
                  <a:solidFill>
                    <a:srgbClr val="003959"/>
                  </a:solidFill>
                  <a:latin typeface="FontAwesome"/>
                  <a:cs typeface="FontAwesome"/>
                </a:rPr>
                <a:t></a:t>
              </a:r>
              <a:endParaRPr lang="en-US" sz="5400" dirty="0">
                <a:solidFill>
                  <a:srgbClr val="003959"/>
                </a:solidFill>
                <a:latin typeface="FontAwesome"/>
                <a:cs typeface="FontAwesome"/>
              </a:endParaRPr>
            </a:p>
          </p:txBody>
        </p:sp>
        <p:sp>
          <p:nvSpPr>
            <p:cNvPr id="7" name="Cloud Callout 6"/>
            <p:cNvSpPr/>
            <p:nvPr/>
          </p:nvSpPr>
          <p:spPr>
            <a:xfrm>
              <a:off x="10728653" y="3208137"/>
              <a:ext cx="1254239" cy="1024092"/>
            </a:xfrm>
            <a:prstGeom prst="cloudCallout">
              <a:avLst>
                <a:gd name="adj1" fmla="val -41153"/>
                <a:gd name="adj2" fmla="val 63834"/>
              </a:avLst>
            </a:prstGeom>
            <a:noFill/>
            <a:ln>
              <a:solidFill>
                <a:srgbClr val="05304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rgbClr val="003959"/>
                  </a:solidFill>
                </a:rPr>
                <a:t>All I need is one identity…</a:t>
              </a:r>
              <a:endParaRPr lang="en-US" sz="1050" dirty="0">
                <a:solidFill>
                  <a:srgbClr val="003959"/>
                </a:solidFill>
              </a:endParaRPr>
            </a:p>
          </p:txBody>
        </p:sp>
        <p:sp>
          <p:nvSpPr>
            <p:cNvPr id="8" name="Oval 7"/>
            <p:cNvSpPr/>
            <p:nvPr/>
          </p:nvSpPr>
          <p:spPr>
            <a:xfrm>
              <a:off x="7170093" y="3662585"/>
              <a:ext cx="2567455" cy="1351800"/>
            </a:xfrm>
            <a:prstGeom prst="ellipse">
              <a:avLst/>
            </a:prstGeom>
            <a:solidFill>
              <a:schemeClr val="tx2">
                <a:lumMod val="60000"/>
                <a:lumOff val="40000"/>
              </a:schemeClr>
            </a:solidFill>
            <a:ln>
              <a:solidFill>
                <a:srgbClr val="003959"/>
              </a:solidFill>
            </a:ln>
          </p:spPr>
          <p:style>
            <a:lnRef idx="1">
              <a:schemeClr val="accent1"/>
            </a:lnRef>
            <a:fillRef idx="3">
              <a:schemeClr val="accent1"/>
            </a:fillRef>
            <a:effectRef idx="2">
              <a:schemeClr val="accent1"/>
            </a:effectRef>
            <a:fontRef idx="minor">
              <a:schemeClr val="lt1"/>
            </a:fontRef>
          </p:style>
          <p:txBody>
            <a:bodyPr rtlCol="0" anchor="b"/>
            <a:lstStyle/>
            <a:p>
              <a:pPr algn="ctr"/>
              <a:r>
                <a:rPr lang="en-US" sz="1050" dirty="0" smtClean="0">
                  <a:solidFill>
                    <a:srgbClr val="003959"/>
                  </a:solidFill>
                </a:rPr>
                <a:t>Federation 3</a:t>
              </a:r>
              <a:endParaRPr lang="en-US" sz="1050" dirty="0">
                <a:solidFill>
                  <a:srgbClr val="003959"/>
                </a:solidFill>
              </a:endParaRPr>
            </a:p>
          </p:txBody>
        </p:sp>
        <p:sp>
          <p:nvSpPr>
            <p:cNvPr id="9" name="Oval 8"/>
            <p:cNvSpPr/>
            <p:nvPr/>
          </p:nvSpPr>
          <p:spPr>
            <a:xfrm>
              <a:off x="5463008" y="2777240"/>
              <a:ext cx="2337470" cy="1294981"/>
            </a:xfrm>
            <a:prstGeom prst="ellipse">
              <a:avLst/>
            </a:prstGeom>
            <a:solidFill>
              <a:schemeClr val="tx2">
                <a:lumMod val="40000"/>
                <a:lumOff val="60000"/>
              </a:schemeClr>
            </a:solidFill>
            <a:ln>
              <a:solidFill>
                <a:srgbClr val="003959"/>
              </a:solidFill>
            </a:ln>
          </p:spPr>
          <p:style>
            <a:lnRef idx="1">
              <a:schemeClr val="accent1"/>
            </a:lnRef>
            <a:fillRef idx="3">
              <a:schemeClr val="accent1"/>
            </a:fillRef>
            <a:effectRef idx="2">
              <a:schemeClr val="accent1"/>
            </a:effectRef>
            <a:fontRef idx="minor">
              <a:schemeClr val="lt1"/>
            </a:fontRef>
          </p:style>
          <p:txBody>
            <a:bodyPr rtlCol="0" anchor="t"/>
            <a:lstStyle/>
            <a:p>
              <a:r>
                <a:rPr lang="en-US" sz="1050" dirty="0" smtClean="0">
                  <a:solidFill>
                    <a:srgbClr val="003959"/>
                  </a:solidFill>
                </a:rPr>
                <a:t>Federation 1</a:t>
              </a:r>
              <a:endParaRPr lang="en-US" sz="1050" dirty="0">
                <a:solidFill>
                  <a:srgbClr val="003959"/>
                </a:solidFill>
              </a:endParaRPr>
            </a:p>
          </p:txBody>
        </p:sp>
        <p:sp>
          <p:nvSpPr>
            <p:cNvPr id="10" name="Oval 9"/>
            <p:cNvSpPr/>
            <p:nvPr/>
          </p:nvSpPr>
          <p:spPr>
            <a:xfrm>
              <a:off x="8676680" y="2297129"/>
              <a:ext cx="2303625" cy="1342547"/>
            </a:xfrm>
            <a:prstGeom prst="ellipse">
              <a:avLst/>
            </a:prstGeom>
            <a:solidFill>
              <a:schemeClr val="tx2">
                <a:lumMod val="20000"/>
                <a:lumOff val="80000"/>
              </a:schemeClr>
            </a:solidFill>
            <a:ln>
              <a:solidFill>
                <a:srgbClr val="003959"/>
              </a:solidFill>
            </a:ln>
          </p:spPr>
          <p:style>
            <a:lnRef idx="1">
              <a:schemeClr val="accent1"/>
            </a:lnRef>
            <a:fillRef idx="3">
              <a:schemeClr val="accent1"/>
            </a:fillRef>
            <a:effectRef idx="2">
              <a:schemeClr val="accent1"/>
            </a:effectRef>
            <a:fontRef idx="minor">
              <a:schemeClr val="lt1"/>
            </a:fontRef>
          </p:style>
          <p:txBody>
            <a:bodyPr rtlCol="0" anchor="t"/>
            <a:lstStyle/>
            <a:p>
              <a:pPr algn="r"/>
              <a:r>
                <a:rPr lang="en-US" sz="1050" dirty="0" smtClean="0">
                  <a:solidFill>
                    <a:srgbClr val="003959"/>
                  </a:solidFill>
                </a:rPr>
                <a:t>Federation 2</a:t>
              </a:r>
              <a:endParaRPr lang="en-US" sz="1050" dirty="0">
                <a:solidFill>
                  <a:srgbClr val="003959"/>
                </a:solidFill>
              </a:endParaRPr>
            </a:p>
          </p:txBody>
        </p:sp>
        <p:sp>
          <p:nvSpPr>
            <p:cNvPr id="11" name="Oval 10"/>
            <p:cNvSpPr/>
            <p:nvPr/>
          </p:nvSpPr>
          <p:spPr>
            <a:xfrm>
              <a:off x="6842333" y="3020821"/>
              <a:ext cx="477984" cy="355018"/>
            </a:xfrm>
            <a:prstGeom prst="ellipse">
              <a:avLst/>
            </a:prstGeom>
            <a:noFill/>
            <a:ln>
              <a:solidFill>
                <a:srgbClr val="003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rgbClr val="003959"/>
                  </a:solidFill>
                </a:rPr>
                <a:t>SP</a:t>
              </a:r>
              <a:endParaRPr lang="en-US" sz="1050" dirty="0">
                <a:solidFill>
                  <a:srgbClr val="003959"/>
                </a:solidFill>
              </a:endParaRPr>
            </a:p>
          </p:txBody>
        </p:sp>
        <p:sp>
          <p:nvSpPr>
            <p:cNvPr id="12" name="Oval 11"/>
            <p:cNvSpPr/>
            <p:nvPr/>
          </p:nvSpPr>
          <p:spPr>
            <a:xfrm>
              <a:off x="9261741" y="2408565"/>
              <a:ext cx="477984" cy="355018"/>
            </a:xfrm>
            <a:prstGeom prst="ellipse">
              <a:avLst/>
            </a:prstGeom>
            <a:noFill/>
            <a:ln>
              <a:solidFill>
                <a:srgbClr val="003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rgbClr val="003959"/>
                  </a:solidFill>
                </a:rPr>
                <a:t>SP</a:t>
              </a:r>
              <a:endParaRPr lang="en-US" sz="1050" dirty="0">
                <a:solidFill>
                  <a:srgbClr val="003959"/>
                </a:solidFill>
              </a:endParaRPr>
            </a:p>
          </p:txBody>
        </p:sp>
        <p:sp>
          <p:nvSpPr>
            <p:cNvPr id="13" name="Oval 12"/>
            <p:cNvSpPr/>
            <p:nvPr/>
          </p:nvSpPr>
          <p:spPr>
            <a:xfrm>
              <a:off x="7243166" y="3311968"/>
              <a:ext cx="477984" cy="355018"/>
            </a:xfrm>
            <a:prstGeom prst="ellipse">
              <a:avLst/>
            </a:prstGeom>
            <a:noFill/>
            <a:ln>
              <a:solidFill>
                <a:srgbClr val="003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rgbClr val="003959"/>
                  </a:solidFill>
                </a:rPr>
                <a:t>SP</a:t>
              </a:r>
              <a:endParaRPr lang="en-US" sz="1050" dirty="0">
                <a:solidFill>
                  <a:srgbClr val="003959"/>
                </a:solidFill>
              </a:endParaRPr>
            </a:p>
          </p:txBody>
        </p:sp>
        <p:sp>
          <p:nvSpPr>
            <p:cNvPr id="14" name="Oval 13"/>
            <p:cNvSpPr/>
            <p:nvPr/>
          </p:nvSpPr>
          <p:spPr>
            <a:xfrm>
              <a:off x="7449756" y="4324603"/>
              <a:ext cx="477984" cy="355018"/>
            </a:xfrm>
            <a:prstGeom prst="ellipse">
              <a:avLst/>
            </a:prstGeom>
            <a:noFill/>
            <a:ln>
              <a:solidFill>
                <a:srgbClr val="003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rgbClr val="003959"/>
                  </a:solidFill>
                </a:rPr>
                <a:t>SP</a:t>
              </a:r>
              <a:endParaRPr lang="en-US" sz="1050" dirty="0">
                <a:solidFill>
                  <a:srgbClr val="003959"/>
                </a:solidFill>
              </a:endParaRPr>
            </a:p>
          </p:txBody>
        </p:sp>
        <p:sp>
          <p:nvSpPr>
            <p:cNvPr id="15" name="Oval 14"/>
            <p:cNvSpPr/>
            <p:nvPr/>
          </p:nvSpPr>
          <p:spPr>
            <a:xfrm>
              <a:off x="8858571" y="2824802"/>
              <a:ext cx="477984" cy="355018"/>
            </a:xfrm>
            <a:prstGeom prst="ellipse">
              <a:avLst/>
            </a:prstGeom>
            <a:noFill/>
            <a:ln>
              <a:solidFill>
                <a:srgbClr val="003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rgbClr val="003959"/>
                  </a:solidFill>
                </a:rPr>
                <a:t>SP</a:t>
              </a:r>
              <a:endParaRPr lang="en-US" sz="1050" dirty="0">
                <a:solidFill>
                  <a:srgbClr val="003959"/>
                </a:solidFill>
              </a:endParaRPr>
            </a:p>
          </p:txBody>
        </p:sp>
        <p:sp>
          <p:nvSpPr>
            <p:cNvPr id="16" name="Oval 15"/>
            <p:cNvSpPr/>
            <p:nvPr/>
          </p:nvSpPr>
          <p:spPr>
            <a:xfrm>
              <a:off x="9147537" y="4083220"/>
              <a:ext cx="477984" cy="355018"/>
            </a:xfrm>
            <a:prstGeom prst="ellipse">
              <a:avLst/>
            </a:prstGeom>
            <a:noFill/>
            <a:ln>
              <a:solidFill>
                <a:srgbClr val="003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rgbClr val="003959"/>
                  </a:solidFill>
                </a:rPr>
                <a:t>SP</a:t>
              </a:r>
              <a:endParaRPr lang="en-US" sz="1050" dirty="0">
                <a:solidFill>
                  <a:srgbClr val="003959"/>
                </a:solidFill>
              </a:endParaRPr>
            </a:p>
          </p:txBody>
        </p:sp>
        <p:sp>
          <p:nvSpPr>
            <p:cNvPr id="17" name="Oval 16"/>
            <p:cNvSpPr/>
            <p:nvPr/>
          </p:nvSpPr>
          <p:spPr>
            <a:xfrm>
              <a:off x="5653604" y="3279802"/>
              <a:ext cx="477984" cy="355018"/>
            </a:xfrm>
            <a:prstGeom prst="ellipse">
              <a:avLst/>
            </a:prstGeom>
            <a:noFill/>
            <a:ln>
              <a:solidFill>
                <a:srgbClr val="003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rgbClr val="003959"/>
                  </a:solidFill>
                </a:rPr>
                <a:t>SP</a:t>
              </a:r>
              <a:endParaRPr lang="en-US" sz="1050" dirty="0">
                <a:solidFill>
                  <a:srgbClr val="003959"/>
                </a:solidFill>
              </a:endParaRPr>
            </a:p>
          </p:txBody>
        </p:sp>
        <p:sp>
          <p:nvSpPr>
            <p:cNvPr id="18" name="Oval 17"/>
            <p:cNvSpPr/>
            <p:nvPr/>
          </p:nvSpPr>
          <p:spPr>
            <a:xfrm>
              <a:off x="9957634" y="3104492"/>
              <a:ext cx="477984" cy="355018"/>
            </a:xfrm>
            <a:prstGeom prst="ellipse">
              <a:avLst/>
            </a:prstGeom>
            <a:noFill/>
            <a:ln>
              <a:solidFill>
                <a:srgbClr val="003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rgbClr val="003959"/>
                  </a:solidFill>
                </a:rPr>
                <a:t>SP</a:t>
              </a:r>
              <a:endParaRPr lang="en-US" sz="1050" dirty="0">
                <a:solidFill>
                  <a:srgbClr val="003959"/>
                </a:solidFill>
              </a:endParaRPr>
            </a:p>
          </p:txBody>
        </p:sp>
        <p:sp>
          <p:nvSpPr>
            <p:cNvPr id="19" name="Oval 18"/>
            <p:cNvSpPr/>
            <p:nvPr/>
          </p:nvSpPr>
          <p:spPr>
            <a:xfrm>
              <a:off x="9126754" y="3161311"/>
              <a:ext cx="477984" cy="355018"/>
            </a:xfrm>
            <a:prstGeom prst="ellipse">
              <a:avLst/>
            </a:prstGeom>
            <a:noFill/>
            <a:ln>
              <a:solidFill>
                <a:srgbClr val="003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rgbClr val="003959"/>
                  </a:solidFill>
                </a:rPr>
                <a:t>SP</a:t>
              </a:r>
              <a:endParaRPr lang="en-US" sz="1050" dirty="0">
                <a:solidFill>
                  <a:srgbClr val="003959"/>
                </a:solidFill>
              </a:endParaRPr>
            </a:p>
          </p:txBody>
        </p:sp>
        <p:sp>
          <p:nvSpPr>
            <p:cNvPr id="20" name="Oval 19"/>
            <p:cNvSpPr/>
            <p:nvPr/>
          </p:nvSpPr>
          <p:spPr>
            <a:xfrm>
              <a:off x="7708636" y="3832584"/>
              <a:ext cx="477984" cy="355018"/>
            </a:xfrm>
            <a:prstGeom prst="ellipse">
              <a:avLst/>
            </a:prstGeom>
            <a:noFill/>
            <a:ln>
              <a:solidFill>
                <a:srgbClr val="003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rgbClr val="003959"/>
                  </a:solidFill>
                </a:rPr>
                <a:t>SP</a:t>
              </a:r>
              <a:endParaRPr lang="en-US" sz="1050" dirty="0">
                <a:solidFill>
                  <a:srgbClr val="003959"/>
                </a:solidFill>
              </a:endParaRPr>
            </a:p>
          </p:txBody>
        </p:sp>
        <p:sp>
          <p:nvSpPr>
            <p:cNvPr id="21" name="Oval 20"/>
            <p:cNvSpPr/>
            <p:nvPr/>
          </p:nvSpPr>
          <p:spPr>
            <a:xfrm>
              <a:off x="9687276" y="2724821"/>
              <a:ext cx="571404" cy="355018"/>
            </a:xfrm>
            <a:prstGeom prst="ellipse">
              <a:avLst/>
            </a:prstGeom>
            <a:noFill/>
            <a:ln>
              <a:solidFill>
                <a:srgbClr val="003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rgbClr val="003959"/>
                  </a:solidFill>
                </a:rPr>
                <a:t>IdP</a:t>
              </a:r>
              <a:endParaRPr lang="en-US" sz="1050" dirty="0">
                <a:solidFill>
                  <a:srgbClr val="003959"/>
                </a:solidFill>
              </a:endParaRPr>
            </a:p>
          </p:txBody>
        </p:sp>
        <p:sp>
          <p:nvSpPr>
            <p:cNvPr id="22" name="Oval 21"/>
            <p:cNvSpPr/>
            <p:nvPr/>
          </p:nvSpPr>
          <p:spPr>
            <a:xfrm>
              <a:off x="8542291" y="4215368"/>
              <a:ext cx="571404" cy="355018"/>
            </a:xfrm>
            <a:prstGeom prst="ellipse">
              <a:avLst/>
            </a:prstGeom>
            <a:noFill/>
            <a:ln>
              <a:solidFill>
                <a:srgbClr val="003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rgbClr val="003959"/>
                  </a:solidFill>
                </a:rPr>
                <a:t>IdP</a:t>
              </a:r>
              <a:endParaRPr lang="en-US" sz="1050" dirty="0">
                <a:solidFill>
                  <a:srgbClr val="003959"/>
                </a:solidFill>
              </a:endParaRPr>
            </a:p>
          </p:txBody>
        </p:sp>
        <p:sp>
          <p:nvSpPr>
            <p:cNvPr id="23" name="Oval 22"/>
            <p:cNvSpPr/>
            <p:nvPr/>
          </p:nvSpPr>
          <p:spPr>
            <a:xfrm>
              <a:off x="6755442" y="3589458"/>
              <a:ext cx="578531" cy="355018"/>
            </a:xfrm>
            <a:prstGeom prst="ellipse">
              <a:avLst/>
            </a:prstGeom>
            <a:noFill/>
            <a:ln>
              <a:solidFill>
                <a:srgbClr val="003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rgbClr val="003959"/>
                  </a:solidFill>
                </a:rPr>
                <a:t>IdP</a:t>
              </a:r>
              <a:endParaRPr lang="en-US" sz="1050" dirty="0">
                <a:solidFill>
                  <a:srgbClr val="003959"/>
                </a:solidFill>
              </a:endParaRPr>
            </a:p>
          </p:txBody>
        </p:sp>
        <p:sp>
          <p:nvSpPr>
            <p:cNvPr id="24" name="Oval 23"/>
            <p:cNvSpPr/>
            <p:nvPr/>
          </p:nvSpPr>
          <p:spPr>
            <a:xfrm>
              <a:off x="8177913" y="3700895"/>
              <a:ext cx="571404" cy="355018"/>
            </a:xfrm>
            <a:prstGeom prst="ellipse">
              <a:avLst/>
            </a:prstGeom>
            <a:noFill/>
            <a:ln>
              <a:solidFill>
                <a:srgbClr val="003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rgbClr val="003959"/>
                  </a:solidFill>
                </a:rPr>
                <a:t>IdP</a:t>
              </a:r>
              <a:endParaRPr lang="en-US" sz="1050" dirty="0">
                <a:solidFill>
                  <a:srgbClr val="003959"/>
                </a:solidFill>
              </a:endParaRPr>
            </a:p>
          </p:txBody>
        </p:sp>
        <p:sp>
          <p:nvSpPr>
            <p:cNvPr id="25" name="Oval 24"/>
            <p:cNvSpPr/>
            <p:nvPr/>
          </p:nvSpPr>
          <p:spPr>
            <a:xfrm>
              <a:off x="10378815" y="2774584"/>
              <a:ext cx="571404" cy="355018"/>
            </a:xfrm>
            <a:prstGeom prst="ellipse">
              <a:avLst/>
            </a:prstGeom>
            <a:noFill/>
            <a:ln>
              <a:solidFill>
                <a:srgbClr val="003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rgbClr val="003959"/>
                  </a:solidFill>
                </a:rPr>
                <a:t>IdP</a:t>
              </a:r>
              <a:endParaRPr lang="en-US" sz="1050" dirty="0">
                <a:solidFill>
                  <a:srgbClr val="003959"/>
                </a:solidFill>
              </a:endParaRPr>
            </a:p>
          </p:txBody>
        </p:sp>
        <p:sp>
          <p:nvSpPr>
            <p:cNvPr id="26" name="Cloud 25"/>
            <p:cNvSpPr/>
            <p:nvPr/>
          </p:nvSpPr>
          <p:spPr>
            <a:xfrm>
              <a:off x="6378150" y="2774604"/>
              <a:ext cx="3482453" cy="1542965"/>
            </a:xfrm>
            <a:prstGeom prst="cloud">
              <a:avLst/>
            </a:prstGeom>
            <a:solidFill>
              <a:schemeClr val="accent2">
                <a:lumMod val="40000"/>
                <a:lumOff val="60000"/>
                <a:alpha val="47000"/>
              </a:schemeClr>
            </a:solidFill>
            <a:ln>
              <a:solidFill>
                <a:srgbClr val="003959"/>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a:solidFill>
                  <a:srgbClr val="003959"/>
                </a:solidFill>
              </a:endParaRPr>
            </a:p>
          </p:txBody>
        </p:sp>
        <p:pic>
          <p:nvPicPr>
            <p:cNvPr id="27" name="Picture 26"/>
            <p:cNvPicPr>
              <a:picLocks noChangeAspect="1"/>
            </p:cNvPicPr>
            <p:nvPr/>
          </p:nvPicPr>
          <p:blipFill>
            <a:blip r:embed="rId2"/>
            <a:stretch>
              <a:fillRect/>
            </a:stretch>
          </p:blipFill>
          <p:spPr>
            <a:xfrm>
              <a:off x="7851324" y="3357050"/>
              <a:ext cx="1042957" cy="229451"/>
            </a:xfrm>
            <a:prstGeom prst="rect">
              <a:avLst/>
            </a:prstGeom>
          </p:spPr>
        </p:pic>
      </p:grpSp>
      <p:sp>
        <p:nvSpPr>
          <p:cNvPr id="28" name="Content Placeholder 27"/>
          <p:cNvSpPr>
            <a:spLocks noGrp="1"/>
          </p:cNvSpPr>
          <p:nvPr>
            <p:ph idx="1"/>
          </p:nvPr>
        </p:nvSpPr>
        <p:spPr>
          <a:xfrm>
            <a:off x="444503" y="5204141"/>
            <a:ext cx="10909300" cy="972831"/>
          </a:xfrm>
          <a:solidFill>
            <a:srgbClr val="ED7D31"/>
          </a:solidFill>
        </p:spPr>
        <p:txBody>
          <a:bodyPr>
            <a:normAutofit/>
          </a:bodyPr>
          <a:lstStyle/>
          <a:p>
            <a:pPr marL="0" indent="0" algn="ctr">
              <a:buNone/>
            </a:pPr>
            <a:r>
              <a:rPr lang="en-US" sz="3200" dirty="0">
                <a:solidFill>
                  <a:schemeClr val="bg1"/>
                </a:solidFill>
              </a:rPr>
              <a:t>Clearly an inviting vector of </a:t>
            </a:r>
            <a:r>
              <a:rPr lang="en-US" sz="3200" dirty="0" smtClean="0">
                <a:solidFill>
                  <a:schemeClr val="bg1"/>
                </a:solidFill>
              </a:rPr>
              <a:t>attack</a:t>
            </a:r>
            <a:r>
              <a:rPr lang="is-IS" sz="3200" dirty="0" smtClean="0">
                <a:solidFill>
                  <a:schemeClr val="bg1"/>
                </a:solidFill>
              </a:rPr>
              <a:t>… </a:t>
            </a:r>
            <a:r>
              <a:rPr lang="en-US" sz="3200" dirty="0">
                <a:solidFill>
                  <a:schemeClr val="bg1"/>
                </a:solidFill>
              </a:rPr>
              <a:t>l</a:t>
            </a:r>
            <a:r>
              <a:rPr lang="en-US" sz="3200" dirty="0" smtClean="0">
                <a:solidFill>
                  <a:schemeClr val="bg1"/>
                </a:solidFill>
              </a:rPr>
              <a:t>uckily</a:t>
            </a:r>
            <a:r>
              <a:rPr lang="en-US" sz="3200" dirty="0">
                <a:solidFill>
                  <a:schemeClr val="bg1"/>
                </a:solidFill>
              </a:rPr>
              <a:t>, this was noticed several years ago!</a:t>
            </a:r>
          </a:p>
          <a:p>
            <a:pPr algn="ctr"/>
            <a:endParaRPr lang="en-US" sz="3200" dirty="0">
              <a:solidFill>
                <a:schemeClr val="bg1"/>
              </a:solidFill>
            </a:endParaRPr>
          </a:p>
          <a:p>
            <a:pPr algn="ctr"/>
            <a:endParaRPr lang="en-US" sz="3200" dirty="0">
              <a:solidFill>
                <a:schemeClr val="bg1"/>
              </a:solidFill>
            </a:endParaRPr>
          </a:p>
        </p:txBody>
      </p:sp>
    </p:spTree>
    <p:extLst>
      <p:ext uri="{BB962C8B-B14F-4D97-AF65-F5344CB8AC3E}">
        <p14:creationId xmlns:p14="http://schemas.microsoft.com/office/powerpoint/2010/main" val="142702143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Issues </a:t>
            </a:r>
            <a:r>
              <a:rPr lang="en-US" dirty="0"/>
              <a:t>of </a:t>
            </a:r>
            <a:r>
              <a:rPr lang="en-US" dirty="0" err="1"/>
              <a:t>IdM</a:t>
            </a:r>
            <a:r>
              <a:rPr lang="en-US" dirty="0"/>
              <a:t> raised by IT leaders from </a:t>
            </a:r>
            <a:r>
              <a:rPr lang="en-US" dirty="0" err="1"/>
              <a:t>EIROforum</a:t>
            </a:r>
            <a:r>
              <a:rPr lang="en-US" dirty="0"/>
              <a:t> labs (Jan 2011) </a:t>
            </a:r>
            <a:endParaRPr lang="en-US" dirty="0" smtClean="0"/>
          </a:p>
          <a:p>
            <a:pPr lvl="1"/>
            <a:r>
              <a:rPr lang="en-US" dirty="0" smtClean="0"/>
              <a:t>CERN</a:t>
            </a:r>
            <a:r>
              <a:rPr lang="en-US" dirty="0"/>
              <a:t>, EFDA-JET, EMBL, ESA, ESO, ESRF, European XFEL and ILL</a:t>
            </a:r>
          </a:p>
          <a:p>
            <a:pPr lvl="1"/>
            <a:r>
              <a:rPr lang="en-US" dirty="0" smtClean="0"/>
              <a:t>These </a:t>
            </a:r>
            <a:r>
              <a:rPr lang="en-US" dirty="0"/>
              <a:t>laboratories, as well as national and regional research organizations, </a:t>
            </a:r>
            <a:r>
              <a:rPr lang="en-US" dirty="0" smtClean="0"/>
              <a:t>face similar challenges</a:t>
            </a:r>
          </a:p>
          <a:p>
            <a:pPr marL="0" indent="0">
              <a:buNone/>
            </a:pPr>
            <a:endParaRPr lang="en-US" dirty="0"/>
          </a:p>
          <a:p>
            <a:r>
              <a:rPr lang="en-US" dirty="0" smtClean="0"/>
              <a:t>Prepared a paper that documents </a:t>
            </a:r>
            <a:r>
              <a:rPr lang="en-US" dirty="0"/>
              <a:t>common requirements </a:t>
            </a:r>
            <a:r>
              <a:rPr lang="en-US" dirty="0">
                <a:hlinkClick r:id="rId2"/>
              </a:rPr>
              <a:t>https://cdsweb.cern.ch/record/</a:t>
            </a:r>
            <a:r>
              <a:rPr lang="en-US" dirty="0" smtClean="0">
                <a:hlinkClick r:id="rId2"/>
              </a:rPr>
              <a:t>1442597</a:t>
            </a:r>
            <a:r>
              <a:rPr lang="en-US" dirty="0" smtClean="0"/>
              <a:t> </a:t>
            </a:r>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19</a:t>
            </a:fld>
            <a:endParaRPr lang="en-GB"/>
          </a:p>
        </p:txBody>
      </p:sp>
      <p:sp>
        <p:nvSpPr>
          <p:cNvPr id="4" name="Title 3"/>
          <p:cNvSpPr>
            <a:spLocks noGrp="1"/>
          </p:cNvSpPr>
          <p:nvPr>
            <p:ph type="title"/>
          </p:nvPr>
        </p:nvSpPr>
        <p:spPr/>
        <p:txBody>
          <a:bodyPr/>
          <a:lstStyle/>
          <a:p>
            <a:r>
              <a:rPr lang="en-US" dirty="0" smtClean="0"/>
              <a:t>Beginnings</a:t>
            </a:r>
            <a:endParaRPr lang="en-US" dirty="0">
              <a:solidFill>
                <a:srgbClr val="F6791C"/>
              </a:solidFill>
            </a:endParaRPr>
          </a:p>
        </p:txBody>
      </p:sp>
      <p:sp>
        <p:nvSpPr>
          <p:cNvPr id="5" name="TextBox 4"/>
          <p:cNvSpPr txBox="1"/>
          <p:nvPr/>
        </p:nvSpPr>
        <p:spPr>
          <a:xfrm>
            <a:off x="5859302" y="6488668"/>
            <a:ext cx="4381015" cy="369332"/>
          </a:xfrm>
          <a:prstGeom prst="rect">
            <a:avLst/>
          </a:prstGeom>
          <a:noFill/>
        </p:spPr>
        <p:txBody>
          <a:bodyPr wrap="none" rtlCol="0">
            <a:spAutoFit/>
          </a:bodyPr>
          <a:lstStyle/>
          <a:p>
            <a:r>
              <a:rPr lang="en-US" dirty="0" smtClean="0"/>
              <a:t>Credit to David Kelsey (STFC) for this content</a:t>
            </a:r>
            <a:endParaRPr lang="en-US" dirty="0"/>
          </a:p>
        </p:txBody>
      </p:sp>
      <p:sp>
        <p:nvSpPr>
          <p:cNvPr id="6" name="Rectangle 5"/>
          <p:cNvSpPr/>
          <p:nvPr/>
        </p:nvSpPr>
        <p:spPr>
          <a:xfrm>
            <a:off x="7058163" y="3843437"/>
            <a:ext cx="4103452" cy="1938992"/>
          </a:xfrm>
          <a:prstGeom prst="rect">
            <a:avLst/>
          </a:prstGeom>
          <a:solidFill>
            <a:srgbClr val="ED7D31">
              <a:alpha val="30000"/>
            </a:srgbClr>
          </a:solidFill>
          <a:ln>
            <a:noFill/>
          </a:ln>
        </p:spPr>
        <p:txBody>
          <a:bodyPr wrap="square">
            <a:spAutoFit/>
          </a:bodyPr>
          <a:lstStyle/>
          <a:p>
            <a:r>
              <a:rPr lang="en-US" sz="2000" i="1" dirty="0" smtClean="0"/>
              <a:t>“Such </a:t>
            </a:r>
            <a:r>
              <a:rPr lang="en-US" sz="2000" i="1" dirty="0"/>
              <a:t>an identity federation in the High Energy Physics (HEP) community would rely on:</a:t>
            </a:r>
          </a:p>
          <a:p>
            <a:r>
              <a:rPr lang="en-US" sz="2000" i="1" dirty="0"/>
              <a:t>• A well-defined </a:t>
            </a:r>
            <a:r>
              <a:rPr lang="en-US" sz="2000" b="1" i="1" dirty="0"/>
              <a:t>framework</a:t>
            </a:r>
            <a:r>
              <a:rPr lang="en-US" sz="2000" i="1" dirty="0"/>
              <a:t> to ensure sufficient </a:t>
            </a:r>
            <a:r>
              <a:rPr lang="en-US" sz="2000" b="1" i="1" dirty="0"/>
              <a:t>trust</a:t>
            </a:r>
            <a:r>
              <a:rPr lang="en-US" sz="2000" i="1" dirty="0"/>
              <a:t> and </a:t>
            </a:r>
            <a:r>
              <a:rPr lang="en-US" sz="2000" b="1" i="1" dirty="0"/>
              <a:t>security</a:t>
            </a:r>
            <a:r>
              <a:rPr lang="en-US" sz="2000" i="1" dirty="0"/>
              <a:t> among the different </a:t>
            </a:r>
            <a:r>
              <a:rPr lang="en-US" sz="2000" i="1" dirty="0" err="1"/>
              <a:t>IdPs</a:t>
            </a:r>
            <a:r>
              <a:rPr lang="en-US" sz="2000" i="1" dirty="0"/>
              <a:t> and relying parties</a:t>
            </a:r>
            <a:r>
              <a:rPr lang="en-US" sz="2000" i="1" dirty="0" smtClean="0"/>
              <a:t>.“</a:t>
            </a:r>
            <a:endParaRPr lang="en-US" sz="2000" i="1" dirty="0"/>
          </a:p>
        </p:txBody>
      </p:sp>
      <p:sp>
        <p:nvSpPr>
          <p:cNvPr id="7" name="Rectangle 6"/>
          <p:cNvSpPr/>
          <p:nvPr/>
        </p:nvSpPr>
        <p:spPr>
          <a:xfrm>
            <a:off x="641904" y="3840467"/>
            <a:ext cx="6096000" cy="1938992"/>
          </a:xfrm>
          <a:prstGeom prst="rect">
            <a:avLst/>
          </a:prstGeom>
          <a:solidFill>
            <a:srgbClr val="ED7D31">
              <a:alpha val="30000"/>
            </a:srgbClr>
          </a:solidFill>
          <a:ln>
            <a:noFill/>
          </a:ln>
        </p:spPr>
        <p:txBody>
          <a:bodyPr>
            <a:spAutoFit/>
          </a:bodyPr>
          <a:lstStyle/>
          <a:p>
            <a:r>
              <a:rPr lang="en-US" sz="2000" i="1" dirty="0" smtClean="0"/>
              <a:t>“Security </a:t>
            </a:r>
            <a:r>
              <a:rPr lang="en-US" sz="2000" i="1" dirty="0"/>
              <a:t>procedures and incident response would need to be reviewed. Today, each resource provider is for example responsible for terminating access by known compromised identities. With identity federation, this responsibility will be shifted to the IdP though resource providers will insist on the ability to revoke access</a:t>
            </a:r>
            <a:r>
              <a:rPr lang="en-US" sz="2000" i="1" dirty="0" smtClean="0"/>
              <a:t>.”</a:t>
            </a:r>
            <a:endParaRPr lang="en-US" sz="2000" i="1" dirty="0"/>
          </a:p>
        </p:txBody>
      </p:sp>
    </p:spTree>
    <p:extLst>
      <p:ext uri="{BB962C8B-B14F-4D97-AF65-F5344CB8AC3E}">
        <p14:creationId xmlns:p14="http://schemas.microsoft.com/office/powerpoint/2010/main" val="219396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312161154"/>
              </p:ext>
            </p:extLst>
          </p:nvPr>
        </p:nvGraphicFramePr>
        <p:xfrm>
          <a:off x="444503" y="1439339"/>
          <a:ext cx="10909300" cy="4737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6F576E6A-F32A-4612-884C-86870357C6B4}" type="slidenum">
              <a:rPr lang="en-GB" smtClean="0"/>
              <a:pPr/>
              <a:t>2</a:t>
            </a:fld>
            <a:endParaRPr lang="en-GB"/>
          </a:p>
        </p:txBody>
      </p:sp>
      <p:sp>
        <p:nvSpPr>
          <p:cNvPr id="4" name="Title 3"/>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4658410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solidFill>
                  <a:srgbClr val="013F5E"/>
                </a:solidFill>
              </a:rPr>
              <a:t>Several years later, 2016 </a:t>
            </a:r>
          </a:p>
          <a:p>
            <a:pPr marL="0" indent="0">
              <a:buNone/>
            </a:pPr>
            <a:r>
              <a:rPr lang="en-US" u="sng" dirty="0" smtClean="0">
                <a:solidFill>
                  <a:srgbClr val="F57B20"/>
                </a:solidFill>
              </a:rPr>
              <a:t>S</a:t>
            </a:r>
            <a:r>
              <a:rPr lang="en-US" dirty="0" smtClean="0"/>
              <a:t>ecurity </a:t>
            </a:r>
            <a:br>
              <a:rPr lang="en-US" dirty="0" smtClean="0"/>
            </a:br>
            <a:r>
              <a:rPr lang="en-US" u="sng" dirty="0" smtClean="0">
                <a:solidFill>
                  <a:srgbClr val="F57B20"/>
                </a:solidFill>
              </a:rPr>
              <a:t>I</a:t>
            </a:r>
            <a:r>
              <a:rPr lang="en-US" dirty="0" smtClean="0"/>
              <a:t>ncident </a:t>
            </a:r>
            <a:br>
              <a:rPr lang="en-US" dirty="0" smtClean="0"/>
            </a:br>
            <a:r>
              <a:rPr lang="en-US" u="sng" dirty="0" smtClean="0">
                <a:solidFill>
                  <a:srgbClr val="F57B20"/>
                </a:solidFill>
              </a:rPr>
              <a:t>R</a:t>
            </a:r>
            <a:r>
              <a:rPr lang="en-US" dirty="0" smtClean="0"/>
              <a:t>esponse </a:t>
            </a:r>
            <a:br>
              <a:rPr lang="en-US" dirty="0" smtClean="0"/>
            </a:br>
            <a:r>
              <a:rPr lang="en-US" u="sng" dirty="0" smtClean="0">
                <a:solidFill>
                  <a:srgbClr val="F57B20"/>
                </a:solidFill>
              </a:rPr>
              <a:t>T</a:t>
            </a:r>
            <a:r>
              <a:rPr lang="en-US" dirty="0" smtClean="0"/>
              <a:t>rust </a:t>
            </a:r>
            <a:r>
              <a:rPr lang="en-US" dirty="0"/>
              <a:t>F</a:t>
            </a:r>
            <a:r>
              <a:rPr lang="en-US" dirty="0" smtClean="0"/>
              <a:t>ramework </a:t>
            </a:r>
            <a:r>
              <a:rPr lang="en-US" dirty="0"/>
              <a:t>for </a:t>
            </a:r>
            <a:r>
              <a:rPr lang="en-US" dirty="0" smtClean="0"/>
              <a:t/>
            </a:r>
            <a:br>
              <a:rPr lang="en-US" dirty="0" smtClean="0"/>
            </a:br>
            <a:r>
              <a:rPr lang="en-US" u="sng" dirty="0" smtClean="0">
                <a:solidFill>
                  <a:srgbClr val="F57B20"/>
                </a:solidFill>
              </a:rPr>
              <a:t>F</a:t>
            </a:r>
            <a:r>
              <a:rPr lang="en-US" dirty="0" smtClean="0"/>
              <a:t>ederated </a:t>
            </a:r>
            <a:br>
              <a:rPr lang="en-US" dirty="0" smtClean="0"/>
            </a:br>
            <a:r>
              <a:rPr lang="en-US" u="sng" dirty="0" smtClean="0">
                <a:solidFill>
                  <a:srgbClr val="F57B20"/>
                </a:solidFill>
              </a:rPr>
              <a:t>I</a:t>
            </a:r>
            <a:r>
              <a:rPr lang="en-US" dirty="0" smtClean="0"/>
              <a:t>dentity</a:t>
            </a:r>
          </a:p>
          <a:p>
            <a:pPr marL="0" indent="0">
              <a:buNone/>
            </a:pPr>
            <a:endParaRPr lang="en-US" dirty="0"/>
          </a:p>
          <a:p>
            <a:pPr>
              <a:buFont typeface="Wingdings" charset="2"/>
              <a:buChar char="ü"/>
            </a:pPr>
            <a:r>
              <a:rPr lang="en-US" dirty="0"/>
              <a:t>A</a:t>
            </a:r>
            <a:r>
              <a:rPr lang="en-US" dirty="0" smtClean="0"/>
              <a:t>pproved by the REFEDS (Research &amp; Education </a:t>
            </a:r>
            <a:r>
              <a:rPr lang="en-US" dirty="0" err="1" smtClean="0"/>
              <a:t>FEDerations</a:t>
            </a:r>
            <a:r>
              <a:rPr lang="en-US" dirty="0" smtClean="0"/>
              <a:t>) Community</a:t>
            </a:r>
          </a:p>
          <a:p>
            <a:pPr>
              <a:buFont typeface="Wingdings" charset="2"/>
              <a:buChar char="ü"/>
            </a:pPr>
            <a:r>
              <a:rPr lang="en-US" dirty="0"/>
              <a:t>R</a:t>
            </a:r>
            <a:r>
              <a:rPr lang="en-US" dirty="0" smtClean="0"/>
              <a:t>egistered Internet Assigned Numbers Authority (IANA) Assurance </a:t>
            </a:r>
            <a:r>
              <a:rPr lang="en-US" dirty="0" err="1" smtClean="0"/>
              <a:t>Profile</a:t>
            </a:r>
            <a:r>
              <a:rPr lang="en-US" dirty="0" err="1" smtClean="0">
                <a:hlinkClick r:id="rId2"/>
              </a:rPr>
              <a:t>https</a:t>
            </a:r>
            <a:r>
              <a:rPr lang="en-US" dirty="0">
                <a:hlinkClick r:id="rId2"/>
              </a:rPr>
              <a:t>://www.iana.org/assignments/loa-profiles/loa-</a:t>
            </a:r>
            <a:r>
              <a:rPr lang="en-US" dirty="0" smtClean="0">
                <a:hlinkClick r:id="rId2"/>
              </a:rPr>
              <a:t>profiles.xhtml</a:t>
            </a:r>
            <a:r>
              <a:rPr lang="en-US" dirty="0"/>
              <a:t> </a:t>
            </a:r>
            <a:endParaRPr lang="en-US" dirty="0" smtClean="0"/>
          </a:p>
          <a:p>
            <a:pPr>
              <a:buFont typeface="Wingdings" charset="2"/>
              <a:buChar char="ü"/>
            </a:pPr>
            <a:endParaRPr lang="en-US" dirty="0" smtClean="0"/>
          </a:p>
          <a:p>
            <a:endParaRPr lang="en-US" dirty="0" smtClean="0"/>
          </a:p>
          <a:p>
            <a:pPr marL="0" indent="0">
              <a:buNone/>
            </a:pPr>
            <a:endParaRPr lang="en-US" dirty="0" smtClean="0"/>
          </a:p>
        </p:txBody>
      </p:sp>
      <p:sp>
        <p:nvSpPr>
          <p:cNvPr id="3" name="Slide Number Placeholder 2"/>
          <p:cNvSpPr>
            <a:spLocks noGrp="1"/>
          </p:cNvSpPr>
          <p:nvPr>
            <p:ph type="sldNum" sz="quarter" idx="12"/>
          </p:nvPr>
        </p:nvSpPr>
        <p:spPr/>
        <p:txBody>
          <a:bodyPr/>
          <a:lstStyle/>
          <a:p>
            <a:fld id="{6F576E6A-F32A-4612-884C-86870357C6B4}" type="slidenum">
              <a:rPr lang="en-GB" smtClean="0"/>
              <a:pPr/>
              <a:t>20</a:t>
            </a:fld>
            <a:endParaRPr lang="en-GB"/>
          </a:p>
        </p:txBody>
      </p:sp>
      <p:sp>
        <p:nvSpPr>
          <p:cNvPr id="5" name="Title 4"/>
          <p:cNvSpPr>
            <a:spLocks noGrp="1"/>
          </p:cNvSpPr>
          <p:nvPr>
            <p:ph type="title"/>
          </p:nvPr>
        </p:nvSpPr>
        <p:spPr/>
        <p:txBody>
          <a:bodyPr/>
          <a:lstStyle/>
          <a:p>
            <a:r>
              <a:rPr lang="en-US" dirty="0" smtClean="0"/>
              <a:t>Evolution</a:t>
            </a:r>
            <a:endParaRPr lang="en-US" dirty="0"/>
          </a:p>
        </p:txBody>
      </p:sp>
    </p:spTree>
    <p:extLst>
      <p:ext uri="{BB962C8B-B14F-4D97-AF65-F5344CB8AC3E}">
        <p14:creationId xmlns:p14="http://schemas.microsoft.com/office/powerpoint/2010/main" val="311405690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21</a:t>
            </a:fld>
            <a:endParaRPr lang="en-GB"/>
          </a:p>
        </p:txBody>
      </p:sp>
      <p:sp>
        <p:nvSpPr>
          <p:cNvPr id="4" name="Title 3"/>
          <p:cNvSpPr>
            <a:spLocks noGrp="1"/>
          </p:cNvSpPr>
          <p:nvPr>
            <p:ph type="title"/>
          </p:nvPr>
        </p:nvSpPr>
        <p:spPr/>
        <p:txBody>
          <a:bodyPr/>
          <a:lstStyle/>
          <a:p>
            <a:r>
              <a:rPr lang="en-US" dirty="0" smtClean="0"/>
              <a:t>Sirtfi</a:t>
            </a:r>
            <a:endParaRPr lang="en-US" dirty="0"/>
          </a:p>
        </p:txBody>
      </p:sp>
      <p:graphicFrame>
        <p:nvGraphicFramePr>
          <p:cNvPr id="5" name="Diagram 4"/>
          <p:cNvGraphicFramePr/>
          <p:nvPr>
            <p:extLst>
              <p:ext uri="{D42A27DB-BD31-4B8C-83A1-F6EECF244321}">
                <p14:modId xmlns:p14="http://schemas.microsoft.com/office/powerpoint/2010/main" val="179279472"/>
              </p:ext>
            </p:extLst>
          </p:nvPr>
        </p:nvGraphicFramePr>
        <p:xfrm>
          <a:off x="2096612" y="1453906"/>
          <a:ext cx="8043333" cy="4667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030201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22</a:t>
            </a:fld>
            <a:endParaRPr lang="en-GB"/>
          </a:p>
        </p:txBody>
      </p:sp>
      <p:sp>
        <p:nvSpPr>
          <p:cNvPr id="4" name="Title 3"/>
          <p:cNvSpPr>
            <a:spLocks noGrp="1"/>
          </p:cNvSpPr>
          <p:nvPr>
            <p:ph type="title"/>
          </p:nvPr>
        </p:nvSpPr>
        <p:spPr/>
        <p:txBody>
          <a:bodyPr/>
          <a:lstStyle/>
          <a:p>
            <a:r>
              <a:rPr lang="en-US" dirty="0" smtClean="0"/>
              <a:t>Current adoption</a:t>
            </a:r>
            <a:endParaRPr lang="en-US" dirty="0"/>
          </a:p>
        </p:txBody>
      </p:sp>
      <p:pic>
        <p:nvPicPr>
          <p:cNvPr id="5" name="Shape 288" descr="mapa_solido_n-01.png"/>
          <p:cNvPicPr preferRelativeResize="0"/>
          <p:nvPr/>
        </p:nvPicPr>
        <p:blipFill>
          <a:blip r:embed="rId2">
            <a:alphaModFix/>
            <a:duotone>
              <a:prstClr val="black"/>
              <a:schemeClr val="accent2">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656167" y="1270000"/>
            <a:ext cx="11154833" cy="5270500"/>
          </a:xfrm>
          <a:prstGeom prst="rect">
            <a:avLst/>
          </a:prstGeom>
          <a:noFill/>
          <a:ln>
            <a:noFill/>
          </a:ln>
        </p:spPr>
      </p:pic>
      <p:sp>
        <p:nvSpPr>
          <p:cNvPr id="7" name="Donut 6"/>
          <p:cNvSpPr/>
          <p:nvPr/>
        </p:nvSpPr>
        <p:spPr>
          <a:xfrm>
            <a:off x="5616309" y="2626848"/>
            <a:ext cx="126209" cy="126215"/>
          </a:xfrm>
          <a:prstGeom prst="donut">
            <a:avLst>
              <a:gd name="adj" fmla="val 6599"/>
            </a:avLst>
          </a:prstGeom>
          <a:noFill/>
          <a:ln>
            <a:solidFill>
              <a:srgbClr val="013F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Donut 7"/>
          <p:cNvSpPr/>
          <p:nvPr/>
        </p:nvSpPr>
        <p:spPr>
          <a:xfrm>
            <a:off x="5871253" y="2132397"/>
            <a:ext cx="126209" cy="126215"/>
          </a:xfrm>
          <a:prstGeom prst="donut">
            <a:avLst>
              <a:gd name="adj" fmla="val 6599"/>
            </a:avLst>
          </a:prstGeom>
          <a:noFill/>
          <a:ln>
            <a:solidFill>
              <a:srgbClr val="013F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Donut 8"/>
          <p:cNvSpPr/>
          <p:nvPr/>
        </p:nvSpPr>
        <p:spPr>
          <a:xfrm>
            <a:off x="5634610" y="2392715"/>
            <a:ext cx="126209" cy="126215"/>
          </a:xfrm>
          <a:prstGeom prst="donut">
            <a:avLst>
              <a:gd name="adj" fmla="val 6599"/>
            </a:avLst>
          </a:prstGeom>
          <a:noFill/>
          <a:ln>
            <a:solidFill>
              <a:srgbClr val="013F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Donut 9"/>
          <p:cNvSpPr/>
          <p:nvPr/>
        </p:nvSpPr>
        <p:spPr>
          <a:xfrm>
            <a:off x="2219076" y="2873909"/>
            <a:ext cx="126209" cy="126215"/>
          </a:xfrm>
          <a:prstGeom prst="donut">
            <a:avLst>
              <a:gd name="adj" fmla="val 6599"/>
            </a:avLst>
          </a:prstGeom>
          <a:noFill/>
          <a:ln>
            <a:solidFill>
              <a:srgbClr val="013F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Line Callout 2 (No Border) 10"/>
          <p:cNvSpPr/>
          <p:nvPr/>
        </p:nvSpPr>
        <p:spPr>
          <a:xfrm>
            <a:off x="6129031" y="1845891"/>
            <a:ext cx="402292" cy="260318"/>
          </a:xfrm>
          <a:prstGeom prst="callout2">
            <a:avLst/>
          </a:prstGeom>
          <a:solidFill>
            <a:srgbClr val="003F5E"/>
          </a:solidFill>
          <a:ln>
            <a:solidFill>
              <a:srgbClr val="013F5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4</a:t>
            </a:r>
            <a:endParaRPr lang="en-US" dirty="0"/>
          </a:p>
        </p:txBody>
      </p:sp>
      <p:sp>
        <p:nvSpPr>
          <p:cNvPr id="12" name="Line Callout 2 (No Border) 11"/>
          <p:cNvSpPr/>
          <p:nvPr/>
        </p:nvSpPr>
        <p:spPr>
          <a:xfrm>
            <a:off x="6125532" y="2392713"/>
            <a:ext cx="525975" cy="260318"/>
          </a:xfrm>
          <a:prstGeom prst="callout2">
            <a:avLst>
              <a:gd name="adj1" fmla="val 18750"/>
              <a:gd name="adj2" fmla="val -8333"/>
              <a:gd name="adj3" fmla="val 18750"/>
              <a:gd name="adj4" fmla="val -16667"/>
              <a:gd name="adj5" fmla="val 21591"/>
              <a:gd name="adj6" fmla="val -62353"/>
            </a:avLst>
          </a:prstGeom>
          <a:solidFill>
            <a:srgbClr val="003F5E"/>
          </a:solidFill>
          <a:ln>
            <a:solidFill>
              <a:srgbClr val="013F5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102</a:t>
            </a:r>
            <a:endParaRPr lang="en-US" dirty="0"/>
          </a:p>
        </p:txBody>
      </p:sp>
      <p:sp>
        <p:nvSpPr>
          <p:cNvPr id="13" name="Line Callout 2 (No Border) 12"/>
          <p:cNvSpPr/>
          <p:nvPr/>
        </p:nvSpPr>
        <p:spPr>
          <a:xfrm>
            <a:off x="5106110" y="2763468"/>
            <a:ext cx="402292" cy="260318"/>
          </a:xfrm>
          <a:prstGeom prst="callout2">
            <a:avLst>
              <a:gd name="adj1" fmla="val -5493"/>
              <a:gd name="adj2" fmla="val 54412"/>
              <a:gd name="adj3" fmla="val -32765"/>
              <a:gd name="adj4" fmla="val 77450"/>
              <a:gd name="adj5" fmla="val -35985"/>
              <a:gd name="adj6" fmla="val 127843"/>
            </a:avLst>
          </a:prstGeom>
          <a:solidFill>
            <a:srgbClr val="003F5E"/>
          </a:solidFill>
          <a:ln>
            <a:solidFill>
              <a:srgbClr val="013F5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14" name="Line Callout 2 (No Border) 13"/>
          <p:cNvSpPr/>
          <p:nvPr/>
        </p:nvSpPr>
        <p:spPr>
          <a:xfrm>
            <a:off x="1690119" y="3036802"/>
            <a:ext cx="402292" cy="260318"/>
          </a:xfrm>
          <a:prstGeom prst="callout2">
            <a:avLst>
              <a:gd name="adj1" fmla="val -5493"/>
              <a:gd name="adj2" fmla="val 54412"/>
              <a:gd name="adj3" fmla="val -32765"/>
              <a:gd name="adj4" fmla="val 77450"/>
              <a:gd name="adj5" fmla="val -35985"/>
              <a:gd name="adj6" fmla="val 127843"/>
            </a:avLst>
          </a:prstGeom>
          <a:solidFill>
            <a:srgbClr val="003F5E"/>
          </a:solidFill>
          <a:ln>
            <a:solidFill>
              <a:srgbClr val="013F5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endParaRPr lang="en-US" dirty="0"/>
          </a:p>
        </p:txBody>
      </p:sp>
    </p:spTree>
    <p:extLst>
      <p:ext uri="{BB962C8B-B14F-4D97-AF65-F5344CB8AC3E}">
        <p14:creationId xmlns:p14="http://schemas.microsoft.com/office/powerpoint/2010/main" val="233607404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rcRect t="-8698" b="-8698"/>
          <a:stretch>
            <a:fillRect/>
          </a:stretch>
        </p:blipFill>
        <p:spPr>
          <a:xfrm>
            <a:off x="1693216" y="1417026"/>
            <a:ext cx="8567061" cy="4948074"/>
          </a:xfrm>
        </p:spPr>
      </p:pic>
      <p:sp>
        <p:nvSpPr>
          <p:cNvPr id="3" name="Slide Number Placeholder 2"/>
          <p:cNvSpPr>
            <a:spLocks noGrp="1"/>
          </p:cNvSpPr>
          <p:nvPr>
            <p:ph type="sldNum" sz="quarter" idx="12"/>
          </p:nvPr>
        </p:nvSpPr>
        <p:spPr/>
        <p:txBody>
          <a:bodyPr/>
          <a:lstStyle/>
          <a:p>
            <a:fld id="{6F576E6A-F32A-4612-884C-86870357C6B4}" type="slidenum">
              <a:rPr lang="en-GB" smtClean="0"/>
              <a:pPr/>
              <a:t>23</a:t>
            </a:fld>
            <a:endParaRPr lang="en-GB"/>
          </a:p>
        </p:txBody>
      </p:sp>
      <p:sp>
        <p:nvSpPr>
          <p:cNvPr id="4" name="Title 3"/>
          <p:cNvSpPr>
            <a:spLocks noGrp="1"/>
          </p:cNvSpPr>
          <p:nvPr>
            <p:ph type="title"/>
          </p:nvPr>
        </p:nvSpPr>
        <p:spPr/>
        <p:txBody>
          <a:bodyPr/>
          <a:lstStyle/>
          <a:p>
            <a:r>
              <a:rPr lang="en-US" dirty="0" smtClean="0"/>
              <a:t>Find out more</a:t>
            </a:r>
            <a:endParaRPr lang="en-US" dirty="0">
              <a:solidFill>
                <a:srgbClr val="F6791C"/>
              </a:solidFill>
            </a:endParaRPr>
          </a:p>
        </p:txBody>
      </p:sp>
      <p:sp>
        <p:nvSpPr>
          <p:cNvPr id="6" name="TextBox 5"/>
          <p:cNvSpPr txBox="1"/>
          <p:nvPr/>
        </p:nvSpPr>
        <p:spPr>
          <a:xfrm>
            <a:off x="4266361" y="2743269"/>
            <a:ext cx="3988043" cy="461665"/>
          </a:xfrm>
          <a:prstGeom prst="rect">
            <a:avLst/>
          </a:prstGeom>
          <a:noFill/>
        </p:spPr>
        <p:txBody>
          <a:bodyPr wrap="square" rtlCol="0">
            <a:spAutoFit/>
          </a:bodyPr>
          <a:lstStyle/>
          <a:p>
            <a:r>
              <a:rPr lang="en-US" sz="2400" b="1" dirty="0">
                <a:solidFill>
                  <a:srgbClr val="FFFFFF"/>
                </a:solidFill>
              </a:rPr>
              <a:t>https://refeds.org/</a:t>
            </a:r>
            <a:r>
              <a:rPr lang="en-US" sz="2400" b="1" dirty="0" smtClean="0">
                <a:solidFill>
                  <a:srgbClr val="FFFFFF"/>
                </a:solidFill>
              </a:rPr>
              <a:t>sirtfi </a:t>
            </a:r>
            <a:endParaRPr lang="en-US" sz="2400" b="1" dirty="0">
              <a:solidFill>
                <a:srgbClr val="FFFFFF"/>
              </a:solidFill>
            </a:endParaRPr>
          </a:p>
        </p:txBody>
      </p:sp>
    </p:spTree>
    <p:extLst>
      <p:ext uri="{BB962C8B-B14F-4D97-AF65-F5344CB8AC3E}">
        <p14:creationId xmlns:p14="http://schemas.microsoft.com/office/powerpoint/2010/main" val="97804672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576E6A-F32A-4612-884C-86870357C6B4}" type="slidenum">
              <a:rPr lang="en-GB" smtClean="0"/>
              <a:t>24</a:t>
            </a:fld>
            <a:endParaRPr lang="en-GB"/>
          </a:p>
        </p:txBody>
      </p:sp>
      <p:sp>
        <p:nvSpPr>
          <p:cNvPr id="7" name="TextBox 6"/>
          <p:cNvSpPr txBox="1"/>
          <p:nvPr/>
        </p:nvSpPr>
        <p:spPr>
          <a:xfrm>
            <a:off x="987713" y="2240427"/>
            <a:ext cx="7638066" cy="1107996"/>
          </a:xfrm>
          <a:prstGeom prst="rect">
            <a:avLst/>
          </a:prstGeom>
          <a:noFill/>
        </p:spPr>
        <p:txBody>
          <a:bodyPr wrap="none" rtlCol="0">
            <a:spAutoFit/>
          </a:bodyPr>
          <a:lstStyle/>
          <a:p>
            <a:r>
              <a:rPr lang="en-US" sz="6600" b="1" dirty="0" smtClean="0">
                <a:solidFill>
                  <a:schemeClr val="bg1"/>
                </a:solidFill>
              </a:rPr>
              <a:t>How does Sirtfi help?</a:t>
            </a:r>
            <a:endParaRPr lang="en-US" sz="6600" b="1" dirty="0">
              <a:solidFill>
                <a:schemeClr val="bg1"/>
              </a:solidFill>
            </a:endParaRPr>
          </a:p>
        </p:txBody>
      </p:sp>
    </p:spTree>
    <p:extLst>
      <p:ext uri="{BB962C8B-B14F-4D97-AF65-F5344CB8AC3E}">
        <p14:creationId xmlns:p14="http://schemas.microsoft.com/office/powerpoint/2010/main" val="2142816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25</a:t>
            </a:fld>
            <a:endParaRPr lang="en-GB"/>
          </a:p>
        </p:txBody>
      </p:sp>
      <p:sp>
        <p:nvSpPr>
          <p:cNvPr id="4" name="Title 3"/>
          <p:cNvSpPr>
            <a:spLocks noGrp="1"/>
          </p:cNvSpPr>
          <p:nvPr>
            <p:ph type="title"/>
          </p:nvPr>
        </p:nvSpPr>
        <p:spPr/>
        <p:txBody>
          <a:bodyPr/>
          <a:lstStyle/>
          <a:p>
            <a:r>
              <a:rPr lang="en-US" dirty="0" smtClean="0"/>
              <a:t>How does Sirtfi help?</a:t>
            </a:r>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1820899480"/>
              </p:ext>
            </p:extLst>
          </p:nvPr>
        </p:nvGraphicFramePr>
        <p:xfrm>
          <a:off x="3266521" y="1404581"/>
          <a:ext cx="5569923" cy="4737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7513623" y="1852323"/>
            <a:ext cx="4109564" cy="646331"/>
          </a:xfrm>
          <a:prstGeom prst="rect">
            <a:avLst/>
          </a:prstGeom>
          <a:noFill/>
        </p:spPr>
        <p:txBody>
          <a:bodyPr wrap="square" rtlCol="0">
            <a:spAutoFit/>
          </a:bodyPr>
          <a:lstStyle/>
          <a:p>
            <a:pPr marL="285750" indent="-285750">
              <a:buFont typeface="Arial"/>
              <a:buChar char="•"/>
            </a:pPr>
            <a:r>
              <a:rPr lang="en-US" dirty="0" smtClean="0">
                <a:solidFill>
                  <a:srgbClr val="013F5E"/>
                </a:solidFill>
              </a:rPr>
              <a:t>Shared framework fulfills purpose of basic policy</a:t>
            </a:r>
          </a:p>
        </p:txBody>
      </p:sp>
      <p:sp>
        <p:nvSpPr>
          <p:cNvPr id="8" name="TextBox 7"/>
          <p:cNvSpPr txBox="1"/>
          <p:nvPr/>
        </p:nvSpPr>
        <p:spPr>
          <a:xfrm>
            <a:off x="7613112" y="5039004"/>
            <a:ext cx="4204091" cy="646331"/>
          </a:xfrm>
          <a:prstGeom prst="rect">
            <a:avLst/>
          </a:prstGeom>
          <a:noFill/>
        </p:spPr>
        <p:txBody>
          <a:bodyPr wrap="square" rtlCol="0">
            <a:spAutoFit/>
          </a:bodyPr>
          <a:lstStyle/>
          <a:p>
            <a:pPr marL="285750" indent="-285750">
              <a:buFont typeface="Arial"/>
              <a:buChar char="•"/>
            </a:pPr>
            <a:r>
              <a:rPr lang="en-US" dirty="0">
                <a:solidFill>
                  <a:srgbClr val="013F5E"/>
                </a:solidFill>
              </a:rPr>
              <a:t>A</a:t>
            </a:r>
            <a:r>
              <a:rPr lang="en-US" dirty="0" smtClean="0">
                <a:solidFill>
                  <a:srgbClr val="013F5E"/>
                </a:solidFill>
              </a:rPr>
              <a:t>llows us to identify security conscious bodies</a:t>
            </a:r>
            <a:endParaRPr lang="en-US" dirty="0">
              <a:solidFill>
                <a:srgbClr val="013F5E"/>
              </a:solidFill>
            </a:endParaRPr>
          </a:p>
        </p:txBody>
      </p:sp>
      <p:sp>
        <p:nvSpPr>
          <p:cNvPr id="10" name="TextBox 9"/>
          <p:cNvSpPr txBox="1"/>
          <p:nvPr/>
        </p:nvSpPr>
        <p:spPr>
          <a:xfrm>
            <a:off x="7930589" y="2639802"/>
            <a:ext cx="4109564" cy="369332"/>
          </a:xfrm>
          <a:prstGeom prst="rect">
            <a:avLst/>
          </a:prstGeom>
          <a:noFill/>
        </p:spPr>
        <p:txBody>
          <a:bodyPr wrap="square" rtlCol="0">
            <a:spAutoFit/>
          </a:bodyPr>
          <a:lstStyle/>
          <a:p>
            <a:pPr marL="285750" indent="-285750">
              <a:buFont typeface="Arial"/>
              <a:buChar char="•"/>
            </a:pPr>
            <a:r>
              <a:rPr lang="en-US" dirty="0" smtClean="0">
                <a:solidFill>
                  <a:srgbClr val="013F5E"/>
                </a:solidFill>
              </a:rPr>
              <a:t>Obliged to collaborate</a:t>
            </a:r>
          </a:p>
        </p:txBody>
      </p:sp>
      <p:sp>
        <p:nvSpPr>
          <p:cNvPr id="11" name="TextBox 10"/>
          <p:cNvSpPr txBox="1"/>
          <p:nvPr/>
        </p:nvSpPr>
        <p:spPr>
          <a:xfrm>
            <a:off x="8082437" y="3197951"/>
            <a:ext cx="4109564" cy="646331"/>
          </a:xfrm>
          <a:prstGeom prst="rect">
            <a:avLst/>
          </a:prstGeom>
          <a:noFill/>
        </p:spPr>
        <p:txBody>
          <a:bodyPr wrap="square" rtlCol="0">
            <a:spAutoFit/>
          </a:bodyPr>
          <a:lstStyle/>
          <a:p>
            <a:pPr marL="285750" indent="-285750">
              <a:buFont typeface="Arial"/>
              <a:buChar char="•"/>
            </a:pPr>
            <a:r>
              <a:rPr lang="en-US" dirty="0" smtClean="0">
                <a:solidFill>
                  <a:srgbClr val="013F5E"/>
                </a:solidFill>
              </a:rPr>
              <a:t>Basic operational security best practices</a:t>
            </a:r>
          </a:p>
        </p:txBody>
      </p:sp>
    </p:spTree>
    <p:extLst>
      <p:ext uri="{BB962C8B-B14F-4D97-AF65-F5344CB8AC3E}">
        <p14:creationId xmlns:p14="http://schemas.microsoft.com/office/powerpoint/2010/main" val="3289493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26</a:t>
            </a:fld>
            <a:endParaRPr lang="en-GB"/>
          </a:p>
        </p:txBody>
      </p:sp>
      <p:sp>
        <p:nvSpPr>
          <p:cNvPr id="4" name="Title 3"/>
          <p:cNvSpPr>
            <a:spLocks noGrp="1"/>
          </p:cNvSpPr>
          <p:nvPr>
            <p:ph type="title"/>
          </p:nvPr>
        </p:nvSpPr>
        <p:spPr/>
        <p:txBody>
          <a:bodyPr/>
          <a:lstStyle/>
          <a:p>
            <a:r>
              <a:rPr lang="en-US" dirty="0" smtClean="0"/>
              <a:t>How does Sirtfi </a:t>
            </a:r>
            <a:r>
              <a:rPr lang="en-US" u="sng" dirty="0" smtClean="0"/>
              <a:t>not</a:t>
            </a:r>
            <a:r>
              <a:rPr lang="en-US" dirty="0" smtClean="0"/>
              <a:t> help?</a:t>
            </a:r>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3883914558"/>
              </p:ext>
            </p:extLst>
          </p:nvPr>
        </p:nvGraphicFramePr>
        <p:xfrm>
          <a:off x="3266521" y="1404581"/>
          <a:ext cx="5569923" cy="4737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051937" y="1563696"/>
            <a:ext cx="4204091" cy="646331"/>
          </a:xfrm>
          <a:prstGeom prst="rect">
            <a:avLst/>
          </a:prstGeom>
          <a:noFill/>
        </p:spPr>
        <p:txBody>
          <a:bodyPr wrap="square" rtlCol="0">
            <a:spAutoFit/>
          </a:bodyPr>
          <a:lstStyle/>
          <a:p>
            <a:pPr marL="285750" indent="-285750">
              <a:buFont typeface="Arial"/>
              <a:buChar char="•"/>
            </a:pPr>
            <a:r>
              <a:rPr lang="en-US" dirty="0" smtClean="0">
                <a:solidFill>
                  <a:srgbClr val="013F5E"/>
                </a:solidFill>
              </a:rPr>
              <a:t>Some Federation Operators unwilling to act as gatekeepers</a:t>
            </a:r>
            <a:endParaRPr lang="en-US" dirty="0">
              <a:solidFill>
                <a:srgbClr val="013F5E"/>
              </a:solidFill>
            </a:endParaRPr>
          </a:p>
        </p:txBody>
      </p:sp>
      <p:sp>
        <p:nvSpPr>
          <p:cNvPr id="10" name="TextBox 9"/>
          <p:cNvSpPr txBox="1"/>
          <p:nvPr/>
        </p:nvSpPr>
        <p:spPr>
          <a:xfrm>
            <a:off x="375353" y="4944430"/>
            <a:ext cx="4204091" cy="646331"/>
          </a:xfrm>
          <a:prstGeom prst="rect">
            <a:avLst/>
          </a:prstGeom>
          <a:noFill/>
        </p:spPr>
        <p:txBody>
          <a:bodyPr wrap="square" rtlCol="0">
            <a:spAutoFit/>
          </a:bodyPr>
          <a:lstStyle/>
          <a:p>
            <a:pPr marL="285750" indent="-285750">
              <a:buFont typeface="Arial"/>
              <a:buChar char="•"/>
            </a:pPr>
            <a:r>
              <a:rPr lang="en-US" dirty="0" smtClean="0">
                <a:solidFill>
                  <a:srgbClr val="013F5E"/>
                </a:solidFill>
              </a:rPr>
              <a:t>Trust tied to </a:t>
            </a:r>
            <a:r>
              <a:rPr lang="en-US" dirty="0" err="1" smtClean="0">
                <a:solidFill>
                  <a:srgbClr val="013F5E"/>
                </a:solidFill>
              </a:rPr>
              <a:t>organisation</a:t>
            </a:r>
            <a:r>
              <a:rPr lang="en-US" dirty="0" smtClean="0">
                <a:solidFill>
                  <a:srgbClr val="013F5E"/>
                </a:solidFill>
              </a:rPr>
              <a:t>/entity, not individual</a:t>
            </a:r>
            <a:endParaRPr lang="en-US" dirty="0">
              <a:solidFill>
                <a:srgbClr val="013F5E"/>
              </a:solidFill>
            </a:endParaRPr>
          </a:p>
        </p:txBody>
      </p:sp>
      <p:sp>
        <p:nvSpPr>
          <p:cNvPr id="11" name="TextBox 10"/>
          <p:cNvSpPr txBox="1"/>
          <p:nvPr/>
        </p:nvSpPr>
        <p:spPr>
          <a:xfrm>
            <a:off x="498817" y="2421742"/>
            <a:ext cx="4204091" cy="369332"/>
          </a:xfrm>
          <a:prstGeom prst="rect">
            <a:avLst/>
          </a:prstGeom>
          <a:noFill/>
        </p:spPr>
        <p:txBody>
          <a:bodyPr wrap="square" rtlCol="0">
            <a:spAutoFit/>
          </a:bodyPr>
          <a:lstStyle/>
          <a:p>
            <a:pPr marL="285750" indent="-285750">
              <a:buFont typeface="Arial"/>
              <a:buChar char="•"/>
            </a:pPr>
            <a:r>
              <a:rPr lang="en-US" dirty="0" smtClean="0">
                <a:solidFill>
                  <a:srgbClr val="013F5E"/>
                </a:solidFill>
              </a:rPr>
              <a:t>No large-scale blocking mechanism</a:t>
            </a:r>
            <a:endParaRPr lang="en-US" dirty="0">
              <a:solidFill>
                <a:srgbClr val="013F5E"/>
              </a:solidFill>
            </a:endParaRPr>
          </a:p>
        </p:txBody>
      </p:sp>
      <p:sp>
        <p:nvSpPr>
          <p:cNvPr id="12" name="TextBox 11"/>
          <p:cNvSpPr txBox="1"/>
          <p:nvPr/>
        </p:nvSpPr>
        <p:spPr>
          <a:xfrm>
            <a:off x="1727109" y="5643703"/>
            <a:ext cx="4204091" cy="369332"/>
          </a:xfrm>
          <a:prstGeom prst="rect">
            <a:avLst/>
          </a:prstGeom>
          <a:noFill/>
        </p:spPr>
        <p:txBody>
          <a:bodyPr wrap="square" rtlCol="0">
            <a:spAutoFit/>
          </a:bodyPr>
          <a:lstStyle/>
          <a:p>
            <a:pPr marL="285750" indent="-285750">
              <a:buFont typeface="Arial"/>
              <a:buChar char="•"/>
            </a:pPr>
            <a:r>
              <a:rPr lang="en-US" dirty="0" smtClean="0">
                <a:solidFill>
                  <a:srgbClr val="013F5E"/>
                </a:solidFill>
              </a:rPr>
              <a:t>Difficult to build offline trust</a:t>
            </a:r>
            <a:endParaRPr lang="en-US" dirty="0">
              <a:solidFill>
                <a:srgbClr val="013F5E"/>
              </a:solidFill>
            </a:endParaRPr>
          </a:p>
        </p:txBody>
      </p:sp>
    </p:spTree>
    <p:extLst>
      <p:ext uri="{BB962C8B-B14F-4D97-AF65-F5344CB8AC3E}">
        <p14:creationId xmlns:p14="http://schemas.microsoft.com/office/powerpoint/2010/main" val="3048960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653156371"/>
              </p:ext>
            </p:extLst>
          </p:nvPr>
        </p:nvGraphicFramePr>
        <p:xfrm>
          <a:off x="444501" y="1439863"/>
          <a:ext cx="10909302" cy="4663440"/>
        </p:xfrm>
        <a:graphic>
          <a:graphicData uri="http://schemas.openxmlformats.org/drawingml/2006/table">
            <a:tbl>
              <a:tblPr firstRow="1" bandRow="1">
                <a:tableStyleId>{5C22544A-7EE6-4342-B048-85BDC9FD1C3A}</a:tableStyleId>
              </a:tblPr>
              <a:tblGrid>
                <a:gridCol w="5454651"/>
                <a:gridCol w="5454651"/>
              </a:tblGrid>
              <a:tr h="370840">
                <a:tc>
                  <a:txBody>
                    <a:bodyPr/>
                    <a:lstStyle/>
                    <a:p>
                      <a:r>
                        <a:rPr lang="en-US" sz="2400" dirty="0" smtClean="0"/>
                        <a:t>Requirement</a:t>
                      </a:r>
                      <a:endParaRPr lang="en-US" sz="2400" dirty="0"/>
                    </a:p>
                  </a:txBody>
                  <a:tcPr>
                    <a:solidFill>
                      <a:srgbClr val="013F5E"/>
                    </a:solidFill>
                  </a:tcPr>
                </a:tc>
                <a:tc>
                  <a:txBody>
                    <a:bodyPr/>
                    <a:lstStyle/>
                    <a:p>
                      <a:r>
                        <a:rPr lang="en-US" sz="2400" dirty="0" smtClean="0"/>
                        <a:t>How could</a:t>
                      </a:r>
                      <a:r>
                        <a:rPr lang="en-US" sz="2400" baseline="0" dirty="0" smtClean="0"/>
                        <a:t> we</a:t>
                      </a:r>
                      <a:r>
                        <a:rPr lang="en-US" sz="2400" dirty="0" smtClean="0"/>
                        <a:t> get this?</a:t>
                      </a:r>
                      <a:endParaRPr lang="en-US" sz="2400" dirty="0"/>
                    </a:p>
                  </a:txBody>
                  <a:tcPr>
                    <a:solidFill>
                      <a:srgbClr val="013F5E"/>
                    </a:solidFill>
                  </a:tcPr>
                </a:tc>
              </a:tr>
              <a:tr h="370840">
                <a:tc>
                  <a:txBody>
                    <a:bodyPr/>
                    <a:lstStyle/>
                    <a:p>
                      <a:r>
                        <a:rPr lang="en-US" sz="2400" dirty="0" smtClean="0"/>
                        <a:t>Indication of who really trusts who</a:t>
                      </a:r>
                      <a:endParaRPr lang="en-US" sz="2400" dirty="0"/>
                    </a:p>
                  </a:txBody>
                  <a:tcPr/>
                </a:tc>
                <a:tc>
                  <a:txBody>
                    <a:bodyPr/>
                    <a:lstStyle/>
                    <a:p>
                      <a:r>
                        <a:rPr lang="en-US" sz="2400" dirty="0" smtClean="0"/>
                        <a:t>Independent</a:t>
                      </a:r>
                      <a:r>
                        <a:rPr lang="en-US" sz="2400" baseline="0" dirty="0" smtClean="0"/>
                        <a:t> trust portal, votes based web of trust</a:t>
                      </a:r>
                      <a:endParaRPr lang="en-US" sz="2400" dirty="0"/>
                    </a:p>
                  </a:txBody>
                  <a:tcPr/>
                </a:tc>
              </a:tr>
              <a:tr h="370840">
                <a:tc>
                  <a:txBody>
                    <a:bodyPr/>
                    <a:lstStyle/>
                    <a:p>
                      <a:r>
                        <a:rPr lang="en-US" sz="2400" dirty="0" smtClean="0"/>
                        <a:t>Capability to</a:t>
                      </a:r>
                      <a:r>
                        <a:rPr lang="en-US" sz="2400" baseline="0" dirty="0" smtClean="0"/>
                        <a:t> remove </a:t>
                      </a:r>
                      <a:r>
                        <a:rPr lang="en-US" sz="2400" dirty="0" smtClean="0"/>
                        <a:t>participants</a:t>
                      </a:r>
                      <a:r>
                        <a:rPr lang="en-US" sz="2400" baseline="0" dirty="0" smtClean="0"/>
                        <a:t> from Sirtfi</a:t>
                      </a:r>
                      <a:endParaRPr lang="en-US" sz="2400" dirty="0"/>
                    </a:p>
                  </a:txBody>
                  <a:tcPr/>
                </a:tc>
                <a:tc rowSpan="4">
                  <a:txBody>
                    <a:bodyPr/>
                    <a:lstStyle/>
                    <a:p>
                      <a:r>
                        <a:rPr lang="en-US" sz="2400" dirty="0" smtClean="0"/>
                        <a:t>Shared Operational</a:t>
                      </a:r>
                      <a:r>
                        <a:rPr lang="en-US" sz="2400" baseline="0" dirty="0" smtClean="0"/>
                        <a:t> Support</a:t>
                      </a:r>
                      <a:endParaRPr lang="en-US" sz="2400" dirty="0"/>
                    </a:p>
                  </a:txBody>
                  <a:tcPr anchor="ctr"/>
                </a:tc>
              </a:tr>
              <a:tr h="370840">
                <a:tc>
                  <a:txBody>
                    <a:bodyPr/>
                    <a:lstStyle/>
                    <a:p>
                      <a:r>
                        <a:rPr lang="en-US" sz="2400" dirty="0" smtClean="0"/>
                        <a:t>Periodic </a:t>
                      </a:r>
                      <a:r>
                        <a:rPr lang="en-US" sz="2400" baseline="0" dirty="0" smtClean="0"/>
                        <a:t>tests of contact responsiveness</a:t>
                      </a:r>
                      <a:endParaRPr lang="en-US" sz="2400" dirty="0"/>
                    </a:p>
                  </a:txBody>
                  <a:tcPr/>
                </a:tc>
                <a:tc vMerge="1">
                  <a:txBody>
                    <a:bodyPr/>
                    <a:lstStyle/>
                    <a:p>
                      <a:endParaRPr lang="en-US" sz="2400" dirty="0"/>
                    </a:p>
                  </a:txBody>
                  <a:tcPr/>
                </a:tc>
              </a:tr>
              <a:tr h="370840">
                <a:tc>
                  <a:txBody>
                    <a:bodyPr/>
                    <a:lstStyle/>
                    <a:p>
                      <a:r>
                        <a:rPr lang="en-US" sz="2400" dirty="0" smtClean="0"/>
                        <a:t>Channel for smaller participants to access security support and trust groups</a:t>
                      </a:r>
                      <a:endParaRPr lang="en-US" sz="2400" dirty="0"/>
                    </a:p>
                  </a:txBody>
                  <a:tcPr/>
                </a:tc>
                <a:tc vMerge="1">
                  <a:txBody>
                    <a:bodyPr/>
                    <a:lstStyle/>
                    <a:p>
                      <a:endParaRPr lang="en-US"/>
                    </a:p>
                  </a:txBody>
                  <a:tcPr/>
                </a:tc>
              </a:tr>
              <a:tr h="370840">
                <a:tc>
                  <a:txBody>
                    <a:bodyPr/>
                    <a:lstStyle/>
                    <a:p>
                      <a:r>
                        <a:rPr lang="en-US" sz="2400" dirty="0" smtClean="0"/>
                        <a:t>Log of “bad</a:t>
                      </a:r>
                      <a:r>
                        <a:rPr lang="en-US" sz="2400" baseline="0" dirty="0" smtClean="0"/>
                        <a:t> </a:t>
                      </a:r>
                      <a:r>
                        <a:rPr lang="en-US" sz="2400" baseline="0" dirty="0" err="1" smtClean="0"/>
                        <a:t>behaviour</a:t>
                      </a:r>
                      <a:r>
                        <a:rPr lang="en-US" sz="2400" baseline="0" dirty="0" smtClean="0"/>
                        <a:t>”</a:t>
                      </a:r>
                      <a:endParaRPr lang="en-US" sz="2400" dirty="0"/>
                    </a:p>
                  </a:txBody>
                  <a:tcPr/>
                </a:tc>
                <a:tc vMerge="1">
                  <a:txBody>
                    <a:bodyPr/>
                    <a:lstStyle/>
                    <a:p>
                      <a:endParaRPr lang="en-US" sz="2400" dirty="0"/>
                    </a:p>
                  </a:txBody>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400" dirty="0" smtClean="0"/>
                        <a:t>Ability to block identities across eduGAIN</a:t>
                      </a:r>
                    </a:p>
                  </a:txBody>
                  <a:tcPr/>
                </a:tc>
                <a:tc>
                  <a:txBody>
                    <a:bodyPr/>
                    <a:lstStyle/>
                    <a:p>
                      <a:r>
                        <a:rPr lang="en-US" sz="2400" dirty="0" smtClean="0"/>
                        <a:t>Distributed mechanism for blocking</a:t>
                      </a:r>
                      <a:r>
                        <a:rPr lang="en-US" sz="2400" baseline="0" dirty="0" smtClean="0"/>
                        <a:t> users (e.g. </a:t>
                      </a:r>
                      <a:r>
                        <a:rPr lang="en-US" sz="2400" baseline="0" dirty="0" err="1" smtClean="0"/>
                        <a:t>confyrm</a:t>
                      </a:r>
                      <a:r>
                        <a:rPr lang="en-US" sz="2400" baseline="0" dirty="0" smtClean="0"/>
                        <a:t>, </a:t>
                      </a:r>
                      <a:r>
                        <a:rPr lang="en-US" sz="2400" baseline="0" dirty="0" err="1" smtClean="0"/>
                        <a:t>perun</a:t>
                      </a:r>
                      <a:r>
                        <a:rPr lang="is-IS" sz="2400" baseline="0" dirty="0" smtClean="0"/>
                        <a:t>…)</a:t>
                      </a:r>
                      <a:endParaRPr lang="en-US" sz="2400" dirty="0"/>
                    </a:p>
                  </a:txBody>
                  <a:tcPr anchor="ctr"/>
                </a:tc>
              </a:tr>
            </a:tbl>
          </a:graphicData>
        </a:graphic>
      </p:graphicFrame>
      <p:sp>
        <p:nvSpPr>
          <p:cNvPr id="2" name="Slide Number Placeholder 1"/>
          <p:cNvSpPr>
            <a:spLocks noGrp="1"/>
          </p:cNvSpPr>
          <p:nvPr>
            <p:ph type="sldNum" sz="quarter" idx="12"/>
          </p:nvPr>
        </p:nvSpPr>
        <p:spPr/>
        <p:txBody>
          <a:bodyPr/>
          <a:lstStyle/>
          <a:p>
            <a:fld id="{6F576E6A-F32A-4612-884C-86870357C6B4}" type="slidenum">
              <a:rPr lang="en-GB" smtClean="0"/>
              <a:t>27</a:t>
            </a:fld>
            <a:endParaRPr lang="en-GB"/>
          </a:p>
        </p:txBody>
      </p:sp>
      <p:sp>
        <p:nvSpPr>
          <p:cNvPr id="5" name="Title 4"/>
          <p:cNvSpPr>
            <a:spLocks noGrp="1"/>
          </p:cNvSpPr>
          <p:nvPr>
            <p:ph type="title"/>
          </p:nvPr>
        </p:nvSpPr>
        <p:spPr/>
        <p:txBody>
          <a:bodyPr/>
          <a:lstStyle/>
          <a:p>
            <a:r>
              <a:rPr lang="en-US" dirty="0" smtClean="0"/>
              <a:t>What’s missing?</a:t>
            </a:r>
            <a:endParaRPr lang="en-US" dirty="0"/>
          </a:p>
        </p:txBody>
      </p:sp>
    </p:spTree>
    <p:extLst>
      <p:ext uri="{BB962C8B-B14F-4D97-AF65-F5344CB8AC3E}">
        <p14:creationId xmlns:p14="http://schemas.microsoft.com/office/powerpoint/2010/main" val="874741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96629" y="1746477"/>
            <a:ext cx="5057175" cy="4430497"/>
          </a:xfrm>
        </p:spPr>
        <p:txBody>
          <a:bodyPr/>
          <a:lstStyle/>
          <a:p>
            <a:pPr marL="0" indent="0">
              <a:buNone/>
            </a:pPr>
            <a:r>
              <a:rPr lang="en-US" dirty="0" smtClean="0"/>
              <a:t>GEANT – possible but not ideal</a:t>
            </a:r>
          </a:p>
          <a:p>
            <a:pPr marL="0" indent="0">
              <a:buNone/>
            </a:pPr>
            <a:endParaRPr lang="en-US" dirty="0" smtClean="0"/>
          </a:p>
          <a:p>
            <a:pPr marL="0" indent="0">
              <a:buNone/>
            </a:pPr>
            <a:r>
              <a:rPr lang="en-US" dirty="0" smtClean="0"/>
              <a:t>eduGAIN – no central support</a:t>
            </a:r>
          </a:p>
          <a:p>
            <a:pPr marL="0" indent="0">
              <a:buNone/>
            </a:pPr>
            <a:endParaRPr lang="en-US" dirty="0" smtClean="0"/>
          </a:p>
          <a:p>
            <a:pPr marL="0" indent="0">
              <a:buNone/>
            </a:pPr>
            <a:r>
              <a:rPr lang="en-US" dirty="0" smtClean="0"/>
              <a:t>Federations – not all are willing</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Research Communities – very possible! </a:t>
            </a:r>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28</a:t>
            </a:fld>
            <a:endParaRPr lang="en-GB"/>
          </a:p>
        </p:txBody>
      </p:sp>
      <p:sp>
        <p:nvSpPr>
          <p:cNvPr id="4" name="Title 3"/>
          <p:cNvSpPr>
            <a:spLocks noGrp="1"/>
          </p:cNvSpPr>
          <p:nvPr>
            <p:ph type="title"/>
          </p:nvPr>
        </p:nvSpPr>
        <p:spPr/>
        <p:txBody>
          <a:bodyPr/>
          <a:lstStyle/>
          <a:p>
            <a:r>
              <a:rPr lang="en-US" dirty="0" smtClean="0"/>
              <a:t>Operational Support is needed, but where?</a:t>
            </a:r>
            <a:endParaRPr lang="en-US" dirty="0"/>
          </a:p>
        </p:txBody>
      </p:sp>
      <p:sp>
        <p:nvSpPr>
          <p:cNvPr id="5" name="Rounded Rectangle 4"/>
          <p:cNvSpPr/>
          <p:nvPr/>
        </p:nvSpPr>
        <p:spPr>
          <a:xfrm>
            <a:off x="881880" y="3175410"/>
            <a:ext cx="1587387" cy="652723"/>
          </a:xfrm>
          <a:prstGeom prst="roundRect">
            <a:avLst/>
          </a:prstGeom>
          <a:solidFill>
            <a:srgbClr val="013F5E">
              <a:alpha val="53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Fed 1</a:t>
            </a:r>
            <a:endParaRPr lang="en-US" dirty="0"/>
          </a:p>
        </p:txBody>
      </p:sp>
      <p:sp>
        <p:nvSpPr>
          <p:cNvPr id="6" name="Rounded Rectangle 5"/>
          <p:cNvSpPr/>
          <p:nvPr/>
        </p:nvSpPr>
        <p:spPr>
          <a:xfrm>
            <a:off x="4314876" y="3169038"/>
            <a:ext cx="1587387" cy="652723"/>
          </a:xfrm>
          <a:prstGeom prst="roundRect">
            <a:avLst/>
          </a:prstGeom>
          <a:solidFill>
            <a:srgbClr val="013F5E">
              <a:alpha val="53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Fed 3</a:t>
            </a:r>
            <a:endParaRPr lang="en-US" dirty="0"/>
          </a:p>
        </p:txBody>
      </p:sp>
      <p:sp>
        <p:nvSpPr>
          <p:cNvPr id="7" name="Rounded Rectangle 6"/>
          <p:cNvSpPr/>
          <p:nvPr/>
        </p:nvSpPr>
        <p:spPr>
          <a:xfrm>
            <a:off x="2597689" y="3180310"/>
            <a:ext cx="1587387" cy="652723"/>
          </a:xfrm>
          <a:prstGeom prst="roundRect">
            <a:avLst/>
          </a:prstGeom>
          <a:solidFill>
            <a:srgbClr val="013F5E">
              <a:alpha val="53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Fed 2</a:t>
            </a:r>
            <a:endParaRPr lang="en-US" dirty="0"/>
          </a:p>
        </p:txBody>
      </p:sp>
      <p:sp>
        <p:nvSpPr>
          <p:cNvPr id="8" name="Rounded Rectangle 7"/>
          <p:cNvSpPr/>
          <p:nvPr/>
        </p:nvSpPr>
        <p:spPr>
          <a:xfrm>
            <a:off x="875542" y="2445752"/>
            <a:ext cx="4944871" cy="652723"/>
          </a:xfrm>
          <a:prstGeom prst="roundRect">
            <a:avLst/>
          </a:prstGeom>
          <a:solidFill>
            <a:srgbClr val="013F5E">
              <a:alpha val="83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eduGAIN</a:t>
            </a:r>
            <a:endParaRPr lang="en-US" dirty="0"/>
          </a:p>
        </p:txBody>
      </p:sp>
      <p:sp>
        <p:nvSpPr>
          <p:cNvPr id="9" name="Rounded Rectangle 8"/>
          <p:cNvSpPr/>
          <p:nvPr/>
        </p:nvSpPr>
        <p:spPr>
          <a:xfrm>
            <a:off x="846606" y="1746475"/>
            <a:ext cx="4973807" cy="617440"/>
          </a:xfrm>
          <a:prstGeom prst="roundRect">
            <a:avLst/>
          </a:prstGeom>
          <a:solidFill>
            <a:srgbClr val="013F5E"/>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GEANT</a:t>
            </a:r>
            <a:endParaRPr lang="en-US" dirty="0"/>
          </a:p>
        </p:txBody>
      </p:sp>
      <p:cxnSp>
        <p:nvCxnSpPr>
          <p:cNvPr id="11" name="Straight Arrow Connector 10"/>
          <p:cNvCxnSpPr>
            <a:stCxn id="5" idx="2"/>
          </p:cNvCxnSpPr>
          <p:nvPr/>
        </p:nvCxnSpPr>
        <p:spPr>
          <a:xfrm>
            <a:off x="1675574" y="3828133"/>
            <a:ext cx="1499197" cy="1164317"/>
          </a:xfrm>
          <a:prstGeom prst="straightConnector1">
            <a:avLst/>
          </a:prstGeom>
          <a:ln>
            <a:solidFill>
              <a:srgbClr val="013F5E"/>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7" idx="2"/>
          </p:cNvCxnSpPr>
          <p:nvPr/>
        </p:nvCxnSpPr>
        <p:spPr>
          <a:xfrm flipH="1">
            <a:off x="3262959" y="3833031"/>
            <a:ext cx="128424" cy="1088852"/>
          </a:xfrm>
          <a:prstGeom prst="straightConnector1">
            <a:avLst/>
          </a:prstGeom>
          <a:ln>
            <a:solidFill>
              <a:srgbClr val="013F5E"/>
            </a:solidFill>
            <a:tailEnd type="arrow"/>
          </a:ln>
        </p:spPr>
        <p:style>
          <a:lnRef idx="2">
            <a:schemeClr val="accent1"/>
          </a:lnRef>
          <a:fillRef idx="0">
            <a:schemeClr val="accent1"/>
          </a:fillRef>
          <a:effectRef idx="1">
            <a:schemeClr val="accent1"/>
          </a:effectRef>
          <a:fontRef idx="minor">
            <a:schemeClr val="tx1"/>
          </a:fontRef>
        </p:style>
      </p:cxnSp>
      <p:sp>
        <p:nvSpPr>
          <p:cNvPr id="15" name="Cloud 14"/>
          <p:cNvSpPr/>
          <p:nvPr/>
        </p:nvSpPr>
        <p:spPr>
          <a:xfrm>
            <a:off x="2239978" y="4551419"/>
            <a:ext cx="2557455" cy="1552422"/>
          </a:xfrm>
          <a:prstGeom prst="cloud">
            <a:avLst/>
          </a:prstGeom>
          <a:solidFill>
            <a:srgbClr val="013F5E"/>
          </a:solidFill>
          <a:ln>
            <a:solidFill>
              <a:srgbClr val="013F5E"/>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Research Communities</a:t>
            </a:r>
            <a:endParaRPr lang="en-US" dirty="0"/>
          </a:p>
        </p:txBody>
      </p:sp>
      <p:cxnSp>
        <p:nvCxnSpPr>
          <p:cNvPr id="13" name="Straight Arrow Connector 12"/>
          <p:cNvCxnSpPr>
            <a:stCxn id="6" idx="2"/>
          </p:cNvCxnSpPr>
          <p:nvPr/>
        </p:nvCxnSpPr>
        <p:spPr>
          <a:xfrm flipH="1">
            <a:off x="3415359" y="3821761"/>
            <a:ext cx="1693211" cy="1252522"/>
          </a:xfrm>
          <a:prstGeom prst="straightConnector1">
            <a:avLst/>
          </a:prstGeom>
          <a:ln>
            <a:solidFill>
              <a:srgbClr val="013F5E"/>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0747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3" y="1439339"/>
            <a:ext cx="6116689" cy="4737633"/>
          </a:xfrm>
        </p:spPr>
        <p:txBody>
          <a:bodyPr/>
          <a:lstStyle/>
          <a:p>
            <a:r>
              <a:rPr lang="en-US" dirty="0" smtClean="0"/>
              <a:t>Federated Identity Management is a likely evolution from the end-user certificate model</a:t>
            </a:r>
          </a:p>
          <a:p>
            <a:r>
              <a:rPr lang="en-US" dirty="0" smtClean="0"/>
              <a:t>There is a need to establish an effective Security Incident Response capability within eduGAIN</a:t>
            </a:r>
          </a:p>
          <a:p>
            <a:r>
              <a:rPr lang="en-US" dirty="0" smtClean="0"/>
              <a:t>Sirtfi goes some way to providing the missing capabilities</a:t>
            </a:r>
          </a:p>
          <a:p>
            <a:r>
              <a:rPr lang="en-US" dirty="0" smtClean="0"/>
              <a:t>There are still gaps, particularly for sustainable operational support</a:t>
            </a:r>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29</a:t>
            </a:fld>
            <a:endParaRPr lang="en-GB"/>
          </a:p>
        </p:txBody>
      </p:sp>
      <p:sp>
        <p:nvSpPr>
          <p:cNvPr id="4" name="Title 3"/>
          <p:cNvSpPr>
            <a:spLocks noGrp="1"/>
          </p:cNvSpPr>
          <p:nvPr>
            <p:ph type="title"/>
          </p:nvPr>
        </p:nvSpPr>
        <p:spPr/>
        <p:txBody>
          <a:bodyPr/>
          <a:lstStyle/>
          <a:p>
            <a:r>
              <a:rPr lang="en-US" dirty="0" smtClean="0"/>
              <a:t>Conclusion</a:t>
            </a:r>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1464234190"/>
              </p:ext>
            </p:extLst>
          </p:nvPr>
        </p:nvGraphicFramePr>
        <p:xfrm>
          <a:off x="7601812" y="2787303"/>
          <a:ext cx="3739174" cy="3407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1751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940230043"/>
              </p:ext>
            </p:extLst>
          </p:nvPr>
        </p:nvGraphicFramePr>
        <p:xfrm>
          <a:off x="444503" y="1439339"/>
          <a:ext cx="10909300" cy="4737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6F576E6A-F32A-4612-884C-86870357C6B4}" type="slidenum">
              <a:rPr lang="en-GB" smtClean="0"/>
              <a:pPr/>
              <a:t>3</a:t>
            </a:fld>
            <a:endParaRPr lang="en-GB"/>
          </a:p>
        </p:txBody>
      </p:sp>
      <p:sp>
        <p:nvSpPr>
          <p:cNvPr id="4" name="Title 3"/>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207192692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err="1"/>
              <a:t>h</a:t>
            </a:r>
            <a:r>
              <a:rPr lang="en-US" dirty="0" err="1" smtClean="0"/>
              <a:t>annah.short@cern.ch</a:t>
            </a:r>
            <a:endParaRPr lang="en-US" dirty="0"/>
          </a:p>
        </p:txBody>
      </p:sp>
    </p:spTree>
    <p:extLst>
      <p:ext uri="{BB962C8B-B14F-4D97-AF65-F5344CB8AC3E}">
        <p14:creationId xmlns:p14="http://schemas.microsoft.com/office/powerpoint/2010/main" val="888874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689699606"/>
              </p:ext>
            </p:extLst>
          </p:nvPr>
        </p:nvGraphicFramePr>
        <p:xfrm>
          <a:off x="444503" y="1439863"/>
          <a:ext cx="10909300" cy="4737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6F576E6A-F32A-4612-884C-86870357C6B4}" type="slidenum">
              <a:rPr lang="en-GB" smtClean="0"/>
              <a:pPr/>
              <a:t>4</a:t>
            </a:fld>
            <a:endParaRPr lang="en-GB"/>
          </a:p>
        </p:txBody>
      </p:sp>
      <p:sp>
        <p:nvSpPr>
          <p:cNvPr id="4" name="Title 3"/>
          <p:cNvSpPr>
            <a:spLocks noGrp="1"/>
          </p:cNvSpPr>
          <p:nvPr>
            <p:ph type="title"/>
          </p:nvPr>
        </p:nvSpPr>
        <p:spPr/>
        <p:txBody>
          <a:bodyPr/>
          <a:lstStyle/>
          <a:p>
            <a:r>
              <a:rPr lang="en-US" dirty="0" smtClean="0"/>
              <a:t>Security Incident Response in Distributed Infrastructures</a:t>
            </a:r>
            <a:endParaRPr lang="en-US" dirty="0"/>
          </a:p>
        </p:txBody>
      </p:sp>
    </p:spTree>
    <p:extLst>
      <p:ext uri="{BB962C8B-B14F-4D97-AF65-F5344CB8AC3E}">
        <p14:creationId xmlns:p14="http://schemas.microsoft.com/office/powerpoint/2010/main" val="23261667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r>
              <a:rPr lang="en-US" dirty="0" smtClean="0"/>
              <a:t>Written rules, and obligations </a:t>
            </a:r>
          </a:p>
          <a:p>
            <a:r>
              <a:rPr lang="en-US" dirty="0"/>
              <a:t>C</a:t>
            </a:r>
            <a:r>
              <a:rPr lang="en-US" dirty="0" smtClean="0"/>
              <a:t>lear basis for exclusion from infrastructure if not followed</a:t>
            </a:r>
          </a:p>
          <a:p>
            <a:r>
              <a:rPr lang="en-US" dirty="0" smtClean="0"/>
              <a:t>Reasonable likelihood that sites follow best practices in security</a:t>
            </a:r>
          </a:p>
          <a:p>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5</a:t>
            </a:fld>
            <a:endParaRPr lang="en-GB"/>
          </a:p>
        </p:txBody>
      </p:sp>
      <p:sp>
        <p:nvSpPr>
          <p:cNvPr id="4" name="Title 3"/>
          <p:cNvSpPr>
            <a:spLocks noGrp="1"/>
          </p:cNvSpPr>
          <p:nvPr>
            <p:ph type="title"/>
          </p:nvPr>
        </p:nvSpPr>
        <p:spPr/>
        <p:txBody>
          <a:bodyPr/>
          <a:lstStyle/>
          <a:p>
            <a:r>
              <a:rPr lang="en-US" dirty="0" smtClean="0"/>
              <a:t>Shared Policies</a:t>
            </a:r>
            <a:endParaRPr lang="en-US" dirty="0"/>
          </a:p>
        </p:txBody>
      </p:sp>
    </p:spTree>
    <p:extLst>
      <p:ext uri="{BB962C8B-B14F-4D97-AF65-F5344CB8AC3E}">
        <p14:creationId xmlns:p14="http://schemas.microsoft.com/office/powerpoint/2010/main" val="21057433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r>
              <a:rPr lang="en-US" dirty="0" smtClean="0"/>
              <a:t>Incident preparation and prevention - cascade advisories, IOCs, patches </a:t>
            </a:r>
            <a:r>
              <a:rPr lang="en-US" dirty="0" err="1" smtClean="0"/>
              <a:t>etc</a:t>
            </a:r>
            <a:r>
              <a:rPr lang="en-US" dirty="0" smtClean="0"/>
              <a:t> </a:t>
            </a:r>
          </a:p>
          <a:p>
            <a:r>
              <a:rPr lang="en-US" dirty="0" smtClean="0"/>
              <a:t>Coordinate incident response across multiple Sites</a:t>
            </a:r>
          </a:p>
          <a:p>
            <a:r>
              <a:rPr lang="en-US" dirty="0" smtClean="0"/>
              <a:t>Power to block problematic Sites &amp; users</a:t>
            </a:r>
          </a:p>
          <a:p>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6</a:t>
            </a:fld>
            <a:endParaRPr lang="en-GB"/>
          </a:p>
        </p:txBody>
      </p:sp>
      <p:sp>
        <p:nvSpPr>
          <p:cNvPr id="4" name="Title 3"/>
          <p:cNvSpPr>
            <a:spLocks noGrp="1"/>
          </p:cNvSpPr>
          <p:nvPr>
            <p:ph type="title"/>
          </p:nvPr>
        </p:nvSpPr>
        <p:spPr/>
        <p:txBody>
          <a:bodyPr/>
          <a:lstStyle/>
          <a:p>
            <a:r>
              <a:rPr lang="en-US" dirty="0" smtClean="0"/>
              <a:t>Operational Support</a:t>
            </a:r>
            <a:endParaRPr lang="en-US" dirty="0"/>
          </a:p>
        </p:txBody>
      </p:sp>
    </p:spTree>
    <p:extLst>
      <p:ext uri="{BB962C8B-B14F-4D97-AF65-F5344CB8AC3E}">
        <p14:creationId xmlns:p14="http://schemas.microsoft.com/office/powerpoint/2010/main" val="88579554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r>
              <a:rPr lang="en-US" dirty="0" smtClean="0"/>
              <a:t>Fundamentally, incident response is more successful when the individuals know and trust each other</a:t>
            </a:r>
          </a:p>
          <a:p>
            <a:r>
              <a:rPr lang="en-US" dirty="0" smtClean="0"/>
              <a:t>Online trust </a:t>
            </a:r>
          </a:p>
          <a:p>
            <a:pPr lvl="1"/>
            <a:r>
              <a:rPr lang="en-US" dirty="0" smtClean="0"/>
              <a:t>Consistent, trustworthy </a:t>
            </a:r>
            <a:r>
              <a:rPr lang="en-US" dirty="0" err="1" smtClean="0"/>
              <a:t>behaviour</a:t>
            </a:r>
            <a:endParaRPr lang="en-US" dirty="0" smtClean="0"/>
          </a:p>
          <a:p>
            <a:pPr lvl="1"/>
            <a:r>
              <a:rPr lang="en-US" dirty="0" smtClean="0"/>
              <a:t>Voluntary collaboration</a:t>
            </a:r>
          </a:p>
          <a:p>
            <a:r>
              <a:rPr lang="en-US" dirty="0" smtClean="0"/>
              <a:t>Offline trust</a:t>
            </a:r>
          </a:p>
          <a:p>
            <a:pPr lvl="1"/>
            <a:r>
              <a:rPr lang="en-US" dirty="0" smtClean="0"/>
              <a:t>Key exchange</a:t>
            </a:r>
          </a:p>
          <a:p>
            <a:pPr lvl="1"/>
            <a:r>
              <a:rPr lang="en-US" dirty="0" smtClean="0"/>
              <a:t>Verification that you are a real person </a:t>
            </a:r>
            <a:r>
              <a:rPr lang="en-US" dirty="0" smtClean="0">
                <a:sym typeface="Wingdings"/>
              </a:rPr>
              <a:t></a:t>
            </a:r>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7</a:t>
            </a:fld>
            <a:endParaRPr lang="en-GB"/>
          </a:p>
        </p:txBody>
      </p:sp>
      <p:sp>
        <p:nvSpPr>
          <p:cNvPr id="4" name="Title 3"/>
          <p:cNvSpPr>
            <a:spLocks noGrp="1"/>
          </p:cNvSpPr>
          <p:nvPr>
            <p:ph type="title"/>
          </p:nvPr>
        </p:nvSpPr>
        <p:spPr/>
        <p:txBody>
          <a:bodyPr/>
          <a:lstStyle/>
          <a:p>
            <a:r>
              <a:rPr lang="en-US" dirty="0" smtClean="0"/>
              <a:t>Trust </a:t>
            </a:r>
            <a:endParaRPr lang="en-US" dirty="0"/>
          </a:p>
        </p:txBody>
      </p:sp>
    </p:spTree>
    <p:extLst>
      <p:ext uri="{BB962C8B-B14F-4D97-AF65-F5344CB8AC3E}">
        <p14:creationId xmlns:p14="http://schemas.microsoft.com/office/powerpoint/2010/main" val="38620695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591772744"/>
              </p:ext>
            </p:extLst>
          </p:nvPr>
        </p:nvGraphicFramePr>
        <p:xfrm>
          <a:off x="444503" y="1439339"/>
          <a:ext cx="10909300" cy="4737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6F576E6A-F32A-4612-884C-86870357C6B4}" type="slidenum">
              <a:rPr lang="en-GB" smtClean="0"/>
              <a:pPr/>
              <a:t>8</a:t>
            </a:fld>
            <a:endParaRPr lang="en-GB"/>
          </a:p>
        </p:txBody>
      </p:sp>
      <p:sp>
        <p:nvSpPr>
          <p:cNvPr id="4" name="Title 3"/>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492770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285750" indent="-285750"/>
            <a:r>
              <a:rPr lang="en-US" sz="2400" dirty="0" smtClean="0"/>
              <a:t>Federated Identity </a:t>
            </a:r>
            <a:r>
              <a:rPr lang="en-US" sz="2400" dirty="0" err="1" smtClean="0"/>
              <a:t>Mangement</a:t>
            </a:r>
            <a:r>
              <a:rPr lang="en-US" sz="2400" dirty="0" smtClean="0"/>
              <a:t> (</a:t>
            </a:r>
            <a:r>
              <a:rPr lang="en-US" sz="2400" dirty="0" smtClean="0">
                <a:solidFill>
                  <a:srgbClr val="F6791C"/>
                </a:solidFill>
              </a:rPr>
              <a:t>FIM</a:t>
            </a:r>
            <a:r>
              <a:rPr lang="en-US" sz="2400" dirty="0" smtClean="0"/>
              <a:t>) is the concept of groups of Service Providers (</a:t>
            </a:r>
            <a:r>
              <a:rPr lang="en-US" sz="2400" dirty="0" smtClean="0">
                <a:solidFill>
                  <a:srgbClr val="F6791C"/>
                </a:solidFill>
              </a:rPr>
              <a:t>SPs</a:t>
            </a:r>
            <a:r>
              <a:rPr lang="en-US" sz="2400" dirty="0" smtClean="0"/>
              <a:t>) and Identity Providers (</a:t>
            </a:r>
            <a:r>
              <a:rPr lang="en-US" sz="2400" dirty="0" err="1" smtClean="0">
                <a:solidFill>
                  <a:srgbClr val="F6791C"/>
                </a:solidFill>
              </a:rPr>
              <a:t>IdPs</a:t>
            </a:r>
            <a:r>
              <a:rPr lang="en-US" sz="2400" dirty="0" smtClean="0"/>
              <a:t>) agreeing to interoperate under a set of policies. </a:t>
            </a:r>
          </a:p>
          <a:p>
            <a:pPr marL="285750" indent="-285750"/>
            <a:r>
              <a:rPr lang="en-US" sz="2400" dirty="0" smtClean="0"/>
              <a:t>Federations are typically established nationally and use the SAML2 protocol for information exchange</a:t>
            </a:r>
          </a:p>
          <a:p>
            <a:pPr marL="285750" indent="-285750"/>
            <a:r>
              <a:rPr lang="en-US" sz="2400" dirty="0" smtClean="0"/>
              <a:t>Each entity within the federation is described by metadata</a:t>
            </a:r>
            <a:endParaRPr lang="en-US" sz="2000" dirty="0" smtClean="0"/>
          </a:p>
        </p:txBody>
      </p:sp>
      <p:sp>
        <p:nvSpPr>
          <p:cNvPr id="3" name="Slide Number Placeholder 2"/>
          <p:cNvSpPr>
            <a:spLocks noGrp="1"/>
          </p:cNvSpPr>
          <p:nvPr>
            <p:ph type="sldNum" sz="quarter" idx="12"/>
          </p:nvPr>
        </p:nvSpPr>
        <p:spPr/>
        <p:txBody>
          <a:bodyPr/>
          <a:lstStyle/>
          <a:p>
            <a:fld id="{6F576E6A-F32A-4612-884C-86870357C6B4}" type="slidenum">
              <a:rPr lang="en-GB" smtClean="0"/>
              <a:pPr/>
              <a:t>9</a:t>
            </a:fld>
            <a:endParaRPr lang="en-GB"/>
          </a:p>
        </p:txBody>
      </p:sp>
      <p:sp>
        <p:nvSpPr>
          <p:cNvPr id="4" name="Title 3"/>
          <p:cNvSpPr>
            <a:spLocks noGrp="1"/>
          </p:cNvSpPr>
          <p:nvPr>
            <p:ph type="title"/>
          </p:nvPr>
        </p:nvSpPr>
        <p:spPr/>
        <p:txBody>
          <a:bodyPr>
            <a:normAutofit/>
          </a:bodyPr>
          <a:lstStyle/>
          <a:p>
            <a:r>
              <a:rPr lang="en-US" dirty="0" smtClean="0"/>
              <a:t>Federated Identity Management Worldwide</a:t>
            </a:r>
            <a:br>
              <a:rPr lang="en-US" dirty="0" smtClean="0"/>
            </a:br>
            <a:r>
              <a:rPr lang="en-US" dirty="0" smtClean="0">
                <a:solidFill>
                  <a:srgbClr val="F57B20"/>
                </a:solidFill>
              </a:rPr>
              <a:t>What is a Federation?</a:t>
            </a:r>
            <a:endParaRPr lang="en-US" dirty="0">
              <a:solidFill>
                <a:srgbClr val="F57B20"/>
              </a:solidFill>
            </a:endParaRPr>
          </a:p>
        </p:txBody>
      </p:sp>
      <p:pic>
        <p:nvPicPr>
          <p:cNvPr id="8" name="Picture 7"/>
          <p:cNvPicPr>
            <a:picLocks noChangeAspect="1"/>
          </p:cNvPicPr>
          <p:nvPr/>
        </p:nvPicPr>
        <p:blipFill>
          <a:blip r:embed="rId2"/>
          <a:stretch>
            <a:fillRect/>
          </a:stretch>
        </p:blipFill>
        <p:spPr>
          <a:xfrm>
            <a:off x="3284567" y="3818478"/>
            <a:ext cx="5263325" cy="2448349"/>
          </a:xfrm>
          <a:prstGeom prst="rect">
            <a:avLst/>
          </a:prstGeom>
        </p:spPr>
      </p:pic>
      <p:sp>
        <p:nvSpPr>
          <p:cNvPr id="9" name="TextBox 8"/>
          <p:cNvSpPr txBox="1"/>
          <p:nvPr/>
        </p:nvSpPr>
        <p:spPr>
          <a:xfrm>
            <a:off x="8355985" y="5937187"/>
            <a:ext cx="3581712" cy="369332"/>
          </a:xfrm>
          <a:prstGeom prst="rect">
            <a:avLst/>
          </a:prstGeom>
          <a:noFill/>
        </p:spPr>
        <p:txBody>
          <a:bodyPr wrap="square" rtlCol="0">
            <a:spAutoFit/>
          </a:bodyPr>
          <a:lstStyle/>
          <a:p>
            <a:r>
              <a:rPr lang="en-US" sz="900" dirty="0" smtClean="0">
                <a:hlinkClick r:id="rId3"/>
              </a:rPr>
              <a:t>https</a:t>
            </a:r>
            <a:r>
              <a:rPr lang="en-US" sz="900" dirty="0">
                <a:hlinkClick r:id="rId3"/>
              </a:rPr>
              <a:t>://www.switch.ch/aai/about/federation/</a:t>
            </a:r>
            <a:r>
              <a:rPr lang="en-US" sz="900" dirty="0"/>
              <a:t> </a:t>
            </a:r>
          </a:p>
          <a:p>
            <a:endParaRPr lang="en-US" sz="900" dirty="0"/>
          </a:p>
        </p:txBody>
      </p:sp>
    </p:spTree>
    <p:extLst>
      <p:ext uri="{BB962C8B-B14F-4D97-AF65-F5344CB8AC3E}">
        <p14:creationId xmlns:p14="http://schemas.microsoft.com/office/powerpoint/2010/main" val="174028495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10D0992E-CCCF-45DB-AB26-A4F50B75E4D6}" vid="{C2252C9B-28CB-4431-8278-C26B15A769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5D342B61AA90142A8D5A114AFFAD389" ma:contentTypeVersion="1" ma:contentTypeDescription="Create a new document." ma:contentTypeScope="" ma:versionID="138dd77d572eb9aa87051d9216bdb44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AA3960-760A-4B61-8C8B-DBF90F37C8C8}">
  <ds:schemaRef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http://purl.org/dc/terms/"/>
    <ds:schemaRef ds:uri="http://purl.org/dc/dcmitype/"/>
    <ds:schemaRef ds:uri="http://schemas.microsoft.com/sharepoint/v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F8F0BB2-8848-4E68-80B0-B0624BDBD5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C07721-32FF-48B6-9D36-E09F4CC3A6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Final GEANT Association template 16 9 widescreen</Template>
  <TotalTime>6674</TotalTime>
  <Words>1195</Words>
  <Application>Microsoft Macintosh PowerPoint</Application>
  <PresentationFormat>Custom</PresentationFormat>
  <Paragraphs>250</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GEANT Association</vt:lpstr>
      <vt:lpstr>PowerPoint Presentation</vt:lpstr>
      <vt:lpstr>Agenda</vt:lpstr>
      <vt:lpstr>Agenda</vt:lpstr>
      <vt:lpstr>Security Incident Response in Distributed Infrastructures</vt:lpstr>
      <vt:lpstr>Shared Policies</vt:lpstr>
      <vt:lpstr>Operational Support</vt:lpstr>
      <vt:lpstr>Trust </vt:lpstr>
      <vt:lpstr>Agenda</vt:lpstr>
      <vt:lpstr>Federated Identity Management Worldwide What is a Federation?</vt:lpstr>
      <vt:lpstr>Federated Identity Management Worldwide eduGAIN</vt:lpstr>
      <vt:lpstr>Federated Identity Management Worldwide eduGAIN adoption</vt:lpstr>
      <vt:lpstr>Security Incident Response in Distributed Infrastructures</vt:lpstr>
      <vt:lpstr>The challenge of Federated Identity Management</vt:lpstr>
      <vt:lpstr>The challenge of Federated Identity Management</vt:lpstr>
      <vt:lpstr>The challenge of Federated Identity Management</vt:lpstr>
      <vt:lpstr>PowerPoint Presentation</vt:lpstr>
      <vt:lpstr>Agenda</vt:lpstr>
      <vt:lpstr>What can we do?</vt:lpstr>
      <vt:lpstr>Beginnings</vt:lpstr>
      <vt:lpstr>Evolution</vt:lpstr>
      <vt:lpstr>Sirtfi</vt:lpstr>
      <vt:lpstr>Current adoption</vt:lpstr>
      <vt:lpstr>Find out more</vt:lpstr>
      <vt:lpstr>PowerPoint Presentation</vt:lpstr>
      <vt:lpstr>How does Sirtfi help?</vt:lpstr>
      <vt:lpstr>How does Sirtfi not help?</vt:lpstr>
      <vt:lpstr>What’s missing?</vt:lpstr>
      <vt:lpstr>Operational Support is needed, but where?</vt:lpstr>
      <vt:lpstr>Conclusion</vt:lpstr>
      <vt:lpstr>PowerPoint Presentation</vt:lpstr>
    </vt:vector>
  </TitlesOfParts>
  <Company>DANTE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 Meyer</dc:creator>
  <cp:lastModifiedBy>Hannah Short</cp:lastModifiedBy>
  <cp:revision>170</cp:revision>
  <cp:lastPrinted>2015-05-01T10:30:08Z</cp:lastPrinted>
  <dcterms:created xsi:type="dcterms:W3CDTF">2015-04-29T14:13:57Z</dcterms:created>
  <dcterms:modified xsi:type="dcterms:W3CDTF">2016-09-16T13:22:16Z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0x01010015D342B61AA90142A8D5A114AFFAD389</vt:lpwstr>
  </property>
</Properties>
</file>