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61" r:id="rId4"/>
    <p:sldId id="260" r:id="rId5"/>
    <p:sldId id="267" r:id="rId6"/>
    <p:sldId id="268" r:id="rId7"/>
    <p:sldId id="263" r:id="rId8"/>
    <p:sldId id="262" r:id="rId9"/>
    <p:sldId id="264" r:id="rId10"/>
    <p:sldId id="274" r:id="rId11"/>
    <p:sldId id="273" r:id="rId12"/>
    <p:sldId id="272" r:id="rId13"/>
    <p:sldId id="270" r:id="rId14"/>
    <p:sldId id="275" r:id="rId15"/>
    <p:sldId id="276" r:id="rId16"/>
    <p:sldId id="259" r:id="rId17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26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ED725BE-71AD-4C3C-B656-11FA4072C071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C005CFF-7550-4611-A13C-EE28F64D0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98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5CFF-7550-4611-A13C-EE28F64D06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361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5CFF-7550-4611-A13C-EE28F64D069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54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5CFF-7550-4611-A13C-EE28F64D069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76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5CFF-7550-4611-A13C-EE28F64D069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082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5CFF-7550-4611-A13C-EE28F64D069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394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5CFF-7550-4611-A13C-EE28F64D069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4351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5CFF-7550-4611-A13C-EE28F64D069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72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5CFF-7550-4611-A13C-EE28F64D069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76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5CFF-7550-4611-A13C-EE28F64D06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32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5CFF-7550-4611-A13C-EE28F64D06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47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5CFF-7550-4611-A13C-EE28F64D06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72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5CFF-7550-4611-A13C-EE28F64D06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26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5CFF-7550-4611-A13C-EE28F64D06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39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5CFF-7550-4611-A13C-EE28F64D06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951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5CFF-7550-4611-A13C-EE28F64D06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5CFF-7550-4611-A13C-EE28F64D06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2A31D-8D15-41AE-BD30-EA9429261933}" type="datetime1">
              <a:rPr lang="nl-NL" smtClean="0"/>
              <a:t>16-9-2016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LepCol QUAD-Pix Design Concepts II                                      A.Korporaal-Nikhef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A324-55CD-4F90-A6BB-07DF02820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50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6A6CE-F32F-49B8-908D-1282485E438B}" type="datetime1">
              <a:rPr lang="nl-NL" smtClean="0"/>
              <a:t>16-9-2016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LepCol QUAD-Pix Design Concepts II                                      A.Korporaal-Nikhef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A324-55CD-4F90-A6BB-07DF02820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10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3C4F-0A8E-4B14-98BC-8FAA88D479D0}" type="datetime1">
              <a:rPr lang="nl-NL" smtClean="0"/>
              <a:t>16-9-2016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LepCol QUAD-Pix Design Concepts II                                      A.Korporaal-Nikhef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A324-55CD-4F90-A6BB-07DF02820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86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CBC8-402E-4261-9001-4548380B0EAB}" type="datetime1">
              <a:rPr lang="nl-NL" smtClean="0"/>
              <a:t>16-9-2016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LepCol QUAD-Pix Design Concepts II                                      A.Korporaal-Nikhef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A324-55CD-4F90-A6BB-07DF02820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35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EA8A-3066-406A-B1E5-52821B7D693B}" type="datetime1">
              <a:rPr lang="nl-NL" smtClean="0"/>
              <a:t>16-9-2016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LepCol QUAD-Pix Design Concepts II                                      A.Korporaal-Nikhef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A324-55CD-4F90-A6BB-07DF02820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840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F3BD-C10D-4123-B8D9-640DEE34D1FA}" type="datetime1">
              <a:rPr lang="nl-NL" smtClean="0"/>
              <a:t>16-9-2016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LepCol QUAD-Pix Design Concepts II                                      A.Korporaal-Nikhef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A324-55CD-4F90-A6BB-07DF02820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31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1EA6-A9ED-461B-91DC-A82D09E915F1}" type="datetime1">
              <a:rPr lang="nl-NL" smtClean="0"/>
              <a:t>16-9-2016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LepCol QUAD-Pix Design Concepts II                                      A.Korporaal-Nikhef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A324-55CD-4F90-A6BB-07DF02820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21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90D2-61B5-4D03-A107-5C34AB16DE06}" type="datetime1">
              <a:rPr lang="nl-NL" smtClean="0"/>
              <a:t>16-9-2016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LepCol QUAD-Pix Design Concepts II                                      A.Korporaal-Nikhef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A324-55CD-4F90-A6BB-07DF02820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7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8E05-E0B5-4B01-BAF2-DF51B8EEDF71}" type="datetime1">
              <a:rPr lang="nl-NL" smtClean="0"/>
              <a:t>16-9-2016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LepCol QUAD-Pix Design Concepts II                                      A.Korporaal-Nikhef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A324-55CD-4F90-A6BB-07DF02820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9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BE610-6338-458D-B0CA-E11C213F8D8E}" type="datetime1">
              <a:rPr lang="nl-NL" smtClean="0"/>
              <a:t>16-9-2016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LepCol QUAD-Pix Design Concepts II                                      A.Korporaal-Nikhef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A324-55CD-4F90-A6BB-07DF02820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55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0A68-ABB0-4E3A-AD04-CB2BF2B979C8}" type="datetime1">
              <a:rPr lang="nl-NL" smtClean="0"/>
              <a:t>16-9-2016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LepCol QUAD-Pix Design Concepts II                                      A.Korporaal-Nikhef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A324-55CD-4F90-A6BB-07DF02820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64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4FB5E-E4FD-44E0-955A-CCEA0C961856}" type="datetime1">
              <a:rPr lang="nl-NL" smtClean="0"/>
              <a:t>16-9-2016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LepCol QUAD-Pix Design Concepts II                                      A.Korporaal-Nikhef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1A324-55CD-4F90-A6BB-07DF02820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05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2763"/>
            <a:ext cx="9144000" cy="2387600"/>
          </a:xfrm>
        </p:spPr>
        <p:txBody>
          <a:bodyPr/>
          <a:lstStyle/>
          <a:p>
            <a:r>
              <a:rPr lang="en-US" dirty="0" err="1" smtClean="0"/>
              <a:t>LepCol</a:t>
            </a:r>
            <a:r>
              <a:rPr lang="en-US" dirty="0" smtClean="0"/>
              <a:t> QUAD-Pix Design Concepts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A. Korporaal – </a:t>
            </a:r>
            <a:r>
              <a:rPr lang="en-US" dirty="0" err="1" smtClean="0"/>
              <a:t>Nikhef</a:t>
            </a:r>
            <a:r>
              <a:rPr lang="en-US" dirty="0" smtClean="0"/>
              <a:t> Amsterdam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24032-3881-4C53-BA9E-444A89FACC63}" type="datetime1">
              <a:rPr lang="nl-NL" smtClean="0"/>
              <a:t>16-9-2016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9292" y="6352360"/>
            <a:ext cx="8213416" cy="365125"/>
          </a:xfrm>
        </p:spPr>
        <p:txBody>
          <a:bodyPr/>
          <a:lstStyle/>
          <a:p>
            <a:r>
              <a:rPr lang="en-US" smtClean="0"/>
              <a:t>LepCol QUAD-Pix Design Concepts II                                      A.Korporaal-Nikhef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A324-55CD-4F90-A6BB-07DF028208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69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395"/>
            <a:ext cx="9144000" cy="576964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Quad TPX-3 Type </a:t>
            </a:r>
            <a:r>
              <a:rPr lang="en-US" sz="4400" b="1" dirty="0">
                <a:latin typeface="Calibri" panose="020F0502020204030204" pitchFamily="34" charset="0"/>
              </a:rPr>
              <a:t>H</a:t>
            </a:r>
            <a:r>
              <a:rPr lang="en-US" sz="2800" b="1" dirty="0" smtClean="0">
                <a:latin typeface="Calibri" panose="020F0502020204030204" pitchFamily="34" charset="0"/>
              </a:rPr>
              <a:t> </a:t>
            </a:r>
            <a:r>
              <a:rPr lang="en-US" sz="2800" b="1" dirty="0">
                <a:latin typeface="Calibri" panose="020F0502020204030204" pitchFamily="34" charset="0"/>
              </a:rPr>
              <a:t>Main </a:t>
            </a:r>
            <a:r>
              <a:rPr lang="en-US" sz="2800" b="1" dirty="0" err="1">
                <a:latin typeface="Calibri" panose="020F0502020204030204" pitchFamily="34" charset="0"/>
              </a:rPr>
              <a:t>Ass’y</a:t>
            </a:r>
            <a:r>
              <a:rPr lang="en-US" sz="2800" b="1" dirty="0">
                <a:latin typeface="Calibri" panose="020F0502020204030204" pitchFamily="34" charset="0"/>
              </a:rPr>
              <a:t> (</a:t>
            </a:r>
            <a:r>
              <a:rPr lang="en-US" sz="2800" b="1" dirty="0" smtClean="0">
                <a:latin typeface="Calibri" panose="020F0502020204030204" pitchFamily="34" charset="0"/>
              </a:rPr>
              <a:t>006092_A1</a:t>
            </a:r>
            <a:r>
              <a:rPr lang="en-US" sz="2800" b="1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F5CC-A6DF-4692-B35B-DF75C70C4C4B}" type="datetime1">
              <a:rPr lang="nl-NL" smtClean="0"/>
              <a:t>16-9-2016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47681" y="6356349"/>
            <a:ext cx="8496637" cy="365125"/>
          </a:xfrm>
        </p:spPr>
        <p:txBody>
          <a:bodyPr/>
          <a:lstStyle/>
          <a:p>
            <a:r>
              <a:rPr lang="en-US" smtClean="0"/>
              <a:t>LepCol QUAD-Pix Design Concepts II                                      A.Korporaal-Nikhef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A324-55CD-4F90-A6BB-07DF028208CC}" type="slidenum">
              <a:rPr lang="en-US" smtClean="0"/>
              <a:t>10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57207" y="1106446"/>
            <a:ext cx="11376245" cy="5175401"/>
            <a:chOff x="357207" y="1106446"/>
            <a:chExt cx="11376245" cy="5175401"/>
          </a:xfrm>
        </p:grpSpPr>
        <p:sp>
          <p:nvSpPr>
            <p:cNvPr id="13" name="TextBox 12"/>
            <p:cNvSpPr txBox="1"/>
            <p:nvPr/>
          </p:nvSpPr>
          <p:spPr>
            <a:xfrm>
              <a:off x="5672377" y="1106446"/>
              <a:ext cx="3546553" cy="584775"/>
            </a:xfrm>
            <a:prstGeom prst="rect">
              <a:avLst/>
            </a:prstGeom>
            <a:solidFill>
              <a:srgbClr val="FFFF00"/>
            </a:solidFill>
            <a:ln w="47625" cap="rnd"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 Black" panose="020B0A04020102020204" pitchFamily="34" charset="0"/>
                </a:rPr>
                <a:t>H</a:t>
              </a:r>
              <a:r>
                <a:rPr lang="en-US" sz="3200" dirty="0" smtClean="0">
                  <a:latin typeface="Arial Black" panose="020B0A04020102020204" pitchFamily="34" charset="0"/>
                </a:rPr>
                <a:t>ook Concept</a:t>
              </a:r>
              <a:endParaRPr lang="en-US" sz="3200" dirty="0">
                <a:latin typeface="Arial Black" panose="020B0A0402010202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207" y="1641065"/>
              <a:ext cx="5224826" cy="464078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2377" y="1823026"/>
              <a:ext cx="6061075" cy="42697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7836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395"/>
            <a:ext cx="9144000" cy="576964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Quad TPX-3 Type </a:t>
            </a:r>
            <a:r>
              <a:rPr lang="en-US" sz="4400" b="1" dirty="0" smtClean="0">
                <a:latin typeface="Calibri" panose="020F0502020204030204" pitchFamily="34" charset="0"/>
              </a:rPr>
              <a:t>J </a:t>
            </a:r>
            <a:r>
              <a:rPr lang="en-US" sz="2800" b="1" dirty="0" smtClean="0">
                <a:latin typeface="Calibri" panose="020F0502020204030204" pitchFamily="34" charset="0"/>
              </a:rPr>
              <a:t>Main </a:t>
            </a:r>
            <a:r>
              <a:rPr lang="en-US" sz="2800" b="1" dirty="0" err="1">
                <a:latin typeface="Calibri" panose="020F0502020204030204" pitchFamily="34" charset="0"/>
              </a:rPr>
              <a:t>Ass’y</a:t>
            </a:r>
            <a:r>
              <a:rPr lang="en-US" sz="2800" b="1" dirty="0">
                <a:latin typeface="Calibri" panose="020F0502020204030204" pitchFamily="34" charset="0"/>
              </a:rPr>
              <a:t> (</a:t>
            </a:r>
            <a:r>
              <a:rPr lang="en-US" sz="2800" b="1" dirty="0" smtClean="0">
                <a:latin typeface="Calibri" panose="020F0502020204030204" pitchFamily="34" charset="0"/>
              </a:rPr>
              <a:t>006096_A1</a:t>
            </a:r>
            <a:r>
              <a:rPr lang="en-US" sz="2800" b="1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F5CC-A6DF-4692-B35B-DF75C70C4C4B}" type="datetime1">
              <a:rPr lang="nl-NL" smtClean="0"/>
              <a:t>16-9-2016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47681" y="6356349"/>
            <a:ext cx="8496637" cy="365125"/>
          </a:xfrm>
        </p:spPr>
        <p:txBody>
          <a:bodyPr/>
          <a:lstStyle/>
          <a:p>
            <a:r>
              <a:rPr lang="en-US" smtClean="0"/>
              <a:t>LepCol QUAD-Pix Design Concepts II                                      A.Korporaal-Nikhef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A324-55CD-4F90-A6BB-07DF028208CC}" type="slidenum">
              <a:rPr lang="en-US" smtClean="0"/>
              <a:t>11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40656" y="1352388"/>
            <a:ext cx="11910686" cy="4645672"/>
            <a:chOff x="135547" y="1198640"/>
            <a:chExt cx="11910686" cy="464567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47" y="1795340"/>
              <a:ext cx="5570129" cy="398314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8286" y="1729512"/>
              <a:ext cx="6237947" cy="41148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932399" y="1198640"/>
              <a:ext cx="3546553" cy="584775"/>
            </a:xfrm>
            <a:prstGeom prst="rect">
              <a:avLst/>
            </a:prstGeom>
            <a:solidFill>
              <a:srgbClr val="FFFF00"/>
            </a:solidFill>
            <a:ln w="47625" cap="rnd"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 Black" panose="020B0A04020102020204" pitchFamily="34" charset="0"/>
                </a:rPr>
                <a:t>Split Concept</a:t>
              </a:r>
              <a:endParaRPr lang="en-US" sz="3200" dirty="0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8011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395"/>
            <a:ext cx="9144000" cy="576964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Quad TPX-3 Type </a:t>
            </a:r>
            <a:r>
              <a:rPr lang="en-US" sz="4400" b="1" dirty="0" smtClean="0">
                <a:latin typeface="Calibri" panose="020F0502020204030204" pitchFamily="34" charset="0"/>
              </a:rPr>
              <a:t>J </a:t>
            </a:r>
            <a:r>
              <a:rPr lang="en-US" sz="2800" b="1" dirty="0" smtClean="0">
                <a:latin typeface="Calibri" panose="020F0502020204030204" pitchFamily="34" charset="0"/>
              </a:rPr>
              <a:t>Main </a:t>
            </a:r>
            <a:r>
              <a:rPr lang="en-US" sz="2800" b="1" dirty="0" err="1">
                <a:latin typeface="Calibri" panose="020F0502020204030204" pitchFamily="34" charset="0"/>
              </a:rPr>
              <a:t>Ass’y</a:t>
            </a:r>
            <a:r>
              <a:rPr lang="en-US" sz="2800" b="1" dirty="0">
                <a:latin typeface="Calibri" panose="020F0502020204030204" pitchFamily="34" charset="0"/>
              </a:rPr>
              <a:t> (</a:t>
            </a:r>
            <a:r>
              <a:rPr lang="en-US" sz="2800" b="1" dirty="0" smtClean="0">
                <a:latin typeface="Calibri" panose="020F0502020204030204" pitchFamily="34" charset="0"/>
              </a:rPr>
              <a:t>006096_A1</a:t>
            </a:r>
            <a:r>
              <a:rPr lang="en-US" sz="2800" b="1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F5CC-A6DF-4692-B35B-DF75C70C4C4B}" type="datetime1">
              <a:rPr lang="nl-NL" smtClean="0"/>
              <a:t>16-9-2016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47681" y="6356349"/>
            <a:ext cx="8496637" cy="365125"/>
          </a:xfrm>
        </p:spPr>
        <p:txBody>
          <a:bodyPr/>
          <a:lstStyle/>
          <a:p>
            <a:r>
              <a:rPr lang="en-US" smtClean="0"/>
              <a:t>LepCol QUAD-Pix Design Concepts II                                      A.Korporaal-Nikhef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A324-55CD-4F90-A6BB-07DF028208CC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67" y="757359"/>
            <a:ext cx="6077197" cy="55147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615" y="757358"/>
            <a:ext cx="4930137" cy="55147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09613" y="5601551"/>
            <a:ext cx="3546553" cy="584775"/>
          </a:xfrm>
          <a:prstGeom prst="rect">
            <a:avLst/>
          </a:prstGeom>
          <a:solidFill>
            <a:srgbClr val="FFFF00"/>
          </a:solidFill>
          <a:ln w="47625" cap="rnd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Split Concept</a:t>
            </a:r>
            <a:endParaRPr lang="en-US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022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395"/>
            <a:ext cx="9144000" cy="576964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Quad TPX-3 Type </a:t>
            </a:r>
            <a:r>
              <a:rPr lang="en-US" sz="4400" b="1" dirty="0" smtClean="0">
                <a:latin typeface="Calibri" panose="020F0502020204030204" pitchFamily="34" charset="0"/>
              </a:rPr>
              <a:t>J </a:t>
            </a:r>
            <a:r>
              <a:rPr lang="en-US" sz="2800" b="1" dirty="0" smtClean="0">
                <a:latin typeface="Calibri" panose="020F0502020204030204" pitchFamily="34" charset="0"/>
              </a:rPr>
              <a:t>Main </a:t>
            </a:r>
            <a:r>
              <a:rPr lang="en-US" sz="2800" b="1" dirty="0" err="1">
                <a:latin typeface="Calibri" panose="020F0502020204030204" pitchFamily="34" charset="0"/>
              </a:rPr>
              <a:t>Ass’y</a:t>
            </a:r>
            <a:r>
              <a:rPr lang="en-US" sz="2800" b="1" dirty="0">
                <a:latin typeface="Calibri" panose="020F0502020204030204" pitchFamily="34" charset="0"/>
              </a:rPr>
              <a:t> (</a:t>
            </a:r>
            <a:r>
              <a:rPr lang="en-US" sz="2800" b="1" dirty="0" smtClean="0">
                <a:latin typeface="Calibri" panose="020F0502020204030204" pitchFamily="34" charset="0"/>
              </a:rPr>
              <a:t>006096_A1</a:t>
            </a:r>
            <a:r>
              <a:rPr lang="en-US" sz="2800" b="1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F5CC-A6DF-4692-B35B-DF75C70C4C4B}" type="datetime1">
              <a:rPr lang="nl-NL" smtClean="0"/>
              <a:t>16-9-2016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47681" y="6356349"/>
            <a:ext cx="8496637" cy="365125"/>
          </a:xfrm>
        </p:spPr>
        <p:txBody>
          <a:bodyPr/>
          <a:lstStyle/>
          <a:p>
            <a:r>
              <a:rPr lang="en-US" smtClean="0"/>
              <a:t>LepCol QUAD-Pix Design Concepts II                                      A.Korporaal-Nikhef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A324-55CD-4F90-A6BB-07DF028208CC}" type="slidenum">
              <a:rPr lang="en-US" smtClean="0"/>
              <a:t>13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136458" y="1145356"/>
            <a:ext cx="5941601" cy="4535905"/>
            <a:chOff x="6136458" y="1145356"/>
            <a:chExt cx="5941601" cy="4535905"/>
          </a:xfrm>
        </p:grpSpPr>
        <p:sp>
          <p:nvSpPr>
            <p:cNvPr id="13" name="TextBox 12"/>
            <p:cNvSpPr txBox="1"/>
            <p:nvPr/>
          </p:nvSpPr>
          <p:spPr>
            <a:xfrm>
              <a:off x="7358703" y="5096486"/>
              <a:ext cx="3546553" cy="584775"/>
            </a:xfrm>
            <a:prstGeom prst="rect">
              <a:avLst/>
            </a:prstGeom>
            <a:solidFill>
              <a:srgbClr val="FFFF00"/>
            </a:solidFill>
            <a:ln w="47625" cap="rnd"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 Black" panose="020B0A04020102020204" pitchFamily="34" charset="0"/>
                </a:rPr>
                <a:t>Split Concept</a:t>
              </a:r>
              <a:endParaRPr lang="en-US" sz="3200" dirty="0">
                <a:latin typeface="Arial Black" panose="020B0A04020102020204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6458" y="1145356"/>
              <a:ext cx="5941601" cy="3855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1344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395"/>
            <a:ext cx="9144000" cy="576964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latin typeface="Calibri" panose="020F0502020204030204" pitchFamily="34" charset="0"/>
              </a:rPr>
              <a:t>Quad TPX-3 Type </a:t>
            </a:r>
            <a:r>
              <a:rPr lang="en-US" sz="4000" b="1" dirty="0" smtClean="0">
                <a:latin typeface="Calibri" panose="020F0502020204030204" pitchFamily="34" charset="0"/>
              </a:rPr>
              <a:t>B</a:t>
            </a:r>
            <a:r>
              <a:rPr lang="en-US" sz="2800" b="1" dirty="0" smtClean="0">
                <a:latin typeface="Calibri" panose="020F0502020204030204" pitchFamily="34" charset="0"/>
              </a:rPr>
              <a:t> Main </a:t>
            </a:r>
            <a:r>
              <a:rPr lang="en-US" sz="2800" b="1" dirty="0" err="1" smtClean="0">
                <a:latin typeface="Calibri" panose="020F0502020204030204" pitchFamily="34" charset="0"/>
              </a:rPr>
              <a:t>Ass’y</a:t>
            </a:r>
            <a:r>
              <a:rPr lang="en-US" sz="2800" b="1" dirty="0" smtClean="0">
                <a:latin typeface="Calibri" panose="020F0502020204030204" pitchFamily="34" charset="0"/>
              </a:rPr>
              <a:t> (006075_A1)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BE68-23B6-429A-B4DF-0BC447D92182}" type="datetime1">
              <a:rPr lang="nl-NL" smtClean="0"/>
              <a:t>16-9-2016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2972" y="6356350"/>
            <a:ext cx="7420397" cy="365125"/>
          </a:xfrm>
        </p:spPr>
        <p:txBody>
          <a:bodyPr/>
          <a:lstStyle/>
          <a:p>
            <a:r>
              <a:rPr lang="en-US" smtClean="0"/>
              <a:t>LepCol QUAD-Pix Design Concepts II                                      A.Korporaal-Nikhef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A324-55CD-4F90-A6BB-07DF028208CC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05" y="1383507"/>
            <a:ext cx="6442364" cy="43466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792" y="1086644"/>
            <a:ext cx="5025154" cy="494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99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395"/>
            <a:ext cx="9144000" cy="576964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latin typeface="Calibri" panose="020F0502020204030204" pitchFamily="34" charset="0"/>
              </a:rPr>
              <a:t>Quad TPX-3 Type </a:t>
            </a:r>
            <a:r>
              <a:rPr lang="en-US" sz="4000" b="1" dirty="0" smtClean="0">
                <a:latin typeface="Calibri" panose="020F0502020204030204" pitchFamily="34" charset="0"/>
              </a:rPr>
              <a:t>B</a:t>
            </a:r>
            <a:r>
              <a:rPr lang="en-US" sz="2800" b="1" dirty="0" smtClean="0">
                <a:latin typeface="Calibri" panose="020F0502020204030204" pitchFamily="34" charset="0"/>
              </a:rPr>
              <a:t> Main </a:t>
            </a:r>
            <a:r>
              <a:rPr lang="en-US" sz="2800" b="1" dirty="0" err="1" smtClean="0">
                <a:latin typeface="Calibri" panose="020F0502020204030204" pitchFamily="34" charset="0"/>
              </a:rPr>
              <a:t>Ass’y</a:t>
            </a:r>
            <a:r>
              <a:rPr lang="en-US" sz="2800" b="1" dirty="0" smtClean="0">
                <a:latin typeface="Calibri" panose="020F0502020204030204" pitchFamily="34" charset="0"/>
              </a:rPr>
              <a:t> (006075_A1)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06651-B376-4AD8-9844-CF4BC4D047C6}" type="datetime1">
              <a:rPr lang="nl-NL" smtClean="0"/>
              <a:t>16-9-2016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2972" y="6356350"/>
            <a:ext cx="7420397" cy="365125"/>
          </a:xfrm>
        </p:spPr>
        <p:txBody>
          <a:bodyPr/>
          <a:lstStyle/>
          <a:p>
            <a:r>
              <a:rPr lang="en-US" smtClean="0"/>
              <a:t>LepCol QUAD-Pix Design Concepts II                                      A.Korporaal-Nikhef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A324-55CD-4F90-A6BB-07DF028208CC}" type="slidenum">
              <a:rPr lang="en-US" smtClean="0"/>
              <a:t>15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75" y="1388595"/>
            <a:ext cx="5530285" cy="39939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742" y="1043872"/>
            <a:ext cx="6226438" cy="468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960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395"/>
            <a:ext cx="9144000" cy="57696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</a:rPr>
              <a:t>Quad TPX-3 Type B Main </a:t>
            </a:r>
            <a:r>
              <a:rPr lang="en-US" sz="2800" b="1" dirty="0" err="1" smtClean="0">
                <a:latin typeface="Calibri" panose="020F0502020204030204" pitchFamily="34" charset="0"/>
              </a:rPr>
              <a:t>Ass’y</a:t>
            </a:r>
            <a:r>
              <a:rPr lang="en-US" sz="2800" b="1" dirty="0" smtClean="0">
                <a:latin typeface="Calibri" panose="020F0502020204030204" pitchFamily="34" charset="0"/>
              </a:rPr>
              <a:t> (006075_A1)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846F-792F-48F9-8D35-14BE1696561C}" type="datetime1">
              <a:rPr lang="nl-NL" smtClean="0"/>
              <a:t>16-9-2016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47681" y="6356349"/>
            <a:ext cx="8496637" cy="365125"/>
          </a:xfrm>
        </p:spPr>
        <p:txBody>
          <a:bodyPr/>
          <a:lstStyle/>
          <a:p>
            <a:r>
              <a:rPr lang="en-US" smtClean="0"/>
              <a:t>LepCol QUAD-Pix Design Concepts II                                      A.Korporaal-Nikhef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A324-55CD-4F90-A6BB-07DF028208CC}" type="slidenum">
              <a:rPr lang="en-US" smtClean="0"/>
              <a:t>16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892" y="796952"/>
            <a:ext cx="5878456" cy="55593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49" y="796953"/>
            <a:ext cx="5082074" cy="555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041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395"/>
            <a:ext cx="9144000" cy="576964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Quad TPX-3 Type</a:t>
            </a:r>
            <a:r>
              <a:rPr lang="en-US" sz="4000" b="1" dirty="0">
                <a:latin typeface="Calibri" panose="020F0502020204030204" pitchFamily="34" charset="0"/>
              </a:rPr>
              <a:t> E </a:t>
            </a:r>
            <a:r>
              <a:rPr lang="en-US" sz="2800" b="1" dirty="0">
                <a:latin typeface="Calibri" panose="020F0502020204030204" pitchFamily="34" charset="0"/>
              </a:rPr>
              <a:t>Main </a:t>
            </a:r>
            <a:r>
              <a:rPr lang="en-US" sz="2800" b="1" dirty="0" err="1">
                <a:latin typeface="Calibri" panose="020F0502020204030204" pitchFamily="34" charset="0"/>
              </a:rPr>
              <a:t>Ass’y</a:t>
            </a:r>
            <a:r>
              <a:rPr lang="en-US" sz="2800" b="1" dirty="0">
                <a:latin typeface="Calibri" panose="020F0502020204030204" pitchFamily="34" charset="0"/>
              </a:rPr>
              <a:t> (006087_A1)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079D-82D8-40C9-95D6-B62038235E9B}" type="datetime1">
              <a:rPr lang="nl-NL" smtClean="0"/>
              <a:t>16-9-2016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47681" y="6356349"/>
            <a:ext cx="8496637" cy="365125"/>
          </a:xfrm>
        </p:spPr>
        <p:txBody>
          <a:bodyPr/>
          <a:lstStyle/>
          <a:p>
            <a:r>
              <a:rPr lang="en-US" smtClean="0"/>
              <a:t>LepCol QUAD-Pix Design Concepts II                                      A.Korporaal-Nikhef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A324-55CD-4F90-A6BB-07DF028208CC}" type="slidenum">
              <a:rPr lang="en-US" smtClean="0"/>
              <a:t>2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03427" y="1223629"/>
            <a:ext cx="11258489" cy="4876971"/>
            <a:chOff x="303427" y="1223629"/>
            <a:chExt cx="11258489" cy="4876971"/>
          </a:xfrm>
        </p:grpSpPr>
        <p:grpSp>
          <p:nvGrpSpPr>
            <p:cNvPr id="12" name="Group 11"/>
            <p:cNvGrpSpPr/>
            <p:nvPr/>
          </p:nvGrpSpPr>
          <p:grpSpPr>
            <a:xfrm>
              <a:off x="303427" y="1901934"/>
              <a:ext cx="11258489" cy="4198666"/>
              <a:chOff x="332002" y="1291871"/>
              <a:chExt cx="11258489" cy="4198666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2002" y="1437527"/>
                <a:ext cx="5453432" cy="3830387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50542" y="1291871"/>
                <a:ext cx="5739949" cy="4198666"/>
              </a:xfrm>
              <a:prstGeom prst="rect">
                <a:avLst/>
              </a:prstGeom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4191050" y="1223629"/>
              <a:ext cx="3131618" cy="584775"/>
            </a:xfrm>
            <a:prstGeom prst="rect">
              <a:avLst/>
            </a:prstGeom>
            <a:solidFill>
              <a:srgbClr val="FFFF00"/>
            </a:solidFill>
            <a:ln w="47625" cap="rnd"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 Black" panose="020B0A04020102020204" pitchFamily="34" charset="0"/>
                </a:rPr>
                <a:t>Slot Concept</a:t>
              </a:r>
              <a:endParaRPr lang="en-US" sz="3200" dirty="0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7558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395"/>
            <a:ext cx="9144000" cy="576964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latin typeface="Calibri" panose="020F0502020204030204" pitchFamily="34" charset="0"/>
              </a:rPr>
              <a:t>Quad TPX-3 Type </a:t>
            </a:r>
            <a:r>
              <a:rPr lang="en-US" sz="4000" b="1" dirty="0" smtClean="0">
                <a:latin typeface="Calibri" panose="020F0502020204030204" pitchFamily="34" charset="0"/>
              </a:rPr>
              <a:t>E</a:t>
            </a:r>
            <a:r>
              <a:rPr lang="en-US" sz="2800" b="1" dirty="0" smtClean="0">
                <a:latin typeface="Calibri" panose="020F0502020204030204" pitchFamily="34" charset="0"/>
              </a:rPr>
              <a:t> Main </a:t>
            </a:r>
            <a:r>
              <a:rPr lang="en-US" sz="2800" b="1" dirty="0" err="1" smtClean="0">
                <a:latin typeface="Calibri" panose="020F0502020204030204" pitchFamily="34" charset="0"/>
              </a:rPr>
              <a:t>Ass’y</a:t>
            </a:r>
            <a:r>
              <a:rPr lang="en-US" sz="2800" b="1" dirty="0" smtClean="0">
                <a:latin typeface="Calibri" panose="020F0502020204030204" pitchFamily="34" charset="0"/>
              </a:rPr>
              <a:t> (006087_A1)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D9A7-F876-40C7-AC13-22425BA1DC1C}" type="datetime1">
              <a:rPr lang="nl-NL" smtClean="0"/>
              <a:t>16-9-2016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47681" y="6356349"/>
            <a:ext cx="8496637" cy="365125"/>
          </a:xfrm>
        </p:spPr>
        <p:txBody>
          <a:bodyPr/>
          <a:lstStyle/>
          <a:p>
            <a:r>
              <a:rPr lang="en-US" smtClean="0"/>
              <a:t>LepCol QUAD-Pix Design Concepts II                                      A.Korporaal-Nikhef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A324-55CD-4F90-A6BB-07DF028208CC}" type="slidenum">
              <a:rPr lang="en-US" smtClean="0"/>
              <a:t>3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191176" y="748092"/>
            <a:ext cx="10486305" cy="5608256"/>
            <a:chOff x="1191176" y="748092"/>
            <a:chExt cx="10486305" cy="5608256"/>
          </a:xfrm>
        </p:grpSpPr>
        <p:grpSp>
          <p:nvGrpSpPr>
            <p:cNvPr id="11" name="Group 10"/>
            <p:cNvGrpSpPr/>
            <p:nvPr/>
          </p:nvGrpSpPr>
          <p:grpSpPr>
            <a:xfrm>
              <a:off x="1191176" y="748092"/>
              <a:ext cx="10486305" cy="5608256"/>
              <a:chOff x="1191176" y="748092"/>
              <a:chExt cx="10486305" cy="5608256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98290" y="757359"/>
                <a:ext cx="4479191" cy="5598989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1176" y="748092"/>
                <a:ext cx="3837227" cy="5608255"/>
              </a:xfrm>
              <a:prstGeom prst="rect">
                <a:avLst/>
              </a:prstGeom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4292824" y="5403025"/>
              <a:ext cx="3131618" cy="584775"/>
            </a:xfrm>
            <a:prstGeom prst="rect">
              <a:avLst/>
            </a:prstGeom>
            <a:solidFill>
              <a:srgbClr val="FFFF00"/>
            </a:solidFill>
            <a:ln w="47625" cap="rnd"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 Black" panose="020B0A04020102020204" pitchFamily="34" charset="0"/>
                </a:rPr>
                <a:t>Slot Concept</a:t>
              </a:r>
              <a:endParaRPr lang="en-US" sz="3200" dirty="0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8431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395"/>
            <a:ext cx="9144000" cy="576964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Quad TPX-3 Type </a:t>
            </a:r>
            <a:r>
              <a:rPr lang="en-US" sz="4000" b="1" dirty="0">
                <a:latin typeface="Calibri" panose="020F0502020204030204" pitchFamily="34" charset="0"/>
              </a:rPr>
              <a:t>E</a:t>
            </a:r>
            <a:r>
              <a:rPr lang="en-US" sz="2800" b="1" dirty="0">
                <a:latin typeface="Calibri" panose="020F0502020204030204" pitchFamily="34" charset="0"/>
              </a:rPr>
              <a:t> Main </a:t>
            </a:r>
            <a:r>
              <a:rPr lang="en-US" sz="2800" b="1" dirty="0" err="1">
                <a:latin typeface="Calibri" panose="020F0502020204030204" pitchFamily="34" charset="0"/>
              </a:rPr>
              <a:t>Ass’y</a:t>
            </a:r>
            <a:r>
              <a:rPr lang="en-US" sz="2800" b="1" dirty="0">
                <a:latin typeface="Calibri" panose="020F0502020204030204" pitchFamily="34" charset="0"/>
              </a:rPr>
              <a:t> (006087_A1)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CB0F-BF7C-4817-B901-EB02929828DF}" type="datetime1">
              <a:rPr lang="nl-NL" smtClean="0"/>
              <a:t>16-9-2016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47681" y="6356349"/>
            <a:ext cx="8496637" cy="365125"/>
          </a:xfrm>
        </p:spPr>
        <p:txBody>
          <a:bodyPr/>
          <a:lstStyle/>
          <a:p>
            <a:r>
              <a:rPr lang="en-US" smtClean="0"/>
              <a:t>LepCol QUAD-Pix Design Concepts II                                      A.Korporaal-Nikhef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A324-55CD-4F90-A6BB-07DF028208CC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31" y="1925663"/>
            <a:ext cx="6420338" cy="39254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103" y="1244177"/>
            <a:ext cx="4833991" cy="46069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50101" y="1128048"/>
            <a:ext cx="3131618" cy="584775"/>
          </a:xfrm>
          <a:prstGeom prst="rect">
            <a:avLst/>
          </a:prstGeom>
          <a:solidFill>
            <a:srgbClr val="FFFF00"/>
          </a:solidFill>
          <a:ln w="47625" cap="rnd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Slot Concept</a:t>
            </a:r>
            <a:endParaRPr lang="en-US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581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395"/>
            <a:ext cx="9144000" cy="576964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Quad TPX-3 Type </a:t>
            </a:r>
            <a:r>
              <a:rPr lang="en-US" sz="4400" b="1" dirty="0" smtClean="0">
                <a:latin typeface="Calibri" panose="020F0502020204030204" pitchFamily="34" charset="0"/>
              </a:rPr>
              <a:t>F</a:t>
            </a:r>
            <a:r>
              <a:rPr lang="en-US" sz="2800" b="1" dirty="0" smtClean="0">
                <a:latin typeface="Calibri" panose="020F0502020204030204" pitchFamily="34" charset="0"/>
              </a:rPr>
              <a:t> </a:t>
            </a:r>
            <a:r>
              <a:rPr lang="en-US" sz="2800" b="1" dirty="0">
                <a:latin typeface="Calibri" panose="020F0502020204030204" pitchFamily="34" charset="0"/>
              </a:rPr>
              <a:t>Main </a:t>
            </a:r>
            <a:r>
              <a:rPr lang="en-US" sz="2800" b="1" dirty="0" err="1">
                <a:latin typeface="Calibri" panose="020F0502020204030204" pitchFamily="34" charset="0"/>
              </a:rPr>
              <a:t>Ass’y</a:t>
            </a:r>
            <a:r>
              <a:rPr lang="en-US" sz="2800" b="1" dirty="0">
                <a:latin typeface="Calibri" panose="020F0502020204030204" pitchFamily="34" charset="0"/>
              </a:rPr>
              <a:t> (</a:t>
            </a:r>
            <a:r>
              <a:rPr lang="en-US" sz="2800" b="1" dirty="0" smtClean="0">
                <a:latin typeface="Calibri" panose="020F0502020204030204" pitchFamily="34" charset="0"/>
              </a:rPr>
              <a:t>007832_A1</a:t>
            </a:r>
            <a:r>
              <a:rPr lang="en-US" sz="2800" b="1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5A47-C5E9-471D-9A34-6FD0B9FAD0CA}" type="datetime1">
              <a:rPr lang="nl-NL" smtClean="0"/>
              <a:t>16-9-2016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47681" y="6356349"/>
            <a:ext cx="8496637" cy="365125"/>
          </a:xfrm>
        </p:spPr>
        <p:txBody>
          <a:bodyPr/>
          <a:lstStyle/>
          <a:p>
            <a:r>
              <a:rPr lang="en-US" smtClean="0"/>
              <a:t>LepCol QUAD-Pix Design Concepts II                                      A.Korporaal-Nikhef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A324-55CD-4F90-A6BB-07DF028208CC}" type="slidenum">
              <a:rPr lang="en-US" smtClean="0"/>
              <a:t>5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86644" y="757359"/>
            <a:ext cx="11238972" cy="5429592"/>
            <a:chOff x="186644" y="757359"/>
            <a:chExt cx="11238972" cy="542959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644" y="1136984"/>
              <a:ext cx="6503518" cy="504996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9795" y="757359"/>
              <a:ext cx="4645821" cy="542212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948721" y="5320863"/>
              <a:ext cx="3293593" cy="584775"/>
            </a:xfrm>
            <a:prstGeom prst="rect">
              <a:avLst/>
            </a:prstGeom>
            <a:solidFill>
              <a:srgbClr val="FFFF00"/>
            </a:solidFill>
            <a:ln w="47625" cap="rnd"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 Black" panose="020B0A04020102020204" pitchFamily="34" charset="0"/>
                </a:rPr>
                <a:t>Tray Concept</a:t>
              </a:r>
              <a:endParaRPr lang="en-US" sz="3200" dirty="0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8513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395"/>
            <a:ext cx="9144000" cy="576964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Quad TPX-3 Type </a:t>
            </a:r>
            <a:r>
              <a:rPr lang="en-US" sz="4400" b="1" dirty="0" smtClean="0">
                <a:latin typeface="Calibri" panose="020F0502020204030204" pitchFamily="34" charset="0"/>
              </a:rPr>
              <a:t>F</a:t>
            </a:r>
            <a:r>
              <a:rPr lang="en-US" sz="2800" b="1" dirty="0" smtClean="0">
                <a:latin typeface="Calibri" panose="020F0502020204030204" pitchFamily="34" charset="0"/>
              </a:rPr>
              <a:t> </a:t>
            </a:r>
            <a:r>
              <a:rPr lang="en-US" sz="2800" b="1" dirty="0">
                <a:latin typeface="Calibri" panose="020F0502020204030204" pitchFamily="34" charset="0"/>
              </a:rPr>
              <a:t>Main </a:t>
            </a:r>
            <a:r>
              <a:rPr lang="en-US" sz="2800" b="1" dirty="0" err="1">
                <a:latin typeface="Calibri" panose="020F0502020204030204" pitchFamily="34" charset="0"/>
              </a:rPr>
              <a:t>Ass’y</a:t>
            </a:r>
            <a:r>
              <a:rPr lang="en-US" sz="2800" b="1" dirty="0">
                <a:latin typeface="Calibri" panose="020F0502020204030204" pitchFamily="34" charset="0"/>
              </a:rPr>
              <a:t> (</a:t>
            </a:r>
            <a:r>
              <a:rPr lang="en-US" sz="2800" b="1" dirty="0" smtClean="0">
                <a:latin typeface="Calibri" panose="020F0502020204030204" pitchFamily="34" charset="0"/>
              </a:rPr>
              <a:t>007832_A1</a:t>
            </a:r>
            <a:r>
              <a:rPr lang="en-US" sz="2800" b="1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5D01-360B-4088-9431-488D2376A11C}" type="datetime1">
              <a:rPr lang="nl-NL" smtClean="0"/>
              <a:t>16-9-2016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47681" y="6356349"/>
            <a:ext cx="8496637" cy="365125"/>
          </a:xfrm>
        </p:spPr>
        <p:txBody>
          <a:bodyPr/>
          <a:lstStyle/>
          <a:p>
            <a:r>
              <a:rPr lang="en-US" smtClean="0"/>
              <a:t>LepCol QUAD-Pix Design Concepts II                                      A.Korporaal-Nikhef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A324-55CD-4F90-A6BB-07DF028208CC}" type="slidenum">
              <a:rPr lang="en-US" smtClean="0"/>
              <a:t>6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641404" y="1249964"/>
            <a:ext cx="3293593" cy="584775"/>
          </a:xfrm>
          <a:prstGeom prst="rect">
            <a:avLst/>
          </a:prstGeom>
          <a:solidFill>
            <a:srgbClr val="FFFF00"/>
          </a:solidFill>
          <a:ln w="47625" cap="rnd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Tray Concept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93" y="757359"/>
            <a:ext cx="3798077" cy="21757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93" y="3144468"/>
            <a:ext cx="3793568" cy="25103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339" y="1644849"/>
            <a:ext cx="3511754" cy="47114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604" y="2185066"/>
            <a:ext cx="4435822" cy="254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992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395"/>
            <a:ext cx="9144000" cy="576964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Quad TPX-3 Type </a:t>
            </a:r>
            <a:r>
              <a:rPr lang="en-US" sz="4400" b="1" dirty="0" smtClean="0">
                <a:latin typeface="Calibri" panose="020F0502020204030204" pitchFamily="34" charset="0"/>
              </a:rPr>
              <a:t>F</a:t>
            </a:r>
            <a:r>
              <a:rPr lang="en-US" sz="2800" b="1" dirty="0" smtClean="0">
                <a:latin typeface="Calibri" panose="020F0502020204030204" pitchFamily="34" charset="0"/>
              </a:rPr>
              <a:t> </a:t>
            </a:r>
            <a:r>
              <a:rPr lang="en-US" sz="2800" b="1" dirty="0">
                <a:latin typeface="Calibri" panose="020F0502020204030204" pitchFamily="34" charset="0"/>
              </a:rPr>
              <a:t>Main </a:t>
            </a:r>
            <a:r>
              <a:rPr lang="en-US" sz="2800" b="1" dirty="0" err="1">
                <a:latin typeface="Calibri" panose="020F0502020204030204" pitchFamily="34" charset="0"/>
              </a:rPr>
              <a:t>Ass’y</a:t>
            </a:r>
            <a:r>
              <a:rPr lang="en-US" sz="2800" b="1" dirty="0">
                <a:latin typeface="Calibri" panose="020F0502020204030204" pitchFamily="34" charset="0"/>
              </a:rPr>
              <a:t> (</a:t>
            </a:r>
            <a:r>
              <a:rPr lang="en-US" sz="2800" b="1" dirty="0" smtClean="0">
                <a:latin typeface="Calibri" panose="020F0502020204030204" pitchFamily="34" charset="0"/>
              </a:rPr>
              <a:t>007832_A1</a:t>
            </a:r>
            <a:r>
              <a:rPr lang="en-US" sz="2800" b="1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BB8E2-5855-4593-BA4B-6225A4E5E8D8}" type="datetime1">
              <a:rPr lang="nl-NL" smtClean="0"/>
              <a:t>16-9-2016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47681" y="6356349"/>
            <a:ext cx="8496637" cy="365125"/>
          </a:xfrm>
        </p:spPr>
        <p:txBody>
          <a:bodyPr/>
          <a:lstStyle/>
          <a:p>
            <a:r>
              <a:rPr lang="en-US" smtClean="0"/>
              <a:t>LepCol QUAD-Pix Design Concepts II                                      A.Korporaal-Nikhef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A324-55CD-4F90-A6BB-07DF028208CC}" type="slidenum">
              <a:rPr lang="en-US" smtClean="0"/>
              <a:t>7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22922" y="902884"/>
            <a:ext cx="12036571" cy="5307939"/>
            <a:chOff x="122922" y="902884"/>
            <a:chExt cx="12036571" cy="5307939"/>
          </a:xfrm>
        </p:grpSpPr>
        <p:sp>
          <p:nvSpPr>
            <p:cNvPr id="13" name="TextBox 12"/>
            <p:cNvSpPr txBox="1"/>
            <p:nvPr/>
          </p:nvSpPr>
          <p:spPr>
            <a:xfrm>
              <a:off x="6548563" y="1067959"/>
              <a:ext cx="3293593" cy="584775"/>
            </a:xfrm>
            <a:prstGeom prst="rect">
              <a:avLst/>
            </a:prstGeom>
            <a:solidFill>
              <a:srgbClr val="FFFF00"/>
            </a:solidFill>
            <a:ln w="47625" cap="rnd"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 Black" panose="020B0A04020102020204" pitchFamily="34" charset="0"/>
                </a:rPr>
                <a:t>Tray Concept</a:t>
              </a:r>
              <a:endParaRPr lang="en-US" sz="3200" dirty="0">
                <a:latin typeface="Arial Black" panose="020B0A04020102020204" pitchFamily="34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922" y="902884"/>
              <a:ext cx="5801379" cy="530793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4301" y="1876242"/>
              <a:ext cx="6235192" cy="34483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6048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395"/>
            <a:ext cx="9144000" cy="576964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Quad TPX-3 Type </a:t>
            </a:r>
            <a:r>
              <a:rPr lang="en-US" sz="4400" b="1" dirty="0" smtClean="0">
                <a:latin typeface="Calibri" panose="020F0502020204030204" pitchFamily="34" charset="0"/>
              </a:rPr>
              <a:t>F</a:t>
            </a:r>
            <a:r>
              <a:rPr lang="en-US" sz="2800" b="1" dirty="0" smtClean="0">
                <a:latin typeface="Calibri" panose="020F0502020204030204" pitchFamily="34" charset="0"/>
              </a:rPr>
              <a:t> </a:t>
            </a:r>
            <a:r>
              <a:rPr lang="en-US" sz="2800" b="1" dirty="0">
                <a:latin typeface="Calibri" panose="020F0502020204030204" pitchFamily="34" charset="0"/>
              </a:rPr>
              <a:t>Main </a:t>
            </a:r>
            <a:r>
              <a:rPr lang="en-US" sz="2800" b="1" dirty="0" err="1">
                <a:latin typeface="Calibri" panose="020F0502020204030204" pitchFamily="34" charset="0"/>
              </a:rPr>
              <a:t>Ass’y</a:t>
            </a:r>
            <a:r>
              <a:rPr lang="en-US" sz="2800" b="1" dirty="0">
                <a:latin typeface="Calibri" panose="020F0502020204030204" pitchFamily="34" charset="0"/>
              </a:rPr>
              <a:t> (</a:t>
            </a:r>
            <a:r>
              <a:rPr lang="en-US" sz="2800" b="1" dirty="0" smtClean="0">
                <a:latin typeface="Calibri" panose="020F0502020204030204" pitchFamily="34" charset="0"/>
              </a:rPr>
              <a:t>007832_A1</a:t>
            </a:r>
            <a:r>
              <a:rPr lang="en-US" sz="2800" b="1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DB98-68BE-42A5-81DA-EAC340F86C12}" type="datetime1">
              <a:rPr lang="nl-NL" smtClean="0"/>
              <a:t>16-9-2016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47681" y="6356349"/>
            <a:ext cx="8496637" cy="365125"/>
          </a:xfrm>
        </p:spPr>
        <p:txBody>
          <a:bodyPr/>
          <a:lstStyle/>
          <a:p>
            <a:r>
              <a:rPr lang="en-US" smtClean="0"/>
              <a:t>LepCol QUAD-Pix Design Concepts II                                      A.Korporaal-Nikhef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A324-55CD-4F90-A6BB-07DF028208CC}" type="slidenum">
              <a:rPr lang="en-US" smtClean="0"/>
              <a:t>8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29167" y="951998"/>
            <a:ext cx="11219933" cy="5404350"/>
            <a:chOff x="629167" y="951998"/>
            <a:chExt cx="11219933" cy="540435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167" y="1214087"/>
              <a:ext cx="5904465" cy="514226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7575" y="1244386"/>
              <a:ext cx="4581525" cy="5111962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962524" y="951998"/>
              <a:ext cx="3293593" cy="584775"/>
            </a:xfrm>
            <a:prstGeom prst="rect">
              <a:avLst/>
            </a:prstGeom>
            <a:solidFill>
              <a:srgbClr val="FFFF00"/>
            </a:solidFill>
            <a:ln w="47625" cap="rnd"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 Black" panose="020B0A04020102020204" pitchFamily="34" charset="0"/>
                </a:rPr>
                <a:t>Tray Concept</a:t>
              </a:r>
              <a:endParaRPr lang="en-US" sz="3200" dirty="0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1080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395"/>
            <a:ext cx="9144000" cy="576964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Quad TPX-3 Type </a:t>
            </a:r>
            <a:r>
              <a:rPr lang="en-US" sz="4400" b="1" dirty="0">
                <a:latin typeface="Calibri" panose="020F0502020204030204" pitchFamily="34" charset="0"/>
              </a:rPr>
              <a:t>H</a:t>
            </a:r>
            <a:r>
              <a:rPr lang="en-US" sz="2800" b="1" dirty="0" smtClean="0">
                <a:latin typeface="Calibri" panose="020F0502020204030204" pitchFamily="34" charset="0"/>
              </a:rPr>
              <a:t> </a:t>
            </a:r>
            <a:r>
              <a:rPr lang="en-US" sz="2800" b="1" dirty="0">
                <a:latin typeface="Calibri" panose="020F0502020204030204" pitchFamily="34" charset="0"/>
              </a:rPr>
              <a:t>Main </a:t>
            </a:r>
            <a:r>
              <a:rPr lang="en-US" sz="2800" b="1" dirty="0" err="1">
                <a:latin typeface="Calibri" panose="020F0502020204030204" pitchFamily="34" charset="0"/>
              </a:rPr>
              <a:t>Ass’y</a:t>
            </a:r>
            <a:r>
              <a:rPr lang="en-US" sz="2800" b="1" dirty="0">
                <a:latin typeface="Calibri" panose="020F0502020204030204" pitchFamily="34" charset="0"/>
              </a:rPr>
              <a:t> (</a:t>
            </a:r>
            <a:r>
              <a:rPr lang="en-US" sz="2800" b="1" dirty="0" smtClean="0">
                <a:latin typeface="Calibri" panose="020F0502020204030204" pitchFamily="34" charset="0"/>
              </a:rPr>
              <a:t>006092_A1</a:t>
            </a:r>
            <a:r>
              <a:rPr lang="en-US" sz="2800" b="1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F5CC-A6DF-4692-B35B-DF75C70C4C4B}" type="datetime1">
              <a:rPr lang="nl-NL" smtClean="0"/>
              <a:t>16-9-2016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47681" y="6356349"/>
            <a:ext cx="8496637" cy="365125"/>
          </a:xfrm>
        </p:spPr>
        <p:txBody>
          <a:bodyPr/>
          <a:lstStyle/>
          <a:p>
            <a:r>
              <a:rPr lang="en-US" smtClean="0"/>
              <a:t>LepCol QUAD-Pix Design Concepts II                                      A.Korporaal-Nikhef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A324-55CD-4F90-A6BB-07DF028208CC}" type="slidenum">
              <a:rPr lang="en-US" smtClean="0"/>
              <a:t>9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21436" y="1231470"/>
            <a:ext cx="3546553" cy="584775"/>
          </a:xfrm>
          <a:prstGeom prst="rect">
            <a:avLst/>
          </a:prstGeom>
          <a:solidFill>
            <a:srgbClr val="FFFF00"/>
          </a:solidFill>
          <a:ln w="47625" cap="rnd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H</a:t>
            </a:r>
            <a:r>
              <a:rPr lang="en-US" sz="3200" dirty="0" smtClean="0">
                <a:latin typeface="Arial Black" panose="020B0A04020102020204" pitchFamily="34" charset="0"/>
              </a:rPr>
              <a:t>ook Concept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08" y="1982120"/>
            <a:ext cx="5344458" cy="314946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47808" y="1228473"/>
            <a:ext cx="11822162" cy="4656762"/>
            <a:chOff x="247808" y="1228473"/>
            <a:chExt cx="11822162" cy="465676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2266" y="1592410"/>
              <a:ext cx="6477704" cy="429282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921436" y="1228473"/>
              <a:ext cx="3546553" cy="584775"/>
            </a:xfrm>
            <a:prstGeom prst="rect">
              <a:avLst/>
            </a:prstGeom>
            <a:solidFill>
              <a:srgbClr val="FFFF00"/>
            </a:solidFill>
            <a:ln w="47625" cap="rnd"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 Black" panose="020B0A04020102020204" pitchFamily="34" charset="0"/>
                </a:rPr>
                <a:t>H</a:t>
              </a:r>
              <a:r>
                <a:rPr lang="en-US" sz="3200" dirty="0" smtClean="0">
                  <a:latin typeface="Arial Black" panose="020B0A04020102020204" pitchFamily="34" charset="0"/>
                </a:rPr>
                <a:t>ook Concept</a:t>
              </a:r>
              <a:endParaRPr lang="en-US" sz="3200" dirty="0">
                <a:latin typeface="Arial Black" panose="020B0A040201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808" y="1979123"/>
              <a:ext cx="5344458" cy="31494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3277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</TotalTime>
  <Words>316</Words>
  <Application>Microsoft Office PowerPoint</Application>
  <PresentationFormat>Widescreen</PresentationFormat>
  <Paragraphs>94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Office Theme</vt:lpstr>
      <vt:lpstr>LepCol QUAD-Pix Design Concepts II</vt:lpstr>
      <vt:lpstr>Quad TPX-3 Type E Main Ass’y (006087_A1)</vt:lpstr>
      <vt:lpstr>Quad TPX-3 Type E Main Ass’y (006087_A1)</vt:lpstr>
      <vt:lpstr>Quad TPX-3 Type E Main Ass’y (006087_A1)</vt:lpstr>
      <vt:lpstr>Quad TPX-3 Type F Main Ass’y (007832_A1)</vt:lpstr>
      <vt:lpstr>Quad TPX-3 Type F Main Ass’y (007832_A1)</vt:lpstr>
      <vt:lpstr>Quad TPX-3 Type F Main Ass’y (007832_A1)</vt:lpstr>
      <vt:lpstr>Quad TPX-3 Type F Main Ass’y (007832_A1)</vt:lpstr>
      <vt:lpstr>Quad TPX-3 Type H Main Ass’y (006092_A1)</vt:lpstr>
      <vt:lpstr>Quad TPX-3 Type H Main Ass’y (006092_A1)</vt:lpstr>
      <vt:lpstr>Quad TPX-3 Type J Main Ass’y (006096_A1)</vt:lpstr>
      <vt:lpstr>Quad TPX-3 Type J Main Ass’y (006096_A1)</vt:lpstr>
      <vt:lpstr>Quad TPX-3 Type J Main Ass’y (006096_A1)</vt:lpstr>
      <vt:lpstr>Quad TPX-3 Type B Main Ass’y (006075_A1)</vt:lpstr>
      <vt:lpstr>Quad TPX-3 Type B Main Ass’y (006075_A1)</vt:lpstr>
      <vt:lpstr>Quad TPX-3 Type B Main Ass’y (006075_A1)</vt:lpstr>
    </vt:vector>
  </TitlesOfParts>
  <Company>Nikhef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Auke Korporaal</dc:creator>
  <cp:lastModifiedBy>Auke Korporaal</cp:lastModifiedBy>
  <cp:revision>99</cp:revision>
  <cp:lastPrinted>2016-08-17T08:31:42Z</cp:lastPrinted>
  <dcterms:created xsi:type="dcterms:W3CDTF">2016-08-16T12:37:37Z</dcterms:created>
  <dcterms:modified xsi:type="dcterms:W3CDTF">2016-09-16T11:47:46Z</dcterms:modified>
</cp:coreProperties>
</file>