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134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0A0CE-EA1C-4896-AD3C-A13617034CCC}" type="datetimeFigureOut">
              <a:rPr lang="nl-NL" smtClean="0"/>
              <a:t>19-1-2024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F29FB-D2A9-4695-A2C9-A72DEDD60C7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17958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Tekststijl van het model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0A0CE-EA1C-4896-AD3C-A13617034CCC}" type="datetimeFigureOut">
              <a:rPr lang="nl-NL" smtClean="0"/>
              <a:t>19-1-2024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F29FB-D2A9-4695-A2C9-A72DEDD60C7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2202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Tekststijl van het model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0A0CE-EA1C-4896-AD3C-A13617034CCC}" type="datetimeFigureOut">
              <a:rPr lang="nl-NL" smtClean="0"/>
              <a:t>19-1-2024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F29FB-D2A9-4695-A2C9-A72DEDD60C7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00360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Tekststijl van het model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0A0CE-EA1C-4896-AD3C-A13617034CCC}" type="datetimeFigureOut">
              <a:rPr lang="nl-NL" smtClean="0"/>
              <a:t>19-1-2024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F29FB-D2A9-4695-A2C9-A72DEDD60C7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70309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0A0CE-EA1C-4896-AD3C-A13617034CCC}" type="datetimeFigureOut">
              <a:rPr lang="nl-NL" smtClean="0"/>
              <a:t>19-1-2024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F29FB-D2A9-4695-A2C9-A72DEDD60C7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6604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Tekststijl van het model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Tekststijl van het model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0A0CE-EA1C-4896-AD3C-A13617034CCC}" type="datetimeFigureOut">
              <a:rPr lang="nl-NL" smtClean="0"/>
              <a:t>19-1-2024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F29FB-D2A9-4695-A2C9-A72DEDD60C7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97640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Tekststijl van het model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Tekststijl van het model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0A0CE-EA1C-4896-AD3C-A13617034CCC}" type="datetimeFigureOut">
              <a:rPr lang="nl-NL" smtClean="0"/>
              <a:t>19-1-2024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F29FB-D2A9-4695-A2C9-A72DEDD60C7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52939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0A0CE-EA1C-4896-AD3C-A13617034CCC}" type="datetimeFigureOut">
              <a:rPr lang="nl-NL" smtClean="0"/>
              <a:t>19-1-2024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F29FB-D2A9-4695-A2C9-A72DEDD60C7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4692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0A0CE-EA1C-4896-AD3C-A13617034CCC}" type="datetimeFigureOut">
              <a:rPr lang="nl-NL" smtClean="0"/>
              <a:t>19-1-2024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F29FB-D2A9-4695-A2C9-A72DEDD60C7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1704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Tekststijl van het model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0A0CE-EA1C-4896-AD3C-A13617034CCC}" type="datetimeFigureOut">
              <a:rPr lang="nl-NL" smtClean="0"/>
              <a:t>19-1-2024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F29FB-D2A9-4695-A2C9-A72DEDD60C7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6665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0A0CE-EA1C-4896-AD3C-A13617034CCC}" type="datetimeFigureOut">
              <a:rPr lang="nl-NL" smtClean="0"/>
              <a:t>19-1-2024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F29FB-D2A9-4695-A2C9-A72DEDD60C7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57179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Tekststijl van het model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0A0CE-EA1C-4896-AD3C-A13617034CCC}" type="datetimeFigureOut">
              <a:rPr lang="nl-NL" smtClean="0"/>
              <a:t>19-1-2024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2F29FB-D2A9-4695-A2C9-A72DEDD60C7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66470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4122" cy="35201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409275" y="3030279"/>
            <a:ext cx="1568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q</a:t>
            </a:r>
            <a:r>
              <a:rPr lang="en-US" b="1" dirty="0" smtClean="0">
                <a:solidFill>
                  <a:schemeClr val="bg1"/>
                </a:solidFill>
              </a:rPr>
              <a:t>uantum/</a:t>
            </a:r>
            <a:r>
              <a:rPr lang="en-US" b="1" dirty="0" err="1" smtClean="0">
                <a:solidFill>
                  <a:schemeClr val="bg1"/>
                </a:solidFill>
              </a:rPr>
              <a:t>cern</a:t>
            </a:r>
            <a:endParaRPr lang="nl-NL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054" y="3667795"/>
            <a:ext cx="10962166" cy="3190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62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5682" t="38470" r="32449" b="25271"/>
          <a:stretch/>
        </p:blipFill>
        <p:spPr>
          <a:xfrm>
            <a:off x="7964939" y="2700671"/>
            <a:ext cx="2014882" cy="1242946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5621392" y="2608615"/>
            <a:ext cx="2386133" cy="1372888"/>
            <a:chOff x="3715629" y="4008473"/>
            <a:chExt cx="1959613" cy="112748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54630" y="4008473"/>
              <a:ext cx="1920612" cy="1127485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3715629" y="4008473"/>
              <a:ext cx="606055" cy="29771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6787" y="4696603"/>
            <a:ext cx="2412886" cy="1468432"/>
          </a:xfrm>
          <a:prstGeom prst="rect">
            <a:avLst/>
          </a:prstGeom>
        </p:spPr>
      </p:pic>
      <p:pic>
        <p:nvPicPr>
          <p:cNvPr id="1026" name="Picture 2" descr="http://www.few.vu.nl/~rick/src/fontein-banne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708" y="4010750"/>
            <a:ext cx="2502271" cy="2441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8384" y="3821502"/>
            <a:ext cx="2778337" cy="263048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84" y="2700670"/>
            <a:ext cx="2996896" cy="142683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464" y="2700670"/>
            <a:ext cx="2376296" cy="1394516"/>
          </a:xfrm>
          <a:prstGeom prst="rect">
            <a:avLst/>
          </a:prstGeom>
        </p:spPr>
      </p:pic>
      <p:pic>
        <p:nvPicPr>
          <p:cNvPr id="16" name="snowman.pdf" descr="snowman.pdf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9511730" y="162176"/>
            <a:ext cx="2207664" cy="2128199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0"/>
          <a:srcRect l="29117" t="26323" r="28008" b="18395"/>
          <a:stretch/>
        </p:blipFill>
        <p:spPr>
          <a:xfrm>
            <a:off x="499671" y="203502"/>
            <a:ext cx="1977548" cy="194374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77219" y="69207"/>
            <a:ext cx="3053101" cy="1998960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6059352" y="899905"/>
            <a:ext cx="1905587" cy="870823"/>
            <a:chOff x="8517115" y="6042120"/>
            <a:chExt cx="3307124" cy="1511303"/>
          </a:xfrm>
        </p:grpSpPr>
        <p:pic>
          <p:nvPicPr>
            <p:cNvPr id="19" name="VSIPPG_logoEN_red_CMYK.pdf" descr="VSIPPG_logoEN_red_CMYK.pdf"/>
            <p:cNvPicPr>
              <a:picLocks noChangeAspect="1"/>
            </p:cNvPicPr>
            <p:nvPr/>
          </p:nvPicPr>
          <p:blipFill>
            <a:blip r:embed="rId12">
              <a:extLst/>
            </a:blip>
            <a:srcRect l="67546"/>
            <a:stretch>
              <a:fillRect/>
            </a:stretch>
          </p:blipFill>
          <p:spPr>
            <a:xfrm>
              <a:off x="8651082" y="6662929"/>
              <a:ext cx="3173157" cy="89049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" name="VSIPPG_logoEN_red_CMYK.pdf" descr="VSIPPG_logoEN_red_CMYK.pdf"/>
            <p:cNvPicPr>
              <a:picLocks noChangeAspect="1"/>
            </p:cNvPicPr>
            <p:nvPr/>
          </p:nvPicPr>
          <p:blipFill>
            <a:blip r:embed="rId12">
              <a:extLst/>
            </a:blip>
            <a:srcRect l="42" r="67504"/>
            <a:stretch>
              <a:fillRect/>
            </a:stretch>
          </p:blipFill>
          <p:spPr>
            <a:xfrm>
              <a:off x="8517115" y="6042120"/>
              <a:ext cx="3173157" cy="89049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24" name="frontpage2.png" descr="frontpage2.png"/>
          <p:cNvPicPr>
            <a:picLocks noChangeAspect="1"/>
          </p:cNvPicPr>
          <p:nvPr/>
        </p:nvPicPr>
        <p:blipFill rotWithShape="1">
          <a:blip r:embed="rId13">
            <a:extLst/>
          </a:blip>
          <a:srcRect l="71848" r="22033" b="91761"/>
          <a:stretch/>
        </p:blipFill>
        <p:spPr>
          <a:xfrm>
            <a:off x="4916347" y="4447838"/>
            <a:ext cx="1384300" cy="2036199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25" name="uvalogo_tag_d.pdf" descr="uvalogo_tag_d.pdf"/>
          <p:cNvPicPr>
            <a:picLocks noChangeAspect="1"/>
          </p:cNvPicPr>
          <p:nvPr/>
        </p:nvPicPr>
        <p:blipFill rotWithShape="1">
          <a:blip r:embed="rId14">
            <a:extLst/>
          </a:blip>
          <a:srcRect l="22529" r="22916" b="26538"/>
          <a:stretch/>
        </p:blipFill>
        <p:spPr>
          <a:xfrm>
            <a:off x="10179593" y="4748248"/>
            <a:ext cx="740847" cy="1365141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27" name="Picture 26"/>
          <p:cNvPicPr/>
          <p:nvPr/>
        </p:nvPicPr>
        <p:blipFill>
          <a:blip r:embed="rId15"/>
          <a:stretch>
            <a:fillRect/>
          </a:stretch>
        </p:blipFill>
        <p:spPr>
          <a:xfrm>
            <a:off x="10231952" y="2909357"/>
            <a:ext cx="1616963" cy="977142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811381" y="2195638"/>
            <a:ext cx="1486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Nanoparticles</a:t>
            </a:r>
            <a:endParaRPr lang="nl-NL" dirty="0"/>
          </a:p>
        </p:txBody>
      </p:sp>
      <p:sp>
        <p:nvSpPr>
          <p:cNvPr id="30" name="TextBox 29"/>
          <p:cNvSpPr txBox="1"/>
          <p:nvPr/>
        </p:nvSpPr>
        <p:spPr>
          <a:xfrm>
            <a:off x="2982924" y="2195638"/>
            <a:ext cx="1521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Anti-hydrogen</a:t>
            </a:r>
            <a:endParaRPr lang="nl-NL" dirty="0"/>
          </a:p>
        </p:txBody>
      </p:sp>
      <p:sp>
        <p:nvSpPr>
          <p:cNvPr id="31" name="TextBox 30"/>
          <p:cNvSpPr txBox="1"/>
          <p:nvPr/>
        </p:nvSpPr>
        <p:spPr>
          <a:xfrm>
            <a:off x="989259" y="4127500"/>
            <a:ext cx="559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He+</a:t>
            </a:r>
            <a:endParaRPr lang="nl-NL" dirty="0"/>
          </a:p>
        </p:txBody>
      </p:sp>
      <p:sp>
        <p:nvSpPr>
          <p:cNvPr id="32" name="TextBox 31"/>
          <p:cNvSpPr txBox="1"/>
          <p:nvPr/>
        </p:nvSpPr>
        <p:spPr>
          <a:xfrm>
            <a:off x="4409921" y="4127500"/>
            <a:ext cx="444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</a:t>
            </a:r>
            <a:endParaRPr lang="nl-NL" dirty="0"/>
          </a:p>
        </p:txBody>
      </p:sp>
      <p:sp>
        <p:nvSpPr>
          <p:cNvPr id="33" name="TextBox 32"/>
          <p:cNvSpPr txBox="1"/>
          <p:nvPr/>
        </p:nvSpPr>
        <p:spPr>
          <a:xfrm>
            <a:off x="6175693" y="4127500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HD+</a:t>
            </a:r>
            <a:endParaRPr lang="nl-NL" dirty="0"/>
          </a:p>
        </p:txBody>
      </p:sp>
      <p:sp>
        <p:nvSpPr>
          <p:cNvPr id="34" name="TextBox 33"/>
          <p:cNvSpPr txBox="1"/>
          <p:nvPr/>
        </p:nvSpPr>
        <p:spPr>
          <a:xfrm>
            <a:off x="8485486" y="4127500"/>
            <a:ext cx="1026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H2+/D2+</a:t>
            </a:r>
            <a:endParaRPr lang="nl-NL" dirty="0"/>
          </a:p>
        </p:txBody>
      </p:sp>
      <p:sp>
        <p:nvSpPr>
          <p:cNvPr id="35" name="TextBox 34"/>
          <p:cNvSpPr txBox="1"/>
          <p:nvPr/>
        </p:nvSpPr>
        <p:spPr>
          <a:xfrm>
            <a:off x="10697462" y="4127500"/>
            <a:ext cx="445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H2</a:t>
            </a:r>
            <a:endParaRPr lang="nl-NL" dirty="0"/>
          </a:p>
        </p:txBody>
      </p:sp>
      <p:sp>
        <p:nvSpPr>
          <p:cNvPr id="36" name="TextBox 35"/>
          <p:cNvSpPr txBox="1"/>
          <p:nvPr/>
        </p:nvSpPr>
        <p:spPr>
          <a:xfrm>
            <a:off x="1209407" y="6451989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Ba+</a:t>
            </a:r>
            <a:endParaRPr lang="nl-NL" dirty="0"/>
          </a:p>
        </p:txBody>
      </p:sp>
      <p:sp>
        <p:nvSpPr>
          <p:cNvPr id="37" name="TextBox 36"/>
          <p:cNvSpPr txBox="1"/>
          <p:nvPr/>
        </p:nvSpPr>
        <p:spPr>
          <a:xfrm>
            <a:off x="3694396" y="6451989"/>
            <a:ext cx="736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NH3</a:t>
            </a:r>
            <a:endParaRPr lang="nl-NL" dirty="0"/>
          </a:p>
        </p:txBody>
      </p:sp>
      <p:sp>
        <p:nvSpPr>
          <p:cNvPr id="38" name="TextBox 37"/>
          <p:cNvSpPr txBox="1"/>
          <p:nvPr/>
        </p:nvSpPr>
        <p:spPr>
          <a:xfrm>
            <a:off x="8255197" y="6371214"/>
            <a:ext cx="736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Sr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98388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17</Words>
  <Application>Microsoft Office PowerPoint</Application>
  <PresentationFormat>Breedbeeld</PresentationFormat>
  <Paragraphs>11</Paragraphs>
  <Slides>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PowerPoint-presentatie</vt:lpstr>
      <vt:lpstr>PowerPoint-presentatie</vt:lpstr>
    </vt:vector>
  </TitlesOfParts>
  <Company>Vrije Universiteit Amsterdam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Bethlem, H.L. (HL)</dc:creator>
  <cp:lastModifiedBy>Bethlem, H.L. (HL)</cp:lastModifiedBy>
  <cp:revision>14</cp:revision>
  <dcterms:created xsi:type="dcterms:W3CDTF">2024-01-19T07:38:59Z</dcterms:created>
  <dcterms:modified xsi:type="dcterms:W3CDTF">2024-01-19T12:35:05Z</dcterms:modified>
</cp:coreProperties>
</file>