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67" r:id="rId4"/>
    <p:sldId id="260" r:id="rId5"/>
    <p:sldId id="263" r:id="rId6"/>
    <p:sldId id="266" r:id="rId7"/>
    <p:sldId id="264" r:id="rId8"/>
    <p:sldId id="274" r:id="rId9"/>
    <p:sldId id="268" r:id="rId10"/>
    <p:sldId id="270" r:id="rId11"/>
    <p:sldId id="265" r:id="rId12"/>
    <p:sldId id="269" r:id="rId13"/>
    <p:sldId id="272" r:id="rId14"/>
    <p:sldId id="273" r:id="rId15"/>
  </p:sldIdLst>
  <p:sldSz cx="12192000" cy="6858000"/>
  <p:notesSz cx="9601200" cy="15087600"/>
  <p:defaultTextStyle>
    <a:defPPr>
      <a:defRPr lang="de-CH"/>
    </a:defPPr>
    <a:lvl1pPr algn="l" rtl="0" fontAlgn="base">
      <a:spcBef>
        <a:spcPct val="20000"/>
      </a:spcBef>
      <a:spcAft>
        <a:spcPct val="0"/>
      </a:spcAft>
      <a:buClr>
        <a:srgbClr val="EB6A0A"/>
      </a:buClr>
      <a:buFont typeface="Wingdings" pitchFamily="2" charset="2"/>
      <a:defRPr sz="2000" b="1" kern="1200">
        <a:solidFill>
          <a:srgbClr val="7C7B6D"/>
        </a:solidFill>
        <a:latin typeface="Arial" charset="0"/>
        <a:ea typeface="+mn-ea"/>
        <a:cs typeface="+mn-cs"/>
      </a:defRPr>
    </a:lvl1pPr>
    <a:lvl2pPr marL="457200" algn="l" rtl="0" fontAlgn="base">
      <a:spcBef>
        <a:spcPct val="20000"/>
      </a:spcBef>
      <a:spcAft>
        <a:spcPct val="0"/>
      </a:spcAft>
      <a:buClr>
        <a:srgbClr val="EB6A0A"/>
      </a:buClr>
      <a:buFont typeface="Wingdings" pitchFamily="2" charset="2"/>
      <a:defRPr sz="2000" b="1" kern="1200">
        <a:solidFill>
          <a:srgbClr val="7C7B6D"/>
        </a:solidFill>
        <a:latin typeface="Arial" charset="0"/>
        <a:ea typeface="+mn-ea"/>
        <a:cs typeface="+mn-cs"/>
      </a:defRPr>
    </a:lvl2pPr>
    <a:lvl3pPr marL="914400" algn="l" rtl="0" fontAlgn="base">
      <a:spcBef>
        <a:spcPct val="20000"/>
      </a:spcBef>
      <a:spcAft>
        <a:spcPct val="0"/>
      </a:spcAft>
      <a:buClr>
        <a:srgbClr val="EB6A0A"/>
      </a:buClr>
      <a:buFont typeface="Wingdings" pitchFamily="2" charset="2"/>
      <a:defRPr sz="2000" b="1" kern="1200">
        <a:solidFill>
          <a:srgbClr val="7C7B6D"/>
        </a:solidFill>
        <a:latin typeface="Arial" charset="0"/>
        <a:ea typeface="+mn-ea"/>
        <a:cs typeface="+mn-cs"/>
      </a:defRPr>
    </a:lvl3pPr>
    <a:lvl4pPr marL="1371600" algn="l" rtl="0" fontAlgn="base">
      <a:spcBef>
        <a:spcPct val="20000"/>
      </a:spcBef>
      <a:spcAft>
        <a:spcPct val="0"/>
      </a:spcAft>
      <a:buClr>
        <a:srgbClr val="EB6A0A"/>
      </a:buClr>
      <a:buFont typeface="Wingdings" pitchFamily="2" charset="2"/>
      <a:defRPr sz="2000" b="1" kern="1200">
        <a:solidFill>
          <a:srgbClr val="7C7B6D"/>
        </a:solidFill>
        <a:latin typeface="Arial" charset="0"/>
        <a:ea typeface="+mn-ea"/>
        <a:cs typeface="+mn-cs"/>
      </a:defRPr>
    </a:lvl4pPr>
    <a:lvl5pPr marL="1828800" algn="l" rtl="0" fontAlgn="base">
      <a:spcBef>
        <a:spcPct val="20000"/>
      </a:spcBef>
      <a:spcAft>
        <a:spcPct val="0"/>
      </a:spcAft>
      <a:buClr>
        <a:srgbClr val="EB6A0A"/>
      </a:buClr>
      <a:buFont typeface="Wingdings" pitchFamily="2" charset="2"/>
      <a:defRPr sz="2000" b="1" kern="1200">
        <a:solidFill>
          <a:srgbClr val="7C7B6D"/>
        </a:solidFill>
        <a:latin typeface="Arial" charset="0"/>
        <a:ea typeface="+mn-ea"/>
        <a:cs typeface="+mn-cs"/>
      </a:defRPr>
    </a:lvl5pPr>
    <a:lvl6pPr marL="2286000" algn="l" defTabSz="914400" rtl="0" eaLnBrk="1" latinLnBrk="0" hangingPunct="1">
      <a:defRPr sz="2000" b="1" kern="1200">
        <a:solidFill>
          <a:srgbClr val="7C7B6D"/>
        </a:solidFill>
        <a:latin typeface="Arial" charset="0"/>
        <a:ea typeface="+mn-ea"/>
        <a:cs typeface="+mn-cs"/>
      </a:defRPr>
    </a:lvl6pPr>
    <a:lvl7pPr marL="2743200" algn="l" defTabSz="914400" rtl="0" eaLnBrk="1" latinLnBrk="0" hangingPunct="1">
      <a:defRPr sz="2000" b="1" kern="1200">
        <a:solidFill>
          <a:srgbClr val="7C7B6D"/>
        </a:solidFill>
        <a:latin typeface="Arial" charset="0"/>
        <a:ea typeface="+mn-ea"/>
        <a:cs typeface="+mn-cs"/>
      </a:defRPr>
    </a:lvl7pPr>
    <a:lvl8pPr marL="3200400" algn="l" defTabSz="914400" rtl="0" eaLnBrk="1" latinLnBrk="0" hangingPunct="1">
      <a:defRPr sz="2000" b="1" kern="1200">
        <a:solidFill>
          <a:srgbClr val="7C7B6D"/>
        </a:solidFill>
        <a:latin typeface="Arial" charset="0"/>
        <a:ea typeface="+mn-ea"/>
        <a:cs typeface="+mn-cs"/>
      </a:defRPr>
    </a:lvl8pPr>
    <a:lvl9pPr marL="3657600" algn="l" defTabSz="914400" rtl="0" eaLnBrk="1" latinLnBrk="0" hangingPunct="1">
      <a:defRPr sz="2000" b="1" kern="1200">
        <a:solidFill>
          <a:srgbClr val="7C7B6D"/>
        </a:solidFill>
        <a:latin typeface="Arial" charset="0"/>
        <a:ea typeface="+mn-ea"/>
        <a:cs typeface="+mn-cs"/>
      </a:defRPr>
    </a:lvl9pPr>
  </p:defaultTextStyle>
  <p:extLst>
    <p:ext uri="{521415D9-36F7-43E2-AB2F-B90AF26B5E84}">
      <p14:sectionLst xmlns:p14="http://schemas.microsoft.com/office/powerpoint/2010/main">
        <p14:section name="Untitled Section" id="{59B2FDC8-2EE8-4414-BD90-1C5FA78A9438}">
          <p14:sldIdLst>
            <p14:sldId id="256"/>
            <p14:sldId id="257"/>
            <p14:sldId id="267"/>
            <p14:sldId id="260"/>
            <p14:sldId id="263"/>
            <p14:sldId id="266"/>
            <p14:sldId id="264"/>
            <p14:sldId id="274"/>
            <p14:sldId id="268"/>
            <p14:sldId id="270"/>
            <p14:sldId id="265"/>
            <p14:sldId id="269"/>
            <p14:sldId id="272"/>
            <p14:sldId id="273"/>
          </p14:sldIdLst>
        </p14:section>
      </p14:sectionLst>
    </p:ext>
    <p:ext uri="{EFAFB233-063F-42B5-8137-9DF3F51BA10A}">
      <p15:sldGuideLst xmlns:p15="http://schemas.microsoft.com/office/powerpoint/2012/main">
        <p15:guide id="1" orient="horz" pos="2205" userDrawn="1">
          <p15:clr>
            <a:srgbClr val="A4A3A4"/>
          </p15:clr>
        </p15:guide>
        <p15:guide id="2" orient="horz" pos="2115" userDrawn="1">
          <p15:clr>
            <a:srgbClr val="A4A3A4"/>
          </p15:clr>
        </p15:guide>
        <p15:guide id="3" orient="horz" pos="799" userDrawn="1">
          <p15:clr>
            <a:srgbClr val="A4A3A4"/>
          </p15:clr>
        </p15:guide>
        <p15:guide id="4" orient="horz" pos="3657" userDrawn="1">
          <p15:clr>
            <a:srgbClr val="A4A3A4"/>
          </p15:clr>
        </p15:guide>
        <p15:guide id="5" orient="horz" pos="368" userDrawn="1">
          <p15:clr>
            <a:srgbClr val="A4A3A4"/>
          </p15:clr>
        </p15:guide>
        <p15:guide id="6" orient="horz" pos="3748" userDrawn="1">
          <p15:clr>
            <a:srgbClr val="A4A3A4"/>
          </p15:clr>
        </p15:guide>
        <p15:guide id="7" orient="horz" pos="3952" userDrawn="1">
          <p15:clr>
            <a:srgbClr val="A4A3A4"/>
          </p15:clr>
        </p15:guide>
        <p15:guide id="8" pos="2056" userDrawn="1">
          <p15:clr>
            <a:srgbClr val="A4A3A4"/>
          </p15:clr>
        </p15:guide>
        <p15:guide id="9" pos="3780" userDrawn="1">
          <p15:clr>
            <a:srgbClr val="A4A3A4"/>
          </p15:clr>
        </p15:guide>
        <p15:guide id="10" pos="453" userDrawn="1">
          <p15:clr>
            <a:srgbClr val="A4A3A4"/>
          </p15:clr>
        </p15:guide>
        <p15:guide id="11" pos="3900" userDrawn="1">
          <p15:clr>
            <a:srgbClr val="A4A3A4"/>
          </p15:clr>
        </p15:guide>
        <p15:guide id="12" pos="7227" userDrawn="1">
          <p15:clr>
            <a:srgbClr val="A4A3A4"/>
          </p15:clr>
        </p15:guide>
        <p15:guide id="13" pos="5503" userDrawn="1">
          <p15:clr>
            <a:srgbClr val="A4A3A4"/>
          </p15:clr>
        </p15:guide>
        <p15:guide id="14" pos="5655" userDrawn="1">
          <p15:clr>
            <a:srgbClr val="A4A3A4"/>
          </p15:clr>
        </p15:guide>
        <p15:guide id="15" pos="2177" userDrawn="1">
          <p15:clr>
            <a:srgbClr val="A4A3A4"/>
          </p15:clr>
        </p15:guide>
      </p15:sldGuideLst>
    </p:ext>
    <p:ext uri="{2D200454-40CA-4A62-9FC3-DE9A4176ACB9}">
      <p15:notesGuideLst xmlns:p15="http://schemas.microsoft.com/office/powerpoint/2012/main">
        <p15:guide id="1" orient="horz" pos="4753" userDrawn="1">
          <p15:clr>
            <a:srgbClr val="A4A3A4"/>
          </p15:clr>
        </p15:guide>
        <p15:guide id="2" pos="30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F77"/>
    <a:srgbClr val="EB6A0A"/>
    <a:srgbClr val="7C7B6D"/>
    <a:srgbClr val="886270"/>
    <a:srgbClr val="763959"/>
    <a:srgbClr val="008BD0"/>
    <a:srgbClr val="A41D23"/>
    <a:srgbClr val="00378B"/>
    <a:srgbClr val="006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5628" autoAdjust="0"/>
  </p:normalViewPr>
  <p:slideViewPr>
    <p:cSldViewPr showGuides="1">
      <p:cViewPr varScale="1">
        <p:scale>
          <a:sx n="69" d="100"/>
          <a:sy n="69" d="100"/>
        </p:scale>
        <p:origin x="92" y="60"/>
      </p:cViewPr>
      <p:guideLst>
        <p:guide orient="horz" pos="2205"/>
        <p:guide orient="horz" pos="2115"/>
        <p:guide orient="horz" pos="799"/>
        <p:guide orient="horz" pos="3657"/>
        <p:guide orient="horz" pos="368"/>
        <p:guide orient="horz" pos="3748"/>
        <p:guide orient="horz" pos="3952"/>
        <p:guide pos="2056"/>
        <p:guide pos="3780"/>
        <p:guide pos="453"/>
        <p:guide pos="3900"/>
        <p:guide pos="7227"/>
        <p:guide pos="5503"/>
        <p:guide pos="5655"/>
        <p:guide pos="21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93" d="100"/>
          <a:sy n="93" d="100"/>
        </p:scale>
        <p:origin x="3762" y="66"/>
      </p:cViewPr>
      <p:guideLst>
        <p:guide orient="horz" pos="4753"/>
        <p:guide pos="30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t" anchorCtr="0" compatLnSpc="1">
            <a:prstTxWarp prst="textNoShape">
              <a:avLst/>
            </a:prstTxWarp>
          </a:bodyPr>
          <a:lstStyle>
            <a:lvl1pPr eaLnBrk="0" hangingPunct="0">
              <a:spcBef>
                <a:spcPct val="0"/>
              </a:spcBef>
              <a:buClrTx/>
              <a:buFontTx/>
              <a:buNone/>
              <a:defRPr sz="1900" b="0">
                <a:solidFill>
                  <a:schemeClr val="tx1"/>
                </a:solidFill>
                <a:latin typeface="Times" pitchFamily="18" charset="0"/>
              </a:defRPr>
            </a:lvl1pPr>
          </a:lstStyle>
          <a:p>
            <a:pPr>
              <a:defRPr/>
            </a:pPr>
            <a:endParaRPr lang="de-CH" altLang="de-DE" dirty="0"/>
          </a:p>
        </p:txBody>
      </p:sp>
      <p:sp>
        <p:nvSpPr>
          <p:cNvPr id="14339" name="Rectangle 3"/>
          <p:cNvSpPr>
            <a:spLocks noGrp="1" noChangeArrowheads="1"/>
          </p:cNvSpPr>
          <p:nvPr>
            <p:ph type="dt" sz="quarter" idx="1"/>
          </p:nvPr>
        </p:nvSpPr>
        <p:spPr bwMode="auto">
          <a:xfrm>
            <a:off x="5438776" y="0"/>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t" anchorCtr="0" compatLnSpc="1">
            <a:prstTxWarp prst="textNoShape">
              <a:avLst/>
            </a:prstTxWarp>
          </a:bodyPr>
          <a:lstStyle>
            <a:lvl1pPr algn="r" eaLnBrk="0" hangingPunct="0">
              <a:spcBef>
                <a:spcPct val="0"/>
              </a:spcBef>
              <a:buClrTx/>
              <a:buFontTx/>
              <a:buNone/>
              <a:defRPr sz="1900" b="0">
                <a:solidFill>
                  <a:schemeClr val="tx1"/>
                </a:solidFill>
                <a:latin typeface="Times" pitchFamily="18" charset="0"/>
              </a:defRPr>
            </a:lvl1pPr>
          </a:lstStyle>
          <a:p>
            <a:pPr>
              <a:defRPr/>
            </a:pPr>
            <a:endParaRPr lang="de-CH" altLang="de-DE" dirty="0"/>
          </a:p>
        </p:txBody>
      </p:sp>
      <p:sp>
        <p:nvSpPr>
          <p:cNvPr id="14340" name="Rectangle 4"/>
          <p:cNvSpPr>
            <a:spLocks noGrp="1" noChangeArrowheads="1"/>
          </p:cNvSpPr>
          <p:nvPr>
            <p:ph type="ftr" sz="quarter" idx="2"/>
          </p:nvPr>
        </p:nvSpPr>
        <p:spPr bwMode="auto">
          <a:xfrm>
            <a:off x="0" y="14330707"/>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b" anchorCtr="0" compatLnSpc="1">
            <a:prstTxWarp prst="textNoShape">
              <a:avLst/>
            </a:prstTxWarp>
          </a:bodyPr>
          <a:lstStyle>
            <a:lvl1pPr eaLnBrk="0" hangingPunct="0">
              <a:spcBef>
                <a:spcPct val="0"/>
              </a:spcBef>
              <a:buClrTx/>
              <a:buFontTx/>
              <a:buNone/>
              <a:defRPr sz="1900" b="0">
                <a:solidFill>
                  <a:schemeClr val="tx1"/>
                </a:solidFill>
                <a:latin typeface="Times" pitchFamily="18" charset="0"/>
              </a:defRPr>
            </a:lvl1pPr>
          </a:lstStyle>
          <a:p>
            <a:pPr>
              <a:defRPr/>
            </a:pPr>
            <a:endParaRPr lang="de-CH" altLang="de-DE" dirty="0"/>
          </a:p>
        </p:txBody>
      </p:sp>
      <p:sp>
        <p:nvSpPr>
          <p:cNvPr id="14341" name="Rectangle 5"/>
          <p:cNvSpPr>
            <a:spLocks noGrp="1" noChangeArrowheads="1"/>
          </p:cNvSpPr>
          <p:nvPr>
            <p:ph type="sldNum" sz="quarter" idx="3"/>
          </p:nvPr>
        </p:nvSpPr>
        <p:spPr bwMode="auto">
          <a:xfrm>
            <a:off x="5438776" y="14330707"/>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b" anchorCtr="0" compatLnSpc="1">
            <a:prstTxWarp prst="textNoShape">
              <a:avLst/>
            </a:prstTxWarp>
          </a:bodyPr>
          <a:lstStyle>
            <a:lvl1pPr algn="r" eaLnBrk="0" hangingPunct="0">
              <a:spcBef>
                <a:spcPct val="0"/>
              </a:spcBef>
              <a:buClrTx/>
              <a:buFontTx/>
              <a:buNone/>
              <a:defRPr sz="1900" b="0">
                <a:solidFill>
                  <a:schemeClr val="tx1"/>
                </a:solidFill>
                <a:latin typeface="Times" pitchFamily="18" charset="0"/>
              </a:defRPr>
            </a:lvl1pPr>
          </a:lstStyle>
          <a:p>
            <a:pPr>
              <a:defRPr/>
            </a:pPr>
            <a:fld id="{4045257D-686D-4FFC-A58C-DBADE9649B60}" type="slidenum">
              <a:rPr lang="de-CH" altLang="de-DE"/>
              <a:pPr>
                <a:defRPr/>
              </a:pPr>
              <a:t>‹#›</a:t>
            </a:fld>
            <a:endParaRPr lang="de-CH" altLang="de-DE" dirty="0"/>
          </a:p>
        </p:txBody>
      </p:sp>
    </p:spTree>
    <p:extLst>
      <p:ext uri="{BB962C8B-B14F-4D97-AF65-F5344CB8AC3E}">
        <p14:creationId xmlns:p14="http://schemas.microsoft.com/office/powerpoint/2010/main" val="104952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t" anchorCtr="0" compatLnSpc="1">
            <a:prstTxWarp prst="textNoShape">
              <a:avLst/>
            </a:prstTxWarp>
          </a:bodyPr>
          <a:lstStyle>
            <a:lvl1pPr eaLnBrk="0" hangingPunct="0">
              <a:spcBef>
                <a:spcPct val="0"/>
              </a:spcBef>
              <a:buClrTx/>
              <a:buFontTx/>
              <a:buNone/>
              <a:defRPr sz="1900" b="0">
                <a:solidFill>
                  <a:schemeClr val="tx1"/>
                </a:solidFill>
                <a:latin typeface="Times" pitchFamily="18" charset="0"/>
              </a:defRPr>
            </a:lvl1pPr>
          </a:lstStyle>
          <a:p>
            <a:pPr>
              <a:defRPr/>
            </a:pPr>
            <a:endParaRPr lang="de-CH" altLang="de-DE" dirty="0"/>
          </a:p>
        </p:txBody>
      </p:sp>
      <p:sp>
        <p:nvSpPr>
          <p:cNvPr id="16387" name="Rectangle 3"/>
          <p:cNvSpPr>
            <a:spLocks noGrp="1" noChangeArrowheads="1"/>
          </p:cNvSpPr>
          <p:nvPr>
            <p:ph type="dt" idx="1"/>
          </p:nvPr>
        </p:nvSpPr>
        <p:spPr bwMode="auto">
          <a:xfrm>
            <a:off x="5438776" y="0"/>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t" anchorCtr="0" compatLnSpc="1">
            <a:prstTxWarp prst="textNoShape">
              <a:avLst/>
            </a:prstTxWarp>
          </a:bodyPr>
          <a:lstStyle>
            <a:lvl1pPr algn="r" eaLnBrk="0" hangingPunct="0">
              <a:spcBef>
                <a:spcPct val="0"/>
              </a:spcBef>
              <a:buClrTx/>
              <a:buFontTx/>
              <a:buNone/>
              <a:defRPr sz="1900" b="0">
                <a:solidFill>
                  <a:schemeClr val="tx1"/>
                </a:solidFill>
                <a:latin typeface="Times" pitchFamily="18" charset="0"/>
              </a:defRPr>
            </a:lvl1pPr>
          </a:lstStyle>
          <a:p>
            <a:pPr>
              <a:defRPr/>
            </a:pPr>
            <a:endParaRPr lang="de-CH" altLang="de-DE" dirty="0"/>
          </a:p>
        </p:txBody>
      </p:sp>
      <p:sp>
        <p:nvSpPr>
          <p:cNvPr id="19460" name="Rectangle 4"/>
          <p:cNvSpPr>
            <a:spLocks noGrp="1" noRot="1" noChangeAspect="1" noChangeArrowheads="1" noTextEdit="1"/>
          </p:cNvSpPr>
          <p:nvPr>
            <p:ph type="sldImg" idx="2"/>
          </p:nvPr>
        </p:nvSpPr>
        <p:spPr bwMode="auto">
          <a:xfrm>
            <a:off x="-228600" y="1131888"/>
            <a:ext cx="10058400" cy="5657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59645" y="7166610"/>
            <a:ext cx="7681914" cy="678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t" anchorCtr="0" compatLnSpc="1">
            <a:prstTxWarp prst="textNoShape">
              <a:avLst/>
            </a:prstTxWarp>
          </a:bodyPr>
          <a:lstStyle/>
          <a:p>
            <a:pPr lvl="0"/>
            <a:r>
              <a:rPr lang="de-CH" altLang="de-DE" noProof="0"/>
              <a:t>Textmasterformate durch Klicken bearbeiten</a:t>
            </a:r>
          </a:p>
          <a:p>
            <a:pPr lvl="1"/>
            <a:r>
              <a:rPr lang="de-CH" altLang="de-DE" noProof="0"/>
              <a:t>Zweite Ebene</a:t>
            </a:r>
          </a:p>
          <a:p>
            <a:pPr lvl="2"/>
            <a:r>
              <a:rPr lang="de-CH" altLang="de-DE" noProof="0"/>
              <a:t>Dritte Ebene</a:t>
            </a:r>
          </a:p>
          <a:p>
            <a:pPr lvl="3"/>
            <a:r>
              <a:rPr lang="de-CH" altLang="de-DE" noProof="0"/>
              <a:t>Vierte Ebene</a:t>
            </a:r>
          </a:p>
          <a:p>
            <a:pPr lvl="4"/>
            <a:r>
              <a:rPr lang="de-CH" altLang="de-DE" noProof="0"/>
              <a:t>Fünfte Ebene</a:t>
            </a:r>
          </a:p>
        </p:txBody>
      </p:sp>
      <p:sp>
        <p:nvSpPr>
          <p:cNvPr id="16390" name="Rectangle 6"/>
          <p:cNvSpPr>
            <a:spLocks noGrp="1" noChangeArrowheads="1"/>
          </p:cNvSpPr>
          <p:nvPr>
            <p:ph type="ftr" sz="quarter" idx="4"/>
          </p:nvPr>
        </p:nvSpPr>
        <p:spPr bwMode="auto">
          <a:xfrm>
            <a:off x="0" y="14330707"/>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b" anchorCtr="0" compatLnSpc="1">
            <a:prstTxWarp prst="textNoShape">
              <a:avLst/>
            </a:prstTxWarp>
          </a:bodyPr>
          <a:lstStyle>
            <a:lvl1pPr eaLnBrk="0" hangingPunct="0">
              <a:spcBef>
                <a:spcPct val="0"/>
              </a:spcBef>
              <a:buClrTx/>
              <a:buFontTx/>
              <a:buNone/>
              <a:defRPr sz="1900" b="0">
                <a:solidFill>
                  <a:schemeClr val="tx1"/>
                </a:solidFill>
                <a:latin typeface="Times" pitchFamily="18" charset="0"/>
              </a:defRPr>
            </a:lvl1pPr>
          </a:lstStyle>
          <a:p>
            <a:pPr>
              <a:defRPr/>
            </a:pPr>
            <a:endParaRPr lang="de-CH" altLang="de-DE" dirty="0"/>
          </a:p>
        </p:txBody>
      </p:sp>
      <p:sp>
        <p:nvSpPr>
          <p:cNvPr id="16391" name="Rectangle 7"/>
          <p:cNvSpPr>
            <a:spLocks noGrp="1" noChangeArrowheads="1"/>
          </p:cNvSpPr>
          <p:nvPr>
            <p:ph type="sldNum" sz="quarter" idx="5"/>
          </p:nvPr>
        </p:nvSpPr>
        <p:spPr bwMode="auto">
          <a:xfrm>
            <a:off x="5438776" y="14330707"/>
            <a:ext cx="4160045" cy="7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1729" tIns="70865" rIns="141729" bIns="70865" numCol="1" anchor="b" anchorCtr="0" compatLnSpc="1">
            <a:prstTxWarp prst="textNoShape">
              <a:avLst/>
            </a:prstTxWarp>
          </a:bodyPr>
          <a:lstStyle>
            <a:lvl1pPr algn="r" eaLnBrk="0" hangingPunct="0">
              <a:spcBef>
                <a:spcPct val="0"/>
              </a:spcBef>
              <a:buClrTx/>
              <a:buFontTx/>
              <a:buNone/>
              <a:defRPr sz="1900" b="0">
                <a:solidFill>
                  <a:schemeClr val="tx1"/>
                </a:solidFill>
                <a:latin typeface="Times" pitchFamily="18" charset="0"/>
              </a:defRPr>
            </a:lvl1pPr>
          </a:lstStyle>
          <a:p>
            <a:pPr>
              <a:defRPr/>
            </a:pPr>
            <a:fld id="{2AE5FE2A-4339-4743-B87A-0FCBAEF6E30F}" type="slidenum">
              <a:rPr lang="de-CH" altLang="de-DE"/>
              <a:pPr>
                <a:defRPr/>
              </a:pPr>
              <a:t>‹#›</a:t>
            </a:fld>
            <a:endParaRPr lang="de-CH" altLang="de-DE" dirty="0"/>
          </a:p>
        </p:txBody>
      </p:sp>
    </p:spTree>
    <p:extLst>
      <p:ext uri="{BB962C8B-B14F-4D97-AF65-F5344CB8AC3E}">
        <p14:creationId xmlns:p14="http://schemas.microsoft.com/office/powerpoint/2010/main" val="2207079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3</a:t>
            </a:fld>
            <a:endParaRPr lang="de-CH" altLang="de-DE" dirty="0"/>
          </a:p>
        </p:txBody>
      </p:sp>
    </p:spTree>
    <p:extLst>
      <p:ext uri="{BB962C8B-B14F-4D97-AF65-F5344CB8AC3E}">
        <p14:creationId xmlns:p14="http://schemas.microsoft.com/office/powerpoint/2010/main" val="165820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12</a:t>
            </a:fld>
            <a:endParaRPr lang="de-CH" altLang="de-DE" dirty="0"/>
          </a:p>
        </p:txBody>
      </p:sp>
    </p:spTree>
    <p:extLst>
      <p:ext uri="{BB962C8B-B14F-4D97-AF65-F5344CB8AC3E}">
        <p14:creationId xmlns:p14="http://schemas.microsoft.com/office/powerpoint/2010/main" val="281336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13</a:t>
            </a:fld>
            <a:endParaRPr lang="de-CH" altLang="de-DE" dirty="0"/>
          </a:p>
        </p:txBody>
      </p:sp>
    </p:spTree>
    <p:extLst>
      <p:ext uri="{BB962C8B-B14F-4D97-AF65-F5344CB8AC3E}">
        <p14:creationId xmlns:p14="http://schemas.microsoft.com/office/powerpoint/2010/main" val="289050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14</a:t>
            </a:fld>
            <a:endParaRPr lang="de-CH" altLang="de-DE" dirty="0"/>
          </a:p>
        </p:txBody>
      </p:sp>
    </p:spTree>
    <p:extLst>
      <p:ext uri="{BB962C8B-B14F-4D97-AF65-F5344CB8AC3E}">
        <p14:creationId xmlns:p14="http://schemas.microsoft.com/office/powerpoint/2010/main" val="255122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4</a:t>
            </a:fld>
            <a:endParaRPr lang="de-CH" altLang="de-DE" dirty="0"/>
          </a:p>
        </p:txBody>
      </p:sp>
    </p:spTree>
    <p:extLst>
      <p:ext uri="{BB962C8B-B14F-4D97-AF65-F5344CB8AC3E}">
        <p14:creationId xmlns:p14="http://schemas.microsoft.com/office/powerpoint/2010/main" val="266029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5</a:t>
            </a:fld>
            <a:endParaRPr lang="de-CH" altLang="de-DE" dirty="0"/>
          </a:p>
        </p:txBody>
      </p:sp>
    </p:spTree>
    <p:extLst>
      <p:ext uri="{BB962C8B-B14F-4D97-AF65-F5344CB8AC3E}">
        <p14:creationId xmlns:p14="http://schemas.microsoft.com/office/powerpoint/2010/main" val="277685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6</a:t>
            </a:fld>
            <a:endParaRPr lang="de-CH" altLang="de-DE" dirty="0"/>
          </a:p>
        </p:txBody>
      </p:sp>
    </p:spTree>
    <p:extLst>
      <p:ext uri="{BB962C8B-B14F-4D97-AF65-F5344CB8AC3E}">
        <p14:creationId xmlns:p14="http://schemas.microsoft.com/office/powerpoint/2010/main" val="18194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7</a:t>
            </a:fld>
            <a:endParaRPr lang="de-CH" altLang="de-DE" dirty="0"/>
          </a:p>
        </p:txBody>
      </p:sp>
    </p:spTree>
    <p:extLst>
      <p:ext uri="{BB962C8B-B14F-4D97-AF65-F5344CB8AC3E}">
        <p14:creationId xmlns:p14="http://schemas.microsoft.com/office/powerpoint/2010/main" val="334679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8</a:t>
            </a:fld>
            <a:endParaRPr lang="de-CH" altLang="de-DE" dirty="0"/>
          </a:p>
        </p:txBody>
      </p:sp>
    </p:spTree>
    <p:extLst>
      <p:ext uri="{BB962C8B-B14F-4D97-AF65-F5344CB8AC3E}">
        <p14:creationId xmlns:p14="http://schemas.microsoft.com/office/powerpoint/2010/main" val="1440201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9</a:t>
            </a:fld>
            <a:endParaRPr lang="de-CH" altLang="de-DE" dirty="0"/>
          </a:p>
        </p:txBody>
      </p:sp>
    </p:spTree>
    <p:extLst>
      <p:ext uri="{BB962C8B-B14F-4D97-AF65-F5344CB8AC3E}">
        <p14:creationId xmlns:p14="http://schemas.microsoft.com/office/powerpoint/2010/main" val="89174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10</a:t>
            </a:fld>
            <a:endParaRPr lang="de-CH" altLang="de-DE" dirty="0"/>
          </a:p>
        </p:txBody>
      </p:sp>
    </p:spTree>
    <p:extLst>
      <p:ext uri="{BB962C8B-B14F-4D97-AF65-F5344CB8AC3E}">
        <p14:creationId xmlns:p14="http://schemas.microsoft.com/office/powerpoint/2010/main" val="388318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AE5FE2A-4339-4743-B87A-0FCBAEF6E30F}" type="slidenum">
              <a:rPr lang="de-CH" altLang="de-DE" smtClean="0"/>
              <a:pPr>
                <a:defRPr/>
              </a:pPr>
              <a:t>11</a:t>
            </a:fld>
            <a:endParaRPr lang="de-CH" altLang="de-DE" dirty="0"/>
          </a:p>
        </p:txBody>
      </p:sp>
    </p:spTree>
    <p:extLst>
      <p:ext uri="{BB962C8B-B14F-4D97-AF65-F5344CB8AC3E}">
        <p14:creationId xmlns:p14="http://schemas.microsoft.com/office/powerpoint/2010/main" val="232275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titre">
    <p:spTree>
      <p:nvGrpSpPr>
        <p:cNvPr id="1" name=""/>
        <p:cNvGrpSpPr/>
        <p:nvPr/>
      </p:nvGrpSpPr>
      <p:grpSpPr>
        <a:xfrm>
          <a:off x="0" y="0"/>
          <a:ext cx="0" cy="0"/>
          <a:chOff x="0" y="0"/>
          <a:chExt cx="0" cy="0"/>
        </a:xfrm>
      </p:grpSpPr>
      <p:sp>
        <p:nvSpPr>
          <p:cNvPr id="4" name="Text Box 3"/>
          <p:cNvSpPr txBox="1">
            <a:spLocks noChangeArrowheads="1"/>
          </p:cNvSpPr>
          <p:nvPr/>
        </p:nvSpPr>
        <p:spPr bwMode="auto">
          <a:xfrm rot="16200000">
            <a:off x="11157744" y="4681960"/>
            <a:ext cx="1306513"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b="1">
                <a:solidFill>
                  <a:srgbClr val="7C7B6D"/>
                </a:solidFill>
                <a:latin typeface="Arial" charset="0"/>
              </a:defRPr>
            </a:lvl1pPr>
            <a:lvl2pPr marL="742950" indent="-285750" eaLnBrk="0" hangingPunct="0">
              <a:defRPr sz="2000" b="1">
                <a:solidFill>
                  <a:srgbClr val="7C7B6D"/>
                </a:solidFill>
                <a:latin typeface="Arial" charset="0"/>
              </a:defRPr>
            </a:lvl2pPr>
            <a:lvl3pPr marL="1143000" indent="-228600" eaLnBrk="0" hangingPunct="0">
              <a:defRPr sz="2000" b="1">
                <a:solidFill>
                  <a:srgbClr val="7C7B6D"/>
                </a:solidFill>
                <a:latin typeface="Arial" charset="0"/>
              </a:defRPr>
            </a:lvl3pPr>
            <a:lvl4pPr marL="1600200" indent="-228600" eaLnBrk="0" hangingPunct="0">
              <a:defRPr sz="2000" b="1">
                <a:solidFill>
                  <a:srgbClr val="7C7B6D"/>
                </a:solidFill>
                <a:latin typeface="Arial" charset="0"/>
              </a:defRPr>
            </a:lvl4pPr>
            <a:lvl5pPr marL="2057400" indent="-228600" eaLnBrk="0" hangingPunct="0">
              <a:defRPr sz="2000" b="1">
                <a:solidFill>
                  <a:srgbClr val="7C7B6D"/>
                </a:solidFill>
                <a:latin typeface="Arial" charset="0"/>
              </a:defRPr>
            </a:lvl5pPr>
            <a:lvl6pPr marL="25146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6pPr>
            <a:lvl7pPr marL="29718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7pPr>
            <a:lvl8pPr marL="34290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8pPr>
            <a:lvl9pPr marL="38862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9pPr>
          </a:lstStyle>
          <a:p>
            <a:pPr marL="0" indent="0">
              <a:spcBef>
                <a:spcPct val="50000"/>
              </a:spcBef>
              <a:buClr>
                <a:srgbClr val="EB6A0A"/>
              </a:buClr>
              <a:buFont typeface="Wingdings" panose="05000000000000000000" pitchFamily="2" charset="2"/>
              <a:buNone/>
              <a:defRPr/>
            </a:pPr>
            <a:r>
              <a:rPr lang="de-CH" altLang="de-DE" sz="500" b="0" dirty="0">
                <a:solidFill>
                  <a:schemeClr val="tx1"/>
                </a:solidFill>
              </a:rPr>
              <a:t> </a:t>
            </a:r>
            <a:endParaRPr lang="de-CH" altLang="de-DE" sz="600" b="0" dirty="0">
              <a:solidFill>
                <a:schemeClr val="tx1"/>
              </a:solidFill>
            </a:endParaRPr>
          </a:p>
        </p:txBody>
      </p:sp>
      <p:sp>
        <p:nvSpPr>
          <p:cNvPr id="517124" name="Rectangle 4"/>
          <p:cNvSpPr>
            <a:spLocks noGrp="1" noChangeArrowheads="1"/>
          </p:cNvSpPr>
          <p:nvPr>
            <p:ph type="ctrTitle" hasCustomPrompt="1"/>
          </p:nvPr>
        </p:nvSpPr>
        <p:spPr>
          <a:xfrm>
            <a:off x="719667" y="2816225"/>
            <a:ext cx="10752667" cy="1296988"/>
          </a:xfrm>
        </p:spPr>
        <p:txBody>
          <a:bodyPr/>
          <a:lstStyle>
            <a:lvl1pPr marL="0" indent="0">
              <a:buClr>
                <a:srgbClr val="EB6A0A"/>
              </a:buClr>
              <a:buFont typeface="Wingdings" panose="05000000000000000000" pitchFamily="2" charset="2"/>
              <a:buNone/>
              <a:defRPr sz="3400"/>
            </a:lvl1pPr>
          </a:lstStyle>
          <a:p>
            <a:pPr lvl="0"/>
            <a:r>
              <a:rPr lang="fr-CH" altLang="de-DE" noProof="0" dirty="0"/>
              <a:t>Ajouter titre</a:t>
            </a:r>
          </a:p>
        </p:txBody>
      </p:sp>
      <p:sp>
        <p:nvSpPr>
          <p:cNvPr id="517129" name="Rectangle 9"/>
          <p:cNvSpPr>
            <a:spLocks noGrp="1" noChangeArrowheads="1"/>
          </p:cNvSpPr>
          <p:nvPr>
            <p:ph type="subTitle" sz="quarter" idx="1" hasCustomPrompt="1"/>
          </p:nvPr>
        </p:nvSpPr>
        <p:spPr>
          <a:xfrm>
            <a:off x="719667" y="4197350"/>
            <a:ext cx="10752667" cy="1752600"/>
          </a:xfrm>
        </p:spPr>
        <p:txBody>
          <a:bodyPr lIns="0" tIns="0" rIns="0" bIns="0"/>
          <a:lstStyle>
            <a:lvl1pPr marL="9525" indent="0">
              <a:buClr>
                <a:srgbClr val="EB6A0A"/>
              </a:buClr>
              <a:buFont typeface="Wingdings" panose="05000000000000000000" pitchFamily="2" charset="2"/>
              <a:buNone/>
              <a:defRPr b="1">
                <a:solidFill>
                  <a:srgbClr val="EB6A0A"/>
                </a:solidFill>
              </a:defRPr>
            </a:lvl1pPr>
          </a:lstStyle>
          <a:p>
            <a:pPr lvl="0"/>
            <a:r>
              <a:rPr lang="fr-CH" altLang="de-DE" noProof="0" dirty="0"/>
              <a:t>Ajouter sous-titre</a:t>
            </a:r>
          </a:p>
        </p:txBody>
      </p:sp>
      <p:sp>
        <p:nvSpPr>
          <p:cNvPr id="5" name="Datumsplatzhalter 1">
            <a:extLst>
              <a:ext uri="{FF2B5EF4-FFF2-40B4-BE49-F238E27FC236}">
                <a16:creationId xmlns:a16="http://schemas.microsoft.com/office/drawing/2014/main" id="{D9DBF5D9-00EF-4E5F-BBBF-2378B0A9FDE9}"/>
              </a:ext>
            </a:extLst>
          </p:cNvPr>
          <p:cNvSpPr>
            <a:spLocks noGrp="1"/>
          </p:cNvSpPr>
          <p:nvPr>
            <p:ph type="dt" sz="half" idx="2"/>
          </p:nvPr>
        </p:nvSpPr>
        <p:spPr>
          <a:xfrm>
            <a:off x="5771964" y="6304235"/>
            <a:ext cx="659487"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7503873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fr-CH" noProof="0" dirty="0"/>
              <a:t>Ajouter titre</a:t>
            </a:r>
          </a:p>
        </p:txBody>
      </p:sp>
      <p:sp>
        <p:nvSpPr>
          <p:cNvPr id="3" name="Vertikaler Textplatzhalter 2"/>
          <p:cNvSpPr>
            <a:spLocks noGrp="1"/>
          </p:cNvSpPr>
          <p:nvPr>
            <p:ph type="body" orient="vert" idx="1" hasCustomPrompt="1"/>
          </p:nvPr>
        </p:nvSpPr>
        <p:spPr/>
        <p:txBody>
          <a:bodyPr vert="eaVert"/>
          <a:lstStyle>
            <a:lvl1pPr marL="9525" indent="0">
              <a:buClr>
                <a:srgbClr val="EB6A0A"/>
              </a:buClr>
              <a:buFont typeface="Wingdings" panose="05000000000000000000" pitchFamily="2" charset="2"/>
              <a:buNone/>
              <a:defRPr/>
            </a:lvl1pPr>
            <a:lvl2pPr marL="355600" indent="-342900">
              <a:buClr>
                <a:srgbClr val="EB6A0A"/>
              </a:buClr>
              <a:buFont typeface="Wingdings" panose="05000000000000000000" pitchFamily="2" charset="2"/>
              <a:buChar char="§"/>
              <a:defRPr/>
            </a:lvl2pPr>
            <a:lvl3pPr marL="546100" indent="-271463">
              <a:buClr>
                <a:srgbClr val="EB6A0A"/>
              </a:buClr>
              <a:buFont typeface="Wingdings" panose="05000000000000000000" pitchFamily="2" charset="2"/>
              <a:buChar char="§"/>
              <a:defRPr/>
            </a:lvl3pPr>
            <a:lvl4pPr marL="809625" indent="-261938">
              <a:buClr>
                <a:srgbClr val="EB6A0A"/>
              </a:buClr>
              <a:buFont typeface="Wingdings" panose="05000000000000000000" pitchFamily="2" charset="2"/>
              <a:buChar char="§"/>
              <a:defRPr/>
            </a:lvl4pPr>
            <a:lvl5pPr marL="1155700" indent="-342900">
              <a:buClr>
                <a:srgbClr val="EB6A0A"/>
              </a:buClr>
              <a:buFont typeface="Wingdings" panose="05000000000000000000" pitchFamily="2" charset="2"/>
              <a:buChar char="§"/>
              <a:defRPr/>
            </a:lvl5pPr>
          </a:lstStyle>
          <a:p>
            <a:pPr lvl="0"/>
            <a:r>
              <a:rPr lang="fr-CH" noProof="0" dirty="0"/>
              <a:t>Ajoute sous-titre (1er niveau)</a:t>
            </a:r>
          </a:p>
          <a:p>
            <a:pPr lvl="1"/>
            <a:r>
              <a:rPr lang="fr-CH" noProof="0" dirty="0"/>
              <a:t>2ème niveau</a:t>
            </a:r>
          </a:p>
          <a:p>
            <a:pPr lvl="2"/>
            <a:r>
              <a:rPr lang="fr-CH" noProof="0" dirty="0"/>
              <a:t>3ème niveau</a:t>
            </a:r>
          </a:p>
          <a:p>
            <a:pPr lvl="3"/>
            <a:r>
              <a:rPr lang="fr-CH" noProof="0" dirty="0"/>
              <a:t>4ème niveau</a:t>
            </a:r>
          </a:p>
          <a:p>
            <a:pPr lvl="4"/>
            <a:r>
              <a:rPr lang="fr-CH" noProof="0" dirty="0"/>
              <a:t>5ème niveau</a:t>
            </a:r>
          </a:p>
        </p:txBody>
      </p:sp>
      <p:sp>
        <p:nvSpPr>
          <p:cNvPr id="4" name="Rectangle 65"/>
          <p:cNvSpPr>
            <a:spLocks noGrp="1" noChangeArrowheads="1"/>
          </p:cNvSpPr>
          <p:nvPr>
            <p:ph type="sldNum" sz="quarter" idx="10"/>
          </p:nvPr>
        </p:nvSpPr>
        <p:spPr/>
        <p:txBody>
          <a:bodyPr/>
          <a:lstStyle>
            <a:lvl1pPr>
              <a:defRPr/>
            </a:lvl1pPr>
          </a:lstStyle>
          <a:p>
            <a:pPr>
              <a:defRPr/>
            </a:pPr>
            <a:fld id="{A68172BB-80C0-4307-8D31-787FEAE905AE}" type="slidenum">
              <a:rPr lang="de-CH" altLang="de-DE"/>
              <a:pPr>
                <a:defRPr/>
              </a:pPr>
              <a:t>‹#›</a:t>
            </a:fld>
            <a:endParaRPr lang="de-CH" altLang="de-DE" dirty="0"/>
          </a:p>
        </p:txBody>
      </p:sp>
      <p:sp>
        <p:nvSpPr>
          <p:cNvPr id="5" name="Rectangle 66"/>
          <p:cNvSpPr>
            <a:spLocks noGrp="1" noChangeArrowheads="1"/>
          </p:cNvSpPr>
          <p:nvPr>
            <p:ph type="ftr" sz="quarter" idx="11"/>
          </p:nvPr>
        </p:nvSpPr>
        <p:spPr/>
        <p:txBody>
          <a:bodyPr/>
          <a:lstStyle>
            <a:lvl1pPr>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7" name="Datumsplatzhalter 1">
            <a:extLst>
              <a:ext uri="{FF2B5EF4-FFF2-40B4-BE49-F238E27FC236}">
                <a16:creationId xmlns:a16="http://schemas.microsoft.com/office/drawing/2014/main" id="{495F4606-18B1-4015-8570-18EC02B8F8F7}"/>
              </a:ext>
            </a:extLst>
          </p:cNvPr>
          <p:cNvSpPr>
            <a:spLocks noGrp="1"/>
          </p:cNvSpPr>
          <p:nvPr>
            <p:ph type="dt" sz="half" idx="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247251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et texte verticaux">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784167" y="584200"/>
            <a:ext cx="2688167" cy="5005388"/>
          </a:xfrm>
        </p:spPr>
        <p:txBody>
          <a:bodyPr vert="eaVert"/>
          <a:lstStyle>
            <a:lvl1pPr marL="0" indent="0">
              <a:buClr>
                <a:srgbClr val="EB6A0A"/>
              </a:buClr>
              <a:buFont typeface="Wingdings" panose="05000000000000000000" pitchFamily="2" charset="2"/>
              <a:buNone/>
              <a:defRPr/>
            </a:lvl1pPr>
          </a:lstStyle>
          <a:p>
            <a:r>
              <a:rPr lang="fr-CH" noProof="0" dirty="0"/>
              <a:t>Ajoute titre</a:t>
            </a:r>
          </a:p>
        </p:txBody>
      </p:sp>
      <p:sp>
        <p:nvSpPr>
          <p:cNvPr id="3" name="Vertikaler Textplatzhalter 2"/>
          <p:cNvSpPr>
            <a:spLocks noGrp="1"/>
          </p:cNvSpPr>
          <p:nvPr>
            <p:ph type="body" orient="vert" idx="1" hasCustomPrompt="1"/>
          </p:nvPr>
        </p:nvSpPr>
        <p:spPr>
          <a:xfrm>
            <a:off x="719667" y="584200"/>
            <a:ext cx="7861300" cy="5005388"/>
          </a:xfrm>
        </p:spPr>
        <p:txBody>
          <a:bodyPr vert="eaVert"/>
          <a:lstStyle>
            <a:lvl1pPr marL="9525" indent="0">
              <a:buClr>
                <a:srgbClr val="EB6A0A"/>
              </a:buClr>
              <a:buFont typeface="Wingdings" panose="05000000000000000000" pitchFamily="2" charset="2"/>
              <a:buNone/>
              <a:defRPr/>
            </a:lvl1pPr>
            <a:lvl2pPr marL="355600" indent="-342900">
              <a:buClr>
                <a:srgbClr val="EB6A0A"/>
              </a:buClr>
              <a:buFont typeface="Wingdings" panose="05000000000000000000" pitchFamily="2" charset="2"/>
              <a:buChar char="§"/>
              <a:defRPr/>
            </a:lvl2pPr>
            <a:lvl3pPr marL="617537" indent="-342900">
              <a:buClr>
                <a:srgbClr val="EB6A0A"/>
              </a:buClr>
              <a:buFont typeface="Wingdings" panose="05000000000000000000" pitchFamily="2" charset="2"/>
              <a:buChar char="§"/>
              <a:defRPr/>
            </a:lvl3pPr>
            <a:lvl4pPr marL="890587" indent="-342900">
              <a:buClr>
                <a:srgbClr val="EB6A0A"/>
              </a:buClr>
              <a:buFont typeface="Wingdings" panose="05000000000000000000" pitchFamily="2" charset="2"/>
              <a:buChar char="§"/>
              <a:defRPr/>
            </a:lvl4pPr>
            <a:lvl5pPr marL="1155700" indent="-342900">
              <a:buClr>
                <a:srgbClr val="EB6A0A"/>
              </a:buClr>
              <a:buFont typeface="Wingdings" panose="05000000000000000000" pitchFamily="2" charset="2"/>
              <a:buChar char="§"/>
              <a:defRPr/>
            </a:lvl5pPr>
          </a:lstStyle>
          <a:p>
            <a:pPr lvl="0"/>
            <a:r>
              <a:rPr lang="fr-CH" noProof="0" dirty="0"/>
              <a:t>Ajouter sous-titre (1er niveau)</a:t>
            </a:r>
          </a:p>
          <a:p>
            <a:pPr lvl="1"/>
            <a:r>
              <a:rPr lang="fr-CH" noProof="0" dirty="0"/>
              <a:t>2ème niveau</a:t>
            </a:r>
          </a:p>
          <a:p>
            <a:pPr lvl="2"/>
            <a:r>
              <a:rPr lang="fr-CH" noProof="0" dirty="0"/>
              <a:t>3ème niveau</a:t>
            </a:r>
          </a:p>
          <a:p>
            <a:pPr lvl="3"/>
            <a:r>
              <a:rPr lang="fr-CH" noProof="0" dirty="0"/>
              <a:t>4ème niveau</a:t>
            </a:r>
          </a:p>
          <a:p>
            <a:pPr lvl="4"/>
            <a:r>
              <a:rPr lang="fr-CH" noProof="0" dirty="0"/>
              <a:t>5ème niveau</a:t>
            </a:r>
          </a:p>
        </p:txBody>
      </p:sp>
      <p:sp>
        <p:nvSpPr>
          <p:cNvPr id="4" name="Rectangle 65"/>
          <p:cNvSpPr>
            <a:spLocks noGrp="1" noChangeArrowheads="1"/>
          </p:cNvSpPr>
          <p:nvPr>
            <p:ph type="sldNum" sz="quarter" idx="10"/>
          </p:nvPr>
        </p:nvSpPr>
        <p:spPr/>
        <p:txBody>
          <a:bodyPr/>
          <a:lstStyle>
            <a:lvl1pPr marL="0" indent="0">
              <a:buClr>
                <a:srgbClr val="EB6A0A"/>
              </a:buClr>
              <a:buFont typeface="Wingdings" panose="05000000000000000000" pitchFamily="2" charset="2"/>
              <a:buNone/>
              <a:defRPr/>
            </a:lvl1pPr>
          </a:lstStyle>
          <a:p>
            <a:pPr>
              <a:defRPr/>
            </a:pPr>
            <a:fld id="{9EB4C6D0-CB4D-4A79-97AD-2CDF6E1D7340}" type="slidenum">
              <a:rPr lang="de-CH" altLang="de-DE" smtClean="0"/>
              <a:pPr>
                <a:defRPr/>
              </a:pPr>
              <a:t>‹#›</a:t>
            </a:fld>
            <a:endParaRPr lang="de-CH" altLang="de-DE" dirty="0"/>
          </a:p>
        </p:txBody>
      </p:sp>
      <p:sp>
        <p:nvSpPr>
          <p:cNvPr id="5" name="Rectangle 66"/>
          <p:cNvSpPr>
            <a:spLocks noGrp="1" noChangeArrowheads="1"/>
          </p:cNvSpPr>
          <p:nvPr>
            <p:ph type="ftr" sz="quarter" idx="11"/>
          </p:nvPr>
        </p:nvSpPr>
        <p:spPr/>
        <p:txBody>
          <a:bodyPr/>
          <a:lstStyle>
            <a:lvl1pPr marL="0" indent="0">
              <a:buClr>
                <a:srgbClr val="EB6A0A"/>
              </a:buClr>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7" name="Datumsplatzhalter 1">
            <a:extLst>
              <a:ext uri="{FF2B5EF4-FFF2-40B4-BE49-F238E27FC236}">
                <a16:creationId xmlns:a16="http://schemas.microsoft.com/office/drawing/2014/main" id="{0D91BA09-7D5C-480A-A8FE-CD6E4EF7DCAD}"/>
              </a:ext>
            </a:extLst>
          </p:cNvPr>
          <p:cNvSpPr>
            <a:spLocks noGrp="1"/>
          </p:cNvSpPr>
          <p:nvPr>
            <p:ph type="dt" sz="half" idx="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30306534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re et contenu par tex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7" y="584200"/>
            <a:ext cx="10752667" cy="433388"/>
          </a:xfrm>
        </p:spPr>
        <p:txBody>
          <a:bodyPr/>
          <a:lstStyle>
            <a:lvl1pPr marL="0" indent="0">
              <a:buClr>
                <a:srgbClr val="EB6A0A"/>
              </a:buClr>
              <a:buFontTx/>
              <a:buNone/>
              <a:defRPr/>
            </a:lvl1pPr>
          </a:lstStyle>
          <a:p>
            <a:r>
              <a:rPr lang="fr-CH" noProof="0" dirty="0"/>
              <a:t>Ajoute titre</a:t>
            </a:r>
          </a:p>
        </p:txBody>
      </p:sp>
      <p:sp>
        <p:nvSpPr>
          <p:cNvPr id="3" name="Inhaltsplatzhalter 2"/>
          <p:cNvSpPr>
            <a:spLocks noGrp="1"/>
          </p:cNvSpPr>
          <p:nvPr>
            <p:ph sz="half" idx="1" hasCustomPrompt="1"/>
          </p:nvPr>
        </p:nvSpPr>
        <p:spPr>
          <a:xfrm>
            <a:off x="719667" y="1268414"/>
            <a:ext cx="10752667" cy="2084387"/>
          </a:xfrm>
        </p:spPr>
        <p:txBody>
          <a:bodyPr/>
          <a:lstStyle>
            <a:lvl1pPr marL="9525" indent="0">
              <a:buClr>
                <a:srgbClr val="EB6A0A"/>
              </a:buClr>
              <a:buFontTx/>
              <a:buNone/>
              <a:defRPr/>
            </a:lvl1pPr>
            <a:lvl2pPr marL="355600" indent="-342900">
              <a:buClr>
                <a:srgbClr val="EB6A0A"/>
              </a:buClr>
              <a:buFont typeface="Wingdings" panose="05000000000000000000" pitchFamily="2" charset="2"/>
              <a:buChar char="§"/>
              <a:defRPr/>
            </a:lvl2pPr>
            <a:lvl3pPr marL="617537" indent="-342900">
              <a:buClr>
                <a:srgbClr val="EB6A0A"/>
              </a:buClr>
              <a:buFont typeface="Wingdings" panose="05000000000000000000" pitchFamily="2" charset="2"/>
              <a:buChar char="§"/>
              <a:defRPr/>
            </a:lvl3pPr>
            <a:lvl4pPr marL="890587" indent="-342900">
              <a:buClr>
                <a:srgbClr val="EB6A0A"/>
              </a:buClr>
              <a:buFont typeface="Wingdings" panose="05000000000000000000" pitchFamily="2" charset="2"/>
              <a:buChar char="§"/>
              <a:defRPr/>
            </a:lvl4pPr>
            <a:lvl5pPr marL="1155700" indent="-342900">
              <a:buClr>
                <a:srgbClr val="EB6A0A"/>
              </a:buClr>
              <a:buFont typeface="Wingdings" panose="05000000000000000000" pitchFamily="2" charset="2"/>
              <a:buChar char="§"/>
              <a:defRPr/>
            </a:lvl5pPr>
          </a:lstStyle>
          <a:p>
            <a:pPr lvl="0"/>
            <a:r>
              <a:rPr lang="fr-CH" noProof="0" dirty="0"/>
              <a:t>Ajoute sous-titre (1er niveau)</a:t>
            </a:r>
          </a:p>
          <a:p>
            <a:pPr lvl="1"/>
            <a:r>
              <a:rPr lang="fr-CH" noProof="0" dirty="0"/>
              <a:t>2ème niveau</a:t>
            </a:r>
          </a:p>
          <a:p>
            <a:pPr lvl="2"/>
            <a:r>
              <a:rPr lang="fr-CH" noProof="0" dirty="0"/>
              <a:t>3ème niveau</a:t>
            </a:r>
          </a:p>
          <a:p>
            <a:pPr lvl="3"/>
            <a:r>
              <a:rPr lang="fr-CH" noProof="0" dirty="0"/>
              <a:t>4ème niveau</a:t>
            </a:r>
          </a:p>
          <a:p>
            <a:pPr lvl="4"/>
            <a:r>
              <a:rPr lang="fr-CH" noProof="0" dirty="0"/>
              <a:t>5ème niveau</a:t>
            </a:r>
          </a:p>
        </p:txBody>
      </p:sp>
      <p:sp>
        <p:nvSpPr>
          <p:cNvPr id="4" name="Textplatzhalter 3"/>
          <p:cNvSpPr>
            <a:spLocks noGrp="1"/>
          </p:cNvSpPr>
          <p:nvPr>
            <p:ph type="body" sz="half" idx="2" hasCustomPrompt="1"/>
          </p:nvPr>
        </p:nvSpPr>
        <p:spPr>
          <a:xfrm>
            <a:off x="719667" y="3505200"/>
            <a:ext cx="10752667" cy="2084388"/>
          </a:xfrm>
        </p:spPr>
        <p:txBody>
          <a:bodyPr/>
          <a:lstStyle>
            <a:lvl1pPr marL="9525" indent="0">
              <a:buClr>
                <a:srgbClr val="EB6A0A"/>
              </a:buClr>
              <a:buFontTx/>
              <a:buNone/>
              <a:defRPr/>
            </a:lvl1pPr>
            <a:lvl2pPr marL="355600" indent="-342900">
              <a:buClr>
                <a:srgbClr val="EB6A0A"/>
              </a:buClr>
              <a:buFont typeface="Wingdings" panose="05000000000000000000" pitchFamily="2" charset="2"/>
              <a:buChar char="§"/>
              <a:defRPr sz="2000"/>
            </a:lvl2pPr>
            <a:lvl3pPr marL="617537" indent="-342900">
              <a:buClr>
                <a:srgbClr val="EB6A0A"/>
              </a:buClr>
              <a:buFont typeface="Wingdings" panose="05000000000000000000" pitchFamily="2" charset="2"/>
              <a:buChar char="§"/>
              <a:defRPr sz="2000"/>
            </a:lvl3pPr>
            <a:lvl4pPr marL="890587" indent="-342900">
              <a:buClr>
                <a:srgbClr val="EB6A0A"/>
              </a:buClr>
              <a:buFont typeface="Wingdings" panose="05000000000000000000" pitchFamily="2" charset="2"/>
              <a:buChar char="§"/>
              <a:defRPr sz="2000"/>
            </a:lvl4pPr>
            <a:lvl5pPr marL="1155700" indent="-342900">
              <a:buClr>
                <a:srgbClr val="EB6A0A"/>
              </a:buClr>
              <a:buFont typeface="Wingdings" panose="05000000000000000000" pitchFamily="2" charset="2"/>
              <a:buChar char="§"/>
              <a:defRPr sz="2000"/>
            </a:lvl5pPr>
          </a:lstStyle>
          <a:p>
            <a:pPr lvl="0"/>
            <a:r>
              <a:rPr lang="fr-CH" noProof="0" dirty="0"/>
              <a:t>Ajouter sous-titre (1er niveau)</a:t>
            </a:r>
          </a:p>
          <a:p>
            <a:pPr lvl="1"/>
            <a:r>
              <a:rPr lang="fr-CH" noProof="0" dirty="0"/>
              <a:t>2ème niveau</a:t>
            </a:r>
          </a:p>
          <a:p>
            <a:pPr lvl="2"/>
            <a:r>
              <a:rPr lang="fr-CH" noProof="0" dirty="0"/>
              <a:t>3ème niveau</a:t>
            </a:r>
          </a:p>
          <a:p>
            <a:pPr lvl="3"/>
            <a:r>
              <a:rPr lang="fr-CH" noProof="0" dirty="0"/>
              <a:t>4ème niveau</a:t>
            </a:r>
          </a:p>
          <a:p>
            <a:pPr lvl="4"/>
            <a:r>
              <a:rPr lang="fr-CH" noProof="0" dirty="0"/>
              <a:t>5ème niveau</a:t>
            </a:r>
          </a:p>
        </p:txBody>
      </p:sp>
      <p:sp>
        <p:nvSpPr>
          <p:cNvPr id="5" name="Rectangle 65"/>
          <p:cNvSpPr>
            <a:spLocks noGrp="1" noChangeArrowheads="1"/>
          </p:cNvSpPr>
          <p:nvPr>
            <p:ph type="sldNum" sz="quarter" idx="10"/>
          </p:nvPr>
        </p:nvSpPr>
        <p:spPr/>
        <p:txBody>
          <a:bodyPr/>
          <a:lstStyle>
            <a:lvl1pPr marL="0" indent="0">
              <a:buClr>
                <a:srgbClr val="EB6A0A"/>
              </a:buClr>
              <a:buFontTx/>
              <a:buNone/>
              <a:defRPr/>
            </a:lvl1pPr>
          </a:lstStyle>
          <a:p>
            <a:pPr>
              <a:defRPr/>
            </a:pPr>
            <a:fld id="{73D092BF-FCC7-477F-8D08-57038EA9E715}" type="slidenum">
              <a:rPr lang="de-CH" altLang="de-DE" smtClean="0"/>
              <a:pPr>
                <a:defRPr/>
              </a:pPr>
              <a:t>‹#›</a:t>
            </a:fld>
            <a:endParaRPr lang="de-CH" altLang="de-DE" dirty="0"/>
          </a:p>
        </p:txBody>
      </p:sp>
      <p:sp>
        <p:nvSpPr>
          <p:cNvPr id="6" name="Rectangle 66"/>
          <p:cNvSpPr>
            <a:spLocks noGrp="1" noChangeArrowheads="1"/>
          </p:cNvSpPr>
          <p:nvPr>
            <p:ph type="ftr" sz="quarter" idx="11"/>
          </p:nvPr>
        </p:nvSpPr>
        <p:spPr/>
        <p:txBody>
          <a:bodyPr/>
          <a:lstStyle>
            <a:lvl1pPr marL="0" indent="0">
              <a:buClr>
                <a:srgbClr val="EB6A0A"/>
              </a:buClr>
              <a:buFontTx/>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8" name="Datumsplatzhalter 1">
            <a:extLst>
              <a:ext uri="{FF2B5EF4-FFF2-40B4-BE49-F238E27FC236}">
                <a16:creationId xmlns:a16="http://schemas.microsoft.com/office/drawing/2014/main" id="{BD181B88-0881-4A69-A502-06D5944A9C96}"/>
              </a:ext>
            </a:extLst>
          </p:cNvPr>
          <p:cNvSpPr>
            <a:spLocks noGrp="1"/>
          </p:cNvSpPr>
          <p:nvPr>
            <p:ph type="dt" sz="half" idx="1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29908930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7" y="584200"/>
            <a:ext cx="10752667" cy="433388"/>
          </a:xfrm>
        </p:spPr>
        <p:txBody>
          <a:bodyPr/>
          <a:lstStyle>
            <a:lvl1pPr marL="0" indent="0">
              <a:buClr>
                <a:srgbClr val="EB6A0A"/>
              </a:buClr>
              <a:buFont typeface="Wingdings" panose="05000000000000000000" pitchFamily="2" charset="2"/>
              <a:buNone/>
              <a:defRPr/>
            </a:lvl1pPr>
          </a:lstStyle>
          <a:p>
            <a:r>
              <a:rPr lang="fr-CH" noProof="0" dirty="0"/>
              <a:t>Ajouter titre</a:t>
            </a:r>
          </a:p>
        </p:txBody>
      </p:sp>
      <p:sp>
        <p:nvSpPr>
          <p:cNvPr id="3" name="Textplatzhalter 2"/>
          <p:cNvSpPr>
            <a:spLocks noGrp="1"/>
          </p:cNvSpPr>
          <p:nvPr>
            <p:ph type="body" sz="half" idx="1" hasCustomPrompt="1"/>
          </p:nvPr>
        </p:nvSpPr>
        <p:spPr>
          <a:xfrm>
            <a:off x="719667" y="1268414"/>
            <a:ext cx="5274733" cy="4321175"/>
          </a:xfrm>
        </p:spPr>
        <p:txBody>
          <a:bodyPr/>
          <a:lstStyle>
            <a:lvl1pPr marL="9525" indent="0">
              <a:buClr>
                <a:srgbClr val="EB6A0A"/>
              </a:buClr>
              <a:buFont typeface="Wingdings" panose="05000000000000000000" pitchFamily="2" charset="2"/>
              <a:buNone/>
              <a:defRPr/>
            </a:lvl1pPr>
            <a:lvl2pPr marL="355600" indent="-342900">
              <a:buClr>
                <a:srgbClr val="EB6A0A"/>
              </a:buClr>
              <a:buFont typeface="Wingdings" panose="05000000000000000000" pitchFamily="2" charset="2"/>
              <a:buChar char="§"/>
              <a:defRPr/>
            </a:lvl2pPr>
            <a:lvl3pPr marL="617537" indent="-342900">
              <a:buClr>
                <a:srgbClr val="EB6A0A"/>
              </a:buClr>
              <a:buFont typeface="Wingdings" panose="05000000000000000000" pitchFamily="2" charset="2"/>
              <a:buChar char="§"/>
              <a:defRPr/>
            </a:lvl3pPr>
            <a:lvl4pPr marL="890587" indent="-342900">
              <a:buClr>
                <a:srgbClr val="EB6A0A"/>
              </a:buClr>
              <a:buFont typeface="Wingdings" panose="05000000000000000000" pitchFamily="2" charset="2"/>
              <a:buChar char="§"/>
              <a:defRPr/>
            </a:lvl4pPr>
            <a:lvl5pPr marL="1155700" indent="-342900">
              <a:buClr>
                <a:srgbClr val="EB6A0A"/>
              </a:buClr>
              <a:buFont typeface="Wingdings" panose="05000000000000000000" pitchFamily="2" charset="2"/>
              <a:buChar char="§"/>
              <a:defRPr/>
            </a:lvl5pPr>
          </a:lstStyle>
          <a:p>
            <a:pPr lvl="0"/>
            <a:r>
              <a:rPr lang="fr-CH" noProof="0" dirty="0"/>
              <a:t>Ajouter sous-titre (1er niveau)</a:t>
            </a:r>
          </a:p>
          <a:p>
            <a:pPr lvl="1"/>
            <a:r>
              <a:rPr lang="fr-CH" noProof="0" dirty="0"/>
              <a:t>2ème niveau</a:t>
            </a:r>
          </a:p>
          <a:p>
            <a:pPr lvl="2"/>
            <a:r>
              <a:rPr lang="fr-CH" noProof="0" dirty="0"/>
              <a:t>3ème niveau</a:t>
            </a:r>
          </a:p>
          <a:p>
            <a:pPr lvl="3"/>
            <a:r>
              <a:rPr lang="fr-CH" noProof="0" dirty="0"/>
              <a:t>4ème niveau</a:t>
            </a:r>
          </a:p>
          <a:p>
            <a:pPr lvl="4"/>
            <a:r>
              <a:rPr lang="fr-CH" noProof="0" dirty="0"/>
              <a:t>5ème niveau</a:t>
            </a:r>
          </a:p>
        </p:txBody>
      </p:sp>
      <p:sp>
        <p:nvSpPr>
          <p:cNvPr id="4" name="Inhaltsplatzhalter 3"/>
          <p:cNvSpPr>
            <a:spLocks noGrp="1"/>
          </p:cNvSpPr>
          <p:nvPr>
            <p:ph sz="half" idx="2" hasCustomPrompt="1"/>
          </p:nvPr>
        </p:nvSpPr>
        <p:spPr>
          <a:xfrm>
            <a:off x="6197600" y="1268414"/>
            <a:ext cx="5274733" cy="4321175"/>
          </a:xfrm>
        </p:spPr>
        <p:txBody>
          <a:bodyPr/>
          <a:lstStyle>
            <a:lvl1pPr marL="9525" indent="0">
              <a:buClr>
                <a:srgbClr val="EB6A0A"/>
              </a:buClr>
              <a:buFont typeface="Wingdings" panose="05000000000000000000" pitchFamily="2" charset="2"/>
              <a:buNone/>
              <a:defRPr/>
            </a:lvl1pPr>
            <a:lvl2pPr marL="355600" indent="-342900">
              <a:buClr>
                <a:srgbClr val="EB6A0A"/>
              </a:buClr>
              <a:buFont typeface="Wingdings" panose="05000000000000000000" pitchFamily="2" charset="2"/>
              <a:buChar char="§"/>
              <a:defRPr/>
            </a:lvl2pPr>
            <a:lvl3pPr marL="617537" indent="-342900">
              <a:buClr>
                <a:srgbClr val="EB6A0A"/>
              </a:buClr>
              <a:buFont typeface="Wingdings" panose="05000000000000000000" pitchFamily="2" charset="2"/>
              <a:buChar char="§"/>
              <a:defRPr/>
            </a:lvl3pPr>
            <a:lvl4pPr marL="890587" indent="-342900">
              <a:buClr>
                <a:srgbClr val="EB6A0A"/>
              </a:buClr>
              <a:buFont typeface="Wingdings" panose="05000000000000000000" pitchFamily="2" charset="2"/>
              <a:buChar char="§"/>
              <a:defRPr/>
            </a:lvl4pPr>
            <a:lvl5pPr marL="1155700" indent="-342900">
              <a:buClr>
                <a:srgbClr val="EB6A0A"/>
              </a:buClr>
              <a:buFont typeface="Wingdings" panose="05000000000000000000" pitchFamily="2" charset="2"/>
              <a:buChar char="§"/>
              <a:defRPr/>
            </a:lvl5pPr>
          </a:lstStyle>
          <a:p>
            <a:pPr lvl="0"/>
            <a:r>
              <a:rPr lang="fr-CH" noProof="0" dirty="0"/>
              <a:t>Ajouter sous-titre (1er niveau)</a:t>
            </a:r>
          </a:p>
          <a:p>
            <a:pPr lvl="1"/>
            <a:r>
              <a:rPr lang="fr-CH" noProof="0" dirty="0"/>
              <a:t>2ème niveau</a:t>
            </a:r>
          </a:p>
          <a:p>
            <a:pPr lvl="2"/>
            <a:r>
              <a:rPr lang="fr-CH" noProof="0" dirty="0"/>
              <a:t>3ème niveau</a:t>
            </a:r>
          </a:p>
          <a:p>
            <a:pPr lvl="3"/>
            <a:r>
              <a:rPr lang="fr-CH" noProof="0" dirty="0"/>
              <a:t>4ème niveau</a:t>
            </a:r>
          </a:p>
          <a:p>
            <a:pPr lvl="4"/>
            <a:r>
              <a:rPr lang="fr-CH" noProof="0" dirty="0"/>
              <a:t>5ème niveau</a:t>
            </a:r>
          </a:p>
        </p:txBody>
      </p:sp>
      <p:sp>
        <p:nvSpPr>
          <p:cNvPr id="5" name="Rectangle 65"/>
          <p:cNvSpPr>
            <a:spLocks noGrp="1" noChangeArrowheads="1"/>
          </p:cNvSpPr>
          <p:nvPr>
            <p:ph type="sldNum" sz="quarter" idx="10"/>
          </p:nvPr>
        </p:nvSpPr>
        <p:spPr/>
        <p:txBody>
          <a:bodyPr/>
          <a:lstStyle>
            <a:lvl1pPr marL="0" indent="0">
              <a:buClr>
                <a:srgbClr val="EB6A0A"/>
              </a:buClr>
              <a:buFont typeface="Wingdings" panose="05000000000000000000" pitchFamily="2" charset="2"/>
              <a:buNone/>
              <a:defRPr/>
            </a:lvl1pPr>
          </a:lstStyle>
          <a:p>
            <a:pPr>
              <a:defRPr/>
            </a:pPr>
            <a:fld id="{FD466713-DAE2-4C27-88BC-1E1F9E2008BE}" type="slidenum">
              <a:rPr lang="de-CH" altLang="de-DE" smtClean="0"/>
              <a:pPr>
                <a:defRPr/>
              </a:pPr>
              <a:t>‹#›</a:t>
            </a:fld>
            <a:endParaRPr lang="de-CH" altLang="de-DE" dirty="0"/>
          </a:p>
        </p:txBody>
      </p:sp>
      <p:sp>
        <p:nvSpPr>
          <p:cNvPr id="6" name="Rectangle 66"/>
          <p:cNvSpPr>
            <a:spLocks noGrp="1" noChangeArrowheads="1"/>
          </p:cNvSpPr>
          <p:nvPr>
            <p:ph type="ftr" sz="quarter" idx="11"/>
          </p:nvPr>
        </p:nvSpPr>
        <p:spPr/>
        <p:txBody>
          <a:bodyPr/>
          <a:lstStyle>
            <a:lvl1pPr marL="0" indent="0">
              <a:buClr>
                <a:srgbClr val="EB6A0A"/>
              </a:buClr>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8" name="Datumsplatzhalter 1">
            <a:extLst>
              <a:ext uri="{FF2B5EF4-FFF2-40B4-BE49-F238E27FC236}">
                <a16:creationId xmlns:a16="http://schemas.microsoft.com/office/drawing/2014/main" id="{27ABEC1D-DD41-47D2-9CAF-4538A8F5B8A5}"/>
              </a:ext>
            </a:extLst>
          </p:cNvPr>
          <p:cNvSpPr>
            <a:spLocks noGrp="1"/>
          </p:cNvSpPr>
          <p:nvPr>
            <p:ph type="dt" sz="half" idx="1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27316165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marL="0" indent="0">
              <a:buClr>
                <a:srgbClr val="EB6A0A"/>
              </a:buClr>
              <a:buFont typeface="Wingdings" panose="05000000000000000000" pitchFamily="2" charset="2"/>
              <a:buNone/>
              <a:defRPr/>
            </a:lvl1pPr>
          </a:lstStyle>
          <a:p>
            <a:r>
              <a:rPr lang="fr-CH" noProof="0" dirty="0"/>
              <a:t>Ajouter titre</a:t>
            </a:r>
          </a:p>
        </p:txBody>
      </p:sp>
      <p:sp>
        <p:nvSpPr>
          <p:cNvPr id="3" name="Inhaltsplatzhalter 2"/>
          <p:cNvSpPr>
            <a:spLocks noGrp="1"/>
          </p:cNvSpPr>
          <p:nvPr>
            <p:ph idx="1" hasCustomPrompt="1"/>
          </p:nvPr>
        </p:nvSpPr>
        <p:spPr>
          <a:xfrm>
            <a:off x="719667" y="1268414"/>
            <a:ext cx="10752667" cy="4321175"/>
          </a:xfrm>
        </p:spPr>
        <p:txBody>
          <a:bodyPr/>
          <a:lstStyle>
            <a:lvl1pPr marL="9525" indent="0">
              <a:buClr>
                <a:srgbClr val="EB6A0A"/>
              </a:buClr>
              <a:buFont typeface="Wingdings" panose="05000000000000000000" pitchFamily="2" charset="2"/>
              <a:buNone/>
              <a:defRPr/>
            </a:lvl1pPr>
            <a:lvl2pPr marL="355600" indent="-342900">
              <a:buClr>
                <a:srgbClr val="EB6A0A"/>
              </a:buClr>
              <a:buFont typeface="Wingdings" panose="05000000000000000000" pitchFamily="2" charset="2"/>
              <a:buChar char="§"/>
              <a:defRPr/>
            </a:lvl2pPr>
            <a:lvl3pPr marL="617537" indent="-342900">
              <a:buClr>
                <a:srgbClr val="EB6A0A"/>
              </a:buClr>
              <a:buFont typeface="Wingdings" panose="05000000000000000000" pitchFamily="2" charset="2"/>
              <a:buChar char="§"/>
              <a:defRPr/>
            </a:lvl3pPr>
            <a:lvl4pPr marL="890587" indent="-342900">
              <a:buClr>
                <a:srgbClr val="EB6A0A"/>
              </a:buClr>
              <a:buFont typeface="Wingdings" panose="05000000000000000000" pitchFamily="2" charset="2"/>
              <a:buChar char="§"/>
              <a:defRPr/>
            </a:lvl4pPr>
            <a:lvl5pPr marL="1155700" indent="-342900">
              <a:buClr>
                <a:srgbClr val="EB6A0A"/>
              </a:buClr>
              <a:buFont typeface="Wingdings" panose="05000000000000000000" pitchFamily="2" charset="2"/>
              <a:buChar char="§"/>
              <a:defRPr/>
            </a:lvl5pPr>
          </a:lstStyle>
          <a:p>
            <a:pPr lvl="0"/>
            <a:r>
              <a:rPr lang="fr-CH" noProof="0" dirty="0"/>
              <a:t>Ajouter sous-titre (1er niveau)</a:t>
            </a:r>
          </a:p>
          <a:p>
            <a:pPr lvl="1"/>
            <a:r>
              <a:rPr lang="fr-CH" noProof="0" dirty="0"/>
              <a:t>2ème</a:t>
            </a:r>
            <a:r>
              <a:rPr lang="de-DE" dirty="0"/>
              <a:t> </a:t>
            </a:r>
            <a:r>
              <a:rPr lang="fr-CH" noProof="0" dirty="0"/>
              <a:t>niveau</a:t>
            </a:r>
          </a:p>
          <a:p>
            <a:pPr lvl="2"/>
            <a:r>
              <a:rPr lang="fr-CH" noProof="0" dirty="0"/>
              <a:t>3ème</a:t>
            </a:r>
            <a:r>
              <a:rPr lang="de-DE" dirty="0"/>
              <a:t> </a:t>
            </a:r>
            <a:r>
              <a:rPr lang="fr-CH" noProof="0" dirty="0"/>
              <a:t>niveau</a:t>
            </a:r>
          </a:p>
          <a:p>
            <a:pPr lvl="3"/>
            <a:r>
              <a:rPr lang="fr-CH" noProof="0" dirty="0"/>
              <a:t>4ème niveau</a:t>
            </a:r>
          </a:p>
          <a:p>
            <a:pPr lvl="4"/>
            <a:r>
              <a:rPr lang="fr-CH" noProof="0" dirty="0"/>
              <a:t>5ème niveau</a:t>
            </a:r>
          </a:p>
        </p:txBody>
      </p:sp>
      <p:sp>
        <p:nvSpPr>
          <p:cNvPr id="4" name="Rectangle 65"/>
          <p:cNvSpPr>
            <a:spLocks noGrp="1" noChangeArrowheads="1"/>
          </p:cNvSpPr>
          <p:nvPr>
            <p:ph type="sldNum" sz="quarter" idx="10"/>
          </p:nvPr>
        </p:nvSpPr>
        <p:spPr/>
        <p:txBody>
          <a:bodyPr/>
          <a:lstStyle>
            <a:lvl1pPr marL="0" indent="0">
              <a:buClr>
                <a:srgbClr val="EB6A0A"/>
              </a:buClr>
              <a:buFont typeface="Wingdings" panose="05000000000000000000" pitchFamily="2" charset="2"/>
              <a:buNone/>
              <a:defRPr/>
            </a:lvl1pPr>
          </a:lstStyle>
          <a:p>
            <a:pPr>
              <a:defRPr/>
            </a:pPr>
            <a:fld id="{2F4FB520-F8CB-4016-8525-07907D54AF10}" type="slidenum">
              <a:rPr lang="de-CH" altLang="de-DE" smtClean="0"/>
              <a:pPr>
                <a:defRPr/>
              </a:pPr>
              <a:t>‹#›</a:t>
            </a:fld>
            <a:endParaRPr lang="de-CH" altLang="de-DE" dirty="0"/>
          </a:p>
        </p:txBody>
      </p:sp>
      <p:sp>
        <p:nvSpPr>
          <p:cNvPr id="5" name="Rectangle 66"/>
          <p:cNvSpPr>
            <a:spLocks noGrp="1" noChangeArrowheads="1"/>
          </p:cNvSpPr>
          <p:nvPr>
            <p:ph type="ftr" sz="quarter" idx="11"/>
          </p:nvPr>
        </p:nvSpPr>
        <p:spPr/>
        <p:txBody>
          <a:bodyPr/>
          <a:lstStyle>
            <a:lvl1pPr marL="0" indent="0">
              <a:buClr>
                <a:srgbClr val="EB6A0A"/>
              </a:buClr>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6" name="Datumsplatzhalter 1">
            <a:extLst>
              <a:ext uri="{FF2B5EF4-FFF2-40B4-BE49-F238E27FC236}">
                <a16:creationId xmlns:a16="http://schemas.microsoft.com/office/drawing/2014/main" id="{D3C20FD0-1BC7-4D7D-A1DE-3CB0856FBA59}"/>
              </a:ext>
            </a:extLst>
          </p:cNvPr>
          <p:cNvSpPr>
            <a:spLocks noGrp="1"/>
          </p:cNvSpPr>
          <p:nvPr>
            <p:ph type="dt" sz="half" idx="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2852854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1"/>
            <a:ext cx="10363200" cy="1362075"/>
          </a:xfrm>
        </p:spPr>
        <p:txBody>
          <a:bodyPr/>
          <a:lstStyle>
            <a:lvl1pPr marL="0" indent="0" algn="l">
              <a:buClr>
                <a:srgbClr val="EB6A0A"/>
              </a:buClr>
              <a:buFontTx/>
              <a:buNone/>
              <a:defRPr sz="4000" b="1" cap="all"/>
            </a:lvl1pPr>
          </a:lstStyle>
          <a:p>
            <a:r>
              <a:rPr lang="fr-CH" noProof="0" dirty="0"/>
              <a:t>Ajouter titre</a:t>
            </a:r>
          </a:p>
        </p:txBody>
      </p:sp>
      <p:sp>
        <p:nvSpPr>
          <p:cNvPr id="3" name="Textplatzhalter 2"/>
          <p:cNvSpPr>
            <a:spLocks noGrp="1"/>
          </p:cNvSpPr>
          <p:nvPr>
            <p:ph type="body" idx="1" hasCustomPrompt="1"/>
          </p:nvPr>
        </p:nvSpPr>
        <p:spPr>
          <a:xfrm>
            <a:off x="963084" y="2906713"/>
            <a:ext cx="10363200" cy="1500187"/>
          </a:xfrm>
        </p:spPr>
        <p:txBody>
          <a:bodyPr anchor="b"/>
          <a:lstStyle>
            <a:lvl1pPr marL="0" indent="0">
              <a:buClr>
                <a:srgbClr val="EB6A0A"/>
              </a:buClr>
              <a:buFontTx/>
              <a:buNone/>
              <a:defRPr sz="20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noProof="0" dirty="0"/>
              <a:t>Ajouter texte</a:t>
            </a:r>
          </a:p>
        </p:txBody>
      </p:sp>
      <p:sp>
        <p:nvSpPr>
          <p:cNvPr id="4" name="Rectangle 65"/>
          <p:cNvSpPr>
            <a:spLocks noGrp="1" noChangeArrowheads="1"/>
          </p:cNvSpPr>
          <p:nvPr>
            <p:ph type="sldNum" sz="quarter" idx="10"/>
          </p:nvPr>
        </p:nvSpPr>
        <p:spPr/>
        <p:txBody>
          <a:bodyPr/>
          <a:lstStyle>
            <a:lvl1pPr marL="0" indent="0">
              <a:buClr>
                <a:srgbClr val="EB6A0A"/>
              </a:buClr>
              <a:buFontTx/>
              <a:buNone/>
              <a:defRPr/>
            </a:lvl1pPr>
          </a:lstStyle>
          <a:p>
            <a:pPr>
              <a:defRPr/>
            </a:pPr>
            <a:fld id="{F7DA88A1-A221-4619-A419-1A477C64655F}" type="slidenum">
              <a:rPr lang="de-CH" altLang="de-DE" smtClean="0"/>
              <a:pPr>
                <a:defRPr/>
              </a:pPr>
              <a:t>‹#›</a:t>
            </a:fld>
            <a:endParaRPr lang="de-CH" altLang="de-DE" dirty="0"/>
          </a:p>
        </p:txBody>
      </p:sp>
      <p:sp>
        <p:nvSpPr>
          <p:cNvPr id="5" name="Rectangle 66"/>
          <p:cNvSpPr>
            <a:spLocks noGrp="1" noChangeArrowheads="1"/>
          </p:cNvSpPr>
          <p:nvPr>
            <p:ph type="ftr" sz="quarter" idx="11"/>
          </p:nvPr>
        </p:nvSpPr>
        <p:spPr/>
        <p:txBody>
          <a:bodyPr/>
          <a:lstStyle>
            <a:lvl1pPr marL="0" indent="0">
              <a:buClr>
                <a:srgbClr val="EB6A0A"/>
              </a:buClr>
              <a:buFontTx/>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7" name="Datumsplatzhalter 1">
            <a:extLst>
              <a:ext uri="{FF2B5EF4-FFF2-40B4-BE49-F238E27FC236}">
                <a16:creationId xmlns:a16="http://schemas.microsoft.com/office/drawing/2014/main" id="{048DB157-607D-4B92-B287-66E1C3DE8C03}"/>
              </a:ext>
            </a:extLst>
          </p:cNvPr>
          <p:cNvSpPr>
            <a:spLocks noGrp="1"/>
          </p:cNvSpPr>
          <p:nvPr>
            <p:ph type="dt" sz="half" idx="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16972595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7" y="584200"/>
            <a:ext cx="10752667" cy="433388"/>
          </a:xfrm>
        </p:spPr>
        <p:txBody>
          <a:bodyPr/>
          <a:lstStyle>
            <a:lvl1pPr marL="0" indent="0">
              <a:buClr>
                <a:srgbClr val="EB6A0A"/>
              </a:buClr>
              <a:buFont typeface="Wingdings" panose="05000000000000000000" pitchFamily="2" charset="2"/>
              <a:buNone/>
              <a:defRPr/>
            </a:lvl1pPr>
          </a:lstStyle>
          <a:p>
            <a:r>
              <a:rPr lang="fr-CH" noProof="0" dirty="0"/>
              <a:t>Ajouter titre</a:t>
            </a:r>
          </a:p>
        </p:txBody>
      </p:sp>
      <p:sp>
        <p:nvSpPr>
          <p:cNvPr id="3" name="Inhaltsplatzhalter 2"/>
          <p:cNvSpPr>
            <a:spLocks noGrp="1"/>
          </p:cNvSpPr>
          <p:nvPr>
            <p:ph sz="half" idx="1" hasCustomPrompt="1"/>
          </p:nvPr>
        </p:nvSpPr>
        <p:spPr>
          <a:xfrm>
            <a:off x="719667" y="1268414"/>
            <a:ext cx="5274733" cy="4321175"/>
          </a:xfrm>
        </p:spPr>
        <p:txBody>
          <a:bodyPr/>
          <a:lstStyle>
            <a:lvl1pPr marL="9525" indent="0">
              <a:buClr>
                <a:srgbClr val="EB6A0A"/>
              </a:buClr>
              <a:buFont typeface="Wingdings" panose="05000000000000000000" pitchFamily="2" charset="2"/>
              <a:buNone/>
              <a:defRPr sz="2400"/>
            </a:lvl1pPr>
            <a:lvl2pPr marL="355600" indent="-342900">
              <a:buClr>
                <a:srgbClr val="EB6A0A"/>
              </a:buClr>
              <a:buFont typeface="Wingdings" panose="05000000000000000000" pitchFamily="2" charset="2"/>
              <a:buChar char="§"/>
              <a:defRPr sz="2000"/>
            </a:lvl2pPr>
            <a:lvl3pPr marL="617537" indent="-342900">
              <a:buClr>
                <a:srgbClr val="EB6A0A"/>
              </a:buClr>
              <a:buFont typeface="Wingdings" panose="05000000000000000000" pitchFamily="2" charset="2"/>
              <a:buChar char="§"/>
              <a:defRPr sz="2000"/>
            </a:lvl3pPr>
            <a:lvl4pPr marL="833437" indent="-285750">
              <a:buClr>
                <a:srgbClr val="EB6A0A"/>
              </a:buClr>
              <a:buFont typeface="Wingdings" panose="05000000000000000000" pitchFamily="2" charset="2"/>
              <a:buChar char="§"/>
              <a:defRPr sz="2000"/>
            </a:lvl4pPr>
            <a:lvl5pPr marL="1155700" indent="-342900">
              <a:buClr>
                <a:srgbClr val="EB6A0A"/>
              </a:buClr>
              <a:buFont typeface="Wingdings" panose="05000000000000000000" pitchFamily="2" charset="2"/>
              <a:buChar char="§"/>
              <a:defRPr sz="2000"/>
            </a:lvl5pPr>
            <a:lvl6pPr>
              <a:defRPr sz="1800"/>
            </a:lvl6pPr>
            <a:lvl7pPr>
              <a:defRPr sz="1800"/>
            </a:lvl7pPr>
            <a:lvl8pPr>
              <a:defRPr sz="1800"/>
            </a:lvl8pPr>
            <a:lvl9pPr>
              <a:defRPr sz="1800"/>
            </a:lvl9pPr>
          </a:lstStyle>
          <a:p>
            <a:pPr lvl="0"/>
            <a:r>
              <a:rPr lang="fr-CH" noProof="0" dirty="0"/>
              <a:t>Ajouter sous-titre (1er niveau)</a:t>
            </a:r>
          </a:p>
          <a:p>
            <a:pPr lvl="1"/>
            <a:r>
              <a:rPr lang="fr-CH" noProof="0" dirty="0"/>
              <a:t>2ème</a:t>
            </a:r>
            <a:r>
              <a:rPr lang="de-DE" dirty="0"/>
              <a:t> </a:t>
            </a:r>
            <a:r>
              <a:rPr lang="fr-CH" noProof="0" dirty="0"/>
              <a:t>niveau</a:t>
            </a:r>
          </a:p>
          <a:p>
            <a:pPr lvl="2"/>
            <a:r>
              <a:rPr lang="fr-CH" noProof="0" dirty="0"/>
              <a:t>3ème</a:t>
            </a:r>
            <a:r>
              <a:rPr lang="de-DE" dirty="0"/>
              <a:t> </a:t>
            </a:r>
            <a:r>
              <a:rPr lang="fr-CH" noProof="0" dirty="0"/>
              <a:t>niveau</a:t>
            </a:r>
          </a:p>
          <a:p>
            <a:pPr lvl="3"/>
            <a:r>
              <a:rPr lang="fr-CH" noProof="0" dirty="0"/>
              <a:t>4ème niveau</a:t>
            </a:r>
          </a:p>
          <a:p>
            <a:pPr lvl="4"/>
            <a:r>
              <a:rPr lang="fr-CH" noProof="0" dirty="0"/>
              <a:t>5ème niveau</a:t>
            </a:r>
          </a:p>
        </p:txBody>
      </p:sp>
      <p:sp>
        <p:nvSpPr>
          <p:cNvPr id="4" name="Inhaltsplatzhalter 3"/>
          <p:cNvSpPr>
            <a:spLocks noGrp="1"/>
          </p:cNvSpPr>
          <p:nvPr>
            <p:ph sz="half" idx="2" hasCustomPrompt="1"/>
          </p:nvPr>
        </p:nvSpPr>
        <p:spPr>
          <a:xfrm>
            <a:off x="6197600" y="1268414"/>
            <a:ext cx="5274733" cy="4321175"/>
          </a:xfrm>
        </p:spPr>
        <p:txBody>
          <a:bodyPr/>
          <a:lstStyle>
            <a:lvl1pPr marL="9525" indent="0">
              <a:buClr>
                <a:srgbClr val="EB6A0A"/>
              </a:buClr>
              <a:buFont typeface="Wingdings" panose="05000000000000000000" pitchFamily="2" charset="2"/>
              <a:buNone/>
              <a:defRPr sz="2400"/>
            </a:lvl1pPr>
            <a:lvl2pPr marL="355600" indent="-342900">
              <a:buClr>
                <a:srgbClr val="EB6A0A"/>
              </a:buClr>
              <a:buFont typeface="Wingdings" panose="05000000000000000000" pitchFamily="2" charset="2"/>
              <a:buChar char="§"/>
              <a:defRPr sz="2000"/>
            </a:lvl2pPr>
            <a:lvl3pPr marL="617537" indent="-342900">
              <a:buClr>
                <a:srgbClr val="EB6A0A"/>
              </a:buClr>
              <a:buFont typeface="Wingdings" panose="05000000000000000000" pitchFamily="2" charset="2"/>
              <a:buChar char="§"/>
              <a:defRPr sz="2000"/>
            </a:lvl3pPr>
            <a:lvl4pPr marL="833437" indent="-285750">
              <a:buClr>
                <a:srgbClr val="EB6A0A"/>
              </a:buClr>
              <a:buFont typeface="Wingdings" panose="05000000000000000000" pitchFamily="2" charset="2"/>
              <a:buChar char="§"/>
              <a:defRPr sz="2000"/>
            </a:lvl4pPr>
            <a:lvl5pPr marL="1155700" indent="-342900">
              <a:buClr>
                <a:srgbClr val="EB6A0A"/>
              </a:buClr>
              <a:buFont typeface="Wingdings" panose="05000000000000000000" pitchFamily="2" charset="2"/>
              <a:buChar char="§"/>
              <a:defRPr sz="2000"/>
            </a:lvl5pPr>
            <a:lvl6pPr>
              <a:defRPr sz="1800"/>
            </a:lvl6pPr>
            <a:lvl7pPr>
              <a:defRPr sz="1800"/>
            </a:lvl7pPr>
            <a:lvl8pPr>
              <a:defRPr sz="1800"/>
            </a:lvl8pPr>
            <a:lvl9pPr>
              <a:defRPr sz="1800"/>
            </a:lvl9pPr>
          </a:lstStyle>
          <a:p>
            <a:pPr lvl="0"/>
            <a:r>
              <a:rPr lang="fr-CH" noProof="0" dirty="0"/>
              <a:t>Ajouter sous-titre (1er niveau)</a:t>
            </a:r>
          </a:p>
          <a:p>
            <a:pPr lvl="1"/>
            <a:r>
              <a:rPr lang="fr-CH" noProof="0" dirty="0"/>
              <a:t>2ème</a:t>
            </a:r>
            <a:r>
              <a:rPr lang="de-DE" dirty="0"/>
              <a:t> </a:t>
            </a:r>
            <a:r>
              <a:rPr lang="fr-CH" noProof="0" dirty="0"/>
              <a:t>niveau</a:t>
            </a:r>
          </a:p>
          <a:p>
            <a:pPr lvl="2"/>
            <a:r>
              <a:rPr lang="fr-CH" noProof="0" dirty="0"/>
              <a:t>3ème</a:t>
            </a:r>
            <a:r>
              <a:rPr lang="de-DE" dirty="0"/>
              <a:t> </a:t>
            </a:r>
            <a:r>
              <a:rPr lang="fr-CH" noProof="0" dirty="0"/>
              <a:t>niveau</a:t>
            </a:r>
          </a:p>
          <a:p>
            <a:pPr lvl="3"/>
            <a:r>
              <a:rPr lang="fr-CH" noProof="0" dirty="0"/>
              <a:t>4ème niveau</a:t>
            </a:r>
          </a:p>
          <a:p>
            <a:pPr lvl="4"/>
            <a:r>
              <a:rPr lang="fr-CH" noProof="0" dirty="0"/>
              <a:t>5ème niveau</a:t>
            </a:r>
          </a:p>
        </p:txBody>
      </p:sp>
      <p:sp>
        <p:nvSpPr>
          <p:cNvPr id="5" name="Rectangle 65"/>
          <p:cNvSpPr>
            <a:spLocks noGrp="1" noChangeArrowheads="1"/>
          </p:cNvSpPr>
          <p:nvPr>
            <p:ph type="sldNum" sz="quarter" idx="10"/>
          </p:nvPr>
        </p:nvSpPr>
        <p:spPr/>
        <p:txBody>
          <a:bodyPr/>
          <a:lstStyle>
            <a:lvl1pPr marL="0" indent="0">
              <a:buClr>
                <a:srgbClr val="EB6A0A"/>
              </a:buClr>
              <a:buFont typeface="Wingdings" panose="05000000000000000000" pitchFamily="2" charset="2"/>
              <a:buNone/>
              <a:defRPr/>
            </a:lvl1pPr>
          </a:lstStyle>
          <a:p>
            <a:pPr>
              <a:defRPr/>
            </a:pPr>
            <a:fld id="{19A81367-EA09-4296-B169-114F90EF77C8}" type="slidenum">
              <a:rPr lang="de-CH" altLang="de-DE" smtClean="0"/>
              <a:pPr>
                <a:defRPr/>
              </a:pPr>
              <a:t>‹#›</a:t>
            </a:fld>
            <a:endParaRPr lang="de-CH" altLang="de-DE" dirty="0"/>
          </a:p>
        </p:txBody>
      </p:sp>
      <p:sp>
        <p:nvSpPr>
          <p:cNvPr id="6" name="Rectangle 66"/>
          <p:cNvSpPr>
            <a:spLocks noGrp="1" noChangeArrowheads="1"/>
          </p:cNvSpPr>
          <p:nvPr>
            <p:ph type="ftr" sz="quarter" idx="11"/>
          </p:nvPr>
        </p:nvSpPr>
        <p:spPr/>
        <p:txBody>
          <a:bodyPr/>
          <a:lstStyle>
            <a:lvl1pPr marL="0" indent="0">
              <a:buClr>
                <a:srgbClr val="EB6A0A"/>
              </a:buClr>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8" name="Datumsplatzhalter 1">
            <a:extLst>
              <a:ext uri="{FF2B5EF4-FFF2-40B4-BE49-F238E27FC236}">
                <a16:creationId xmlns:a16="http://schemas.microsoft.com/office/drawing/2014/main" id="{C57AB936-D973-4505-B058-0EC4C2C66607}"/>
              </a:ext>
            </a:extLst>
          </p:cNvPr>
          <p:cNvSpPr>
            <a:spLocks noGrp="1"/>
          </p:cNvSpPr>
          <p:nvPr>
            <p:ph type="dt" sz="half" idx="1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23874352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6" y="656692"/>
            <a:ext cx="10752667" cy="760946"/>
          </a:xfrm>
        </p:spPr>
        <p:txBody>
          <a:bodyPr/>
          <a:lstStyle>
            <a:lvl1pPr marL="0" indent="0">
              <a:buClr>
                <a:srgbClr val="EB6A0A"/>
              </a:buClr>
              <a:buFont typeface="Wingdings" panose="05000000000000000000" pitchFamily="2" charset="2"/>
              <a:buNone/>
              <a:defRPr/>
            </a:lvl1pPr>
          </a:lstStyle>
          <a:p>
            <a:r>
              <a:rPr lang="fr-CH" noProof="0" dirty="0"/>
              <a:t>Ajouter titre</a:t>
            </a:r>
          </a:p>
        </p:txBody>
      </p:sp>
      <p:sp>
        <p:nvSpPr>
          <p:cNvPr id="3" name="Textplatzhalter 2"/>
          <p:cNvSpPr>
            <a:spLocks noGrp="1"/>
          </p:cNvSpPr>
          <p:nvPr>
            <p:ph type="body" idx="1" hasCustomPrompt="1"/>
          </p:nvPr>
        </p:nvSpPr>
        <p:spPr>
          <a:xfrm>
            <a:off x="719666" y="1535113"/>
            <a:ext cx="5276851" cy="639762"/>
          </a:xfrm>
        </p:spPr>
        <p:txBody>
          <a:bodyPr anchor="t" anchorCtr="0"/>
          <a:lstStyle>
            <a:lvl1pPr marL="0" indent="0">
              <a:buClr>
                <a:srgbClr val="EB6A0A"/>
              </a:buClr>
              <a:buFont typeface="Wingdings" panose="05000000000000000000" pitchFamily="2" charset="2"/>
              <a:buNone/>
              <a:defRPr sz="2000" b="1">
                <a:solidFill>
                  <a:srgbClr val="EB6A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noProof="0" dirty="0"/>
              <a:t>Ajouter sous-titre</a:t>
            </a:r>
          </a:p>
        </p:txBody>
      </p:sp>
      <p:sp>
        <p:nvSpPr>
          <p:cNvPr id="4" name="Inhaltsplatzhalter 3"/>
          <p:cNvSpPr>
            <a:spLocks noGrp="1"/>
          </p:cNvSpPr>
          <p:nvPr>
            <p:ph sz="half" idx="2" hasCustomPrompt="1"/>
          </p:nvPr>
        </p:nvSpPr>
        <p:spPr>
          <a:xfrm>
            <a:off x="719666" y="2174875"/>
            <a:ext cx="5276851" cy="3951288"/>
          </a:xfrm>
        </p:spPr>
        <p:txBody>
          <a:bodyPr/>
          <a:lstStyle>
            <a:lvl1pPr marL="9525" marR="0" indent="0" algn="l" defTabSz="914400" rtl="0" eaLnBrk="0" fontAlgn="base" latinLnBrk="0" hangingPunct="0">
              <a:lnSpc>
                <a:spcPct val="100000"/>
              </a:lnSpc>
              <a:spcBef>
                <a:spcPct val="20000"/>
              </a:spcBef>
              <a:spcAft>
                <a:spcPct val="0"/>
              </a:spcAft>
              <a:buClr>
                <a:srgbClr val="EB6A0A"/>
              </a:buClr>
              <a:buSzTx/>
              <a:buFont typeface="Wingdings" panose="05000000000000000000" pitchFamily="2" charset="2"/>
              <a:buNone/>
              <a:tabLst/>
              <a:defRPr sz="2000" b="0">
                <a:solidFill>
                  <a:schemeClr val="tx1"/>
                </a:solidFill>
              </a:defRPr>
            </a:lvl1pPr>
            <a:lvl2pPr marL="355600" indent="-342900">
              <a:buClr>
                <a:srgbClr val="EB6A0A"/>
              </a:buClr>
              <a:buFont typeface="Wingdings" panose="05000000000000000000" pitchFamily="2" charset="2"/>
              <a:buChar char="§"/>
              <a:defRPr sz="2000"/>
            </a:lvl2pPr>
            <a:lvl3pPr marL="560387" indent="-285750">
              <a:buClr>
                <a:srgbClr val="EB6A0A"/>
              </a:buClr>
              <a:buFont typeface="Wingdings" panose="05000000000000000000" pitchFamily="2" charset="2"/>
              <a:buChar char="§"/>
              <a:defRPr sz="2000"/>
            </a:lvl3pPr>
            <a:lvl4pPr marL="833437" indent="-285750">
              <a:buClr>
                <a:srgbClr val="EB6A0A"/>
              </a:buClr>
              <a:buFont typeface="Wingdings" panose="05000000000000000000" pitchFamily="2" charset="2"/>
              <a:buChar char="§"/>
              <a:defRPr sz="2000"/>
            </a:lvl4pPr>
            <a:lvl5pPr marL="1098550" indent="-285750">
              <a:buClr>
                <a:srgbClr val="EB6A0A"/>
              </a:buClr>
              <a:buFont typeface="Wingdings" panose="05000000000000000000" pitchFamily="2" charset="2"/>
              <a:buChar char="§"/>
              <a:defRPr sz="2000"/>
            </a:lvl5pPr>
            <a:lvl6pPr>
              <a:defRPr sz="1600"/>
            </a:lvl6pPr>
            <a:lvl7pPr>
              <a:defRPr sz="1600"/>
            </a:lvl7pPr>
            <a:lvl8pPr>
              <a:defRPr sz="1600"/>
            </a:lvl8pPr>
            <a:lvl9pPr>
              <a:defRPr sz="1600"/>
            </a:lvl9pPr>
          </a:lstStyle>
          <a:p>
            <a:pPr marL="9525" marR="0" lvl="0" indent="0" algn="l" defTabSz="914400" rtl="0" eaLnBrk="0" fontAlgn="base" latinLnBrk="0" hangingPunct="0">
              <a:lnSpc>
                <a:spcPct val="100000"/>
              </a:lnSpc>
              <a:spcBef>
                <a:spcPct val="20000"/>
              </a:spcBef>
              <a:spcAft>
                <a:spcPct val="0"/>
              </a:spcAft>
              <a:buClr>
                <a:srgbClr val="EB6A0A"/>
              </a:buClr>
              <a:buSzTx/>
              <a:buFont typeface="Wingdings" panose="05000000000000000000" pitchFamily="2" charset="2"/>
              <a:buNone/>
              <a:tabLst/>
              <a:defRPr/>
            </a:pPr>
            <a:r>
              <a:rPr lang="fr-CH" noProof="0" dirty="0"/>
              <a:t>Ajouter texte (1er niveau)</a:t>
            </a:r>
          </a:p>
          <a:p>
            <a:pPr lvl="1"/>
            <a:r>
              <a:rPr lang="fr-CH" noProof="0" dirty="0"/>
              <a:t>2ème</a:t>
            </a:r>
            <a:r>
              <a:rPr lang="de-DE" dirty="0"/>
              <a:t> </a:t>
            </a:r>
            <a:r>
              <a:rPr lang="fr-CH" noProof="0" dirty="0"/>
              <a:t>niveau</a:t>
            </a:r>
          </a:p>
          <a:p>
            <a:pPr lvl="2"/>
            <a:r>
              <a:rPr lang="fr-CH" noProof="0" dirty="0"/>
              <a:t>3ème</a:t>
            </a:r>
            <a:r>
              <a:rPr lang="de-DE" dirty="0"/>
              <a:t> </a:t>
            </a:r>
            <a:r>
              <a:rPr lang="fr-CH" noProof="0" dirty="0"/>
              <a:t>niveau</a:t>
            </a:r>
          </a:p>
          <a:p>
            <a:pPr lvl="3"/>
            <a:r>
              <a:rPr lang="fr-CH" noProof="0" dirty="0"/>
              <a:t>4ème niveau</a:t>
            </a:r>
          </a:p>
          <a:p>
            <a:pPr lvl="4"/>
            <a:r>
              <a:rPr lang="fr-CH" noProof="0" dirty="0"/>
              <a:t>5ème niveau</a:t>
            </a:r>
          </a:p>
        </p:txBody>
      </p:sp>
      <p:sp>
        <p:nvSpPr>
          <p:cNvPr id="5" name="Textplatzhalter 4"/>
          <p:cNvSpPr>
            <a:spLocks noGrp="1"/>
          </p:cNvSpPr>
          <p:nvPr>
            <p:ph type="body" sz="quarter" idx="3" hasCustomPrompt="1"/>
          </p:nvPr>
        </p:nvSpPr>
        <p:spPr>
          <a:xfrm>
            <a:off x="6193368" y="1535113"/>
            <a:ext cx="5305211" cy="639762"/>
          </a:xfrm>
        </p:spPr>
        <p:txBody>
          <a:bodyPr anchor="t" anchorCtr="0"/>
          <a:lstStyle>
            <a:lvl1pPr marL="0" indent="0">
              <a:buClr>
                <a:srgbClr val="EB6A0A"/>
              </a:buClr>
              <a:buFont typeface="Wingdings" panose="05000000000000000000" pitchFamily="2" charset="2"/>
              <a:buNone/>
              <a:defRPr sz="2000" b="1">
                <a:solidFill>
                  <a:srgbClr val="EB6A0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noProof="0" dirty="0"/>
              <a:t>Ajouter sous-titre</a:t>
            </a:r>
          </a:p>
        </p:txBody>
      </p:sp>
      <p:sp>
        <p:nvSpPr>
          <p:cNvPr id="6" name="Inhaltsplatzhalter 5"/>
          <p:cNvSpPr>
            <a:spLocks noGrp="1"/>
          </p:cNvSpPr>
          <p:nvPr>
            <p:ph sz="quarter" idx="4" hasCustomPrompt="1"/>
          </p:nvPr>
        </p:nvSpPr>
        <p:spPr>
          <a:xfrm>
            <a:off x="6193368" y="2174875"/>
            <a:ext cx="5305211" cy="3951288"/>
          </a:xfrm>
        </p:spPr>
        <p:txBody>
          <a:bodyPr/>
          <a:lstStyle>
            <a:lvl1pPr marL="9525" marR="0" indent="0" algn="l" defTabSz="914400" rtl="0" eaLnBrk="0" fontAlgn="base" latinLnBrk="0" hangingPunct="0">
              <a:lnSpc>
                <a:spcPct val="100000"/>
              </a:lnSpc>
              <a:spcBef>
                <a:spcPct val="20000"/>
              </a:spcBef>
              <a:spcAft>
                <a:spcPct val="0"/>
              </a:spcAft>
              <a:buClr>
                <a:srgbClr val="EB6A0A"/>
              </a:buClr>
              <a:buSzTx/>
              <a:buFont typeface="Wingdings" panose="05000000000000000000" pitchFamily="2" charset="2"/>
              <a:buNone/>
              <a:tabLst/>
              <a:defRPr sz="2000" b="0">
                <a:solidFill>
                  <a:schemeClr val="tx1"/>
                </a:solidFill>
              </a:defRPr>
            </a:lvl1pPr>
            <a:lvl2pPr marL="355600" indent="-342900">
              <a:buClr>
                <a:srgbClr val="EB6A0A"/>
              </a:buClr>
              <a:buFont typeface="Wingdings" panose="05000000000000000000" pitchFamily="2" charset="2"/>
              <a:buChar char="§"/>
              <a:defRPr sz="2000"/>
            </a:lvl2pPr>
            <a:lvl3pPr marL="560387" indent="-285750">
              <a:buClr>
                <a:srgbClr val="EB6A0A"/>
              </a:buClr>
              <a:buFont typeface="Wingdings" panose="05000000000000000000" pitchFamily="2" charset="2"/>
              <a:buChar char="§"/>
              <a:defRPr sz="2000"/>
            </a:lvl3pPr>
            <a:lvl4pPr marL="833437" indent="-285750">
              <a:buClr>
                <a:srgbClr val="EB6A0A"/>
              </a:buClr>
              <a:buFont typeface="Wingdings" panose="05000000000000000000" pitchFamily="2" charset="2"/>
              <a:buChar char="§"/>
              <a:defRPr sz="2000"/>
            </a:lvl4pPr>
            <a:lvl5pPr marL="1098550" indent="-285750">
              <a:buClr>
                <a:srgbClr val="EB6A0A"/>
              </a:buClr>
              <a:buFont typeface="Wingdings" panose="05000000000000000000" pitchFamily="2" charset="2"/>
              <a:buChar char="§"/>
              <a:defRPr sz="2000"/>
            </a:lvl5pPr>
            <a:lvl6pPr>
              <a:defRPr sz="1600"/>
            </a:lvl6pPr>
            <a:lvl7pPr>
              <a:defRPr sz="1600"/>
            </a:lvl7pPr>
            <a:lvl8pPr>
              <a:defRPr sz="1600"/>
            </a:lvl8pPr>
            <a:lvl9pPr>
              <a:defRPr sz="1600"/>
            </a:lvl9pPr>
          </a:lstStyle>
          <a:p>
            <a:pPr marL="9525" marR="0" lvl="0" indent="0" algn="l" defTabSz="914400" rtl="0" eaLnBrk="0" fontAlgn="base" latinLnBrk="0" hangingPunct="0">
              <a:lnSpc>
                <a:spcPct val="100000"/>
              </a:lnSpc>
              <a:spcBef>
                <a:spcPct val="20000"/>
              </a:spcBef>
              <a:spcAft>
                <a:spcPct val="0"/>
              </a:spcAft>
              <a:buClr>
                <a:srgbClr val="EB6A0A"/>
              </a:buClr>
              <a:buSzTx/>
              <a:buFont typeface="Wingdings" panose="05000000000000000000" pitchFamily="2" charset="2"/>
              <a:buNone/>
              <a:tabLst/>
              <a:defRPr/>
            </a:pPr>
            <a:r>
              <a:rPr lang="fr-CH" noProof="0" dirty="0"/>
              <a:t>Ajouter texte (1er niveau)</a:t>
            </a:r>
          </a:p>
          <a:p>
            <a:pPr lvl="1"/>
            <a:r>
              <a:rPr lang="fr-CH" noProof="0" dirty="0"/>
              <a:t>2ème</a:t>
            </a:r>
            <a:r>
              <a:rPr lang="de-DE" dirty="0"/>
              <a:t> </a:t>
            </a:r>
            <a:r>
              <a:rPr lang="fr-CH" noProof="0" dirty="0"/>
              <a:t>niveau</a:t>
            </a:r>
          </a:p>
          <a:p>
            <a:pPr lvl="2"/>
            <a:r>
              <a:rPr lang="fr-CH" noProof="0" dirty="0"/>
              <a:t>3ème</a:t>
            </a:r>
            <a:r>
              <a:rPr lang="de-DE" dirty="0"/>
              <a:t> </a:t>
            </a:r>
            <a:r>
              <a:rPr lang="fr-CH" noProof="0" dirty="0"/>
              <a:t>niveau</a:t>
            </a:r>
          </a:p>
          <a:p>
            <a:pPr lvl="3"/>
            <a:r>
              <a:rPr lang="fr-CH" noProof="0" dirty="0"/>
              <a:t>4ème niveau</a:t>
            </a:r>
          </a:p>
          <a:p>
            <a:pPr lvl="4"/>
            <a:r>
              <a:rPr lang="fr-CH" noProof="0" dirty="0"/>
              <a:t>5ème niveau</a:t>
            </a:r>
          </a:p>
        </p:txBody>
      </p:sp>
      <p:sp>
        <p:nvSpPr>
          <p:cNvPr id="7" name="Rectangle 65"/>
          <p:cNvSpPr>
            <a:spLocks noGrp="1" noChangeArrowheads="1"/>
          </p:cNvSpPr>
          <p:nvPr>
            <p:ph type="sldNum" sz="quarter" idx="10"/>
          </p:nvPr>
        </p:nvSpPr>
        <p:spPr/>
        <p:txBody>
          <a:bodyPr/>
          <a:lstStyle>
            <a:lvl1pPr marL="0" indent="0">
              <a:buClr>
                <a:srgbClr val="EB6A0A"/>
              </a:buClr>
              <a:buFont typeface="Wingdings" panose="05000000000000000000" pitchFamily="2" charset="2"/>
              <a:buNone/>
              <a:defRPr/>
            </a:lvl1pPr>
          </a:lstStyle>
          <a:p>
            <a:pPr>
              <a:defRPr/>
            </a:pPr>
            <a:fld id="{64F0446A-BCCD-470F-AB04-C547F93138AF}" type="slidenum">
              <a:rPr lang="de-CH" altLang="de-DE" smtClean="0"/>
              <a:pPr>
                <a:defRPr/>
              </a:pPr>
              <a:t>‹#›</a:t>
            </a:fld>
            <a:endParaRPr lang="de-CH" altLang="de-DE" dirty="0"/>
          </a:p>
        </p:txBody>
      </p:sp>
      <p:sp>
        <p:nvSpPr>
          <p:cNvPr id="8" name="Rectangle 66"/>
          <p:cNvSpPr>
            <a:spLocks noGrp="1" noChangeArrowheads="1"/>
          </p:cNvSpPr>
          <p:nvPr>
            <p:ph type="ftr" sz="quarter" idx="11"/>
          </p:nvPr>
        </p:nvSpPr>
        <p:spPr/>
        <p:txBody>
          <a:bodyPr/>
          <a:lstStyle>
            <a:lvl1pPr marL="0" indent="0">
              <a:buClr>
                <a:srgbClr val="EB6A0A"/>
              </a:buClr>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10" name="Datumsplatzhalter 1">
            <a:extLst>
              <a:ext uri="{FF2B5EF4-FFF2-40B4-BE49-F238E27FC236}">
                <a16:creationId xmlns:a16="http://schemas.microsoft.com/office/drawing/2014/main" id="{2951F318-95BE-4807-A78F-6C77A0FED839}"/>
              </a:ext>
            </a:extLst>
          </p:cNvPr>
          <p:cNvSpPr>
            <a:spLocks noGrp="1"/>
          </p:cNvSpPr>
          <p:nvPr>
            <p:ph type="dt" sz="half" idx="1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23368911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em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marL="0" indent="0">
              <a:buFont typeface="Wingdings" panose="05000000000000000000" pitchFamily="2" charset="2"/>
              <a:buNone/>
              <a:defRPr/>
            </a:lvl1pPr>
          </a:lstStyle>
          <a:p>
            <a:r>
              <a:rPr lang="fr-CH" noProof="0" dirty="0"/>
              <a:t>Ajouter titre</a:t>
            </a:r>
          </a:p>
        </p:txBody>
      </p:sp>
      <p:sp>
        <p:nvSpPr>
          <p:cNvPr id="3" name="Rectangle 65"/>
          <p:cNvSpPr>
            <a:spLocks noGrp="1" noChangeArrowheads="1"/>
          </p:cNvSpPr>
          <p:nvPr>
            <p:ph type="sldNum" sz="quarter" idx="10"/>
          </p:nvPr>
        </p:nvSpPr>
        <p:spPr/>
        <p:txBody>
          <a:bodyPr/>
          <a:lstStyle>
            <a:lvl1pPr marL="0" indent="0">
              <a:buFont typeface="Wingdings" panose="05000000000000000000" pitchFamily="2" charset="2"/>
              <a:buNone/>
              <a:defRPr/>
            </a:lvl1pPr>
          </a:lstStyle>
          <a:p>
            <a:pPr>
              <a:defRPr/>
            </a:pPr>
            <a:fld id="{1EBA1F01-F7D5-4ED7-9AD6-10AD0705235B}" type="slidenum">
              <a:rPr lang="de-CH" altLang="de-DE" smtClean="0"/>
              <a:pPr>
                <a:defRPr/>
              </a:pPr>
              <a:t>‹#›</a:t>
            </a:fld>
            <a:endParaRPr lang="de-CH" altLang="de-DE" dirty="0"/>
          </a:p>
        </p:txBody>
      </p:sp>
      <p:sp>
        <p:nvSpPr>
          <p:cNvPr id="4" name="Rectangle 66"/>
          <p:cNvSpPr>
            <a:spLocks noGrp="1" noChangeArrowheads="1"/>
          </p:cNvSpPr>
          <p:nvPr>
            <p:ph type="ftr" sz="quarter" idx="11"/>
          </p:nvPr>
        </p:nvSpPr>
        <p:spPr/>
        <p:txBody>
          <a:bodyPr/>
          <a:lstStyle>
            <a:lvl1pPr marL="0" indent="0">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6" name="Datumsplatzhalter 1">
            <a:extLst>
              <a:ext uri="{FF2B5EF4-FFF2-40B4-BE49-F238E27FC236}">
                <a16:creationId xmlns:a16="http://schemas.microsoft.com/office/drawing/2014/main" id="{6E65CC87-8822-41EB-B955-BDD980E31196}"/>
              </a:ext>
            </a:extLst>
          </p:cNvPr>
          <p:cNvSpPr>
            <a:spLocks noGrp="1"/>
          </p:cNvSpPr>
          <p:nvPr>
            <p:ph type="dt" sz="half" idx="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4724031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eulement">
    <p:spTree>
      <p:nvGrpSpPr>
        <p:cNvPr id="1" name=""/>
        <p:cNvGrpSpPr/>
        <p:nvPr/>
      </p:nvGrpSpPr>
      <p:grpSpPr>
        <a:xfrm>
          <a:off x="0" y="0"/>
          <a:ext cx="0" cy="0"/>
          <a:chOff x="0" y="0"/>
          <a:chExt cx="0" cy="0"/>
        </a:xfrm>
      </p:grpSpPr>
      <p:sp>
        <p:nvSpPr>
          <p:cNvPr id="2" name="Rectangle 65"/>
          <p:cNvSpPr>
            <a:spLocks noGrp="1" noChangeArrowheads="1"/>
          </p:cNvSpPr>
          <p:nvPr>
            <p:ph type="sldNum" sz="quarter" idx="10"/>
          </p:nvPr>
        </p:nvSpPr>
        <p:spPr/>
        <p:txBody>
          <a:bodyPr/>
          <a:lstStyle>
            <a:lvl1pPr marL="0" indent="0">
              <a:buFont typeface="Wingdings" panose="05000000000000000000" pitchFamily="2" charset="2"/>
              <a:buNone/>
              <a:defRPr/>
            </a:lvl1pPr>
          </a:lstStyle>
          <a:p>
            <a:pPr>
              <a:defRPr/>
            </a:pPr>
            <a:fld id="{E0409199-798D-4AFD-B298-44C6B86CD35C}" type="slidenum">
              <a:rPr lang="de-CH" altLang="de-DE" smtClean="0"/>
              <a:pPr>
                <a:defRPr/>
              </a:pPr>
              <a:t>‹#›</a:t>
            </a:fld>
            <a:endParaRPr lang="de-CH" altLang="de-DE" dirty="0"/>
          </a:p>
        </p:txBody>
      </p:sp>
      <p:sp>
        <p:nvSpPr>
          <p:cNvPr id="3" name="Rectangle 66"/>
          <p:cNvSpPr>
            <a:spLocks noGrp="1" noChangeArrowheads="1"/>
          </p:cNvSpPr>
          <p:nvPr>
            <p:ph type="ftr" sz="quarter" idx="11"/>
          </p:nvPr>
        </p:nvSpPr>
        <p:spPr/>
        <p:txBody>
          <a:bodyPr/>
          <a:lstStyle>
            <a:lvl1pPr marL="0" indent="0">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5" name="Datumsplatzhalter 1">
            <a:extLst>
              <a:ext uri="{FF2B5EF4-FFF2-40B4-BE49-F238E27FC236}">
                <a16:creationId xmlns:a16="http://schemas.microsoft.com/office/drawing/2014/main" id="{74C11B7C-FEDE-48CC-AB21-B9560EC41B52}"/>
              </a:ext>
            </a:extLst>
          </p:cNvPr>
          <p:cNvSpPr>
            <a:spLocks noGrp="1"/>
          </p:cNvSpPr>
          <p:nvPr>
            <p:ph type="dt" sz="half" idx="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7758064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tit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5" y="584200"/>
            <a:ext cx="3901019" cy="1152612"/>
          </a:xfrm>
        </p:spPr>
        <p:txBody>
          <a:bodyPr anchor="b"/>
          <a:lstStyle>
            <a:lvl1pPr marL="0" indent="0" algn="l">
              <a:buFont typeface="Wingdings" panose="05000000000000000000" pitchFamily="2" charset="2"/>
              <a:buNone/>
              <a:defRPr sz="2400" b="1"/>
            </a:lvl1pPr>
          </a:lstStyle>
          <a:p>
            <a:r>
              <a:rPr lang="fr-CH" noProof="0" dirty="0"/>
              <a:t>Ajouter titre</a:t>
            </a:r>
          </a:p>
        </p:txBody>
      </p:sp>
      <p:sp>
        <p:nvSpPr>
          <p:cNvPr id="3" name="Inhaltsplatzhalter 2"/>
          <p:cNvSpPr>
            <a:spLocks noGrp="1"/>
          </p:cNvSpPr>
          <p:nvPr>
            <p:ph idx="1" hasCustomPrompt="1"/>
          </p:nvPr>
        </p:nvSpPr>
        <p:spPr>
          <a:xfrm>
            <a:off x="4766734" y="584200"/>
            <a:ext cx="6705600" cy="5541964"/>
          </a:xfrm>
        </p:spPr>
        <p:txBody>
          <a:bodyPr/>
          <a:lstStyle>
            <a:lvl1pPr marL="9525" indent="0">
              <a:buClr>
                <a:srgbClr val="EB6A0A"/>
              </a:buClr>
              <a:buFont typeface="Wingdings" panose="05000000000000000000" pitchFamily="2" charset="2"/>
              <a:buNone/>
              <a:defRPr sz="2000">
                <a:solidFill>
                  <a:srgbClr val="EB6A0A"/>
                </a:solidFill>
              </a:defRPr>
            </a:lvl1pPr>
            <a:lvl2pPr marL="469900" indent="-457200">
              <a:buClr>
                <a:srgbClr val="EB6A0A"/>
              </a:buClr>
              <a:buFont typeface="Wingdings" panose="05000000000000000000" pitchFamily="2" charset="2"/>
              <a:buChar char="§"/>
              <a:defRPr sz="2000"/>
            </a:lvl2pPr>
            <a:lvl3pPr marL="617537" indent="-342900">
              <a:buClr>
                <a:srgbClr val="EB6A0A"/>
              </a:buClr>
              <a:buFont typeface="Wingdings" panose="05000000000000000000" pitchFamily="2" charset="2"/>
              <a:buChar char="§"/>
              <a:defRPr sz="2000"/>
            </a:lvl3pPr>
            <a:lvl4pPr marL="890587" indent="-342900">
              <a:buClr>
                <a:srgbClr val="EB6A0A"/>
              </a:buClr>
              <a:buFont typeface="Wingdings" panose="05000000000000000000" pitchFamily="2" charset="2"/>
              <a:buChar char="§"/>
              <a:defRPr sz="2000"/>
            </a:lvl4pPr>
            <a:lvl5pPr marL="1155700" indent="-342900">
              <a:buClr>
                <a:srgbClr val="EB6A0A"/>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fr-CH" noProof="0" dirty="0"/>
              <a:t>Ajouter sous-titre (1er niveau)</a:t>
            </a:r>
          </a:p>
          <a:p>
            <a:pPr lvl="1"/>
            <a:r>
              <a:rPr lang="fr-CH" noProof="0" dirty="0"/>
              <a:t>2ème niveau</a:t>
            </a:r>
          </a:p>
          <a:p>
            <a:pPr lvl="2"/>
            <a:r>
              <a:rPr lang="fr-CH" noProof="0" dirty="0"/>
              <a:t>3ème niveau</a:t>
            </a:r>
          </a:p>
          <a:p>
            <a:pPr lvl="3"/>
            <a:r>
              <a:rPr lang="fr-CH" noProof="0" dirty="0"/>
              <a:t>4ème niveau</a:t>
            </a:r>
          </a:p>
          <a:p>
            <a:pPr lvl="4"/>
            <a:r>
              <a:rPr lang="fr-CH" noProof="0" dirty="0"/>
              <a:t>5ème niveau</a:t>
            </a:r>
          </a:p>
        </p:txBody>
      </p:sp>
      <p:sp>
        <p:nvSpPr>
          <p:cNvPr id="4" name="Textplatzhalter 3"/>
          <p:cNvSpPr>
            <a:spLocks noGrp="1"/>
          </p:cNvSpPr>
          <p:nvPr>
            <p:ph type="body" sz="half" idx="2" hasCustomPrompt="1"/>
          </p:nvPr>
        </p:nvSpPr>
        <p:spPr>
          <a:xfrm>
            <a:off x="719665" y="1736812"/>
            <a:ext cx="3901020" cy="4389352"/>
          </a:xfrm>
        </p:spPr>
        <p:txBody>
          <a:bodyPr/>
          <a:lstStyle>
            <a:lvl1pPr marL="0" indent="0">
              <a:buClr>
                <a:srgbClr val="EB6A0A"/>
              </a:buClr>
              <a:buFont typeface="Wingdings" panose="05000000000000000000" pitchFamily="2" charset="2"/>
              <a:buNone/>
              <a:defRPr sz="14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a:t>Ajouter texte</a:t>
            </a:r>
          </a:p>
        </p:txBody>
      </p:sp>
      <p:sp>
        <p:nvSpPr>
          <p:cNvPr id="5" name="Rectangle 65"/>
          <p:cNvSpPr>
            <a:spLocks noGrp="1" noChangeArrowheads="1"/>
          </p:cNvSpPr>
          <p:nvPr>
            <p:ph type="sldNum" sz="quarter" idx="10"/>
          </p:nvPr>
        </p:nvSpPr>
        <p:spPr/>
        <p:txBody>
          <a:bodyPr/>
          <a:lstStyle>
            <a:lvl1pPr marL="0" indent="0">
              <a:buFont typeface="Wingdings" panose="05000000000000000000" pitchFamily="2" charset="2"/>
              <a:buNone/>
              <a:defRPr/>
            </a:lvl1pPr>
          </a:lstStyle>
          <a:p>
            <a:pPr>
              <a:defRPr/>
            </a:pPr>
            <a:fld id="{486EDFB2-C9E0-4D87-B1E4-773EEFC399E2}" type="slidenum">
              <a:rPr lang="de-CH" altLang="de-DE" smtClean="0"/>
              <a:pPr>
                <a:defRPr/>
              </a:pPr>
              <a:t>‹#›</a:t>
            </a:fld>
            <a:endParaRPr lang="de-CH" altLang="de-DE" dirty="0"/>
          </a:p>
        </p:txBody>
      </p:sp>
      <p:sp>
        <p:nvSpPr>
          <p:cNvPr id="6" name="Rectangle 66"/>
          <p:cNvSpPr>
            <a:spLocks noGrp="1" noChangeArrowheads="1"/>
          </p:cNvSpPr>
          <p:nvPr>
            <p:ph type="ftr" sz="quarter" idx="11"/>
          </p:nvPr>
        </p:nvSpPr>
        <p:spPr/>
        <p:txBody>
          <a:bodyPr/>
          <a:lstStyle>
            <a:lvl1pPr marL="0" indent="0">
              <a:buFont typeface="Wingdings" panose="05000000000000000000" pitchFamily="2" charset="2"/>
              <a:buNone/>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8" name="Datumsplatzhalter 1">
            <a:extLst>
              <a:ext uri="{FF2B5EF4-FFF2-40B4-BE49-F238E27FC236}">
                <a16:creationId xmlns:a16="http://schemas.microsoft.com/office/drawing/2014/main" id="{B86F235B-052B-49B2-8F92-9C953E3949D2}"/>
              </a:ext>
            </a:extLst>
          </p:cNvPr>
          <p:cNvSpPr>
            <a:spLocks noGrp="1"/>
          </p:cNvSpPr>
          <p:nvPr>
            <p:ph type="dt" sz="half" idx="1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16070286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titr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389717" y="4800600"/>
            <a:ext cx="7315200" cy="566738"/>
          </a:xfrm>
        </p:spPr>
        <p:txBody>
          <a:bodyPr anchor="b"/>
          <a:lstStyle>
            <a:lvl1pPr algn="l">
              <a:defRPr sz="2000" b="1">
                <a:solidFill>
                  <a:srgbClr val="EB6A0A"/>
                </a:solidFill>
              </a:defRPr>
            </a:lvl1pPr>
          </a:lstStyle>
          <a:p>
            <a:r>
              <a:rPr lang="fr-CH" noProof="0" dirty="0"/>
              <a:t>Ajouter sous-titre</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e-CH" noProof="0" dirty="0"/>
          </a:p>
        </p:txBody>
      </p:sp>
      <p:sp>
        <p:nvSpPr>
          <p:cNvPr id="4" name="Textplatzhalter 3"/>
          <p:cNvSpPr>
            <a:spLocks noGrp="1"/>
          </p:cNvSpPr>
          <p:nvPr>
            <p:ph type="body" sz="half" idx="2" hasCustomPrompt="1"/>
          </p:nvPr>
        </p:nvSpPr>
        <p:spPr>
          <a:xfrm>
            <a:off x="2389717" y="5367338"/>
            <a:ext cx="7315200" cy="804862"/>
          </a:xfrm>
        </p:spPr>
        <p:txBody>
          <a:bodyPr/>
          <a:lstStyle>
            <a:lvl1pPr marL="0" indent="0">
              <a:buClr>
                <a:srgbClr val="EB6A0A"/>
              </a:buClr>
              <a:buFont typeface="Wingdings" panose="05000000000000000000" pitchFamily="2" charset="2"/>
              <a:buNone/>
              <a:defRPr sz="14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a:t>Ajouter texte</a:t>
            </a:r>
          </a:p>
        </p:txBody>
      </p:sp>
      <p:sp>
        <p:nvSpPr>
          <p:cNvPr id="5" name="Rectangle 65"/>
          <p:cNvSpPr>
            <a:spLocks noGrp="1" noChangeArrowheads="1"/>
          </p:cNvSpPr>
          <p:nvPr>
            <p:ph type="sldNum" sz="quarter" idx="10"/>
          </p:nvPr>
        </p:nvSpPr>
        <p:spPr/>
        <p:txBody>
          <a:bodyPr/>
          <a:lstStyle>
            <a:lvl1pPr>
              <a:defRPr/>
            </a:lvl1pPr>
          </a:lstStyle>
          <a:p>
            <a:pPr>
              <a:defRPr/>
            </a:pPr>
            <a:fld id="{6095DC17-C781-4200-9F9F-E71B12AE3E17}" type="slidenum">
              <a:rPr lang="de-CH" altLang="de-DE"/>
              <a:pPr>
                <a:defRPr/>
              </a:pPr>
              <a:t>‹#›</a:t>
            </a:fld>
            <a:endParaRPr lang="de-CH" altLang="de-DE" dirty="0"/>
          </a:p>
        </p:txBody>
      </p:sp>
      <p:sp>
        <p:nvSpPr>
          <p:cNvPr id="6" name="Rectangle 66"/>
          <p:cNvSpPr>
            <a:spLocks noGrp="1" noChangeArrowheads="1"/>
          </p:cNvSpPr>
          <p:nvPr>
            <p:ph type="ftr" sz="quarter" idx="11"/>
          </p:nvPr>
        </p:nvSpPr>
        <p:spPr/>
        <p:txBody>
          <a:bodyPr/>
          <a:lstStyle>
            <a:lvl1pPr>
              <a:defRPr dirty="0" err="1" smtClean="0"/>
            </a:lvl1pPr>
          </a:lstStyle>
          <a:p>
            <a:pPr>
              <a:defRPr/>
            </a:pPr>
            <a:r>
              <a:rPr lang="en-US" altLang="de-DE" noProof="0"/>
              <a:t>Kick off meeting Einstein Telescope engineering services from Amberg Engineering </a:t>
            </a:r>
            <a:endParaRPr lang="fr-CH" altLang="de-DE" noProof="0" dirty="0"/>
          </a:p>
        </p:txBody>
      </p:sp>
      <p:sp>
        <p:nvSpPr>
          <p:cNvPr id="8" name="Datumsplatzhalter 1">
            <a:extLst>
              <a:ext uri="{FF2B5EF4-FFF2-40B4-BE49-F238E27FC236}">
                <a16:creationId xmlns:a16="http://schemas.microsoft.com/office/drawing/2014/main" id="{BF87EB7A-1665-4A3A-B189-41D35BDD51F3}"/>
              </a:ext>
            </a:extLst>
          </p:cNvPr>
          <p:cNvSpPr>
            <a:spLocks noGrp="1"/>
          </p:cNvSpPr>
          <p:nvPr>
            <p:ph type="dt" sz="half" idx="12"/>
          </p:nvPr>
        </p:nvSpPr>
        <p:spPr>
          <a:xfrm>
            <a:off x="5751496" y="6304235"/>
            <a:ext cx="695491"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extLst>
      <p:ext uri="{BB962C8B-B14F-4D97-AF65-F5344CB8AC3E}">
        <p14:creationId xmlns:p14="http://schemas.microsoft.com/office/powerpoint/2010/main" val="12063295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5"/>
          <p:cNvSpPr txBox="1">
            <a:spLocks noChangeArrowheads="1"/>
          </p:cNvSpPr>
          <p:nvPr/>
        </p:nvSpPr>
        <p:spPr bwMode="auto">
          <a:xfrm rot="-5400000">
            <a:off x="11157744" y="4681960"/>
            <a:ext cx="1306513" cy="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b="1">
                <a:solidFill>
                  <a:srgbClr val="7C7B6D"/>
                </a:solidFill>
                <a:latin typeface="Arial" charset="0"/>
              </a:defRPr>
            </a:lvl1pPr>
            <a:lvl2pPr marL="742950" indent="-285750" eaLnBrk="0" hangingPunct="0">
              <a:defRPr sz="2000" b="1">
                <a:solidFill>
                  <a:srgbClr val="7C7B6D"/>
                </a:solidFill>
                <a:latin typeface="Arial" charset="0"/>
              </a:defRPr>
            </a:lvl2pPr>
            <a:lvl3pPr marL="1143000" indent="-228600" eaLnBrk="0" hangingPunct="0">
              <a:defRPr sz="2000" b="1">
                <a:solidFill>
                  <a:srgbClr val="7C7B6D"/>
                </a:solidFill>
                <a:latin typeface="Arial" charset="0"/>
              </a:defRPr>
            </a:lvl3pPr>
            <a:lvl4pPr marL="1600200" indent="-228600" eaLnBrk="0" hangingPunct="0">
              <a:defRPr sz="2000" b="1">
                <a:solidFill>
                  <a:srgbClr val="7C7B6D"/>
                </a:solidFill>
                <a:latin typeface="Arial" charset="0"/>
              </a:defRPr>
            </a:lvl4pPr>
            <a:lvl5pPr marL="2057400" indent="-228600" eaLnBrk="0" hangingPunct="0">
              <a:defRPr sz="2000" b="1">
                <a:solidFill>
                  <a:srgbClr val="7C7B6D"/>
                </a:solidFill>
                <a:latin typeface="Arial" charset="0"/>
              </a:defRPr>
            </a:lvl5pPr>
            <a:lvl6pPr marL="25146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6pPr>
            <a:lvl7pPr marL="29718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7pPr>
            <a:lvl8pPr marL="34290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8pPr>
            <a:lvl9pPr marL="3886200" indent="-228600" eaLnBrk="0" fontAlgn="base" hangingPunct="0">
              <a:spcBef>
                <a:spcPct val="20000"/>
              </a:spcBef>
              <a:spcAft>
                <a:spcPct val="0"/>
              </a:spcAft>
              <a:buClr>
                <a:srgbClr val="EB6A0A"/>
              </a:buClr>
              <a:buFont typeface="Wingdings" pitchFamily="2" charset="2"/>
              <a:defRPr sz="2000" b="1">
                <a:solidFill>
                  <a:srgbClr val="7C7B6D"/>
                </a:solidFill>
                <a:latin typeface="Arial" charset="0"/>
              </a:defRPr>
            </a:lvl9pPr>
          </a:lstStyle>
          <a:p>
            <a:pPr marL="0" indent="0">
              <a:spcBef>
                <a:spcPct val="50000"/>
              </a:spcBef>
              <a:buClr>
                <a:srgbClr val="EB6A0A"/>
              </a:buClr>
              <a:buFont typeface="Wingdings" panose="05000000000000000000" pitchFamily="2" charset="2"/>
              <a:buNone/>
              <a:defRPr/>
            </a:pPr>
            <a:r>
              <a:rPr lang="de-CH" altLang="de-DE" sz="500" b="0" dirty="0">
                <a:solidFill>
                  <a:schemeClr val="tx1"/>
                </a:solidFill>
              </a:rPr>
              <a:t> </a:t>
            </a:r>
            <a:endParaRPr lang="de-CH" altLang="de-DE" sz="600" b="0" dirty="0">
              <a:solidFill>
                <a:schemeClr val="tx1"/>
              </a:solidFill>
            </a:endParaRPr>
          </a:p>
        </p:txBody>
      </p:sp>
      <p:sp>
        <p:nvSpPr>
          <p:cNvPr id="1027" name="Rectangle 52"/>
          <p:cNvSpPr>
            <a:spLocks noGrp="1" noChangeArrowheads="1"/>
          </p:cNvSpPr>
          <p:nvPr>
            <p:ph type="title"/>
          </p:nvPr>
        </p:nvSpPr>
        <p:spPr bwMode="auto">
          <a:xfrm>
            <a:off x="719667" y="584200"/>
            <a:ext cx="1075266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CH" altLang="de-DE" noProof="0" dirty="0"/>
              <a:t>Ajouter titre</a:t>
            </a:r>
          </a:p>
        </p:txBody>
      </p:sp>
      <p:sp>
        <p:nvSpPr>
          <p:cNvPr id="1028" name="Rectangle 53"/>
          <p:cNvSpPr>
            <a:spLocks noGrp="1" noChangeArrowheads="1"/>
          </p:cNvSpPr>
          <p:nvPr>
            <p:ph type="body" idx="1"/>
          </p:nvPr>
        </p:nvSpPr>
        <p:spPr bwMode="auto">
          <a:xfrm>
            <a:off x="719667" y="1268414"/>
            <a:ext cx="1075266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CH" altLang="de-DE" noProof="0" dirty="0"/>
              <a:t>Ajouter sous-titre</a:t>
            </a:r>
          </a:p>
          <a:p>
            <a:pPr lvl="0"/>
            <a:endParaRPr lang="fr-CH" altLang="de-DE" noProof="0" dirty="0"/>
          </a:p>
        </p:txBody>
      </p:sp>
      <p:sp>
        <p:nvSpPr>
          <p:cNvPr id="1089" name="Rectangle 65"/>
          <p:cNvSpPr>
            <a:spLocks noGrp="1" noChangeArrowheads="1"/>
          </p:cNvSpPr>
          <p:nvPr>
            <p:ph type="sldNum" sz="quarter" idx="4"/>
          </p:nvPr>
        </p:nvSpPr>
        <p:spPr bwMode="auto">
          <a:xfrm>
            <a:off x="719667" y="6308726"/>
            <a:ext cx="81491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eaLnBrk="0" hangingPunct="0">
              <a:spcBef>
                <a:spcPct val="0"/>
              </a:spcBef>
              <a:buClr>
                <a:srgbClr val="EB6A0A"/>
              </a:buClr>
              <a:buFont typeface="Wingdings" panose="05000000000000000000" pitchFamily="2" charset="2"/>
              <a:buNone/>
              <a:defRPr sz="1000" b="0">
                <a:solidFill>
                  <a:schemeClr val="bg2"/>
                </a:solidFill>
              </a:defRPr>
            </a:lvl1pPr>
          </a:lstStyle>
          <a:p>
            <a:pPr>
              <a:defRPr/>
            </a:pPr>
            <a:fld id="{84CC5FC2-4B3D-4EF4-A100-8C796ECE1E51}" type="slidenum">
              <a:rPr lang="de-CH" altLang="de-DE" smtClean="0"/>
              <a:pPr>
                <a:defRPr/>
              </a:pPr>
              <a:t>‹#›</a:t>
            </a:fld>
            <a:endParaRPr lang="de-CH" altLang="de-DE" dirty="0"/>
          </a:p>
        </p:txBody>
      </p:sp>
      <p:sp>
        <p:nvSpPr>
          <p:cNvPr id="1090" name="Rectangle 66"/>
          <p:cNvSpPr>
            <a:spLocks noGrp="1" noChangeArrowheads="1"/>
          </p:cNvSpPr>
          <p:nvPr>
            <p:ph type="ftr" sz="quarter" idx="3"/>
          </p:nvPr>
        </p:nvSpPr>
        <p:spPr bwMode="auto">
          <a:xfrm>
            <a:off x="719667" y="225426"/>
            <a:ext cx="1075266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eaLnBrk="0" hangingPunct="0">
              <a:spcBef>
                <a:spcPct val="0"/>
              </a:spcBef>
              <a:buClr>
                <a:srgbClr val="EB6A0A"/>
              </a:buClr>
              <a:buFont typeface="Wingdings" panose="05000000000000000000" pitchFamily="2" charset="2"/>
              <a:buNone/>
              <a:defRPr sz="1400" b="0" dirty="0" err="1" smtClean="0"/>
            </a:lvl1pPr>
          </a:lstStyle>
          <a:p>
            <a:pPr>
              <a:defRPr/>
            </a:pPr>
            <a:r>
              <a:rPr lang="en-US" altLang="de-DE"/>
              <a:t>Kick off meeting Einstein Telescope engineering services from Amberg Engineering </a:t>
            </a:r>
            <a:endParaRPr lang="de-CH" altLang="de-DE" dirty="0"/>
          </a:p>
        </p:txBody>
      </p:sp>
      <p:pic>
        <p:nvPicPr>
          <p:cNvPr id="3" name="Grafik 2">
            <a:extLst>
              <a:ext uri="{FF2B5EF4-FFF2-40B4-BE49-F238E27FC236}">
                <a16:creationId xmlns:a16="http://schemas.microsoft.com/office/drawing/2014/main" id="{3E71AC55-D964-4704-A6F0-D8F3454D5E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89473" y="6154401"/>
            <a:ext cx="1260000" cy="559473"/>
          </a:xfrm>
          <a:prstGeom prst="rect">
            <a:avLst/>
          </a:prstGeom>
        </p:spPr>
      </p:pic>
      <p:sp>
        <p:nvSpPr>
          <p:cNvPr id="2" name="Datumsplatzhalter 1">
            <a:extLst>
              <a:ext uri="{FF2B5EF4-FFF2-40B4-BE49-F238E27FC236}">
                <a16:creationId xmlns:a16="http://schemas.microsoft.com/office/drawing/2014/main" id="{CF2B5C66-C40C-4989-AE2A-DBFC8B016381}"/>
              </a:ext>
            </a:extLst>
          </p:cNvPr>
          <p:cNvSpPr>
            <a:spLocks noGrp="1"/>
          </p:cNvSpPr>
          <p:nvPr>
            <p:ph type="dt" sz="half" idx="2"/>
          </p:nvPr>
        </p:nvSpPr>
        <p:spPr>
          <a:xfrm>
            <a:off x="5771964" y="6304235"/>
            <a:ext cx="659487" cy="365125"/>
          </a:xfrm>
          <a:prstGeom prst="rect">
            <a:avLst/>
          </a:prstGeom>
        </p:spPr>
        <p:txBody>
          <a:bodyPr vert="horz" lIns="0" tIns="0" rIns="0" bIns="0" rtlCol="0" anchor="t" anchorCtr="0"/>
          <a:lstStyle>
            <a:lvl1pPr algn="l">
              <a:defRPr sz="1000" b="0">
                <a:solidFill>
                  <a:schemeClr val="bg2"/>
                </a:solidFill>
              </a:defRPr>
            </a:lvl1pPr>
          </a:lstStyle>
          <a:p>
            <a:r>
              <a:rPr lang="en-US"/>
              <a:t>20.06.2023</a:t>
            </a:r>
            <a:endParaRPr lang="de-CH"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hf hdr="0"/>
  <p:txStyles>
    <p:titleStyle>
      <a:lvl1pPr marL="0" indent="0" algn="l" rtl="0" eaLnBrk="1" fontAlgn="base" hangingPunct="1">
        <a:spcBef>
          <a:spcPct val="0"/>
        </a:spcBef>
        <a:spcAft>
          <a:spcPct val="0"/>
        </a:spcAft>
        <a:buClr>
          <a:srgbClr val="EB6A0A"/>
        </a:buClr>
        <a:buFont typeface="Wingdings" panose="05000000000000000000" pitchFamily="2" charset="2"/>
        <a:buNone/>
        <a:defRPr sz="2400" b="1">
          <a:solidFill>
            <a:srgbClr val="7C7B6D"/>
          </a:solidFill>
          <a:latin typeface="+mj-lt"/>
          <a:ea typeface="+mj-ea"/>
          <a:cs typeface="+mj-cs"/>
        </a:defRPr>
      </a:lvl1pPr>
      <a:lvl2pPr algn="l" rtl="0" eaLnBrk="1" fontAlgn="base" hangingPunct="1">
        <a:spcBef>
          <a:spcPct val="0"/>
        </a:spcBef>
        <a:spcAft>
          <a:spcPct val="0"/>
        </a:spcAft>
        <a:defRPr sz="2400" b="1">
          <a:solidFill>
            <a:srgbClr val="7C7B6D"/>
          </a:solidFill>
          <a:latin typeface="Arial" charset="0"/>
        </a:defRPr>
      </a:lvl2pPr>
      <a:lvl3pPr algn="l" rtl="0" eaLnBrk="1" fontAlgn="base" hangingPunct="1">
        <a:spcBef>
          <a:spcPct val="0"/>
        </a:spcBef>
        <a:spcAft>
          <a:spcPct val="0"/>
        </a:spcAft>
        <a:defRPr sz="2400" b="1">
          <a:solidFill>
            <a:srgbClr val="7C7B6D"/>
          </a:solidFill>
          <a:latin typeface="Arial" charset="0"/>
        </a:defRPr>
      </a:lvl3pPr>
      <a:lvl4pPr algn="l" rtl="0" eaLnBrk="1" fontAlgn="base" hangingPunct="1">
        <a:spcBef>
          <a:spcPct val="0"/>
        </a:spcBef>
        <a:spcAft>
          <a:spcPct val="0"/>
        </a:spcAft>
        <a:defRPr sz="2400" b="1">
          <a:solidFill>
            <a:srgbClr val="7C7B6D"/>
          </a:solidFill>
          <a:latin typeface="Arial" charset="0"/>
        </a:defRPr>
      </a:lvl4pPr>
      <a:lvl5pPr algn="l" rtl="0" eaLnBrk="1" fontAlgn="base" hangingPunct="1">
        <a:spcBef>
          <a:spcPct val="0"/>
        </a:spcBef>
        <a:spcAft>
          <a:spcPct val="0"/>
        </a:spcAft>
        <a:defRPr sz="2400" b="1">
          <a:solidFill>
            <a:srgbClr val="7C7B6D"/>
          </a:solidFill>
          <a:latin typeface="Arial" charset="0"/>
        </a:defRPr>
      </a:lvl5pPr>
      <a:lvl6pPr marL="457200" algn="l" rtl="0" eaLnBrk="1" fontAlgn="base" hangingPunct="1">
        <a:spcBef>
          <a:spcPct val="0"/>
        </a:spcBef>
        <a:spcAft>
          <a:spcPct val="0"/>
        </a:spcAft>
        <a:defRPr sz="2400" b="1">
          <a:solidFill>
            <a:srgbClr val="7C7B6D"/>
          </a:solidFill>
          <a:latin typeface="Arial" charset="0"/>
        </a:defRPr>
      </a:lvl6pPr>
      <a:lvl7pPr marL="914400" algn="l" rtl="0" eaLnBrk="1" fontAlgn="base" hangingPunct="1">
        <a:spcBef>
          <a:spcPct val="0"/>
        </a:spcBef>
        <a:spcAft>
          <a:spcPct val="0"/>
        </a:spcAft>
        <a:defRPr sz="2400" b="1">
          <a:solidFill>
            <a:srgbClr val="7C7B6D"/>
          </a:solidFill>
          <a:latin typeface="Arial" charset="0"/>
        </a:defRPr>
      </a:lvl7pPr>
      <a:lvl8pPr marL="1371600" algn="l" rtl="0" eaLnBrk="1" fontAlgn="base" hangingPunct="1">
        <a:spcBef>
          <a:spcPct val="0"/>
        </a:spcBef>
        <a:spcAft>
          <a:spcPct val="0"/>
        </a:spcAft>
        <a:defRPr sz="2400" b="1">
          <a:solidFill>
            <a:srgbClr val="7C7B6D"/>
          </a:solidFill>
          <a:latin typeface="Arial" charset="0"/>
        </a:defRPr>
      </a:lvl8pPr>
      <a:lvl9pPr marL="1828800" algn="l" rtl="0" eaLnBrk="1" fontAlgn="base" hangingPunct="1">
        <a:spcBef>
          <a:spcPct val="0"/>
        </a:spcBef>
        <a:spcAft>
          <a:spcPct val="0"/>
        </a:spcAft>
        <a:defRPr sz="2400" b="1">
          <a:solidFill>
            <a:srgbClr val="7C7B6D"/>
          </a:solidFill>
          <a:latin typeface="Arial" charset="0"/>
        </a:defRPr>
      </a:lvl9pPr>
    </p:titleStyle>
    <p:body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269875" indent="-257175" algn="l" rtl="0" eaLnBrk="1" fontAlgn="base" hangingPunct="1">
        <a:spcBef>
          <a:spcPct val="20000"/>
        </a:spcBef>
        <a:spcAft>
          <a:spcPct val="0"/>
        </a:spcAft>
        <a:buClr>
          <a:srgbClr val="E2003B"/>
        </a:buClr>
        <a:buFont typeface="Wingdings" pitchFamily="2" charset="2"/>
        <a:defRPr sz="2000">
          <a:solidFill>
            <a:schemeClr val="tx1"/>
          </a:solidFill>
          <a:latin typeface="+mn-lt"/>
        </a:defRPr>
      </a:lvl2pPr>
      <a:lvl3pPr marL="546100" indent="-271463" algn="l" rtl="0" eaLnBrk="1" fontAlgn="base" hangingPunct="1">
        <a:spcBef>
          <a:spcPct val="20000"/>
        </a:spcBef>
        <a:spcAft>
          <a:spcPct val="0"/>
        </a:spcAft>
        <a:buClr>
          <a:srgbClr val="EB6A0A"/>
        </a:buClr>
        <a:buFont typeface="Wingdings" pitchFamily="2" charset="2"/>
        <a:buChar char="§"/>
        <a:defRPr sz="2000">
          <a:solidFill>
            <a:schemeClr val="tx1"/>
          </a:solidFill>
          <a:latin typeface="+mn-lt"/>
        </a:defRPr>
      </a:lvl3pPr>
      <a:lvl4pPr marL="809625" indent="-261938" algn="l" rtl="0" eaLnBrk="1" fontAlgn="t" hangingPunct="1">
        <a:spcBef>
          <a:spcPct val="20000"/>
        </a:spcBef>
        <a:spcAft>
          <a:spcPct val="0"/>
        </a:spcAft>
        <a:buClr>
          <a:srgbClr val="E2003B"/>
        </a:buClr>
        <a:buFont typeface="Wingdings" pitchFamily="2" charset="2"/>
        <a:buChar char="§"/>
        <a:defRPr sz="2000">
          <a:solidFill>
            <a:schemeClr val="tx1"/>
          </a:solidFill>
          <a:latin typeface="+mn-lt"/>
        </a:defRPr>
      </a:lvl4pPr>
      <a:lvl5pPr marL="10795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F27F3-D8E0-4E98-BFF9-E9776BE1B048}"/>
              </a:ext>
            </a:extLst>
          </p:cNvPr>
          <p:cNvSpPr>
            <a:spLocks noGrp="1"/>
          </p:cNvSpPr>
          <p:nvPr>
            <p:ph type="ctrTitle"/>
          </p:nvPr>
        </p:nvSpPr>
        <p:spPr>
          <a:xfrm>
            <a:off x="719668" y="2816225"/>
            <a:ext cx="10988380" cy="1296988"/>
          </a:xfrm>
        </p:spPr>
        <p:txBody>
          <a:bodyPr/>
          <a:lstStyle/>
          <a:p>
            <a:r>
              <a:rPr lang="de-CH" dirty="0"/>
              <a:t>EINSTEIN TELESCOPE</a:t>
            </a:r>
            <a:br>
              <a:rPr lang="de-CH" dirty="0"/>
            </a:br>
            <a:r>
              <a:rPr lang="en-US" sz="2600" dirty="0">
                <a:latin typeface="Arial" panose="020B0604020202020204" pitchFamily="34" charset="0"/>
                <a:cs typeface="Times New Roman" panose="02020603050405020304" pitchFamily="18" charset="0"/>
              </a:rPr>
              <a:t>Preliminary </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workflow outline for Civil </a:t>
            </a:r>
            <a:r>
              <a:rPr lang="en-US" sz="2600" dirty="0">
                <a:latin typeface="Arial" panose="020B0604020202020204" pitchFamily="34" charset="0"/>
                <a:ea typeface="Times New Roman" panose="02020603050405020304" pitchFamily="18" charset="0"/>
                <a:cs typeface="Times New Roman" panose="02020603050405020304" pitchFamily="18" charset="0"/>
              </a:rPr>
              <a:t>E</a:t>
            </a:r>
            <a:r>
              <a:rPr lang="en-US" sz="2600" b="1" dirty="0">
                <a:effectLst/>
                <a:latin typeface="Arial" panose="020B0604020202020204" pitchFamily="34" charset="0"/>
                <a:ea typeface="Times New Roman" panose="02020603050405020304" pitchFamily="18" charset="0"/>
                <a:cs typeface="Times New Roman" panose="02020603050405020304" pitchFamily="18" charset="0"/>
              </a:rPr>
              <a:t>ngineering approach</a:t>
            </a:r>
            <a:br>
              <a:rPr lang="en-BE" sz="1800" dirty="0">
                <a:effectLst/>
                <a:latin typeface="Arial" panose="020B0604020202020204" pitchFamily="34" charset="0"/>
                <a:ea typeface="Times New Roman" panose="02020603050405020304" pitchFamily="18" charset="0"/>
                <a:cs typeface="Times New Roman" panose="02020603050405020304" pitchFamily="18" charset="0"/>
              </a:rPr>
            </a:br>
            <a:endParaRPr lang="de-CH" dirty="0"/>
          </a:p>
        </p:txBody>
      </p:sp>
      <p:sp>
        <p:nvSpPr>
          <p:cNvPr id="3" name="Untertitel 2">
            <a:extLst>
              <a:ext uri="{FF2B5EF4-FFF2-40B4-BE49-F238E27FC236}">
                <a16:creationId xmlns:a16="http://schemas.microsoft.com/office/drawing/2014/main" id="{32EBAA9E-83CB-49ED-A9CC-3E56348D5EDB}"/>
              </a:ext>
            </a:extLst>
          </p:cNvPr>
          <p:cNvSpPr>
            <a:spLocks noGrp="1"/>
          </p:cNvSpPr>
          <p:nvPr>
            <p:ph type="subTitle" sz="quarter" idx="1"/>
          </p:nvPr>
        </p:nvSpPr>
        <p:spPr/>
        <p:txBody>
          <a:bodyPr/>
          <a:lstStyle/>
          <a:p>
            <a:r>
              <a:rPr lang="de-CH" dirty="0"/>
              <a:t>ENGINEERING SERVICES  BY AMBERG ENGINEERING AG</a:t>
            </a:r>
          </a:p>
        </p:txBody>
      </p:sp>
      <p:pic>
        <p:nvPicPr>
          <p:cNvPr id="10" name="Picture 9">
            <a:extLst>
              <a:ext uri="{FF2B5EF4-FFF2-40B4-BE49-F238E27FC236}">
                <a16:creationId xmlns:a16="http://schemas.microsoft.com/office/drawing/2014/main" id="{C3C6B166-1723-12B1-1AEA-9CC8CEB8DF45}"/>
              </a:ext>
            </a:extLst>
          </p:cNvPr>
          <p:cNvPicPr>
            <a:picLocks noChangeAspect="1"/>
          </p:cNvPicPr>
          <p:nvPr/>
        </p:nvPicPr>
        <p:blipFill>
          <a:blip r:embed="rId2"/>
          <a:stretch>
            <a:fillRect/>
          </a:stretch>
        </p:blipFill>
        <p:spPr>
          <a:xfrm>
            <a:off x="9907847" y="235893"/>
            <a:ext cx="1800200" cy="628107"/>
          </a:xfrm>
          <a:prstGeom prst="rect">
            <a:avLst/>
          </a:prstGeom>
        </p:spPr>
      </p:pic>
    </p:spTree>
    <p:extLst>
      <p:ext uri="{BB962C8B-B14F-4D97-AF65-F5344CB8AC3E}">
        <p14:creationId xmlns:p14="http://schemas.microsoft.com/office/powerpoint/2010/main" val="2939707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10</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587608" y="947218"/>
            <a:ext cx="5652408" cy="488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Phase 2 : Site </a:t>
            </a:r>
            <a:r>
              <a:rPr lang="en-GB" sz="1800" dirty="0" err="1">
                <a:effectLst/>
                <a:latin typeface="Calibri" panose="020F0502020204030204" pitchFamily="34" charset="0"/>
                <a:ea typeface="Calibri" panose="020F0502020204030204" pitchFamily="34" charset="0"/>
                <a:cs typeface="Calibri" panose="020F0502020204030204" pitchFamily="34" charset="0"/>
              </a:rPr>
              <a:t>derisking</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0" lvl="0" algn="just">
              <a:lnSpc>
                <a:spcPct val="107000"/>
              </a:lnSpc>
            </a:pPr>
            <a:r>
              <a:rPr lang="en-GB" sz="1600" dirty="0">
                <a:solidFill>
                  <a:schemeClr val="tx1"/>
                </a:solidFill>
                <a:latin typeface="+mj-lt"/>
                <a:ea typeface="Calibri" panose="020F0502020204030204" pitchFamily="34" charset="0"/>
                <a:cs typeface="Calibri" panose="020F0502020204030204" pitchFamily="34" charset="0"/>
              </a:rPr>
              <a:t>Expected outcome </a:t>
            </a:r>
            <a:endParaRPr lang="en-GB" sz="1600" dirty="0">
              <a:solidFill>
                <a:schemeClr val="tx1"/>
              </a:solidFill>
              <a:effectLst/>
              <a:latin typeface="+mj-lt"/>
              <a:ea typeface="Calibri" panose="020F0502020204030204" pitchFamily="34" charset="0"/>
              <a:cs typeface="Calibri" panose="020F0502020204030204" pitchFamily="34" charset="0"/>
            </a:endParaRPr>
          </a:p>
          <a:p>
            <a:pPr marL="285750" indent="-285750" algn="just">
              <a:lnSpc>
                <a:spcPct val="107000"/>
              </a:lnSpc>
              <a:buFont typeface="Arial" panose="020B0604020202020204" pitchFamily="34" charset="0"/>
              <a:buChar char="•"/>
            </a:pPr>
            <a:r>
              <a:rPr lang="en-GB" sz="1700" b="0" dirty="0">
                <a:solidFill>
                  <a:schemeClr val="tx1"/>
                </a:solidFill>
                <a:latin typeface="Arial" panose="020B0604020202020204" pitchFamily="34" charset="0"/>
                <a:cs typeface="Arial" panose="020B0604020202020204" pitchFamily="34" charset="0"/>
              </a:rPr>
              <a:t>Delimited and reduced number of potential scenarios satisfying feasibility criteria from a geological, geotechnical and engineering point of view. </a:t>
            </a:r>
          </a:p>
          <a:p>
            <a:pPr marL="285750" indent="-285750" algn="just">
              <a:lnSpc>
                <a:spcPct val="107000"/>
              </a:lnSpc>
              <a:buFont typeface="Arial" panose="020B0604020202020204" pitchFamily="34" charset="0"/>
              <a:buChar char="•"/>
            </a:pPr>
            <a:r>
              <a:rPr lang="en-GB" sz="1700" b="0" dirty="0">
                <a:solidFill>
                  <a:schemeClr val="tx1"/>
                </a:solidFill>
                <a:latin typeface="Arial" panose="020B0604020202020204" pitchFamily="34" charset="0"/>
                <a:cs typeface="Arial" panose="020B0604020202020204" pitchFamily="34" charset="0"/>
              </a:rPr>
              <a:t>Selection of these scenarios will have into account NO-GO criteria linked to surface , noise requirements and operation (among others)</a:t>
            </a:r>
            <a:r>
              <a:rPr lang="en-GB" sz="1700" b="0" dirty="0">
                <a:solidFill>
                  <a:schemeClr val="tx1"/>
                </a:solidFill>
                <a:latin typeface="+mj-lt"/>
                <a:cs typeface="Arial" panose="020B0604020202020204" pitchFamily="34" charset="0"/>
              </a:rPr>
              <a:t>.</a:t>
            </a:r>
          </a:p>
          <a:p>
            <a:pPr marL="285750" indent="-285750" algn="just">
              <a:lnSpc>
                <a:spcPct val="107000"/>
              </a:lnSpc>
              <a:buFont typeface="Arial" panose="020B0604020202020204" pitchFamily="34" charset="0"/>
              <a:buChar char="•"/>
            </a:pPr>
            <a:r>
              <a:rPr lang="en-US" sz="1700" b="0" i="0" u="none" strike="noStrike" baseline="0" dirty="0">
                <a:solidFill>
                  <a:prstClr val="black"/>
                </a:solidFill>
                <a:latin typeface="+mj-lt"/>
              </a:rPr>
              <a:t>These scenarios may suggest different layout alternatives which might vary in  either geographical locationally, geometric definition or in depth and cross-checked with </a:t>
            </a:r>
            <a:r>
              <a:rPr lang="en-US" sz="1700" b="0" dirty="0">
                <a:solidFill>
                  <a:prstClr val="black"/>
                </a:solidFill>
                <a:latin typeface="+mj-lt"/>
              </a:rPr>
              <a:t>main stakeholders </a:t>
            </a:r>
            <a:r>
              <a:rPr lang="en-US" sz="1700" b="0" i="0" u="none" strike="noStrike" baseline="0" dirty="0">
                <a:solidFill>
                  <a:prstClr val="black"/>
                </a:solidFill>
                <a:latin typeface="+mj-lt"/>
              </a:rPr>
              <a:t>.</a:t>
            </a:r>
          </a:p>
          <a:p>
            <a:pPr marL="285750" indent="-285750" algn="just">
              <a:lnSpc>
                <a:spcPct val="107000"/>
              </a:lnSpc>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Understanding of the groundwater regime and the connectivity between subsurface hydrological system and the surface hydrology</a:t>
            </a:r>
            <a:endParaRPr lang="en-BE" sz="1700" b="0" dirty="0">
              <a:solidFill>
                <a:schemeClr val="tx1"/>
              </a:solidFill>
              <a:latin typeface="Arial" panose="020B0604020202020204" pitchFamily="34" charset="0"/>
              <a:cs typeface="Arial" panose="020B0604020202020204" pitchFamily="34" charset="0"/>
            </a:endParaRPr>
          </a:p>
          <a:p>
            <a:pPr>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E732724-B722-4291-CE8C-97CC9823D804}"/>
              </a:ext>
            </a:extLst>
          </p:cNvPr>
          <p:cNvPicPr>
            <a:picLocks noChangeAspect="1"/>
          </p:cNvPicPr>
          <p:nvPr/>
        </p:nvPicPr>
        <p:blipFill rotWithShape="1">
          <a:blip r:embed="rId3"/>
          <a:srcRect l="2616" t="7378" r="2869" b="4720"/>
          <a:stretch/>
        </p:blipFill>
        <p:spPr>
          <a:xfrm>
            <a:off x="6960096" y="1124744"/>
            <a:ext cx="4507490" cy="2160240"/>
          </a:xfrm>
          <a:prstGeom prst="rect">
            <a:avLst/>
          </a:prstGeom>
          <a:ln>
            <a:noFill/>
          </a:ln>
        </p:spPr>
      </p:pic>
      <p:pic>
        <p:nvPicPr>
          <p:cNvPr id="10" name="Picture 9">
            <a:extLst>
              <a:ext uri="{FF2B5EF4-FFF2-40B4-BE49-F238E27FC236}">
                <a16:creationId xmlns:a16="http://schemas.microsoft.com/office/drawing/2014/main" id="{B4D803E3-3A99-7B14-09C2-08C994891415}"/>
              </a:ext>
            </a:extLst>
          </p:cNvPr>
          <p:cNvPicPr>
            <a:picLocks noChangeAspect="1"/>
          </p:cNvPicPr>
          <p:nvPr/>
        </p:nvPicPr>
        <p:blipFill rotWithShape="1">
          <a:blip r:embed="rId4"/>
          <a:srcRect l="2160" r="5132" b="3622"/>
          <a:stretch/>
        </p:blipFill>
        <p:spPr>
          <a:xfrm>
            <a:off x="6903700" y="3456994"/>
            <a:ext cx="4563886" cy="1916222"/>
          </a:xfrm>
          <a:prstGeom prst="rect">
            <a:avLst/>
          </a:prstGeom>
          <a:ln>
            <a:noFill/>
          </a:ln>
        </p:spPr>
      </p:pic>
      <p:pic>
        <p:nvPicPr>
          <p:cNvPr id="11" name="Picture 10">
            <a:extLst>
              <a:ext uri="{FF2B5EF4-FFF2-40B4-BE49-F238E27FC236}">
                <a16:creationId xmlns:a16="http://schemas.microsoft.com/office/drawing/2014/main" id="{C23606EE-7A0E-17CA-192A-2E6AF7F1BED5}"/>
              </a:ext>
            </a:extLst>
          </p:cNvPr>
          <p:cNvPicPr>
            <a:picLocks noChangeAspect="1"/>
          </p:cNvPicPr>
          <p:nvPr/>
        </p:nvPicPr>
        <p:blipFill>
          <a:blip r:embed="rId5"/>
          <a:stretch>
            <a:fillRect/>
          </a:stretch>
        </p:blipFill>
        <p:spPr>
          <a:xfrm>
            <a:off x="9907847" y="235893"/>
            <a:ext cx="1800200" cy="628107"/>
          </a:xfrm>
          <a:prstGeom prst="rect">
            <a:avLst/>
          </a:prstGeom>
        </p:spPr>
      </p:pic>
      <p:sp>
        <p:nvSpPr>
          <p:cNvPr id="3" name="Datumsplatzhalter 6">
            <a:extLst>
              <a:ext uri="{FF2B5EF4-FFF2-40B4-BE49-F238E27FC236}">
                <a16:creationId xmlns:a16="http://schemas.microsoft.com/office/drawing/2014/main" id="{F8D1ABC1-7694-3171-61C8-B08B8117E5A4}"/>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6" name="Fußzeilenplatzhalter 4">
            <a:extLst>
              <a:ext uri="{FF2B5EF4-FFF2-40B4-BE49-F238E27FC236}">
                <a16:creationId xmlns:a16="http://schemas.microsoft.com/office/drawing/2014/main" id="{3594EF21-23D2-52EE-7CDB-D0865FEBA885}"/>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26889749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11</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650196" y="1016230"/>
            <a:ext cx="7750060" cy="377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Phase 3 – Scenario screening </a:t>
            </a:r>
          </a:p>
          <a:p>
            <a:pPr marL="0" lvl="0" algn="just">
              <a:lnSpc>
                <a:spcPct val="107000"/>
              </a:lnSpc>
              <a:spcAft>
                <a:spcPts val="800"/>
              </a:spcAft>
            </a:pPr>
            <a:r>
              <a:rPr lang="en-GB" sz="1600" dirty="0">
                <a:solidFill>
                  <a:schemeClr val="tx1"/>
                </a:solidFill>
                <a:latin typeface="+mj-lt"/>
                <a:ea typeface="Calibri" panose="020F0502020204030204" pitchFamily="34" charset="0"/>
                <a:cs typeface="Calibri" panose="020F0502020204030204" pitchFamily="34" charset="0"/>
              </a:rPr>
              <a:t>Approach </a:t>
            </a:r>
          </a:p>
          <a:p>
            <a:pPr marL="0" lvl="0" algn="just">
              <a:lnSpc>
                <a:spcPct val="107000"/>
              </a:lnSpc>
              <a:spcAft>
                <a:spcPts val="800"/>
              </a:spcAft>
            </a:pPr>
            <a:r>
              <a:rPr lang="en-GB" sz="1700" b="0"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GB" sz="1700" b="0" dirty="0">
                <a:solidFill>
                  <a:schemeClr val="tx1"/>
                </a:solidFill>
                <a:latin typeface="Arial" panose="020B0604020202020204" pitchFamily="34" charset="0"/>
                <a:cs typeface="Arial" panose="020B0604020202020204" pitchFamily="34" charset="0"/>
              </a:rPr>
              <a:t>ulticriteria analysis of the potential scenarios selected on Phase 2 will be conducted aiming to conclude on one and only best preferred scenario. </a:t>
            </a:r>
            <a:r>
              <a:rPr lang="nl-NL" sz="1700" dirty="0">
                <a:effectLst/>
                <a:latin typeface="Calibri" panose="020F0502020204030204" pitchFamily="34" charset="0"/>
                <a:ea typeface="Calibri" panose="020F0502020204030204" pitchFamily="34" charset="0"/>
                <a:cs typeface="Calibri" panose="020F0502020204030204" pitchFamily="34" charset="0"/>
              </a:rPr>
              <a:t> </a:t>
            </a:r>
            <a:endParaRPr kumimoji="0" lang="en-US" altLang="en-BE" sz="1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spcAft>
                <a:spcPts val="800"/>
              </a:spcAft>
              <a:buFont typeface="Arial" panose="020B0604020202020204" pitchFamily="34" charset="0"/>
              <a:buChar char="•"/>
            </a:pPr>
            <a:r>
              <a:rPr kumimoji="0" lang="en-US" altLang="en-BE" sz="1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Elaborated input from all surface involved disciplines (environmental, permitting, public acceptance </a:t>
            </a:r>
            <a:r>
              <a:rPr kumimoji="0" lang="en-US" altLang="en-BE" sz="17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etc</a:t>
            </a:r>
            <a:r>
              <a:rPr kumimoji="0" lang="en-US" altLang="en-BE" sz="1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regarding the limited number of scenarios from Phase 2</a:t>
            </a:r>
          </a:p>
          <a:p>
            <a:pPr marL="285750" lvl="0" indent="-285750" algn="just">
              <a:lnSpc>
                <a:spcPct val="107000"/>
              </a:lnSpc>
              <a:spcAft>
                <a:spcPts val="800"/>
              </a:spcAft>
              <a:buFont typeface="Arial" panose="020B0604020202020204" pitchFamily="34" charset="0"/>
              <a:buChar char="•"/>
            </a:pPr>
            <a:r>
              <a:rPr kumimoji="0" lang="en-US" altLang="en-BE" sz="1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Identification of logistic centers </a:t>
            </a:r>
          </a:p>
          <a:p>
            <a:pPr marL="285750" lvl="0" indent="-285750" algn="just">
              <a:lnSpc>
                <a:spcPct val="107000"/>
              </a:lnSpc>
              <a:spcAft>
                <a:spcPts val="800"/>
              </a:spcAft>
              <a:buFont typeface="Arial" panose="020B0604020202020204" pitchFamily="34" charset="0"/>
              <a:buChar char="•"/>
            </a:pPr>
            <a:r>
              <a:rPr kumimoji="0" lang="en-US" altLang="en-BE" sz="1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Construction constraints </a:t>
            </a:r>
          </a:p>
          <a:p>
            <a:pPr marL="285750" lvl="0" indent="-285750" algn="just">
              <a:lnSpc>
                <a:spcPct val="107000"/>
              </a:lnSpc>
              <a:spcAft>
                <a:spcPts val="800"/>
              </a:spcAft>
              <a:buFont typeface="Arial" panose="020B0604020202020204" pitchFamily="34" charset="0"/>
              <a:buChar char="•"/>
            </a:pPr>
            <a:endPar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C940477-D0F0-0CFC-612A-00BCB44D8B7E}"/>
              </a:ext>
            </a:extLst>
          </p:cNvPr>
          <p:cNvPicPr>
            <a:picLocks noChangeAspect="1"/>
          </p:cNvPicPr>
          <p:nvPr/>
        </p:nvPicPr>
        <p:blipFill>
          <a:blip r:embed="rId3"/>
          <a:stretch>
            <a:fillRect/>
          </a:stretch>
        </p:blipFill>
        <p:spPr>
          <a:xfrm>
            <a:off x="8616280" y="1610322"/>
            <a:ext cx="3381675" cy="4056424"/>
          </a:xfrm>
          <a:prstGeom prst="rect">
            <a:avLst/>
          </a:prstGeom>
        </p:spPr>
      </p:pic>
      <p:pic>
        <p:nvPicPr>
          <p:cNvPr id="9" name="Picture 8">
            <a:extLst>
              <a:ext uri="{FF2B5EF4-FFF2-40B4-BE49-F238E27FC236}">
                <a16:creationId xmlns:a16="http://schemas.microsoft.com/office/drawing/2014/main" id="{CABF18FE-F2E0-CEFF-058A-1088C017456E}"/>
              </a:ext>
            </a:extLst>
          </p:cNvPr>
          <p:cNvPicPr>
            <a:picLocks noChangeAspect="1"/>
          </p:cNvPicPr>
          <p:nvPr/>
        </p:nvPicPr>
        <p:blipFill>
          <a:blip r:embed="rId4"/>
          <a:stretch>
            <a:fillRect/>
          </a:stretch>
        </p:blipFill>
        <p:spPr>
          <a:xfrm>
            <a:off x="720783" y="4348725"/>
            <a:ext cx="8111521" cy="1827645"/>
          </a:xfrm>
          <a:prstGeom prst="rect">
            <a:avLst/>
          </a:prstGeom>
        </p:spPr>
      </p:pic>
      <p:pic>
        <p:nvPicPr>
          <p:cNvPr id="10" name="Picture 9">
            <a:extLst>
              <a:ext uri="{FF2B5EF4-FFF2-40B4-BE49-F238E27FC236}">
                <a16:creationId xmlns:a16="http://schemas.microsoft.com/office/drawing/2014/main" id="{132E99C7-CB60-646C-F3AB-4DB7C40DDD16}"/>
              </a:ext>
            </a:extLst>
          </p:cNvPr>
          <p:cNvPicPr>
            <a:picLocks noChangeAspect="1"/>
          </p:cNvPicPr>
          <p:nvPr/>
        </p:nvPicPr>
        <p:blipFill>
          <a:blip r:embed="rId5"/>
          <a:stretch>
            <a:fillRect/>
          </a:stretch>
        </p:blipFill>
        <p:spPr>
          <a:xfrm>
            <a:off x="9907847" y="235893"/>
            <a:ext cx="1800200" cy="628107"/>
          </a:xfrm>
          <a:prstGeom prst="rect">
            <a:avLst/>
          </a:prstGeom>
        </p:spPr>
      </p:pic>
      <p:sp>
        <p:nvSpPr>
          <p:cNvPr id="3" name="Datumsplatzhalter 6">
            <a:extLst>
              <a:ext uri="{FF2B5EF4-FFF2-40B4-BE49-F238E27FC236}">
                <a16:creationId xmlns:a16="http://schemas.microsoft.com/office/drawing/2014/main" id="{3E1F8627-0297-046F-C395-B50948D4C443}"/>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6" name="Fußzeilenplatzhalter 4">
            <a:extLst>
              <a:ext uri="{FF2B5EF4-FFF2-40B4-BE49-F238E27FC236}">
                <a16:creationId xmlns:a16="http://schemas.microsoft.com/office/drawing/2014/main" id="{8B709782-4DAD-C573-0FE7-87C0AEF13F65}"/>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13316931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12</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517990" y="875511"/>
            <a:ext cx="5184576" cy="4978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Phase 3 - Scenario screening </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lvl="0" algn="just">
              <a:lnSpc>
                <a:spcPct val="107000"/>
              </a:lnSpc>
              <a:spcAft>
                <a:spcPts val="800"/>
              </a:spcAft>
            </a:pPr>
            <a:r>
              <a:rPr lang="en-GB" sz="1600" dirty="0">
                <a:solidFill>
                  <a:schemeClr val="tx1"/>
                </a:solidFill>
                <a:latin typeface="+mj-lt"/>
                <a:ea typeface="Calibri" panose="020F0502020204030204" pitchFamily="34" charset="0"/>
                <a:cs typeface="Calibri" panose="020F0502020204030204" pitchFamily="34" charset="0"/>
              </a:rPr>
              <a:t>Evaluation criteria after technical validation  </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07000"/>
              </a:lnSpc>
              <a:spcAft>
                <a:spcPts val="800"/>
              </a:spcAft>
              <a:buFont typeface="Arial" panose="020B0604020202020204" pitchFamily="34" charset="0"/>
              <a:buChar char="•"/>
            </a:pPr>
            <a:r>
              <a:rPr kumimoji="0" lang="en-US" altLang="en-BE" sz="1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Planning estimation </a:t>
            </a:r>
          </a:p>
          <a:p>
            <a:pPr marL="631825" lvl="1" indent="-285750" algn="just">
              <a:lnSpc>
                <a:spcPct val="107000"/>
              </a:lnSpc>
              <a:spcAft>
                <a:spcPts val="800"/>
              </a:spcAft>
              <a:buFont typeface="Courier New" panose="02070309020205020404" pitchFamily="49" charset="0"/>
              <a:buChar char="o"/>
            </a:pPr>
            <a:r>
              <a:rPr lang="en-US" altLang="en-BE" sz="1700" dirty="0">
                <a:latin typeface="Arial" panose="020B0604020202020204" pitchFamily="34" charset="0"/>
                <a:ea typeface="Times New Roman" panose="02020603050405020304" pitchFamily="18" charset="0"/>
                <a:cs typeface="Arial" panose="020B0604020202020204" pitchFamily="34" charset="0"/>
              </a:rPr>
              <a:t>Critical path identification </a:t>
            </a:r>
          </a:p>
          <a:p>
            <a:pPr marL="631825" lvl="1" indent="-285750" algn="just">
              <a:lnSpc>
                <a:spcPct val="107000"/>
              </a:lnSpc>
              <a:spcAft>
                <a:spcPts val="800"/>
              </a:spcAft>
              <a:buFont typeface="Courier New" panose="02070309020205020404" pitchFamily="49" charset="0"/>
              <a:buChar char="o"/>
            </a:pPr>
            <a:r>
              <a:rPr kumimoji="0" lang="en-US" altLang="en-BE" sz="1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Industry technology revi</a:t>
            </a:r>
            <a:r>
              <a:rPr lang="en-US" altLang="en-BE" sz="1700" dirty="0">
                <a:latin typeface="Arial" panose="020B0604020202020204" pitchFamily="34" charset="0"/>
                <a:ea typeface="Times New Roman" panose="02020603050405020304" pitchFamily="18" charset="0"/>
                <a:cs typeface="Arial" panose="020B0604020202020204" pitchFamily="34" charset="0"/>
              </a:rPr>
              <a:t>ew</a:t>
            </a:r>
          </a:p>
          <a:p>
            <a:pPr marL="631825" lvl="1" indent="-285750" algn="just">
              <a:lnSpc>
                <a:spcPct val="107000"/>
              </a:lnSpc>
              <a:spcAft>
                <a:spcPts val="800"/>
              </a:spcAft>
              <a:buFont typeface="Courier New" panose="02070309020205020404" pitchFamily="49" charset="0"/>
              <a:buChar char="o"/>
            </a:pPr>
            <a:r>
              <a:rPr kumimoji="0" lang="en-US" altLang="en-BE" sz="1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Construction stages plan and schedule s</a:t>
            </a:r>
            <a:r>
              <a:rPr lang="en-US" altLang="en-BE" sz="1700" dirty="0">
                <a:latin typeface="Arial" panose="020B0604020202020204" pitchFamily="34" charset="0"/>
                <a:ea typeface="Times New Roman" panose="02020603050405020304" pitchFamily="18" charset="0"/>
                <a:cs typeface="Arial" panose="020B0604020202020204" pitchFamily="34" charset="0"/>
              </a:rPr>
              <a:t>cenarios </a:t>
            </a:r>
            <a:endParaRPr kumimoji="0" lang="en-US" altLang="en-BE" sz="1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lnSpc>
                <a:spcPct val="107000"/>
              </a:lnSpc>
              <a:spcAft>
                <a:spcPts val="800"/>
              </a:spcAft>
              <a:buFont typeface="Arial" panose="020B0604020202020204" pitchFamily="34" charset="0"/>
              <a:buChar char="•"/>
            </a:pPr>
            <a:r>
              <a:rPr lang="en-US" altLang="en-BE" sz="1700" b="0" dirty="0">
                <a:solidFill>
                  <a:schemeClr val="tx1"/>
                </a:solidFill>
                <a:latin typeface="Arial" panose="020B0604020202020204" pitchFamily="34" charset="0"/>
                <a:ea typeface="Times New Roman" panose="02020603050405020304" pitchFamily="18" charset="0"/>
                <a:cs typeface="Arial" panose="020B0604020202020204" pitchFamily="34" charset="0"/>
              </a:rPr>
              <a:t>Cost estimation</a:t>
            </a:r>
          </a:p>
          <a:p>
            <a:pPr marL="631825" lvl="1" indent="-285750" algn="just">
              <a:lnSpc>
                <a:spcPct val="107000"/>
              </a:lnSpc>
              <a:spcAft>
                <a:spcPts val="800"/>
              </a:spcAft>
              <a:buFont typeface="Courier New" panose="02070309020205020404" pitchFamily="49" charset="0"/>
              <a:buChar char="o"/>
            </a:pPr>
            <a:r>
              <a:rPr kumimoji="0" lang="en-US" altLang="en-BE" sz="1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Based on the planning scenarios </a:t>
            </a:r>
          </a:p>
          <a:p>
            <a:pPr marL="631825" lvl="1" indent="-285750" algn="just">
              <a:lnSpc>
                <a:spcPct val="107000"/>
              </a:lnSpc>
              <a:spcAft>
                <a:spcPts val="800"/>
              </a:spcAft>
              <a:buFont typeface="Courier New" panose="02070309020205020404" pitchFamily="49" charset="0"/>
              <a:buChar char="o"/>
            </a:pPr>
            <a:r>
              <a:rPr lang="en-US" altLang="en-BE" sz="1700" dirty="0">
                <a:latin typeface="Arial" panose="020B0604020202020204" pitchFamily="34" charset="0"/>
                <a:ea typeface="Times New Roman" panose="02020603050405020304" pitchFamily="18" charset="0"/>
                <a:cs typeface="Arial" panose="020B0604020202020204" pitchFamily="34" charset="0"/>
              </a:rPr>
              <a:t>R</a:t>
            </a:r>
            <a:r>
              <a:rPr kumimoji="0" lang="en-US" altLang="en-BE" sz="17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isk and constraints contingency margin</a:t>
            </a:r>
          </a:p>
          <a:p>
            <a:pPr marL="0" lvl="0" algn="just">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07000"/>
              </a:lnSpc>
              <a:spcAft>
                <a:spcPts val="800"/>
              </a:spcAft>
              <a:buFont typeface="Arial" panose="020B0604020202020204" pitchFamily="34" charset="0"/>
              <a:buChar char="•"/>
            </a:pPr>
            <a:endPar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ECAF3BC-214E-1B16-97BA-E74FDB8CA6BB}"/>
              </a:ext>
            </a:extLst>
          </p:cNvPr>
          <p:cNvSpPr txBox="1">
            <a:spLocks noChangeArrowheads="1"/>
          </p:cNvSpPr>
          <p:nvPr/>
        </p:nvSpPr>
        <p:spPr bwMode="auto">
          <a:xfrm>
            <a:off x="551384" y="4941388"/>
            <a:ext cx="11333231" cy="159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631825" lvl="1" indent="-285750" algn="just">
              <a:lnSpc>
                <a:spcPct val="107000"/>
              </a:lnSpc>
              <a:buFont typeface="Courier New" panose="02070309020205020404" pitchFamily="49" charset="0"/>
              <a:buChar char="o"/>
            </a:pPr>
            <a:endParaRPr lang="en-BE" sz="1600" b="0" kern="0" dirty="0">
              <a:latin typeface="Arial" panose="020B0604020202020204" pitchFamily="34" charset="0"/>
              <a:cs typeface="Arial" panose="020B0604020202020204" pitchFamily="34" charset="0"/>
            </a:endParaRPr>
          </a:p>
          <a:p>
            <a:pPr marL="0" algn="just">
              <a:lnSpc>
                <a:spcPct val="107000"/>
              </a:lnSpc>
            </a:pPr>
            <a:r>
              <a:rPr lang="en-GB" sz="1600" kern="0" dirty="0">
                <a:solidFill>
                  <a:schemeClr val="tx1"/>
                </a:solidFill>
                <a:latin typeface="Arial" panose="020B0604020202020204" pitchFamily="34" charset="0"/>
                <a:cs typeface="Arial" panose="020B0604020202020204" pitchFamily="34" charset="0"/>
              </a:rPr>
              <a:t>Outcome</a:t>
            </a:r>
            <a:r>
              <a:rPr lang="en-GB" sz="1600" b="0" kern="0" dirty="0">
                <a:solidFill>
                  <a:schemeClr val="tx1"/>
                </a:solidFill>
                <a:latin typeface="Arial" panose="020B0604020202020204" pitchFamily="34" charset="0"/>
                <a:cs typeface="Arial" panose="020B0604020202020204" pitchFamily="34" charset="0"/>
              </a:rPr>
              <a:t> : </a:t>
            </a:r>
            <a:r>
              <a:rPr lang="en-US" sz="1700" b="0" kern="0" dirty="0">
                <a:solidFill>
                  <a:schemeClr val="tx1"/>
                </a:solidFill>
                <a:latin typeface="Arial" panose="020B0604020202020204" pitchFamily="34" charset="0"/>
                <a:cs typeface="Arial" panose="020B0604020202020204" pitchFamily="34" charset="0"/>
              </a:rPr>
              <a:t>The preferred layout.</a:t>
            </a:r>
          </a:p>
          <a:p>
            <a:pPr marL="0" algn="just">
              <a:lnSpc>
                <a:spcPct val="107000"/>
              </a:lnSpc>
            </a:pPr>
            <a:r>
              <a:rPr lang="en-US" sz="1700" b="0" kern="0" dirty="0">
                <a:solidFill>
                  <a:schemeClr val="tx1"/>
                </a:solidFill>
                <a:latin typeface="Arial" panose="020B0604020202020204" pitchFamily="34" charset="0"/>
                <a:cs typeface="Arial" panose="020B0604020202020204" pitchFamily="34" charset="0"/>
              </a:rPr>
              <a:t>Validation of the Einstein Telescope construction acceptable impact both for surface and subsurface hydrological system.</a:t>
            </a:r>
          </a:p>
          <a:p>
            <a:pPr marL="0" algn="just">
              <a:lnSpc>
                <a:spcPct val="107000"/>
              </a:lnSpc>
            </a:pPr>
            <a:endParaRPr lang="en-BE" sz="1600" b="0" kern="0" dirty="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5C2BAAF5-E6C7-6DEF-C47E-3505717AE51D}"/>
              </a:ext>
            </a:extLst>
          </p:cNvPr>
          <p:cNvPicPr>
            <a:picLocks noChangeAspect="1"/>
          </p:cNvPicPr>
          <p:nvPr/>
        </p:nvPicPr>
        <p:blipFill rotWithShape="1">
          <a:blip r:embed="rId3"/>
          <a:srcRect l="-1118" t="4331" r="3851" b="-1602"/>
          <a:stretch/>
        </p:blipFill>
        <p:spPr>
          <a:xfrm>
            <a:off x="5879976" y="959858"/>
            <a:ext cx="5760640" cy="4607701"/>
          </a:xfrm>
          <a:prstGeom prst="rect">
            <a:avLst/>
          </a:prstGeom>
        </p:spPr>
      </p:pic>
      <p:pic>
        <p:nvPicPr>
          <p:cNvPr id="10" name="Picture 9">
            <a:extLst>
              <a:ext uri="{FF2B5EF4-FFF2-40B4-BE49-F238E27FC236}">
                <a16:creationId xmlns:a16="http://schemas.microsoft.com/office/drawing/2014/main" id="{AD874B6C-1556-FC55-344A-781AD80FD703}"/>
              </a:ext>
            </a:extLst>
          </p:cNvPr>
          <p:cNvPicPr>
            <a:picLocks noChangeAspect="1"/>
          </p:cNvPicPr>
          <p:nvPr/>
        </p:nvPicPr>
        <p:blipFill>
          <a:blip r:embed="rId4"/>
          <a:stretch>
            <a:fillRect/>
          </a:stretch>
        </p:blipFill>
        <p:spPr>
          <a:xfrm>
            <a:off x="9907847" y="235893"/>
            <a:ext cx="1800200" cy="628107"/>
          </a:xfrm>
          <a:prstGeom prst="rect">
            <a:avLst/>
          </a:prstGeom>
        </p:spPr>
      </p:pic>
      <p:sp>
        <p:nvSpPr>
          <p:cNvPr id="6" name="Datumsplatzhalter 6">
            <a:extLst>
              <a:ext uri="{FF2B5EF4-FFF2-40B4-BE49-F238E27FC236}">
                <a16:creationId xmlns:a16="http://schemas.microsoft.com/office/drawing/2014/main" id="{99FD3D25-3536-AF54-46EB-A105AFE37C53}"/>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8" name="Fußzeilenplatzhalter 4">
            <a:extLst>
              <a:ext uri="{FF2B5EF4-FFF2-40B4-BE49-F238E27FC236}">
                <a16:creationId xmlns:a16="http://schemas.microsoft.com/office/drawing/2014/main" id="{E040EC47-3630-92CB-39CB-EEDC59BD929D}"/>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38170137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13</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504422" y="1070880"/>
            <a:ext cx="10954344" cy="280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Phase </a:t>
            </a:r>
            <a:r>
              <a:rPr lang="en-GB" sz="1800" dirty="0">
                <a:latin typeface="Calibri" panose="020F0502020204030204" pitchFamily="34" charset="0"/>
                <a:ea typeface="Calibri" panose="020F0502020204030204" pitchFamily="34" charset="0"/>
                <a:cs typeface="Calibri" panose="020F0502020204030204" pitchFamily="34" charset="0"/>
              </a:rPr>
              <a:t>3</a:t>
            </a:r>
            <a:r>
              <a:rPr lang="en-GB" sz="1800" dirty="0">
                <a:effectLst/>
                <a:latin typeface="Calibri" panose="020F0502020204030204" pitchFamily="34" charset="0"/>
                <a:ea typeface="Calibri" panose="020F0502020204030204" pitchFamily="34" charset="0"/>
                <a:cs typeface="Calibri" panose="020F0502020204030204" pitchFamily="34" charset="0"/>
              </a:rPr>
              <a:t>- Scenario screening </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0" algn="just">
              <a:lnSpc>
                <a:spcPct val="107000"/>
              </a:lnSpc>
            </a:pPr>
            <a:r>
              <a:rPr lang="en-GB" sz="1600" kern="0" dirty="0">
                <a:solidFill>
                  <a:schemeClr val="tx1"/>
                </a:solidFill>
                <a:latin typeface="Arial" panose="020B0604020202020204" pitchFamily="34" charset="0"/>
                <a:cs typeface="Arial" panose="020B0604020202020204" pitchFamily="34" charset="0"/>
              </a:rPr>
              <a:t>Outcome</a:t>
            </a:r>
            <a:r>
              <a:rPr lang="en-GB" sz="1600" b="0" kern="0" dirty="0">
                <a:solidFill>
                  <a:schemeClr val="tx1"/>
                </a:solidFill>
                <a:latin typeface="Arial" panose="020B0604020202020204" pitchFamily="34" charset="0"/>
                <a:cs typeface="Arial" panose="020B0604020202020204" pitchFamily="34" charset="0"/>
              </a:rPr>
              <a:t> : </a:t>
            </a:r>
            <a:r>
              <a:rPr lang="en-US" sz="1700" b="0" kern="0" dirty="0">
                <a:solidFill>
                  <a:schemeClr val="tx1"/>
                </a:solidFill>
                <a:latin typeface="Arial" panose="020B0604020202020204" pitchFamily="34" charset="0"/>
                <a:cs typeface="Arial" panose="020B0604020202020204" pitchFamily="34" charset="0"/>
              </a:rPr>
              <a:t>The preferred layout.</a:t>
            </a:r>
          </a:p>
          <a:p>
            <a:pPr marL="0" algn="just">
              <a:lnSpc>
                <a:spcPct val="107000"/>
              </a:lnSpc>
            </a:pPr>
            <a:r>
              <a:rPr lang="en-US" sz="1700" b="0" kern="0" dirty="0">
                <a:solidFill>
                  <a:schemeClr val="tx1"/>
                </a:solidFill>
                <a:latin typeface="Arial" panose="020B0604020202020204" pitchFamily="34" charset="0"/>
                <a:cs typeface="Arial" panose="020B0604020202020204" pitchFamily="34" charset="0"/>
              </a:rPr>
              <a:t>Validation of the Einstein Telescope construction acceptable impact both for surface and subsurface hydrological system.</a:t>
            </a:r>
          </a:p>
          <a:p>
            <a:pPr marL="0" algn="just">
              <a:lnSpc>
                <a:spcPct val="107000"/>
              </a:lnSpc>
            </a:pPr>
            <a:r>
              <a:rPr lang="en-US" sz="1700" b="0" kern="0" dirty="0">
                <a:solidFill>
                  <a:schemeClr val="tx1"/>
                </a:solidFill>
                <a:latin typeface="Arial" panose="020B0604020202020204" pitchFamily="34" charset="0"/>
                <a:cs typeface="Arial" panose="020B0604020202020204" pitchFamily="34" charset="0"/>
              </a:rPr>
              <a:t>Sufficient input to write the Geoscience- and Geo-Engineering part of the Bid Book. </a:t>
            </a:r>
          </a:p>
          <a:p>
            <a:pPr marL="0" algn="just">
              <a:lnSpc>
                <a:spcPct val="107000"/>
              </a:lnSpc>
            </a:pPr>
            <a:endParaRPr lang="en-US" sz="1600" b="0" kern="0" dirty="0">
              <a:solidFill>
                <a:schemeClr val="tx1"/>
              </a:solidFill>
              <a:latin typeface="Arial" panose="020B0604020202020204" pitchFamily="34" charset="0"/>
              <a:cs typeface="Arial" panose="020B0604020202020204" pitchFamily="34" charset="0"/>
            </a:endParaRPr>
          </a:p>
          <a:p>
            <a:pPr marL="0" lvl="0" algn="just">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07000"/>
              </a:lnSpc>
              <a:spcAft>
                <a:spcPts val="800"/>
              </a:spcAft>
              <a:buFont typeface="Arial" panose="020B0604020202020204" pitchFamily="34" charset="0"/>
              <a:buChar char="•"/>
            </a:pPr>
            <a:endPar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6534C9-0693-2A83-6BB1-F5F74F877FFF}"/>
              </a:ext>
            </a:extLst>
          </p:cNvPr>
          <p:cNvSpPr txBox="1"/>
          <p:nvPr/>
        </p:nvSpPr>
        <p:spPr>
          <a:xfrm>
            <a:off x="504422" y="2585092"/>
            <a:ext cx="11136194" cy="2080570"/>
          </a:xfrm>
          <a:prstGeom prst="rect">
            <a:avLst/>
          </a:prstGeom>
          <a:noFill/>
        </p:spPr>
        <p:txBody>
          <a:bodyPr wrap="square">
            <a:spAutoFit/>
          </a:bodyPr>
          <a:lstStyle/>
          <a:p>
            <a:pPr marR="0" algn="just" rtl="0"/>
            <a:endParaRPr lang="en-US" sz="1700" b="0" kern="0" dirty="0">
              <a:solidFill>
                <a:schemeClr val="tx1"/>
              </a:solidFill>
              <a:latin typeface="Arial" panose="020B0604020202020204" pitchFamily="34" charset="0"/>
              <a:cs typeface="Arial" panose="020B0604020202020204" pitchFamily="34" charset="0"/>
            </a:endParaRPr>
          </a:p>
          <a:p>
            <a:pPr marR="0" algn="just" rtl="0"/>
            <a:r>
              <a:rPr lang="en-US" sz="1700" b="0" kern="0" dirty="0">
                <a:solidFill>
                  <a:schemeClr val="tx1"/>
                </a:solidFill>
                <a:latin typeface="Arial" panose="020B0604020202020204" pitchFamily="34" charset="0"/>
                <a:cs typeface="Arial" panose="020B0604020202020204" pitchFamily="34" charset="0"/>
              </a:rPr>
              <a:t>A report compiling the trajectory towards the selection of the preferred layout and the reasoning behind the final site selection will be delivered by the end of the feasibility mission.</a:t>
            </a:r>
          </a:p>
          <a:p>
            <a:pPr marR="0" algn="just" rtl="0"/>
            <a:endParaRPr lang="en-US" sz="1700" b="0" kern="0" dirty="0">
              <a:solidFill>
                <a:schemeClr val="tx1"/>
              </a:solidFill>
              <a:latin typeface="Arial" panose="020B0604020202020204" pitchFamily="34" charset="0"/>
              <a:cs typeface="Arial" panose="020B0604020202020204" pitchFamily="34" charset="0"/>
            </a:endParaRPr>
          </a:p>
          <a:p>
            <a:pPr marR="0" algn="just" rtl="0"/>
            <a:r>
              <a:rPr lang="en-US" sz="1700" b="0" kern="0" dirty="0">
                <a:solidFill>
                  <a:schemeClr val="tx1"/>
                </a:solidFill>
                <a:latin typeface="Arial" panose="020B0604020202020204" pitchFamily="34" charset="0"/>
                <a:cs typeface="Arial" panose="020B0604020202020204" pitchFamily="34" charset="0"/>
              </a:rPr>
              <a:t>Specific criteria basis for site evaluation, budget estimation, permitting validation, environmental compliance and every topic covered and treated by the feasibility study that might compromise feasibility will be properly addressed and justified. </a:t>
            </a:r>
          </a:p>
        </p:txBody>
      </p:sp>
      <p:pic>
        <p:nvPicPr>
          <p:cNvPr id="10" name="Picture 9">
            <a:extLst>
              <a:ext uri="{FF2B5EF4-FFF2-40B4-BE49-F238E27FC236}">
                <a16:creationId xmlns:a16="http://schemas.microsoft.com/office/drawing/2014/main" id="{64A8D190-E564-0910-B334-071F788EDEBD}"/>
              </a:ext>
            </a:extLst>
          </p:cNvPr>
          <p:cNvPicPr>
            <a:picLocks noChangeAspect="1"/>
          </p:cNvPicPr>
          <p:nvPr/>
        </p:nvPicPr>
        <p:blipFill>
          <a:blip r:embed="rId3"/>
          <a:stretch>
            <a:fillRect/>
          </a:stretch>
        </p:blipFill>
        <p:spPr>
          <a:xfrm>
            <a:off x="9907847" y="235893"/>
            <a:ext cx="1800200" cy="628107"/>
          </a:xfrm>
          <a:prstGeom prst="rect">
            <a:avLst/>
          </a:prstGeom>
        </p:spPr>
      </p:pic>
      <p:sp>
        <p:nvSpPr>
          <p:cNvPr id="3" name="Datumsplatzhalter 6">
            <a:extLst>
              <a:ext uri="{FF2B5EF4-FFF2-40B4-BE49-F238E27FC236}">
                <a16:creationId xmlns:a16="http://schemas.microsoft.com/office/drawing/2014/main" id="{06257D79-9CB8-37A5-0676-0FB226585945}"/>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6" name="Fußzeilenplatzhalter 4">
            <a:extLst>
              <a:ext uri="{FF2B5EF4-FFF2-40B4-BE49-F238E27FC236}">
                <a16:creationId xmlns:a16="http://schemas.microsoft.com/office/drawing/2014/main" id="{20CCD519-E5BA-6423-45B2-EE252B2B255F}"/>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30068474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Questions round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14</a:t>
            </a:fld>
            <a:endParaRPr lang="de-CH" altLang="de-DE" dirty="0"/>
          </a:p>
        </p:txBody>
      </p:sp>
      <p:sp>
        <p:nvSpPr>
          <p:cNvPr id="5" name="Fußzeilenplatzhalter 4">
            <a:extLst>
              <a:ext uri="{FF2B5EF4-FFF2-40B4-BE49-F238E27FC236}">
                <a16:creationId xmlns:a16="http://schemas.microsoft.com/office/drawing/2014/main" id="{0D7A566A-55AC-4F64-95B9-C2AC7BFB62FB}"/>
              </a:ext>
            </a:extLst>
          </p:cNvPr>
          <p:cNvSpPr>
            <a:spLocks noGrp="1"/>
          </p:cNvSpPr>
          <p:nvPr>
            <p:ph type="ftr" sz="quarter" idx="11"/>
          </p:nvPr>
        </p:nvSpPr>
        <p:spPr>
          <a:xfrm>
            <a:off x="719667" y="182777"/>
            <a:ext cx="10752667" cy="358775"/>
          </a:xfrm>
        </p:spPr>
        <p:txBody>
          <a:bodyPr/>
          <a:lstStyle/>
          <a:p>
            <a:pPr algn="l">
              <a:spcBef>
                <a:spcPts val="1800"/>
              </a:spcBef>
              <a:spcAft>
                <a:spcPts val="110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Einstein Telescope Civil Engineering approach for EMR region</a:t>
            </a:r>
            <a:endParaRPr lang="en-BE"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ECAF3BC-214E-1B16-97BA-E74FDB8CA6BB}"/>
              </a:ext>
            </a:extLst>
          </p:cNvPr>
          <p:cNvSpPr txBox="1">
            <a:spLocks noChangeArrowheads="1"/>
          </p:cNvSpPr>
          <p:nvPr/>
        </p:nvSpPr>
        <p:spPr bwMode="auto">
          <a:xfrm>
            <a:off x="719667" y="5573469"/>
            <a:ext cx="11333231" cy="64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631825" lvl="1" indent="-285750" algn="just">
              <a:lnSpc>
                <a:spcPct val="107000"/>
              </a:lnSpc>
              <a:buFont typeface="Courier New" panose="02070309020205020404" pitchFamily="49" charset="0"/>
              <a:buChar char="o"/>
            </a:pPr>
            <a:endParaRPr lang="en-BE" sz="1600" b="0" kern="0" dirty="0">
              <a:latin typeface="Arial" panose="020B0604020202020204" pitchFamily="34" charset="0"/>
              <a:cs typeface="Arial" panose="020B0604020202020204" pitchFamily="34" charset="0"/>
            </a:endParaRPr>
          </a:p>
          <a:p>
            <a:pPr marL="0" algn="just">
              <a:lnSpc>
                <a:spcPct val="107000"/>
              </a:lnSpc>
            </a:pPr>
            <a:endParaRPr lang="en-BE" sz="1600" b="0" kern="0" dirty="0">
              <a:solidFill>
                <a:schemeClr val="tx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4DA16B6-49D9-1940-4CF1-BD5B36CFC836}"/>
              </a:ext>
            </a:extLst>
          </p:cNvPr>
          <p:cNvSpPr>
            <a:spLocks noGrp="1"/>
          </p:cNvSpPr>
          <p:nvPr>
            <p:ph idx="1"/>
          </p:nvPr>
        </p:nvSpPr>
        <p:spPr>
          <a:xfrm>
            <a:off x="719667" y="3110944"/>
            <a:ext cx="10488901" cy="2376613"/>
          </a:xfrm>
        </p:spPr>
        <p:txBody>
          <a:bodyPr/>
          <a:lstStyle/>
          <a:p>
            <a:pPr algn="ctr"/>
            <a:r>
              <a:rPr lang="en-US" dirty="0"/>
              <a:t>Thank you for your attention </a:t>
            </a:r>
          </a:p>
        </p:txBody>
      </p:sp>
      <p:pic>
        <p:nvPicPr>
          <p:cNvPr id="9" name="Picture 8">
            <a:extLst>
              <a:ext uri="{FF2B5EF4-FFF2-40B4-BE49-F238E27FC236}">
                <a16:creationId xmlns:a16="http://schemas.microsoft.com/office/drawing/2014/main" id="{C550EB9A-0958-20D2-3892-3203B872243F}"/>
              </a:ext>
            </a:extLst>
          </p:cNvPr>
          <p:cNvPicPr>
            <a:picLocks noChangeAspect="1"/>
          </p:cNvPicPr>
          <p:nvPr/>
        </p:nvPicPr>
        <p:blipFill>
          <a:blip r:embed="rId3"/>
          <a:stretch>
            <a:fillRect/>
          </a:stretch>
        </p:blipFill>
        <p:spPr>
          <a:xfrm>
            <a:off x="9907847" y="235893"/>
            <a:ext cx="1800200" cy="628107"/>
          </a:xfrm>
          <a:prstGeom prst="rect">
            <a:avLst/>
          </a:prstGeom>
        </p:spPr>
      </p:pic>
      <p:sp>
        <p:nvSpPr>
          <p:cNvPr id="8" name="Datumsplatzhalter 6">
            <a:extLst>
              <a:ext uri="{FF2B5EF4-FFF2-40B4-BE49-F238E27FC236}">
                <a16:creationId xmlns:a16="http://schemas.microsoft.com/office/drawing/2014/main" id="{9D6A5F12-C71C-0660-4628-182533EC27C1}"/>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Tree>
    <p:extLst>
      <p:ext uri="{BB962C8B-B14F-4D97-AF65-F5344CB8AC3E}">
        <p14:creationId xmlns:p14="http://schemas.microsoft.com/office/powerpoint/2010/main" val="2075653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a:xfrm>
            <a:off x="719667" y="584200"/>
            <a:ext cx="10752667" cy="433388"/>
          </a:xfrm>
        </p:spPr>
        <p:txBody>
          <a:bodyPr wrap="square" anchor="t">
            <a:normAutofit/>
          </a:bodyPr>
          <a:lstStyle/>
          <a:p>
            <a:pPr lvl="0">
              <a:spcBef>
                <a:spcPts val="1800"/>
              </a:spcBef>
              <a:spcAft>
                <a:spcPts val="1100"/>
              </a:spcAft>
            </a:pPr>
            <a:r>
              <a:rPr lang="en-US" b="1" dirty="0">
                <a:effectLst/>
              </a:rPr>
              <a:t>Synoptic </a:t>
            </a:r>
            <a:r>
              <a:rPr lang="en-US" dirty="0"/>
              <a:t>s</a:t>
            </a:r>
            <a:r>
              <a:rPr lang="en-US" b="1" dirty="0">
                <a:effectLst/>
              </a:rPr>
              <a:t>tepwise approach </a:t>
            </a:r>
            <a:endParaRPr lang="en-BE" b="1" dirty="0">
              <a:effectLst/>
            </a:endParaRPr>
          </a:p>
        </p:txBody>
      </p:sp>
      <p:pic>
        <p:nvPicPr>
          <p:cNvPr id="8" name="Picture 7">
            <a:extLst>
              <a:ext uri="{FF2B5EF4-FFF2-40B4-BE49-F238E27FC236}">
                <a16:creationId xmlns:a16="http://schemas.microsoft.com/office/drawing/2014/main" id="{9B70F80B-3A4D-F64F-7D78-16F1D9C3C922}"/>
              </a:ext>
            </a:extLst>
          </p:cNvPr>
          <p:cNvPicPr>
            <a:picLocks noChangeAspect="1"/>
          </p:cNvPicPr>
          <p:nvPr/>
        </p:nvPicPr>
        <p:blipFill rotWithShape="1">
          <a:blip r:embed="rId2">
            <a:extLst>
              <a:ext uri="{28A0092B-C50C-407E-A947-70E740481C1C}">
                <a14:useLocalDpi xmlns:a14="http://schemas.microsoft.com/office/drawing/2010/main" val="0"/>
              </a:ext>
            </a:extLst>
          </a:blip>
          <a:srcRect t="1528" b="1528"/>
          <a:stretch/>
        </p:blipFill>
        <p:spPr>
          <a:xfrm>
            <a:off x="1703512" y="1227167"/>
            <a:ext cx="10104657" cy="4845277"/>
          </a:xfrm>
          <a:prstGeom prst="rect">
            <a:avLst/>
          </a:prstGeom>
          <a:noFill/>
        </p:spPr>
      </p:pic>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a:xfrm>
            <a:off x="719667" y="6308726"/>
            <a:ext cx="814917" cy="250825"/>
          </a:xfrm>
        </p:spPr>
        <p:txBody>
          <a:bodyPr wrap="square" anchor="t">
            <a:normAutofit/>
          </a:bodyPr>
          <a:lstStyle/>
          <a:p>
            <a:pPr>
              <a:spcAft>
                <a:spcPts val="600"/>
              </a:spcAft>
              <a:defRPr/>
            </a:pPr>
            <a:fld id="{2F4FB520-F8CB-4016-8525-07907D54AF10}" type="slidenum">
              <a:rPr lang="de-CH" altLang="de-DE" smtClean="0"/>
              <a:pPr>
                <a:spcAft>
                  <a:spcPts val="600"/>
                </a:spcAft>
                <a:defRPr/>
              </a:pPr>
              <a:t>2</a:t>
            </a:fld>
            <a:endParaRPr lang="de-CH" altLang="de-DE"/>
          </a:p>
        </p:txBody>
      </p:sp>
      <p:sp>
        <p:nvSpPr>
          <p:cNvPr id="5" name="Fußzeilenplatzhalter 4">
            <a:extLst>
              <a:ext uri="{FF2B5EF4-FFF2-40B4-BE49-F238E27FC236}">
                <a16:creationId xmlns:a16="http://schemas.microsoft.com/office/drawing/2014/main" id="{0D7A566A-55AC-4F64-95B9-C2AC7BFB62FB}"/>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latin typeface="Arial" panose="020B0604020202020204" pitchFamily="34" charset="0"/>
                <a:cs typeface="Times New Roman" panose="02020603050405020304" pitchFamily="18" charset="0"/>
              </a:rPr>
              <a:t>Preliminary workflow outline for Civil Engineering approach</a:t>
            </a:r>
            <a:endParaRPr lang="en-BE" dirty="0">
              <a:effectLst/>
            </a:endParaRPr>
          </a:p>
        </p:txBody>
      </p:sp>
      <p:sp>
        <p:nvSpPr>
          <p:cNvPr id="7" name="Datumsplatzhalter 6">
            <a:extLst>
              <a:ext uri="{FF2B5EF4-FFF2-40B4-BE49-F238E27FC236}">
                <a16:creationId xmlns:a16="http://schemas.microsoft.com/office/drawing/2014/main" id="{8808F25F-77D7-4387-822C-4D9DA82002D4}"/>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pic>
        <p:nvPicPr>
          <p:cNvPr id="6" name="Picture 5">
            <a:extLst>
              <a:ext uri="{FF2B5EF4-FFF2-40B4-BE49-F238E27FC236}">
                <a16:creationId xmlns:a16="http://schemas.microsoft.com/office/drawing/2014/main" id="{7F44CFC1-4E56-2535-BE9F-1914C5B30E25}"/>
              </a:ext>
            </a:extLst>
          </p:cNvPr>
          <p:cNvPicPr>
            <a:picLocks noChangeAspect="1"/>
          </p:cNvPicPr>
          <p:nvPr/>
        </p:nvPicPr>
        <p:blipFill>
          <a:blip r:embed="rId3"/>
          <a:stretch>
            <a:fillRect/>
          </a:stretch>
        </p:blipFill>
        <p:spPr>
          <a:xfrm>
            <a:off x="9907847" y="235893"/>
            <a:ext cx="1800200" cy="628107"/>
          </a:xfrm>
          <a:prstGeom prst="rect">
            <a:avLst/>
          </a:prstGeom>
        </p:spPr>
      </p:pic>
      <p:pic>
        <p:nvPicPr>
          <p:cNvPr id="3" name="Picture 2">
            <a:extLst>
              <a:ext uri="{FF2B5EF4-FFF2-40B4-BE49-F238E27FC236}">
                <a16:creationId xmlns:a16="http://schemas.microsoft.com/office/drawing/2014/main" id="{0AC3B235-1E94-ED5D-60C4-342A413FB82E}"/>
              </a:ext>
            </a:extLst>
          </p:cNvPr>
          <p:cNvPicPr>
            <a:picLocks noChangeAspect="1"/>
          </p:cNvPicPr>
          <p:nvPr/>
        </p:nvPicPr>
        <p:blipFill>
          <a:blip r:embed="rId4"/>
          <a:stretch>
            <a:fillRect/>
          </a:stretch>
        </p:blipFill>
        <p:spPr>
          <a:xfrm>
            <a:off x="310051" y="1340768"/>
            <a:ext cx="1393461" cy="768190"/>
          </a:xfrm>
          <a:prstGeom prst="rect">
            <a:avLst/>
          </a:prstGeom>
        </p:spPr>
      </p:pic>
    </p:spTree>
    <p:extLst>
      <p:ext uri="{BB962C8B-B14F-4D97-AF65-F5344CB8AC3E}">
        <p14:creationId xmlns:p14="http://schemas.microsoft.com/office/powerpoint/2010/main" val="2638803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a:xfrm>
            <a:off x="719667" y="584200"/>
            <a:ext cx="10752667" cy="433388"/>
          </a:xfrm>
        </p:spPr>
        <p:txBody>
          <a:bodyPr wrap="square" anchor="t">
            <a:normAutofit/>
          </a:bodyPr>
          <a:lstStyle/>
          <a:p>
            <a:r>
              <a:rPr lang="de-CH" dirty="0"/>
              <a:t>Quality approach </a:t>
            </a:r>
          </a:p>
        </p:txBody>
      </p:sp>
      <p:pic>
        <p:nvPicPr>
          <p:cNvPr id="8" name="Picture 7">
            <a:extLst>
              <a:ext uri="{FF2B5EF4-FFF2-40B4-BE49-F238E27FC236}">
                <a16:creationId xmlns:a16="http://schemas.microsoft.com/office/drawing/2014/main" id="{256DD83C-7D9D-6A67-6F3A-1EBB759EA1D7}"/>
              </a:ext>
            </a:extLst>
          </p:cNvPr>
          <p:cNvPicPr>
            <a:picLocks noChangeAspect="1"/>
          </p:cNvPicPr>
          <p:nvPr/>
        </p:nvPicPr>
        <p:blipFill>
          <a:blip r:embed="rId3"/>
          <a:stretch>
            <a:fillRect/>
          </a:stretch>
        </p:blipFill>
        <p:spPr>
          <a:xfrm>
            <a:off x="4727848" y="1289261"/>
            <a:ext cx="7137628" cy="4672840"/>
          </a:xfrm>
          <a:prstGeom prst="rect">
            <a:avLst/>
          </a:prstGeom>
          <a:noFill/>
        </p:spPr>
      </p:pic>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a:xfrm>
            <a:off x="719667" y="6308726"/>
            <a:ext cx="814917" cy="250825"/>
          </a:xfrm>
        </p:spPr>
        <p:txBody>
          <a:bodyPr wrap="square" anchor="t">
            <a:normAutofit/>
          </a:bodyPr>
          <a:lstStyle/>
          <a:p>
            <a:pPr>
              <a:spcAft>
                <a:spcPts val="600"/>
              </a:spcAft>
              <a:defRPr/>
            </a:pPr>
            <a:fld id="{2F4FB520-F8CB-4016-8525-07907D54AF10}" type="slidenum">
              <a:rPr lang="de-CH" altLang="de-DE" smtClean="0"/>
              <a:pPr>
                <a:spcAft>
                  <a:spcPts val="600"/>
                </a:spcAft>
                <a:defRPr/>
              </a:pPr>
              <a:t>3</a:t>
            </a:fld>
            <a:endParaRPr lang="de-CH" altLang="de-DE"/>
          </a:p>
        </p:txBody>
      </p:sp>
      <p:sp>
        <p:nvSpPr>
          <p:cNvPr id="5" name="Fußzeilenplatzhalter 4">
            <a:extLst>
              <a:ext uri="{FF2B5EF4-FFF2-40B4-BE49-F238E27FC236}">
                <a16:creationId xmlns:a16="http://schemas.microsoft.com/office/drawing/2014/main" id="{0D7A566A-55AC-4F64-95B9-C2AC7BFB62FB}"/>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pic>
        <p:nvPicPr>
          <p:cNvPr id="6" name="Picture 5">
            <a:extLst>
              <a:ext uri="{FF2B5EF4-FFF2-40B4-BE49-F238E27FC236}">
                <a16:creationId xmlns:a16="http://schemas.microsoft.com/office/drawing/2014/main" id="{3A12D7BB-2751-056C-A01F-36DB8A47EDE1}"/>
              </a:ext>
            </a:extLst>
          </p:cNvPr>
          <p:cNvPicPr>
            <a:picLocks noChangeAspect="1"/>
          </p:cNvPicPr>
          <p:nvPr/>
        </p:nvPicPr>
        <p:blipFill>
          <a:blip r:embed="rId4"/>
          <a:stretch>
            <a:fillRect/>
          </a:stretch>
        </p:blipFill>
        <p:spPr>
          <a:xfrm>
            <a:off x="9907847" y="235893"/>
            <a:ext cx="1800200" cy="628107"/>
          </a:xfrm>
          <a:prstGeom prst="rect">
            <a:avLst/>
          </a:prstGeom>
        </p:spPr>
      </p:pic>
      <p:sp>
        <p:nvSpPr>
          <p:cNvPr id="3" name="Datumsplatzhalter 6">
            <a:extLst>
              <a:ext uri="{FF2B5EF4-FFF2-40B4-BE49-F238E27FC236}">
                <a16:creationId xmlns:a16="http://schemas.microsoft.com/office/drawing/2014/main" id="{2CCEB4E5-F6E5-D26C-EA69-6BB9309991B6}"/>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9" name="Content Placeholder 2">
            <a:extLst>
              <a:ext uri="{FF2B5EF4-FFF2-40B4-BE49-F238E27FC236}">
                <a16:creationId xmlns:a16="http://schemas.microsoft.com/office/drawing/2014/main" id="{7E797F10-BCC2-729A-F6A7-8FB01E54805F}"/>
              </a:ext>
            </a:extLst>
          </p:cNvPr>
          <p:cNvSpPr txBox="1">
            <a:spLocks/>
          </p:cNvSpPr>
          <p:nvPr/>
        </p:nvSpPr>
        <p:spPr bwMode="auto">
          <a:xfrm>
            <a:off x="719667" y="1628800"/>
            <a:ext cx="3967152" cy="252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285750" indent="-285750">
              <a:spcAft>
                <a:spcPts val="1100"/>
              </a:spcAft>
              <a:buFont typeface="Wingdings" panose="05000000000000000000" pitchFamily="2" charset="2"/>
              <a:buChar char="§"/>
            </a:pPr>
            <a:r>
              <a:rPr lang="en-US" sz="1800" b="0" kern="0" dirty="0">
                <a:solidFill>
                  <a:schemeClr val="tx1"/>
                </a:solidFill>
              </a:rPr>
              <a:t>Criteria for qualitative risk assessment</a:t>
            </a:r>
          </a:p>
          <a:p>
            <a:pPr marL="285750" indent="-285750">
              <a:spcAft>
                <a:spcPts val="1100"/>
              </a:spcAft>
              <a:buFont typeface="Wingdings" panose="05000000000000000000" pitchFamily="2" charset="2"/>
              <a:buChar char="§"/>
            </a:pPr>
            <a:r>
              <a:rPr lang="en-US" sz="1800" b="0" kern="0" dirty="0">
                <a:solidFill>
                  <a:schemeClr val="tx1"/>
                </a:solidFill>
              </a:rPr>
              <a:t>Planning compliance </a:t>
            </a:r>
          </a:p>
          <a:p>
            <a:pPr marL="285750" indent="-285750">
              <a:spcAft>
                <a:spcPts val="1100"/>
              </a:spcAft>
              <a:buFont typeface="Wingdings" panose="05000000000000000000" pitchFamily="2" charset="2"/>
              <a:buChar char="§"/>
            </a:pPr>
            <a:r>
              <a:rPr lang="en-US" sz="1800" b="0" kern="0" dirty="0">
                <a:solidFill>
                  <a:schemeClr val="tx1"/>
                </a:solidFill>
              </a:rPr>
              <a:t>Resources availability</a:t>
            </a:r>
          </a:p>
          <a:p>
            <a:pPr marL="285750" indent="-285750">
              <a:spcAft>
                <a:spcPts val="1100"/>
              </a:spcAft>
              <a:buFont typeface="Wingdings" panose="05000000000000000000" pitchFamily="2" charset="2"/>
              <a:buChar char="§"/>
            </a:pPr>
            <a:r>
              <a:rPr lang="en-US" sz="1800" b="0" kern="0" dirty="0">
                <a:solidFill>
                  <a:schemeClr val="tx1"/>
                </a:solidFill>
              </a:rPr>
              <a:t>Countermeasures for foreseen perturbations </a:t>
            </a:r>
          </a:p>
          <a:p>
            <a:pPr marL="285750" indent="-285750">
              <a:spcAft>
                <a:spcPts val="1100"/>
              </a:spcAft>
              <a:buFont typeface="Wingdings" panose="05000000000000000000" pitchFamily="2" charset="2"/>
              <a:buChar char="§"/>
            </a:pPr>
            <a:r>
              <a:rPr lang="en-US" sz="1800" b="0" kern="0" dirty="0">
                <a:solidFill>
                  <a:schemeClr val="tx1"/>
                </a:solidFill>
              </a:rPr>
              <a:t>Unforeseen circumstances mitigation </a:t>
            </a:r>
          </a:p>
          <a:p>
            <a:pPr marL="285750" indent="-285750">
              <a:spcAft>
                <a:spcPts val="1100"/>
              </a:spcAft>
              <a:buFont typeface="Wingdings" panose="05000000000000000000" pitchFamily="2" charset="2"/>
              <a:buChar char="§"/>
            </a:pPr>
            <a:endParaRPr lang="en-US" sz="1600" b="0" kern="0" dirty="0">
              <a:solidFill>
                <a:schemeClr val="tx1"/>
              </a:solidFill>
            </a:endParaRPr>
          </a:p>
        </p:txBody>
      </p:sp>
    </p:spTree>
    <p:extLst>
      <p:ext uri="{BB962C8B-B14F-4D97-AF65-F5344CB8AC3E}">
        <p14:creationId xmlns:p14="http://schemas.microsoft.com/office/powerpoint/2010/main" val="24547998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a:xfrm>
            <a:off x="719667" y="548448"/>
            <a:ext cx="10752667" cy="433388"/>
          </a:xfrm>
        </p:spPr>
        <p:txBody>
          <a:bodyPr/>
          <a:lstStyle/>
          <a:p>
            <a:r>
              <a:rPr lang="de-CH" dirty="0"/>
              <a:t>EMR Geological Region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4</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829251" y="2167931"/>
            <a:ext cx="512273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B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has been outpointed that rock formations originate from the Devonian, Famennian age have a better quality than the overlaying </a:t>
            </a:r>
            <a:r>
              <a:rPr kumimoji="0" lang="en-US" altLang="en-BE" sz="16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Namurian</a:t>
            </a:r>
            <a:r>
              <a:rPr kumimoji="0" lang="en-US" altLang="en-BE"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(Upper-Carboniferous rock).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BE" sz="1600" b="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 uplift or </a:t>
            </a:r>
            <a:r>
              <a:rPr kumimoji="0" lang="en-US" altLang="en-BE" sz="16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upthrusted</a:t>
            </a:r>
            <a:r>
              <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area has been identified in the Netherlands – Belgium border region, where the Famennian formation can be observed at + 50m NN/TAW.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BE" sz="1600" b="0" dirty="0">
                <a:solidFill>
                  <a:schemeClr val="tx1"/>
                </a:solidFill>
                <a:latin typeface="Arial" panose="020B0604020202020204" pitchFamily="34" charset="0"/>
                <a:ea typeface="Calibri" panose="020F0502020204030204" pitchFamily="34" charset="0"/>
                <a:cs typeface="Arial" panose="020B0604020202020204" pitchFamily="34" charset="0"/>
              </a:rPr>
              <a:t>A first borehole campaign including 10 boreholes has been defined and tendered for a better identification and assessment of this rock mass</a:t>
            </a:r>
          </a:p>
          <a:p>
            <a:pPr marL="0" marR="0" lvl="0" algn="just" defTabSz="914400" rtl="0" eaLnBrk="0" fontAlgn="base" latinLnBrk="0" hangingPunct="0">
              <a:lnSpc>
                <a:spcPct val="100000"/>
              </a:lnSpc>
              <a:spcBef>
                <a:spcPct val="0"/>
              </a:spcBef>
              <a:spcAft>
                <a:spcPct val="0"/>
              </a:spcAft>
              <a:buClrTx/>
              <a:buSzTx/>
              <a:tabLst/>
            </a:pPr>
            <a:endPar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CCACCE7-7CE9-1BA6-8A38-DC826838FF3A}"/>
              </a:ext>
            </a:extLst>
          </p:cNvPr>
          <p:cNvPicPr>
            <a:picLocks noChangeAspect="1"/>
          </p:cNvPicPr>
          <p:nvPr/>
        </p:nvPicPr>
        <p:blipFill>
          <a:blip r:embed="rId3"/>
          <a:stretch>
            <a:fillRect/>
          </a:stretch>
        </p:blipFill>
        <p:spPr>
          <a:xfrm>
            <a:off x="6697939" y="1513033"/>
            <a:ext cx="5010108" cy="3710806"/>
          </a:xfrm>
          <a:prstGeom prst="rect">
            <a:avLst/>
          </a:prstGeom>
        </p:spPr>
      </p:pic>
      <p:sp>
        <p:nvSpPr>
          <p:cNvPr id="12" name="Rectangle 2">
            <a:extLst>
              <a:ext uri="{FF2B5EF4-FFF2-40B4-BE49-F238E27FC236}">
                <a16:creationId xmlns:a16="http://schemas.microsoft.com/office/drawing/2014/main" id="{C98E6CAA-55A5-3401-31AD-E6A4AAD6F805}"/>
              </a:ext>
            </a:extLst>
          </p:cNvPr>
          <p:cNvSpPr txBox="1">
            <a:spLocks noChangeArrowheads="1"/>
          </p:cNvSpPr>
          <p:nvPr/>
        </p:nvSpPr>
        <p:spPr bwMode="auto">
          <a:xfrm>
            <a:off x="5951984" y="4971724"/>
            <a:ext cx="50318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0" algn="just" eaLnBrk="0" hangingPunct="0">
              <a:spcBef>
                <a:spcPct val="0"/>
              </a:spcBef>
              <a:buClrTx/>
            </a:pPr>
            <a:endParaRPr lang="en-US" altLang="en-BE" sz="1600" b="0" kern="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algn="just" eaLnBrk="0" hangingPunct="0">
              <a:spcBef>
                <a:spcPct val="0"/>
              </a:spcBef>
              <a:buClrTx/>
            </a:pPr>
            <a:endParaRPr lang="en-US" altLang="en-BE" sz="1600" b="0" kern="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algn="just" eaLnBrk="0" hangingPunct="0">
              <a:spcBef>
                <a:spcPct val="0"/>
              </a:spcBef>
              <a:buClrTx/>
            </a:pPr>
            <a:r>
              <a:rPr lang="en-US" altLang="en-BE" sz="1600" b="0" kern="0" dirty="0">
                <a:solidFill>
                  <a:schemeClr val="tx1"/>
                </a:solidFill>
                <a:latin typeface="Arial" panose="020B0604020202020204" pitchFamily="34" charset="0"/>
                <a:ea typeface="Calibri" panose="020F0502020204030204" pitchFamily="34" charset="0"/>
                <a:cs typeface="Arial" panose="020B0604020202020204" pitchFamily="34" charset="0"/>
              </a:rPr>
              <a:t>               Planned boreholes in Phase 1 </a:t>
            </a:r>
            <a:endParaRPr lang="en-US" altLang="en-BE" sz="1600" b="0" kern="0" dirty="0">
              <a:solidFill>
                <a:schemeClr val="tx1"/>
              </a:solidFill>
              <a:latin typeface="Arial" panose="020B0604020202020204" pitchFamily="34" charset="0"/>
            </a:endParaRPr>
          </a:p>
        </p:txBody>
      </p:sp>
      <p:pic>
        <p:nvPicPr>
          <p:cNvPr id="13" name="Picture 12">
            <a:extLst>
              <a:ext uri="{FF2B5EF4-FFF2-40B4-BE49-F238E27FC236}">
                <a16:creationId xmlns:a16="http://schemas.microsoft.com/office/drawing/2014/main" id="{920F7C6A-36CD-2AC7-CEDE-39473C24F05A}"/>
              </a:ext>
            </a:extLst>
          </p:cNvPr>
          <p:cNvPicPr>
            <a:picLocks noChangeAspect="1"/>
          </p:cNvPicPr>
          <p:nvPr/>
        </p:nvPicPr>
        <p:blipFill>
          <a:blip r:embed="rId4"/>
          <a:stretch>
            <a:fillRect/>
          </a:stretch>
        </p:blipFill>
        <p:spPr>
          <a:xfrm>
            <a:off x="6528048" y="5455460"/>
            <a:ext cx="306189" cy="338995"/>
          </a:xfrm>
          <a:prstGeom prst="rect">
            <a:avLst/>
          </a:prstGeom>
        </p:spPr>
      </p:pic>
      <p:pic>
        <p:nvPicPr>
          <p:cNvPr id="18" name="Picture 17">
            <a:extLst>
              <a:ext uri="{FF2B5EF4-FFF2-40B4-BE49-F238E27FC236}">
                <a16:creationId xmlns:a16="http://schemas.microsoft.com/office/drawing/2014/main" id="{8A6F488D-310C-BEDF-C354-4BEB28319402}"/>
              </a:ext>
            </a:extLst>
          </p:cNvPr>
          <p:cNvPicPr>
            <a:picLocks noChangeAspect="1"/>
          </p:cNvPicPr>
          <p:nvPr/>
        </p:nvPicPr>
        <p:blipFill rotWithShape="1">
          <a:blip r:embed="rId5"/>
          <a:srcRect/>
          <a:stretch/>
        </p:blipFill>
        <p:spPr>
          <a:xfrm>
            <a:off x="558394" y="1241311"/>
            <a:ext cx="1952380" cy="826007"/>
          </a:xfrm>
          <a:prstGeom prst="rect">
            <a:avLst/>
          </a:prstGeom>
        </p:spPr>
      </p:pic>
      <p:pic>
        <p:nvPicPr>
          <p:cNvPr id="3" name="Picture 2">
            <a:extLst>
              <a:ext uri="{FF2B5EF4-FFF2-40B4-BE49-F238E27FC236}">
                <a16:creationId xmlns:a16="http://schemas.microsoft.com/office/drawing/2014/main" id="{93CDE56E-E8AC-A0F6-5A86-0728C5C6F467}"/>
              </a:ext>
            </a:extLst>
          </p:cNvPr>
          <p:cNvPicPr>
            <a:picLocks noChangeAspect="1"/>
          </p:cNvPicPr>
          <p:nvPr/>
        </p:nvPicPr>
        <p:blipFill>
          <a:blip r:embed="rId6"/>
          <a:stretch>
            <a:fillRect/>
          </a:stretch>
        </p:blipFill>
        <p:spPr>
          <a:xfrm>
            <a:off x="9907847" y="235893"/>
            <a:ext cx="1800200" cy="628107"/>
          </a:xfrm>
          <a:prstGeom prst="rect">
            <a:avLst/>
          </a:prstGeom>
        </p:spPr>
      </p:pic>
      <p:sp>
        <p:nvSpPr>
          <p:cNvPr id="9" name="Datumsplatzhalter 6">
            <a:extLst>
              <a:ext uri="{FF2B5EF4-FFF2-40B4-BE49-F238E27FC236}">
                <a16:creationId xmlns:a16="http://schemas.microsoft.com/office/drawing/2014/main" id="{A07C37B3-4C43-EEB1-0B4A-8A0B45174A2A}"/>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11" name="Fußzeilenplatzhalter 4">
            <a:extLst>
              <a:ext uri="{FF2B5EF4-FFF2-40B4-BE49-F238E27FC236}">
                <a16:creationId xmlns:a16="http://schemas.microsoft.com/office/drawing/2014/main" id="{BCD9C569-11B8-6F54-AC2E-A519F513D52B}"/>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37422683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5</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485682" y="1306826"/>
            <a:ext cx="11220636" cy="449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Phase 1 : Subsurface characterization</a:t>
            </a:r>
          </a:p>
          <a:p>
            <a:pPr marL="0" lvl="0" algn="just">
              <a:lnSpc>
                <a:spcPct val="107000"/>
              </a:lnSpc>
            </a:pPr>
            <a:r>
              <a:rPr lang="en-GB" sz="1700" b="0" dirty="0">
                <a:solidFill>
                  <a:schemeClr val="tx1"/>
                </a:solidFill>
                <a:latin typeface="Arial" panose="020B0604020202020204" pitchFamily="34" charset="0"/>
                <a:cs typeface="Arial" panose="020B0604020202020204" pitchFamily="34" charset="0"/>
              </a:rPr>
              <a:t>Aims at laying out the geological foundation of the region, from a structural, stratigraphic, geohydrological and geotechnical perspective. </a:t>
            </a:r>
          </a:p>
          <a:p>
            <a:pPr marL="0" lvl="0" algn="just">
              <a:lnSpc>
                <a:spcPct val="107000"/>
              </a:lnSpc>
            </a:pPr>
            <a:endParaRPr lang="en-GB" sz="1700" b="0" dirty="0">
              <a:solidFill>
                <a:schemeClr val="tx1"/>
              </a:solidFill>
              <a:latin typeface="Arial" panose="020B0604020202020204" pitchFamily="34" charset="0"/>
              <a:cs typeface="Arial" panose="020B0604020202020204" pitchFamily="34" charset="0"/>
            </a:endParaRPr>
          </a:p>
          <a:p>
            <a:pPr marL="0" algn="just">
              <a:lnSpc>
                <a:spcPct val="107000"/>
              </a:lnSpc>
            </a:pPr>
            <a:r>
              <a:rPr lang="en-GB" sz="1700" b="0" dirty="0">
                <a:solidFill>
                  <a:schemeClr val="tx1"/>
                </a:solidFill>
                <a:latin typeface="Arial" panose="020B0604020202020204" pitchFamily="34" charset="0"/>
                <a:cs typeface="Arial" panose="020B0604020202020204" pitchFamily="34" charset="0"/>
              </a:rPr>
              <a:t>The exploration deals with regional geological </a:t>
            </a:r>
            <a:r>
              <a:rPr lang="en-GB" sz="1700" b="0" dirty="0" err="1">
                <a:solidFill>
                  <a:schemeClr val="tx1"/>
                </a:solidFill>
                <a:latin typeface="Arial" panose="020B0604020202020204" pitchFamily="34" charset="0"/>
                <a:cs typeface="Arial" panose="020B0604020202020204" pitchFamily="34" charset="0"/>
              </a:rPr>
              <a:t>derisking</a:t>
            </a:r>
            <a:r>
              <a:rPr lang="en-GB" sz="1700" b="0" dirty="0">
                <a:solidFill>
                  <a:schemeClr val="tx1"/>
                </a:solidFill>
                <a:latin typeface="Arial" panose="020B0604020202020204" pitchFamily="34" charset="0"/>
                <a:cs typeface="Arial" panose="020B0604020202020204" pitchFamily="34" charset="0"/>
              </a:rPr>
              <a:t> on three main aspects: </a:t>
            </a:r>
          </a:p>
          <a:p>
            <a:pPr marL="342900" lvl="0" indent="-342900" algn="just">
              <a:lnSpc>
                <a:spcPct val="107000"/>
              </a:lnSpc>
              <a:buFont typeface="+mj-lt"/>
              <a:buAutoNum type="alphaUcParenBoth"/>
            </a:pPr>
            <a:r>
              <a:rPr lang="en-GB" sz="1700" b="0" dirty="0">
                <a:solidFill>
                  <a:schemeClr val="tx1"/>
                </a:solidFill>
                <a:latin typeface="Arial" panose="020B0604020202020204" pitchFamily="34" charset="0"/>
                <a:cs typeface="Arial" panose="020B0604020202020204" pitchFamily="34" charset="0"/>
              </a:rPr>
              <a:t>A regional tectonostratigraphic model. This model, essentially consisting of 3-5 parallel cross SE-NW directed sections elucidate how rock layers are distributed in space and depth throughout the ET-search area. This model will also illustrate the position, and as far as possible the features of the main faults and thrust planes. </a:t>
            </a:r>
            <a:endParaRPr lang="en-BE" sz="1700" b="0" dirty="0">
              <a:solidFill>
                <a:schemeClr val="tx1"/>
              </a:solidFill>
              <a:latin typeface="Arial" panose="020B0604020202020204" pitchFamily="34" charset="0"/>
              <a:cs typeface="Arial" panose="020B0604020202020204" pitchFamily="34" charset="0"/>
            </a:endParaRPr>
          </a:p>
          <a:p>
            <a:pPr marL="342900" lvl="0" indent="-342900" algn="just">
              <a:lnSpc>
                <a:spcPct val="107000"/>
              </a:lnSpc>
              <a:buFont typeface="+mj-lt"/>
              <a:buAutoNum type="alphaUcParenBoth"/>
            </a:pPr>
            <a:r>
              <a:rPr lang="en-GB" sz="1700" b="0" dirty="0">
                <a:solidFill>
                  <a:schemeClr val="tx1"/>
                </a:solidFill>
                <a:latin typeface="Arial" panose="020B0604020202020204" pitchFamily="34" charset="0"/>
                <a:cs typeface="Arial" panose="020B0604020202020204" pitchFamily="34" charset="0"/>
              </a:rPr>
              <a:t>An evaluation of rock properties, particularly focussing on geotechnical aspects. This will result in a catalogue of encountered and expected rock types in the area. </a:t>
            </a:r>
            <a:endParaRPr lang="en-BE" sz="1700" b="0" dirty="0">
              <a:solidFill>
                <a:schemeClr val="tx1"/>
              </a:solidFill>
              <a:latin typeface="Arial" panose="020B0604020202020204" pitchFamily="34" charset="0"/>
              <a:cs typeface="Arial" panose="020B0604020202020204" pitchFamily="34" charset="0"/>
            </a:endParaRPr>
          </a:p>
          <a:p>
            <a:pPr marL="342900" lvl="0" indent="-342900" algn="just">
              <a:lnSpc>
                <a:spcPct val="107000"/>
              </a:lnSpc>
              <a:spcAft>
                <a:spcPts val="800"/>
              </a:spcAft>
              <a:buFont typeface="+mj-lt"/>
              <a:buAutoNum type="alphaUcParenBoth"/>
            </a:pPr>
            <a:r>
              <a:rPr lang="en-GB" sz="1700" b="0" dirty="0">
                <a:solidFill>
                  <a:schemeClr val="tx1"/>
                </a:solidFill>
                <a:latin typeface="Arial" panose="020B0604020202020204" pitchFamily="34" charset="0"/>
                <a:cs typeface="Arial" panose="020B0604020202020204" pitchFamily="34" charset="0"/>
              </a:rPr>
              <a:t>Hydrology</a:t>
            </a:r>
            <a:r>
              <a:rPr lang="nl-NL" sz="1700" b="0" dirty="0">
                <a:solidFill>
                  <a:schemeClr val="tx1"/>
                </a:solidFill>
                <a:latin typeface="Arial" panose="020B0604020202020204" pitchFamily="34" charset="0"/>
                <a:cs typeface="Arial" panose="020B0604020202020204" pitchFamily="34" charset="0"/>
              </a:rPr>
              <a:t> </a:t>
            </a:r>
            <a:r>
              <a:rPr lang="en-GB" sz="1700" b="0" dirty="0">
                <a:solidFill>
                  <a:schemeClr val="tx1"/>
                </a:solidFill>
                <a:latin typeface="Arial" panose="020B0604020202020204" pitchFamily="34" charset="0"/>
                <a:cs typeface="Arial" panose="020B0604020202020204" pitchFamily="34" charset="0"/>
              </a:rPr>
              <a:t>: Construction of a baseline monitoring network and a general description of the hydrological interactions between the </a:t>
            </a:r>
            <a:r>
              <a:rPr lang="en-GB" sz="1700" b="0" dirty="0" err="1">
                <a:solidFill>
                  <a:schemeClr val="tx1"/>
                </a:solidFill>
                <a:latin typeface="Arial" panose="020B0604020202020204" pitchFamily="34" charset="0"/>
                <a:cs typeface="Arial" panose="020B0604020202020204" pitchFamily="34" charset="0"/>
              </a:rPr>
              <a:t>Paleozoic</a:t>
            </a:r>
            <a:r>
              <a:rPr lang="en-GB" sz="1700" b="0" dirty="0">
                <a:solidFill>
                  <a:schemeClr val="tx1"/>
                </a:solidFill>
                <a:latin typeface="Arial" panose="020B0604020202020204" pitchFamily="34" charset="0"/>
                <a:cs typeface="Arial" panose="020B0604020202020204" pitchFamily="34" charset="0"/>
              </a:rPr>
              <a:t> and the overburden.</a:t>
            </a:r>
            <a:endParaRPr lang="en-BE" sz="1700" b="0" dirty="0">
              <a:solidFill>
                <a:schemeClr val="tx1"/>
              </a:solidFill>
              <a:latin typeface="Arial" panose="020B0604020202020204" pitchFamily="34" charset="0"/>
              <a:cs typeface="Arial" panose="020B0604020202020204" pitchFamily="34" charset="0"/>
            </a:endParaRPr>
          </a:p>
          <a:p>
            <a:pPr marL="0" lvl="0" algn="just">
              <a:lnSpc>
                <a:spcPct val="107000"/>
              </a:lnSpc>
            </a:pPr>
            <a:endParaRPr lang="en-GB" sz="1600" b="0" dirty="0">
              <a:solidFill>
                <a:schemeClr val="tx1"/>
              </a:solidFill>
              <a:latin typeface="Arial" panose="020B0604020202020204" pitchFamily="34" charset="0"/>
              <a:cs typeface="Arial" panose="020B0604020202020204" pitchFamily="34" charset="0"/>
            </a:endParaRPr>
          </a:p>
          <a:p>
            <a:pPr marL="0" lvl="0" algn="just">
              <a:lnSpc>
                <a:spcPct val="107000"/>
              </a:lnSpc>
            </a:pPr>
            <a:r>
              <a:rPr lang="en-US" sz="1600" dirty="0">
                <a:solidFill>
                  <a:schemeClr val="tx1"/>
                </a:solidFill>
                <a:latin typeface="Arial" panose="020B0604020202020204" pitchFamily="34" charset="0"/>
                <a:cs typeface="Arial" panose="020B0604020202020204" pitchFamily="34" charset="0"/>
              </a:rPr>
              <a:t>HOW?</a:t>
            </a:r>
            <a:endParaRPr lang="en-BE" sz="1600" b="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C582700-3C54-3A41-3267-5EA5BE2953A4}"/>
              </a:ext>
            </a:extLst>
          </p:cNvPr>
          <p:cNvPicPr>
            <a:picLocks noChangeAspect="1"/>
          </p:cNvPicPr>
          <p:nvPr/>
        </p:nvPicPr>
        <p:blipFill>
          <a:blip r:embed="rId3"/>
          <a:stretch>
            <a:fillRect/>
          </a:stretch>
        </p:blipFill>
        <p:spPr>
          <a:xfrm>
            <a:off x="9907847" y="235893"/>
            <a:ext cx="1800200" cy="628107"/>
          </a:xfrm>
          <a:prstGeom prst="rect">
            <a:avLst/>
          </a:prstGeom>
        </p:spPr>
      </p:pic>
      <p:sp>
        <p:nvSpPr>
          <p:cNvPr id="8" name="Datumsplatzhalter 6">
            <a:extLst>
              <a:ext uri="{FF2B5EF4-FFF2-40B4-BE49-F238E27FC236}">
                <a16:creationId xmlns:a16="http://schemas.microsoft.com/office/drawing/2014/main" id="{FDD82F15-CB26-4480-AFD6-D16CB9E90526}"/>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9" name="Fußzeilenplatzhalter 4">
            <a:extLst>
              <a:ext uri="{FF2B5EF4-FFF2-40B4-BE49-F238E27FC236}">
                <a16:creationId xmlns:a16="http://schemas.microsoft.com/office/drawing/2014/main" id="{CCC1F5F8-D0D8-7DE7-A1D3-08FBF3D027BB}"/>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12712480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6</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485682" y="1230508"/>
            <a:ext cx="11220636" cy="49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Phase 1 : Subsurface geological and </a:t>
            </a:r>
            <a:r>
              <a:rPr lang="en-GB" sz="1800" dirty="0" err="1">
                <a:effectLst/>
                <a:latin typeface="Calibri" panose="020F0502020204030204" pitchFamily="34" charset="0"/>
                <a:ea typeface="Calibri" panose="020F0502020204030204" pitchFamily="34" charset="0"/>
                <a:cs typeface="Calibri" panose="020F0502020204030204" pitchFamily="34" charset="0"/>
              </a:rPr>
              <a:t>geomechanical</a:t>
            </a:r>
            <a:r>
              <a:rPr lang="en-GB" sz="1800" dirty="0">
                <a:effectLst/>
                <a:latin typeface="Calibri" panose="020F0502020204030204" pitchFamily="34" charset="0"/>
                <a:ea typeface="Calibri" panose="020F0502020204030204" pitchFamily="34" charset="0"/>
                <a:cs typeface="Calibri" panose="020F0502020204030204" pitchFamily="34" charset="0"/>
              </a:rPr>
              <a:t> characterization</a:t>
            </a:r>
          </a:p>
          <a:p>
            <a:pPr marL="0" lvl="0" algn="just">
              <a:lnSpc>
                <a:spcPct val="107000"/>
              </a:lnSpc>
            </a:pPr>
            <a:r>
              <a:rPr lang="en-GB" sz="1600" dirty="0">
                <a:solidFill>
                  <a:schemeClr val="tx1"/>
                </a:solidFill>
                <a:latin typeface="Arial" panose="020B0604020202020204" pitchFamily="34" charset="0"/>
                <a:cs typeface="Arial" panose="020B0604020202020204" pitchFamily="34" charset="0"/>
              </a:rPr>
              <a:t>1</a:t>
            </a:r>
            <a:r>
              <a:rPr lang="en-GB" sz="1600" baseline="30000" dirty="0">
                <a:solidFill>
                  <a:schemeClr val="tx1"/>
                </a:solidFill>
                <a:latin typeface="Arial" panose="020B0604020202020204" pitchFamily="34" charset="0"/>
                <a:cs typeface="Arial" panose="020B0604020202020204" pitchFamily="34" charset="0"/>
              </a:rPr>
              <a:t>st</a:t>
            </a:r>
            <a:r>
              <a:rPr lang="en-GB" sz="1600" dirty="0">
                <a:solidFill>
                  <a:schemeClr val="tx1"/>
                </a:solidFill>
                <a:latin typeface="Arial" panose="020B0604020202020204" pitchFamily="34" charset="0"/>
                <a:cs typeface="Arial" panose="020B0604020202020204" pitchFamily="34" charset="0"/>
              </a:rPr>
              <a:t> borehole campaign </a:t>
            </a:r>
          </a:p>
          <a:p>
            <a:pPr marL="285750" lvl="0" indent="-285750" algn="just">
              <a:lnSpc>
                <a:spcPct val="107000"/>
              </a:lnSpc>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Evaluation of the log and test data, cores and samples (geomechanics, biostratigraphy, etc.) taken from the cores</a:t>
            </a:r>
            <a:endParaRPr lang="en-GB" sz="1600" b="0" dirty="0">
              <a:solidFill>
                <a:schemeClr val="tx1"/>
              </a:solidFill>
              <a:latin typeface="Arial" panose="020B0604020202020204" pitchFamily="34" charset="0"/>
              <a:cs typeface="Arial" panose="020B0604020202020204" pitchFamily="34" charset="0"/>
            </a:endParaRPr>
          </a:p>
          <a:p>
            <a:pPr marL="285750" lvl="0" indent="-285750" algn="just">
              <a:lnSpc>
                <a:spcPct val="107000"/>
              </a:lnSpc>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Regional geologic cross sections down to 500 m </a:t>
            </a:r>
          </a:p>
          <a:p>
            <a:pPr marL="285750" lvl="0" indent="-285750" algn="just">
              <a:lnSpc>
                <a:spcPct val="107000"/>
              </a:lnSpc>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Defining a structural element map which connects the main (thrust) faults between the cross sections</a:t>
            </a:r>
          </a:p>
          <a:p>
            <a:pPr marL="285750" lvl="0" indent="-285750" algn="just">
              <a:lnSpc>
                <a:spcPct val="107000"/>
              </a:lnSpc>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Site and laboratory specific data </a:t>
            </a:r>
          </a:p>
          <a:p>
            <a:pPr marL="742950" lvl="1" indent="-285750" algn="just">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rock strength (point load, uniaxial, triaxial, tensile), rock mass strength</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a:effectLst/>
                <a:latin typeface="Calibri" panose="020F0502020204030204" pitchFamily="34" charset="0"/>
                <a:ea typeface="Calibri" panose="020F0502020204030204" pitchFamily="34" charset="0"/>
                <a:cs typeface="Calibri" panose="020F0502020204030204" pitchFamily="34" charset="0"/>
              </a:rPr>
              <a:t>in-situ stress,</a:t>
            </a:r>
            <a:endParaRPr lang="en-BE" sz="18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mineralogical composition (fault gouge material and argillaceous rock to check for the presence of swelling clay minerals), quartz content</a:t>
            </a:r>
            <a:endParaRPr lang="en-BE" sz="18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7000"/>
              </a:lnSpc>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Calibri" panose="020F0502020204030204" pitchFamily="34" charset="0"/>
              </a:rPr>
              <a:t>chemical properties of rock and groundwater</a:t>
            </a:r>
            <a:endParaRPr lang="en-BE" sz="18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7000"/>
              </a:lnSpc>
              <a:buFont typeface="Courier New" panose="02070309020205020404" pitchFamily="49" charset="0"/>
              <a:buChar char="o"/>
            </a:pPr>
            <a:r>
              <a:rPr lang="en-GB" sz="1800" dirty="0" err="1">
                <a:effectLst/>
                <a:latin typeface="Calibri" panose="020F0502020204030204" pitchFamily="34" charset="0"/>
                <a:ea typeface="Calibri" panose="020F0502020204030204" pitchFamily="34" charset="0"/>
                <a:cs typeface="Calibri" panose="020F0502020204030204" pitchFamily="34" charset="0"/>
              </a:rPr>
              <a:t>drillability</a:t>
            </a:r>
            <a:r>
              <a:rPr lang="en-GB" sz="1800" dirty="0">
                <a:effectLst/>
                <a:latin typeface="Calibri" panose="020F0502020204030204" pitchFamily="34" charset="0"/>
                <a:ea typeface="Calibri" panose="020F0502020204030204" pitchFamily="34" charset="0"/>
                <a:cs typeface="Calibri" panose="020F0502020204030204" pitchFamily="34" charset="0"/>
              </a:rPr>
              <a:t> of rock: quartz content, drilling index, </a:t>
            </a:r>
            <a:r>
              <a:rPr lang="en-GB" sz="1800" dirty="0" err="1">
                <a:effectLst/>
                <a:latin typeface="Calibri" panose="020F0502020204030204" pitchFamily="34" charset="0"/>
                <a:ea typeface="Calibri" panose="020F0502020204030204" pitchFamily="34" charset="0"/>
                <a:cs typeface="Calibri" panose="020F0502020204030204" pitchFamily="34" charset="0"/>
              </a:rPr>
              <a:t>Cherchar</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dirty="0" err="1">
                <a:effectLst/>
                <a:latin typeface="Calibri" panose="020F0502020204030204" pitchFamily="34" charset="0"/>
                <a:ea typeface="Calibri" panose="020F0502020204030204" pitchFamily="34" charset="0"/>
                <a:cs typeface="Calibri" panose="020F0502020204030204" pitchFamily="34" charset="0"/>
              </a:rPr>
              <a:t>abrasivity</a:t>
            </a:r>
            <a:r>
              <a:rPr lang="en-GB" sz="1800" dirty="0">
                <a:effectLst/>
                <a:latin typeface="Calibri" panose="020F0502020204030204" pitchFamily="34" charset="0"/>
                <a:ea typeface="Calibri" panose="020F0502020204030204" pitchFamily="34" charset="0"/>
                <a:cs typeface="Calibri" panose="020F0502020204030204" pitchFamily="34" charset="0"/>
              </a:rPr>
              <a:t>, rate of drill bit penetration into the rock or TBM penetration into the rock</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07000"/>
              </a:lnSpc>
              <a:buFont typeface="Courier New" panose="02070309020205020404" pitchFamily="49" charset="0"/>
              <a:buChar char="o"/>
            </a:pPr>
            <a:r>
              <a:rPr lang="en-US" sz="1600" b="0" dirty="0">
                <a:solidFill>
                  <a:schemeClr val="tx1"/>
                </a:solidFill>
                <a:latin typeface="Arial" panose="020B0604020202020204" pitchFamily="34" charset="0"/>
                <a:cs typeface="Arial" panose="020B0604020202020204" pitchFamily="34" charset="0"/>
              </a:rPr>
              <a:t>…</a:t>
            </a:r>
          </a:p>
          <a:p>
            <a:pPr marL="285750" lvl="0" indent="-285750" algn="just">
              <a:lnSpc>
                <a:spcPct val="107000"/>
              </a:lnSpc>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Hydrogeological parameters from a tunnel engineering perspective</a:t>
            </a:r>
            <a:endParaRPr lang="en-GB" sz="1600" b="0" dirty="0">
              <a:solidFill>
                <a:schemeClr val="tx1"/>
              </a:solidFill>
              <a:latin typeface="Arial" panose="020B0604020202020204" pitchFamily="34" charset="0"/>
              <a:cs typeface="Arial" panose="020B0604020202020204" pitchFamily="34" charset="0"/>
            </a:endParaRPr>
          </a:p>
          <a:p>
            <a:pPr marL="0" lvl="0" algn="just">
              <a:lnSpc>
                <a:spcPct val="107000"/>
              </a:lnSpc>
            </a:pPr>
            <a:r>
              <a:rPr lang="en-GB" sz="1600" dirty="0">
                <a:solidFill>
                  <a:schemeClr val="tx1"/>
                </a:solidFill>
                <a:latin typeface="Arial" panose="020B0604020202020204" pitchFamily="34" charset="0"/>
                <a:cs typeface="Arial" panose="020B0604020202020204" pitchFamily="34" charset="0"/>
              </a:rPr>
              <a:t>Outcome</a:t>
            </a:r>
            <a:r>
              <a:rPr lang="en-GB" sz="1600" b="0" dirty="0">
                <a:solidFill>
                  <a:schemeClr val="tx1"/>
                </a:solidFill>
                <a:latin typeface="Arial" panose="020B0604020202020204" pitchFamily="34" charset="0"/>
                <a:cs typeface="Arial" panose="020B0604020202020204" pitchFamily="34" charset="0"/>
              </a:rPr>
              <a:t> : Regional ranking of locations where, caverns/corner points can be emplaced.</a:t>
            </a:r>
            <a:r>
              <a:rPr lang="nl-NL" sz="1600" b="0" dirty="0">
                <a:solidFill>
                  <a:schemeClr val="tx1"/>
                </a:solidFill>
                <a:latin typeface="Arial" panose="020B0604020202020204" pitchFamily="34" charset="0"/>
                <a:cs typeface="Arial" panose="020B0604020202020204" pitchFamily="34" charset="0"/>
              </a:rPr>
              <a:t> </a:t>
            </a:r>
            <a:endParaRPr lang="en-BE" sz="1600" b="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CC1DE7-8223-780F-239D-72305DA972CD}"/>
              </a:ext>
            </a:extLst>
          </p:cNvPr>
          <p:cNvPicPr>
            <a:picLocks noChangeAspect="1"/>
          </p:cNvPicPr>
          <p:nvPr/>
        </p:nvPicPr>
        <p:blipFill>
          <a:blip r:embed="rId3"/>
          <a:stretch>
            <a:fillRect/>
          </a:stretch>
        </p:blipFill>
        <p:spPr>
          <a:xfrm>
            <a:off x="9907847" y="235893"/>
            <a:ext cx="1800200" cy="628107"/>
          </a:xfrm>
          <a:prstGeom prst="rect">
            <a:avLst/>
          </a:prstGeom>
        </p:spPr>
      </p:pic>
      <p:sp>
        <p:nvSpPr>
          <p:cNvPr id="8" name="Datumsplatzhalter 6">
            <a:extLst>
              <a:ext uri="{FF2B5EF4-FFF2-40B4-BE49-F238E27FC236}">
                <a16:creationId xmlns:a16="http://schemas.microsoft.com/office/drawing/2014/main" id="{44E6C4F1-65BF-346F-1CC3-2B2633FF35F6}"/>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9" name="Fußzeilenplatzhalter 4">
            <a:extLst>
              <a:ext uri="{FF2B5EF4-FFF2-40B4-BE49-F238E27FC236}">
                <a16:creationId xmlns:a16="http://schemas.microsoft.com/office/drawing/2014/main" id="{A3D75C81-1EF1-6E9F-B2C6-B8E83B7ED61C}"/>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36738489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7</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623392" y="1216404"/>
            <a:ext cx="5040560" cy="408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Phase 2 : Site </a:t>
            </a:r>
            <a:r>
              <a:rPr lang="en-GB" sz="1800" dirty="0" err="1">
                <a:effectLst/>
                <a:latin typeface="Calibri" panose="020F0502020204030204" pitchFamily="34" charset="0"/>
                <a:ea typeface="Calibri" panose="020F0502020204030204" pitchFamily="34" charset="0"/>
                <a:cs typeface="Calibri" panose="020F0502020204030204" pitchFamily="34" charset="0"/>
              </a:rPr>
              <a:t>derisking</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0" lvl="0" algn="just">
              <a:lnSpc>
                <a:spcPct val="107000"/>
              </a:lnSpc>
            </a:pPr>
            <a:r>
              <a:rPr lang="en-GB" sz="1800" dirty="0">
                <a:solidFill>
                  <a:schemeClr val="tx1"/>
                </a:solidFill>
                <a:latin typeface="+mj-lt"/>
                <a:ea typeface="Calibri" panose="020F0502020204030204" pitchFamily="34" charset="0"/>
                <a:cs typeface="Calibri" panose="020F0502020204030204" pitchFamily="34" charset="0"/>
              </a:rPr>
              <a:t>Input data </a:t>
            </a:r>
            <a:endParaRPr lang="en-GB" sz="1800" dirty="0">
              <a:solidFill>
                <a:schemeClr val="tx1"/>
              </a:solidFill>
              <a:effectLst/>
              <a:latin typeface="+mj-lt"/>
              <a:ea typeface="Calibri" panose="020F0502020204030204" pitchFamily="34" charset="0"/>
              <a:cs typeface="Calibri" panose="020F0502020204030204" pitchFamily="34" charset="0"/>
            </a:endParaRPr>
          </a:p>
          <a:p>
            <a:pPr marL="285750" indent="-285750" algn="just">
              <a:lnSpc>
                <a:spcPct val="107000"/>
              </a:lnSpc>
              <a:buFont typeface="Arial" panose="020B0604020202020204" pitchFamily="34" charset="0"/>
              <a:buChar char="•"/>
            </a:pPr>
            <a:r>
              <a:rPr lang="en-GB" sz="1700" b="0" dirty="0">
                <a:solidFill>
                  <a:schemeClr val="tx1"/>
                </a:solidFill>
                <a:latin typeface="Arial" panose="020B0604020202020204" pitchFamily="34" charset="0"/>
                <a:cs typeface="Arial" panose="020B0604020202020204" pitchFamily="34" charset="0"/>
              </a:rPr>
              <a:t>Input from 1st and 2nd borehole campaigns</a:t>
            </a:r>
          </a:p>
          <a:p>
            <a:pPr marL="285750" indent="-285750" algn="just">
              <a:lnSpc>
                <a:spcPct val="107000"/>
              </a:lnSpc>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Input from phase 1 : Set of possible configurations at regional scale and a hydrogeological assessment of the groundwater regime and the hydrological sensitivity and suitability of the area for tunnel engineering</a:t>
            </a:r>
            <a:endParaRPr lang="en-GB" sz="1700" b="0" dirty="0">
              <a:solidFill>
                <a:schemeClr val="tx1"/>
              </a:solidFill>
              <a:latin typeface="Arial" panose="020B0604020202020204" pitchFamily="34" charset="0"/>
              <a:cs typeface="Arial" panose="020B0604020202020204" pitchFamily="34" charset="0"/>
            </a:endParaRPr>
          </a:p>
          <a:p>
            <a:pPr marL="285750" indent="-285750" algn="just">
              <a:lnSpc>
                <a:spcPct val="107000"/>
              </a:lnSpc>
              <a:buFont typeface="Arial" panose="020B0604020202020204" pitchFamily="34" charset="0"/>
              <a:buChar char="•"/>
            </a:pPr>
            <a:r>
              <a:rPr lang="en-GB" sz="1700" b="0" dirty="0">
                <a:solidFill>
                  <a:schemeClr val="tx1"/>
                </a:solidFill>
                <a:latin typeface="Arial" panose="020B0604020202020204" pitchFamily="34" charset="0"/>
                <a:cs typeface="Arial" panose="020B0604020202020204" pitchFamily="34" charset="0"/>
              </a:rPr>
              <a:t>Operational requirements appointed by ETO </a:t>
            </a:r>
          </a:p>
          <a:p>
            <a:pPr marL="285750" indent="-285750" algn="just">
              <a:lnSpc>
                <a:spcPct val="107000"/>
              </a:lnSpc>
              <a:buFont typeface="Arial" panose="020B0604020202020204" pitchFamily="34" charset="0"/>
              <a:buChar char="•"/>
            </a:pPr>
            <a:r>
              <a:rPr lang="en-GB" sz="1700" b="0" dirty="0">
                <a:solidFill>
                  <a:schemeClr val="tx1"/>
                </a:solidFill>
                <a:latin typeface="Arial" panose="020B0604020202020204" pitchFamily="34" charset="0"/>
                <a:cs typeface="Arial" panose="020B0604020202020204" pitchFamily="34" charset="0"/>
              </a:rPr>
              <a:t>NO-GO criteria linked to surface and noise requirements and demands.</a:t>
            </a:r>
            <a:endParaRPr lang="en-BE" sz="1700" b="0" dirty="0">
              <a:solidFill>
                <a:schemeClr val="tx1"/>
              </a:solidFill>
              <a:latin typeface="Arial" panose="020B0604020202020204" pitchFamily="34" charset="0"/>
              <a:cs typeface="Arial" panose="020B0604020202020204" pitchFamily="34" charset="0"/>
            </a:endParaRPr>
          </a:p>
          <a:p>
            <a:pPr>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 </a:t>
            </a:r>
            <a:endParaRPr kumimoji="0" lang="en-US" altLang="en-BE"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2691388-7E33-3044-412E-FC1D79600525}"/>
              </a:ext>
            </a:extLst>
          </p:cNvPr>
          <p:cNvPicPr>
            <a:picLocks noChangeAspect="1"/>
          </p:cNvPicPr>
          <p:nvPr/>
        </p:nvPicPr>
        <p:blipFill>
          <a:blip r:embed="rId3"/>
          <a:stretch>
            <a:fillRect/>
          </a:stretch>
        </p:blipFill>
        <p:spPr>
          <a:xfrm>
            <a:off x="9907847" y="235893"/>
            <a:ext cx="1800200" cy="628107"/>
          </a:xfrm>
          <a:prstGeom prst="rect">
            <a:avLst/>
          </a:prstGeom>
        </p:spPr>
      </p:pic>
      <p:sp>
        <p:nvSpPr>
          <p:cNvPr id="9" name="Datumsplatzhalter 6">
            <a:extLst>
              <a:ext uri="{FF2B5EF4-FFF2-40B4-BE49-F238E27FC236}">
                <a16:creationId xmlns:a16="http://schemas.microsoft.com/office/drawing/2014/main" id="{8CABF88D-61AC-9C68-DB1C-7AB4254FB458}"/>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10" name="Fußzeilenplatzhalter 4">
            <a:extLst>
              <a:ext uri="{FF2B5EF4-FFF2-40B4-BE49-F238E27FC236}">
                <a16:creationId xmlns:a16="http://schemas.microsoft.com/office/drawing/2014/main" id="{EDDC7F7D-19ED-9C1C-96AC-2FDE2011E5C7}"/>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
        <p:nvSpPr>
          <p:cNvPr id="12" name="Rectangle 2">
            <a:extLst>
              <a:ext uri="{FF2B5EF4-FFF2-40B4-BE49-F238E27FC236}">
                <a16:creationId xmlns:a16="http://schemas.microsoft.com/office/drawing/2014/main" id="{3E4C3DE6-C395-3E6B-06D2-00B7EE3948A9}"/>
              </a:ext>
            </a:extLst>
          </p:cNvPr>
          <p:cNvSpPr txBox="1">
            <a:spLocks noChangeArrowheads="1"/>
          </p:cNvSpPr>
          <p:nvPr/>
        </p:nvSpPr>
        <p:spPr bwMode="auto">
          <a:xfrm>
            <a:off x="5879976" y="1500508"/>
            <a:ext cx="5544616" cy="4726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0" algn="just">
              <a:lnSpc>
                <a:spcPct val="107000"/>
              </a:lnSpc>
            </a:pPr>
            <a:r>
              <a:rPr lang="en-GB" sz="1800" kern="0" dirty="0">
                <a:solidFill>
                  <a:schemeClr val="tx1"/>
                </a:solidFill>
                <a:ea typeface="Calibri" panose="020F0502020204030204" pitchFamily="34" charset="0"/>
                <a:cs typeface="Calibri" panose="020F0502020204030204" pitchFamily="34" charset="0"/>
              </a:rPr>
              <a:t>Challenges</a:t>
            </a:r>
            <a:r>
              <a:rPr lang="en-GB" sz="1800" kern="0" dirty="0">
                <a:ea typeface="Calibri" panose="020F0502020204030204" pitchFamily="34" charset="0"/>
                <a:cs typeface="Calibri" panose="020F0502020204030204" pitchFamily="34" charset="0"/>
              </a:rPr>
              <a:t> </a:t>
            </a:r>
            <a:endParaRPr lang="en-GB" sz="1700" kern="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buFont typeface="Wingdings" panose="05000000000000000000" pitchFamily="2" charset="2"/>
              <a:buChar char="§"/>
            </a:pPr>
            <a:r>
              <a:rPr lang="en-US" sz="1700" b="0" kern="0" dirty="0">
                <a:solidFill>
                  <a:schemeClr val="tx1"/>
                </a:solidFill>
                <a:latin typeface="Arial" panose="020B0604020202020204" pitchFamily="34" charset="0"/>
                <a:cs typeface="Arial" panose="020B0604020202020204" pitchFamily="34" charset="0"/>
              </a:rPr>
              <a:t>Validating  preliminary layout and the geometric definition of the caverns and shafts, especially the configuration of adjoining caverns </a:t>
            </a:r>
          </a:p>
          <a:p>
            <a:pPr marL="285750" indent="-285750">
              <a:lnSpc>
                <a:spcPct val="107000"/>
              </a:lnSpc>
              <a:buFont typeface="Wingdings" panose="05000000000000000000" pitchFamily="2" charset="2"/>
              <a:buChar char="§"/>
            </a:pPr>
            <a:r>
              <a:rPr lang="en-US" sz="1700" b="0" kern="0" dirty="0">
                <a:solidFill>
                  <a:schemeClr val="tx1"/>
                </a:solidFill>
                <a:latin typeface="Arial" panose="020B0604020202020204" pitchFamily="34" charset="0"/>
                <a:cs typeface="Arial" panose="020B0604020202020204" pitchFamily="34" charset="0"/>
              </a:rPr>
              <a:t>Ensuring escape routes during construction and limiting the length of dead-end galleries if any</a:t>
            </a:r>
          </a:p>
          <a:p>
            <a:pPr marL="285750" indent="-285750">
              <a:lnSpc>
                <a:spcPct val="107000"/>
              </a:lnSpc>
              <a:buFont typeface="Wingdings" panose="05000000000000000000" pitchFamily="2" charset="2"/>
              <a:buChar char="§"/>
            </a:pPr>
            <a:r>
              <a:rPr lang="en-US" sz="1700" b="0" kern="0" dirty="0">
                <a:solidFill>
                  <a:schemeClr val="tx1"/>
                </a:solidFill>
                <a:latin typeface="Arial" panose="020B0604020202020204" pitchFamily="34" charset="0"/>
                <a:cs typeface="Arial" panose="020B0604020202020204" pitchFamily="34" charset="0"/>
              </a:rPr>
              <a:t>Ensuring geometrical layout to meet ventilation and fire safety requirements</a:t>
            </a:r>
          </a:p>
          <a:p>
            <a:pPr marL="285750" indent="-285750">
              <a:lnSpc>
                <a:spcPct val="107000"/>
              </a:lnSpc>
              <a:buFont typeface="Wingdings" panose="05000000000000000000" pitchFamily="2" charset="2"/>
              <a:buChar char="§"/>
            </a:pPr>
            <a:r>
              <a:rPr lang="en-US" sz="1700" b="0" kern="0" dirty="0">
                <a:solidFill>
                  <a:schemeClr val="tx1"/>
                </a:solidFill>
                <a:latin typeface="Arial" panose="020B0604020202020204" pitchFamily="34" charset="0"/>
                <a:cs typeface="Arial" panose="020B0604020202020204" pitchFamily="34" charset="0"/>
              </a:rPr>
              <a:t>Ensuring the feasibility from a logistic point of view</a:t>
            </a:r>
          </a:p>
          <a:p>
            <a:pPr marL="285750" indent="-285750">
              <a:lnSpc>
                <a:spcPct val="107000"/>
              </a:lnSpc>
              <a:buFont typeface="Wingdings" panose="05000000000000000000" pitchFamily="2" charset="2"/>
              <a:buChar char="§"/>
            </a:pPr>
            <a:r>
              <a:rPr lang="en-US" sz="1700" b="0" kern="0" dirty="0">
                <a:solidFill>
                  <a:schemeClr val="tx1"/>
                </a:solidFill>
                <a:latin typeface="Arial" panose="020B0604020202020204" pitchFamily="34" charset="0"/>
                <a:cs typeface="Arial" panose="020B0604020202020204" pitchFamily="34" charset="0"/>
              </a:rPr>
              <a:t>Ensuring an adequate lifetime for the constructions </a:t>
            </a:r>
          </a:p>
          <a:p>
            <a:pPr marL="285750" indent="-285750">
              <a:lnSpc>
                <a:spcPct val="107000"/>
              </a:lnSpc>
              <a:buFont typeface="Wingdings" panose="05000000000000000000" pitchFamily="2" charset="2"/>
              <a:buChar char="§"/>
            </a:pPr>
            <a:r>
              <a:rPr lang="en-US" sz="1700" b="0" kern="0" dirty="0">
                <a:solidFill>
                  <a:schemeClr val="tx1"/>
                </a:solidFill>
                <a:latin typeface="Arial" panose="020B0604020202020204" pitchFamily="34" charset="0"/>
                <a:cs typeface="Arial" panose="020B0604020202020204" pitchFamily="34" charset="0"/>
              </a:rPr>
              <a:t>Considering the construction design codes in effect</a:t>
            </a:r>
          </a:p>
          <a:p>
            <a:pPr marL="285750" indent="-285750">
              <a:lnSpc>
                <a:spcPct val="107000"/>
              </a:lnSpc>
              <a:buFont typeface="Wingdings" panose="05000000000000000000" pitchFamily="2" charset="2"/>
              <a:buChar char="§"/>
            </a:pPr>
            <a:r>
              <a:rPr lang="en-US" sz="1700" b="0" kern="0" dirty="0">
                <a:solidFill>
                  <a:schemeClr val="tx1"/>
                </a:solidFill>
                <a:latin typeface="Arial" panose="020B0604020202020204" pitchFamily="34" charset="0"/>
                <a:cs typeface="Arial" panose="020B0604020202020204" pitchFamily="34" charset="0"/>
              </a:rPr>
              <a:t>Following the advice of trustable recommendations as underground works are not fully described in the construction design codes </a:t>
            </a:r>
          </a:p>
          <a:p>
            <a:pPr>
              <a:spcAft>
                <a:spcPts val="800"/>
              </a:spcAft>
            </a:pPr>
            <a:r>
              <a:rPr lang="nl-NL" sz="1800" kern="0" dirty="0">
                <a:latin typeface="Calibri" panose="020F0502020204030204" pitchFamily="34" charset="0"/>
                <a:ea typeface="Calibri" panose="020F0502020204030204" pitchFamily="34" charset="0"/>
                <a:cs typeface="Calibri" panose="020F0502020204030204" pitchFamily="34" charset="0"/>
              </a:rPr>
              <a:t> </a:t>
            </a:r>
            <a:endParaRPr lang="en-US" altLang="en-BE" sz="1600" b="0" kern="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62767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a:xfrm>
            <a:off x="719667" y="604030"/>
            <a:ext cx="10752667" cy="433388"/>
          </a:xfrm>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8</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495807" y="1394175"/>
            <a:ext cx="5610319" cy="46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Phase 2 : Site </a:t>
            </a:r>
            <a:r>
              <a:rPr lang="en-GB" sz="1800" dirty="0" err="1">
                <a:effectLst/>
                <a:latin typeface="Calibri" panose="020F0502020204030204" pitchFamily="34" charset="0"/>
                <a:ea typeface="Calibri" panose="020F0502020204030204" pitchFamily="34" charset="0"/>
                <a:cs typeface="Calibri" panose="020F0502020204030204" pitchFamily="34" charset="0"/>
              </a:rPr>
              <a:t>derisking</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352425" indent="-342900">
              <a:buFont typeface="Wingdings" panose="05000000000000000000" pitchFamily="2" charset="2"/>
              <a:buChar char="§"/>
            </a:pPr>
            <a:r>
              <a:rPr lang="en-US" sz="1700" b="0" kern="0" dirty="0">
                <a:solidFill>
                  <a:schemeClr val="tx1"/>
                </a:solidFill>
              </a:rPr>
              <a:t>Boundary conditions or design requirements for engineering feasibility stage</a:t>
            </a:r>
            <a:endParaRPr lang="en-GB" sz="1700" b="0" dirty="0">
              <a:solidFill>
                <a:srgbClr val="000000"/>
              </a:solidFill>
              <a:ea typeface="Calibri" panose="020F0502020204030204" pitchFamily="34" charset="0"/>
              <a:cs typeface="Times New Roman" panose="02020603050405020304" pitchFamily="18" charset="0"/>
            </a:endParaRPr>
          </a:p>
          <a:p>
            <a:pPr marL="823912" lvl="3">
              <a:spcBef>
                <a:spcPts val="0"/>
              </a:spcBef>
              <a:spcAft>
                <a:spcPts val="0"/>
              </a:spcAft>
              <a:buFont typeface="Courier New" panose="02070309020205020404" pitchFamily="49" charset="0"/>
              <a:buChar char="o"/>
            </a:pPr>
            <a:endParaRPr lang="en-GB" sz="1600" b="0" dirty="0">
              <a:solidFill>
                <a:srgbClr val="000000"/>
              </a:solidFill>
              <a:ea typeface="Calibri" panose="020F0502020204030204" pitchFamily="34" charset="0"/>
              <a:cs typeface="Times New Roman" panose="02020603050405020304" pitchFamily="18" charset="0"/>
            </a:endParaRPr>
          </a:p>
          <a:p>
            <a:pPr marL="823912" lvl="3">
              <a:spcBef>
                <a:spcPts val="0"/>
              </a:spcBef>
              <a:spcAft>
                <a:spcPts val="0"/>
              </a:spcAft>
              <a:buFont typeface="Courier New" panose="02070309020205020404" pitchFamily="49" charset="0"/>
              <a:buChar char="o"/>
            </a:pPr>
            <a:endParaRPr lang="en-GB" sz="1600" b="0" dirty="0">
              <a:solidFill>
                <a:srgbClr val="000000"/>
              </a:solidFill>
              <a:ea typeface="Calibri" panose="020F0502020204030204" pitchFamily="34" charset="0"/>
              <a:cs typeface="Times New Roman" panose="02020603050405020304" pitchFamily="18" charset="0"/>
            </a:endParaRPr>
          </a:p>
          <a:p>
            <a:pPr marL="823912" lvl="3">
              <a:spcBef>
                <a:spcPts val="0"/>
              </a:spcBef>
              <a:spcAft>
                <a:spcPts val="0"/>
              </a:spcAft>
              <a:buFont typeface="Courier New" panose="02070309020205020404" pitchFamily="49" charset="0"/>
              <a:buChar char="o"/>
            </a:pPr>
            <a:endParaRPr lang="en-GB" sz="1600" b="0" dirty="0">
              <a:solidFill>
                <a:srgbClr val="000000"/>
              </a:solidFill>
              <a:ea typeface="Calibri" panose="020F0502020204030204" pitchFamily="34" charset="0"/>
              <a:cs typeface="Times New Roman" panose="02020603050405020304" pitchFamily="18" charset="0"/>
            </a:endParaRPr>
          </a:p>
          <a:p>
            <a:pPr marL="823912" lvl="3">
              <a:spcBef>
                <a:spcPts val="0"/>
              </a:spcBef>
              <a:spcAft>
                <a:spcPts val="0"/>
              </a:spcAft>
              <a:buFont typeface="Courier New" panose="02070309020205020404" pitchFamily="49" charset="0"/>
              <a:buChar char="o"/>
            </a:pPr>
            <a:endParaRPr lang="en-GB" sz="1600" b="0" dirty="0">
              <a:solidFill>
                <a:srgbClr val="000000"/>
              </a:solidFill>
              <a:ea typeface="Calibri" panose="020F0502020204030204" pitchFamily="34" charset="0"/>
              <a:cs typeface="Times New Roman" panose="02020603050405020304" pitchFamily="18" charset="0"/>
            </a:endParaRPr>
          </a:p>
          <a:p>
            <a:pPr marL="823912" lvl="3">
              <a:spcBef>
                <a:spcPts val="0"/>
              </a:spcBef>
              <a:spcAft>
                <a:spcPts val="0"/>
              </a:spcAft>
              <a:buFont typeface="Courier New" panose="02070309020205020404" pitchFamily="49" charset="0"/>
              <a:buChar char="o"/>
            </a:pPr>
            <a:endParaRPr lang="en-US" sz="1600" b="0" kern="0" dirty="0">
              <a:solidFill>
                <a:schemeClr val="tx1"/>
              </a:solidFill>
            </a:endParaRPr>
          </a:p>
          <a:p>
            <a:pPr marL="823912" lvl="3">
              <a:spcBef>
                <a:spcPts val="0"/>
              </a:spcBef>
              <a:spcAft>
                <a:spcPts val="0"/>
              </a:spcAft>
              <a:buFont typeface="Courier New" panose="02070309020205020404" pitchFamily="49" charset="0"/>
              <a:buChar char="o"/>
            </a:pPr>
            <a:endParaRPr lang="en-US" sz="1600" b="0" kern="0" dirty="0"/>
          </a:p>
          <a:p>
            <a:pPr marL="823912" lvl="3">
              <a:spcBef>
                <a:spcPts val="0"/>
              </a:spcBef>
              <a:spcAft>
                <a:spcPts val="0"/>
              </a:spcAft>
              <a:buFont typeface="Courier New" panose="02070309020205020404" pitchFamily="49" charset="0"/>
              <a:buChar char="o"/>
            </a:pPr>
            <a:endParaRPr lang="en-US" sz="1600" b="0" kern="0" dirty="0">
              <a:solidFill>
                <a:schemeClr val="tx1"/>
              </a:solidFill>
            </a:endParaRPr>
          </a:p>
          <a:p>
            <a:pPr marL="823912" lvl="3">
              <a:spcBef>
                <a:spcPts val="0"/>
              </a:spcBef>
              <a:spcAft>
                <a:spcPts val="0"/>
              </a:spcAft>
              <a:buFont typeface="Courier New" panose="02070309020205020404" pitchFamily="49" charset="0"/>
              <a:buChar char="o"/>
            </a:pPr>
            <a:endParaRPr lang="en-US" sz="1600" b="0" kern="0" dirty="0">
              <a:solidFill>
                <a:schemeClr val="tx1"/>
              </a:solidFill>
            </a:endParaRPr>
          </a:p>
          <a:p>
            <a:pPr marL="823912" lvl="3">
              <a:spcBef>
                <a:spcPts val="0"/>
              </a:spcBef>
              <a:spcAft>
                <a:spcPts val="0"/>
              </a:spcAft>
              <a:buFont typeface="Courier New" panose="02070309020205020404" pitchFamily="49" charset="0"/>
              <a:buChar char="o"/>
            </a:pPr>
            <a:endParaRPr lang="en-US" sz="1600" b="0" kern="0" dirty="0"/>
          </a:p>
          <a:p>
            <a:pPr marL="823912" lvl="3">
              <a:spcBef>
                <a:spcPts val="0"/>
              </a:spcBef>
              <a:spcAft>
                <a:spcPts val="0"/>
              </a:spcAft>
              <a:buFont typeface="Courier New" panose="02070309020205020404" pitchFamily="49" charset="0"/>
              <a:buChar char="o"/>
            </a:pPr>
            <a:endParaRPr lang="en-US" sz="1600" b="0" kern="0" dirty="0">
              <a:solidFill>
                <a:schemeClr val="tx1"/>
              </a:solidFill>
            </a:endParaRPr>
          </a:p>
          <a:p>
            <a:pPr marL="352425" indent="-342900">
              <a:buFont typeface="Wingdings" panose="05000000000000000000" pitchFamily="2" charset="2"/>
              <a:buChar char="§"/>
            </a:pPr>
            <a:endParaRPr lang="en-US" sz="1600" b="0" kern="0" dirty="0">
              <a:solidFill>
                <a:schemeClr val="tx1"/>
              </a:solidFill>
            </a:endParaRPr>
          </a:p>
          <a:p>
            <a:pPr marL="295275" indent="-285750">
              <a:buFont typeface="Wingdings" panose="05000000000000000000" pitchFamily="2" charset="2"/>
              <a:buChar char="§"/>
            </a:pPr>
            <a:r>
              <a:rPr lang="en-US" sz="1700" b="0" kern="0" dirty="0">
                <a:solidFill>
                  <a:schemeClr val="tx1"/>
                </a:solidFill>
              </a:rPr>
              <a:t>Design specifications conform the scope of a further feasibility mission : </a:t>
            </a:r>
            <a:r>
              <a:rPr lang="en-US" sz="1700" b="0" kern="0" dirty="0"/>
              <a:t>Design alternatives for the Einstein Telescope project</a:t>
            </a:r>
            <a:endParaRPr lang="en-US" sz="1700" b="0" kern="0" dirty="0">
              <a:solidFill>
                <a:schemeClr val="tx1"/>
              </a:solidFill>
            </a:endParaRPr>
          </a:p>
        </p:txBody>
      </p:sp>
      <p:sp>
        <p:nvSpPr>
          <p:cNvPr id="10" name="Rectangle 2">
            <a:extLst>
              <a:ext uri="{FF2B5EF4-FFF2-40B4-BE49-F238E27FC236}">
                <a16:creationId xmlns:a16="http://schemas.microsoft.com/office/drawing/2014/main" id="{CF69DFB1-8281-330C-BF7E-FEC8DBBCE45C}"/>
              </a:ext>
            </a:extLst>
          </p:cNvPr>
          <p:cNvSpPr txBox="1">
            <a:spLocks noChangeArrowheads="1"/>
          </p:cNvSpPr>
          <p:nvPr/>
        </p:nvSpPr>
        <p:spPr bwMode="auto">
          <a:xfrm>
            <a:off x="6312024" y="1482221"/>
            <a:ext cx="5610319" cy="288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0" algn="just">
              <a:lnSpc>
                <a:spcPct val="107000"/>
              </a:lnSpc>
            </a:pPr>
            <a:r>
              <a:rPr lang="en-US" sz="1600" kern="0" dirty="0">
                <a:solidFill>
                  <a:schemeClr val="tx1"/>
                </a:solidFill>
                <a:latin typeface="Arial" panose="020B0604020202020204" pitchFamily="34" charset="0"/>
                <a:cs typeface="Arial" panose="020B0604020202020204" pitchFamily="34" charset="0"/>
              </a:rPr>
              <a:t>Cavers design criteria </a:t>
            </a:r>
          </a:p>
          <a:p>
            <a:pPr marL="0" algn="just">
              <a:lnSpc>
                <a:spcPct val="107000"/>
              </a:lnSpc>
            </a:pPr>
            <a:r>
              <a:rPr lang="en-US" sz="1700" b="0" kern="0" dirty="0">
                <a:solidFill>
                  <a:schemeClr val="tx1"/>
                </a:solidFill>
                <a:latin typeface="Arial" panose="020B0604020202020204" pitchFamily="34" charset="0"/>
                <a:cs typeface="Arial" panose="020B0604020202020204" pitchFamily="34" charset="0"/>
              </a:rPr>
              <a:t>Regarding general geometric aspects of the caverns and its probable interaction with the geological and geotechnical context:</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Cavern orientation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Shape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Column stability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Lining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Drainage </a:t>
            </a:r>
            <a:endParaRPr lang="en-BE" sz="1700" b="0" kern="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971E4C-579F-4B5A-8FC4-1EC6909AA09A}"/>
              </a:ext>
            </a:extLst>
          </p:cNvPr>
          <p:cNvPicPr>
            <a:picLocks noChangeAspect="1"/>
          </p:cNvPicPr>
          <p:nvPr/>
        </p:nvPicPr>
        <p:blipFill>
          <a:blip r:embed="rId3"/>
          <a:stretch>
            <a:fillRect/>
          </a:stretch>
        </p:blipFill>
        <p:spPr>
          <a:xfrm>
            <a:off x="9907847" y="235893"/>
            <a:ext cx="1800200" cy="628107"/>
          </a:xfrm>
          <a:prstGeom prst="rect">
            <a:avLst/>
          </a:prstGeom>
        </p:spPr>
      </p:pic>
      <p:sp>
        <p:nvSpPr>
          <p:cNvPr id="6" name="Datumsplatzhalter 6">
            <a:extLst>
              <a:ext uri="{FF2B5EF4-FFF2-40B4-BE49-F238E27FC236}">
                <a16:creationId xmlns:a16="http://schemas.microsoft.com/office/drawing/2014/main" id="{BCF28B37-9195-DFA6-93AA-471F362080ED}"/>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8" name="Fußzeilenplatzhalter 4">
            <a:extLst>
              <a:ext uri="{FF2B5EF4-FFF2-40B4-BE49-F238E27FC236}">
                <a16:creationId xmlns:a16="http://schemas.microsoft.com/office/drawing/2014/main" id="{8B200CA8-D4CE-BCF9-D363-5A4ADF2416F1}"/>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pic>
        <p:nvPicPr>
          <p:cNvPr id="3" name="Picture 2" descr="A diagram of a project&#10;&#10;Description automatically generated">
            <a:extLst>
              <a:ext uri="{FF2B5EF4-FFF2-40B4-BE49-F238E27FC236}">
                <a16:creationId xmlns:a16="http://schemas.microsoft.com/office/drawing/2014/main" id="{6558F0BB-0B9C-0C03-6924-8B9A13DEE575}"/>
              </a:ext>
            </a:extLst>
          </p:cNvPr>
          <p:cNvPicPr>
            <a:picLocks noChangeAspect="1"/>
          </p:cNvPicPr>
          <p:nvPr/>
        </p:nvPicPr>
        <p:blipFill>
          <a:blip r:embed="rId4"/>
          <a:stretch>
            <a:fillRect/>
          </a:stretch>
        </p:blipFill>
        <p:spPr>
          <a:xfrm>
            <a:off x="623392" y="2379792"/>
            <a:ext cx="4954274" cy="2637078"/>
          </a:xfrm>
          <a:prstGeom prst="rect">
            <a:avLst/>
          </a:prstGeom>
        </p:spPr>
      </p:pic>
      <p:sp>
        <p:nvSpPr>
          <p:cNvPr id="5" name="Rectangle 2">
            <a:extLst>
              <a:ext uri="{FF2B5EF4-FFF2-40B4-BE49-F238E27FC236}">
                <a16:creationId xmlns:a16="http://schemas.microsoft.com/office/drawing/2014/main" id="{23F05DFC-A2C6-2497-D87E-6B7272057370}"/>
              </a:ext>
            </a:extLst>
          </p:cNvPr>
          <p:cNvSpPr txBox="1">
            <a:spLocks noChangeArrowheads="1"/>
          </p:cNvSpPr>
          <p:nvPr/>
        </p:nvSpPr>
        <p:spPr bwMode="auto">
          <a:xfrm>
            <a:off x="6456040" y="4840892"/>
            <a:ext cx="5610319" cy="35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0" algn="just">
              <a:lnSpc>
                <a:spcPct val="107000"/>
              </a:lnSpc>
            </a:pPr>
            <a:r>
              <a:rPr lang="en-US" sz="1600" kern="0" dirty="0">
                <a:solidFill>
                  <a:schemeClr val="tx1"/>
                </a:solidFill>
                <a:latin typeface="Arial" panose="020B0604020202020204" pitchFamily="34" charset="0"/>
                <a:cs typeface="Arial" panose="020B0604020202020204" pitchFamily="34" charset="0"/>
              </a:rPr>
              <a:t>Aim : </a:t>
            </a:r>
            <a:r>
              <a:rPr lang="en-US" sz="1700" b="0" kern="0" dirty="0">
                <a:solidFill>
                  <a:schemeClr val="tx1"/>
                </a:solidFill>
                <a:latin typeface="Arial" panose="020B0604020202020204" pitchFamily="34" charset="0"/>
                <a:cs typeface="Arial" panose="020B0604020202020204" pitchFamily="34" charset="0"/>
              </a:rPr>
              <a:t>Challenging current Einstein Telescope layout </a:t>
            </a:r>
          </a:p>
        </p:txBody>
      </p:sp>
      <p:pic>
        <p:nvPicPr>
          <p:cNvPr id="7" name="Picture 6" descr="A diagram of a roof with arrows&#10;&#10;Description automatically generated">
            <a:extLst>
              <a:ext uri="{FF2B5EF4-FFF2-40B4-BE49-F238E27FC236}">
                <a16:creationId xmlns:a16="http://schemas.microsoft.com/office/drawing/2014/main" id="{69DB19E4-92A2-B76C-5650-740C4471AB1E}"/>
              </a:ext>
            </a:extLst>
          </p:cNvPr>
          <p:cNvPicPr>
            <a:picLocks noChangeAspect="1"/>
          </p:cNvPicPr>
          <p:nvPr/>
        </p:nvPicPr>
        <p:blipFill rotWithShape="1">
          <a:blip r:embed="rId5"/>
          <a:srcRect r="6530"/>
          <a:stretch/>
        </p:blipFill>
        <p:spPr>
          <a:xfrm>
            <a:off x="8522969" y="2625861"/>
            <a:ext cx="3410746" cy="2044982"/>
          </a:xfrm>
          <a:prstGeom prst="rect">
            <a:avLst/>
          </a:prstGeom>
        </p:spPr>
      </p:pic>
    </p:spTree>
    <p:extLst>
      <p:ext uri="{BB962C8B-B14F-4D97-AF65-F5344CB8AC3E}">
        <p14:creationId xmlns:p14="http://schemas.microsoft.com/office/powerpoint/2010/main" val="10588429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96C5CF-3933-449D-B774-D462EB282668}"/>
              </a:ext>
            </a:extLst>
          </p:cNvPr>
          <p:cNvSpPr>
            <a:spLocks noGrp="1"/>
          </p:cNvSpPr>
          <p:nvPr>
            <p:ph type="title"/>
          </p:nvPr>
        </p:nvSpPr>
        <p:spPr>
          <a:xfrm>
            <a:off x="719667" y="604030"/>
            <a:ext cx="10752667" cy="433388"/>
          </a:xfrm>
        </p:spPr>
        <p:txBody>
          <a:bodyPr/>
          <a:lstStyle/>
          <a:p>
            <a:r>
              <a:rPr lang="de-CH" dirty="0"/>
              <a:t>Stepwise approach </a:t>
            </a:r>
          </a:p>
        </p:txBody>
      </p:sp>
      <p:sp>
        <p:nvSpPr>
          <p:cNvPr id="4" name="Foliennummernplatzhalter 3">
            <a:extLst>
              <a:ext uri="{FF2B5EF4-FFF2-40B4-BE49-F238E27FC236}">
                <a16:creationId xmlns:a16="http://schemas.microsoft.com/office/drawing/2014/main" id="{82571928-C654-46C2-8DDB-5C813A14D886}"/>
              </a:ext>
            </a:extLst>
          </p:cNvPr>
          <p:cNvSpPr>
            <a:spLocks noGrp="1"/>
          </p:cNvSpPr>
          <p:nvPr>
            <p:ph type="sldNum" sz="quarter" idx="10"/>
          </p:nvPr>
        </p:nvSpPr>
        <p:spPr/>
        <p:txBody>
          <a:bodyPr/>
          <a:lstStyle/>
          <a:p>
            <a:pPr>
              <a:defRPr/>
            </a:pPr>
            <a:fld id="{2F4FB520-F8CB-4016-8525-07907D54AF10}" type="slidenum">
              <a:rPr lang="de-CH" altLang="de-DE" smtClean="0"/>
              <a:pPr>
                <a:defRPr/>
              </a:pPr>
              <a:t>9</a:t>
            </a:fld>
            <a:endParaRPr lang="de-CH" altLang="de-DE" dirty="0"/>
          </a:p>
        </p:txBody>
      </p:sp>
      <p:sp>
        <p:nvSpPr>
          <p:cNvPr id="15" name="Rectangle 2">
            <a:extLst>
              <a:ext uri="{FF2B5EF4-FFF2-40B4-BE49-F238E27FC236}">
                <a16:creationId xmlns:a16="http://schemas.microsoft.com/office/drawing/2014/main" id="{8C8186BE-57EA-AECF-7469-3537292E5156}"/>
              </a:ext>
            </a:extLst>
          </p:cNvPr>
          <p:cNvSpPr>
            <a:spLocks noGrp="1" noChangeArrowheads="1"/>
          </p:cNvSpPr>
          <p:nvPr>
            <p:ph idx="1"/>
          </p:nvPr>
        </p:nvSpPr>
        <p:spPr bwMode="auto">
          <a:xfrm>
            <a:off x="485681" y="1171973"/>
            <a:ext cx="5610319" cy="440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algn="just">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Phase 2 : Site </a:t>
            </a:r>
            <a:r>
              <a:rPr lang="en-GB" sz="1800" dirty="0" err="1">
                <a:effectLst/>
                <a:latin typeface="Calibri" panose="020F0502020204030204" pitchFamily="34" charset="0"/>
                <a:ea typeface="Calibri" panose="020F0502020204030204" pitchFamily="34" charset="0"/>
                <a:cs typeface="Calibri" panose="020F0502020204030204" pitchFamily="34" charset="0"/>
              </a:rPr>
              <a:t>derisking</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0" lvl="0" algn="just">
              <a:lnSpc>
                <a:spcPct val="107000"/>
              </a:lnSpc>
            </a:pPr>
            <a:r>
              <a:rPr lang="en-US" sz="1600" dirty="0">
                <a:solidFill>
                  <a:schemeClr val="tx1"/>
                </a:solidFill>
                <a:latin typeface="Arial" panose="020B0604020202020204" pitchFamily="34" charset="0"/>
                <a:cs typeface="Arial" panose="020B0604020202020204" pitchFamily="34" charset="0"/>
              </a:rPr>
              <a:t>Analysis of caverns design</a:t>
            </a:r>
          </a:p>
          <a:p>
            <a:pPr marL="0" lvl="0" algn="just">
              <a:lnSpc>
                <a:spcPct val="107000"/>
              </a:lnSpc>
            </a:pPr>
            <a:r>
              <a:rPr lang="en-US" sz="1700" b="0" dirty="0">
                <a:solidFill>
                  <a:schemeClr val="tx1"/>
                </a:solidFill>
                <a:latin typeface="Arial" panose="020B0604020202020204" pitchFamily="34" charset="0"/>
                <a:cs typeface="Arial" panose="020B0604020202020204" pitchFamily="34" charset="0"/>
              </a:rPr>
              <a:t>The caverns are the most challenging part of the project and their study and design compliance will determine the go-no go for Einstein Telescope emplacement for the eligible foreseen case scenarios.</a:t>
            </a:r>
          </a:p>
          <a:p>
            <a:pPr marL="285750" lvl="0" indent="-285750" algn="just">
              <a:lnSpc>
                <a:spcPct val="107000"/>
              </a:lnSpc>
              <a:buFont typeface="Arial" panose="020B0604020202020204" pitchFamily="34" charset="0"/>
              <a:buChar char="•"/>
            </a:pPr>
            <a:r>
              <a:rPr lang="en-US" sz="1700" b="0" dirty="0">
                <a:solidFill>
                  <a:schemeClr val="tx1"/>
                </a:solidFill>
                <a:latin typeface="Arial" panose="020B0604020202020204" pitchFamily="34" charset="0"/>
                <a:cs typeface="Arial" panose="020B0604020202020204" pitchFamily="34" charset="0"/>
              </a:rPr>
              <a:t>Main aspects which determine the caverns design are :</a:t>
            </a:r>
          </a:p>
          <a:p>
            <a:pPr marL="631825" lvl="1" indent="-285750" algn="just">
              <a:lnSpc>
                <a:spcPct val="107000"/>
              </a:lnSpc>
              <a:buFont typeface="Courier New" panose="02070309020205020404" pitchFamily="49" charset="0"/>
              <a:buChar char="o"/>
            </a:pPr>
            <a:r>
              <a:rPr lang="en-US" sz="1700" b="0" dirty="0">
                <a:solidFill>
                  <a:schemeClr val="tx1"/>
                </a:solidFill>
                <a:latin typeface="Arial" panose="020B0604020202020204" pitchFamily="34" charset="0"/>
                <a:cs typeface="Arial" panose="020B0604020202020204" pitchFamily="34" charset="0"/>
              </a:rPr>
              <a:t>Initial stress state to be determined by </a:t>
            </a:r>
            <a:r>
              <a:rPr lang="en-US" sz="1700" b="0" dirty="0" err="1">
                <a:solidFill>
                  <a:schemeClr val="tx1"/>
                </a:solidFill>
                <a:latin typeface="Arial" panose="020B0604020202020204" pitchFamily="34" charset="0"/>
                <a:cs typeface="Arial" panose="020B0604020202020204" pitchFamily="34" charset="0"/>
              </a:rPr>
              <a:t>insitu</a:t>
            </a:r>
            <a:r>
              <a:rPr lang="en-US" sz="1700" b="0" dirty="0">
                <a:solidFill>
                  <a:schemeClr val="tx1"/>
                </a:solidFill>
                <a:latin typeface="Arial" panose="020B0604020202020204" pitchFamily="34" charset="0"/>
                <a:cs typeface="Arial" panose="020B0604020202020204" pitchFamily="34" charset="0"/>
              </a:rPr>
              <a:t> testing in boreholes </a:t>
            </a:r>
          </a:p>
          <a:p>
            <a:pPr marL="631825" lvl="1" indent="-285750" algn="just">
              <a:lnSpc>
                <a:spcPct val="107000"/>
              </a:lnSpc>
              <a:buFont typeface="Courier New" panose="02070309020205020404" pitchFamily="49" charset="0"/>
              <a:buChar char="o"/>
            </a:pPr>
            <a:r>
              <a:rPr lang="en-GB" sz="1700" dirty="0">
                <a:latin typeface="Arial" panose="020B0604020202020204" pitchFamily="34" charset="0"/>
                <a:cs typeface="Arial" panose="020B0604020202020204" pitchFamily="34" charset="0"/>
              </a:rPr>
              <a:t>Rock mass </a:t>
            </a:r>
            <a:r>
              <a:rPr lang="en-US" sz="1700" dirty="0">
                <a:latin typeface="Arial" panose="020B0604020202020204" pitchFamily="34" charset="0"/>
                <a:cs typeface="Arial" panose="020B0604020202020204" pitchFamily="34" charset="0"/>
              </a:rPr>
              <a:t>behavior </a:t>
            </a:r>
          </a:p>
          <a:p>
            <a:pPr marL="631825" lvl="1" indent="-285750" algn="just">
              <a:lnSpc>
                <a:spcPct val="107000"/>
              </a:lnSpc>
              <a:buFont typeface="Courier New" panose="02070309020205020404" pitchFamily="49" charset="0"/>
              <a:buChar char="o"/>
            </a:pPr>
            <a:r>
              <a:rPr lang="en-US" sz="1700" dirty="0" err="1">
                <a:latin typeface="Arial" panose="020B0604020202020204" pitchFamily="34" charset="0"/>
                <a:cs typeface="Arial" panose="020B0604020202020204" pitchFamily="34" charset="0"/>
              </a:rPr>
              <a:t>Geomechanical</a:t>
            </a:r>
            <a:r>
              <a:rPr lang="en-US" sz="1700" dirty="0">
                <a:latin typeface="Arial" panose="020B0604020202020204" pitchFamily="34" charset="0"/>
                <a:cs typeface="Arial" panose="020B0604020202020204" pitchFamily="34" charset="0"/>
              </a:rPr>
              <a:t> parameters </a:t>
            </a:r>
          </a:p>
          <a:p>
            <a:pPr marL="631825" lvl="1" indent="-285750" algn="just">
              <a:lnSpc>
                <a:spcPct val="107000"/>
              </a:lnSpc>
              <a:buFont typeface="Courier New" panose="02070309020205020404" pitchFamily="49" charset="0"/>
              <a:buChar char="o"/>
            </a:pPr>
            <a:r>
              <a:rPr lang="en-US" sz="1700" dirty="0">
                <a:latin typeface="Arial" panose="020B0604020202020204" pitchFamily="34" charset="0"/>
                <a:cs typeface="Arial" panose="020B0604020202020204" pitchFamily="34" charset="0"/>
              </a:rPr>
              <a:t>Water presence </a:t>
            </a:r>
          </a:p>
          <a:p>
            <a:pPr marL="631825" lvl="1" indent="-285750" algn="just">
              <a:lnSpc>
                <a:spcPct val="107000"/>
              </a:lnSpc>
              <a:buFont typeface="Courier New" panose="02070309020205020404" pitchFamily="49" charset="0"/>
              <a:buChar char="o"/>
            </a:pPr>
            <a:r>
              <a:rPr lang="en-US" sz="1700" dirty="0">
                <a:latin typeface="Arial" panose="020B0604020202020204" pitchFamily="34" charset="0"/>
                <a:cs typeface="Arial" panose="020B0604020202020204" pitchFamily="34" charset="0"/>
              </a:rPr>
              <a:t>Discontinuities, disturbed areas </a:t>
            </a:r>
            <a:r>
              <a:rPr lang="en-US" sz="1600" dirty="0">
                <a:latin typeface="Arial" panose="020B0604020202020204" pitchFamily="34" charset="0"/>
                <a:cs typeface="Arial" panose="020B0604020202020204" pitchFamily="34" charset="0"/>
              </a:rPr>
              <a:t>… </a:t>
            </a:r>
            <a:r>
              <a:rPr lang="nl-NL" sz="1600" b="0" dirty="0">
                <a:solidFill>
                  <a:schemeClr val="tx1"/>
                </a:solidFill>
                <a:latin typeface="Arial" panose="020B0604020202020204" pitchFamily="34" charset="0"/>
                <a:cs typeface="Arial" panose="020B0604020202020204" pitchFamily="34" charset="0"/>
              </a:rPr>
              <a:t> </a:t>
            </a:r>
            <a:endParaRPr lang="en-BE" sz="1600" b="0" dirty="0">
              <a:solidFill>
                <a:schemeClr val="tx1"/>
              </a:solidFill>
              <a:latin typeface="Arial" panose="020B060402020202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A1D3A6A2-731B-9B0B-13FC-DEC1662D1404}"/>
              </a:ext>
            </a:extLst>
          </p:cNvPr>
          <p:cNvSpPr txBox="1">
            <a:spLocks noChangeArrowheads="1"/>
          </p:cNvSpPr>
          <p:nvPr/>
        </p:nvSpPr>
        <p:spPr bwMode="auto">
          <a:xfrm>
            <a:off x="623392" y="5616689"/>
            <a:ext cx="5610319" cy="35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0" algn="just">
              <a:lnSpc>
                <a:spcPct val="107000"/>
              </a:lnSpc>
            </a:pPr>
            <a:r>
              <a:rPr lang="en-US" sz="1600" kern="0" dirty="0">
                <a:solidFill>
                  <a:schemeClr val="tx1"/>
                </a:solidFill>
                <a:latin typeface="Arial" panose="020B0604020202020204" pitchFamily="34" charset="0"/>
                <a:cs typeface="Arial" panose="020B0604020202020204" pitchFamily="34" charset="0"/>
              </a:rPr>
              <a:t>Aim : </a:t>
            </a:r>
            <a:r>
              <a:rPr lang="en-US" sz="1700" b="0" kern="0" dirty="0">
                <a:solidFill>
                  <a:schemeClr val="tx1"/>
                </a:solidFill>
                <a:latin typeface="Arial" panose="020B0604020202020204" pitchFamily="34" charset="0"/>
                <a:cs typeface="Arial" panose="020B0604020202020204" pitchFamily="34" charset="0"/>
              </a:rPr>
              <a:t>Challenging current Einstein Telescope layout </a:t>
            </a:r>
          </a:p>
        </p:txBody>
      </p:sp>
      <p:sp>
        <p:nvSpPr>
          <p:cNvPr id="10" name="Rectangle 2">
            <a:extLst>
              <a:ext uri="{FF2B5EF4-FFF2-40B4-BE49-F238E27FC236}">
                <a16:creationId xmlns:a16="http://schemas.microsoft.com/office/drawing/2014/main" id="{CF69DFB1-8281-330C-BF7E-FEC8DBBCE45C}"/>
              </a:ext>
            </a:extLst>
          </p:cNvPr>
          <p:cNvSpPr txBox="1">
            <a:spLocks noChangeArrowheads="1"/>
          </p:cNvSpPr>
          <p:nvPr/>
        </p:nvSpPr>
        <p:spPr bwMode="auto">
          <a:xfrm>
            <a:off x="6570663" y="1429338"/>
            <a:ext cx="5285977" cy="288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9525" indent="0" algn="l" rtl="0" eaLnBrk="1" fontAlgn="base" hangingPunct="1">
              <a:spcBef>
                <a:spcPct val="20000"/>
              </a:spcBef>
              <a:spcAft>
                <a:spcPct val="0"/>
              </a:spcAft>
              <a:buClr>
                <a:srgbClr val="EB6A0A"/>
              </a:buClr>
              <a:buFont typeface="Wingdings" panose="05000000000000000000" pitchFamily="2" charset="2"/>
              <a:buNone/>
              <a:defRPr sz="2000" b="1">
                <a:solidFill>
                  <a:srgbClr val="EB6A0A"/>
                </a:solidFill>
                <a:latin typeface="+mn-lt"/>
                <a:ea typeface="+mn-ea"/>
                <a:cs typeface="+mn-cs"/>
              </a:defRPr>
            </a:lvl1pPr>
            <a:lvl2pPr marL="3556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2pPr>
            <a:lvl3pPr marL="617537"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3pPr>
            <a:lvl4pPr marL="890587" indent="-342900" algn="l" rtl="0" eaLnBrk="1" fontAlgn="t"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4pPr>
            <a:lvl5pPr marL="1155700" indent="-342900" algn="l" rtl="0" eaLnBrk="1" fontAlgn="base" hangingPunct="1">
              <a:spcBef>
                <a:spcPct val="20000"/>
              </a:spcBef>
              <a:spcAft>
                <a:spcPct val="0"/>
              </a:spcAft>
              <a:buClr>
                <a:srgbClr val="EB6A0A"/>
              </a:buClr>
              <a:buFont typeface="Wingdings" panose="05000000000000000000" pitchFamily="2" charset="2"/>
              <a:buChar char="§"/>
              <a:defRPr sz="2000">
                <a:solidFill>
                  <a:schemeClr val="tx1"/>
                </a:solidFill>
                <a:latin typeface="+mn-lt"/>
              </a:defRPr>
            </a:lvl5pPr>
            <a:lvl6pPr marL="15367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6pPr>
            <a:lvl7pPr marL="19939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7pPr>
            <a:lvl8pPr marL="24511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8pPr>
            <a:lvl9pPr marL="2908300" indent="-266700" algn="l" rtl="0" eaLnBrk="1" fontAlgn="base" hangingPunct="1">
              <a:spcBef>
                <a:spcPct val="20000"/>
              </a:spcBef>
              <a:spcAft>
                <a:spcPct val="0"/>
              </a:spcAft>
              <a:buClr>
                <a:srgbClr val="E2003B"/>
              </a:buClr>
              <a:buFont typeface="Wingdings" pitchFamily="2" charset="2"/>
              <a:defRPr sz="2000">
                <a:solidFill>
                  <a:schemeClr val="tx1"/>
                </a:solidFill>
                <a:latin typeface="+mn-lt"/>
              </a:defRPr>
            </a:lvl9pPr>
          </a:lstStyle>
          <a:p>
            <a:pPr marL="0" algn="just">
              <a:lnSpc>
                <a:spcPct val="107000"/>
              </a:lnSpc>
            </a:pPr>
            <a:r>
              <a:rPr lang="en-US" sz="1600" kern="0" dirty="0">
                <a:solidFill>
                  <a:schemeClr val="tx1"/>
                </a:solidFill>
                <a:latin typeface="Arial" panose="020B0604020202020204" pitchFamily="34" charset="0"/>
                <a:cs typeface="Arial" panose="020B0604020202020204" pitchFamily="34" charset="0"/>
              </a:rPr>
              <a:t>Cavers design criteria </a:t>
            </a:r>
          </a:p>
          <a:p>
            <a:pPr marL="0" algn="just">
              <a:lnSpc>
                <a:spcPct val="107000"/>
              </a:lnSpc>
            </a:pPr>
            <a:r>
              <a:rPr lang="en-US" sz="1700" b="0" kern="0" dirty="0">
                <a:solidFill>
                  <a:schemeClr val="tx1"/>
                </a:solidFill>
                <a:latin typeface="Arial" panose="020B0604020202020204" pitchFamily="34" charset="0"/>
                <a:cs typeface="Arial" panose="020B0604020202020204" pitchFamily="34" charset="0"/>
              </a:rPr>
              <a:t>Regarding general geometric aspects of the caverns and its probable interaction with the geological and geotechnical context:</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Cavern orientation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Shape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Column stability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Lining </a:t>
            </a:r>
          </a:p>
          <a:p>
            <a:pPr marL="285750" indent="-285750" algn="just">
              <a:lnSpc>
                <a:spcPct val="107000"/>
              </a:lnSpc>
              <a:buFont typeface="Arial" panose="020B0604020202020204" pitchFamily="34" charset="0"/>
              <a:buChar char="•"/>
            </a:pPr>
            <a:r>
              <a:rPr lang="en-US" sz="1700" b="0" kern="0" dirty="0">
                <a:solidFill>
                  <a:schemeClr val="tx1"/>
                </a:solidFill>
                <a:latin typeface="Arial" panose="020B0604020202020204" pitchFamily="34" charset="0"/>
                <a:cs typeface="Arial" panose="020B0604020202020204" pitchFamily="34" charset="0"/>
              </a:rPr>
              <a:t>Drainage </a:t>
            </a:r>
            <a:endParaRPr lang="en-BE" sz="1700" b="0" kern="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EB971E4C-579F-4B5A-8FC4-1EC6909AA09A}"/>
              </a:ext>
            </a:extLst>
          </p:cNvPr>
          <p:cNvPicPr>
            <a:picLocks noChangeAspect="1"/>
          </p:cNvPicPr>
          <p:nvPr/>
        </p:nvPicPr>
        <p:blipFill>
          <a:blip r:embed="rId3"/>
          <a:stretch>
            <a:fillRect/>
          </a:stretch>
        </p:blipFill>
        <p:spPr>
          <a:xfrm>
            <a:off x="9907847" y="235893"/>
            <a:ext cx="1800200" cy="628107"/>
          </a:xfrm>
          <a:prstGeom prst="rect">
            <a:avLst/>
          </a:prstGeom>
        </p:spPr>
      </p:pic>
      <p:sp>
        <p:nvSpPr>
          <p:cNvPr id="6" name="Datumsplatzhalter 6">
            <a:extLst>
              <a:ext uri="{FF2B5EF4-FFF2-40B4-BE49-F238E27FC236}">
                <a16:creationId xmlns:a16="http://schemas.microsoft.com/office/drawing/2014/main" id="{BCF28B37-9195-DFA6-93AA-471F362080ED}"/>
              </a:ext>
            </a:extLst>
          </p:cNvPr>
          <p:cNvSpPr>
            <a:spLocks noGrp="1"/>
          </p:cNvSpPr>
          <p:nvPr>
            <p:ph type="dt" sz="half" idx="2"/>
          </p:nvPr>
        </p:nvSpPr>
        <p:spPr>
          <a:xfrm>
            <a:off x="4372334" y="6214341"/>
            <a:ext cx="3447331" cy="250825"/>
          </a:xfrm>
        </p:spPr>
        <p:txBody>
          <a:bodyPr anchor="t">
            <a:normAutofit/>
          </a:bodyPr>
          <a:lstStyle/>
          <a:p>
            <a:r>
              <a:rPr lang="en-US" dirty="0"/>
              <a:t>07.12.2023  -  Site Preparation Board Workshop </a:t>
            </a:r>
            <a:endParaRPr lang="de-CH" dirty="0"/>
          </a:p>
        </p:txBody>
      </p:sp>
      <p:sp>
        <p:nvSpPr>
          <p:cNvPr id="8" name="Fußzeilenplatzhalter 4">
            <a:extLst>
              <a:ext uri="{FF2B5EF4-FFF2-40B4-BE49-F238E27FC236}">
                <a16:creationId xmlns:a16="http://schemas.microsoft.com/office/drawing/2014/main" id="{8B200CA8-D4CE-BCF9-D363-5A4ADF2416F1}"/>
              </a:ext>
            </a:extLst>
          </p:cNvPr>
          <p:cNvSpPr>
            <a:spLocks noGrp="1"/>
          </p:cNvSpPr>
          <p:nvPr>
            <p:ph type="ftr" sz="quarter" idx="11"/>
          </p:nvPr>
        </p:nvSpPr>
        <p:spPr>
          <a:xfrm>
            <a:off x="719667" y="225426"/>
            <a:ext cx="10752667" cy="358775"/>
          </a:xfrm>
        </p:spPr>
        <p:txBody>
          <a:bodyPr wrap="square" anchor="t">
            <a:normAutofit/>
          </a:bodyPr>
          <a:lstStyle/>
          <a:p>
            <a:pPr>
              <a:spcBef>
                <a:spcPts val="1800"/>
              </a:spcBef>
              <a:spcAft>
                <a:spcPts val="1100"/>
              </a:spcAft>
            </a:pPr>
            <a:r>
              <a:rPr lang="en-US" dirty="0">
                <a:effectLst/>
              </a:rPr>
              <a:t>Preliminary workflow outline for Civil Engineering approach</a:t>
            </a:r>
            <a:endParaRPr lang="en-BE" dirty="0">
              <a:effectLst/>
            </a:endParaRPr>
          </a:p>
        </p:txBody>
      </p:sp>
    </p:spTree>
    <p:extLst>
      <p:ext uri="{BB962C8B-B14F-4D97-AF65-F5344CB8AC3E}">
        <p14:creationId xmlns:p14="http://schemas.microsoft.com/office/powerpoint/2010/main" val="4088774237"/>
      </p:ext>
    </p:extLst>
  </p:cSld>
  <p:clrMapOvr>
    <a:masterClrMapping/>
  </p:clrMapOvr>
  <p:transition/>
</p:sld>
</file>

<file path=ppt/theme/theme1.xml><?xml version="1.0" encoding="utf-8"?>
<a:theme xmlns:a="http://schemas.openxmlformats.org/drawingml/2006/main" name="Template AE">
  <a:themeElements>
    <a:clrScheme name="Benutzerdefiniert 1">
      <a:dk1>
        <a:srgbClr val="000000"/>
      </a:dk1>
      <a:lt1>
        <a:srgbClr val="FFFFFF"/>
      </a:lt1>
      <a:dk2>
        <a:srgbClr val="7C7B6D"/>
      </a:dk2>
      <a:lt2>
        <a:srgbClr val="7C7B6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C7B6D"/>
      </a:folHlink>
    </a:clrScheme>
    <a:fontScheme name="Vorlage 2006-01-06-Beispiel-V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9525" marR="0" indent="1588" algn="l" defTabSz="914400" rtl="0" eaLnBrk="1" fontAlgn="base" latinLnBrk="0" hangingPunct="1">
          <a:lnSpc>
            <a:spcPct val="100000"/>
          </a:lnSpc>
          <a:spcBef>
            <a:spcPct val="20000"/>
          </a:spcBef>
          <a:spcAft>
            <a:spcPct val="0"/>
          </a:spcAft>
          <a:buClr>
            <a:srgbClr val="EB6A0A"/>
          </a:buClr>
          <a:buSzTx/>
          <a:buFont typeface="Wingdings" pitchFamily="2" charset="2"/>
          <a:buNone/>
          <a:tabLst/>
          <a:defRPr kumimoji="0" lang="de-CH" altLang="de-DE" sz="2000" b="1" i="0" u="none" strike="noStrike" cap="none" normalizeH="0" baseline="0" smtClean="0">
            <a:ln>
              <a:noFill/>
            </a:ln>
            <a:solidFill>
              <a:srgbClr val="7C7B6D"/>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9525" marR="0" indent="1588" algn="l" defTabSz="914400" rtl="0" eaLnBrk="1" fontAlgn="base" latinLnBrk="0" hangingPunct="1">
          <a:lnSpc>
            <a:spcPct val="100000"/>
          </a:lnSpc>
          <a:spcBef>
            <a:spcPct val="20000"/>
          </a:spcBef>
          <a:spcAft>
            <a:spcPct val="0"/>
          </a:spcAft>
          <a:buClr>
            <a:srgbClr val="EB6A0A"/>
          </a:buClr>
          <a:buSzTx/>
          <a:buFont typeface="Wingdings" pitchFamily="2" charset="2"/>
          <a:buNone/>
          <a:tabLst/>
          <a:defRPr kumimoji="0" lang="de-CH" altLang="de-DE" sz="2000" b="1" i="0" u="none" strike="noStrike" cap="none" normalizeH="0" baseline="0" smtClean="0">
            <a:ln>
              <a:noFill/>
            </a:ln>
            <a:solidFill>
              <a:srgbClr val="7C7B6D"/>
            </a:solidFill>
            <a:effectLst/>
            <a:latin typeface="Arial" charset="0"/>
          </a:defRPr>
        </a:defPPr>
      </a:lstStyle>
    </a:lnDef>
  </a:objectDefaults>
  <a:extraClrSchemeLst>
    <a:extraClrScheme>
      <a:clrScheme name="Vorlage 2006-01-06-Beispiel-V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 2006-01-06-Beispiel-V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 2006-01-06-Beispiel-V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 2006-01-06-Beispiel-V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 2006-01-06-Beispiel-V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 2006-01-06-Beispiel-V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 2006-01-06-Beispiel-V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 2006-01-06-Beispiel-V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 2006-01-06-Beispiel-V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 2006-01-06-Beispiel-V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 2006-01-06-Beispiel-V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 2006-01-06-Beispiel-V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 2006-01-06-Beispiel-VO 13">
        <a:dk1>
          <a:srgbClr val="000000"/>
        </a:dk1>
        <a:lt1>
          <a:srgbClr val="FFFFFF"/>
        </a:lt1>
        <a:dk2>
          <a:srgbClr val="000000"/>
        </a:dk2>
        <a:lt2>
          <a:srgbClr val="7B7C6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 2006-01-06-Beispiel-VO 14">
        <a:dk1>
          <a:srgbClr val="000000"/>
        </a:dk1>
        <a:lt1>
          <a:srgbClr val="FFFFFF"/>
        </a:lt1>
        <a:dk2>
          <a:srgbClr val="7C7B6D"/>
        </a:dk2>
        <a:lt2>
          <a:srgbClr val="7C7B6D"/>
        </a:lt2>
        <a:accent1>
          <a:srgbClr val="7C7B6D"/>
        </a:accent1>
        <a:accent2>
          <a:srgbClr val="333399"/>
        </a:accent2>
        <a:accent3>
          <a:srgbClr val="FFFFFF"/>
        </a:accent3>
        <a:accent4>
          <a:srgbClr val="000000"/>
        </a:accent4>
        <a:accent5>
          <a:srgbClr val="BFBF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 2006-01-06-Beispiel-VO 15">
        <a:dk1>
          <a:srgbClr val="000000"/>
        </a:dk1>
        <a:lt1>
          <a:srgbClr val="FFFFFF"/>
        </a:lt1>
        <a:dk2>
          <a:srgbClr val="7C7B6D"/>
        </a:dk2>
        <a:lt2>
          <a:srgbClr val="7C7B6D"/>
        </a:lt2>
        <a:accent1>
          <a:srgbClr val="7C7B6D"/>
        </a:accent1>
        <a:accent2>
          <a:srgbClr val="EB6A0A"/>
        </a:accent2>
        <a:accent3>
          <a:srgbClr val="FFFFFF"/>
        </a:accent3>
        <a:accent4>
          <a:srgbClr val="000000"/>
        </a:accent4>
        <a:accent5>
          <a:srgbClr val="BFBFBA"/>
        </a:accent5>
        <a:accent6>
          <a:srgbClr val="D55F08"/>
        </a:accent6>
        <a:hlink>
          <a:srgbClr val="EB6A0A"/>
        </a:hlink>
        <a:folHlink>
          <a:srgbClr val="EB6A0A"/>
        </a:folHlink>
      </a:clrScheme>
      <a:clrMap bg1="lt1" tx1="dk1" bg2="lt2" tx2="dk2" accent1="accent1" accent2="accent2" accent3="accent3" accent4="accent4" accent5="accent5" accent6="accent6" hlink="hlink" folHlink="folHlink"/>
    </a:extraClrScheme>
    <a:extraClrScheme>
      <a:clrScheme name="Vorlage 2006-01-06-Beispiel-VO 16">
        <a:dk1>
          <a:srgbClr val="000000"/>
        </a:dk1>
        <a:lt1>
          <a:srgbClr val="FFFFFF"/>
        </a:lt1>
        <a:dk2>
          <a:srgbClr val="7C7B6D"/>
        </a:dk2>
        <a:lt2>
          <a:srgbClr val="7C7B6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AE_16-9-FR.potx" id="{CE89B7AF-8324-417E-9197-6EC92FA04767}" vid="{A4B1BE5D-3217-4A90-ACCD-524454BB2983}"/>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PP-AE_16-9-FR</Template>
  <TotalTime>0</TotalTime>
  <Words>1295</Words>
  <Application>Microsoft Office PowerPoint</Application>
  <PresentationFormat>Widescreen</PresentationFormat>
  <Paragraphs>191</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Times</vt:lpstr>
      <vt:lpstr>Wingdings</vt:lpstr>
      <vt:lpstr>Template AE</vt:lpstr>
      <vt:lpstr>EINSTEIN TELESCOPE Preliminary workflow outline for Civil Engineering approach </vt:lpstr>
      <vt:lpstr>Synoptic stepwise approach </vt:lpstr>
      <vt:lpstr>Quality approach </vt:lpstr>
      <vt:lpstr>EMR Geological Region </vt:lpstr>
      <vt:lpstr>Stepwise approach </vt:lpstr>
      <vt:lpstr>Stepwise approach </vt:lpstr>
      <vt:lpstr>Stepwise approach </vt:lpstr>
      <vt:lpstr>Stepwise approach </vt:lpstr>
      <vt:lpstr>Stepwise approach </vt:lpstr>
      <vt:lpstr>Stepwise approach </vt:lpstr>
      <vt:lpstr>Stepwise approach </vt:lpstr>
      <vt:lpstr>Stepwise approach </vt:lpstr>
      <vt:lpstr>Stepwise approach </vt:lpstr>
      <vt:lpstr>Questions round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Lamas, Patricia</dc:creator>
  <cp:lastModifiedBy>Lamas, Patricia</cp:lastModifiedBy>
  <cp:revision>26</cp:revision>
  <cp:lastPrinted>2023-11-15T11:32:24Z</cp:lastPrinted>
  <dcterms:created xsi:type="dcterms:W3CDTF">2023-06-19T14:04:29Z</dcterms:created>
  <dcterms:modified xsi:type="dcterms:W3CDTF">2023-12-07T06:45:04Z</dcterms:modified>
</cp:coreProperties>
</file>