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1"/>
  </p:notesMasterIdLst>
  <p:handoutMasterIdLst>
    <p:handoutMasterId r:id="rId22"/>
  </p:handoutMasterIdLst>
  <p:sldIdLst>
    <p:sldId id="514" r:id="rId5"/>
    <p:sldId id="519" r:id="rId6"/>
    <p:sldId id="548" r:id="rId7"/>
    <p:sldId id="546" r:id="rId8"/>
    <p:sldId id="545" r:id="rId9"/>
    <p:sldId id="549" r:id="rId10"/>
    <p:sldId id="550" r:id="rId11"/>
    <p:sldId id="560" r:id="rId12"/>
    <p:sldId id="561" r:id="rId13"/>
    <p:sldId id="563" r:id="rId14"/>
    <p:sldId id="564" r:id="rId15"/>
    <p:sldId id="570" r:id="rId16"/>
    <p:sldId id="571" r:id="rId17"/>
    <p:sldId id="601" r:id="rId18"/>
    <p:sldId id="578" r:id="rId19"/>
    <p:sldId id="60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Version" id="{0FC2E018-D1A7-4F47-BA72-A3A971C46F76}">
          <p14:sldIdLst>
            <p14:sldId id="514"/>
            <p14:sldId id="519"/>
            <p14:sldId id="548"/>
            <p14:sldId id="546"/>
            <p14:sldId id="545"/>
            <p14:sldId id="549"/>
            <p14:sldId id="550"/>
            <p14:sldId id="560"/>
            <p14:sldId id="561"/>
            <p14:sldId id="563"/>
            <p14:sldId id="564"/>
            <p14:sldId id="570"/>
            <p14:sldId id="571"/>
            <p14:sldId id="601"/>
            <p14:sldId id="578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rik Köster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0000"/>
    <a:srgbClr val="321F4F"/>
    <a:srgbClr val="5F5F5F"/>
    <a:srgbClr val="77608E"/>
    <a:srgbClr val="3B3B3B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ADDDF-24F3-4620-9FAB-27F3011DAE0B}" v="1" dt="2023-12-05T16:46:3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320" autoAdjust="0"/>
  </p:normalViewPr>
  <p:slideViewPr>
    <p:cSldViewPr snapToGrid="0">
      <p:cViewPr varScale="1">
        <p:scale>
          <a:sx n="95" d="100"/>
          <a:sy n="95" d="100"/>
        </p:scale>
        <p:origin x="1116" y="84"/>
      </p:cViewPr>
      <p:guideLst/>
    </p:cSldViewPr>
  </p:slideViewPr>
  <p:outlineViewPr>
    <p:cViewPr>
      <p:scale>
        <a:sx n="33" d="100"/>
        <a:sy n="33" d="100"/>
      </p:scale>
      <p:origin x="0" y="-98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oto Quentin" userId="82f35532-7d35-4a5f-900e-b436d81cc862" providerId="ADAL" clId="{499ADDDF-24F3-4620-9FAB-27F3011DAE0B}"/>
    <pc:docChg chg="undo custSel addSld modSld">
      <pc:chgData name="Guillemoto Quentin" userId="82f35532-7d35-4a5f-900e-b436d81cc862" providerId="ADAL" clId="{499ADDDF-24F3-4620-9FAB-27F3011DAE0B}" dt="2023-12-05T16:47:25.948" v="160" actId="121"/>
      <pc:docMkLst>
        <pc:docMk/>
      </pc:docMkLst>
      <pc:sldChg chg="modSp mod">
        <pc:chgData name="Guillemoto Quentin" userId="82f35532-7d35-4a5f-900e-b436d81cc862" providerId="ADAL" clId="{499ADDDF-24F3-4620-9FAB-27F3011DAE0B}" dt="2023-12-05T15:40:48.415" v="68" actId="108"/>
        <pc:sldMkLst>
          <pc:docMk/>
          <pc:sldMk cId="2894046431" sldId="519"/>
        </pc:sldMkLst>
        <pc:spChg chg="mod">
          <ac:chgData name="Guillemoto Quentin" userId="82f35532-7d35-4a5f-900e-b436d81cc862" providerId="ADAL" clId="{499ADDDF-24F3-4620-9FAB-27F3011DAE0B}" dt="2023-12-05T15:40:48.415" v="68" actId="108"/>
          <ac:spMkLst>
            <pc:docMk/>
            <pc:sldMk cId="2894046431" sldId="519"/>
            <ac:spMk id="3" creationId="{7E514899-E587-0365-2238-B9A6740CC3B1}"/>
          </ac:spMkLst>
        </pc:spChg>
      </pc:sldChg>
      <pc:sldChg chg="modSp mod">
        <pc:chgData name="Guillemoto Quentin" userId="82f35532-7d35-4a5f-900e-b436d81cc862" providerId="ADAL" clId="{499ADDDF-24F3-4620-9FAB-27F3011DAE0B}" dt="2023-12-05T15:42:58.171" v="69" actId="20577"/>
        <pc:sldMkLst>
          <pc:docMk/>
          <pc:sldMk cId="2060759662" sldId="546"/>
        </pc:sldMkLst>
        <pc:spChg chg="mod">
          <ac:chgData name="Guillemoto Quentin" userId="82f35532-7d35-4a5f-900e-b436d81cc862" providerId="ADAL" clId="{499ADDDF-24F3-4620-9FAB-27F3011DAE0B}" dt="2023-12-05T15:42:58.171" v="69" actId="20577"/>
          <ac:spMkLst>
            <pc:docMk/>
            <pc:sldMk cId="2060759662" sldId="546"/>
            <ac:spMk id="20" creationId="{C6D4375F-417A-1F0A-8BEA-A2A7BEDDCDF0}"/>
          </ac:spMkLst>
        </pc:spChg>
      </pc:sldChg>
      <pc:sldChg chg="modSp mod">
        <pc:chgData name="Guillemoto Quentin" userId="82f35532-7d35-4a5f-900e-b436d81cc862" providerId="ADAL" clId="{499ADDDF-24F3-4620-9FAB-27F3011DAE0B}" dt="2023-12-05T15:52:13.205" v="70" actId="20577"/>
        <pc:sldMkLst>
          <pc:docMk/>
          <pc:sldMk cId="3586761661" sldId="550"/>
        </pc:sldMkLst>
        <pc:spChg chg="mod">
          <ac:chgData name="Guillemoto Quentin" userId="82f35532-7d35-4a5f-900e-b436d81cc862" providerId="ADAL" clId="{499ADDDF-24F3-4620-9FAB-27F3011DAE0B}" dt="2023-12-05T15:52:13.205" v="70" actId="20577"/>
          <ac:spMkLst>
            <pc:docMk/>
            <pc:sldMk cId="3586761661" sldId="550"/>
            <ac:spMk id="9" creationId="{90F392B0-F954-6CB7-B921-138B68EED679}"/>
          </ac:spMkLst>
        </pc:spChg>
      </pc:sldChg>
      <pc:sldChg chg="addSp modSp mod">
        <pc:chgData name="Guillemoto Quentin" userId="82f35532-7d35-4a5f-900e-b436d81cc862" providerId="ADAL" clId="{499ADDDF-24F3-4620-9FAB-27F3011DAE0B}" dt="2023-12-05T16:04:41.561" v="73" actId="14100"/>
        <pc:sldMkLst>
          <pc:docMk/>
          <pc:sldMk cId="2310398547" sldId="564"/>
        </pc:sldMkLst>
        <pc:spChg chg="add mod">
          <ac:chgData name="Guillemoto Quentin" userId="82f35532-7d35-4a5f-900e-b436d81cc862" providerId="ADAL" clId="{499ADDDF-24F3-4620-9FAB-27F3011DAE0B}" dt="2023-12-05T16:04:41.561" v="73" actId="14100"/>
          <ac:spMkLst>
            <pc:docMk/>
            <pc:sldMk cId="2310398547" sldId="564"/>
            <ac:spMk id="4" creationId="{26647675-6061-409B-8BCD-EB1444EE6F08}"/>
          </ac:spMkLst>
        </pc:spChg>
      </pc:sldChg>
      <pc:sldChg chg="modSp mod">
        <pc:chgData name="Guillemoto Quentin" userId="82f35532-7d35-4a5f-900e-b436d81cc862" providerId="ADAL" clId="{499ADDDF-24F3-4620-9FAB-27F3011DAE0B}" dt="2023-12-05T16:19:50.248" v="89" actId="20577"/>
        <pc:sldMkLst>
          <pc:docMk/>
          <pc:sldMk cId="3096114009" sldId="578"/>
        </pc:sldMkLst>
        <pc:spChg chg="mod">
          <ac:chgData name="Guillemoto Quentin" userId="82f35532-7d35-4a5f-900e-b436d81cc862" providerId="ADAL" clId="{499ADDDF-24F3-4620-9FAB-27F3011DAE0B}" dt="2023-12-05T16:19:50.248" v="89" actId="20577"/>
          <ac:spMkLst>
            <pc:docMk/>
            <pc:sldMk cId="3096114009" sldId="578"/>
            <ac:spMk id="6" creationId="{CABEC25C-0F29-6C27-92BD-C08208DEEF26}"/>
          </ac:spMkLst>
        </pc:spChg>
      </pc:sldChg>
      <pc:sldChg chg="modSp add mod">
        <pc:chgData name="Guillemoto Quentin" userId="82f35532-7d35-4a5f-900e-b436d81cc862" providerId="ADAL" clId="{499ADDDF-24F3-4620-9FAB-27F3011DAE0B}" dt="2023-12-05T16:47:25.948" v="160" actId="121"/>
        <pc:sldMkLst>
          <pc:docMk/>
          <pc:sldMk cId="1719602069" sldId="602"/>
        </pc:sldMkLst>
        <pc:spChg chg="mod">
          <ac:chgData name="Guillemoto Quentin" userId="82f35532-7d35-4a5f-900e-b436d81cc862" providerId="ADAL" clId="{499ADDDF-24F3-4620-9FAB-27F3011DAE0B}" dt="2023-12-05T16:47:25.948" v="160" actId="121"/>
          <ac:spMkLst>
            <pc:docMk/>
            <pc:sldMk cId="1719602069" sldId="602"/>
            <ac:spMk id="5" creationId="{845FD674-E35F-8BB9-6E44-8A73F62AFB2B}"/>
          </ac:spMkLst>
        </pc:spChg>
      </pc:sldChg>
    </pc:docChg>
  </pc:docChgLst>
  <pc:docChgLst>
    <pc:chgData name="Guillemoto Quentin" userId="82f35532-7d35-4a5f-900e-b436d81cc862" providerId="ADAL" clId="{1788FB27-0AC7-4914-8D21-821CD834C0ED}"/>
    <pc:docChg chg="undo redo custSel addSld delSld modSld sldOrd modMainMaster modSection">
      <pc:chgData name="Guillemoto Quentin" userId="82f35532-7d35-4a5f-900e-b436d81cc862" providerId="ADAL" clId="{1788FB27-0AC7-4914-8D21-821CD834C0ED}" dt="2023-12-04T15:41:42.052" v="1365" actId="47"/>
      <pc:docMkLst>
        <pc:docMk/>
      </pc:docMkLst>
      <pc:sldChg chg="modSp add del mod">
        <pc:chgData name="Guillemoto Quentin" userId="82f35532-7d35-4a5f-900e-b436d81cc862" providerId="ADAL" clId="{1788FB27-0AC7-4914-8D21-821CD834C0ED}" dt="2023-12-04T15:41:40.567" v="1364" actId="47"/>
        <pc:sldMkLst>
          <pc:docMk/>
          <pc:sldMk cId="2929437448" sldId="279"/>
        </pc:sldMkLst>
        <pc:spChg chg="mod">
          <ac:chgData name="Guillemoto Quentin" userId="82f35532-7d35-4a5f-900e-b436d81cc862" providerId="ADAL" clId="{1788FB27-0AC7-4914-8D21-821CD834C0ED}" dt="2023-12-04T09:35:44.308" v="887"/>
          <ac:spMkLst>
            <pc:docMk/>
            <pc:sldMk cId="2929437448" sldId="279"/>
            <ac:spMk id="3" creationId="{9D14C071-C8EE-483F-A6A3-29B087941C26}"/>
          </ac:spMkLst>
        </pc:spChg>
      </pc:sldChg>
      <pc:sldChg chg="add del">
        <pc:chgData name="Guillemoto Quentin" userId="82f35532-7d35-4a5f-900e-b436d81cc862" providerId="ADAL" clId="{1788FB27-0AC7-4914-8D21-821CD834C0ED}" dt="2023-12-04T15:41:42.052" v="1365" actId="47"/>
        <pc:sldMkLst>
          <pc:docMk/>
          <pc:sldMk cId="1000564196" sldId="308"/>
        </pc:sldMkLst>
      </pc:sldChg>
      <pc:sldChg chg="modSp mod">
        <pc:chgData name="Guillemoto Quentin" userId="82f35532-7d35-4a5f-900e-b436d81cc862" providerId="ADAL" clId="{1788FB27-0AC7-4914-8D21-821CD834C0ED}" dt="2023-12-04T13:03:23.195" v="965" actId="20577"/>
        <pc:sldMkLst>
          <pc:docMk/>
          <pc:sldMk cId="2794644526" sldId="514"/>
        </pc:sldMkLst>
        <pc:spChg chg="mod">
          <ac:chgData name="Guillemoto Quentin" userId="82f35532-7d35-4a5f-900e-b436d81cc862" providerId="ADAL" clId="{1788FB27-0AC7-4914-8D21-821CD834C0ED}" dt="2023-12-04T13:03:23.195" v="965" actId="20577"/>
          <ac:spMkLst>
            <pc:docMk/>
            <pc:sldMk cId="2794644526" sldId="514"/>
            <ac:spMk id="5" creationId="{845FD674-E35F-8BB9-6E44-8A73F62AFB2B}"/>
          </ac:spMkLst>
        </pc:spChg>
      </pc:sldChg>
      <pc:sldChg chg="modSp mod">
        <pc:chgData name="Guillemoto Quentin" userId="82f35532-7d35-4a5f-900e-b436d81cc862" providerId="ADAL" clId="{1788FB27-0AC7-4914-8D21-821CD834C0ED}" dt="2023-12-04T13:40:19.395" v="1313" actId="1076"/>
        <pc:sldMkLst>
          <pc:docMk/>
          <pc:sldMk cId="2894046431" sldId="519"/>
        </pc:sldMkLst>
        <pc:spChg chg="mod">
          <ac:chgData name="Guillemoto Quentin" userId="82f35532-7d35-4a5f-900e-b436d81cc862" providerId="ADAL" clId="{1788FB27-0AC7-4914-8D21-821CD834C0ED}" dt="2023-12-04T13:40:19.395" v="1313" actId="1076"/>
          <ac:spMkLst>
            <pc:docMk/>
            <pc:sldMk cId="2894046431" sldId="519"/>
            <ac:spMk id="3" creationId="{7E514899-E587-0365-2238-B9A6740CC3B1}"/>
          </ac:spMkLst>
        </pc:spChg>
      </pc:sldChg>
      <pc:sldChg chg="modSp mod ord">
        <pc:chgData name="Guillemoto Quentin" userId="82f35532-7d35-4a5f-900e-b436d81cc862" providerId="ADAL" clId="{1788FB27-0AC7-4914-8D21-821CD834C0ED}" dt="2023-12-04T15:40:07.877" v="1360" actId="1076"/>
        <pc:sldMkLst>
          <pc:docMk/>
          <pc:sldMk cId="4124833061" sldId="545"/>
        </pc:sldMkLst>
        <pc:spChg chg="mod">
          <ac:chgData name="Guillemoto Quentin" userId="82f35532-7d35-4a5f-900e-b436d81cc862" providerId="ADAL" clId="{1788FB27-0AC7-4914-8D21-821CD834C0ED}" dt="2023-12-04T09:27:28.398" v="752" actId="20577"/>
          <ac:spMkLst>
            <pc:docMk/>
            <pc:sldMk cId="4124833061" sldId="545"/>
            <ac:spMk id="2" creationId="{6CD9994C-1E07-4B5A-5389-AC15058D276F}"/>
          </ac:spMkLst>
        </pc:spChg>
        <pc:picChg chg="mod">
          <ac:chgData name="Guillemoto Quentin" userId="82f35532-7d35-4a5f-900e-b436d81cc862" providerId="ADAL" clId="{1788FB27-0AC7-4914-8D21-821CD834C0ED}" dt="2023-12-04T15:40:07.877" v="1360" actId="1076"/>
          <ac:picMkLst>
            <pc:docMk/>
            <pc:sldMk cId="4124833061" sldId="545"/>
            <ac:picMk id="16" creationId="{789577C3-9D82-214A-FBBF-D2D3C77B20D6}"/>
          </ac:picMkLst>
        </pc:picChg>
      </pc:sldChg>
      <pc:sldChg chg="addSp delSp modSp mod ord">
        <pc:chgData name="Guillemoto Quentin" userId="82f35532-7d35-4a5f-900e-b436d81cc862" providerId="ADAL" clId="{1788FB27-0AC7-4914-8D21-821CD834C0ED}" dt="2023-12-04T14:57:32.979" v="1348" actId="1076"/>
        <pc:sldMkLst>
          <pc:docMk/>
          <pc:sldMk cId="2060759662" sldId="546"/>
        </pc:sldMkLst>
        <pc:spChg chg="mod">
          <ac:chgData name="Guillemoto Quentin" userId="82f35532-7d35-4a5f-900e-b436d81cc862" providerId="ADAL" clId="{1788FB27-0AC7-4914-8D21-821CD834C0ED}" dt="2023-12-04T09:31:12.030" v="787" actId="20577"/>
          <ac:spMkLst>
            <pc:docMk/>
            <pc:sldMk cId="2060759662" sldId="546"/>
            <ac:spMk id="2" creationId="{6CD9994C-1E07-4B5A-5389-AC15058D276F}"/>
          </ac:spMkLst>
        </pc:spChg>
        <pc:spChg chg="mod">
          <ac:chgData name="Guillemoto Quentin" userId="82f35532-7d35-4a5f-900e-b436d81cc862" providerId="ADAL" clId="{1788FB27-0AC7-4914-8D21-821CD834C0ED}" dt="2023-12-04T10:18:20.441" v="946" actId="1076"/>
          <ac:spMkLst>
            <pc:docMk/>
            <pc:sldMk cId="2060759662" sldId="546"/>
            <ac:spMk id="5" creationId="{D821C29B-AF87-155B-C83F-E4C31FB98A7C}"/>
          </ac:spMkLst>
        </pc:spChg>
        <pc:spChg chg="mod">
          <ac:chgData name="Guillemoto Quentin" userId="82f35532-7d35-4a5f-900e-b436d81cc862" providerId="ADAL" clId="{1788FB27-0AC7-4914-8D21-821CD834C0ED}" dt="2023-12-04T10:19:18.887" v="960" actId="208"/>
          <ac:spMkLst>
            <pc:docMk/>
            <pc:sldMk cId="2060759662" sldId="546"/>
            <ac:spMk id="6" creationId="{7C7C191E-0B64-F351-45D0-A87BA2B560E2}"/>
          </ac:spMkLst>
        </pc:spChg>
        <pc:spChg chg="mod">
          <ac:chgData name="Guillemoto Quentin" userId="82f35532-7d35-4a5f-900e-b436d81cc862" providerId="ADAL" clId="{1788FB27-0AC7-4914-8D21-821CD834C0ED}" dt="2023-12-04T14:57:30.194" v="1347" actId="1076"/>
          <ac:spMkLst>
            <pc:docMk/>
            <pc:sldMk cId="2060759662" sldId="546"/>
            <ac:spMk id="18" creationId="{16180D46-EEC9-B7F2-14E5-72B166359D94}"/>
          </ac:spMkLst>
        </pc:spChg>
        <pc:spChg chg="mod">
          <ac:chgData name="Guillemoto Quentin" userId="82f35532-7d35-4a5f-900e-b436d81cc862" providerId="ADAL" clId="{1788FB27-0AC7-4914-8D21-821CD834C0ED}" dt="2023-12-04T10:18:53.067" v="955" actId="1076"/>
          <ac:spMkLst>
            <pc:docMk/>
            <pc:sldMk cId="2060759662" sldId="546"/>
            <ac:spMk id="19" creationId="{36F03F00-3BF9-895C-815D-C56CBC5ADC03}"/>
          </ac:spMkLst>
        </pc:spChg>
        <pc:spChg chg="mod">
          <ac:chgData name="Guillemoto Quentin" userId="82f35532-7d35-4a5f-900e-b436d81cc862" providerId="ADAL" clId="{1788FB27-0AC7-4914-8D21-821CD834C0ED}" dt="2023-12-04T10:18:29.232" v="950" actId="1076"/>
          <ac:spMkLst>
            <pc:docMk/>
            <pc:sldMk cId="2060759662" sldId="546"/>
            <ac:spMk id="20" creationId="{C6D4375F-417A-1F0A-8BEA-A2A7BEDDCDF0}"/>
          </ac:spMkLst>
        </pc:spChg>
        <pc:spChg chg="mod">
          <ac:chgData name="Guillemoto Quentin" userId="82f35532-7d35-4a5f-900e-b436d81cc862" providerId="ADAL" clId="{1788FB27-0AC7-4914-8D21-821CD834C0ED}" dt="2023-12-04T10:19:18.887" v="960" actId="208"/>
          <ac:spMkLst>
            <pc:docMk/>
            <pc:sldMk cId="2060759662" sldId="546"/>
            <ac:spMk id="21" creationId="{B77B69A4-2C9B-44A9-5607-B4F603F65080}"/>
          </ac:spMkLst>
        </pc:spChg>
        <pc:spChg chg="mod">
          <ac:chgData name="Guillemoto Quentin" userId="82f35532-7d35-4a5f-900e-b436d81cc862" providerId="ADAL" clId="{1788FB27-0AC7-4914-8D21-821CD834C0ED}" dt="2023-12-04T12:56:29.612" v="964" actId="20577"/>
          <ac:spMkLst>
            <pc:docMk/>
            <pc:sldMk cId="2060759662" sldId="546"/>
            <ac:spMk id="22" creationId="{F26A5E68-B4CF-E7DB-D323-15E5F1B2B563}"/>
          </ac:spMkLst>
        </pc:spChg>
        <pc:spChg chg="mod">
          <ac:chgData name="Guillemoto Quentin" userId="82f35532-7d35-4a5f-900e-b436d81cc862" providerId="ADAL" clId="{1788FB27-0AC7-4914-8D21-821CD834C0ED}" dt="2023-12-04T14:38:31.703" v="1322" actId="1076"/>
          <ac:spMkLst>
            <pc:docMk/>
            <pc:sldMk cId="2060759662" sldId="546"/>
            <ac:spMk id="23" creationId="{ECB23C53-BC90-2ED4-F465-7F5C74BD6454}"/>
          </ac:spMkLst>
        </pc:spChg>
        <pc:spChg chg="mod">
          <ac:chgData name="Guillemoto Quentin" userId="82f35532-7d35-4a5f-900e-b436d81cc862" providerId="ADAL" clId="{1788FB27-0AC7-4914-8D21-821CD834C0ED}" dt="2023-12-04T10:18:15.719" v="943" actId="1076"/>
          <ac:spMkLst>
            <pc:docMk/>
            <pc:sldMk cId="2060759662" sldId="546"/>
            <ac:spMk id="24" creationId="{13D5E436-CE5E-063B-1E34-68F2D0F55759}"/>
          </ac:spMkLst>
        </pc:spChg>
        <pc:spChg chg="mod">
          <ac:chgData name="Guillemoto Quentin" userId="82f35532-7d35-4a5f-900e-b436d81cc862" providerId="ADAL" clId="{1788FB27-0AC7-4914-8D21-821CD834C0ED}" dt="2023-12-04T14:38:27.505" v="1321" actId="14100"/>
          <ac:spMkLst>
            <pc:docMk/>
            <pc:sldMk cId="2060759662" sldId="546"/>
            <ac:spMk id="25" creationId="{FB869E56-99B6-ABCB-59F8-1BB1B890B25F}"/>
          </ac:spMkLst>
        </pc:spChg>
        <pc:spChg chg="mod">
          <ac:chgData name="Guillemoto Quentin" userId="82f35532-7d35-4a5f-900e-b436d81cc862" providerId="ADAL" clId="{1788FB27-0AC7-4914-8D21-821CD834C0ED}" dt="2023-12-04T14:38:19.236" v="1319" actId="14100"/>
          <ac:spMkLst>
            <pc:docMk/>
            <pc:sldMk cId="2060759662" sldId="546"/>
            <ac:spMk id="26" creationId="{32984517-D88D-EF32-4A8B-C0AA2AF57980}"/>
          </ac:spMkLst>
        </pc:spChg>
        <pc:spChg chg="mod">
          <ac:chgData name="Guillemoto Quentin" userId="82f35532-7d35-4a5f-900e-b436d81cc862" providerId="ADAL" clId="{1788FB27-0AC7-4914-8D21-821CD834C0ED}" dt="2023-12-04T14:57:32.979" v="1348" actId="1076"/>
          <ac:spMkLst>
            <pc:docMk/>
            <pc:sldMk cId="2060759662" sldId="546"/>
            <ac:spMk id="27" creationId="{C1939EB2-0AA8-8693-88A0-99640A558057}"/>
          </ac:spMkLst>
        </pc:spChg>
        <pc:picChg chg="add del mod">
          <ac:chgData name="Guillemoto Quentin" userId="82f35532-7d35-4a5f-900e-b436d81cc862" providerId="ADAL" clId="{1788FB27-0AC7-4914-8D21-821CD834C0ED}" dt="2023-12-04T10:17:30.613" v="934" actId="21"/>
          <ac:picMkLst>
            <pc:docMk/>
            <pc:sldMk cId="2060759662" sldId="546"/>
            <ac:picMk id="4" creationId="{3A7A4A73-2A8C-BF17-0B42-AE1179C02336}"/>
          </ac:picMkLst>
        </pc:picChg>
        <pc:picChg chg="add mod">
          <ac:chgData name="Guillemoto Quentin" userId="82f35532-7d35-4a5f-900e-b436d81cc862" providerId="ADAL" clId="{1788FB27-0AC7-4914-8D21-821CD834C0ED}" dt="2023-12-04T14:57:27.473" v="1345" actId="1076"/>
          <ac:picMkLst>
            <pc:docMk/>
            <pc:sldMk cId="2060759662" sldId="546"/>
            <ac:picMk id="8" creationId="{5D528F91-E820-953D-1B38-74C7F6A50A44}"/>
          </ac:picMkLst>
        </pc:picChg>
        <pc:picChg chg="del mod">
          <ac:chgData name="Guillemoto Quentin" userId="82f35532-7d35-4a5f-900e-b436d81cc862" providerId="ADAL" clId="{1788FB27-0AC7-4914-8D21-821CD834C0ED}" dt="2023-12-04T10:03:40.782" v="891" actId="478"/>
          <ac:picMkLst>
            <pc:docMk/>
            <pc:sldMk cId="2060759662" sldId="546"/>
            <ac:picMk id="17" creationId="{B30CB43B-701A-8C7A-2DD2-81B0B3C071DB}"/>
          </ac:picMkLst>
        </pc:picChg>
      </pc:sldChg>
      <pc:sldChg chg="modSp mod modNotesTx">
        <pc:chgData name="Guillemoto Quentin" userId="82f35532-7d35-4a5f-900e-b436d81cc862" providerId="ADAL" clId="{1788FB27-0AC7-4914-8D21-821CD834C0ED}" dt="2023-12-04T15:16:50.970" v="1349" actId="20577"/>
        <pc:sldMkLst>
          <pc:docMk/>
          <pc:sldMk cId="3613750482" sldId="548"/>
        </pc:sldMkLst>
        <pc:spChg chg="mod">
          <ac:chgData name="Guillemoto Quentin" userId="82f35532-7d35-4a5f-900e-b436d81cc862" providerId="ADAL" clId="{1788FB27-0AC7-4914-8D21-821CD834C0ED}" dt="2023-12-04T15:16:50.970" v="1349" actId="20577"/>
          <ac:spMkLst>
            <pc:docMk/>
            <pc:sldMk cId="3613750482" sldId="548"/>
            <ac:spMk id="6" creationId="{B0D04FEF-C934-7D11-7FA7-120241399BE7}"/>
          </ac:spMkLst>
        </pc:spChg>
        <pc:spChg chg="mod">
          <ac:chgData name="Guillemoto Quentin" userId="82f35532-7d35-4a5f-900e-b436d81cc862" providerId="ADAL" clId="{1788FB27-0AC7-4914-8D21-821CD834C0ED}" dt="2023-12-04T09:12:45.055" v="500" actId="1076"/>
          <ac:spMkLst>
            <pc:docMk/>
            <pc:sldMk cId="3613750482" sldId="548"/>
            <ac:spMk id="8" creationId="{E4041898-D130-904D-A444-0E688E088FA4}"/>
          </ac:spMkLst>
        </pc:spChg>
      </pc:sldChg>
      <pc:sldChg chg="modNotesTx">
        <pc:chgData name="Guillemoto Quentin" userId="82f35532-7d35-4a5f-900e-b436d81cc862" providerId="ADAL" clId="{1788FB27-0AC7-4914-8D21-821CD834C0ED}" dt="2023-12-04T13:43:57.981" v="1318" actId="20577"/>
        <pc:sldMkLst>
          <pc:docMk/>
          <pc:sldMk cId="507266998" sldId="549"/>
        </pc:sldMkLst>
      </pc:sldChg>
      <pc:sldChg chg="modSp mod">
        <pc:chgData name="Guillemoto Quentin" userId="82f35532-7d35-4a5f-900e-b436d81cc862" providerId="ADAL" clId="{1788FB27-0AC7-4914-8D21-821CD834C0ED}" dt="2023-12-04T15:35:33.780" v="1359" actId="1076"/>
        <pc:sldMkLst>
          <pc:docMk/>
          <pc:sldMk cId="3586761661" sldId="550"/>
        </pc:sldMkLst>
        <pc:spChg chg="mod">
          <ac:chgData name="Guillemoto Quentin" userId="82f35532-7d35-4a5f-900e-b436d81cc862" providerId="ADAL" clId="{1788FB27-0AC7-4914-8D21-821CD834C0ED}" dt="2023-12-04T15:35:33.780" v="1359" actId="1076"/>
          <ac:spMkLst>
            <pc:docMk/>
            <pc:sldMk cId="3586761661" sldId="550"/>
            <ac:spMk id="9" creationId="{90F392B0-F954-6CB7-B921-138B68EED679}"/>
          </ac:spMkLst>
        </pc:spChg>
      </pc:sldChg>
      <pc:sldChg chg="del">
        <pc:chgData name="Guillemoto Quentin" userId="82f35532-7d35-4a5f-900e-b436d81cc862" providerId="ADAL" clId="{1788FB27-0AC7-4914-8D21-821CD834C0ED}" dt="2023-12-04T08:56:52.354" v="0" actId="47"/>
        <pc:sldMkLst>
          <pc:docMk/>
          <pc:sldMk cId="2258699350" sldId="551"/>
        </pc:sldMkLst>
      </pc:sldChg>
      <pc:sldChg chg="del">
        <pc:chgData name="Guillemoto Quentin" userId="82f35532-7d35-4a5f-900e-b436d81cc862" providerId="ADAL" clId="{1788FB27-0AC7-4914-8D21-821CD834C0ED}" dt="2023-12-04T08:56:55.404" v="1" actId="47"/>
        <pc:sldMkLst>
          <pc:docMk/>
          <pc:sldMk cId="1771657562" sldId="553"/>
        </pc:sldMkLst>
      </pc:sldChg>
      <pc:sldChg chg="del">
        <pc:chgData name="Guillemoto Quentin" userId="82f35532-7d35-4a5f-900e-b436d81cc862" providerId="ADAL" clId="{1788FB27-0AC7-4914-8D21-821CD834C0ED}" dt="2023-12-04T08:56:56.615" v="2" actId="47"/>
        <pc:sldMkLst>
          <pc:docMk/>
          <pc:sldMk cId="4158170079" sldId="554"/>
        </pc:sldMkLst>
      </pc:sldChg>
      <pc:sldChg chg="del">
        <pc:chgData name="Guillemoto Quentin" userId="82f35532-7d35-4a5f-900e-b436d81cc862" providerId="ADAL" clId="{1788FB27-0AC7-4914-8D21-821CD834C0ED}" dt="2023-12-04T08:57:07.434" v="4" actId="47"/>
        <pc:sldMkLst>
          <pc:docMk/>
          <pc:sldMk cId="2210112620" sldId="555"/>
        </pc:sldMkLst>
      </pc:sldChg>
      <pc:sldChg chg="del">
        <pc:chgData name="Guillemoto Quentin" userId="82f35532-7d35-4a5f-900e-b436d81cc862" providerId="ADAL" clId="{1788FB27-0AC7-4914-8D21-821CD834C0ED}" dt="2023-12-04T08:56:59.839" v="3" actId="47"/>
        <pc:sldMkLst>
          <pc:docMk/>
          <pc:sldMk cId="3822419090" sldId="557"/>
        </pc:sldMkLst>
      </pc:sldChg>
      <pc:sldChg chg="del">
        <pc:chgData name="Guillemoto Quentin" userId="82f35532-7d35-4a5f-900e-b436d81cc862" providerId="ADAL" clId="{1788FB27-0AC7-4914-8D21-821CD834C0ED}" dt="2023-12-04T08:57:10.236" v="5" actId="47"/>
        <pc:sldMkLst>
          <pc:docMk/>
          <pc:sldMk cId="2827569385" sldId="559"/>
        </pc:sldMkLst>
      </pc:sldChg>
      <pc:sldChg chg="modSp mod">
        <pc:chgData name="Guillemoto Quentin" userId="82f35532-7d35-4a5f-900e-b436d81cc862" providerId="ADAL" clId="{1788FB27-0AC7-4914-8D21-821CD834C0ED}" dt="2023-12-04T09:18:48.164" v="653" actId="790"/>
        <pc:sldMkLst>
          <pc:docMk/>
          <pc:sldMk cId="2360065966" sldId="560"/>
        </pc:sldMkLst>
        <pc:spChg chg="mod">
          <ac:chgData name="Guillemoto Quentin" userId="82f35532-7d35-4a5f-900e-b436d81cc862" providerId="ADAL" clId="{1788FB27-0AC7-4914-8D21-821CD834C0ED}" dt="2023-12-04T09:18:34.267" v="652" actId="790"/>
          <ac:spMkLst>
            <pc:docMk/>
            <pc:sldMk cId="2360065966" sldId="560"/>
            <ac:spMk id="8" creationId="{33D2CEDF-0442-4727-CC34-8AD1BA031C8A}"/>
          </ac:spMkLst>
        </pc:spChg>
        <pc:spChg chg="mod">
          <ac:chgData name="Guillemoto Quentin" userId="82f35532-7d35-4a5f-900e-b436d81cc862" providerId="ADAL" clId="{1788FB27-0AC7-4914-8D21-821CD834C0ED}" dt="2023-12-04T09:18:48.164" v="653" actId="790"/>
          <ac:spMkLst>
            <pc:docMk/>
            <pc:sldMk cId="2360065966" sldId="560"/>
            <ac:spMk id="9" creationId="{74618DA3-C3D3-5D4F-CD9E-1F87B12EF492}"/>
          </ac:spMkLst>
        </pc:spChg>
      </pc:sldChg>
      <pc:sldChg chg="delSp modSp mod">
        <pc:chgData name="Guillemoto Quentin" userId="82f35532-7d35-4a5f-900e-b436d81cc862" providerId="ADAL" clId="{1788FB27-0AC7-4914-8D21-821CD834C0ED}" dt="2023-12-04T14:40:03.757" v="1331" actId="20577"/>
        <pc:sldMkLst>
          <pc:docMk/>
          <pc:sldMk cId="2076554155" sldId="561"/>
        </pc:sldMkLst>
        <pc:spChg chg="mod">
          <ac:chgData name="Guillemoto Quentin" userId="82f35532-7d35-4a5f-900e-b436d81cc862" providerId="ADAL" clId="{1788FB27-0AC7-4914-8D21-821CD834C0ED}" dt="2023-12-04T13:24:01.437" v="1099" actId="1076"/>
          <ac:spMkLst>
            <pc:docMk/>
            <pc:sldMk cId="2076554155" sldId="561"/>
            <ac:spMk id="4" creationId="{E440FA24-6674-3F89-D84F-5A274CB277F1}"/>
          </ac:spMkLst>
        </pc:spChg>
        <pc:spChg chg="mod">
          <ac:chgData name="Guillemoto Quentin" userId="82f35532-7d35-4a5f-900e-b436d81cc862" providerId="ADAL" clId="{1788FB27-0AC7-4914-8D21-821CD834C0ED}" dt="2023-12-04T13:23:29.672" v="1088" actId="20577"/>
          <ac:spMkLst>
            <pc:docMk/>
            <pc:sldMk cId="2076554155" sldId="561"/>
            <ac:spMk id="5" creationId="{2A2C20D8-AB87-EF2F-FE91-910C5634DBF3}"/>
          </ac:spMkLst>
        </pc:spChg>
        <pc:spChg chg="del">
          <ac:chgData name="Guillemoto Quentin" userId="82f35532-7d35-4a5f-900e-b436d81cc862" providerId="ADAL" clId="{1788FB27-0AC7-4914-8D21-821CD834C0ED}" dt="2023-12-04T13:23:56.296" v="1097" actId="478"/>
          <ac:spMkLst>
            <pc:docMk/>
            <pc:sldMk cId="2076554155" sldId="561"/>
            <ac:spMk id="10" creationId="{3AFF55A4-B064-1087-ECB6-78F5FF2917DE}"/>
          </ac:spMkLst>
        </pc:spChg>
        <pc:spChg chg="mod">
          <ac:chgData name="Guillemoto Quentin" userId="82f35532-7d35-4a5f-900e-b436d81cc862" providerId="ADAL" clId="{1788FB27-0AC7-4914-8D21-821CD834C0ED}" dt="2023-12-04T14:40:03.757" v="1331" actId="20577"/>
          <ac:spMkLst>
            <pc:docMk/>
            <pc:sldMk cId="2076554155" sldId="561"/>
            <ac:spMk id="12" creationId="{CB3A3411-A219-376A-2406-335DDBD1F2BB}"/>
          </ac:spMkLst>
        </pc:spChg>
        <pc:graphicFrameChg chg="modGraphic">
          <ac:chgData name="Guillemoto Quentin" userId="82f35532-7d35-4a5f-900e-b436d81cc862" providerId="ADAL" clId="{1788FB27-0AC7-4914-8D21-821CD834C0ED}" dt="2023-12-04T13:23:40.797" v="1096" actId="20577"/>
          <ac:graphicFrameMkLst>
            <pc:docMk/>
            <pc:sldMk cId="2076554155" sldId="561"/>
            <ac:graphicFrameMk id="8" creationId="{7AD4C635-9A1F-DDE2-3564-F5EADF90721D}"/>
          </ac:graphicFrameMkLst>
        </pc:graphicFrameChg>
        <pc:picChg chg="mod">
          <ac:chgData name="Guillemoto Quentin" userId="82f35532-7d35-4a5f-900e-b436d81cc862" providerId="ADAL" clId="{1788FB27-0AC7-4914-8D21-821CD834C0ED}" dt="2023-12-04T13:23:59.135" v="1098" actId="1076"/>
          <ac:picMkLst>
            <pc:docMk/>
            <pc:sldMk cId="2076554155" sldId="561"/>
            <ac:picMk id="6" creationId="{470717BD-9160-8852-868D-725302B47E36}"/>
          </ac:picMkLst>
        </pc:picChg>
      </pc:sldChg>
      <pc:sldChg chg="modSp mod">
        <pc:chgData name="Guillemoto Quentin" userId="82f35532-7d35-4a5f-900e-b436d81cc862" providerId="ADAL" clId="{1788FB27-0AC7-4914-8D21-821CD834C0ED}" dt="2023-12-04T09:33:09.194" v="797" actId="208"/>
        <pc:sldMkLst>
          <pc:docMk/>
          <pc:sldMk cId="2260507666" sldId="563"/>
        </pc:sldMkLst>
        <pc:spChg chg="mod">
          <ac:chgData name="Guillemoto Quentin" userId="82f35532-7d35-4a5f-900e-b436d81cc862" providerId="ADAL" clId="{1788FB27-0AC7-4914-8D21-821CD834C0ED}" dt="2023-12-04T09:33:09.194" v="797" actId="208"/>
          <ac:spMkLst>
            <pc:docMk/>
            <pc:sldMk cId="2260507666" sldId="563"/>
            <ac:spMk id="4" creationId="{142ED849-2365-2C64-57FE-6F9C08F55F10}"/>
          </ac:spMkLst>
        </pc:spChg>
      </pc:sldChg>
      <pc:sldChg chg="addSp delSp modSp mod modNotesTx">
        <pc:chgData name="Guillemoto Quentin" userId="82f35532-7d35-4a5f-900e-b436d81cc862" providerId="ADAL" clId="{1788FB27-0AC7-4914-8D21-821CD834C0ED}" dt="2023-12-04T15:40:44.494" v="1363" actId="20577"/>
        <pc:sldMkLst>
          <pc:docMk/>
          <pc:sldMk cId="2310398547" sldId="564"/>
        </pc:sldMkLst>
        <pc:spChg chg="del">
          <ac:chgData name="Guillemoto Quentin" userId="82f35532-7d35-4a5f-900e-b436d81cc862" providerId="ADAL" clId="{1788FB27-0AC7-4914-8D21-821CD834C0ED}" dt="2023-12-04T09:21:17.904" v="660" actId="478"/>
          <ac:spMkLst>
            <pc:docMk/>
            <pc:sldMk cId="2310398547" sldId="564"/>
            <ac:spMk id="2" creationId="{240178E7-3D3D-0FAD-4986-B274FB82AB54}"/>
          </ac:spMkLst>
        </pc:spChg>
        <pc:spChg chg="mod">
          <ac:chgData name="Guillemoto Quentin" userId="82f35532-7d35-4a5f-900e-b436d81cc862" providerId="ADAL" clId="{1788FB27-0AC7-4914-8D21-821CD834C0ED}" dt="2023-12-04T14:40:24.883" v="1334"/>
          <ac:spMkLst>
            <pc:docMk/>
            <pc:sldMk cId="2310398547" sldId="564"/>
            <ac:spMk id="5" creationId="{CA5D8FEB-2270-653E-016B-5A7A8889917B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8" creationId="{3B212A75-2515-A251-8BED-43220D647375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9" creationId="{8071742E-DB12-9554-40E7-7782853E080F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12" creationId="{2D44F04C-9043-E249-72CA-77C8144CF903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33" creationId="{C270F622-84D0-DABB-985B-B5AE629FAD71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37" creationId="{2355BC0F-6ADF-C312-86EE-7594F4BCE0C5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39" creationId="{EE3343C7-391F-5E45-99EB-46E8E75DF9F4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41" creationId="{8F038E9F-1DCB-B158-5924-ADBDA348E727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42" creationId="{E66EFB58-B5E5-A38C-FD25-6FF1B6FFFA1A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44" creationId="{55AB15E5-146C-1CCB-A1E2-B1812F95B7EF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45" creationId="{84508AAB-133E-19FD-B359-24A7809211DF}"/>
          </ac:spMkLst>
        </pc:spChg>
        <pc:spChg chg="mod">
          <ac:chgData name="Guillemoto Quentin" userId="82f35532-7d35-4a5f-900e-b436d81cc862" providerId="ADAL" clId="{1788FB27-0AC7-4914-8D21-821CD834C0ED}" dt="2023-12-04T09:21:18.839" v="661"/>
          <ac:spMkLst>
            <pc:docMk/>
            <pc:sldMk cId="2310398547" sldId="564"/>
            <ac:spMk id="46" creationId="{E978AA1C-DE06-4A80-2BC5-EC3F53D935B6}"/>
          </ac:spMkLst>
        </pc:spChg>
        <pc:spChg chg="add mod">
          <ac:chgData name="Guillemoto Quentin" userId="82f35532-7d35-4a5f-900e-b436d81cc862" providerId="ADAL" clId="{1788FB27-0AC7-4914-8D21-821CD834C0ED}" dt="2023-12-04T15:40:44.494" v="1363" actId="20577"/>
          <ac:spMkLst>
            <pc:docMk/>
            <pc:sldMk cId="2310398547" sldId="564"/>
            <ac:spMk id="47" creationId="{6C939F7F-7B56-2230-BBD2-61FB542D2FC9}"/>
          </ac:spMkLst>
        </pc:spChg>
        <pc:spChg chg="add mod">
          <ac:chgData name="Guillemoto Quentin" userId="82f35532-7d35-4a5f-900e-b436d81cc862" providerId="ADAL" clId="{1788FB27-0AC7-4914-8D21-821CD834C0ED}" dt="2023-12-04T13:26:48.007" v="1246" actId="1076"/>
          <ac:spMkLst>
            <pc:docMk/>
            <pc:sldMk cId="2310398547" sldId="564"/>
            <ac:spMk id="48" creationId="{CF97343A-E83C-72CA-8DDB-67B13D739EC0}"/>
          </ac:spMkLst>
        </pc:spChg>
        <pc:spChg chg="add mod">
          <ac:chgData name="Guillemoto Quentin" userId="82f35532-7d35-4a5f-900e-b436d81cc862" providerId="ADAL" clId="{1788FB27-0AC7-4914-8D21-821CD834C0ED}" dt="2023-12-04T13:26:41.774" v="1244" actId="1076"/>
          <ac:spMkLst>
            <pc:docMk/>
            <pc:sldMk cId="2310398547" sldId="564"/>
            <ac:spMk id="49" creationId="{187A5812-6D74-CEE8-8064-6681E6556CEF}"/>
          </ac:spMkLst>
        </pc:spChg>
        <pc:grpChg chg="add mod">
          <ac:chgData name="Guillemoto Quentin" userId="82f35532-7d35-4a5f-900e-b436d81cc862" providerId="ADAL" clId="{1788FB27-0AC7-4914-8D21-821CD834C0ED}" dt="2023-12-04T09:21:22.670" v="662" actId="1076"/>
          <ac:grpSpMkLst>
            <pc:docMk/>
            <pc:sldMk cId="2310398547" sldId="564"/>
            <ac:grpSpMk id="6" creationId="{002DCCF2-5FDD-5ADF-ED92-D057A2B46D95}"/>
          </ac:grpSpMkLst>
        </pc:grpChg>
        <pc:grpChg chg="mod">
          <ac:chgData name="Guillemoto Quentin" userId="82f35532-7d35-4a5f-900e-b436d81cc862" providerId="ADAL" clId="{1788FB27-0AC7-4914-8D21-821CD834C0ED}" dt="2023-12-04T09:21:18.839" v="661"/>
          <ac:grpSpMkLst>
            <pc:docMk/>
            <pc:sldMk cId="2310398547" sldId="564"/>
            <ac:grpSpMk id="27" creationId="{B1FCA4F9-2178-6D47-8846-17CA3C9A1150}"/>
          </ac:grpSpMkLst>
        </pc:grpChg>
        <pc:grpChg chg="del">
          <ac:chgData name="Guillemoto Quentin" userId="82f35532-7d35-4a5f-900e-b436d81cc862" providerId="ADAL" clId="{1788FB27-0AC7-4914-8D21-821CD834C0ED}" dt="2023-12-04T09:21:17.904" v="660" actId="478"/>
          <ac:grpSpMkLst>
            <pc:docMk/>
            <pc:sldMk cId="2310398547" sldId="564"/>
            <ac:grpSpMk id="34" creationId="{00000000-0000-0000-0000-000000000000}"/>
          </ac:grpSpMkLst>
        </pc:grpChg>
        <pc:grpChg chg="mod">
          <ac:chgData name="Guillemoto Quentin" userId="82f35532-7d35-4a5f-900e-b436d81cc862" providerId="ADAL" clId="{1788FB27-0AC7-4914-8D21-821CD834C0ED}" dt="2023-12-04T09:21:18.839" v="661"/>
          <ac:grpSpMkLst>
            <pc:docMk/>
            <pc:sldMk cId="2310398547" sldId="564"/>
            <ac:grpSpMk id="43" creationId="{9EB42391-4BFE-8D75-B6DE-F883C583EE31}"/>
          </ac:grpSpMkLst>
        </pc:grpChg>
        <pc:inkChg chg="mod">
          <ac:chgData name="Guillemoto Quentin" userId="82f35532-7d35-4a5f-900e-b436d81cc862" providerId="ADAL" clId="{1788FB27-0AC7-4914-8D21-821CD834C0ED}" dt="2023-12-04T09:21:18.839" v="661"/>
          <ac:inkMkLst>
            <pc:docMk/>
            <pc:sldMk cId="2310398547" sldId="564"/>
            <ac:inkMk id="7" creationId="{F4559733-1549-968F-5941-D0CA14E3FFEA}"/>
          </ac:inkMkLst>
        </pc:ink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13" creationId="{EC4F9C61-7477-D280-AA83-B8665E1E7413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14" creationId="{9354BC86-65AA-E4EA-E394-5D1FCE0C2D6E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22" creationId="{50E8184E-443B-EDD8-8BE7-BF900C025E80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23" creationId="{3D9D5AB1-9207-100E-70A0-7BD282F0900B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36" creationId="{F1ABB4D0-1D25-6AFA-0372-3B4D98A84B9D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38" creationId="{1673CCE2-9B06-3310-4137-475D7C430131}"/>
          </ac:cxnSpMkLst>
        </pc:cxnChg>
        <pc:cxnChg chg="mod">
          <ac:chgData name="Guillemoto Quentin" userId="82f35532-7d35-4a5f-900e-b436d81cc862" providerId="ADAL" clId="{1788FB27-0AC7-4914-8D21-821CD834C0ED}" dt="2023-12-04T09:21:18.839" v="661"/>
          <ac:cxnSpMkLst>
            <pc:docMk/>
            <pc:sldMk cId="2310398547" sldId="564"/>
            <ac:cxnSpMk id="40" creationId="{C4AD86A9-306A-6D52-365F-729348F921B0}"/>
          </ac:cxnSpMkLst>
        </pc:cxnChg>
      </pc:sldChg>
      <pc:sldChg chg="delSp modSp del mod delAnim">
        <pc:chgData name="Guillemoto Quentin" userId="82f35532-7d35-4a5f-900e-b436d81cc862" providerId="ADAL" clId="{1788FB27-0AC7-4914-8D21-821CD834C0ED}" dt="2023-12-04T09:21:36.806" v="665" actId="47"/>
        <pc:sldMkLst>
          <pc:docMk/>
          <pc:sldMk cId="113064926" sldId="565"/>
        </pc:sldMkLst>
        <pc:spChg chg="del mod">
          <ac:chgData name="Guillemoto Quentin" userId="82f35532-7d35-4a5f-900e-b436d81cc862" providerId="ADAL" clId="{1788FB27-0AC7-4914-8D21-821CD834C0ED}" dt="2023-12-04T09:10:49.133" v="384" actId="21"/>
          <ac:spMkLst>
            <pc:docMk/>
            <pc:sldMk cId="113064926" sldId="565"/>
            <ac:spMk id="3" creationId="{00000000-0000-0000-0000-000000000000}"/>
          </ac:spMkLst>
        </pc:spChg>
        <pc:spChg chg="del">
          <ac:chgData name="Guillemoto Quentin" userId="82f35532-7d35-4a5f-900e-b436d81cc862" providerId="ADAL" clId="{1788FB27-0AC7-4914-8D21-821CD834C0ED}" dt="2023-12-04T09:10:40.633" v="381" actId="478"/>
          <ac:spMkLst>
            <pc:docMk/>
            <pc:sldMk cId="113064926" sldId="565"/>
            <ac:spMk id="11" creationId="{4E0AB933-9D8A-D879-38FE-86B6AFD76152}"/>
          </ac:spMkLst>
        </pc:spChg>
        <pc:spChg chg="del">
          <ac:chgData name="Guillemoto Quentin" userId="82f35532-7d35-4a5f-900e-b436d81cc862" providerId="ADAL" clId="{1788FB27-0AC7-4914-8D21-821CD834C0ED}" dt="2023-12-04T09:10:28.498" v="373" actId="478"/>
          <ac:spMkLst>
            <pc:docMk/>
            <pc:sldMk cId="113064926" sldId="565"/>
            <ac:spMk id="13" creationId="{44CACEF2-C4DF-3F4A-4CA6-DC3A764303B3}"/>
          </ac:spMkLst>
        </pc:spChg>
        <pc:spChg chg="mod">
          <ac:chgData name="Guillemoto Quentin" userId="82f35532-7d35-4a5f-900e-b436d81cc862" providerId="ADAL" clId="{1788FB27-0AC7-4914-8D21-821CD834C0ED}" dt="2023-12-04T09:13:33.102" v="503" actId="1076"/>
          <ac:spMkLst>
            <pc:docMk/>
            <pc:sldMk cId="113064926" sldId="565"/>
            <ac:spMk id="14" creationId="{18082EF3-8353-C893-1FE0-C8CF1801317A}"/>
          </ac:spMkLst>
        </pc:spChg>
        <pc:spChg chg="mod">
          <ac:chgData name="Guillemoto Quentin" userId="82f35532-7d35-4a5f-900e-b436d81cc862" providerId="ADAL" clId="{1788FB27-0AC7-4914-8D21-821CD834C0ED}" dt="2023-12-04T09:13:33.102" v="503" actId="1076"/>
          <ac:spMkLst>
            <pc:docMk/>
            <pc:sldMk cId="113064926" sldId="565"/>
            <ac:spMk id="75" creationId="{F38CF96B-0F95-1B85-15BA-7FBF1D497FBA}"/>
          </ac:spMkLst>
        </pc:spChg>
        <pc:spChg chg="del">
          <ac:chgData name="Guillemoto Quentin" userId="82f35532-7d35-4a5f-900e-b436d81cc862" providerId="ADAL" clId="{1788FB27-0AC7-4914-8D21-821CD834C0ED}" dt="2023-12-04T09:10:30.080" v="374" actId="478"/>
          <ac:spMkLst>
            <pc:docMk/>
            <pc:sldMk cId="113064926" sldId="565"/>
            <ac:spMk id="95" creationId="{E3CA769C-C85C-BD62-CEE9-23C4BCF15CFF}"/>
          </ac:spMkLst>
        </pc:spChg>
        <pc:spChg chg="del">
          <ac:chgData name="Guillemoto Quentin" userId="82f35532-7d35-4a5f-900e-b436d81cc862" providerId="ADAL" clId="{1788FB27-0AC7-4914-8D21-821CD834C0ED}" dt="2023-12-04T09:10:31.349" v="375" actId="478"/>
          <ac:spMkLst>
            <pc:docMk/>
            <pc:sldMk cId="113064926" sldId="565"/>
            <ac:spMk id="103" creationId="{00000000-0000-0000-0000-000000000000}"/>
          </ac:spMkLst>
        </pc:spChg>
        <pc:spChg chg="mod">
          <ac:chgData name="Guillemoto Quentin" userId="82f35532-7d35-4a5f-900e-b436d81cc862" providerId="ADAL" clId="{1788FB27-0AC7-4914-8D21-821CD834C0ED}" dt="2023-12-04T09:13:33.102" v="503" actId="1076"/>
          <ac:spMkLst>
            <pc:docMk/>
            <pc:sldMk cId="113064926" sldId="565"/>
            <ac:spMk id="105" creationId="{00000000-0000-0000-0000-000000000000}"/>
          </ac:spMkLst>
        </pc:spChg>
        <pc:grpChg chg="mod">
          <ac:chgData name="Guillemoto Quentin" userId="82f35532-7d35-4a5f-900e-b436d81cc862" providerId="ADAL" clId="{1788FB27-0AC7-4914-8D21-821CD834C0ED}" dt="2023-12-04T09:13:29.209" v="502" actId="1076"/>
          <ac:grpSpMkLst>
            <pc:docMk/>
            <pc:sldMk cId="113064926" sldId="565"/>
            <ac:grpSpMk id="45" creationId="{00000000-0000-0000-0000-000000000000}"/>
          </ac:grpSpMkLst>
        </pc:grpChg>
        <pc:picChg chg="del">
          <ac:chgData name="Guillemoto Quentin" userId="82f35532-7d35-4a5f-900e-b436d81cc862" providerId="ADAL" clId="{1788FB27-0AC7-4914-8D21-821CD834C0ED}" dt="2023-12-04T09:10:39.778" v="380" actId="478"/>
          <ac:picMkLst>
            <pc:docMk/>
            <pc:sldMk cId="113064926" sldId="565"/>
            <ac:picMk id="8" creationId="{CF5D6865-90FB-B149-C9A4-0F54523EEF49}"/>
          </ac:picMkLst>
        </pc:picChg>
      </pc:sldChg>
      <pc:sldChg chg="modSp mod">
        <pc:chgData name="Guillemoto Quentin" userId="82f35532-7d35-4a5f-900e-b436d81cc862" providerId="ADAL" clId="{1788FB27-0AC7-4914-8D21-821CD834C0ED}" dt="2023-12-04T14:40:42.662" v="1336" actId="113"/>
        <pc:sldMkLst>
          <pc:docMk/>
          <pc:sldMk cId="1790660574" sldId="570"/>
        </pc:sldMkLst>
        <pc:spChg chg="mod">
          <ac:chgData name="Guillemoto Quentin" userId="82f35532-7d35-4a5f-900e-b436d81cc862" providerId="ADAL" clId="{1788FB27-0AC7-4914-8D21-821CD834C0ED}" dt="2023-12-04T13:31:14.177" v="1303" actId="1076"/>
          <ac:spMkLst>
            <pc:docMk/>
            <pc:sldMk cId="1790660574" sldId="570"/>
            <ac:spMk id="2" creationId="{77CC5689-AE45-E13A-70FD-7782684D9914}"/>
          </ac:spMkLst>
        </pc:spChg>
        <pc:spChg chg="mod">
          <ac:chgData name="Guillemoto Quentin" userId="82f35532-7d35-4a5f-900e-b436d81cc862" providerId="ADAL" clId="{1788FB27-0AC7-4914-8D21-821CD834C0ED}" dt="2023-12-04T14:40:42.662" v="1336" actId="113"/>
          <ac:spMkLst>
            <pc:docMk/>
            <pc:sldMk cId="1790660574" sldId="570"/>
            <ac:spMk id="4" creationId="{2ED5F6DD-2CEB-43D9-0E25-75F5D73A5902}"/>
          </ac:spMkLst>
        </pc:spChg>
        <pc:spChg chg="mod">
          <ac:chgData name="Guillemoto Quentin" userId="82f35532-7d35-4a5f-900e-b436d81cc862" providerId="ADAL" clId="{1788FB27-0AC7-4914-8D21-821CD834C0ED}" dt="2023-12-04T14:40:39.899" v="1335" actId="113"/>
          <ac:spMkLst>
            <pc:docMk/>
            <pc:sldMk cId="1790660574" sldId="570"/>
            <ac:spMk id="5" creationId="{EE8CDF38-3363-B3B7-CF6F-FBC03CD93247}"/>
          </ac:spMkLst>
        </pc:spChg>
      </pc:sldChg>
      <pc:sldChg chg="addSp delSp modSp mod">
        <pc:chgData name="Guillemoto Quentin" userId="82f35532-7d35-4a5f-900e-b436d81cc862" providerId="ADAL" clId="{1788FB27-0AC7-4914-8D21-821CD834C0ED}" dt="2023-12-04T14:40:48.795" v="1338" actId="113"/>
        <pc:sldMkLst>
          <pc:docMk/>
          <pc:sldMk cId="3051216046" sldId="571"/>
        </pc:sldMkLst>
        <pc:spChg chg="mod">
          <ac:chgData name="Guillemoto Quentin" userId="82f35532-7d35-4a5f-900e-b436d81cc862" providerId="ADAL" clId="{1788FB27-0AC7-4914-8D21-821CD834C0ED}" dt="2023-12-04T13:20:47.175" v="1001" actId="113"/>
          <ac:spMkLst>
            <pc:docMk/>
            <pc:sldMk cId="3051216046" sldId="571"/>
            <ac:spMk id="3" creationId="{41CE75E5-8601-04EE-F848-CD86FE63D572}"/>
          </ac:spMkLst>
        </pc:spChg>
        <pc:spChg chg="mod">
          <ac:chgData name="Guillemoto Quentin" userId="82f35532-7d35-4a5f-900e-b436d81cc862" providerId="ADAL" clId="{1788FB27-0AC7-4914-8D21-821CD834C0ED}" dt="2023-12-04T14:40:46.697" v="1337" actId="113"/>
          <ac:spMkLst>
            <pc:docMk/>
            <pc:sldMk cId="3051216046" sldId="571"/>
            <ac:spMk id="8" creationId="{AF0CDB75-3AD9-64F3-7007-2B3FC1618F68}"/>
          </ac:spMkLst>
        </pc:spChg>
        <pc:spChg chg="mod">
          <ac:chgData name="Guillemoto Quentin" userId="82f35532-7d35-4a5f-900e-b436d81cc862" providerId="ADAL" clId="{1788FB27-0AC7-4914-8D21-821CD834C0ED}" dt="2023-12-04T14:40:48.795" v="1338" actId="113"/>
          <ac:spMkLst>
            <pc:docMk/>
            <pc:sldMk cId="3051216046" sldId="571"/>
            <ac:spMk id="11" creationId="{A077EBFC-9326-1D34-982B-FC6E5A7B3595}"/>
          </ac:spMkLst>
        </pc:spChg>
        <pc:picChg chg="del">
          <ac:chgData name="Guillemoto Quentin" userId="82f35532-7d35-4a5f-900e-b436d81cc862" providerId="ADAL" clId="{1788FB27-0AC7-4914-8D21-821CD834C0ED}" dt="2023-12-04T13:38:51.754" v="1304" actId="478"/>
          <ac:picMkLst>
            <pc:docMk/>
            <pc:sldMk cId="3051216046" sldId="571"/>
            <ac:picMk id="5" creationId="{EB24BC20-CB67-2C4D-6FC2-84D1A5B6A0E8}"/>
          </ac:picMkLst>
        </pc:picChg>
        <pc:picChg chg="mod">
          <ac:chgData name="Guillemoto Quentin" userId="82f35532-7d35-4a5f-900e-b436d81cc862" providerId="ADAL" clId="{1788FB27-0AC7-4914-8D21-821CD834C0ED}" dt="2023-12-04T13:38:55.378" v="1308" actId="962"/>
          <ac:picMkLst>
            <pc:docMk/>
            <pc:sldMk cId="3051216046" sldId="571"/>
            <ac:picMk id="6" creationId="{0670A764-D3EB-64F8-5374-A7517BFB07F2}"/>
          </ac:picMkLst>
        </pc:picChg>
        <pc:picChg chg="add mod">
          <ac:chgData name="Guillemoto Quentin" userId="82f35532-7d35-4a5f-900e-b436d81cc862" providerId="ADAL" clId="{1788FB27-0AC7-4914-8D21-821CD834C0ED}" dt="2023-12-04T13:39:15.118" v="1312" actId="1076"/>
          <ac:picMkLst>
            <pc:docMk/>
            <pc:sldMk cId="3051216046" sldId="571"/>
            <ac:picMk id="7" creationId="{7074F37B-3F89-9C93-FEF2-67C592CC17D9}"/>
          </ac:picMkLst>
        </pc:picChg>
      </pc:sldChg>
      <pc:sldChg chg="del">
        <pc:chgData name="Guillemoto Quentin" userId="82f35532-7d35-4a5f-900e-b436d81cc862" providerId="ADAL" clId="{1788FB27-0AC7-4914-8D21-821CD834C0ED}" dt="2023-12-04T08:57:40.647" v="9" actId="47"/>
        <pc:sldMkLst>
          <pc:docMk/>
          <pc:sldMk cId="1201099171" sldId="573"/>
        </pc:sldMkLst>
      </pc:sldChg>
      <pc:sldChg chg="del">
        <pc:chgData name="Guillemoto Quentin" userId="82f35532-7d35-4a5f-900e-b436d81cc862" providerId="ADAL" clId="{1788FB27-0AC7-4914-8D21-821CD834C0ED}" dt="2023-12-04T08:57:44.617" v="11" actId="47"/>
        <pc:sldMkLst>
          <pc:docMk/>
          <pc:sldMk cId="425289302" sldId="575"/>
        </pc:sldMkLst>
      </pc:sldChg>
      <pc:sldChg chg="del">
        <pc:chgData name="Guillemoto Quentin" userId="82f35532-7d35-4a5f-900e-b436d81cc862" providerId="ADAL" clId="{1788FB27-0AC7-4914-8D21-821CD834C0ED}" dt="2023-12-04T08:57:46.459" v="12" actId="47"/>
        <pc:sldMkLst>
          <pc:docMk/>
          <pc:sldMk cId="907659057" sldId="577"/>
        </pc:sldMkLst>
      </pc:sldChg>
      <pc:sldChg chg="addSp delSp modSp mod ord">
        <pc:chgData name="Guillemoto Quentin" userId="82f35532-7d35-4a5f-900e-b436d81cc862" providerId="ADAL" clId="{1788FB27-0AC7-4914-8D21-821CD834C0ED}" dt="2023-12-04T14:41:20.363" v="1341" actId="20577"/>
        <pc:sldMkLst>
          <pc:docMk/>
          <pc:sldMk cId="3096114009" sldId="578"/>
        </pc:sldMkLst>
        <pc:spChg chg="del">
          <ac:chgData name="Guillemoto Quentin" userId="82f35532-7d35-4a5f-900e-b436d81cc862" providerId="ADAL" clId="{1788FB27-0AC7-4914-8D21-821CD834C0ED}" dt="2023-12-04T09:06:15.137" v="311" actId="478"/>
          <ac:spMkLst>
            <pc:docMk/>
            <pc:sldMk cId="3096114009" sldId="578"/>
            <ac:spMk id="2" creationId="{ADEB98B2-57CD-1E0C-E6C7-20D454CB6EF9}"/>
          </ac:spMkLst>
        </pc:spChg>
        <pc:spChg chg="add mod">
          <ac:chgData name="Guillemoto Quentin" userId="82f35532-7d35-4a5f-900e-b436d81cc862" providerId="ADAL" clId="{1788FB27-0AC7-4914-8D21-821CD834C0ED}" dt="2023-12-04T09:06:48.265" v="342" actId="1076"/>
          <ac:spMkLst>
            <pc:docMk/>
            <pc:sldMk cId="3096114009" sldId="578"/>
            <ac:spMk id="3" creationId="{19BB1446-4C97-1416-E96A-5C98AB55FA9E}"/>
          </ac:spMkLst>
        </pc:spChg>
        <pc:spChg chg="mod">
          <ac:chgData name="Guillemoto Quentin" userId="82f35532-7d35-4a5f-900e-b436d81cc862" providerId="ADAL" clId="{1788FB27-0AC7-4914-8D21-821CD834C0ED}" dt="2023-12-04T14:41:20.363" v="1341" actId="20577"/>
          <ac:spMkLst>
            <pc:docMk/>
            <pc:sldMk cId="3096114009" sldId="578"/>
            <ac:spMk id="6" creationId="{CABEC25C-0F29-6C27-92BD-C08208DEEF26}"/>
          </ac:spMkLst>
        </pc:spChg>
        <pc:spChg chg="add del mod">
          <ac:chgData name="Guillemoto Quentin" userId="82f35532-7d35-4a5f-900e-b436d81cc862" providerId="ADAL" clId="{1788FB27-0AC7-4914-8D21-821CD834C0ED}" dt="2023-12-04T09:06:17.343" v="312" actId="478"/>
          <ac:spMkLst>
            <pc:docMk/>
            <pc:sldMk cId="3096114009" sldId="578"/>
            <ac:spMk id="7" creationId="{1E46AD69-0D2E-1F14-3ED9-307276C68C39}"/>
          </ac:spMkLst>
        </pc:spChg>
      </pc:sldChg>
      <pc:sldChg chg="del">
        <pc:chgData name="Guillemoto Quentin" userId="82f35532-7d35-4a5f-900e-b436d81cc862" providerId="ADAL" clId="{1788FB27-0AC7-4914-8D21-821CD834C0ED}" dt="2023-12-04T09:20:09.396" v="655" actId="47"/>
        <pc:sldMkLst>
          <pc:docMk/>
          <pc:sldMk cId="4264593425" sldId="584"/>
        </pc:sldMkLst>
      </pc:sldChg>
      <pc:sldChg chg="del">
        <pc:chgData name="Guillemoto Quentin" userId="82f35532-7d35-4a5f-900e-b436d81cc862" providerId="ADAL" clId="{1788FB27-0AC7-4914-8D21-821CD834C0ED}" dt="2023-12-04T08:57:51.152" v="14" actId="47"/>
        <pc:sldMkLst>
          <pc:docMk/>
          <pc:sldMk cId="2599911150" sldId="588"/>
        </pc:sldMkLst>
      </pc:sldChg>
      <pc:sldChg chg="del">
        <pc:chgData name="Guillemoto Quentin" userId="82f35532-7d35-4a5f-900e-b436d81cc862" providerId="ADAL" clId="{1788FB27-0AC7-4914-8D21-821CD834C0ED}" dt="2023-12-04T08:57:15.203" v="6" actId="47"/>
        <pc:sldMkLst>
          <pc:docMk/>
          <pc:sldMk cId="3787756858" sldId="589"/>
        </pc:sldMkLst>
      </pc:sldChg>
      <pc:sldChg chg="del">
        <pc:chgData name="Guillemoto Quentin" userId="82f35532-7d35-4a5f-900e-b436d81cc862" providerId="ADAL" clId="{1788FB27-0AC7-4914-8D21-821CD834C0ED}" dt="2023-12-04T08:57:16.745" v="7" actId="47"/>
        <pc:sldMkLst>
          <pc:docMk/>
          <pc:sldMk cId="1432906948" sldId="590"/>
        </pc:sldMkLst>
      </pc:sldChg>
      <pc:sldChg chg="addSp modSp add del modAnim">
        <pc:chgData name="Guillemoto Quentin" userId="82f35532-7d35-4a5f-900e-b436d81cc862" providerId="ADAL" clId="{1788FB27-0AC7-4914-8D21-821CD834C0ED}" dt="2023-12-04T13:19:24.413" v="996" actId="47"/>
        <pc:sldMkLst>
          <pc:docMk/>
          <pc:sldMk cId="2989991937" sldId="591"/>
        </pc:sldMkLst>
        <pc:spChg chg="add mod">
          <ac:chgData name="Guillemoto Quentin" userId="82f35532-7d35-4a5f-900e-b436d81cc862" providerId="ADAL" clId="{1788FB27-0AC7-4914-8D21-821CD834C0ED}" dt="2023-12-04T09:11:06.410" v="386"/>
          <ac:spMkLst>
            <pc:docMk/>
            <pc:sldMk cId="2989991937" sldId="591"/>
            <ac:spMk id="8" creationId="{1D285438-3FE1-E52D-E417-D8787D9B2D95}"/>
          </ac:spMkLst>
        </pc:spChg>
        <pc:picChg chg="add mod">
          <ac:chgData name="Guillemoto Quentin" userId="82f35532-7d35-4a5f-900e-b436d81cc862" providerId="ADAL" clId="{1788FB27-0AC7-4914-8D21-821CD834C0ED}" dt="2023-12-04T09:11:06.410" v="386"/>
          <ac:picMkLst>
            <pc:docMk/>
            <pc:sldMk cId="2989991937" sldId="591"/>
            <ac:picMk id="7" creationId="{BC5E53D4-188E-5F65-A88D-1B6CEE56FFD4}"/>
          </ac:picMkLst>
        </pc:picChg>
      </pc:sldChg>
      <pc:sldChg chg="del">
        <pc:chgData name="Guillemoto Quentin" userId="82f35532-7d35-4a5f-900e-b436d81cc862" providerId="ADAL" clId="{1788FB27-0AC7-4914-8D21-821CD834C0ED}" dt="2023-12-04T08:57:56.440" v="15" actId="47"/>
        <pc:sldMkLst>
          <pc:docMk/>
          <pc:sldMk cId="2676815677" sldId="592"/>
        </pc:sldMkLst>
      </pc:sldChg>
      <pc:sldChg chg="del">
        <pc:chgData name="Guillemoto Quentin" userId="82f35532-7d35-4a5f-900e-b436d81cc862" providerId="ADAL" clId="{1788FB27-0AC7-4914-8D21-821CD834C0ED}" dt="2023-12-04T08:57:39.529" v="8" actId="47"/>
        <pc:sldMkLst>
          <pc:docMk/>
          <pc:sldMk cId="3853071920" sldId="594"/>
        </pc:sldMkLst>
      </pc:sldChg>
      <pc:sldChg chg="del">
        <pc:chgData name="Guillemoto Quentin" userId="82f35532-7d35-4a5f-900e-b436d81cc862" providerId="ADAL" clId="{1788FB27-0AC7-4914-8D21-821CD834C0ED}" dt="2023-12-04T08:57:43.647" v="10" actId="47"/>
        <pc:sldMkLst>
          <pc:docMk/>
          <pc:sldMk cId="2176971311" sldId="599"/>
        </pc:sldMkLst>
      </pc:sldChg>
      <pc:sldChg chg="delSp del mod delAnim">
        <pc:chgData name="Guillemoto Quentin" userId="82f35532-7d35-4a5f-900e-b436d81cc862" providerId="ADAL" clId="{1788FB27-0AC7-4914-8D21-821CD834C0ED}" dt="2023-12-04T09:11:16.498" v="388" actId="47"/>
        <pc:sldMkLst>
          <pc:docMk/>
          <pc:sldMk cId="40716620" sldId="600"/>
        </pc:sldMkLst>
        <pc:spChg chg="del">
          <ac:chgData name="Guillemoto Quentin" userId="82f35532-7d35-4a5f-900e-b436d81cc862" providerId="ADAL" clId="{1788FB27-0AC7-4914-8D21-821CD834C0ED}" dt="2023-12-04T09:11:05.696" v="385" actId="21"/>
          <ac:spMkLst>
            <pc:docMk/>
            <pc:sldMk cId="40716620" sldId="600"/>
            <ac:spMk id="34" creationId="{559082AD-6B7B-12DB-D26E-F7C845C479CF}"/>
          </ac:spMkLst>
        </pc:spChg>
        <pc:picChg chg="del">
          <ac:chgData name="Guillemoto Quentin" userId="82f35532-7d35-4a5f-900e-b436d81cc862" providerId="ADAL" clId="{1788FB27-0AC7-4914-8D21-821CD834C0ED}" dt="2023-12-04T09:11:05.696" v="385" actId="21"/>
          <ac:picMkLst>
            <pc:docMk/>
            <pc:sldMk cId="40716620" sldId="600"/>
            <ac:picMk id="33" creationId="{E303C7D5-0498-B1A9-D1E7-AE14F23E837F}"/>
          </ac:picMkLst>
        </pc:picChg>
      </pc:sldChg>
      <pc:sldChg chg="addSp delSp modSp add mod">
        <pc:chgData name="Guillemoto Quentin" userId="82f35532-7d35-4a5f-900e-b436d81cc862" providerId="ADAL" clId="{1788FB27-0AC7-4914-8D21-821CD834C0ED}" dt="2023-12-04T13:29:41.257" v="1302" actId="20577"/>
        <pc:sldMkLst>
          <pc:docMk/>
          <pc:sldMk cId="4104242457" sldId="601"/>
        </pc:sldMkLst>
        <pc:spChg chg="mod">
          <ac:chgData name="Guillemoto Quentin" userId="82f35532-7d35-4a5f-900e-b436d81cc862" providerId="ADAL" clId="{1788FB27-0AC7-4914-8D21-821CD834C0ED}" dt="2023-12-04T09:06:02.498" v="309" actId="1076"/>
          <ac:spMkLst>
            <pc:docMk/>
            <pc:sldMk cId="4104242457" sldId="601"/>
            <ac:spMk id="2" creationId="{ADEB98B2-57CD-1E0C-E6C7-20D454CB6EF9}"/>
          </ac:spMkLst>
        </pc:spChg>
        <pc:spChg chg="add del mod">
          <ac:chgData name="Guillemoto Quentin" userId="82f35532-7d35-4a5f-900e-b436d81cc862" providerId="ADAL" clId="{1788FB27-0AC7-4914-8D21-821CD834C0ED}" dt="2023-12-04T09:05:07.293" v="292"/>
          <ac:spMkLst>
            <pc:docMk/>
            <pc:sldMk cId="4104242457" sldId="601"/>
            <ac:spMk id="3" creationId="{0E646BC8-C5FF-30E1-8684-ECF227610893}"/>
          </ac:spMkLst>
        </pc:spChg>
        <pc:spChg chg="del">
          <ac:chgData name="Guillemoto Quentin" userId="82f35532-7d35-4a5f-900e-b436d81cc862" providerId="ADAL" clId="{1788FB27-0AC7-4914-8D21-821CD834C0ED}" dt="2023-12-04T09:05:52.548" v="308" actId="478"/>
          <ac:spMkLst>
            <pc:docMk/>
            <pc:sldMk cId="4104242457" sldId="601"/>
            <ac:spMk id="4" creationId="{6FB899FD-C37C-9A86-9416-E22AF16BC74D}"/>
          </ac:spMkLst>
        </pc:spChg>
        <pc:spChg chg="add del mod">
          <ac:chgData name="Guillemoto Quentin" userId="82f35532-7d35-4a5f-900e-b436d81cc862" providerId="ADAL" clId="{1788FB27-0AC7-4914-8D21-821CD834C0ED}" dt="2023-12-04T09:05:16.194" v="296" actId="478"/>
          <ac:spMkLst>
            <pc:docMk/>
            <pc:sldMk cId="4104242457" sldId="601"/>
            <ac:spMk id="5" creationId="{F67B76AB-F98C-90E5-A4CD-825C605A690E}"/>
          </ac:spMkLst>
        </pc:spChg>
        <pc:spChg chg="del">
          <ac:chgData name="Guillemoto Quentin" userId="82f35532-7d35-4a5f-900e-b436d81cc862" providerId="ADAL" clId="{1788FB27-0AC7-4914-8D21-821CD834C0ED}" dt="2023-12-04T09:02:03.188" v="53" actId="478"/>
          <ac:spMkLst>
            <pc:docMk/>
            <pc:sldMk cId="4104242457" sldId="601"/>
            <ac:spMk id="6" creationId="{CABEC25C-0F29-6C27-92BD-C08208DEEF26}"/>
          </ac:spMkLst>
        </pc:spChg>
        <pc:spChg chg="add mod">
          <ac:chgData name="Guillemoto Quentin" userId="82f35532-7d35-4a5f-900e-b436d81cc862" providerId="ADAL" clId="{1788FB27-0AC7-4914-8D21-821CD834C0ED}" dt="2023-12-04T13:29:41.257" v="1302" actId="20577"/>
          <ac:spMkLst>
            <pc:docMk/>
            <pc:sldMk cId="4104242457" sldId="601"/>
            <ac:spMk id="8" creationId="{A10B9AC9-9536-7AAF-283A-4F22FC5F166F}"/>
          </ac:spMkLst>
        </pc:spChg>
        <pc:spChg chg="add mod">
          <ac:chgData name="Guillemoto Quentin" userId="82f35532-7d35-4a5f-900e-b436d81cc862" providerId="ADAL" clId="{1788FB27-0AC7-4914-8D21-821CD834C0ED}" dt="2023-12-04T09:25:07.824" v="730" actId="1076"/>
          <ac:spMkLst>
            <pc:docMk/>
            <pc:sldMk cId="4104242457" sldId="601"/>
            <ac:spMk id="9" creationId="{4FABE67C-0B98-B458-84DC-8C7F9B825072}"/>
          </ac:spMkLst>
        </pc:spChg>
        <pc:picChg chg="add mod">
          <ac:chgData name="Guillemoto Quentin" userId="82f35532-7d35-4a5f-900e-b436d81cc862" providerId="ADAL" clId="{1788FB27-0AC7-4914-8D21-821CD834C0ED}" dt="2023-12-04T09:14:30.184" v="531" actId="1076"/>
          <ac:picMkLst>
            <pc:docMk/>
            <pc:sldMk cId="4104242457" sldId="601"/>
            <ac:picMk id="7" creationId="{50A07679-13EF-4F79-0081-E225E848FC8A}"/>
          </ac:picMkLst>
        </pc:picChg>
      </pc:sldChg>
      <pc:sldChg chg="del">
        <pc:chgData name="Guillemoto Quentin" userId="82f35532-7d35-4a5f-900e-b436d81cc862" providerId="ADAL" clId="{1788FB27-0AC7-4914-8D21-821CD834C0ED}" dt="2023-12-04T08:57:50.331" v="13" actId="47"/>
        <pc:sldMkLst>
          <pc:docMk/>
          <pc:sldMk cId="4290326450" sldId="601"/>
        </pc:sldMkLst>
      </pc:sldChg>
      <pc:sldMasterChg chg="modSldLayout">
        <pc:chgData name="Guillemoto Quentin" userId="82f35532-7d35-4a5f-900e-b436d81cc862" providerId="ADAL" clId="{1788FB27-0AC7-4914-8D21-821CD834C0ED}" dt="2023-12-04T09:30:39.068" v="786" actId="108"/>
        <pc:sldMasterMkLst>
          <pc:docMk/>
          <pc:sldMasterMk cId="3198792178" sldId="2147483662"/>
        </pc:sldMasterMkLst>
        <pc:sldLayoutChg chg="addSp delSp modSp mod">
          <pc:chgData name="Guillemoto Quentin" userId="82f35532-7d35-4a5f-900e-b436d81cc862" providerId="ADAL" clId="{1788FB27-0AC7-4914-8D21-821CD834C0ED}" dt="2023-12-04T09:30:39.068" v="786" actId="108"/>
          <pc:sldLayoutMkLst>
            <pc:docMk/>
            <pc:sldMasterMk cId="3198792178" sldId="2147483662"/>
            <pc:sldLayoutMk cId="2505189073" sldId="2147483675"/>
          </pc:sldLayoutMkLst>
          <pc:spChg chg="add mod">
            <ac:chgData name="Guillemoto Quentin" userId="82f35532-7d35-4a5f-900e-b436d81cc862" providerId="ADAL" clId="{1788FB27-0AC7-4914-8D21-821CD834C0ED}" dt="2023-12-04T09:30:36.367" v="785" actId="108"/>
            <ac:spMkLst>
              <pc:docMk/>
              <pc:sldMasterMk cId="3198792178" sldId="2147483662"/>
              <pc:sldLayoutMk cId="2505189073" sldId="2147483675"/>
              <ac:spMk id="4" creationId="{70CA53D5-366E-F461-88DA-684A229F9158}"/>
            </ac:spMkLst>
          </pc:spChg>
          <pc:spChg chg="add mod">
            <ac:chgData name="Guillemoto Quentin" userId="82f35532-7d35-4a5f-900e-b436d81cc862" providerId="ADAL" clId="{1788FB27-0AC7-4914-8D21-821CD834C0ED}" dt="2023-12-04T09:30:39.068" v="786" actId="108"/>
            <ac:spMkLst>
              <pc:docMk/>
              <pc:sldMasterMk cId="3198792178" sldId="2147483662"/>
              <pc:sldLayoutMk cId="2505189073" sldId="2147483675"/>
              <ac:spMk id="5" creationId="{BCCDCC1D-992B-0DEE-85FF-B7D6459A76A1}"/>
            </ac:spMkLst>
          </pc:spChg>
          <pc:spChg chg="add mod">
            <ac:chgData name="Guillemoto Quentin" userId="82f35532-7d35-4a5f-900e-b436d81cc862" providerId="ADAL" clId="{1788FB27-0AC7-4914-8D21-821CD834C0ED}" dt="2023-12-04T09:00:51.217" v="41"/>
            <ac:spMkLst>
              <pc:docMk/>
              <pc:sldMasterMk cId="3198792178" sldId="2147483662"/>
              <pc:sldLayoutMk cId="2505189073" sldId="2147483675"/>
              <ac:spMk id="6" creationId="{8208B7E9-ECE7-4306-890F-17CB8938EE81}"/>
            </ac:spMkLst>
          </pc:spChg>
          <pc:spChg chg="del">
            <ac:chgData name="Guillemoto Quentin" userId="82f35532-7d35-4a5f-900e-b436d81cc862" providerId="ADAL" clId="{1788FB27-0AC7-4914-8D21-821CD834C0ED}" dt="2023-12-04T09:00:50.278" v="40" actId="478"/>
            <ac:spMkLst>
              <pc:docMk/>
              <pc:sldMasterMk cId="3198792178" sldId="2147483662"/>
              <pc:sldLayoutMk cId="2505189073" sldId="2147483675"/>
              <ac:spMk id="12" creationId="{93C35AB2-E6DE-7C1E-7F48-7D75653BD039}"/>
            </ac:spMkLst>
          </pc:spChg>
          <pc:spChg chg="del">
            <ac:chgData name="Guillemoto Quentin" userId="82f35532-7d35-4a5f-900e-b436d81cc862" providerId="ADAL" clId="{1788FB27-0AC7-4914-8D21-821CD834C0ED}" dt="2023-12-04T09:00:50.278" v="40" actId="478"/>
            <ac:spMkLst>
              <pc:docMk/>
              <pc:sldMasterMk cId="3198792178" sldId="2147483662"/>
              <pc:sldLayoutMk cId="2505189073" sldId="2147483675"/>
              <ac:spMk id="13" creationId="{8AAC8C15-0A42-8CA0-ACE1-8DB9AC3F27AE}"/>
            </ac:spMkLst>
          </pc:spChg>
          <pc:spChg chg="del">
            <ac:chgData name="Guillemoto Quentin" userId="82f35532-7d35-4a5f-900e-b436d81cc862" providerId="ADAL" clId="{1788FB27-0AC7-4914-8D21-821CD834C0ED}" dt="2023-12-04T09:00:50.278" v="40" actId="478"/>
            <ac:spMkLst>
              <pc:docMk/>
              <pc:sldMasterMk cId="3198792178" sldId="2147483662"/>
              <pc:sldLayoutMk cId="2505189073" sldId="2147483675"/>
              <ac:spMk id="14" creationId="{DDFCE07F-D4B0-874B-F0AE-7A3CA84C896A}"/>
            </ac:spMkLst>
          </pc:spChg>
          <pc:spChg chg="del">
            <ac:chgData name="Guillemoto Quentin" userId="82f35532-7d35-4a5f-900e-b436d81cc862" providerId="ADAL" clId="{1788FB27-0AC7-4914-8D21-821CD834C0ED}" dt="2023-12-04T09:00:50.278" v="40" actId="478"/>
            <ac:spMkLst>
              <pc:docMk/>
              <pc:sldMasterMk cId="3198792178" sldId="2147483662"/>
              <pc:sldLayoutMk cId="2505189073" sldId="2147483675"/>
              <ac:spMk id="15" creationId="{8D50D595-6E36-7A0C-C8C5-5F288D0FC982}"/>
            </ac:spMkLst>
          </pc:spChg>
        </pc:sldLayoutChg>
        <pc:sldLayoutChg chg="addSp delSp modSp mod">
          <pc:chgData name="Guillemoto Quentin" userId="82f35532-7d35-4a5f-900e-b436d81cc862" providerId="ADAL" clId="{1788FB27-0AC7-4914-8D21-821CD834C0ED}" dt="2023-12-04T09:01:27.414" v="51" actId="108"/>
          <pc:sldLayoutMkLst>
            <pc:docMk/>
            <pc:sldMasterMk cId="3198792178" sldId="2147483662"/>
            <pc:sldLayoutMk cId="462355139" sldId="2147483680"/>
          </pc:sldLayoutMkLst>
          <pc:spChg chg="del">
            <ac:chgData name="Guillemoto Quentin" userId="82f35532-7d35-4a5f-900e-b436d81cc862" providerId="ADAL" clId="{1788FB27-0AC7-4914-8D21-821CD834C0ED}" dt="2023-12-04T09:00:40.773" v="38" actId="478"/>
            <ac:spMkLst>
              <pc:docMk/>
              <pc:sldMasterMk cId="3198792178" sldId="2147483662"/>
              <pc:sldLayoutMk cId="462355139" sldId="2147483680"/>
              <ac:spMk id="2" creationId="{F43D5913-C3C0-10C1-E1E0-C9E4BBACAB37}"/>
            </ac:spMkLst>
          </pc:spChg>
          <pc:spChg chg="del">
            <ac:chgData name="Guillemoto Quentin" userId="82f35532-7d35-4a5f-900e-b436d81cc862" providerId="ADAL" clId="{1788FB27-0AC7-4914-8D21-821CD834C0ED}" dt="2023-12-04T09:00:40.773" v="38" actId="478"/>
            <ac:spMkLst>
              <pc:docMk/>
              <pc:sldMasterMk cId="3198792178" sldId="2147483662"/>
              <pc:sldLayoutMk cId="462355139" sldId="2147483680"/>
              <ac:spMk id="5" creationId="{F1732EE9-CA8F-F076-1CEA-352F6D104C54}"/>
            </ac:spMkLst>
          </pc:spChg>
          <pc:spChg chg="add mod">
            <ac:chgData name="Guillemoto Quentin" userId="82f35532-7d35-4a5f-900e-b436d81cc862" providerId="ADAL" clId="{1788FB27-0AC7-4914-8D21-821CD834C0ED}" dt="2023-12-04T09:01:23.617" v="50" actId="108"/>
            <ac:spMkLst>
              <pc:docMk/>
              <pc:sldMasterMk cId="3198792178" sldId="2147483662"/>
              <pc:sldLayoutMk cId="462355139" sldId="2147483680"/>
              <ac:spMk id="6" creationId="{947E5621-AD22-C774-5B79-C2B59776D947}"/>
            </ac:spMkLst>
          </pc:spChg>
          <pc:spChg chg="del">
            <ac:chgData name="Guillemoto Quentin" userId="82f35532-7d35-4a5f-900e-b436d81cc862" providerId="ADAL" clId="{1788FB27-0AC7-4914-8D21-821CD834C0ED}" dt="2023-12-04T09:00:40.773" v="38" actId="478"/>
            <ac:spMkLst>
              <pc:docMk/>
              <pc:sldMasterMk cId="3198792178" sldId="2147483662"/>
              <pc:sldLayoutMk cId="462355139" sldId="2147483680"/>
              <ac:spMk id="7" creationId="{5E8ACBAD-11F5-782B-ED98-70FBC5625AC7}"/>
            </ac:spMkLst>
          </pc:spChg>
          <pc:spChg chg="del">
            <ac:chgData name="Guillemoto Quentin" userId="82f35532-7d35-4a5f-900e-b436d81cc862" providerId="ADAL" clId="{1788FB27-0AC7-4914-8D21-821CD834C0ED}" dt="2023-12-04T09:00:40.773" v="38" actId="478"/>
            <ac:spMkLst>
              <pc:docMk/>
              <pc:sldMasterMk cId="3198792178" sldId="2147483662"/>
              <pc:sldLayoutMk cId="462355139" sldId="2147483680"/>
              <ac:spMk id="8" creationId="{ACD35B42-F795-E81A-E962-C35811DB3ED3}"/>
            </ac:spMkLst>
          </pc:spChg>
          <pc:spChg chg="add mod">
            <ac:chgData name="Guillemoto Quentin" userId="82f35532-7d35-4a5f-900e-b436d81cc862" providerId="ADAL" clId="{1788FB27-0AC7-4914-8D21-821CD834C0ED}" dt="2023-12-04T09:01:27.414" v="51" actId="108"/>
            <ac:spMkLst>
              <pc:docMk/>
              <pc:sldMasterMk cId="3198792178" sldId="2147483662"/>
              <pc:sldLayoutMk cId="462355139" sldId="2147483680"/>
              <ac:spMk id="9" creationId="{32E5E0B0-A3ED-10C3-FA11-5F79CA8223C1}"/>
            </ac:spMkLst>
          </pc:spChg>
          <pc:spChg chg="add mod">
            <ac:chgData name="Guillemoto Quentin" userId="82f35532-7d35-4a5f-900e-b436d81cc862" providerId="ADAL" clId="{1788FB27-0AC7-4914-8D21-821CD834C0ED}" dt="2023-12-04T09:00:45.114" v="39"/>
            <ac:spMkLst>
              <pc:docMk/>
              <pc:sldMasterMk cId="3198792178" sldId="2147483662"/>
              <pc:sldLayoutMk cId="462355139" sldId="2147483680"/>
              <ac:spMk id="10" creationId="{DB040354-42A6-EA2F-9297-4103CAC09A33}"/>
            </ac:spMkLst>
          </pc:spChg>
        </pc:sldLayoutChg>
        <pc:sldLayoutChg chg="delSp modSp mod">
          <pc:chgData name="Guillemoto Quentin" userId="82f35532-7d35-4a5f-900e-b436d81cc862" providerId="ADAL" clId="{1788FB27-0AC7-4914-8D21-821CD834C0ED}" dt="2023-12-04T09:00:24.495" v="37" actId="14100"/>
          <pc:sldLayoutMkLst>
            <pc:docMk/>
            <pc:sldMasterMk cId="3198792178" sldId="2147483662"/>
            <pc:sldLayoutMk cId="1241792702" sldId="2147483681"/>
          </pc:sldLayoutMkLst>
          <pc:spChg chg="mod">
            <ac:chgData name="Guillemoto Quentin" userId="82f35532-7d35-4a5f-900e-b436d81cc862" providerId="ADAL" clId="{1788FB27-0AC7-4914-8D21-821CD834C0ED}" dt="2023-12-04T09:00:24.495" v="37" actId="14100"/>
            <ac:spMkLst>
              <pc:docMk/>
              <pc:sldMasterMk cId="3198792178" sldId="2147483662"/>
              <pc:sldLayoutMk cId="1241792702" sldId="2147483681"/>
              <ac:spMk id="2" creationId="{931045C0-D1BC-F400-F411-C689348764AB}"/>
            </ac:spMkLst>
          </pc:spChg>
          <pc:spChg chg="mod">
            <ac:chgData name="Guillemoto Quentin" userId="82f35532-7d35-4a5f-900e-b436d81cc862" providerId="ADAL" clId="{1788FB27-0AC7-4914-8D21-821CD834C0ED}" dt="2023-12-04T09:00:09.594" v="32" actId="1076"/>
            <ac:spMkLst>
              <pc:docMk/>
              <pc:sldMasterMk cId="3198792178" sldId="2147483662"/>
              <pc:sldLayoutMk cId="1241792702" sldId="2147483681"/>
              <ac:spMk id="5" creationId="{9737F1A2-CB27-CAA6-D88E-498ED7BD1498}"/>
            </ac:spMkLst>
          </pc:spChg>
          <pc:spChg chg="del">
            <ac:chgData name="Guillemoto Quentin" userId="82f35532-7d35-4a5f-900e-b436d81cc862" providerId="ADAL" clId="{1788FB27-0AC7-4914-8D21-821CD834C0ED}" dt="2023-12-04T08:59:08.715" v="17" actId="478"/>
            <ac:spMkLst>
              <pc:docMk/>
              <pc:sldMasterMk cId="3198792178" sldId="2147483662"/>
              <pc:sldLayoutMk cId="1241792702" sldId="2147483681"/>
              <ac:spMk id="7" creationId="{DF471E84-D2D5-B436-E001-29B7DE45B530}"/>
            </ac:spMkLst>
          </pc:spChg>
          <pc:spChg chg="mod">
            <ac:chgData name="Guillemoto Quentin" userId="82f35532-7d35-4a5f-900e-b436d81cc862" providerId="ADAL" clId="{1788FB27-0AC7-4914-8D21-821CD834C0ED}" dt="2023-12-04T09:00:06.839" v="31" actId="1076"/>
            <ac:spMkLst>
              <pc:docMk/>
              <pc:sldMasterMk cId="3198792178" sldId="2147483662"/>
              <pc:sldLayoutMk cId="1241792702" sldId="2147483681"/>
              <ac:spMk id="8" creationId="{509C5902-F099-5907-126E-B8C4FC93A70F}"/>
            </ac:spMkLst>
          </pc:spChg>
        </pc:sldLayoutChg>
        <pc:sldLayoutChg chg="addSp delSp modSp mod">
          <pc:chgData name="Guillemoto Quentin" userId="82f35532-7d35-4a5f-900e-b436d81cc862" providerId="ADAL" clId="{1788FB27-0AC7-4914-8D21-821CD834C0ED}" dt="2023-12-04T09:00:57.245" v="43"/>
          <pc:sldLayoutMkLst>
            <pc:docMk/>
            <pc:sldMasterMk cId="3198792178" sldId="2147483662"/>
            <pc:sldLayoutMk cId="4111828936" sldId="2147483682"/>
          </pc:sldLayoutMkLst>
          <pc:spChg chg="del">
            <ac:chgData name="Guillemoto Quentin" userId="82f35532-7d35-4a5f-900e-b436d81cc862" providerId="ADAL" clId="{1788FB27-0AC7-4914-8D21-821CD834C0ED}" dt="2023-12-04T09:00:56.507" v="42" actId="478"/>
            <ac:spMkLst>
              <pc:docMk/>
              <pc:sldMasterMk cId="3198792178" sldId="2147483662"/>
              <pc:sldLayoutMk cId="4111828936" sldId="2147483682"/>
              <ac:spMk id="2" creationId="{666912E5-E313-1DC5-DF23-AFA6A12D5AF0}"/>
            </ac:spMkLst>
          </pc:spChg>
          <pc:spChg chg="del">
            <ac:chgData name="Guillemoto Quentin" userId="82f35532-7d35-4a5f-900e-b436d81cc862" providerId="ADAL" clId="{1788FB27-0AC7-4914-8D21-821CD834C0ED}" dt="2023-12-04T09:00:56.507" v="42" actId="478"/>
            <ac:spMkLst>
              <pc:docMk/>
              <pc:sldMasterMk cId="3198792178" sldId="2147483662"/>
              <pc:sldLayoutMk cId="4111828936" sldId="2147483682"/>
              <ac:spMk id="5" creationId="{DE7C4EC0-1079-0658-9A47-03A4CCE55490}"/>
            </ac:spMkLst>
          </pc:spChg>
          <pc:spChg chg="add mod">
            <ac:chgData name="Guillemoto Quentin" userId="82f35532-7d35-4a5f-900e-b436d81cc862" providerId="ADAL" clId="{1788FB27-0AC7-4914-8D21-821CD834C0ED}" dt="2023-12-04T09:00:57.245" v="43"/>
            <ac:spMkLst>
              <pc:docMk/>
              <pc:sldMasterMk cId="3198792178" sldId="2147483662"/>
              <pc:sldLayoutMk cId="4111828936" sldId="2147483682"/>
              <ac:spMk id="6" creationId="{C7904EB5-7D8E-00BF-6F89-D550895F2FBF}"/>
            </ac:spMkLst>
          </pc:spChg>
          <pc:spChg chg="del">
            <ac:chgData name="Guillemoto Quentin" userId="82f35532-7d35-4a5f-900e-b436d81cc862" providerId="ADAL" clId="{1788FB27-0AC7-4914-8D21-821CD834C0ED}" dt="2023-12-04T09:00:56.507" v="42" actId="478"/>
            <ac:spMkLst>
              <pc:docMk/>
              <pc:sldMasterMk cId="3198792178" sldId="2147483662"/>
              <pc:sldLayoutMk cId="4111828936" sldId="2147483682"/>
              <ac:spMk id="7" creationId="{56EF9656-FD7A-FBFB-29F7-7483B9A0F4BD}"/>
            </ac:spMkLst>
          </pc:spChg>
          <pc:spChg chg="del">
            <ac:chgData name="Guillemoto Quentin" userId="82f35532-7d35-4a5f-900e-b436d81cc862" providerId="ADAL" clId="{1788FB27-0AC7-4914-8D21-821CD834C0ED}" dt="2023-12-04T09:00:56.507" v="42" actId="478"/>
            <ac:spMkLst>
              <pc:docMk/>
              <pc:sldMasterMk cId="3198792178" sldId="2147483662"/>
              <pc:sldLayoutMk cId="4111828936" sldId="2147483682"/>
              <ac:spMk id="8" creationId="{FCC8E960-936F-5C81-D788-FF564903311C}"/>
            </ac:spMkLst>
          </pc:spChg>
          <pc:spChg chg="add mod">
            <ac:chgData name="Guillemoto Quentin" userId="82f35532-7d35-4a5f-900e-b436d81cc862" providerId="ADAL" clId="{1788FB27-0AC7-4914-8D21-821CD834C0ED}" dt="2023-12-04T09:00:57.245" v="43"/>
            <ac:spMkLst>
              <pc:docMk/>
              <pc:sldMasterMk cId="3198792178" sldId="2147483662"/>
              <pc:sldLayoutMk cId="4111828936" sldId="2147483682"/>
              <ac:spMk id="9" creationId="{34B76772-A239-CBE1-982D-8BF5279B2B88}"/>
            </ac:spMkLst>
          </pc:spChg>
          <pc:spChg chg="add mod">
            <ac:chgData name="Guillemoto Quentin" userId="82f35532-7d35-4a5f-900e-b436d81cc862" providerId="ADAL" clId="{1788FB27-0AC7-4914-8D21-821CD834C0ED}" dt="2023-12-04T09:00:57.245" v="43"/>
            <ac:spMkLst>
              <pc:docMk/>
              <pc:sldMasterMk cId="3198792178" sldId="2147483662"/>
              <pc:sldLayoutMk cId="4111828936" sldId="2147483682"/>
              <ac:spMk id="10" creationId="{7B408CE3-7FF7-0777-E9D5-5874B83B4FCB}"/>
            </ac:spMkLst>
          </pc:spChg>
        </pc:sldLayoutChg>
        <pc:sldLayoutChg chg="addSp delSp modSp mod">
          <pc:chgData name="Guillemoto Quentin" userId="82f35532-7d35-4a5f-900e-b436d81cc862" providerId="ADAL" clId="{1788FB27-0AC7-4914-8D21-821CD834C0ED}" dt="2023-12-04T09:01:17.763" v="49" actId="108"/>
          <pc:sldLayoutMkLst>
            <pc:docMk/>
            <pc:sldMasterMk cId="3198792178" sldId="2147483662"/>
            <pc:sldLayoutMk cId="246269366" sldId="2147483683"/>
          </pc:sldLayoutMkLst>
          <pc:spChg chg="del">
            <ac:chgData name="Guillemoto Quentin" userId="82f35532-7d35-4a5f-900e-b436d81cc862" providerId="ADAL" clId="{1788FB27-0AC7-4914-8D21-821CD834C0ED}" dt="2023-12-04T09:01:02.229" v="44" actId="478"/>
            <ac:spMkLst>
              <pc:docMk/>
              <pc:sldMasterMk cId="3198792178" sldId="2147483662"/>
              <pc:sldLayoutMk cId="246269366" sldId="2147483683"/>
              <ac:spMk id="2" creationId="{BD9639C5-8B68-913A-D3BE-4E6B47FA829C}"/>
            </ac:spMkLst>
          </pc:spChg>
          <pc:spChg chg="del">
            <ac:chgData name="Guillemoto Quentin" userId="82f35532-7d35-4a5f-900e-b436d81cc862" providerId="ADAL" clId="{1788FB27-0AC7-4914-8D21-821CD834C0ED}" dt="2023-12-04T09:01:02.229" v="44" actId="478"/>
            <ac:spMkLst>
              <pc:docMk/>
              <pc:sldMasterMk cId="3198792178" sldId="2147483662"/>
              <pc:sldLayoutMk cId="246269366" sldId="2147483683"/>
              <ac:spMk id="5" creationId="{41C39E5D-47F9-307C-05AE-C477E5EE6E31}"/>
            </ac:spMkLst>
          </pc:spChg>
          <pc:spChg chg="add mod">
            <ac:chgData name="Guillemoto Quentin" userId="82f35532-7d35-4a5f-900e-b436d81cc862" providerId="ADAL" clId="{1788FB27-0AC7-4914-8D21-821CD834C0ED}" dt="2023-12-04T09:01:03.132" v="45"/>
            <ac:spMkLst>
              <pc:docMk/>
              <pc:sldMasterMk cId="3198792178" sldId="2147483662"/>
              <pc:sldLayoutMk cId="246269366" sldId="2147483683"/>
              <ac:spMk id="6" creationId="{DAB3F9AD-5979-44A7-63BE-6D96084A8C0A}"/>
            </ac:spMkLst>
          </pc:spChg>
          <pc:spChg chg="del">
            <ac:chgData name="Guillemoto Quentin" userId="82f35532-7d35-4a5f-900e-b436d81cc862" providerId="ADAL" clId="{1788FB27-0AC7-4914-8D21-821CD834C0ED}" dt="2023-12-04T09:01:02.229" v="44" actId="478"/>
            <ac:spMkLst>
              <pc:docMk/>
              <pc:sldMasterMk cId="3198792178" sldId="2147483662"/>
              <pc:sldLayoutMk cId="246269366" sldId="2147483683"/>
              <ac:spMk id="7" creationId="{18DF2161-5215-B05F-9AE6-0D46027BDF52}"/>
            </ac:spMkLst>
          </pc:spChg>
          <pc:spChg chg="del">
            <ac:chgData name="Guillemoto Quentin" userId="82f35532-7d35-4a5f-900e-b436d81cc862" providerId="ADAL" clId="{1788FB27-0AC7-4914-8D21-821CD834C0ED}" dt="2023-12-04T09:01:02.229" v="44" actId="478"/>
            <ac:spMkLst>
              <pc:docMk/>
              <pc:sldMasterMk cId="3198792178" sldId="2147483662"/>
              <pc:sldLayoutMk cId="246269366" sldId="2147483683"/>
              <ac:spMk id="8" creationId="{BABFBBE6-C771-77B7-9F09-245CE01A00C6}"/>
            </ac:spMkLst>
          </pc:spChg>
          <pc:spChg chg="add mod">
            <ac:chgData name="Guillemoto Quentin" userId="82f35532-7d35-4a5f-900e-b436d81cc862" providerId="ADAL" clId="{1788FB27-0AC7-4914-8D21-821CD834C0ED}" dt="2023-12-04T09:01:17.763" v="49" actId="108"/>
            <ac:spMkLst>
              <pc:docMk/>
              <pc:sldMasterMk cId="3198792178" sldId="2147483662"/>
              <pc:sldLayoutMk cId="246269366" sldId="2147483683"/>
              <ac:spMk id="9" creationId="{49E35092-9240-C7F0-F974-16C3C52A801C}"/>
            </ac:spMkLst>
          </pc:spChg>
          <pc:spChg chg="add mod">
            <ac:chgData name="Guillemoto Quentin" userId="82f35532-7d35-4a5f-900e-b436d81cc862" providerId="ADAL" clId="{1788FB27-0AC7-4914-8D21-821CD834C0ED}" dt="2023-12-04T09:01:14.570" v="48" actId="108"/>
            <ac:spMkLst>
              <pc:docMk/>
              <pc:sldMasterMk cId="3198792178" sldId="2147483662"/>
              <pc:sldLayoutMk cId="246269366" sldId="2147483683"/>
              <ac:spMk id="10" creationId="{94B79489-4CC7-3F4F-1D93-8E39426FD5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F3154E-4F6C-4025-B793-531F9BD1D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0468D2-12B9-4767-8F0A-0AC67ED0AC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B8F2-CF24-42F8-8447-B00AE01C411E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49F866-0F8D-4525-96CC-99CAFB905D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5BB9E9-9CE7-4AE0-BB2D-123F24970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F3C1-0E27-4333-86CF-150FD752BEA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90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09:21:18.8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1218 24575,'11'-2'0,"-1"0"0,1 0 0,0 0 0,-1-1 0,1-1 0,-2 0 0,1 0 0,16-10 0,11-3 0,113-41 0,-134 53 0,-2 1 0,2-1 0,1 2 0,-2 0 0,1 1 0,19-1 0,0 0 0,-7-1 0,-1 0 0,0-1 0,1-2 0,-2-1 0,-1 0 0,34-16 0,-26 9 0,110-46 0,-122 53 0,2 1 0,-1 0 0,2 2 0,38-4 0,41-1 0,98-5 0,-144 14 0,-2-4 0,93-17 0,-130 19 0,-2 1 0,2-1 0,-1 2 0,0 0 0,1 2 0,-1 0 0,1 0 0,-2 1 0,2 1 0,-2 1 0,1 0 0,0 1 0,-1 0 0,0 1 0,0 1 0,25 15 0,124 59 0,-67-29 0,145 73 0,-157-88 0,-75-33 0,1 1 0,0-2 0,0 0 0,-1 0 0,1-1 0,20 1 0,29 7 0,-24-2 0,1 0 0,-1-3 0,1 0 0,0-3 0,0-1 0,1-1 0,-1-2 0,0-1 0,73-16 0,-92 13 0,-1-1 0,0-1 0,0 0 0,-1-1 0,0-1 0,-1-1 0,16-13 0,40-23 0,-17 14 0,-29 16 0,1 1 0,1 0 0,1 3 0,-1 0 0,53-16 0,109-26 0,-133 38 0,-36 11 0,1 2 0,1 0 0,22-1 0,-22 3 0,1-1 0,39-10 0,1-8 0,-45 13 0,2 0 0,-1 2 0,1 0 0,-1 2 0,42-5 0,-58 9 0,1 1 0,-1-1 0,0 0 0,-1 1 0,2 0 0,-1 1 0,0-1 0,0 1 0,0-1 0,0 1 0,6 4 0,38 30 0,-19-12 0,-19-17 0,-1 1 0,2-1 0,0-1 0,0 1 0,0-2 0,0 0 0,1 0 0,0-1 0,0 0 0,0-1 0,1 0 0,-1 0 0,1-2 0,19 2 0,71 5 0,-3 0 0,-90-9 0,1 0 0,0 0 0,-1-2 0,-1 0 0,2 0 0,-1 0 0,0-1 0,-2-1 0,2 1 0,-1-1 0,0 0 0,14-12 0,43-21 0,-47 29 0,26-12 0,0 3 0,69-20 0,-75 28 0,-2-3 0,0 0 0,55-28 0,48-26 0,-53 27 0,131-85 0,-150 80 0,98-44 0,-128 71 0,-12 4 0,1 3 0,41-13 0,271-69 0,-202 41 0,-27 8 0,-53 24 0,-39 12 0,1 0 0,0 2 0,1 0 0,0 1 0,1 1 0,35-4 0,108 0 0,58-2 0,-167 9 0,-20 0 0,47 5 0,-70-3 0,0 1 0,0 0 0,-1 1 0,0 0 0,1 1 0,-1 0 0,20 10 0,-1 1 0,0-2 0,53 15 0,-29-10 0,116 51 0,-91-36 0,-65-28 0,1-2 0,0 2 0,0-2 0,0-1 0,24 2 0,-26-3 0,1 0 0,0 0 0,-1 1 0,1 2 0,-1-2 0,0 3 0,17 5 0,-17-3 0,2-2 0,-1-1 0,0 0 0,2 0 0,-1-1 0,-1-1 0,27 1 0,23 5 0,-33-1 0,0 2 0,1 0 0,-2 3 0,-1 0 0,30 17 0,0-2 0,320 156 0,-329-156 0,2-2 0,1-3 0,2-1 0,104 26 0,-105-34 0,-19-4 0,0-1 0,51 5 0,310-10 0,-315-10 0,154-30 0,-174 25 0,-11 2 0,-26 4 0,0 2 0,52-4 0,-62 7 0,316 4 0,-293 0 0,58 14 0,-63-10 0,-1-2 0,59 4 0,44-9-1365,-110-1-5461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60388-E431-1F4B-A2BE-35E149B6863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04175-6FFE-434A-A09E-1A6CBCDFEE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Aquiclude Rock formation that contains water but has very low hydraulic conductivity.</a:t>
            </a: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Aquitard geological formation that is not sufficiently permeable to extract water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Geological</a:t>
            </a:r>
            <a:r>
              <a:rPr lang="fr-BE" dirty="0"/>
              <a:t> section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2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Affleurements : </a:t>
            </a:r>
            <a:r>
              <a:rPr lang="fr-BE" dirty="0" err="1"/>
              <a:t>emergences</a:t>
            </a:r>
            <a:r>
              <a:rPr lang="fr-BE" dirty="0"/>
              <a:t>. </a:t>
            </a:r>
            <a:r>
              <a:rPr lang="fr-BE" dirty="0" err="1"/>
              <a:t>Famenian</a:t>
            </a:r>
            <a:r>
              <a:rPr lang="fr-BE" dirty="0"/>
              <a:t> émergence </a:t>
            </a:r>
            <a:r>
              <a:rPr lang="fr-BE" dirty="0" err="1"/>
              <a:t>south</a:t>
            </a:r>
            <a:r>
              <a:rPr lang="fr-BE" dirty="0"/>
              <a:t> </a:t>
            </a:r>
            <a:r>
              <a:rPr lang="fr-BE" dirty="0" err="1"/>
              <a:t>east</a:t>
            </a:r>
            <a:r>
              <a:rPr lang="fr-BE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Depending</a:t>
            </a:r>
            <a:r>
              <a:rPr lang="fr-BE" dirty="0"/>
              <a:t> on the local </a:t>
            </a:r>
            <a:r>
              <a:rPr lang="fr-BE" dirty="0" err="1"/>
              <a:t>groundwater</a:t>
            </a:r>
            <a:r>
              <a:rPr lang="fr-BE" dirty="0"/>
              <a:t> </a:t>
            </a:r>
            <a:r>
              <a:rPr lang="fr-BE" dirty="0" err="1"/>
              <a:t>level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04175-6FFE-434A-A09E-1A6CBCDFE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42937C-DE38-4396-8C30-3BFE427A8F87}"/>
              </a:ext>
            </a:extLst>
          </p:cNvPr>
          <p:cNvSpPr/>
          <p:nvPr userDrawn="1"/>
        </p:nvSpPr>
        <p:spPr>
          <a:xfrm>
            <a:off x="3934691" y="6192982"/>
            <a:ext cx="4322618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31AD4C-1412-40CF-BD7D-9517A68F0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E0F42A-5AC9-4C0C-9126-1C4007087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9" y="292529"/>
            <a:ext cx="4590000" cy="97155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76E828C-B9B4-4999-BBBB-7E0996DA3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88389"/>
            <a:ext cx="12192000" cy="4353823"/>
          </a:xfrm>
          <a:prstGeom prst="rect">
            <a:avLst/>
          </a:prstGeom>
          <a:solidFill>
            <a:srgbClr val="321F4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330CA2-EFF0-4EC0-AE85-310815DCD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16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641561-74BF-43F1-80A2-B1B83083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8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CA91C4-D0CD-4AEB-AF4E-200C3FE16C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000" y="6169631"/>
            <a:ext cx="2322000" cy="62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44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2199645"/>
            <a:ext cx="10515600" cy="40230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FD36D57-5D2A-4DBF-3BFE-2C35E6B8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4082"/>
            <a:ext cx="10168981" cy="6096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3F9AD-5979-44A7-63BE-6D96084A8C0A}"/>
              </a:ext>
            </a:extLst>
          </p:cNvPr>
          <p:cNvSpPr/>
          <p:nvPr userDrawn="1"/>
        </p:nvSpPr>
        <p:spPr>
          <a:xfrm>
            <a:off x="0" y="8534"/>
            <a:ext cx="3912000" cy="838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hydrogeological</a:t>
            </a:r>
            <a:r>
              <a:rPr lang="fr-BE" dirty="0"/>
              <a:t>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35092-9240-C7F0-F974-16C3C52A801C}"/>
              </a:ext>
            </a:extLst>
          </p:cNvPr>
          <p:cNvSpPr/>
          <p:nvPr userDrawn="1"/>
        </p:nvSpPr>
        <p:spPr>
          <a:xfrm>
            <a:off x="391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Inflow</a:t>
            </a:r>
            <a:r>
              <a:rPr lang="fr-BE" dirty="0"/>
              <a:t> estimations and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79489-4CC7-3F4F-1D93-8E39426FD5DF}"/>
              </a:ext>
            </a:extLst>
          </p:cNvPr>
          <p:cNvSpPr/>
          <p:nvPr userDrawn="1"/>
        </p:nvSpPr>
        <p:spPr>
          <a:xfrm>
            <a:off x="8052000" y="-2202"/>
            <a:ext cx="4140000" cy="84970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b="1" dirty="0"/>
              <a:t>Conclusions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62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90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735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919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6D747-112F-4C0D-BBDE-3E2531FD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490E6-C475-4874-9261-C25122FD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A0340C-1FD4-4FE8-AC94-793DF07F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699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213B-BECD-43F8-ABEE-20DE4BE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FAD6F-91D2-4BCB-BEC0-FFEC84D7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76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798685-BA90-442A-8D8C-2003332C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60D4BF-AE27-4156-A26C-C01D3F7C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76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D59BD8-7B8B-410B-8BCB-B1D9F1DA8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610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B1A48-D004-4B7F-9D48-C1217040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140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01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8645C-FB22-49F4-8218-D57F85F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BD4FF-88E9-4818-B62D-0CDE602F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48C97C-350D-4D24-BF4D-709F311DC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349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30E06-D9ED-4F3F-8733-282CF3B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52C444-64E5-4C5E-9F8E-F94AC1EAE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33F4B9-520B-4F74-9FCA-2F9F4B189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3E9E0C8-1A7A-41A9-A9BA-4C2750E1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FA360-881B-4223-9B82-D854D6B8691E}" type="datetimeFigureOut">
              <a:rPr lang="de-DE" smtClean="0"/>
              <a:t>05.12.2023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E75625-DBD4-46F9-BF40-A1957FE27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4B9E-03CF-4BBE-B22E-D6B51783416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3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42937C-DE38-4396-8C30-3BFE427A8F87}"/>
              </a:ext>
            </a:extLst>
          </p:cNvPr>
          <p:cNvSpPr/>
          <p:nvPr userDrawn="1"/>
        </p:nvSpPr>
        <p:spPr>
          <a:xfrm>
            <a:off x="3934691" y="6192982"/>
            <a:ext cx="4322618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31AD4C-1412-40CF-BD7D-9517A68F0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E0F42A-5AC9-4C0C-9126-1C4007087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9" y="292529"/>
            <a:ext cx="4590000" cy="971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330CA2-EFF0-4EC0-AE85-310815DCD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29" y="1794167"/>
            <a:ext cx="6476400" cy="2387600"/>
          </a:xfrm>
        </p:spPr>
        <p:txBody>
          <a:bodyPr anchor="b"/>
          <a:lstStyle>
            <a:lvl1pPr algn="l">
              <a:defRPr sz="6000">
                <a:solidFill>
                  <a:srgbClr val="321F4F"/>
                </a:solidFill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641561-74BF-43F1-80A2-B1B83083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29" y="4273842"/>
            <a:ext cx="6476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5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Master-</a:t>
            </a:r>
            <a:r>
              <a:rPr lang="en-GB" noProof="0" dirty="0" err="1"/>
              <a:t>Untertitelformat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47FC1A-0A0B-4A2F-BF90-4B62583F24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000" y="6169631"/>
            <a:ext cx="2322000" cy="62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49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2468-84B4-401E-8AA7-85E6CE72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174533-2C07-4A7B-BF15-3626BF91D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AD126A-3F03-40CE-81E8-B97534E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FA360-881B-4223-9B82-D854D6B8691E}" type="datetimeFigureOut">
              <a:rPr lang="de-DE" smtClean="0"/>
              <a:t>05.12.2023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F70C16F-9C3F-4930-BAAE-2C2D3CF41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4B9E-03CF-4BBE-B22E-D6B51783416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93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53097E-C14F-4790-8766-2B1F3B337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8CEA77-CB17-425A-A21F-A5871FCC4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627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B870950-D318-475F-B2CE-1EC8910FE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4D9F94CF-9C44-4423-8319-748EABA30B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88389"/>
            <a:ext cx="12192000" cy="4353823"/>
          </a:xfrm>
          <a:prstGeom prst="rect">
            <a:avLst/>
          </a:prstGeom>
          <a:solidFill>
            <a:srgbClr val="321F4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3DCD75-D877-40BF-9A10-417DC8D4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488BD5-8F62-494E-9033-0204A726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7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FCA99-252C-A54E-18C0-4D2AA416F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Summary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44340-2A2A-9D69-19D0-1EC8BB11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25" y="1690688"/>
            <a:ext cx="10515600" cy="4351338"/>
          </a:xfrm>
        </p:spPr>
        <p:txBody>
          <a:bodyPr>
            <a:normAutofit fontScale="92500" lnSpcReduction="20000"/>
          </a:bodyPr>
          <a:lstStyle>
            <a:lvl1pPr>
              <a:defRPr/>
            </a:lvl1pPr>
            <a:lvl2pPr>
              <a:defRPr/>
            </a:lvl2pPr>
          </a:lstStyle>
          <a:p>
            <a:pPr marL="0" indent="0">
              <a:buNone/>
            </a:pPr>
            <a:endParaRPr lang="fr-BE" dirty="0"/>
          </a:p>
          <a:p>
            <a:r>
              <a:rPr lang="fr-BE" dirty="0" err="1"/>
              <a:t>Groundwater</a:t>
            </a:r>
            <a:r>
              <a:rPr lang="fr-BE" dirty="0"/>
              <a:t> in the EMR (</a:t>
            </a:r>
            <a:r>
              <a:rPr lang="fr-BE" dirty="0" err="1"/>
              <a:t>Euregio</a:t>
            </a:r>
            <a:r>
              <a:rPr lang="fr-BE" dirty="0"/>
              <a:t> Meuse-Rhin) </a:t>
            </a:r>
            <a:r>
              <a:rPr lang="fr-BE" dirty="0" err="1"/>
              <a:t>region</a:t>
            </a:r>
            <a:endParaRPr lang="fr-BE" dirty="0"/>
          </a:p>
          <a:p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hydrogeological</a:t>
            </a:r>
            <a:r>
              <a:rPr lang="fr-BE" dirty="0"/>
              <a:t> model</a:t>
            </a:r>
          </a:p>
          <a:p>
            <a:pPr lvl="1"/>
            <a:r>
              <a:rPr lang="fr-BE" dirty="0"/>
              <a:t>Objectives of the model</a:t>
            </a:r>
          </a:p>
          <a:p>
            <a:pPr lvl="1"/>
            <a:r>
              <a:rPr lang="fr-BE" dirty="0" err="1"/>
              <a:t>Conceptual</a:t>
            </a:r>
            <a:r>
              <a:rPr lang="fr-BE" dirty="0"/>
              <a:t> model</a:t>
            </a:r>
          </a:p>
          <a:p>
            <a:pPr lvl="1"/>
            <a:r>
              <a:rPr lang="fr-BE" dirty="0" err="1"/>
              <a:t>Numerical</a:t>
            </a:r>
            <a:r>
              <a:rPr lang="fr-BE" dirty="0"/>
              <a:t> model</a:t>
            </a:r>
          </a:p>
          <a:p>
            <a:pPr lvl="2"/>
            <a:r>
              <a:rPr lang="fr-BE" sz="1800" dirty="0"/>
              <a:t>Data</a:t>
            </a:r>
          </a:p>
          <a:p>
            <a:pPr lvl="2"/>
            <a:r>
              <a:rPr lang="fr-BE" sz="1800" dirty="0" err="1"/>
              <a:t>Feflow</a:t>
            </a:r>
            <a:r>
              <a:rPr lang="fr-BE" sz="1800" dirty="0"/>
              <a:t> model</a:t>
            </a:r>
          </a:p>
          <a:p>
            <a:pPr lvl="1"/>
            <a:r>
              <a:rPr lang="fr-BE" dirty="0"/>
              <a:t>Calibration</a:t>
            </a:r>
          </a:p>
          <a:p>
            <a:r>
              <a:rPr lang="fr-BE" dirty="0"/>
              <a:t>Scenarios</a:t>
            </a:r>
          </a:p>
          <a:p>
            <a:r>
              <a:rPr lang="fr-BE" dirty="0" err="1"/>
              <a:t>Results</a:t>
            </a:r>
            <a:r>
              <a:rPr lang="fr-BE" dirty="0"/>
              <a:t> of the model</a:t>
            </a:r>
          </a:p>
          <a:p>
            <a:r>
              <a:rPr lang="fr-BE" dirty="0"/>
              <a:t>Conclusions &amp; perspectives of the model</a:t>
            </a:r>
          </a:p>
        </p:txBody>
      </p:sp>
    </p:spTree>
    <p:extLst>
      <p:ext uri="{BB962C8B-B14F-4D97-AF65-F5344CB8AC3E}">
        <p14:creationId xmlns:p14="http://schemas.microsoft.com/office/powerpoint/2010/main" val="27613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392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4082"/>
            <a:ext cx="10168981" cy="6096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2199645"/>
            <a:ext cx="10515600" cy="40230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A53D5-366E-F461-88DA-684A229F9158}"/>
              </a:ext>
            </a:extLst>
          </p:cNvPr>
          <p:cNvSpPr/>
          <p:nvPr userDrawn="1"/>
        </p:nvSpPr>
        <p:spPr>
          <a:xfrm>
            <a:off x="0" y="8534"/>
            <a:ext cx="3912000" cy="8389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b="1" dirty="0" err="1"/>
              <a:t>Regional</a:t>
            </a:r>
            <a:r>
              <a:rPr lang="fr-BE" b="1" dirty="0"/>
              <a:t> </a:t>
            </a:r>
            <a:r>
              <a:rPr lang="fr-BE" b="1" dirty="0" err="1"/>
              <a:t>hydrogeological</a:t>
            </a:r>
            <a:r>
              <a:rPr lang="fr-BE" b="1" dirty="0"/>
              <a:t>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DCC1D-992B-0DEE-85FF-B7D6459A76A1}"/>
              </a:ext>
            </a:extLst>
          </p:cNvPr>
          <p:cNvSpPr/>
          <p:nvPr userDrawn="1"/>
        </p:nvSpPr>
        <p:spPr>
          <a:xfrm>
            <a:off x="391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Inflow</a:t>
            </a:r>
            <a:r>
              <a:rPr lang="fr-BE" dirty="0"/>
              <a:t> estimations and impacts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8B7E9-ECE7-4306-890F-17CB8938EE81}"/>
              </a:ext>
            </a:extLst>
          </p:cNvPr>
          <p:cNvSpPr/>
          <p:nvPr userDrawn="1"/>
        </p:nvSpPr>
        <p:spPr>
          <a:xfrm>
            <a:off x="805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/>
              <a:t>Conclusions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25051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2199645"/>
            <a:ext cx="10515600" cy="40230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2BA59A8-1CB8-689A-A094-69844DE4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4082"/>
            <a:ext cx="10168981" cy="6096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E5621-AD22-C774-5B79-C2B59776D947}"/>
              </a:ext>
            </a:extLst>
          </p:cNvPr>
          <p:cNvSpPr/>
          <p:nvPr userDrawn="1"/>
        </p:nvSpPr>
        <p:spPr>
          <a:xfrm>
            <a:off x="0" y="8534"/>
            <a:ext cx="3912000" cy="8389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b="1" dirty="0" err="1"/>
              <a:t>Regional</a:t>
            </a:r>
            <a:r>
              <a:rPr lang="fr-BE" b="1" dirty="0"/>
              <a:t> </a:t>
            </a:r>
            <a:r>
              <a:rPr lang="fr-BE" b="1" dirty="0" err="1"/>
              <a:t>hydrogeological</a:t>
            </a:r>
            <a:r>
              <a:rPr lang="fr-BE" b="1" dirty="0"/>
              <a:t>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5E0B0-A3ED-10C3-FA11-5F79CA8223C1}"/>
              </a:ext>
            </a:extLst>
          </p:cNvPr>
          <p:cNvSpPr/>
          <p:nvPr userDrawn="1"/>
        </p:nvSpPr>
        <p:spPr>
          <a:xfrm>
            <a:off x="391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Inflow</a:t>
            </a:r>
            <a:r>
              <a:rPr lang="fr-BE" dirty="0"/>
              <a:t> estimations and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40354-42A6-EA2F-9297-4103CAC09A33}"/>
              </a:ext>
            </a:extLst>
          </p:cNvPr>
          <p:cNvSpPr/>
          <p:nvPr userDrawn="1"/>
        </p:nvSpPr>
        <p:spPr>
          <a:xfrm>
            <a:off x="805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/>
              <a:t>Conclusions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46235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2199645"/>
            <a:ext cx="10515600" cy="40230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241425B-4B04-54F7-E3EF-724FDEA4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4082"/>
            <a:ext cx="10168981" cy="6096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045C0-D1BC-F400-F411-C689348764AB}"/>
              </a:ext>
            </a:extLst>
          </p:cNvPr>
          <p:cNvSpPr/>
          <p:nvPr userDrawn="1"/>
        </p:nvSpPr>
        <p:spPr>
          <a:xfrm>
            <a:off x="0" y="8534"/>
            <a:ext cx="3912000" cy="838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hydrogeological</a:t>
            </a:r>
            <a:r>
              <a:rPr lang="fr-BE" dirty="0"/>
              <a:t>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7F1A2-CB27-CAA6-D88E-498ED7BD1498}"/>
              </a:ext>
            </a:extLst>
          </p:cNvPr>
          <p:cNvSpPr/>
          <p:nvPr userDrawn="1"/>
        </p:nvSpPr>
        <p:spPr>
          <a:xfrm>
            <a:off x="3912000" y="-2202"/>
            <a:ext cx="4140000" cy="84970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b="1" dirty="0" err="1"/>
              <a:t>Inflow</a:t>
            </a:r>
            <a:r>
              <a:rPr lang="fr-BE" b="1" dirty="0"/>
              <a:t> estimations and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9C5902-F099-5907-126E-B8C4FC93A70F}"/>
              </a:ext>
            </a:extLst>
          </p:cNvPr>
          <p:cNvSpPr/>
          <p:nvPr userDrawn="1"/>
        </p:nvSpPr>
        <p:spPr>
          <a:xfrm>
            <a:off x="805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/>
              <a:t>Conclusions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417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00" y="2199645"/>
            <a:ext cx="10515600" cy="40230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094CD9-0ABD-078D-85B8-69395FAA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4082"/>
            <a:ext cx="10168981" cy="6096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04EB5-7D8E-00BF-6F89-D550895F2FBF}"/>
              </a:ext>
            </a:extLst>
          </p:cNvPr>
          <p:cNvSpPr/>
          <p:nvPr userDrawn="1"/>
        </p:nvSpPr>
        <p:spPr>
          <a:xfrm>
            <a:off x="0" y="8534"/>
            <a:ext cx="3912000" cy="838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hydrogeological</a:t>
            </a:r>
            <a:r>
              <a:rPr lang="fr-BE" dirty="0"/>
              <a:t>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B76772-A239-CBE1-982D-8BF5279B2B88}"/>
              </a:ext>
            </a:extLst>
          </p:cNvPr>
          <p:cNvSpPr/>
          <p:nvPr userDrawn="1"/>
        </p:nvSpPr>
        <p:spPr>
          <a:xfrm>
            <a:off x="3912000" y="-2202"/>
            <a:ext cx="4140000" cy="84970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b="1" dirty="0" err="1"/>
              <a:t>Inflow</a:t>
            </a:r>
            <a:r>
              <a:rPr lang="fr-BE" b="1" dirty="0"/>
              <a:t> estimations and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408CE3-7FF7-0777-E9D5-5874B83B4FCB}"/>
              </a:ext>
            </a:extLst>
          </p:cNvPr>
          <p:cNvSpPr/>
          <p:nvPr userDrawn="1"/>
        </p:nvSpPr>
        <p:spPr>
          <a:xfrm>
            <a:off x="8052000" y="-2202"/>
            <a:ext cx="4140000" cy="849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dirty="0"/>
              <a:t>Conclusions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411182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A4807B-8FC2-4FFE-9BD9-67288800D2D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8328" y="6311900"/>
            <a:ext cx="1699199" cy="457987"/>
          </a:xfrm>
          <a:prstGeom prst="rect">
            <a:avLst/>
          </a:prstGeom>
          <a:noFill/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C02E82-686E-4AE4-9FF4-FEBA5AF1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69652F-2A2F-41BF-8514-FF50257D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67C2A4-AF6C-418B-B2C0-55C44C60ECE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943" y="6361475"/>
            <a:ext cx="1700786" cy="359999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BFE3327-A3B5-48DA-A9CC-C666EEDDA590}"/>
              </a:ext>
            </a:extLst>
          </p:cNvPr>
          <p:cNvSpPr txBox="1">
            <a:spLocks/>
          </p:cNvSpPr>
          <p:nvPr userDrawn="1"/>
        </p:nvSpPr>
        <p:spPr>
          <a:xfrm>
            <a:off x="838200" y="6308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81854-6E9E-4AEA-ACA6-A9256AB2B9D9}" type="datetimeFigureOut">
              <a:rPr lang="de-DE" smtClean="0">
                <a:solidFill>
                  <a:srgbClr val="5F5F5F"/>
                </a:solidFill>
              </a:rPr>
              <a:pPr/>
              <a:t>05.12.2023</a:t>
            </a:fld>
            <a:endParaRPr lang="de-DE" dirty="0">
              <a:solidFill>
                <a:srgbClr val="5F5F5F"/>
              </a:solidFill>
            </a:endParaRP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7B8E0A5B-4F99-4FFF-AFA0-DA21337E572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08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7760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F5BFB-8590-4F30-987F-3DE858351BAF}" type="slidenum">
              <a:rPr lang="de-DE" smtClean="0">
                <a:solidFill>
                  <a:srgbClr val="5F5F5F"/>
                </a:solidFill>
              </a:rPr>
              <a:pPr/>
              <a:t>‹N°›</a:t>
            </a:fld>
            <a:endParaRPr lang="de-DE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5" r:id="rId3"/>
    <p:sldLayoutId id="2147483679" r:id="rId4"/>
    <p:sldLayoutId id="2147483664" r:id="rId5"/>
    <p:sldLayoutId id="2147483675" r:id="rId6"/>
    <p:sldLayoutId id="2147483680" r:id="rId7"/>
    <p:sldLayoutId id="2147483681" r:id="rId8"/>
    <p:sldLayoutId id="2147483682" r:id="rId9"/>
    <p:sldLayoutId id="2147483683" r:id="rId10"/>
    <p:sldLayoutId id="2147483676" r:id="rId11"/>
    <p:sldLayoutId id="2147483677" r:id="rId12"/>
    <p:sldLayoutId id="2147483678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21F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5FD674-E35F-8BB9-6E44-8A73F62AFB2B}"/>
              </a:ext>
            </a:extLst>
          </p:cNvPr>
          <p:cNvSpPr txBox="1"/>
          <p:nvPr/>
        </p:nvSpPr>
        <p:spPr>
          <a:xfrm>
            <a:off x="120529" y="79060"/>
            <a:ext cx="12265819" cy="5909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Regional groundwater modeling for estimating the drained fluxes by the ET works and their impact</a:t>
            </a:r>
          </a:p>
          <a:p>
            <a:r>
              <a:rPr lang="en-US" sz="3200" dirty="0"/>
              <a:t>Guillemoto Quentin, Orban Philippe, Dassargues Alain, Nguyen Frédéric</a:t>
            </a:r>
          </a:p>
          <a:p>
            <a:r>
              <a:rPr lang="en-US" sz="3200" dirty="0"/>
              <a:t>Liège University</a:t>
            </a:r>
          </a:p>
          <a:p>
            <a:r>
              <a:rPr lang="en-US" sz="2400" dirty="0"/>
              <a:t>06/12/2023</a:t>
            </a:r>
          </a:p>
          <a:p>
            <a:r>
              <a:rPr lang="en-US" sz="2400" dirty="0"/>
              <a:t>Einstein Telescope – Site Preparation Board Workshop 3</a:t>
            </a:r>
          </a:p>
        </p:txBody>
      </p:sp>
    </p:spTree>
    <p:extLst>
      <p:ext uri="{BB962C8B-B14F-4D97-AF65-F5344CB8AC3E}">
        <p14:creationId xmlns:p14="http://schemas.microsoft.com/office/powerpoint/2010/main" val="279464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345"/>
            <a:ext cx="10168981" cy="609660"/>
          </a:xfrm>
        </p:spPr>
        <p:txBody>
          <a:bodyPr/>
          <a:lstStyle/>
          <a:p>
            <a:r>
              <a:rPr lang="en-US" b="1" dirty="0"/>
              <a:t>Simulated groundwater levels </a:t>
            </a:r>
          </a:p>
        </p:txBody>
      </p:sp>
      <p:pic>
        <p:nvPicPr>
          <p:cNvPr id="2" name="Image 1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CBA3B634-A818-D6C2-FDD1-0C1229D4A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89" y="1442005"/>
            <a:ext cx="6990221" cy="4405906"/>
          </a:xfrm>
          <a:prstGeom prst="rect">
            <a:avLst/>
          </a:prstGeom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42ED849-2365-2C64-57FE-6F9C08F55F10}"/>
              </a:ext>
            </a:extLst>
          </p:cNvPr>
          <p:cNvSpPr/>
          <p:nvPr/>
        </p:nvSpPr>
        <p:spPr>
          <a:xfrm rot="19294714">
            <a:off x="3949459" y="2870590"/>
            <a:ext cx="829086" cy="770770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05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71B1841-765C-9FDE-126A-818AFE08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5" y="933676"/>
            <a:ext cx="11778902" cy="609660"/>
          </a:xfrm>
        </p:spPr>
        <p:txBody>
          <a:bodyPr>
            <a:normAutofit/>
          </a:bodyPr>
          <a:lstStyle/>
          <a:p>
            <a:r>
              <a:rPr lang="en-US" b="1" dirty="0"/>
              <a:t>Estimation of tunnels water inflow and impacts to regional groundwater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5D8FEB-2270-653E-016B-5A7A8889917B}"/>
              </a:ext>
            </a:extLst>
          </p:cNvPr>
          <p:cNvSpPr txBox="1"/>
          <p:nvPr/>
        </p:nvSpPr>
        <p:spPr>
          <a:xfrm>
            <a:off x="91664" y="2386131"/>
            <a:ext cx="6095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b="1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Method:</a:t>
            </a:r>
          </a:p>
          <a:p>
            <a:pPr marL="1371600" lvl="2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estimate analytically the inflow in the tunnels</a:t>
            </a:r>
          </a:p>
          <a:p>
            <a:pPr marL="1371600" lvl="2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simulate the impacts with the groundwater numerical model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02DCCF2-5FDD-5ADF-ED92-D057A2B46D95}"/>
              </a:ext>
            </a:extLst>
          </p:cNvPr>
          <p:cNvGrpSpPr/>
          <p:nvPr/>
        </p:nvGrpSpPr>
        <p:grpSpPr>
          <a:xfrm>
            <a:off x="6738362" y="1705138"/>
            <a:ext cx="4779804" cy="2540476"/>
            <a:chOff x="6958675" y="1887769"/>
            <a:chExt cx="4891806" cy="28539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F4559733-1549-968F-5941-D0CA14E3FFEA}"/>
                    </a:ext>
                  </a:extLst>
                </p14:cNvPr>
                <p14:cNvContentPartPr/>
                <p14:nvPr/>
              </p14:nvContentPartPr>
              <p14:xfrm>
                <a:off x="7343774" y="1898154"/>
                <a:ext cx="4283715" cy="510646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B5785C0-D454-396A-63E1-5601B5EB1F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31246" y="1884397"/>
                  <a:ext cx="4305454" cy="53816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3B212A75-2515-A251-8BED-43220D647375}"/>
                </a:ext>
              </a:extLst>
            </p:cNvPr>
            <p:cNvSpPr/>
            <p:nvPr/>
          </p:nvSpPr>
          <p:spPr>
            <a:xfrm>
              <a:off x="7580485" y="2343167"/>
              <a:ext cx="4269996" cy="453319"/>
            </a:xfrm>
            <a:custGeom>
              <a:avLst/>
              <a:gdLst>
                <a:gd name="connsiteX0" fmla="*/ 0 w 5372100"/>
                <a:gd name="connsiteY0" fmla="*/ 468715 h 678265"/>
                <a:gd name="connsiteX1" fmla="*/ 1314450 w 5372100"/>
                <a:gd name="connsiteY1" fmla="*/ 382990 h 678265"/>
                <a:gd name="connsiteX2" fmla="*/ 2266950 w 5372100"/>
                <a:gd name="connsiteY2" fmla="*/ 144865 h 678265"/>
                <a:gd name="connsiteX3" fmla="*/ 3048000 w 5372100"/>
                <a:gd name="connsiteY3" fmla="*/ 11515 h 678265"/>
                <a:gd name="connsiteX4" fmla="*/ 4581525 w 5372100"/>
                <a:gd name="connsiteY4" fmla="*/ 440140 h 678265"/>
                <a:gd name="connsiteX5" fmla="*/ 4953000 w 5372100"/>
                <a:gd name="connsiteY5" fmla="*/ 525865 h 678265"/>
                <a:gd name="connsiteX6" fmla="*/ 5372100 w 5372100"/>
                <a:gd name="connsiteY6" fmla="*/ 678265 h 67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0" h="678265">
                  <a:moveTo>
                    <a:pt x="0" y="468715"/>
                  </a:moveTo>
                  <a:cubicBezTo>
                    <a:pt x="468312" y="452840"/>
                    <a:pt x="936625" y="436965"/>
                    <a:pt x="1314450" y="382990"/>
                  </a:cubicBezTo>
                  <a:cubicBezTo>
                    <a:pt x="1692275" y="329015"/>
                    <a:pt x="1978025" y="206777"/>
                    <a:pt x="2266950" y="144865"/>
                  </a:cubicBezTo>
                  <a:cubicBezTo>
                    <a:pt x="2555875" y="82953"/>
                    <a:pt x="2662238" y="-37698"/>
                    <a:pt x="3048000" y="11515"/>
                  </a:cubicBezTo>
                  <a:cubicBezTo>
                    <a:pt x="3433763" y="60727"/>
                    <a:pt x="4264025" y="354415"/>
                    <a:pt x="4581525" y="440140"/>
                  </a:cubicBezTo>
                  <a:cubicBezTo>
                    <a:pt x="4899025" y="525865"/>
                    <a:pt x="4821238" y="486178"/>
                    <a:pt x="4953000" y="525865"/>
                  </a:cubicBezTo>
                  <a:cubicBezTo>
                    <a:pt x="5084763" y="565553"/>
                    <a:pt x="5228431" y="621909"/>
                    <a:pt x="5372100" y="678265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071742E-DB12-9554-40E7-7782853E080F}"/>
                </a:ext>
              </a:extLst>
            </p:cNvPr>
            <p:cNvSpPr txBox="1"/>
            <p:nvPr/>
          </p:nvSpPr>
          <p:spPr>
            <a:xfrm>
              <a:off x="6974369" y="2360409"/>
              <a:ext cx="1617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i="1" dirty="0" err="1">
                  <a:solidFill>
                    <a:schemeClr val="accent1"/>
                  </a:solidFill>
                </a:rPr>
                <a:t>Hydraulic</a:t>
              </a:r>
              <a:r>
                <a:rPr lang="fr-BE" sz="1600" i="1" dirty="0">
                  <a:solidFill>
                    <a:schemeClr val="accent1"/>
                  </a:solidFill>
                </a:rPr>
                <a:t> </a:t>
              </a:r>
              <a:r>
                <a:rPr lang="fr-BE" sz="1600" i="1" dirty="0" err="1">
                  <a:solidFill>
                    <a:schemeClr val="accent1"/>
                  </a:solidFill>
                </a:rPr>
                <a:t>head</a:t>
              </a:r>
              <a:r>
                <a:rPr lang="fr-BE" sz="1600" i="1" dirty="0">
                  <a:solidFill>
                    <a:schemeClr val="accent1"/>
                  </a:solidFill>
                </a:rPr>
                <a:t>:</a:t>
              </a:r>
            </a:p>
            <a:p>
              <a:r>
                <a:rPr lang="fr-BE" sz="1600" i="1" dirty="0">
                  <a:solidFill>
                    <a:schemeClr val="accent1"/>
                  </a:solidFill>
                </a:rPr>
                <a:t> 109 – 230 </a:t>
              </a:r>
              <a:r>
                <a:rPr lang="fr-BE" sz="1600" i="1" dirty="0" err="1">
                  <a:solidFill>
                    <a:schemeClr val="accent1"/>
                  </a:solidFill>
                </a:rPr>
                <a:t>mNAP</a:t>
              </a:r>
              <a:endParaRPr lang="fr-BE" sz="1600" i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D44F04C-9043-E249-72CA-77C8144CF903}"/>
                </a:ext>
              </a:extLst>
            </p:cNvPr>
            <p:cNvSpPr txBox="1"/>
            <p:nvPr/>
          </p:nvSpPr>
          <p:spPr>
            <a:xfrm>
              <a:off x="6958675" y="1887769"/>
              <a:ext cx="2071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i="1" dirty="0"/>
                <a:t>Topo: 115 – 280 </a:t>
              </a:r>
              <a:r>
                <a:rPr lang="fr-BE" sz="1600" i="1" dirty="0" err="1"/>
                <a:t>mNAP</a:t>
              </a:r>
              <a:endParaRPr lang="fr-BE" sz="1600" i="1" dirty="0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C4F9C61-7477-D280-AA83-B8665E1E7413}"/>
                </a:ext>
              </a:extLst>
            </p:cNvPr>
            <p:cNvCxnSpPr/>
            <p:nvPr/>
          </p:nvCxnSpPr>
          <p:spPr>
            <a:xfrm>
              <a:off x="9227865" y="3809540"/>
              <a:ext cx="266700" cy="295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9354BC86-65AA-E4EA-E394-5D1FCE0C2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1513" y="3675620"/>
              <a:ext cx="232737" cy="388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50E8184E-443B-EDD8-8BE7-BF900C025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7169" y="4416465"/>
              <a:ext cx="318462" cy="317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3D9D5AB1-9207-100E-70A0-7BD282F090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4006" y="4399725"/>
              <a:ext cx="355333" cy="342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106">
              <a:extLst>
                <a:ext uri="{FF2B5EF4-FFF2-40B4-BE49-F238E27FC236}">
                  <a16:creationId xmlns:a16="http://schemas.microsoft.com/office/drawing/2014/main" id="{B1FCA4F9-2178-6D47-8846-17CA3C9A1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4006" y="2218743"/>
              <a:ext cx="340726" cy="259248"/>
              <a:chOff x="276" y="1489"/>
              <a:chExt cx="456" cy="141"/>
            </a:xfrm>
            <a:solidFill>
              <a:srgbClr val="0070C0"/>
            </a:solidFill>
          </p:grpSpPr>
          <p:sp>
            <p:nvSpPr>
              <p:cNvPr id="42" name="Line 107">
                <a:extLst>
                  <a:ext uri="{FF2B5EF4-FFF2-40B4-BE49-F238E27FC236}">
                    <a16:creationId xmlns:a16="http://schemas.microsoft.com/office/drawing/2014/main" id="{E66EFB58-B5E5-A38C-FD25-6FF1B6FFF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" y="1560"/>
                <a:ext cx="456" cy="0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43" name="Group 108">
                <a:extLst>
                  <a:ext uri="{FF2B5EF4-FFF2-40B4-BE49-F238E27FC236}">
                    <a16:creationId xmlns:a16="http://schemas.microsoft.com/office/drawing/2014/main" id="{9EB42391-4BFE-8D75-B6DE-F883C583E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" y="1489"/>
                <a:ext cx="128" cy="141"/>
                <a:chOff x="2052" y="2301"/>
                <a:chExt cx="156" cy="141"/>
              </a:xfrm>
              <a:grpFill/>
            </p:grpSpPr>
            <p:sp>
              <p:nvSpPr>
                <p:cNvPr id="44" name="Line 109">
                  <a:extLst>
                    <a:ext uri="{FF2B5EF4-FFF2-40B4-BE49-F238E27FC236}">
                      <a16:creationId xmlns:a16="http://schemas.microsoft.com/office/drawing/2014/main" id="{55AB15E5-146C-1CCB-A1E2-B1812F95B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52" y="2408"/>
                  <a:ext cx="156" cy="0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5" name="Line 110">
                  <a:extLst>
                    <a:ext uri="{FF2B5EF4-FFF2-40B4-BE49-F238E27FC236}">
                      <a16:creationId xmlns:a16="http://schemas.microsoft.com/office/drawing/2014/main" id="{84508AAB-133E-19FD-B359-24A780921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2442"/>
                  <a:ext cx="84" cy="0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6" name="AutoShape 111">
                  <a:extLst>
                    <a:ext uri="{FF2B5EF4-FFF2-40B4-BE49-F238E27FC236}">
                      <a16:creationId xmlns:a16="http://schemas.microsoft.com/office/drawing/2014/main" id="{E978AA1C-DE06-4A80-2BC5-EC3F53D93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082" y="2301"/>
                  <a:ext cx="102" cy="68"/>
                </a:xfrm>
                <a:prstGeom prst="triangle">
                  <a:avLst>
                    <a:gd name="adj" fmla="val 50000"/>
                  </a:avLst>
                </a:prstGeom>
                <a:grp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fr-BE" altLang="fr-FR" sz="1800" b="1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270F622-84D0-DABB-985B-B5AE629FAD71}"/>
                </a:ext>
              </a:extLst>
            </p:cNvPr>
            <p:cNvSpPr/>
            <p:nvPr/>
          </p:nvSpPr>
          <p:spPr>
            <a:xfrm>
              <a:off x="9515141" y="4132776"/>
              <a:ext cx="269758" cy="2836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1ABB4D0-1D25-6AFA-0372-3B4D98A84B9D}"/>
                </a:ext>
              </a:extLst>
            </p:cNvPr>
            <p:cNvCxnSpPr/>
            <p:nvPr/>
          </p:nvCxnSpPr>
          <p:spPr>
            <a:xfrm>
              <a:off x="7181850" y="4274620"/>
              <a:ext cx="466863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355BC0F-6ADF-C312-86EE-7594F4BCE0C5}"/>
                </a:ext>
              </a:extLst>
            </p:cNvPr>
            <p:cNvSpPr txBox="1"/>
            <p:nvPr/>
          </p:nvSpPr>
          <p:spPr>
            <a:xfrm>
              <a:off x="6990546" y="3979154"/>
              <a:ext cx="1774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i="1" dirty="0"/>
                <a:t>Reference: 0 </a:t>
              </a:r>
              <a:r>
                <a:rPr lang="fr-BE" sz="1600" i="1" dirty="0" err="1"/>
                <a:t>mNAP</a:t>
              </a:r>
              <a:endParaRPr lang="fr-BE" sz="1600" i="1" dirty="0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1673CCE2-9B06-3310-4137-475D7C430131}"/>
                </a:ext>
              </a:extLst>
            </p:cNvPr>
            <p:cNvCxnSpPr/>
            <p:nvPr/>
          </p:nvCxnSpPr>
          <p:spPr>
            <a:xfrm flipV="1">
              <a:off x="10241198" y="2438128"/>
              <a:ext cx="0" cy="17961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E3343C7-391F-5E45-99EB-46E8E75DF9F4}"/>
                </a:ext>
              </a:extLst>
            </p:cNvPr>
            <p:cNvSpPr txBox="1"/>
            <p:nvPr/>
          </p:nvSpPr>
          <p:spPr>
            <a:xfrm>
              <a:off x="10179339" y="3224640"/>
              <a:ext cx="36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i="1" dirty="0">
                  <a:solidFill>
                    <a:srgbClr val="0070C0"/>
                  </a:solidFill>
                </a:rPr>
                <a:t>H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C4AD86A9-306A-6D52-365F-729348F921B0}"/>
                </a:ext>
              </a:extLst>
            </p:cNvPr>
            <p:cNvCxnSpPr/>
            <p:nvPr/>
          </p:nvCxnSpPr>
          <p:spPr>
            <a:xfrm flipH="1" flipV="1">
              <a:off x="9626065" y="3231974"/>
              <a:ext cx="16727" cy="951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F038E9F-1DCB-B158-5924-ADBDA348E727}"/>
                </a:ext>
              </a:extLst>
            </p:cNvPr>
            <p:cNvSpPr txBox="1"/>
            <p:nvPr/>
          </p:nvSpPr>
          <p:spPr>
            <a:xfrm>
              <a:off x="8746008" y="3253242"/>
              <a:ext cx="987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i="1" dirty="0">
                  <a:solidFill>
                    <a:srgbClr val="0070C0"/>
                  </a:solidFill>
                </a:rPr>
                <a:t>h</a:t>
              </a:r>
              <a:r>
                <a:rPr lang="fr-BE" sz="1600" i="1" baseline="-25000" dirty="0">
                  <a:solidFill>
                    <a:srgbClr val="0070C0"/>
                  </a:solidFill>
                </a:rPr>
                <a:t>a</a:t>
              </a:r>
              <a:r>
                <a:rPr lang="fr-BE" sz="1600" i="1" dirty="0">
                  <a:solidFill>
                    <a:srgbClr val="0070C0"/>
                  </a:solidFill>
                </a:rPr>
                <a:t>=100m</a:t>
              </a:r>
              <a:r>
                <a:rPr lang="fr-BE" sz="1600" i="1" baseline="-25000" dirty="0">
                  <a:solidFill>
                    <a:srgbClr val="0070C0"/>
                  </a:solidFill>
                </a:rPr>
                <a:t> </a:t>
              </a:r>
              <a:endParaRPr lang="fr-BE" sz="16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6C939F7F-7B56-2230-BBD2-61FB542D2FC9}"/>
              </a:ext>
            </a:extLst>
          </p:cNvPr>
          <p:cNvSpPr txBox="1"/>
          <p:nvPr/>
        </p:nvSpPr>
        <p:spPr>
          <a:xfrm>
            <a:off x="6738362" y="4382260"/>
            <a:ext cx="4622335" cy="6155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b="0" i="1" u="none" strike="noStrike" baseline="0">
                <a:latin typeface="AdvEPSTIM"/>
              </a:defRPr>
            </a:lvl1pPr>
          </a:lstStyle>
          <a:p>
            <a:r>
              <a:rPr lang="fr-BE" sz="1800" b="0" i="0" u="none" strike="noStrike" baseline="0" dirty="0">
                <a:latin typeface="AdvGulliv-R"/>
              </a:rPr>
              <a:t>Tunnel </a:t>
            </a:r>
            <a:r>
              <a:rPr lang="fr-BE" sz="1800" b="0" i="0" u="none" strike="noStrike" baseline="0" dirty="0" err="1">
                <a:latin typeface="AdvGulliv-R"/>
              </a:rPr>
              <a:t>surrounded</a:t>
            </a:r>
            <a:r>
              <a:rPr lang="fr-BE" i="0" dirty="0">
                <a:latin typeface="AdvGulliv-R"/>
              </a:rPr>
              <a:t> </a:t>
            </a:r>
            <a:r>
              <a:rPr lang="en-US" sz="1800" b="0" i="0" u="none" strike="noStrike" baseline="0" dirty="0">
                <a:latin typeface="AdvGulliv-R"/>
              </a:rPr>
              <a:t>by an impermeable lining</a:t>
            </a:r>
          </a:p>
          <a:p>
            <a:r>
              <a:rPr lang="en-US" sz="1600" dirty="0" err="1">
                <a:latin typeface="Times New Roman" panose="02020603050405020304" pitchFamily="18" charset="0"/>
              </a:rPr>
              <a:t>Kolymbas</a:t>
            </a:r>
            <a:r>
              <a:rPr lang="en-US" sz="1600" dirty="0">
                <a:latin typeface="Times New Roman" panose="02020603050405020304" pitchFamily="18" charset="0"/>
              </a:rPr>
              <a:t> and Wagner (2007)</a:t>
            </a:r>
            <a:endParaRPr lang="fr-BE" sz="1600" dirty="0">
              <a:latin typeface="Times New Roman" panose="02020603050405020304" pitchFamily="18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F97343A-E83C-72CA-8DDB-67B13D739EC0}"/>
              </a:ext>
            </a:extLst>
          </p:cNvPr>
          <p:cNvSpPr txBox="1"/>
          <p:nvPr/>
        </p:nvSpPr>
        <p:spPr>
          <a:xfrm>
            <a:off x="7906914" y="5414750"/>
            <a:ext cx="361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>
                <a:latin typeface="AdvGulliv-R"/>
              </a:rPr>
              <a:t>uniform</a:t>
            </a:r>
            <a:r>
              <a:rPr lang="fr-BE" sz="1600" dirty="0">
                <a:latin typeface="AdvGulliv-R"/>
              </a:rPr>
              <a:t> drainage layer </a:t>
            </a:r>
            <a:r>
              <a:rPr lang="fr-BE" sz="1600" dirty="0" err="1">
                <a:latin typeface="AdvGulliv-R"/>
              </a:rPr>
              <a:t>decreasing</a:t>
            </a:r>
            <a:r>
              <a:rPr lang="fr-BE" sz="1600" dirty="0">
                <a:latin typeface="AdvGulliv-R"/>
              </a:rPr>
              <a:t> the water pressure at the tunnel to 10 bars = </a:t>
            </a:r>
            <a:r>
              <a:rPr lang="fr-BE" sz="1600" dirty="0" err="1">
                <a:latin typeface="AdvGulliv-R"/>
              </a:rPr>
              <a:t>hydraulic</a:t>
            </a:r>
            <a:r>
              <a:rPr lang="fr-BE" sz="1600" dirty="0">
                <a:latin typeface="AdvGulliv-R"/>
              </a:rPr>
              <a:t> </a:t>
            </a:r>
            <a:r>
              <a:rPr lang="fr-BE" sz="1600" dirty="0" err="1">
                <a:latin typeface="AdvGulliv-R"/>
              </a:rPr>
              <a:t>head</a:t>
            </a:r>
            <a:r>
              <a:rPr lang="fr-BE" sz="1600" dirty="0">
                <a:latin typeface="AdvGulliv-R"/>
              </a:rPr>
              <a:t> </a:t>
            </a:r>
            <a:r>
              <a:rPr lang="fr-BE" sz="1600" b="1" dirty="0">
                <a:latin typeface="AdvGulliv-R"/>
              </a:rPr>
              <a:t>h</a:t>
            </a:r>
            <a:r>
              <a:rPr lang="fr-BE" sz="1600" b="1" baseline="-25000" dirty="0">
                <a:latin typeface="AdvGulliv-R"/>
              </a:rPr>
              <a:t>a </a:t>
            </a:r>
            <a:r>
              <a:rPr lang="fr-BE" sz="1600" b="1" dirty="0">
                <a:latin typeface="AdvGulliv-R"/>
              </a:rPr>
              <a:t>= 100 m</a:t>
            </a:r>
            <a:endParaRPr lang="fr-BE" sz="1600" b="1" baseline="-25000" dirty="0">
              <a:latin typeface="AdvGulliv-R"/>
            </a:endParaRPr>
          </a:p>
        </p:txBody>
      </p:sp>
      <p:sp>
        <p:nvSpPr>
          <p:cNvPr id="49" name="Flèche droite 104">
            <a:extLst>
              <a:ext uri="{FF2B5EF4-FFF2-40B4-BE49-F238E27FC236}">
                <a16:creationId xmlns:a16="http://schemas.microsoft.com/office/drawing/2014/main" id="{187A5812-6D74-CEE8-8064-6681E6556CEF}"/>
              </a:ext>
            </a:extLst>
          </p:cNvPr>
          <p:cNvSpPr/>
          <p:nvPr/>
        </p:nvSpPr>
        <p:spPr>
          <a:xfrm>
            <a:off x="7323489" y="5518866"/>
            <a:ext cx="625983" cy="17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647675-6061-409B-8BCD-EB1444EE6F08}"/>
              </a:ext>
            </a:extLst>
          </p:cNvPr>
          <p:cNvSpPr txBox="1"/>
          <p:nvPr/>
        </p:nvSpPr>
        <p:spPr>
          <a:xfrm>
            <a:off x="10939897" y="2901689"/>
            <a:ext cx="61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K</a:t>
            </a:r>
            <a:r>
              <a:rPr lang="en-US" b="1" baseline="-25000" dirty="0" err="1"/>
              <a:t>aq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39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E8CDF38-3363-B3B7-CF6F-FBC03CD93247}"/>
              </a:ext>
            </a:extLst>
          </p:cNvPr>
          <p:cNvSpPr txBox="1"/>
          <p:nvPr/>
        </p:nvSpPr>
        <p:spPr>
          <a:xfrm>
            <a:off x="332727" y="5831632"/>
            <a:ext cx="447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i="1"/>
            </a:lvl1pPr>
          </a:lstStyle>
          <a:p>
            <a:pPr algn="ctr"/>
            <a:r>
              <a:rPr lang="fr-BE" dirty="0"/>
              <a:t>for a </a:t>
            </a:r>
            <a:r>
              <a:rPr lang="fr-BE" b="1" dirty="0"/>
              <a:t>380 m</a:t>
            </a:r>
            <a:r>
              <a:rPr lang="fr-BE" b="1" baseline="30000" dirty="0"/>
              <a:t>3</a:t>
            </a:r>
            <a:r>
              <a:rPr lang="fr-BE" b="1" dirty="0"/>
              <a:t>/d </a:t>
            </a:r>
            <a:r>
              <a:rPr lang="fr-BE" dirty="0"/>
              <a:t>tunnel water </a:t>
            </a:r>
            <a:r>
              <a:rPr lang="fr-BE" dirty="0" err="1"/>
              <a:t>inflow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8FF191-A1F7-5880-2B89-4AA5ECEE29B2}"/>
              </a:ext>
            </a:extLst>
          </p:cNvPr>
          <p:cNvSpPr txBox="1"/>
          <p:nvPr/>
        </p:nvSpPr>
        <p:spPr>
          <a:xfrm>
            <a:off x="5239464" y="4910009"/>
            <a:ext cx="421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Considering</a:t>
            </a:r>
            <a:r>
              <a:rPr lang="fr-BE" dirty="0"/>
              <a:t> 3780 m</a:t>
            </a:r>
            <a:r>
              <a:rPr lang="fr-BE" baseline="30000" dirty="0"/>
              <a:t>3</a:t>
            </a:r>
            <a:r>
              <a:rPr lang="fr-BE" dirty="0"/>
              <a:t>/d tunnel water </a:t>
            </a:r>
            <a:r>
              <a:rPr lang="fr-BE" dirty="0" err="1"/>
              <a:t>inflow</a:t>
            </a:r>
            <a:r>
              <a:rPr lang="fr-BE" dirty="0"/>
              <a:t> </a:t>
            </a:r>
            <a:r>
              <a:rPr lang="en-US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transfer rate Φ</a:t>
            </a:r>
            <a:r>
              <a:rPr lang="fr-BE" dirty="0"/>
              <a:t> = 0.03 </a:t>
            </a:r>
            <a:r>
              <a:rPr lang="fr-BE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s</a:t>
            </a:r>
            <a:r>
              <a:rPr lang="fr-BE" baseline="30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-1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4CF390-BDCB-421E-1286-1970C8B368DC}"/>
              </a:ext>
            </a:extLst>
          </p:cNvPr>
          <p:cNvSpPr txBox="1"/>
          <p:nvPr/>
        </p:nvSpPr>
        <p:spPr>
          <a:xfrm>
            <a:off x="10304537" y="3275952"/>
            <a:ext cx="1885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/>
              <a:t>estimated impact</a:t>
            </a:r>
          </a:p>
        </p:txBody>
      </p:sp>
      <p:pic>
        <p:nvPicPr>
          <p:cNvPr id="3" name="Image 2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63B640D5-4B91-AA2B-039D-8ACDE01D9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1719130"/>
            <a:ext cx="5128301" cy="4104361"/>
          </a:xfrm>
          <a:prstGeom prst="rect">
            <a:avLst/>
          </a:prstGeom>
        </p:spPr>
      </p:pic>
      <p:pic>
        <p:nvPicPr>
          <p:cNvPr id="9" name="Image 8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391165AB-7C36-CDD3-6826-214BE537F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90" y="1727271"/>
            <a:ext cx="5118127" cy="4096220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C13927C5-44C0-45E0-40F0-6D4E18AA1E34}"/>
              </a:ext>
            </a:extLst>
          </p:cNvPr>
          <p:cNvSpPr txBox="1">
            <a:spLocks/>
          </p:cNvSpPr>
          <p:nvPr/>
        </p:nvSpPr>
        <p:spPr>
          <a:xfrm>
            <a:off x="0" y="936861"/>
            <a:ext cx="121920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Inflow</a:t>
            </a:r>
            <a:r>
              <a:rPr lang="fr-BE" dirty="0"/>
              <a:t> and impacts of </a:t>
            </a:r>
            <a:r>
              <a:rPr lang="fr-BE" dirty="0" err="1"/>
              <a:t>groundwater</a:t>
            </a:r>
            <a:r>
              <a:rPr lang="fr-BE" dirty="0"/>
              <a:t> </a:t>
            </a:r>
            <a:r>
              <a:rPr lang="fr-BE" dirty="0" err="1"/>
              <a:t>drained</a:t>
            </a:r>
            <a:r>
              <a:rPr lang="fr-BE" dirty="0"/>
              <a:t> by the tunnel on </a:t>
            </a:r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groundwater</a:t>
            </a:r>
            <a:r>
              <a:rPr lang="fr-BE" dirty="0"/>
              <a:t> </a:t>
            </a:r>
            <a:r>
              <a:rPr lang="fr-BE" dirty="0" err="1"/>
              <a:t>resources</a:t>
            </a:r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CC5689-AE45-E13A-70FD-7782684D9914}"/>
              </a:ext>
            </a:extLst>
          </p:cNvPr>
          <p:cNvSpPr txBox="1"/>
          <p:nvPr/>
        </p:nvSpPr>
        <p:spPr>
          <a:xfrm>
            <a:off x="213432" y="1361855"/>
            <a:ext cx="119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the case of </a:t>
            </a:r>
            <a:r>
              <a:rPr lang="en-US" b="1" dirty="0" err="1"/>
              <a:t>K</a:t>
            </a:r>
            <a:r>
              <a:rPr lang="en-US" b="1" baseline="-25000" dirty="0" err="1"/>
              <a:t>aq</a:t>
            </a:r>
            <a:r>
              <a:rPr lang="en-US" b="1" dirty="0"/>
              <a:t>=10</a:t>
            </a:r>
            <a:r>
              <a:rPr lang="en-US" b="1" baseline="30000" dirty="0"/>
              <a:t>-8</a:t>
            </a:r>
            <a:r>
              <a:rPr lang="en-US" b="1" dirty="0"/>
              <a:t> m/s </a:t>
            </a:r>
            <a:r>
              <a:rPr lang="en-US" dirty="0"/>
              <a:t>conductivity, calculations with analytical solution:  </a:t>
            </a:r>
            <a:r>
              <a:rPr lang="en-US" b="1" dirty="0"/>
              <a:t>380 m</a:t>
            </a:r>
            <a:r>
              <a:rPr lang="en-US" b="1" baseline="30000" dirty="0"/>
              <a:t>3</a:t>
            </a:r>
            <a:r>
              <a:rPr lang="en-US" b="1" dirty="0"/>
              <a:t>/d -&gt; 4850 m</a:t>
            </a:r>
            <a:r>
              <a:rPr lang="en-US" b="1" baseline="30000" dirty="0"/>
              <a:t>3</a:t>
            </a:r>
            <a:r>
              <a:rPr lang="en-US" b="1" dirty="0"/>
              <a:t>/d</a:t>
            </a:r>
            <a:r>
              <a:rPr lang="en-US" dirty="0"/>
              <a:t> (depending on H)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D5F6DD-2CEB-43D9-0E25-75F5D73A5902}"/>
              </a:ext>
            </a:extLst>
          </p:cNvPr>
          <p:cNvSpPr txBox="1"/>
          <p:nvPr/>
        </p:nvSpPr>
        <p:spPr>
          <a:xfrm>
            <a:off x="5830361" y="5831632"/>
            <a:ext cx="447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i="1"/>
            </a:lvl1pPr>
          </a:lstStyle>
          <a:p>
            <a:pPr algn="ctr"/>
            <a:r>
              <a:rPr lang="fr-BE" dirty="0"/>
              <a:t>for a </a:t>
            </a:r>
            <a:r>
              <a:rPr lang="fr-BE" b="1" dirty="0"/>
              <a:t>4850 m</a:t>
            </a:r>
            <a:r>
              <a:rPr lang="fr-BE" b="1" baseline="30000" dirty="0"/>
              <a:t>3</a:t>
            </a:r>
            <a:r>
              <a:rPr lang="fr-BE" b="1" dirty="0"/>
              <a:t>/d </a:t>
            </a:r>
            <a:r>
              <a:rPr lang="fr-BE" dirty="0"/>
              <a:t>tunnel water </a:t>
            </a:r>
            <a:r>
              <a:rPr lang="fr-BE" dirty="0" err="1"/>
              <a:t>inflow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066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7E4B1C1-8A8D-BBEA-F068-2FA86FDCEECE}"/>
              </a:ext>
            </a:extLst>
          </p:cNvPr>
          <p:cNvSpPr txBox="1">
            <a:spLocks/>
          </p:cNvSpPr>
          <p:nvPr/>
        </p:nvSpPr>
        <p:spPr>
          <a:xfrm>
            <a:off x="0" y="963009"/>
            <a:ext cx="11686784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Inflow</a:t>
            </a:r>
            <a:r>
              <a:rPr lang="fr-BE" dirty="0"/>
              <a:t> and impacts of </a:t>
            </a:r>
            <a:r>
              <a:rPr lang="fr-BE" dirty="0" err="1"/>
              <a:t>groundwater</a:t>
            </a:r>
            <a:r>
              <a:rPr lang="fr-BE" dirty="0"/>
              <a:t> </a:t>
            </a:r>
            <a:r>
              <a:rPr lang="fr-BE" dirty="0" err="1"/>
              <a:t>drained</a:t>
            </a:r>
            <a:r>
              <a:rPr lang="fr-BE" dirty="0"/>
              <a:t> by the tunnel on </a:t>
            </a:r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groundwater</a:t>
            </a:r>
            <a:r>
              <a:rPr lang="fr-BE" dirty="0"/>
              <a:t> ressources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CE75E5-8601-04EE-F848-CD86FE63D572}"/>
              </a:ext>
            </a:extLst>
          </p:cNvPr>
          <p:cNvSpPr txBox="1"/>
          <p:nvPr/>
        </p:nvSpPr>
        <p:spPr>
          <a:xfrm>
            <a:off x="241520" y="1389438"/>
            <a:ext cx="1144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the case of </a:t>
            </a:r>
            <a:r>
              <a:rPr lang="en-US" b="1" dirty="0" err="1"/>
              <a:t>K</a:t>
            </a:r>
            <a:r>
              <a:rPr lang="en-US" b="1" baseline="-25000" dirty="0" err="1"/>
              <a:t>aq</a:t>
            </a:r>
            <a:r>
              <a:rPr lang="en-US" b="1" dirty="0"/>
              <a:t> = 10</a:t>
            </a:r>
            <a:r>
              <a:rPr lang="en-US" b="1" baseline="30000" dirty="0"/>
              <a:t>-7</a:t>
            </a:r>
            <a:r>
              <a:rPr lang="en-US" b="1" dirty="0"/>
              <a:t> m/s </a:t>
            </a:r>
            <a:r>
              <a:rPr lang="en-US" dirty="0"/>
              <a:t>conductivity, calculations with analytical solution: </a:t>
            </a:r>
            <a:r>
              <a:rPr lang="en-US" b="1" dirty="0"/>
              <a:t>3800 m</a:t>
            </a:r>
            <a:r>
              <a:rPr lang="en-US" b="1" baseline="30000" dirty="0"/>
              <a:t>3</a:t>
            </a:r>
            <a:r>
              <a:rPr lang="en-US" b="1" dirty="0"/>
              <a:t>/d -&gt; 48500 m</a:t>
            </a:r>
            <a:r>
              <a:rPr lang="en-US" b="1" baseline="30000" dirty="0"/>
              <a:t>3</a:t>
            </a:r>
            <a:r>
              <a:rPr lang="en-US" b="1" dirty="0"/>
              <a:t>/d </a:t>
            </a:r>
            <a:r>
              <a:rPr lang="en-US" dirty="0"/>
              <a:t>(depending on H)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2384EE-F5A1-B81C-068E-5719C9FA0C28}"/>
              </a:ext>
            </a:extLst>
          </p:cNvPr>
          <p:cNvSpPr txBox="1"/>
          <p:nvPr/>
        </p:nvSpPr>
        <p:spPr>
          <a:xfrm>
            <a:off x="10116003" y="2972532"/>
            <a:ext cx="207599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indent="0" algn="just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  <a:lvl2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</a:lstStyle>
          <a:p>
            <a:pPr algn="l"/>
            <a:r>
              <a:rPr lang="en-GB" dirty="0"/>
              <a:t>=&gt; If </a:t>
            </a:r>
            <a:r>
              <a:rPr lang="en-GB" dirty="0" err="1"/>
              <a:t>K</a:t>
            </a:r>
            <a:r>
              <a:rPr lang="en-GB" baseline="-25000" dirty="0" err="1"/>
              <a:t>aq</a:t>
            </a:r>
            <a:r>
              <a:rPr lang="en-GB" dirty="0"/>
              <a:t> &gt;10</a:t>
            </a:r>
            <a:r>
              <a:rPr lang="en-GB" baseline="30000" dirty="0"/>
              <a:t>-7 </a:t>
            </a:r>
            <a:r>
              <a:rPr lang="en-GB" dirty="0"/>
              <a:t>m/s, large amount of groundwater inflow and huge impact on regional groundwater</a:t>
            </a:r>
          </a:p>
          <a:p>
            <a:pPr algn="l"/>
            <a:endParaRPr lang="en-GB" dirty="0"/>
          </a:p>
        </p:txBody>
      </p:sp>
      <p:pic>
        <p:nvPicPr>
          <p:cNvPr id="6" name="Image 5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0670A764-D3EB-64F8-5374-A7517BFB0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" y="1758771"/>
            <a:ext cx="5048857" cy="40407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0CDB75-3AD9-64F3-7007-2B3FC1618F68}"/>
              </a:ext>
            </a:extLst>
          </p:cNvPr>
          <p:cNvSpPr txBox="1"/>
          <p:nvPr/>
        </p:nvSpPr>
        <p:spPr>
          <a:xfrm>
            <a:off x="440692" y="5799551"/>
            <a:ext cx="4135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for a </a:t>
            </a:r>
            <a:r>
              <a:rPr lang="en-US" b="1" i="1" dirty="0"/>
              <a:t>4850 m</a:t>
            </a:r>
            <a:r>
              <a:rPr lang="en-US" b="1" i="1" baseline="30000" dirty="0"/>
              <a:t>3</a:t>
            </a:r>
            <a:r>
              <a:rPr lang="en-US" b="1" i="1" dirty="0"/>
              <a:t>/d </a:t>
            </a:r>
            <a:r>
              <a:rPr lang="fr-BE" i="1" dirty="0"/>
              <a:t>tunnel water </a:t>
            </a:r>
            <a:r>
              <a:rPr lang="fr-BE" i="1" dirty="0" err="1"/>
              <a:t>inflow</a:t>
            </a:r>
            <a:endParaRPr lang="en-US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77EBFC-9326-1D34-982B-FC6E5A7B3595}"/>
              </a:ext>
            </a:extLst>
          </p:cNvPr>
          <p:cNvSpPr txBox="1"/>
          <p:nvPr/>
        </p:nvSpPr>
        <p:spPr>
          <a:xfrm>
            <a:off x="5964152" y="5799551"/>
            <a:ext cx="3893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for a </a:t>
            </a:r>
            <a:r>
              <a:rPr lang="en-US" b="1" i="1" dirty="0"/>
              <a:t>48500 m</a:t>
            </a:r>
            <a:r>
              <a:rPr lang="en-US" b="1" i="1" baseline="30000" dirty="0"/>
              <a:t>3</a:t>
            </a:r>
            <a:r>
              <a:rPr lang="en-US" b="1" i="1" dirty="0"/>
              <a:t>/d</a:t>
            </a:r>
            <a:r>
              <a:rPr lang="en-US" i="1" dirty="0"/>
              <a:t> </a:t>
            </a:r>
            <a:r>
              <a:rPr lang="fr-BE" i="1" dirty="0"/>
              <a:t>tunnel water </a:t>
            </a:r>
            <a:r>
              <a:rPr lang="fr-BE" i="1" dirty="0" err="1"/>
              <a:t>inflow</a:t>
            </a:r>
            <a:endParaRPr lang="fr-BE" i="1" dirty="0"/>
          </a:p>
        </p:txBody>
      </p:sp>
      <p:pic>
        <p:nvPicPr>
          <p:cNvPr id="7" name="Image 6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7074F37B-3F89-9C93-FEF2-67C592CC1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06" y="1760351"/>
            <a:ext cx="5046883" cy="40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B98B2-57CD-1E0C-E6C7-20D454CB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2" y="85289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b="1" dirty="0"/>
              <a:t>Conclusions </a:t>
            </a:r>
          </a:p>
        </p:txBody>
      </p:sp>
      <p:pic>
        <p:nvPicPr>
          <p:cNvPr id="7" name="Image 6" descr="Une image contenant carte, capture d’écran, texte&#10;&#10;Description générée automatiquement">
            <a:extLst>
              <a:ext uri="{FF2B5EF4-FFF2-40B4-BE49-F238E27FC236}">
                <a16:creationId xmlns:a16="http://schemas.microsoft.com/office/drawing/2014/main" id="{50A07679-13EF-4F79-0081-E225E848F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399" y="2011062"/>
            <a:ext cx="5115132" cy="28358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0B9AC9-9536-7AAF-283A-4F22FC5F166F}"/>
              </a:ext>
            </a:extLst>
          </p:cNvPr>
          <p:cNvSpPr txBox="1"/>
          <p:nvPr/>
        </p:nvSpPr>
        <p:spPr>
          <a:xfrm>
            <a:off x="252995" y="2178453"/>
            <a:ext cx="6469351" cy="30213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Regional numerical model adapted to predict impacts of tunnels on regional groundwater resource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Analytically calculated inflows and first estimation of the effects on the water table and base river flows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estimation of hydraulic conductivities near tunnels are needed.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if natural conductivities around tunnel K&gt;10</a:t>
            </a:r>
            <a:r>
              <a:rPr lang="en-US" sz="2000" baseline="30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-8</a:t>
            </a:r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 m/s, grouting is needed to reduce inflow rates</a:t>
            </a:r>
            <a:endParaRPr lang="fr-BE" sz="2000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ABE67C-0B98-B458-84DC-8C7F9B825072}"/>
              </a:ext>
            </a:extLst>
          </p:cNvPr>
          <p:cNvSpPr txBox="1"/>
          <p:nvPr/>
        </p:nvSpPr>
        <p:spPr>
          <a:xfrm>
            <a:off x="7857811" y="4846938"/>
            <a:ext cx="385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Feflow</a:t>
            </a:r>
            <a:r>
              <a:rPr lang="en-US" i="1" dirty="0"/>
              <a:t> regional 3D groundwater model</a:t>
            </a:r>
          </a:p>
        </p:txBody>
      </p:sp>
    </p:spTree>
    <p:extLst>
      <p:ext uri="{BB962C8B-B14F-4D97-AF65-F5344CB8AC3E}">
        <p14:creationId xmlns:p14="http://schemas.microsoft.com/office/powerpoint/2010/main" val="410424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ABEC25C-0F29-6C27-92BD-C08208DEEF26}"/>
              </a:ext>
            </a:extLst>
          </p:cNvPr>
          <p:cNvSpPr txBox="1">
            <a:spLocks/>
          </p:cNvSpPr>
          <p:nvPr/>
        </p:nvSpPr>
        <p:spPr>
          <a:xfrm>
            <a:off x="673775" y="2067003"/>
            <a:ext cx="10515600" cy="38959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de-DE"/>
            </a:defPPr>
            <a:lvl1pPr marL="342900" indent="-342900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1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Numerical model improvements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new geological model data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additional hydro measurements for the robustness of the model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sensitivity of model results to hydraulic conductivity values (inflows, regional impacts) </a:t>
            </a:r>
          </a:p>
          <a:p>
            <a:pPr lvl="1"/>
            <a:endParaRPr lang="en-US" sz="2000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  <a:p>
            <a:r>
              <a:rPr lang="en-US" dirty="0"/>
              <a:t>Further sub-models (local models) to be developed using regional model for BCs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fine discretization of tunnels, complex caverns, local heterogeneities  </a:t>
            </a:r>
          </a:p>
          <a:p>
            <a:pPr lvl="1"/>
            <a:r>
              <a:rPr lang="en-US" sz="2000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transient simulations of the tunnel drainage impacts, during excavations works</a:t>
            </a:r>
          </a:p>
          <a:p>
            <a:pPr lvl="2"/>
            <a:endParaRPr lang="en-US" dirty="0"/>
          </a:p>
          <a:p>
            <a:r>
              <a:rPr lang="en-US" dirty="0"/>
              <a:t>The current numerical model can be used, as an ideal tool, for future design simulations of the tunnel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B899FD-C37C-9A86-9416-E22AF16BC74D}"/>
              </a:ext>
            </a:extLst>
          </p:cNvPr>
          <p:cNvSpPr txBox="1"/>
          <p:nvPr/>
        </p:nvSpPr>
        <p:spPr>
          <a:xfrm>
            <a:off x="311339" y="5850624"/>
            <a:ext cx="8269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9BB1446-4C97-1416-E96A-5C98AB55FA9E}"/>
              </a:ext>
            </a:extLst>
          </p:cNvPr>
          <p:cNvSpPr txBox="1">
            <a:spLocks/>
          </p:cNvSpPr>
          <p:nvPr/>
        </p:nvSpPr>
        <p:spPr>
          <a:xfrm>
            <a:off x="0" y="778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/>
              <a:t>Perspectives </a:t>
            </a:r>
          </a:p>
        </p:txBody>
      </p:sp>
    </p:spTree>
    <p:extLst>
      <p:ext uri="{BB962C8B-B14F-4D97-AF65-F5344CB8AC3E}">
        <p14:creationId xmlns:p14="http://schemas.microsoft.com/office/powerpoint/2010/main" val="309611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5FD674-E35F-8BB9-6E44-8A73F62AFB2B}"/>
              </a:ext>
            </a:extLst>
          </p:cNvPr>
          <p:cNvSpPr txBox="1"/>
          <p:nvPr/>
        </p:nvSpPr>
        <p:spPr>
          <a:xfrm>
            <a:off x="0" y="-1729643"/>
            <a:ext cx="12265819" cy="5909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your attention !</a:t>
            </a:r>
          </a:p>
          <a:p>
            <a:pPr algn="ctr"/>
            <a:endParaRPr lang="en-US" sz="2400" dirty="0"/>
          </a:p>
          <a:p>
            <a:pPr algn="r"/>
            <a:r>
              <a:rPr lang="en-US" sz="2400" dirty="0"/>
              <a:t>q.guillemoto@uliege.be</a:t>
            </a:r>
          </a:p>
        </p:txBody>
      </p:sp>
    </p:spTree>
    <p:extLst>
      <p:ext uri="{BB962C8B-B14F-4D97-AF65-F5344CB8AC3E}">
        <p14:creationId xmlns:p14="http://schemas.microsoft.com/office/powerpoint/2010/main" val="171960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514899-E587-0365-2238-B9A6740C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r>
              <a:rPr lang="en-US" dirty="0"/>
              <a:t>Regional hydrogeological model</a:t>
            </a:r>
          </a:p>
          <a:p>
            <a:pPr lvl="1"/>
            <a:r>
              <a:rPr lang="en-US" dirty="0"/>
              <a:t>Objectives of the regional groundwater model</a:t>
            </a:r>
          </a:p>
          <a:p>
            <a:pPr lvl="1"/>
            <a:r>
              <a:rPr lang="en-US" dirty="0"/>
              <a:t>Conceptual model</a:t>
            </a:r>
          </a:p>
          <a:p>
            <a:pPr lvl="1"/>
            <a:r>
              <a:rPr lang="en-US" dirty="0"/>
              <a:t>Numerical model</a:t>
            </a:r>
          </a:p>
          <a:p>
            <a:pPr lvl="1"/>
            <a:r>
              <a:rPr lang="en-US" dirty="0"/>
              <a:t>Calibration</a:t>
            </a:r>
          </a:p>
          <a:p>
            <a:r>
              <a:rPr lang="en-US" dirty="0"/>
              <a:t>Estimation of tunnels groundwater inflow and impacts to regional groundwater </a:t>
            </a:r>
          </a:p>
          <a:p>
            <a:r>
              <a:rPr lang="en-US" dirty="0"/>
              <a:t>Conclusions &amp; perspectives of the model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703AF6-5633-2D13-2E78-8F7A6483EB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Summary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404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Objectives of the model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0D04FEF-C934-7D11-7FA7-120241399BE7}"/>
              </a:ext>
            </a:extLst>
          </p:cNvPr>
          <p:cNvSpPr txBox="1">
            <a:spLocks/>
          </p:cNvSpPr>
          <p:nvPr/>
        </p:nvSpPr>
        <p:spPr>
          <a:xfrm>
            <a:off x="199467" y="2246410"/>
            <a:ext cx="4894431" cy="309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Open cross-border groundwater model for ecosystem services</a:t>
            </a:r>
          </a:p>
          <a:p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quantify quantitative impacts of ET tunnels implantations on groundwater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estimate groundwater inflows in tunnels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7" name="Image 6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C29716A5-475E-5869-E7C1-DA591C304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52" y="1661397"/>
            <a:ext cx="6570831" cy="41405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041898-D130-904D-A444-0E688E088FA4}"/>
              </a:ext>
            </a:extLst>
          </p:cNvPr>
          <p:cNvSpPr txBox="1"/>
          <p:nvPr/>
        </p:nvSpPr>
        <p:spPr>
          <a:xfrm>
            <a:off x="6648886" y="1274304"/>
            <a:ext cx="382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/>
              <a:t>Regional</a:t>
            </a:r>
            <a:r>
              <a:rPr lang="fr-BE" i="1" dirty="0"/>
              <a:t> </a:t>
            </a:r>
            <a:r>
              <a:rPr lang="fr-BE" i="1" dirty="0" err="1"/>
              <a:t>hydrogeological</a:t>
            </a:r>
            <a:r>
              <a:rPr lang="fr-BE" i="1" dirty="0"/>
              <a:t> model </a:t>
            </a:r>
            <a:r>
              <a:rPr lang="fr-BE" i="1" dirty="0" err="1"/>
              <a:t>extent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61375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9994C-1E07-4B5A-5389-AC15058D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Aquifers</a:t>
            </a:r>
            <a:endParaRPr lang="fr-BE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180D46-EEC9-B7F2-14E5-72B166359D94}"/>
              </a:ext>
            </a:extLst>
          </p:cNvPr>
          <p:cNvSpPr txBox="1"/>
          <p:nvPr/>
        </p:nvSpPr>
        <p:spPr>
          <a:xfrm>
            <a:off x="3828084" y="5128035"/>
            <a:ext cx="43132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u="none" strike="noStrike" baseline="0" dirty="0">
                <a:latin typeface="Arial" panose="020B0604020202020204" pitchFamily="34" charset="0"/>
              </a:rPr>
              <a:t>Table of hydrogeological units </a:t>
            </a:r>
          </a:p>
          <a:p>
            <a:pPr algn="ctr"/>
            <a:r>
              <a:rPr lang="fr-BE" sz="1400" dirty="0" err="1"/>
              <a:t>Hydrogeological</a:t>
            </a:r>
            <a:r>
              <a:rPr lang="fr-BE" sz="1400" dirty="0"/>
              <a:t> </a:t>
            </a:r>
            <a:r>
              <a:rPr lang="fr-BE" sz="1400" dirty="0" err="1"/>
              <a:t>map</a:t>
            </a:r>
            <a:r>
              <a:rPr lang="fr-BE" sz="1400" dirty="0"/>
              <a:t>. RUTHY and DASSARGUES, 2009.</a:t>
            </a:r>
            <a:endParaRPr lang="fr-BE" sz="14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21C29B-AF87-155B-C83F-E4C31FB98A7C}"/>
              </a:ext>
            </a:extLst>
          </p:cNvPr>
          <p:cNvSpPr txBox="1"/>
          <p:nvPr/>
        </p:nvSpPr>
        <p:spPr>
          <a:xfrm>
            <a:off x="8651918" y="38342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Famennian (limestones-sandstones)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7C7C191E-0B64-F351-45D0-A87BA2B560E2}"/>
              </a:ext>
            </a:extLst>
          </p:cNvPr>
          <p:cNvSpPr/>
          <p:nvPr/>
        </p:nvSpPr>
        <p:spPr>
          <a:xfrm>
            <a:off x="8374379" y="1952626"/>
            <a:ext cx="163788" cy="4994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6F03F00-3BF9-895C-815D-C56CBC5ADC03}"/>
              </a:ext>
            </a:extLst>
          </p:cNvPr>
          <p:cNvSpPr txBox="1"/>
          <p:nvPr/>
        </p:nvSpPr>
        <p:spPr>
          <a:xfrm>
            <a:off x="8595317" y="1824933"/>
            <a:ext cx="60960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fr-BE" sz="1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Cretaceous</a:t>
            </a:r>
            <a:r>
              <a:rPr lang="fr-BE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aquifers</a:t>
            </a:r>
            <a:r>
              <a:rPr lang="fr-BE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BE" sz="1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sands</a:t>
            </a:r>
            <a:r>
              <a:rPr lang="fr-BE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BE" sz="1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chalk</a:t>
            </a:r>
            <a:r>
              <a:rPr lang="fr-BE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D4375F-417A-1F0A-8BEA-A2A7BEDDCDF0}"/>
              </a:ext>
            </a:extLst>
          </p:cNvPr>
          <p:cNvSpPr txBox="1"/>
          <p:nvPr/>
        </p:nvSpPr>
        <p:spPr>
          <a:xfrm>
            <a:off x="8595317" y="24659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latin typeface="+mj-lt"/>
                <a:cs typeface="Arial" panose="020B0604020202020204" pitchFamily="34" charset="0"/>
              </a:rPr>
              <a:t>Houiller (</a:t>
            </a:r>
            <a:r>
              <a:rPr lang="fr-BE" dirty="0" err="1">
                <a:latin typeface="+mj-lt"/>
                <a:cs typeface="Arial" panose="020B0604020202020204" pitchFamily="34" charset="0"/>
              </a:rPr>
              <a:t>Namurian</a:t>
            </a:r>
            <a:r>
              <a:rPr lang="fr-BE" dirty="0">
                <a:latin typeface="+mj-lt"/>
                <a:cs typeface="Arial" panose="020B0604020202020204" pitchFamily="34" charset="0"/>
              </a:rPr>
              <a:t>)  </a:t>
            </a:r>
          </a:p>
          <a:p>
            <a:r>
              <a:rPr lang="fr-BE" dirty="0">
                <a:latin typeface="+mj-lt"/>
                <a:cs typeface="Arial" panose="020B0604020202020204" pitchFamily="34" charset="0"/>
              </a:rPr>
              <a:t>         (shales, </a:t>
            </a:r>
            <a:r>
              <a:rPr lang="fr-BE" dirty="0" err="1">
                <a:latin typeface="+mj-lt"/>
                <a:cs typeface="Arial" panose="020B0604020202020204" pitchFamily="34" charset="0"/>
              </a:rPr>
              <a:t>siltstones</a:t>
            </a:r>
            <a:r>
              <a:rPr lang="fr-BE" dirty="0">
                <a:latin typeface="+mj-lt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+mj-lt"/>
                <a:cs typeface="Arial" panose="020B0604020202020204" pitchFamily="34" charset="0"/>
              </a:rPr>
              <a:t>sandstones</a:t>
            </a:r>
            <a:r>
              <a:rPr lang="fr-BE" dirty="0">
                <a:latin typeface="+mj-lt"/>
                <a:cs typeface="Arial" panose="020B0604020202020204" pitchFamily="34" charset="0"/>
              </a:rPr>
              <a:t>)</a:t>
            </a:r>
            <a:endParaRPr lang="fr-BE" dirty="0">
              <a:latin typeface="+mj-lt"/>
            </a:endParaRP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B77B69A4-2C9B-44A9-5607-B4F603F65080}"/>
              </a:ext>
            </a:extLst>
          </p:cNvPr>
          <p:cNvSpPr/>
          <p:nvPr/>
        </p:nvSpPr>
        <p:spPr>
          <a:xfrm>
            <a:off x="8374379" y="2465925"/>
            <a:ext cx="177801" cy="32213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6A5E68-B4CF-E7DB-D323-15E5F1B2B563}"/>
              </a:ext>
            </a:extLst>
          </p:cNvPr>
          <p:cNvSpPr txBox="1"/>
          <p:nvPr/>
        </p:nvSpPr>
        <p:spPr>
          <a:xfrm>
            <a:off x="8651918" y="31579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BE" dirty="0" err="1">
                <a:latin typeface="+mj-lt"/>
              </a:rPr>
              <a:t>Visean</a:t>
            </a:r>
            <a:r>
              <a:rPr lang="fr-BE" dirty="0">
                <a:latin typeface="+mj-lt"/>
              </a:rPr>
              <a:t> and </a:t>
            </a:r>
            <a:r>
              <a:rPr lang="fr-BE" dirty="0" err="1">
                <a:latin typeface="+mj-lt"/>
              </a:rPr>
              <a:t>Tournaisian</a:t>
            </a:r>
            <a:r>
              <a:rPr lang="fr-BE" dirty="0">
                <a:latin typeface="+mj-lt"/>
              </a:rPr>
              <a:t> (</a:t>
            </a:r>
            <a:r>
              <a:rPr lang="fr-BE" dirty="0" err="1">
                <a:latin typeface="+mj-lt"/>
              </a:rPr>
              <a:t>limestones</a:t>
            </a:r>
            <a:r>
              <a:rPr lang="fr-BE" dirty="0">
                <a:latin typeface="+mj-lt"/>
              </a:rPr>
              <a:t>)</a:t>
            </a:r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ECB23C53-BC90-2ED4-F465-7F5C74BD6454}"/>
              </a:ext>
            </a:extLst>
          </p:cNvPr>
          <p:cNvSpPr/>
          <p:nvPr/>
        </p:nvSpPr>
        <p:spPr>
          <a:xfrm>
            <a:off x="8381661" y="2794471"/>
            <a:ext cx="177800" cy="1018475"/>
          </a:xfrm>
          <a:prstGeom prst="rightBrac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D5E436-CE5E-063B-1E34-68F2D0F55759}"/>
              </a:ext>
            </a:extLst>
          </p:cNvPr>
          <p:cNvSpPr txBox="1"/>
          <p:nvPr/>
        </p:nvSpPr>
        <p:spPr>
          <a:xfrm>
            <a:off x="8609330" y="42193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Lower </a:t>
            </a:r>
            <a:r>
              <a:rPr lang="en-US" dirty="0" err="1">
                <a:latin typeface="+mj-lt"/>
              </a:rPr>
              <a:t>Famennian</a:t>
            </a:r>
            <a:r>
              <a:rPr lang="en-US" dirty="0">
                <a:latin typeface="+mj-lt"/>
              </a:rPr>
              <a:t> aquitard (siltstones)</a:t>
            </a:r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FB869E56-99B6-ABCB-59F8-1BB1B890B25F}"/>
              </a:ext>
            </a:extLst>
          </p:cNvPr>
          <p:cNvSpPr/>
          <p:nvPr/>
        </p:nvSpPr>
        <p:spPr>
          <a:xfrm>
            <a:off x="8381661" y="3861885"/>
            <a:ext cx="155914" cy="305364"/>
          </a:xfrm>
          <a:prstGeom prst="rightBrac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32984517-D88D-EF32-4A8B-C0AA2AF57980}"/>
              </a:ext>
            </a:extLst>
          </p:cNvPr>
          <p:cNvSpPr/>
          <p:nvPr/>
        </p:nvSpPr>
        <p:spPr>
          <a:xfrm>
            <a:off x="8382253" y="4219372"/>
            <a:ext cx="155914" cy="503294"/>
          </a:xfrm>
          <a:prstGeom prst="rightBrac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939EB2-0AA8-8693-88A0-99640A558057}"/>
              </a:ext>
            </a:extLst>
          </p:cNvPr>
          <p:cNvSpPr txBox="1"/>
          <p:nvPr/>
        </p:nvSpPr>
        <p:spPr>
          <a:xfrm>
            <a:off x="129652" y="1824933"/>
            <a:ext cx="3111889" cy="363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all the aquifers are simulated until lower Famennian</a:t>
            </a:r>
          </a:p>
          <a:p>
            <a:endParaRPr lang="en-US" sz="2800" dirty="0"/>
          </a:p>
          <a:p>
            <a:r>
              <a:rPr lang="en-US" sz="2800" dirty="0"/>
              <a:t>aquifers considered as connected</a:t>
            </a:r>
          </a:p>
          <a:p>
            <a:endParaRPr lang="en-US" sz="2800" dirty="0"/>
          </a:p>
          <a:p>
            <a:r>
              <a:rPr lang="en-US" sz="2800" dirty="0"/>
              <a:t>with different hydrogeological properties</a:t>
            </a:r>
            <a:endParaRPr lang="fr-FR" sz="2800" dirty="0"/>
          </a:p>
          <a:p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528F91-E820-953D-1B38-74C7F6A5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22" y="1763969"/>
            <a:ext cx="5007470" cy="33300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75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9577C3-9D82-214A-FBBF-D2D3C77B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5" y="2402706"/>
            <a:ext cx="5093836" cy="4268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D9994C-1E07-4B5A-5389-AC15058D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Geology</a:t>
            </a:r>
            <a:endParaRPr lang="fr-BE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83474C6-8DFC-B1CE-E1DC-262F884D1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6" y="1332436"/>
            <a:ext cx="4594552" cy="111685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FCAEDD9-0C13-6AF5-B659-33D4630FF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28" y="1430755"/>
            <a:ext cx="5888127" cy="10185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DE8E23-1ED0-C82D-4A3F-88E237356E15}"/>
              </a:ext>
            </a:extLst>
          </p:cNvPr>
          <p:cNvSpPr txBox="1"/>
          <p:nvPr/>
        </p:nvSpPr>
        <p:spPr>
          <a:xfrm>
            <a:off x="8735996" y="3917041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Houiller (</a:t>
            </a:r>
            <a:r>
              <a:rPr lang="fr-FR" i="1" dirty="0" err="1"/>
              <a:t>Namurian</a:t>
            </a:r>
            <a:r>
              <a:rPr lang="fr-FR" i="1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D7BF2A-F79B-98E2-E52C-78B3A329474A}"/>
              </a:ext>
            </a:extLst>
          </p:cNvPr>
          <p:cNvSpPr txBox="1"/>
          <p:nvPr/>
        </p:nvSpPr>
        <p:spPr>
          <a:xfrm>
            <a:off x="8710459" y="2976756"/>
            <a:ext cx="127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Cretaceous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36482F-028A-877B-98C3-D443B24876B7}"/>
              </a:ext>
            </a:extLst>
          </p:cNvPr>
          <p:cNvSpPr txBox="1"/>
          <p:nvPr/>
        </p:nvSpPr>
        <p:spPr>
          <a:xfrm>
            <a:off x="8710459" y="5428704"/>
            <a:ext cx="6178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Famennian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3C91E1-134C-D66D-38A9-AFE4495D7340}"/>
              </a:ext>
            </a:extLst>
          </p:cNvPr>
          <p:cNvSpPr txBox="1"/>
          <p:nvPr/>
        </p:nvSpPr>
        <p:spPr>
          <a:xfrm>
            <a:off x="8710459" y="4709266"/>
            <a:ext cx="6178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Visean</a:t>
            </a:r>
            <a:r>
              <a:rPr lang="fr-FR" i="1" dirty="0"/>
              <a:t>, </a:t>
            </a:r>
            <a:r>
              <a:rPr lang="fr-FR" i="1" dirty="0" err="1"/>
              <a:t>Tournaisian</a:t>
            </a:r>
            <a:endParaRPr lang="fr-FR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22474E-1BCA-87EF-14C3-B1F47D47AA19}"/>
              </a:ext>
            </a:extLst>
          </p:cNvPr>
          <p:cNvSpPr txBox="1"/>
          <p:nvPr/>
        </p:nvSpPr>
        <p:spPr>
          <a:xfrm>
            <a:off x="138968" y="3033140"/>
            <a:ext cx="3903029" cy="363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Cretaceous in the North</a:t>
            </a:r>
          </a:p>
          <a:p>
            <a:endParaRPr lang="en-US" sz="2800" dirty="0"/>
          </a:p>
          <a:p>
            <a:r>
              <a:rPr lang="en-US" sz="2800" dirty="0"/>
              <a:t>Older formations to the South</a:t>
            </a:r>
          </a:p>
          <a:p>
            <a:endParaRPr lang="fr-FR" sz="2800" dirty="0"/>
          </a:p>
          <a:p>
            <a:r>
              <a:rPr lang="en-US" sz="2800" dirty="0"/>
              <a:t>Numerous faults</a:t>
            </a:r>
          </a:p>
          <a:p>
            <a:endParaRPr lang="fr-FR" sz="2800" dirty="0"/>
          </a:p>
          <a:p>
            <a:endParaRPr lang="fr-FR" sz="280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CE613A2-A8B3-0BEE-B84E-1BFF41850FF0}"/>
              </a:ext>
            </a:extLst>
          </p:cNvPr>
          <p:cNvCxnSpPr/>
          <p:nvPr/>
        </p:nvCxnSpPr>
        <p:spPr>
          <a:xfrm flipH="1" flipV="1">
            <a:off x="5893806" y="4183608"/>
            <a:ext cx="404388" cy="105131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E9202138-11E5-3279-F1FD-AD6F5C1AAC8F}"/>
              </a:ext>
            </a:extLst>
          </p:cNvPr>
          <p:cNvSpPr txBox="1"/>
          <p:nvPr/>
        </p:nvSpPr>
        <p:spPr>
          <a:xfrm>
            <a:off x="9677048" y="1027246"/>
            <a:ext cx="249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/>
              <a:t>Wallonia</a:t>
            </a:r>
            <a:r>
              <a:rPr lang="fr-BE" i="1" dirty="0"/>
              <a:t> </a:t>
            </a:r>
            <a:r>
              <a:rPr lang="fr-BE" i="1" dirty="0" err="1"/>
              <a:t>geological</a:t>
            </a:r>
            <a:r>
              <a:rPr lang="fr-BE" i="1" dirty="0"/>
              <a:t> </a:t>
            </a:r>
            <a:r>
              <a:rPr lang="fr-BE" i="1" dirty="0" err="1"/>
              <a:t>map</a:t>
            </a:r>
            <a:endParaRPr lang="fr-BE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467680-A2E8-F19B-5997-D7FDD1CFC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600" y="1481695"/>
            <a:ext cx="1496605" cy="45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3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Conceptual</a:t>
            </a:r>
            <a:r>
              <a:rPr lang="fr-BE" b="1" dirty="0"/>
              <a:t> model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52BEB3-B379-4AF6-EA71-B15775B3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396" y="1387707"/>
            <a:ext cx="5940425" cy="43167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0CD351-842B-9C22-BF82-699C172420EE}"/>
              </a:ext>
            </a:extLst>
          </p:cNvPr>
          <p:cNvSpPr txBox="1"/>
          <p:nvPr/>
        </p:nvSpPr>
        <p:spPr>
          <a:xfrm>
            <a:off x="232913" y="1483741"/>
            <a:ext cx="5564383" cy="469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natural boundaries of the model: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geology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rivers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North and East : no natural boundary</a:t>
            </a:r>
          </a:p>
          <a:p>
            <a:r>
              <a:rPr lang="en-US" sz="2800" dirty="0"/>
              <a:t>	groundwater measurements 	set as prescribed heads BCs</a:t>
            </a:r>
            <a:endParaRPr lang="en-US" dirty="0"/>
          </a:p>
        </p:txBody>
      </p:sp>
      <p:sp>
        <p:nvSpPr>
          <p:cNvPr id="5" name="Flèche droite 4"/>
          <p:cNvSpPr/>
          <p:nvPr/>
        </p:nvSpPr>
        <p:spPr>
          <a:xfrm>
            <a:off x="476249" y="4695824"/>
            <a:ext cx="625983" cy="17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26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Numerical</a:t>
            </a:r>
            <a:r>
              <a:rPr lang="fr-BE" b="1" dirty="0"/>
              <a:t> model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080AD-29E3-9BF9-6B3F-70395A586E5C}"/>
              </a:ext>
            </a:extLst>
          </p:cNvPr>
          <p:cNvSpPr txBox="1"/>
          <p:nvPr/>
        </p:nvSpPr>
        <p:spPr>
          <a:xfrm>
            <a:off x="10260063" y="2151281"/>
            <a:ext cx="210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/>
              <a:t>River network, </a:t>
            </a:r>
            <a:r>
              <a:rPr lang="fr-BE" sz="1600" i="1" dirty="0" err="1"/>
              <a:t>groundwater</a:t>
            </a:r>
            <a:r>
              <a:rPr lang="fr-BE" sz="1600" i="1" dirty="0"/>
              <a:t> </a:t>
            </a:r>
            <a:r>
              <a:rPr lang="fr-BE" sz="1600" i="1" dirty="0" err="1"/>
              <a:t>level</a:t>
            </a:r>
            <a:r>
              <a:rPr lang="fr-BE" sz="1600" i="1" dirty="0"/>
              <a:t> </a:t>
            </a:r>
            <a:r>
              <a:rPr lang="fr-BE" sz="1600" i="1" dirty="0" err="1"/>
              <a:t>measurements</a:t>
            </a:r>
            <a:r>
              <a:rPr lang="fr-BE" sz="1600" i="1" dirty="0"/>
              <a:t> and </a:t>
            </a:r>
            <a:r>
              <a:rPr lang="fr-BE" sz="1600" i="1" dirty="0" err="1"/>
              <a:t>mesh</a:t>
            </a:r>
            <a:r>
              <a:rPr lang="fr-BE" sz="1600" i="1" dirty="0"/>
              <a:t> of the </a:t>
            </a:r>
            <a:r>
              <a:rPr lang="fr-BE" sz="1600" i="1" dirty="0" err="1"/>
              <a:t>finite</a:t>
            </a:r>
            <a:r>
              <a:rPr lang="fr-BE" sz="1600" i="1" dirty="0"/>
              <a:t> </a:t>
            </a:r>
            <a:r>
              <a:rPr lang="fr-BE" sz="1600" i="1" dirty="0" err="1"/>
              <a:t>elements</a:t>
            </a:r>
            <a:r>
              <a:rPr lang="fr-BE" sz="1600" i="1" dirty="0"/>
              <a:t> model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5F552A-F07B-F7CC-5FE1-37D52BBEC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7" t="29929" r="17790" b="15283"/>
          <a:stretch/>
        </p:blipFill>
        <p:spPr>
          <a:xfrm>
            <a:off x="5889075" y="4575336"/>
            <a:ext cx="4370988" cy="12181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797403-7F3D-4FA7-D6EA-0B7E4FDA0474}"/>
              </a:ext>
            </a:extLst>
          </p:cNvPr>
          <p:cNvSpPr txBox="1"/>
          <p:nvPr/>
        </p:nvSpPr>
        <p:spPr>
          <a:xfrm>
            <a:off x="10260063" y="4653445"/>
            <a:ext cx="199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err="1"/>
              <a:t>Hydrogeological</a:t>
            </a:r>
            <a:r>
              <a:rPr lang="fr-BE" sz="1600" i="1" dirty="0"/>
              <a:t> model </a:t>
            </a:r>
            <a:r>
              <a:rPr lang="fr-BE" sz="1600" i="1" dirty="0" err="1"/>
              <a:t>according</a:t>
            </a:r>
            <a:r>
              <a:rPr lang="fr-BE" sz="1600" i="1" dirty="0"/>
              <a:t> to </a:t>
            </a:r>
            <a:r>
              <a:rPr lang="fr-BE" sz="1600" i="1" dirty="0" err="1"/>
              <a:t>regional</a:t>
            </a:r>
            <a:r>
              <a:rPr lang="fr-BE" sz="1600" i="1" dirty="0"/>
              <a:t> </a:t>
            </a:r>
            <a:r>
              <a:rPr lang="fr-BE" sz="1600" i="1" dirty="0" err="1"/>
              <a:t>geological</a:t>
            </a:r>
            <a:r>
              <a:rPr lang="fr-BE" sz="1600" i="1" dirty="0"/>
              <a:t> model</a:t>
            </a:r>
          </a:p>
        </p:txBody>
      </p:sp>
      <p:pic>
        <p:nvPicPr>
          <p:cNvPr id="8" name="Image 7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CC1667C8-E428-7F8F-F9CD-2C1464EA9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90" y="1018864"/>
            <a:ext cx="5377473" cy="3389398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90F392B0-F954-6CB7-B921-138B68EED6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6347" y="2151281"/>
            <a:ext cx="4509857" cy="38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>
              <a:spcBef>
                <a:spcPct val="0"/>
              </a:spcBef>
              <a:buNone/>
            </a:pPr>
            <a:r>
              <a:rPr lang="en-GB" dirty="0" err="1">
                <a:solidFill>
                  <a:srgbClr val="321F4F"/>
                </a:solidFill>
                <a:latin typeface="+mj-lt"/>
                <a:ea typeface="+mj-ea"/>
                <a:cs typeface="+mj-cs"/>
              </a:rPr>
              <a:t>Feflow</a:t>
            </a: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® hydrogeological flow model construction: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finite element mesh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steady flow model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based on 2018 data</a:t>
            </a:r>
          </a:p>
          <a:p>
            <a:pPr indent="-457200">
              <a:spcBef>
                <a:spcPct val="0"/>
              </a:spcBef>
            </a:pPr>
            <a:endParaRPr lang="en-GB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GB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  <a:p>
            <a:pPr marL="0">
              <a:spcBef>
                <a:spcPct val="0"/>
              </a:spcBef>
              <a:buNone/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Regional database used in the model: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groundwater water level observations, groundwater abstractions (Wallonia, Germany, The Netherlands)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hydraulic conductivities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topography</a:t>
            </a:r>
          </a:p>
          <a:p>
            <a:pPr lvl="1" indent="-457200">
              <a:spcBef>
                <a:spcPct val="0"/>
              </a:spcBef>
            </a:pPr>
            <a:r>
              <a:rPr lang="en-GB" dirty="0">
                <a:solidFill>
                  <a:srgbClr val="321F4F"/>
                </a:solidFill>
                <a:latin typeface="+mj-lt"/>
                <a:ea typeface="+mj-ea"/>
                <a:cs typeface="+mj-cs"/>
              </a:rPr>
              <a:t>geology</a:t>
            </a:r>
          </a:p>
          <a:p>
            <a:pPr marL="0">
              <a:spcBef>
                <a:spcPct val="0"/>
              </a:spcBef>
              <a:buNone/>
            </a:pPr>
            <a:endParaRPr lang="en-GB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  <a:p>
            <a:pPr marL="0">
              <a:spcBef>
                <a:spcPct val="0"/>
              </a:spcBef>
              <a:buNone/>
            </a:pPr>
            <a:endParaRPr lang="fr-BE" dirty="0">
              <a:solidFill>
                <a:srgbClr val="321F4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DD7D0A-A062-0063-3E45-A237C9BC2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07" b="82752"/>
          <a:stretch/>
        </p:blipFill>
        <p:spPr>
          <a:xfrm>
            <a:off x="4696204" y="4578869"/>
            <a:ext cx="1192871" cy="12263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E6FF59-CB05-DA29-2405-4BF6295371FB}"/>
              </a:ext>
            </a:extLst>
          </p:cNvPr>
          <p:cNvSpPr txBox="1"/>
          <p:nvPr/>
        </p:nvSpPr>
        <p:spPr>
          <a:xfrm>
            <a:off x="10260062" y="3693586"/>
            <a:ext cx="193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i="1"/>
            </a:lvl1pPr>
          </a:lstStyle>
          <a:p>
            <a:r>
              <a:rPr lang="en-US" dirty="0"/>
              <a:t>Mesh sizes about 500 meters length</a:t>
            </a:r>
          </a:p>
        </p:txBody>
      </p:sp>
    </p:spTree>
    <p:extLst>
      <p:ext uri="{BB962C8B-B14F-4D97-AF65-F5344CB8AC3E}">
        <p14:creationId xmlns:p14="http://schemas.microsoft.com/office/powerpoint/2010/main" val="358676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345"/>
            <a:ext cx="10168981" cy="609660"/>
          </a:xfrm>
        </p:spPr>
        <p:txBody>
          <a:bodyPr/>
          <a:lstStyle/>
          <a:p>
            <a:r>
              <a:rPr lang="en-US" b="1" dirty="0"/>
              <a:t>Numerical model calibration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E9DC36-800B-1599-788F-7C38A6DBA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45034"/>
              </p:ext>
            </p:extLst>
          </p:nvPr>
        </p:nvGraphicFramePr>
        <p:xfrm>
          <a:off x="457594" y="2660953"/>
          <a:ext cx="5028805" cy="1724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770">
                  <a:extLst>
                    <a:ext uri="{9D8B030D-6E8A-4147-A177-3AD203B41FA5}">
                      <a16:colId xmlns:a16="http://schemas.microsoft.com/office/drawing/2014/main" val="2698413869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466558830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899571299"/>
                    </a:ext>
                  </a:extLst>
                </a:gridCol>
                <a:gridCol w="1004073">
                  <a:extLst>
                    <a:ext uri="{9D8B030D-6E8A-4147-A177-3AD203B41FA5}">
                      <a16:colId xmlns:a16="http://schemas.microsoft.com/office/drawing/2014/main" val="78485886"/>
                    </a:ext>
                  </a:extLst>
                </a:gridCol>
                <a:gridCol w="615944">
                  <a:extLst>
                    <a:ext uri="{9D8B030D-6E8A-4147-A177-3AD203B41FA5}">
                      <a16:colId xmlns:a16="http://schemas.microsoft.com/office/drawing/2014/main" val="2092475871"/>
                    </a:ext>
                  </a:extLst>
                </a:gridCol>
              </a:tblGrid>
              <a:tr h="249493">
                <a:tc>
                  <a:txBody>
                    <a:bodyPr/>
                    <a:lstStyle/>
                    <a:p>
                      <a:endParaRPr lang="fr-B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K m/s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K m/d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36114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r>
                        <a:rPr lang="fr-BE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</a:t>
                      </a:r>
                      <a:endParaRPr lang="fr-B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</a:rPr>
                        <a:t>min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max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min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max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6199188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 err="1">
                          <a:effectLst/>
                        </a:rPr>
                        <a:t>Cretaceous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1.00E-07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1.00E-03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0.00864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86.4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029213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Houiller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1.00E-08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1.00E-05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0.000864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0.864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9622344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 err="1">
                          <a:effectLst/>
                        </a:rPr>
                        <a:t>Visean</a:t>
                      </a:r>
                      <a:r>
                        <a:rPr lang="fr-BE" sz="1100" dirty="0">
                          <a:effectLst/>
                        </a:rPr>
                        <a:t> and </a:t>
                      </a:r>
                      <a:r>
                        <a:rPr lang="fr-BE" sz="1100" dirty="0" err="1">
                          <a:effectLst/>
                        </a:rPr>
                        <a:t>Tournaisian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1.00E-07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5.00E-03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0.00864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432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4468939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 err="1">
                          <a:effectLst/>
                        </a:rPr>
                        <a:t>Famennian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1.00E-07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</a:rPr>
                        <a:t>1.00E-05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</a:rPr>
                        <a:t>0.000864</a:t>
                      </a:r>
                      <a:endParaRPr lang="fr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</a:rPr>
                        <a:t>0.864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85198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A2C20D8-AB87-EF2F-FE91-910C5634DBF3}"/>
              </a:ext>
            </a:extLst>
          </p:cNvPr>
          <p:cNvSpPr txBox="1"/>
          <p:nvPr/>
        </p:nvSpPr>
        <p:spPr>
          <a:xfrm>
            <a:off x="309313" y="1442864"/>
            <a:ext cx="435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/>
              <a:t>Groundwater</a:t>
            </a:r>
            <a:r>
              <a:rPr lang="fr-BE" sz="1600" b="1" dirty="0"/>
              <a:t> </a:t>
            </a:r>
            <a:r>
              <a:rPr lang="fr-BE" sz="1600" b="1" dirty="0" err="1"/>
              <a:t>levels</a:t>
            </a:r>
            <a:r>
              <a:rPr lang="fr-BE" sz="1600" b="1" dirty="0"/>
              <a:t> calibration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A7FF22-6DDF-4EDD-C640-BC2C2656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85" y="1781418"/>
            <a:ext cx="4015040" cy="29971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E936B47-BF35-2BA0-D314-A556BEE8E0EE}"/>
              </a:ext>
            </a:extLst>
          </p:cNvPr>
          <p:cNvSpPr txBox="1"/>
          <p:nvPr/>
        </p:nvSpPr>
        <p:spPr>
          <a:xfrm>
            <a:off x="7589003" y="4872929"/>
            <a:ext cx="40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Plot of groundwater level observations and groundwater level simulations.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D2CEDF-0442-4727-CC34-8AD1BA031C8A}"/>
              </a:ext>
            </a:extLst>
          </p:cNvPr>
          <p:cNvSpPr txBox="1"/>
          <p:nvPr/>
        </p:nvSpPr>
        <p:spPr>
          <a:xfrm>
            <a:off x="457594" y="4001842"/>
            <a:ext cx="6135875" cy="23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Calibration with Pest software </a:t>
            </a:r>
          </a:p>
          <a:p>
            <a:r>
              <a:rPr lang="en-US" dirty="0"/>
              <a:t>50 pilot points/geological layers, considering prior hydraulic conductivities.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618DA3-C3D3-5D4F-CD9E-1F87B12EF492}"/>
              </a:ext>
            </a:extLst>
          </p:cNvPr>
          <p:cNvSpPr txBox="1"/>
          <p:nvPr/>
        </p:nvSpPr>
        <p:spPr>
          <a:xfrm>
            <a:off x="309313" y="1887483"/>
            <a:ext cx="4218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i="1" dirty="0"/>
              <a:t>Hydraulic conductivity ranges taken from previous studies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36006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14A56B-D55E-D169-346D-2A32D821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345"/>
            <a:ext cx="10168981" cy="609660"/>
          </a:xfrm>
        </p:spPr>
        <p:txBody>
          <a:bodyPr/>
          <a:lstStyle/>
          <a:p>
            <a:r>
              <a:rPr lang="en-US" b="1" dirty="0"/>
              <a:t>Numerical model calibration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2C20D8-AB87-EF2F-FE91-910C5634DBF3}"/>
              </a:ext>
            </a:extLst>
          </p:cNvPr>
          <p:cNvSpPr txBox="1"/>
          <p:nvPr/>
        </p:nvSpPr>
        <p:spPr>
          <a:xfrm>
            <a:off x="163497" y="1442004"/>
            <a:ext cx="517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/>
              <a:t>Calibration of river base flows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40FA24-6674-3F89-D84F-5A274CB277F1}"/>
              </a:ext>
            </a:extLst>
          </p:cNvPr>
          <p:cNvSpPr txBox="1"/>
          <p:nvPr/>
        </p:nvSpPr>
        <p:spPr>
          <a:xfrm>
            <a:off x="6908429" y="4903488"/>
            <a:ext cx="5283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600" i="1" dirty="0" err="1"/>
              <a:t>Map</a:t>
            </a:r>
            <a:r>
              <a:rPr lang="fr-BE" sz="1600" i="1" dirty="0"/>
              <a:t> of </a:t>
            </a:r>
            <a:r>
              <a:rPr lang="fr-BE" sz="1600" i="1" dirty="0" err="1"/>
              <a:t>natural</a:t>
            </a:r>
            <a:r>
              <a:rPr lang="fr-BE" sz="1600" i="1" dirty="0"/>
              <a:t> </a:t>
            </a:r>
            <a:r>
              <a:rPr lang="fr-BE" sz="1600" i="1" dirty="0" err="1"/>
              <a:t>groundwater</a:t>
            </a:r>
            <a:r>
              <a:rPr lang="fr-BE" sz="1600" i="1" dirty="0"/>
              <a:t> recharge </a:t>
            </a:r>
            <a:r>
              <a:rPr lang="fr-BE" sz="1600" i="1" dirty="0" err="1"/>
              <a:t>calibrated</a:t>
            </a:r>
            <a:r>
              <a:rPr lang="fr-BE" sz="1600" i="1" dirty="0"/>
              <a:t> </a:t>
            </a:r>
            <a:r>
              <a:rPr lang="fr-BE" sz="1600" i="1" dirty="0" err="1"/>
              <a:t>from</a:t>
            </a:r>
            <a:r>
              <a:rPr lang="fr-BE" sz="1600" i="1" dirty="0"/>
              <a:t> </a:t>
            </a:r>
            <a:r>
              <a:rPr lang="en-US" sz="1600" i="1" dirty="0"/>
              <a:t>groundwater contribution to river flow</a:t>
            </a:r>
            <a:r>
              <a:rPr lang="fr-BE" sz="1600" i="1" dirty="0"/>
              <a:t>, </a:t>
            </a:r>
            <a:r>
              <a:rPr lang="fr-BE" sz="1600" i="1" dirty="0" err="1"/>
              <a:t>according</a:t>
            </a:r>
            <a:r>
              <a:rPr lang="fr-BE" sz="1600" i="1" dirty="0"/>
              <a:t> to subsurface </a:t>
            </a:r>
            <a:r>
              <a:rPr lang="fr-BE" sz="1600" i="1" dirty="0" err="1"/>
              <a:t>geology</a:t>
            </a:r>
            <a:r>
              <a:rPr lang="fr-BE" sz="1600" i="1" dirty="0"/>
              <a:t>, </a:t>
            </a:r>
            <a:r>
              <a:rPr lang="fr-BE" sz="1600" i="1" dirty="0" err="1"/>
              <a:t>urbanization</a:t>
            </a:r>
            <a:r>
              <a:rPr lang="fr-BE" sz="1600" i="1" dirty="0"/>
              <a:t> and </a:t>
            </a:r>
            <a:r>
              <a:rPr lang="fr-BE" sz="1600" i="1" dirty="0" err="1"/>
              <a:t>rainfall</a:t>
            </a:r>
            <a:r>
              <a:rPr lang="fr-BE" sz="1600" i="1" dirty="0"/>
              <a:t> observations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3A3411-A219-376A-2406-335DDBD1F2BB}"/>
              </a:ext>
            </a:extLst>
          </p:cNvPr>
          <p:cNvSpPr txBox="1"/>
          <p:nvPr/>
        </p:nvSpPr>
        <p:spPr>
          <a:xfrm>
            <a:off x="223812" y="4424888"/>
            <a:ext cx="5872188" cy="178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>
                <a:solidFill>
                  <a:srgbClr val="321F4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Measured base-flow are estimated with a classical statistical method applied to river </a:t>
            </a:r>
            <a:r>
              <a:rPr lang="en-US" b="1" dirty="0" err="1"/>
              <a:t>hydrograms</a:t>
            </a:r>
            <a:endParaRPr lang="en-US" dirty="0"/>
          </a:p>
          <a:p>
            <a:pPr indent="0">
              <a:lnSpc>
                <a:spcPct val="150000"/>
              </a:lnSpc>
            </a:pPr>
            <a:r>
              <a:rPr lang="en-US" dirty="0"/>
              <a:t>	4 watershed with data for now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AD4C635-9A1F-DDE2-3564-F5EADF907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82514"/>
              </p:ext>
            </p:extLst>
          </p:nvPr>
        </p:nvGraphicFramePr>
        <p:xfrm>
          <a:off x="253933" y="2155313"/>
          <a:ext cx="5664546" cy="2048206"/>
        </p:xfrm>
        <a:graphic>
          <a:graphicData uri="http://schemas.openxmlformats.org/drawingml/2006/table">
            <a:tbl>
              <a:tblPr/>
              <a:tblGrid>
                <a:gridCol w="906327">
                  <a:extLst>
                    <a:ext uri="{9D8B030D-6E8A-4147-A177-3AD203B41FA5}">
                      <a16:colId xmlns:a16="http://schemas.microsoft.com/office/drawing/2014/main" val="3568249444"/>
                    </a:ext>
                  </a:extLst>
                </a:gridCol>
                <a:gridCol w="906327">
                  <a:extLst>
                    <a:ext uri="{9D8B030D-6E8A-4147-A177-3AD203B41FA5}">
                      <a16:colId xmlns:a16="http://schemas.microsoft.com/office/drawing/2014/main" val="726116867"/>
                    </a:ext>
                  </a:extLst>
                </a:gridCol>
                <a:gridCol w="906327">
                  <a:extLst>
                    <a:ext uri="{9D8B030D-6E8A-4147-A177-3AD203B41FA5}">
                      <a16:colId xmlns:a16="http://schemas.microsoft.com/office/drawing/2014/main" val="632409657"/>
                    </a:ext>
                  </a:extLst>
                </a:gridCol>
                <a:gridCol w="906327">
                  <a:extLst>
                    <a:ext uri="{9D8B030D-6E8A-4147-A177-3AD203B41FA5}">
                      <a16:colId xmlns:a16="http://schemas.microsoft.com/office/drawing/2014/main" val="3211798557"/>
                    </a:ext>
                  </a:extLst>
                </a:gridCol>
                <a:gridCol w="906327">
                  <a:extLst>
                    <a:ext uri="{9D8B030D-6E8A-4147-A177-3AD203B41FA5}">
                      <a16:colId xmlns:a16="http://schemas.microsoft.com/office/drawing/2014/main" val="1168747352"/>
                    </a:ext>
                  </a:extLst>
                </a:gridCol>
                <a:gridCol w="1132911">
                  <a:extLst>
                    <a:ext uri="{9D8B030D-6E8A-4147-A177-3AD203B41FA5}">
                      <a16:colId xmlns:a16="http://schemas.microsoft.com/office/drawing/2014/main" val="883723152"/>
                    </a:ext>
                  </a:extLst>
                </a:gridCol>
              </a:tblGrid>
              <a:tr h="4590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 (km²)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Rainfall (mm)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Recharge (mm/y)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1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Observed base flow m</a:t>
                      </a:r>
                      <a:r>
                        <a:rPr lang="en-US" sz="1100" baseline="30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Simulated</a:t>
                      </a: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base flow (m</a:t>
                      </a:r>
                      <a:r>
                        <a:rPr lang="fr-BE" sz="1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55729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Fond de Forêt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55734"/>
                  </a:ext>
                </a:extLst>
              </a:tr>
              <a:tr h="313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Berwinne Dalhem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29858"/>
                  </a:ext>
                </a:extLst>
              </a:tr>
              <a:tr h="313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Berwinne</a:t>
                      </a:r>
                      <a:r>
                        <a:rPr lang="fr-BE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Valdieu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57280"/>
                  </a:ext>
                </a:extLst>
              </a:tr>
              <a:tr h="307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Dalhem Bolland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66654"/>
                  </a:ext>
                </a:extLst>
              </a:tr>
              <a:tr h="307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Veul Cottessen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0.4*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fr-B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77752"/>
                  </a:ext>
                </a:extLst>
              </a:tr>
            </a:tbl>
          </a:graphicData>
        </a:graphic>
      </p:graphicFrame>
      <p:pic>
        <p:nvPicPr>
          <p:cNvPr id="6" name="Image 5" descr="Une image contenant texte, capture d’écran, diagramme, carte&#10;&#10;Description générée automatiquement">
            <a:extLst>
              <a:ext uri="{FF2B5EF4-FFF2-40B4-BE49-F238E27FC236}">
                <a16:creationId xmlns:a16="http://schemas.microsoft.com/office/drawing/2014/main" id="{470717BD-9160-8852-868D-725302B47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22" y="1442004"/>
            <a:ext cx="5174967" cy="33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415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CCB974F0E859418CFD169E55F68CA9" ma:contentTypeVersion="7" ma:contentTypeDescription="Ein neues Dokument erstellen." ma:contentTypeScope="" ma:versionID="228d221dfc51cb65bbdf633cc6a3182b">
  <xsd:schema xmlns:xsd="http://www.w3.org/2001/XMLSchema" xmlns:xs="http://www.w3.org/2001/XMLSchema" xmlns:p="http://schemas.microsoft.com/office/2006/metadata/properties" xmlns:ns2="e067b1d5-e63d-4a54-a2b1-7eacbb84583e" xmlns:ns3="3060e46c-c847-49b0-9e23-dc7c03d7e794" targetNamespace="http://schemas.microsoft.com/office/2006/metadata/properties" ma:root="true" ma:fieldsID="872efbfc80e24fa28b0b096ab825533d" ns2:_="" ns3:_="">
    <xsd:import namespace="e067b1d5-e63d-4a54-a2b1-7eacbb84583e"/>
    <xsd:import namespace="3060e46c-c847-49b0-9e23-dc7c03d7e7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7b1d5-e63d-4a54-a2b1-7eacbb845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0e46c-c847-49b0-9e23-dc7c03d7e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06798D-B10D-4878-9B9F-C8EE065A1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7b1d5-e63d-4a54-a2b1-7eacbb84583e"/>
    <ds:schemaRef ds:uri="3060e46c-c847-49b0-9e23-dc7c03d7e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413FA5-14E6-4FCF-BC2D-38E6B6FD9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14F52-4591-4E43-A320-9518FB2B5EA7}">
  <ds:schemaRefs>
    <ds:schemaRef ds:uri="3060e46c-c847-49b0-9e23-dc7c03d7e794"/>
    <ds:schemaRef ds:uri="http://schemas.microsoft.com/office/2006/documentManagement/types"/>
    <ds:schemaRef ds:uri="http://purl.org/dc/dcmitype/"/>
    <ds:schemaRef ds:uri="http://schemas.microsoft.com/office/infopath/2007/PartnerControls"/>
    <ds:schemaRef ds:uri="e067b1d5-e63d-4a54-a2b1-7eacbb84583e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7163</TotalTime>
  <Words>937</Words>
  <Application>Microsoft Office PowerPoint</Application>
  <PresentationFormat>Grand écran</PresentationFormat>
  <Paragraphs>207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AdvGulliv-R</vt:lpstr>
      <vt:lpstr>Arial</vt:lpstr>
      <vt:lpstr>Calibri</vt:lpstr>
      <vt:lpstr>Calibri Light</vt:lpstr>
      <vt:lpstr>Google Sans</vt:lpstr>
      <vt:lpstr>Times New Roman</vt:lpstr>
      <vt:lpstr>Benutzerdefiniertes Design</vt:lpstr>
      <vt:lpstr>Présentation PowerPoint</vt:lpstr>
      <vt:lpstr>Présentation PowerPoint</vt:lpstr>
      <vt:lpstr>Objectives of the model</vt:lpstr>
      <vt:lpstr>Aquifers</vt:lpstr>
      <vt:lpstr>Geology</vt:lpstr>
      <vt:lpstr>Conceptual model</vt:lpstr>
      <vt:lpstr>Numerical model</vt:lpstr>
      <vt:lpstr>Numerical model calibration</vt:lpstr>
      <vt:lpstr>Numerical model calibration</vt:lpstr>
      <vt:lpstr>Simulated groundwater levels </vt:lpstr>
      <vt:lpstr>Estimation of tunnels water inflow and impacts to regional groundwater</vt:lpstr>
      <vt:lpstr>Présentation PowerPoint</vt:lpstr>
      <vt:lpstr>Présentation PowerPoint</vt:lpstr>
      <vt:lpstr>Conclusions </vt:lpstr>
      <vt:lpstr>Présentation PowerPoint</vt:lpstr>
      <vt:lpstr>Présentation PowerPoint</vt:lpstr>
    </vt:vector>
  </TitlesOfParts>
  <Manager>Hendrik Köster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EMR "E-TEST"</dc:title>
  <dc:subject/>
  <dc:creator>Hendrik Köster</dc:creator>
  <cp:keywords/>
  <dc:description/>
  <cp:lastModifiedBy>Guillemoto Quentin</cp:lastModifiedBy>
  <cp:revision>86</cp:revision>
  <dcterms:created xsi:type="dcterms:W3CDTF">2020-03-04T07:18:58Z</dcterms:created>
  <dcterms:modified xsi:type="dcterms:W3CDTF">2023-12-05T16:47:30Z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0x010100FDCCB974F0E859418CFD169E55F68CA9</vt:lpwstr>
  </property>
</Properties>
</file>