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334" r:id="rId2"/>
    <p:sldId id="1335" r:id="rId3"/>
    <p:sldId id="259" r:id="rId4"/>
    <p:sldId id="1336" r:id="rId5"/>
    <p:sldId id="258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6327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5255-DF8D-9141-8778-E63252C8E420}" type="datetimeFigureOut">
              <a:rPr lang="en-NL" smtClean="0"/>
              <a:t>05/12/2023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BE16-365D-3B4F-92C5-DC24EA23F4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18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91A8F-BA66-FF4A-B3D5-AEA21DC40CF8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27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1236-4633-B522-EFA2-30201381B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C18F4-B4C9-6B12-A30D-3EF9F4C0A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449C4-B61F-B60C-AEC6-32B9AFFA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F4CA2-59D4-FC68-836D-85CDDA7F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FBF85-0054-F855-78DB-1F381BF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944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7F69-821A-7E6E-8F30-FAF86849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4D822-5181-6E39-A5CC-D78EA2065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CF793-8294-A954-0CBF-D716ACAC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A450-2419-CAD9-8FDC-4EAA2F1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63A55-A200-D894-1DAC-C5F0C38D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056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6527E-16A0-EFEE-D9D3-37A68DCDE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0571E-0974-DBC3-0F9B-54A4041E6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60F4-F1F7-F98F-0900-60CF5420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155E-FE94-B755-A6B8-DFC476E7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65B6-5454-CBB0-7330-07B2D6B5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2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8445-4746-DCE0-5478-63ADD8C9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A0F8-2DD3-AC85-42C4-E65A6D7B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360D-6180-FF82-45CA-669D7140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FA99F-347B-7C35-B314-230D6949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A5C2-354F-F30C-8FE7-7E9B563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836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D19D-A0BC-6D08-14D5-4A5409BF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7257-0BE3-A55C-8178-C1EDE978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1970-4E7F-4758-113C-25A87999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D20B-757A-4804-AB25-52BEBC5D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ADFE-8657-3728-7315-4BB9D4B3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52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8933-82E7-511A-F259-601773A1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753-19B8-1A13-F51F-746A20E3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3D357-3003-43BF-B750-57565B28D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737AB-3F70-0A1B-1516-9CED9F04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E95FB-CAB2-831E-8F17-6519EA31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09635-D0F9-7E36-27DF-585DA23D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089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223F-86FD-6178-8E55-1E94B8E7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073B-C890-62EA-26CC-98EA71BD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0269-3585-5EB3-34C8-002401F6C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6CD4F-9E2E-6B36-BDA0-E17D7E8A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EB0D9-FFD4-C917-13C6-44CD6B2D5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09A34-F1CC-1F8C-4C52-21F30F2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70B1C-B92B-1DC3-C939-F6718A37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3573B-F9B2-4BA5-1437-64BEB7C6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397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2ADF-19E8-DD15-1FB2-D26C24D9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90C8B-5706-0EE2-5A8A-1F08BFE1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5DD86-AFB2-293E-0AF2-33956A9E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CB8DB-3019-6A1C-492C-A79F0503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48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9DAA3-264A-6C08-6190-E6EA9E80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50C0A-8C19-9576-98A5-442AFD38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B7F28-E6FC-C212-2F85-37276234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28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BC8C-C1D1-BD35-DCBB-661C88BB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3F8F-740F-0D99-46DE-25F205F7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2A95D-5786-EBCF-ADB7-21876F88B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810EE-228D-A379-30C2-60C7BE87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605E-19A7-D37F-F713-C008AA4D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620CA-9D93-07DF-3877-053D98EC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35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89FF-BC27-836A-F652-34CDB164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42325-73A7-8BB2-257B-08AE42C3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AC606-04D3-D7A7-E241-230B5731E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1A1BB-E9D8-58E9-2860-5A2D0BA0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F6CE-075C-5110-2B25-F0B654EB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91340-1663-DC2C-8EBA-006E7CFE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762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0564E-3106-5DC9-A736-03B8B6F2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15BF-9712-E316-DBCB-30C3E6FE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08B6-4C07-BBF7-F2B2-ECD4C42E5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CD64-C617-404A-BAE7-F0CE2215BDC1}" type="datetimeFigureOut">
              <a:rPr lang="en-NL" smtClean="0"/>
              <a:t>04/12/2023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9E49D-C0E9-8B10-6218-D1F378E34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38B8-EB7C-9731-2578-041F635C1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1061-8C65-5346-8052-87B3B21F874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46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73CDB-EE2C-125C-CE7F-DAD29DFC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2449AFB-C2EE-FBFC-EA8F-53609A42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304232"/>
            <a:ext cx="8913659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NL" altLang="en-NL" sz="1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kumimoji="0" lang="en-NL" altLang="en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Einstein Telescope Site Preparation Board Workshop at NIKHEF, Amsterdam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L" altLang="en-NL" b="1" dirty="0">
                <a:latin typeface="Arial" panose="020B0604020202020204" pitchFamily="34" charset="0"/>
              </a:rPr>
              <a:t>6-7 December, 2023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NL" altLang="en-NL" sz="4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e Jordaan sunset and city skyline at canal waterfront.">
            <a:extLst>
              <a:ext uri="{FF2B5EF4-FFF2-40B4-BE49-F238E27FC236}">
                <a16:creationId xmlns:a16="http://schemas.microsoft.com/office/drawing/2014/main" id="{FA238568-25C6-26D3-1B17-AACF34BF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8" y="1277259"/>
            <a:ext cx="5188856" cy="51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AD976-ACD0-5080-81E6-67F549EA5000}"/>
              </a:ext>
            </a:extLst>
          </p:cNvPr>
          <p:cNvSpPr txBox="1"/>
          <p:nvPr/>
        </p:nvSpPr>
        <p:spPr>
          <a:xfrm>
            <a:off x="6160546" y="1047322"/>
            <a:ext cx="60314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Objectives: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Follow up on previous two workshops in Nuoro (Nov21) and Maastricht (Jan23).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Update on site-specific characteristics that impact ET sensitivity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Moving towards common methodologies and standardized measurements to compare sites properly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Noise (Focus, Main Topic)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(Hydro)geologic measurements (Start)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Geomechanics / impact Civil Engineering (Start)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….</a:t>
            </a:r>
          </a:p>
          <a:p>
            <a:pPr lvl="1"/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Outlook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Meet and network opportunity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323889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45F56-2B2B-5174-02A9-B79A281A4950}"/>
              </a:ext>
            </a:extLst>
          </p:cNvPr>
          <p:cNvSpPr txBox="1"/>
          <p:nvPr/>
        </p:nvSpPr>
        <p:spPr>
          <a:xfrm>
            <a:off x="5604765" y="535900"/>
            <a:ext cx="64869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/>
              <a:t>A few things to note: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Colloquium room / Positron meeting room / Library meeting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We have 51 participatng in person and 36 remotely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A/V temporary solution – bear with us…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Coffee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Other admin things like validating your parking card, getting an invoice etc, please check with Joan Berger.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Emergency telephone: +31 20 592 5008</a:t>
            </a:r>
          </a:p>
          <a:p>
            <a:endParaRPr lang="en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F37AEB-B867-C74A-A8C0-41D0C53E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" y="1371605"/>
            <a:ext cx="5012738" cy="45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3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2449AFB-C2EE-FBFC-EA8F-53609A42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304232"/>
            <a:ext cx="8913659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NL" altLang="en-NL" sz="1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kumimoji="0" lang="en-NL" altLang="en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Einstein Telescope Site Preparation Board Workshop </a:t>
            </a:r>
            <a:r>
              <a:rPr kumimoji="0" lang="en-NL" altLang="en-N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NIKHEF, Amsterdam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L" altLang="en-NL" b="1" dirty="0">
                <a:latin typeface="Arial" panose="020B0604020202020204" pitchFamily="34" charset="0"/>
              </a:rPr>
              <a:t>6-7 December, 2023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NL" altLang="en-NL" sz="4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e Jordaan sunset and city skyline at canal waterfront.">
            <a:extLst>
              <a:ext uri="{FF2B5EF4-FFF2-40B4-BE49-F238E27FC236}">
                <a16:creationId xmlns:a16="http://schemas.microsoft.com/office/drawing/2014/main" id="{FA238568-25C6-26D3-1B17-AACF34BF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8" y="1277259"/>
            <a:ext cx="5188856" cy="51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AD976-ACD0-5080-81E6-67F549EA5000}"/>
              </a:ext>
            </a:extLst>
          </p:cNvPr>
          <p:cNvSpPr txBox="1"/>
          <p:nvPr/>
        </p:nvSpPr>
        <p:spPr>
          <a:xfrm>
            <a:off x="6160546" y="1047322"/>
            <a:ext cx="60314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Objectives: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Follow up on previous two workshops in Nuoro (Nov21) and Maastricht (Jan23).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Update on site-specific characteristics that impact ET sensitivity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Moving towards common methodologies and standardized measurements to compare sites properly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Noise (Focus, Main Topic)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(Hydro)geologic measurements (Start)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Geomechanics / impact Civil Engineering (Start)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L" sz="1600" dirty="0"/>
              <a:t>….</a:t>
            </a:r>
          </a:p>
          <a:p>
            <a:pPr lvl="1"/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Outlook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Meet and network opportunity</a:t>
            </a:r>
          </a:p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416105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DBA6A-54E5-1E65-6A51-C1912F9D1741}"/>
              </a:ext>
            </a:extLst>
          </p:cNvPr>
          <p:cNvSpPr txBox="1"/>
          <p:nvPr/>
        </p:nvSpPr>
        <p:spPr>
          <a:xfrm>
            <a:off x="132344" y="385011"/>
            <a:ext cx="886727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This morning’s program:</a:t>
            </a:r>
          </a:p>
          <a:p>
            <a:endParaRPr lang="en-NL" dirty="0"/>
          </a:p>
          <a:p>
            <a:r>
              <a:rPr lang="en-NL" dirty="0"/>
              <a:t>8:00-9:00		Registration</a:t>
            </a:r>
          </a:p>
          <a:p>
            <a:r>
              <a:rPr lang="en-NL" dirty="0"/>
              <a:t>	</a:t>
            </a:r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r>
              <a:rPr lang="en-NL" dirty="0"/>
              <a:t>10.30-10.45	Coffee/Tea</a:t>
            </a:r>
          </a:p>
          <a:p>
            <a:r>
              <a:rPr lang="en-NL" dirty="0"/>
              <a:t>10.45-12:00</a:t>
            </a:r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r>
              <a:rPr lang="en-NL" dirty="0"/>
              <a:t>12:00-13:00	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CFEA9-93B7-9249-00F9-ABFD4EBF2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2"/>
          <a:stretch/>
        </p:blipFill>
        <p:spPr>
          <a:xfrm>
            <a:off x="192503" y="1359566"/>
            <a:ext cx="11745283" cy="2514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28571-26C2-9537-1BA8-235B9850D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9" b="22299"/>
          <a:stretch/>
        </p:blipFill>
        <p:spPr>
          <a:xfrm>
            <a:off x="228594" y="4704355"/>
            <a:ext cx="11549586" cy="15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261</Words>
  <Application>Microsoft Macintosh PowerPoint</Application>
  <PresentationFormat>Widescreen</PresentationFormat>
  <Paragraphs>81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wim.walk</dc:creator>
  <cp:lastModifiedBy>wim.walk</cp:lastModifiedBy>
  <cp:revision>4</cp:revision>
  <dcterms:created xsi:type="dcterms:W3CDTF">2023-12-04T09:17:22Z</dcterms:created>
  <dcterms:modified xsi:type="dcterms:W3CDTF">2023-12-06T05:03:09Z</dcterms:modified>
</cp:coreProperties>
</file>