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0" r:id="rId13"/>
    <p:sldId id="265" r:id="rId14"/>
    <p:sldId id="267" r:id="rId15"/>
    <p:sldId id="266" r:id="rId16"/>
    <p:sldId id="270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9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49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8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54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69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4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2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10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59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1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22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BE5C-AE13-4342-82A3-5F10E7F3EDCC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3C691-DB89-45D8-8900-9886E956D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9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EUGridPMA</a:t>
            </a:r>
            <a:r>
              <a:rPr lang="en-US" dirty="0" smtClean="0"/>
              <a:t> Abingdon</a:t>
            </a:r>
          </a:p>
          <a:p>
            <a:r>
              <a:rPr lang="en-US" dirty="0" smtClean="0"/>
              <a:t>4-5 October 2023</a:t>
            </a:r>
          </a:p>
          <a:p>
            <a:r>
              <a:rPr lang="en-US" dirty="0" smtClean="0"/>
              <a:t>J Jensen, UKRI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386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 to 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Limiting what the credential can do</a:t>
            </a:r>
          </a:p>
          <a:p>
            <a:pPr lvl="1"/>
            <a:r>
              <a:rPr lang="en-US" dirty="0" err="1" smtClean="0"/>
              <a:t>Authorisation</a:t>
            </a:r>
            <a:r>
              <a:rPr lang="en-US" dirty="0" smtClean="0"/>
              <a:t> associated with cred</a:t>
            </a:r>
          </a:p>
          <a:p>
            <a:pPr lvl="1"/>
            <a:r>
              <a:rPr lang="en-US" dirty="0" smtClean="0"/>
              <a:t>Credential lifetime is long enough – or extensible – to cover duration</a:t>
            </a:r>
          </a:p>
          <a:p>
            <a:r>
              <a:rPr lang="en-US" dirty="0" smtClean="0"/>
              <a:t>How fine grained is the </a:t>
            </a:r>
            <a:r>
              <a:rPr lang="en-US" dirty="0" err="1" smtClean="0"/>
              <a:t>auz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Most of our customers are not too fussed</a:t>
            </a:r>
          </a:p>
          <a:p>
            <a:pPr lvl="1"/>
            <a:r>
              <a:rPr lang="en-US" dirty="0" smtClean="0"/>
              <a:t>Compare REMS</a:t>
            </a:r>
          </a:p>
          <a:p>
            <a:r>
              <a:rPr lang="en-US" dirty="0" smtClean="0"/>
              <a:t>Audit trail – what has the cred done</a:t>
            </a:r>
          </a:p>
          <a:p>
            <a:pPr lvl="1"/>
            <a:r>
              <a:rPr lang="en-US" dirty="0" smtClean="0"/>
              <a:t>Who created the token, and when</a:t>
            </a:r>
          </a:p>
          <a:p>
            <a:pPr lvl="1"/>
            <a:r>
              <a:rPr lang="en-US" dirty="0" smtClean="0"/>
              <a:t>And who has used it to do what to whom, and when</a:t>
            </a:r>
          </a:p>
          <a:p>
            <a:pPr lvl="1"/>
            <a:r>
              <a:rPr lang="en-US" dirty="0" smtClean="0"/>
              <a:t>Where does the audit trail go?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82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Policy and Practical Constraints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people must </a:t>
            </a:r>
            <a:r>
              <a:rPr lang="en-US" dirty="0" err="1" smtClean="0"/>
              <a:t>authorise</a:t>
            </a:r>
            <a:r>
              <a:rPr lang="en-US" dirty="0" smtClean="0"/>
              <a:t> access?</a:t>
            </a:r>
          </a:p>
          <a:p>
            <a:pPr lvl="1"/>
            <a:r>
              <a:rPr lang="en-US" dirty="0" smtClean="0"/>
              <a:t>Or m-of-n </a:t>
            </a:r>
            <a:r>
              <a:rPr lang="en-US" dirty="0" err="1" smtClean="0"/>
              <a:t>authorisation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Time constraints (e.g. working hours), phase of the </a:t>
            </a:r>
            <a:r>
              <a:rPr lang="en-US" dirty="0" smtClean="0"/>
              <a:t>moon</a:t>
            </a:r>
          </a:p>
          <a:p>
            <a:pPr lvl="1"/>
            <a:r>
              <a:rPr lang="en-US" dirty="0" smtClean="0"/>
              <a:t>Token lifetime</a:t>
            </a:r>
            <a:endParaRPr lang="en-US" dirty="0" smtClean="0"/>
          </a:p>
          <a:p>
            <a:r>
              <a:rPr lang="en-US" dirty="0" smtClean="0"/>
              <a:t>How can the resource express its requirements</a:t>
            </a:r>
          </a:p>
          <a:p>
            <a:pPr lvl="1"/>
            <a:r>
              <a:rPr lang="en-US" dirty="0" smtClean="0"/>
              <a:t>Without using XACML…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Or OIDC-Fed policy language (which could be extended?)</a:t>
            </a:r>
            <a:endParaRPr lang="en-US" dirty="0" smtClean="0"/>
          </a:p>
          <a:p>
            <a:pPr lvl="1"/>
            <a:r>
              <a:rPr lang="en-US" dirty="0" smtClean="0"/>
              <a:t>At the time of access?</a:t>
            </a:r>
          </a:p>
          <a:p>
            <a:pPr lvl="1"/>
            <a:r>
              <a:rPr lang="en-US" dirty="0" smtClean="0"/>
              <a:t>Before the user interaction starts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cf</a:t>
            </a:r>
            <a:r>
              <a:rPr lang="en-US" dirty="0" smtClean="0"/>
              <a:t> 7521)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5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proxy problem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057400"/>
            <a:ext cx="11430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2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problem?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Credential translation</a:t>
            </a:r>
          </a:p>
          <a:p>
            <a:r>
              <a:rPr lang="en-US" dirty="0" smtClean="0"/>
              <a:t>Transparently turning</a:t>
            </a:r>
          </a:p>
          <a:p>
            <a:pPr marL="0" indent="0">
              <a:buNone/>
            </a:pPr>
            <a:r>
              <a:rPr lang="en-US" dirty="0" smtClean="0"/>
              <a:t>to token translation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373" y="1825625"/>
            <a:ext cx="70485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3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 view of proxy problem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91" y="2057400"/>
            <a:ext cx="11430000" cy="457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45874" y="1580606"/>
            <a:ext cx="3200400" cy="5277394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ular Callout 4"/>
          <p:cNvSpPr/>
          <p:nvPr/>
        </p:nvSpPr>
        <p:spPr>
          <a:xfrm>
            <a:off x="7023462" y="1384187"/>
            <a:ext cx="1676400" cy="979714"/>
          </a:xfrm>
          <a:prstGeom prst="wedgeRoundRectCallout">
            <a:avLst>
              <a:gd name="adj1" fmla="val -61352"/>
              <a:gd name="adj2" fmla="val 851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 AS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97382" y="1751712"/>
            <a:ext cx="1372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STS(</a:t>
            </a:r>
            <a:r>
              <a:rPr lang="en-US" sz="3200" dirty="0" err="1" smtClean="0"/>
              <a:t>es</a:t>
            </a:r>
            <a:r>
              <a:rPr lang="en-US" sz="3200" dirty="0" smtClean="0"/>
              <a:t>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435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 view of the time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04066"/>
          </a:xfrm>
        </p:spPr>
        <p:txBody>
          <a:bodyPr/>
          <a:lstStyle/>
          <a:p>
            <a:r>
              <a:rPr lang="en-US" dirty="0" smtClean="0"/>
              <a:t>Robots….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429691"/>
            <a:ext cx="11430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Fine Grained Access Control?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848394"/>
            <a:ext cx="11430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7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School? certificates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GSI proxy (RFC 3820) doing the whole thing</a:t>
            </a:r>
          </a:p>
          <a:p>
            <a:pPr lvl="1"/>
            <a:r>
              <a:rPr lang="en-US" dirty="0" smtClean="0"/>
              <a:t>User is not present</a:t>
            </a:r>
          </a:p>
          <a:p>
            <a:r>
              <a:rPr lang="en-US" dirty="0" smtClean="0"/>
              <a:t>VOMS ACs carrying </a:t>
            </a:r>
            <a:r>
              <a:rPr lang="en-US" dirty="0" err="1" smtClean="0"/>
              <a:t>authorisation</a:t>
            </a:r>
            <a:r>
              <a:rPr lang="en-US" dirty="0" smtClean="0"/>
              <a:t> statements</a:t>
            </a:r>
          </a:p>
          <a:p>
            <a:r>
              <a:rPr lang="en-US" dirty="0" smtClean="0"/>
              <a:t>Renewed by </a:t>
            </a:r>
            <a:r>
              <a:rPr lang="en-US" dirty="0" err="1" smtClean="0"/>
              <a:t>authorised</a:t>
            </a:r>
            <a:r>
              <a:rPr lang="en-US" dirty="0" smtClean="0"/>
              <a:t> </a:t>
            </a:r>
            <a:r>
              <a:rPr lang="en-US" dirty="0" err="1" smtClean="0"/>
              <a:t>renewers</a:t>
            </a:r>
            <a:r>
              <a:rPr lang="en-US" dirty="0" smtClean="0"/>
              <a:t> through </a:t>
            </a:r>
            <a:r>
              <a:rPr lang="en-US" dirty="0" err="1" smtClean="0"/>
              <a:t>MyProxy</a:t>
            </a:r>
            <a:endParaRPr lang="en-US" dirty="0" smtClean="0"/>
          </a:p>
          <a:p>
            <a:r>
              <a:rPr lang="en-US" dirty="0" smtClean="0"/>
              <a:t>Subsequent proxy delegations can restrict attributes</a:t>
            </a:r>
          </a:p>
          <a:p>
            <a:r>
              <a:rPr lang="en-US" dirty="0" err="1" smtClean="0"/>
              <a:t>GridFTP</a:t>
            </a:r>
            <a:r>
              <a:rPr lang="en-US" dirty="0" smtClean="0"/>
              <a:t> can ask the destination to fetch data from the source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96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School? tokens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Non-clients use bearer token </a:t>
            </a:r>
            <a:r>
              <a:rPr lang="en-US" dirty="0" smtClean="0"/>
              <a:t>(6750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User is not </a:t>
            </a:r>
            <a:r>
              <a:rPr lang="en-US" dirty="0" smtClean="0"/>
              <a:t>present</a:t>
            </a:r>
          </a:p>
          <a:p>
            <a:r>
              <a:rPr lang="en-US" dirty="0" smtClean="0"/>
              <a:t>Token exchange (8693)</a:t>
            </a:r>
          </a:p>
          <a:p>
            <a:pPr lvl="1"/>
            <a:r>
              <a:rPr lang="en-US" dirty="0" smtClean="0"/>
              <a:t>How can we </a:t>
            </a:r>
            <a:r>
              <a:rPr lang="en-US" i="1" dirty="0" smtClean="0"/>
              <a:t>require</a:t>
            </a:r>
            <a:r>
              <a:rPr lang="en-US" dirty="0" smtClean="0"/>
              <a:t> token exchange instead of bearer tokens?</a:t>
            </a:r>
          </a:p>
          <a:p>
            <a:r>
              <a:rPr lang="en-US" dirty="0" smtClean="0"/>
              <a:t>Do these look familiar?</a:t>
            </a:r>
          </a:p>
          <a:p>
            <a:pPr lvl="1"/>
            <a:r>
              <a:rPr lang="en-GB" dirty="0" err="1" smtClean="0"/>
              <a:t>max_path_length</a:t>
            </a:r>
            <a:r>
              <a:rPr lang="en-GB" dirty="0" smtClean="0"/>
              <a:t>, </a:t>
            </a:r>
            <a:r>
              <a:rPr lang="en-GB" dirty="0" err="1" smtClean="0"/>
              <a:t>naming_constraints</a:t>
            </a:r>
            <a:endParaRPr lang="en-GB" dirty="0"/>
          </a:p>
          <a:p>
            <a:pPr lvl="1"/>
            <a:r>
              <a:rPr lang="en-US" dirty="0" smtClean="0"/>
              <a:t>Trust anchor, intermediate, leaf…</a:t>
            </a:r>
          </a:p>
          <a:p>
            <a:pPr lvl="1"/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31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 err="1" smtClean="0"/>
              <a:t>old</a:t>
            </a:r>
            <a:r>
              <a:rPr lang="en-US" dirty="0" smtClean="0"/>
              <a:t> school –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Kerberos </a:t>
            </a:r>
            <a:r>
              <a:rPr lang="en-US" dirty="0" smtClean="0"/>
              <a:t>tickets</a:t>
            </a:r>
          </a:p>
          <a:p>
            <a:pPr lvl="1"/>
            <a:r>
              <a:rPr lang="en-US" dirty="0" smtClean="0"/>
              <a:t>User forwards ticket to FTS</a:t>
            </a:r>
          </a:p>
          <a:p>
            <a:pPr lvl="1"/>
            <a:r>
              <a:rPr lang="en-US" dirty="0" smtClean="0"/>
              <a:t>FTS needs an identity that the user can forward to</a:t>
            </a:r>
          </a:p>
          <a:p>
            <a:pPr lvl="1"/>
            <a:r>
              <a:rPr lang="en-US" dirty="0" smtClean="0"/>
              <a:t>FTS forwards a user proxy ticket to the destination</a:t>
            </a:r>
          </a:p>
          <a:p>
            <a:pPr lvl="1"/>
            <a:r>
              <a:rPr lang="en-US" dirty="0" smtClean="0"/>
              <a:t>Destination needs an identity to forward to</a:t>
            </a:r>
          </a:p>
          <a:p>
            <a:pPr lvl="1"/>
            <a:r>
              <a:rPr lang="en-US" dirty="0" smtClean="0"/>
              <a:t>Destination uses ticket to fetch data from the source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89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old new school? - Macaroons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Macaroons are not just </a:t>
            </a:r>
            <a:r>
              <a:rPr lang="en-US" dirty="0" err="1" smtClean="0"/>
              <a:t>dCache</a:t>
            </a:r>
            <a:r>
              <a:rPr lang="en-US" dirty="0" smtClean="0"/>
              <a:t> (or Google), apparently</a:t>
            </a:r>
          </a:p>
          <a:p>
            <a:r>
              <a:rPr lang="en-US" dirty="0" smtClean="0"/>
              <a:t>Can be constrained upon delegation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8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new </a:t>
            </a:r>
            <a:r>
              <a:rPr lang="en-US" dirty="0"/>
              <a:t>o</a:t>
            </a:r>
            <a:r>
              <a:rPr lang="en-US" dirty="0" smtClean="0"/>
              <a:t>ld </a:t>
            </a:r>
            <a:r>
              <a:rPr lang="en-US" dirty="0"/>
              <a:t>s</a:t>
            </a:r>
            <a:r>
              <a:rPr lang="en-US" dirty="0" smtClean="0"/>
              <a:t>chool – SAML/XACML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Assertions can be revoked</a:t>
            </a:r>
          </a:p>
          <a:p>
            <a:r>
              <a:rPr lang="en-US" dirty="0" smtClean="0"/>
              <a:t>Even </a:t>
            </a:r>
            <a:r>
              <a:rPr lang="en-US" i="1" dirty="0" smtClean="0"/>
              <a:t>after</a:t>
            </a:r>
            <a:r>
              <a:rPr lang="en-US" dirty="0" smtClean="0"/>
              <a:t> the job has started, it can be stopped/suspended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1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 err="1" smtClean="0"/>
              <a:t>old</a:t>
            </a:r>
            <a:r>
              <a:rPr lang="en-US" dirty="0" smtClean="0"/>
              <a:t> </a:t>
            </a:r>
            <a:r>
              <a:rPr lang="en-US" dirty="0" err="1" smtClean="0"/>
              <a:t>old</a:t>
            </a:r>
            <a:r>
              <a:rPr lang="en-US" dirty="0" smtClean="0"/>
              <a:t> school - delegation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Delegated </a:t>
            </a:r>
            <a:r>
              <a:rPr lang="en-US" dirty="0" err="1" smtClean="0"/>
              <a:t>authorisation</a:t>
            </a:r>
            <a:endParaRPr lang="en-US" dirty="0" smtClean="0"/>
          </a:p>
          <a:p>
            <a:r>
              <a:rPr lang="en-US" dirty="0" smtClean="0"/>
              <a:t>FTS (in our example) retains its identity </a:t>
            </a:r>
            <a:r>
              <a:rPr lang="en-US" dirty="0" smtClean="0"/>
              <a:t>but </a:t>
            </a:r>
            <a:r>
              <a:rPr lang="en-US" dirty="0" smtClean="0"/>
              <a:t>gets the right to act on behalf of the </a:t>
            </a:r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K5 is an example (sort of), or the original single-AS OAuth2 (6749)</a:t>
            </a:r>
            <a:endParaRPr lang="en-US" dirty="0" smtClean="0"/>
          </a:p>
          <a:p>
            <a:r>
              <a:rPr lang="en-US" dirty="0" err="1" smtClean="0"/>
              <a:t>Authorisation</a:t>
            </a:r>
            <a:r>
              <a:rPr lang="en-US" dirty="0" smtClean="0"/>
              <a:t> is not done to </a:t>
            </a:r>
            <a:r>
              <a:rPr lang="en-US" dirty="0" smtClean="0"/>
              <a:t>the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6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levels – lifetime of 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GSI proxies – no revocation</a:t>
            </a:r>
          </a:p>
          <a:p>
            <a:r>
              <a:rPr lang="en-US" dirty="0" smtClean="0"/>
              <a:t>(Normal) tokens – revocation is possible (RFC 7009)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d4ed8e-944b-47c9-9363-3eab4b72a1c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D95D989A35D48AF7EB7BB3261378D" ma:contentTypeVersion="18" ma:contentTypeDescription="Create a new document." ma:contentTypeScope="" ma:versionID="9c92985c97993eac09f09bd24971cb3a">
  <xsd:schema xmlns:xsd="http://www.w3.org/2001/XMLSchema" xmlns:xs="http://www.w3.org/2001/XMLSchema" xmlns:p="http://schemas.microsoft.com/office/2006/metadata/properties" xmlns:ns3="b3445c12-dfa3-40cc-8996-852590e67d75" xmlns:ns4="8bd4ed8e-944b-47c9-9363-3eab4b72a1cb" targetNamespace="http://schemas.microsoft.com/office/2006/metadata/properties" ma:root="true" ma:fieldsID="bd0d7df80e3d119ef5bea902d48296bb" ns3:_="" ns4:_="">
    <xsd:import namespace="b3445c12-dfa3-40cc-8996-852590e67d75"/>
    <xsd:import namespace="8bd4ed8e-944b-47c9-9363-3eab4b72a1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445c12-dfa3-40cc-8996-852590e67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4ed8e-944b-47c9-9363-3eab4b72a1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D2CFF7-9872-4C17-8C66-475BFCB4037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8bd4ed8e-944b-47c9-9363-3eab4b72a1cb"/>
    <ds:schemaRef ds:uri="http://purl.org/dc/terms/"/>
    <ds:schemaRef ds:uri="b3445c12-dfa3-40cc-8996-852590e67d75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9AE4A6-3242-4EC0-BBBA-4E079C20BE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445c12-dfa3-40cc-8996-852590e67d75"/>
    <ds:schemaRef ds:uri="8bd4ed8e-944b-47c9-9363-3eab4b72a1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F83E0C-B59D-4BFC-A00E-DF42FE0D34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448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Soapbox</vt:lpstr>
      <vt:lpstr>Delegated Fine Grained Access Control?</vt:lpstr>
      <vt:lpstr>Old School? certificates</vt:lpstr>
      <vt:lpstr>New School? tokens</vt:lpstr>
      <vt:lpstr>Old old school – </vt:lpstr>
      <vt:lpstr>New old new school? - Macaroons</vt:lpstr>
      <vt:lpstr>Old new old school – SAML/XACML</vt:lpstr>
      <vt:lpstr>Old old old school - delegation</vt:lpstr>
      <vt:lpstr>Assurance levels – lifetime of credentials</vt:lpstr>
      <vt:lpstr>The Questions to Ask</vt:lpstr>
      <vt:lpstr>Expressing Policy and Practical Constraints</vt:lpstr>
      <vt:lpstr>The proxy problem</vt:lpstr>
      <vt:lpstr>Solving the problem?</vt:lpstr>
      <vt:lpstr>The time view of proxy problem</vt:lpstr>
      <vt:lpstr>The time view of the time problem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Soapbox</dc:title>
  <dc:creator>Jensen, Jens (STFC,RAL,SC)</dc:creator>
  <cp:lastModifiedBy>Jensen, Jens (STFC,RAL,SC)</cp:lastModifiedBy>
  <cp:revision>34</cp:revision>
  <dcterms:created xsi:type="dcterms:W3CDTF">2023-10-03T09:56:18Z</dcterms:created>
  <dcterms:modified xsi:type="dcterms:W3CDTF">2023-10-05T13:16:47Z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0x010100D17D95D989A35D48AF7EB7BB3261378D</vt:lpwstr>
  </property>
</Properties>
</file>