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31"/>
  </p:notesMasterIdLst>
  <p:sldIdLst>
    <p:sldId id="256" r:id="rId2"/>
    <p:sldId id="282" r:id="rId3"/>
    <p:sldId id="260" r:id="rId4"/>
    <p:sldId id="261" r:id="rId5"/>
    <p:sldId id="262" r:id="rId6"/>
    <p:sldId id="284" r:id="rId7"/>
    <p:sldId id="263" r:id="rId8"/>
    <p:sldId id="276" r:id="rId9"/>
    <p:sldId id="277" r:id="rId10"/>
    <p:sldId id="264" r:id="rId11"/>
    <p:sldId id="267" r:id="rId12"/>
    <p:sldId id="265" r:id="rId13"/>
    <p:sldId id="283" r:id="rId14"/>
    <p:sldId id="270" r:id="rId15"/>
    <p:sldId id="266" r:id="rId16"/>
    <p:sldId id="272" r:id="rId17"/>
    <p:sldId id="286" r:id="rId18"/>
    <p:sldId id="285" r:id="rId19"/>
    <p:sldId id="273" r:id="rId20"/>
    <p:sldId id="281" r:id="rId21"/>
    <p:sldId id="287" r:id="rId22"/>
    <p:sldId id="275" r:id="rId23"/>
    <p:sldId id="268" r:id="rId24"/>
    <p:sldId id="269" r:id="rId25"/>
    <p:sldId id="271" r:id="rId26"/>
    <p:sldId id="280" r:id="rId27"/>
    <p:sldId id="288" r:id="rId28"/>
    <p:sldId id="289" r:id="rId29"/>
    <p:sldId id="290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97AA3-6FD3-4B89-B6B8-BF37F2799FC2}" v="1706" dt="2023-06-29T06:12:02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0" autoAdjust="0"/>
  </p:normalViewPr>
  <p:slideViewPr>
    <p:cSldViewPr snapToGrid="0">
      <p:cViewPr varScale="1">
        <p:scale>
          <a:sx n="76" d="100"/>
          <a:sy n="76" d="100"/>
        </p:scale>
        <p:origin x="91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Esselink" userId="43c342fe8e6f4948" providerId="LiveId" clId="{37397AA3-6FD3-4B89-B6B8-BF37F2799FC2}"/>
    <pc:docChg chg="undo redo custSel addSld delSld modSld sldOrd delMainMaster">
      <pc:chgData name="Anna Esselink" userId="43c342fe8e6f4948" providerId="LiveId" clId="{37397AA3-6FD3-4B89-B6B8-BF37F2799FC2}" dt="2023-06-29T06:17:45.717" v="7305" actId="20577"/>
      <pc:docMkLst>
        <pc:docMk/>
      </pc:docMkLst>
      <pc:sldChg chg="addSp delSp modSp mod">
        <pc:chgData name="Anna Esselink" userId="43c342fe8e6f4948" providerId="LiveId" clId="{37397AA3-6FD3-4B89-B6B8-BF37F2799FC2}" dt="2023-06-27T09:34:19.451" v="331" actId="20577"/>
        <pc:sldMkLst>
          <pc:docMk/>
          <pc:sldMk cId="0" sldId="256"/>
        </pc:sldMkLst>
        <pc:spChg chg="add mod">
          <ac:chgData name="Anna Esselink" userId="43c342fe8e6f4948" providerId="LiveId" clId="{37397AA3-6FD3-4B89-B6B8-BF37F2799FC2}" dt="2023-06-27T09:34:19.451" v="331" actId="20577"/>
          <ac:spMkLst>
            <pc:docMk/>
            <pc:sldMk cId="0" sldId="256"/>
            <ac:spMk id="2" creationId="{40DC05A3-E8B7-A81A-B031-779E51BB8AA6}"/>
          </ac:spMkLst>
        </pc:spChg>
        <pc:spChg chg="mod">
          <ac:chgData name="Anna Esselink" userId="43c342fe8e6f4948" providerId="LiveId" clId="{37397AA3-6FD3-4B89-B6B8-BF37F2799FC2}" dt="2023-06-27T09:28:43.319" v="169" actId="20577"/>
          <ac:spMkLst>
            <pc:docMk/>
            <pc:sldMk cId="0" sldId="256"/>
            <ac:spMk id="184" creationId="{00000000-0000-0000-0000-000000000000}"/>
          </ac:spMkLst>
        </pc:spChg>
        <pc:spChg chg="del">
          <ac:chgData name="Anna Esselink" userId="43c342fe8e6f4948" providerId="LiveId" clId="{37397AA3-6FD3-4B89-B6B8-BF37F2799FC2}" dt="2023-06-27T09:24:06.681" v="2" actId="478"/>
          <ac:spMkLst>
            <pc:docMk/>
            <pc:sldMk cId="0" sldId="256"/>
            <ac:spMk id="185" creationId="{00000000-0000-0000-0000-000000000000}"/>
          </ac:spMkLst>
        </pc:spChg>
      </pc:sldChg>
      <pc:sldChg chg="modSp add del mod modShow">
        <pc:chgData name="Anna Esselink" userId="43c342fe8e6f4948" providerId="LiveId" clId="{37397AA3-6FD3-4B89-B6B8-BF37F2799FC2}" dt="2023-06-28T16:20:09.651" v="6569" actId="47"/>
        <pc:sldMkLst>
          <pc:docMk/>
          <pc:sldMk cId="0" sldId="257"/>
        </pc:sldMkLst>
        <pc:spChg chg="mod">
          <ac:chgData name="Anna Esselink" userId="43c342fe8e6f4948" providerId="LiveId" clId="{37397AA3-6FD3-4B89-B6B8-BF37F2799FC2}" dt="2023-06-27T09:29:25.977" v="181" actId="20577"/>
          <ac:spMkLst>
            <pc:docMk/>
            <pc:sldMk cId="0" sldId="257"/>
            <ac:spMk id="190" creationId="{00000000-0000-0000-0000-000000000000}"/>
          </ac:spMkLst>
        </pc:spChg>
        <pc:spChg chg="mod">
          <ac:chgData name="Anna Esselink" userId="43c342fe8e6f4948" providerId="LiveId" clId="{37397AA3-6FD3-4B89-B6B8-BF37F2799FC2}" dt="2023-06-27T09:40:56.379" v="502" actId="948"/>
          <ac:spMkLst>
            <pc:docMk/>
            <pc:sldMk cId="0" sldId="257"/>
            <ac:spMk id="191" creationId="{00000000-0000-0000-0000-000000000000}"/>
          </ac:spMkLst>
        </pc:spChg>
      </pc:sldChg>
      <pc:sldChg chg="del">
        <pc:chgData name="Anna Esselink" userId="43c342fe8e6f4948" providerId="LiveId" clId="{37397AA3-6FD3-4B89-B6B8-BF37F2799FC2}" dt="2023-06-27T12:32:31.890" v="1502" actId="47"/>
        <pc:sldMkLst>
          <pc:docMk/>
          <pc:sldMk cId="0" sldId="258"/>
        </pc:sldMkLst>
      </pc:sldChg>
      <pc:sldChg chg="del">
        <pc:chgData name="Anna Esselink" userId="43c342fe8e6f4948" providerId="LiveId" clId="{37397AA3-6FD3-4B89-B6B8-BF37F2799FC2}" dt="2023-06-27T22:31:01.321" v="3795" actId="47"/>
        <pc:sldMkLst>
          <pc:docMk/>
          <pc:sldMk cId="0" sldId="259"/>
        </pc:sldMkLst>
      </pc:sldChg>
      <pc:sldChg chg="addSp delSp modSp add mod modNotesTx">
        <pc:chgData name="Anna Esselink" userId="43c342fe8e6f4948" providerId="LiveId" clId="{37397AA3-6FD3-4B89-B6B8-BF37F2799FC2}" dt="2023-06-28T20:39:28.126" v="7198" actId="20577"/>
        <pc:sldMkLst>
          <pc:docMk/>
          <pc:sldMk cId="2258246649" sldId="260"/>
        </pc:sldMkLst>
        <pc:spChg chg="add mod">
          <ac:chgData name="Anna Esselink" userId="43c342fe8e6f4948" providerId="LiveId" clId="{37397AA3-6FD3-4B89-B6B8-BF37F2799FC2}" dt="2023-06-28T20:39:28.126" v="7198" actId="20577"/>
          <ac:spMkLst>
            <pc:docMk/>
            <pc:sldMk cId="2258246649" sldId="260"/>
            <ac:spMk id="2" creationId="{E3E7C7BD-E9E7-F283-77F7-696B6F0A6CFB}"/>
          </ac:spMkLst>
        </pc:spChg>
        <pc:spChg chg="mod">
          <ac:chgData name="Anna Esselink" userId="43c342fe8e6f4948" providerId="LiveId" clId="{37397AA3-6FD3-4B89-B6B8-BF37F2799FC2}" dt="2023-06-27T09:56:36.378" v="765" actId="20577"/>
          <ac:spMkLst>
            <pc:docMk/>
            <pc:sldMk cId="2258246649" sldId="260"/>
            <ac:spMk id="190" creationId="{00000000-0000-0000-0000-000000000000}"/>
          </ac:spMkLst>
        </pc:spChg>
        <pc:spChg chg="mod">
          <ac:chgData name="Anna Esselink" userId="43c342fe8e6f4948" providerId="LiveId" clId="{37397AA3-6FD3-4B89-B6B8-BF37F2799FC2}" dt="2023-06-27T19:39:42.043" v="3290" actId="14100"/>
          <ac:spMkLst>
            <pc:docMk/>
            <pc:sldMk cId="2258246649" sldId="260"/>
            <ac:spMk id="191" creationId="{00000000-0000-0000-0000-000000000000}"/>
          </ac:spMkLst>
        </pc:spChg>
        <pc:picChg chg="add del mod">
          <ac:chgData name="Anna Esselink" userId="43c342fe8e6f4948" providerId="LiveId" clId="{37397AA3-6FD3-4B89-B6B8-BF37F2799FC2}" dt="2023-06-27T19:39:42.588" v="3291"/>
          <ac:picMkLst>
            <pc:docMk/>
            <pc:sldMk cId="2258246649" sldId="260"/>
            <ac:picMk id="12290" creationId="{7D715A36-918D-C427-DF17-E8F7841C8A38}"/>
          </ac:picMkLst>
        </pc:picChg>
        <pc:picChg chg="add mod">
          <ac:chgData name="Anna Esselink" userId="43c342fe8e6f4948" providerId="LiveId" clId="{37397AA3-6FD3-4B89-B6B8-BF37F2799FC2}" dt="2023-06-27T19:41:28.733" v="3315" actId="14100"/>
          <ac:picMkLst>
            <pc:docMk/>
            <pc:sldMk cId="2258246649" sldId="260"/>
            <ac:picMk id="12292" creationId="{3DA0946C-5375-6F77-60AE-C51496512AC7}"/>
          </ac:picMkLst>
        </pc:picChg>
      </pc:sldChg>
      <pc:sldChg chg="addSp delSp modSp add mod modNotesTx">
        <pc:chgData name="Anna Esselink" userId="43c342fe8e6f4948" providerId="LiveId" clId="{37397AA3-6FD3-4B89-B6B8-BF37F2799FC2}" dt="2023-06-29T06:17:45.717" v="7305" actId="20577"/>
        <pc:sldMkLst>
          <pc:docMk/>
          <pc:sldMk cId="2013824893" sldId="261"/>
        </pc:sldMkLst>
        <pc:spChg chg="add mod">
          <ac:chgData name="Anna Esselink" userId="43c342fe8e6f4948" providerId="LiveId" clId="{37397AA3-6FD3-4B89-B6B8-BF37F2799FC2}" dt="2023-06-28T19:24:16.491" v="7137" actId="20577"/>
          <ac:spMkLst>
            <pc:docMk/>
            <pc:sldMk cId="2013824893" sldId="261"/>
            <ac:spMk id="2" creationId="{DEF75499-56D3-839E-4707-AA7D0932E061}"/>
          </ac:spMkLst>
        </pc:spChg>
        <pc:spChg chg="add mod">
          <ac:chgData name="Anna Esselink" userId="43c342fe8e6f4948" providerId="LiveId" clId="{37397AA3-6FD3-4B89-B6B8-BF37F2799FC2}" dt="2023-06-29T06:10:08.869" v="7300" actId="20577"/>
          <ac:spMkLst>
            <pc:docMk/>
            <pc:sldMk cId="2013824893" sldId="261"/>
            <ac:spMk id="3" creationId="{19026938-D706-C405-58CE-FE9458DCFC8E}"/>
          </ac:spMkLst>
        </pc:spChg>
        <pc:spChg chg="mod">
          <ac:chgData name="Anna Esselink" userId="43c342fe8e6f4948" providerId="LiveId" clId="{37397AA3-6FD3-4B89-B6B8-BF37F2799FC2}" dt="2023-06-27T09:30:35.567" v="294" actId="14100"/>
          <ac:spMkLst>
            <pc:docMk/>
            <pc:sldMk cId="2013824893" sldId="261"/>
            <ac:spMk id="190" creationId="{00000000-0000-0000-0000-000000000000}"/>
          </ac:spMkLst>
        </pc:spChg>
        <pc:spChg chg="del">
          <ac:chgData name="Anna Esselink" userId="43c342fe8e6f4948" providerId="LiveId" clId="{37397AA3-6FD3-4B89-B6B8-BF37F2799FC2}" dt="2023-06-27T09:52:09.727" v="626"/>
          <ac:spMkLst>
            <pc:docMk/>
            <pc:sldMk cId="2013824893" sldId="261"/>
            <ac:spMk id="191" creationId="{00000000-0000-0000-0000-000000000000}"/>
          </ac:spMkLst>
        </pc:spChg>
        <pc:picChg chg="add mod">
          <ac:chgData name="Anna Esselink" userId="43c342fe8e6f4948" providerId="LiveId" clId="{37397AA3-6FD3-4B89-B6B8-BF37F2799FC2}" dt="2023-06-28T18:02:18.286" v="6590" actId="1076"/>
          <ac:picMkLst>
            <pc:docMk/>
            <pc:sldMk cId="2013824893" sldId="261"/>
            <ac:picMk id="2050" creationId="{0788F437-3926-0DB0-2B49-D91B7CA3144C}"/>
          </ac:picMkLst>
        </pc:picChg>
      </pc:sldChg>
      <pc:sldChg chg="addSp delSp modSp add mod modAnim modNotesTx">
        <pc:chgData name="Anna Esselink" userId="43c342fe8e6f4948" providerId="LiveId" clId="{37397AA3-6FD3-4B89-B6B8-BF37F2799FC2}" dt="2023-06-28T09:22:08.409" v="5394" actId="20577"/>
        <pc:sldMkLst>
          <pc:docMk/>
          <pc:sldMk cId="3841008321" sldId="262"/>
        </pc:sldMkLst>
        <pc:spChg chg="add del">
          <ac:chgData name="Anna Esselink" userId="43c342fe8e6f4948" providerId="LiveId" clId="{37397AA3-6FD3-4B89-B6B8-BF37F2799FC2}" dt="2023-06-27T09:31:49.899" v="317"/>
          <ac:spMkLst>
            <pc:docMk/>
            <pc:sldMk cId="3841008321" sldId="262"/>
            <ac:spMk id="2" creationId="{C4368AAE-BE67-3F0B-11BF-AD159D7A3798}"/>
          </ac:spMkLst>
        </pc:spChg>
        <pc:spChg chg="add mod">
          <ac:chgData name="Anna Esselink" userId="43c342fe8e6f4948" providerId="LiveId" clId="{37397AA3-6FD3-4B89-B6B8-BF37F2799FC2}" dt="2023-06-28T05:57:47.301" v="4126" actId="1076"/>
          <ac:spMkLst>
            <pc:docMk/>
            <pc:sldMk cId="3841008321" sldId="262"/>
            <ac:spMk id="9" creationId="{C7E988E6-B959-0E2A-B9C1-C9CA9113A2C3}"/>
          </ac:spMkLst>
        </pc:spChg>
        <pc:spChg chg="add mod">
          <ac:chgData name="Anna Esselink" userId="43c342fe8e6f4948" providerId="LiveId" clId="{37397AA3-6FD3-4B89-B6B8-BF37F2799FC2}" dt="2023-06-28T05:59:55.659" v="4207" actId="1076"/>
          <ac:spMkLst>
            <pc:docMk/>
            <pc:sldMk cId="3841008321" sldId="262"/>
            <ac:spMk id="10" creationId="{503B2254-E4C6-CEF0-7FB3-FD657063E5DB}"/>
          </ac:spMkLst>
        </pc:spChg>
        <pc:spChg chg="add mod">
          <ac:chgData name="Anna Esselink" userId="43c342fe8e6f4948" providerId="LiveId" clId="{37397AA3-6FD3-4B89-B6B8-BF37F2799FC2}" dt="2023-06-28T06:00:10.839" v="4212" actId="1076"/>
          <ac:spMkLst>
            <pc:docMk/>
            <pc:sldMk cId="3841008321" sldId="262"/>
            <ac:spMk id="15" creationId="{EDF43113-756A-A6A6-C5BF-9650D3B7BB13}"/>
          </ac:spMkLst>
        </pc:spChg>
        <pc:spChg chg="add mod">
          <ac:chgData name="Anna Esselink" userId="43c342fe8e6f4948" providerId="LiveId" clId="{37397AA3-6FD3-4B89-B6B8-BF37F2799FC2}" dt="2023-06-28T06:03:13.550" v="4309" actId="208"/>
          <ac:spMkLst>
            <pc:docMk/>
            <pc:sldMk cId="3841008321" sldId="262"/>
            <ac:spMk id="24" creationId="{4B1F4DA7-B17E-0B73-818E-BA63EDD6A4D7}"/>
          </ac:spMkLst>
        </pc:spChg>
        <pc:spChg chg="mod">
          <ac:chgData name="Anna Esselink" userId="43c342fe8e6f4948" providerId="LiveId" clId="{37397AA3-6FD3-4B89-B6B8-BF37F2799FC2}" dt="2023-06-27T09:30:57.614" v="315" actId="20577"/>
          <ac:spMkLst>
            <pc:docMk/>
            <pc:sldMk cId="3841008321" sldId="262"/>
            <ac:spMk id="190" creationId="{00000000-0000-0000-0000-000000000000}"/>
          </ac:spMkLst>
        </pc:spChg>
        <pc:spChg chg="del">
          <ac:chgData name="Anna Esselink" userId="43c342fe8e6f4948" providerId="LiveId" clId="{37397AA3-6FD3-4B89-B6B8-BF37F2799FC2}" dt="2023-06-27T10:16:12.842" v="822" actId="478"/>
          <ac:spMkLst>
            <pc:docMk/>
            <pc:sldMk cId="3841008321" sldId="262"/>
            <ac:spMk id="191" creationId="{00000000-0000-0000-0000-000000000000}"/>
          </ac:spMkLst>
        </pc:spChg>
        <pc:picChg chg="add mod modCrop">
          <ac:chgData name="Anna Esselink" userId="43c342fe8e6f4948" providerId="LiveId" clId="{37397AA3-6FD3-4B89-B6B8-BF37F2799FC2}" dt="2023-06-28T05:57:53.961" v="4130" actId="1076"/>
          <ac:picMkLst>
            <pc:docMk/>
            <pc:sldMk cId="3841008321" sldId="262"/>
            <ac:picMk id="3" creationId="{38AFC125-E7A2-A11B-FB4E-A3F51264835B}"/>
          </ac:picMkLst>
        </pc:picChg>
        <pc:picChg chg="add mod modCrop">
          <ac:chgData name="Anna Esselink" userId="43c342fe8e6f4948" providerId="LiveId" clId="{37397AA3-6FD3-4B89-B6B8-BF37F2799FC2}" dt="2023-06-27T10:16:24.554" v="860" actId="1035"/>
          <ac:picMkLst>
            <pc:docMk/>
            <pc:sldMk cId="3841008321" sldId="262"/>
            <ac:picMk id="4" creationId="{E04B80AE-09AC-7FD8-199E-62846BD509E7}"/>
          </ac:picMkLst>
        </pc:picChg>
        <pc:cxnChg chg="add mod ord">
          <ac:chgData name="Anna Esselink" userId="43c342fe8e6f4948" providerId="LiveId" clId="{37397AA3-6FD3-4B89-B6B8-BF37F2799FC2}" dt="2023-06-28T05:58:25.745" v="4166" actId="1037"/>
          <ac:cxnSpMkLst>
            <pc:docMk/>
            <pc:sldMk cId="3841008321" sldId="262"/>
            <ac:cxnSpMk id="6" creationId="{39FE5F5B-3906-E321-FF5C-1F6750569563}"/>
          </ac:cxnSpMkLst>
        </pc:cxnChg>
        <pc:cxnChg chg="add del">
          <ac:chgData name="Anna Esselink" userId="43c342fe8e6f4948" providerId="LiveId" clId="{37397AA3-6FD3-4B89-B6B8-BF37F2799FC2}" dt="2023-06-28T05:57:11.995" v="4105" actId="478"/>
          <ac:cxnSpMkLst>
            <pc:docMk/>
            <pc:sldMk cId="3841008321" sldId="262"/>
            <ac:cxnSpMk id="8" creationId="{CDC4681E-D7B9-10B7-3CF4-B241C4DEA293}"/>
          </ac:cxnSpMkLst>
        </pc:cxnChg>
        <pc:cxnChg chg="add mod">
          <ac:chgData name="Anna Esselink" userId="43c342fe8e6f4948" providerId="LiveId" clId="{37397AA3-6FD3-4B89-B6B8-BF37F2799FC2}" dt="2023-06-28T05:59:35.018" v="4202" actId="14100"/>
          <ac:cxnSpMkLst>
            <pc:docMk/>
            <pc:sldMk cId="3841008321" sldId="262"/>
            <ac:cxnSpMk id="13" creationId="{2AA4C278-1E22-1F6E-55FC-26A6469F9816}"/>
          </ac:cxnSpMkLst>
        </pc:cxnChg>
        <pc:cxnChg chg="add mod">
          <ac:chgData name="Anna Esselink" userId="43c342fe8e6f4948" providerId="LiveId" clId="{37397AA3-6FD3-4B89-B6B8-BF37F2799FC2}" dt="2023-06-28T06:00:36.245" v="4225" actId="14100"/>
          <ac:cxnSpMkLst>
            <pc:docMk/>
            <pc:sldMk cId="3841008321" sldId="262"/>
            <ac:cxnSpMk id="16" creationId="{9A897555-3D98-4F1A-81BB-73A392647290}"/>
          </ac:cxnSpMkLst>
        </pc:cxnChg>
        <pc:cxnChg chg="add mod">
          <ac:chgData name="Anna Esselink" userId="43c342fe8e6f4948" providerId="LiveId" clId="{37397AA3-6FD3-4B89-B6B8-BF37F2799FC2}" dt="2023-06-28T06:01:01.509" v="4243" actId="1035"/>
          <ac:cxnSpMkLst>
            <pc:docMk/>
            <pc:sldMk cId="3841008321" sldId="262"/>
            <ac:cxnSpMk id="19" creationId="{8A382BF4-487E-4988-86E4-8A9F960BC484}"/>
          </ac:cxnSpMkLst>
        </pc:cxnChg>
        <pc:cxnChg chg="add mod">
          <ac:chgData name="Anna Esselink" userId="43c342fe8e6f4948" providerId="LiveId" clId="{37397AA3-6FD3-4B89-B6B8-BF37F2799FC2}" dt="2023-06-28T09:14:04.639" v="5047" actId="1035"/>
          <ac:cxnSpMkLst>
            <pc:docMk/>
            <pc:sldMk cId="3841008321" sldId="262"/>
            <ac:cxnSpMk id="21" creationId="{9FCB3007-0A78-FDB6-825C-868764737689}"/>
          </ac:cxnSpMkLst>
        </pc:cxnChg>
        <pc:cxnChg chg="add mod">
          <ac:chgData name="Anna Esselink" userId="43c342fe8e6f4948" providerId="LiveId" clId="{37397AA3-6FD3-4B89-B6B8-BF37F2799FC2}" dt="2023-06-28T06:01:27.943" v="4305" actId="1037"/>
          <ac:cxnSpMkLst>
            <pc:docMk/>
            <pc:sldMk cId="3841008321" sldId="262"/>
            <ac:cxnSpMk id="23" creationId="{8546C552-A606-0AB6-7FCE-AE58F8A87002}"/>
          </ac:cxnSpMkLst>
        </pc:cxnChg>
        <pc:cxnChg chg="add mod">
          <ac:chgData name="Anna Esselink" userId="43c342fe8e6f4948" providerId="LiveId" clId="{37397AA3-6FD3-4B89-B6B8-BF37F2799FC2}" dt="2023-06-28T06:03:55.663" v="4328" actId="1035"/>
          <ac:cxnSpMkLst>
            <pc:docMk/>
            <pc:sldMk cId="3841008321" sldId="262"/>
            <ac:cxnSpMk id="25" creationId="{166C7605-CA60-ED9E-4E64-6BEDFFEEC6A8}"/>
          </ac:cxnSpMkLst>
        </pc:cxnChg>
      </pc:sldChg>
      <pc:sldChg chg="addSp delSp modSp add mod ord">
        <pc:chgData name="Anna Esselink" userId="43c342fe8e6f4948" providerId="LiveId" clId="{37397AA3-6FD3-4B89-B6B8-BF37F2799FC2}" dt="2023-06-28T10:32:49.559" v="5762"/>
        <pc:sldMkLst>
          <pc:docMk/>
          <pc:sldMk cId="2047807085" sldId="263"/>
        </pc:sldMkLst>
        <pc:spChg chg="add del mod">
          <ac:chgData name="Anna Esselink" userId="43c342fe8e6f4948" providerId="LiveId" clId="{37397AA3-6FD3-4B89-B6B8-BF37F2799FC2}" dt="2023-06-27T13:34:04.927" v="1680"/>
          <ac:spMkLst>
            <pc:docMk/>
            <pc:sldMk cId="2047807085" sldId="263"/>
            <ac:spMk id="2" creationId="{F0CDB171-839B-C21C-3F7A-9FF18F4B281F}"/>
          </ac:spMkLst>
        </pc:spChg>
        <pc:spChg chg="add del mod">
          <ac:chgData name="Anna Esselink" userId="43c342fe8e6f4948" providerId="LiveId" clId="{37397AA3-6FD3-4B89-B6B8-BF37F2799FC2}" dt="2023-06-27T13:34:09.857" v="1682"/>
          <ac:spMkLst>
            <pc:docMk/>
            <pc:sldMk cId="2047807085" sldId="263"/>
            <ac:spMk id="3" creationId="{5E77881A-26AB-4CB5-9E21-A993419762CE}"/>
          </ac:spMkLst>
        </pc:spChg>
        <pc:spChg chg="add del mod">
          <ac:chgData name="Anna Esselink" userId="43c342fe8e6f4948" providerId="LiveId" clId="{37397AA3-6FD3-4B89-B6B8-BF37F2799FC2}" dt="2023-06-27T13:36:45.989" v="1757"/>
          <ac:spMkLst>
            <pc:docMk/>
            <pc:sldMk cId="2047807085" sldId="263"/>
            <ac:spMk id="5" creationId="{51CE5756-711D-313A-CBC3-F9281AEDBFF3}"/>
          </ac:spMkLst>
        </pc:spChg>
        <pc:spChg chg="add mod">
          <ac:chgData name="Anna Esselink" userId="43c342fe8e6f4948" providerId="LiveId" clId="{37397AA3-6FD3-4B89-B6B8-BF37F2799FC2}" dt="2023-06-27T13:44:57.309" v="1758" actId="115"/>
          <ac:spMkLst>
            <pc:docMk/>
            <pc:sldMk cId="2047807085" sldId="263"/>
            <ac:spMk id="6" creationId="{3F91F786-4AA9-3E97-756E-4D4909C7B96D}"/>
          </ac:spMkLst>
        </pc:spChg>
        <pc:spChg chg="add mod">
          <ac:chgData name="Anna Esselink" userId="43c342fe8e6f4948" providerId="LiveId" clId="{37397AA3-6FD3-4B89-B6B8-BF37F2799FC2}" dt="2023-06-27T13:45:02.420" v="1759" actId="115"/>
          <ac:spMkLst>
            <pc:docMk/>
            <pc:sldMk cId="2047807085" sldId="263"/>
            <ac:spMk id="7" creationId="{6F609065-106A-5EAE-39F4-FD3A8786BDAD}"/>
          </ac:spMkLst>
        </pc:spChg>
        <pc:spChg chg="add mod">
          <ac:chgData name="Anna Esselink" userId="43c342fe8e6f4948" providerId="LiveId" clId="{37397AA3-6FD3-4B89-B6B8-BF37F2799FC2}" dt="2023-06-27T15:00:13.467" v="2064" actId="1076"/>
          <ac:spMkLst>
            <pc:docMk/>
            <pc:sldMk cId="2047807085" sldId="263"/>
            <ac:spMk id="8" creationId="{449ADD90-36E4-8138-E296-E5C52E464AB5}"/>
          </ac:spMkLst>
        </pc:spChg>
        <pc:spChg chg="add mod">
          <ac:chgData name="Anna Esselink" userId="43c342fe8e6f4948" providerId="LiveId" clId="{37397AA3-6FD3-4B89-B6B8-BF37F2799FC2}" dt="2023-06-27T15:00:23.851" v="2067" actId="1076"/>
          <ac:spMkLst>
            <pc:docMk/>
            <pc:sldMk cId="2047807085" sldId="263"/>
            <ac:spMk id="9" creationId="{1DE2A55F-6673-27E7-CC49-0AE98FD64DE6}"/>
          </ac:spMkLst>
        </pc:spChg>
        <pc:spChg chg="mod">
          <ac:chgData name="Anna Esselink" userId="43c342fe8e6f4948" providerId="LiveId" clId="{37397AA3-6FD3-4B89-B6B8-BF37F2799FC2}" dt="2023-06-27T13:32:42.662" v="1678" actId="6549"/>
          <ac:spMkLst>
            <pc:docMk/>
            <pc:sldMk cId="2047807085" sldId="263"/>
            <ac:spMk id="190" creationId="{00000000-0000-0000-0000-000000000000}"/>
          </ac:spMkLst>
        </pc:spChg>
        <pc:spChg chg="add del mod">
          <ac:chgData name="Anna Esselink" userId="43c342fe8e6f4948" providerId="LiveId" clId="{37397AA3-6FD3-4B89-B6B8-BF37F2799FC2}" dt="2023-06-27T13:34:37.425" v="1689" actId="478"/>
          <ac:spMkLst>
            <pc:docMk/>
            <pc:sldMk cId="2047807085" sldId="263"/>
            <ac:spMk id="191" creationId="{00000000-0000-0000-0000-000000000000}"/>
          </ac:spMkLst>
        </pc:spChg>
        <pc:picChg chg="add mod modCrop">
          <ac:chgData name="Anna Esselink" userId="43c342fe8e6f4948" providerId="LiveId" clId="{37397AA3-6FD3-4B89-B6B8-BF37F2799FC2}" dt="2023-06-27T13:35:28.857" v="1697" actId="1076"/>
          <ac:picMkLst>
            <pc:docMk/>
            <pc:sldMk cId="2047807085" sldId="263"/>
            <ac:picMk id="4" creationId="{CA259EFB-A0C1-1C85-AA49-B35C3AD63B8A}"/>
          </ac:picMkLst>
        </pc:picChg>
      </pc:sldChg>
      <pc:sldChg chg="addSp delSp modSp add mod delAnim modAnim">
        <pc:chgData name="Anna Esselink" userId="43c342fe8e6f4948" providerId="LiveId" clId="{37397AA3-6FD3-4B89-B6B8-BF37F2799FC2}" dt="2023-06-28T19:22:00.365" v="7108"/>
        <pc:sldMkLst>
          <pc:docMk/>
          <pc:sldMk cId="136170555" sldId="264"/>
        </pc:sldMkLst>
        <pc:spChg chg="add del mod">
          <ac:chgData name="Anna Esselink" userId="43c342fe8e6f4948" providerId="LiveId" clId="{37397AA3-6FD3-4B89-B6B8-BF37F2799FC2}" dt="2023-06-27T15:34:46.876" v="2489" actId="478"/>
          <ac:spMkLst>
            <pc:docMk/>
            <pc:sldMk cId="136170555" sldId="264"/>
            <ac:spMk id="2" creationId="{D5969B14-CFC8-24B1-B7BE-A1852F04826B}"/>
          </ac:spMkLst>
        </pc:spChg>
        <pc:spChg chg="mod">
          <ac:chgData name="Anna Esselink" userId="43c342fe8e6f4948" providerId="LiveId" clId="{37397AA3-6FD3-4B89-B6B8-BF37F2799FC2}" dt="2023-06-28T09:35:16.139" v="5425" actId="20577"/>
          <ac:spMkLst>
            <pc:docMk/>
            <pc:sldMk cId="136170555" sldId="264"/>
            <ac:spMk id="190" creationId="{00000000-0000-0000-0000-000000000000}"/>
          </ac:spMkLst>
        </pc:spChg>
        <pc:spChg chg="mod">
          <ac:chgData name="Anna Esselink" userId="43c342fe8e6f4948" providerId="LiveId" clId="{37397AA3-6FD3-4B89-B6B8-BF37F2799FC2}" dt="2023-06-28T09:35:42.208" v="5458" actId="20577"/>
          <ac:spMkLst>
            <pc:docMk/>
            <pc:sldMk cId="136170555" sldId="264"/>
            <ac:spMk id="191" creationId="{00000000-0000-0000-0000-000000000000}"/>
          </ac:spMkLst>
        </pc:spChg>
        <pc:picChg chg="add del mod">
          <ac:chgData name="Anna Esselink" userId="43c342fe8e6f4948" providerId="LiveId" clId="{37397AA3-6FD3-4B89-B6B8-BF37F2799FC2}" dt="2023-06-28T09:34:37.040" v="5401" actId="478"/>
          <ac:picMkLst>
            <pc:docMk/>
            <pc:sldMk cId="136170555" sldId="264"/>
            <ac:picMk id="3" creationId="{7869E716-F9CA-5181-ED26-A2A408F0A949}"/>
          </ac:picMkLst>
        </pc:picChg>
      </pc:sldChg>
      <pc:sldChg chg="addSp delSp modSp add mod delAnim modAnim">
        <pc:chgData name="Anna Esselink" userId="43c342fe8e6f4948" providerId="LiveId" clId="{37397AA3-6FD3-4B89-B6B8-BF37F2799FC2}" dt="2023-06-28T11:00:49.241" v="5766" actId="1076"/>
        <pc:sldMkLst>
          <pc:docMk/>
          <pc:sldMk cId="1412268597" sldId="265"/>
        </pc:sldMkLst>
        <pc:spChg chg="add del">
          <ac:chgData name="Anna Esselink" userId="43c342fe8e6f4948" providerId="LiveId" clId="{37397AA3-6FD3-4B89-B6B8-BF37F2799FC2}" dt="2023-06-27T11:03:16.156" v="1056"/>
          <ac:spMkLst>
            <pc:docMk/>
            <pc:sldMk cId="1412268597" sldId="265"/>
            <ac:spMk id="2" creationId="{53215EAE-970C-9BE1-522C-D52741CCD981}"/>
          </ac:spMkLst>
        </pc:spChg>
        <pc:spChg chg="add del">
          <ac:chgData name="Anna Esselink" userId="43c342fe8e6f4948" providerId="LiveId" clId="{37397AA3-6FD3-4B89-B6B8-BF37F2799FC2}" dt="2023-06-27T11:03:51.223" v="1060"/>
          <ac:spMkLst>
            <pc:docMk/>
            <pc:sldMk cId="1412268597" sldId="265"/>
            <ac:spMk id="4" creationId="{C8D4C70E-333A-30E1-D337-486D7D6A9C69}"/>
          </ac:spMkLst>
        </pc:spChg>
        <pc:spChg chg="add del mod">
          <ac:chgData name="Anna Esselink" userId="43c342fe8e6f4948" providerId="LiveId" clId="{37397AA3-6FD3-4B89-B6B8-BF37F2799FC2}" dt="2023-06-28T10:02:49.584" v="5696" actId="478"/>
          <ac:spMkLst>
            <pc:docMk/>
            <pc:sldMk cId="1412268597" sldId="265"/>
            <ac:spMk id="14" creationId="{4CC594CB-56D3-64AF-FC85-7CF29E000066}"/>
          </ac:spMkLst>
        </pc:spChg>
        <pc:spChg chg="add del mod">
          <ac:chgData name="Anna Esselink" userId="43c342fe8e6f4948" providerId="LiveId" clId="{37397AA3-6FD3-4B89-B6B8-BF37F2799FC2}" dt="2023-06-28T10:02:38.136" v="5691" actId="478"/>
          <ac:spMkLst>
            <pc:docMk/>
            <pc:sldMk cId="1412268597" sldId="265"/>
            <ac:spMk id="15" creationId="{620EE36F-EB79-CBFC-0BC6-18D5A3A196DC}"/>
          </ac:spMkLst>
        </pc:spChg>
        <pc:spChg chg="add del mod">
          <ac:chgData name="Anna Esselink" userId="43c342fe8e6f4948" providerId="LiveId" clId="{37397AA3-6FD3-4B89-B6B8-BF37F2799FC2}" dt="2023-06-28T10:02:40.704" v="5692" actId="478"/>
          <ac:spMkLst>
            <pc:docMk/>
            <pc:sldMk cId="1412268597" sldId="265"/>
            <ac:spMk id="16" creationId="{F1129D0E-FA08-24F8-EA23-DE8F9C93E817}"/>
          </ac:spMkLst>
        </pc:spChg>
        <pc:spChg chg="mod">
          <ac:chgData name="Anna Esselink" userId="43c342fe8e6f4948" providerId="LiveId" clId="{37397AA3-6FD3-4B89-B6B8-BF37F2799FC2}" dt="2023-06-27T10:53:57.720" v="1008" actId="20577"/>
          <ac:spMkLst>
            <pc:docMk/>
            <pc:sldMk cId="1412268597" sldId="265"/>
            <ac:spMk id="190" creationId="{00000000-0000-0000-0000-000000000000}"/>
          </ac:spMkLst>
        </pc:spChg>
        <pc:picChg chg="add mod modCrop">
          <ac:chgData name="Anna Esselink" userId="43c342fe8e6f4948" providerId="LiveId" clId="{37397AA3-6FD3-4B89-B6B8-BF37F2799FC2}" dt="2023-06-27T22:10:35.114" v="3717" actId="1036"/>
          <ac:picMkLst>
            <pc:docMk/>
            <pc:sldMk cId="1412268597" sldId="265"/>
            <ac:picMk id="3" creationId="{9541F391-FECC-DB57-6DC1-DA41962873F8}"/>
          </ac:picMkLst>
        </pc:picChg>
        <pc:picChg chg="add mod modCrop">
          <ac:chgData name="Anna Esselink" userId="43c342fe8e6f4948" providerId="LiveId" clId="{37397AA3-6FD3-4B89-B6B8-BF37F2799FC2}" dt="2023-06-27T21:42:38.759" v="3591" actId="1076"/>
          <ac:picMkLst>
            <pc:docMk/>
            <pc:sldMk cId="1412268597" sldId="265"/>
            <ac:picMk id="5" creationId="{8D2FE011-3E8A-97C9-EDC3-2BC3E075BA02}"/>
          </ac:picMkLst>
        </pc:picChg>
        <pc:picChg chg="add mod modCrop">
          <ac:chgData name="Anna Esselink" userId="43c342fe8e6f4948" providerId="LiveId" clId="{37397AA3-6FD3-4B89-B6B8-BF37F2799FC2}" dt="2023-06-28T11:00:49.241" v="5766" actId="1076"/>
          <ac:picMkLst>
            <pc:docMk/>
            <pc:sldMk cId="1412268597" sldId="265"/>
            <ac:picMk id="6" creationId="{A174A903-1422-88EE-53FD-B34D77768633}"/>
          </ac:picMkLst>
        </pc:picChg>
        <pc:picChg chg="add mod modCrop">
          <ac:chgData name="Anna Esselink" userId="43c342fe8e6f4948" providerId="LiveId" clId="{37397AA3-6FD3-4B89-B6B8-BF37F2799FC2}" dt="2023-06-27T21:41:25.135" v="3566" actId="1076"/>
          <ac:picMkLst>
            <pc:docMk/>
            <pc:sldMk cId="1412268597" sldId="265"/>
            <ac:picMk id="7" creationId="{C2D47288-7432-E8C2-4D31-034E071F4F9E}"/>
          </ac:picMkLst>
        </pc:picChg>
        <pc:picChg chg="add del mod">
          <ac:chgData name="Anna Esselink" userId="43c342fe8e6f4948" providerId="LiveId" clId="{37397AA3-6FD3-4B89-B6B8-BF37F2799FC2}" dt="2023-06-28T10:02:44.060" v="5694" actId="478"/>
          <ac:picMkLst>
            <pc:docMk/>
            <pc:sldMk cId="1412268597" sldId="265"/>
            <ac:picMk id="9" creationId="{4E2497B8-F4B8-C9D1-7E2B-307823EEE55B}"/>
          </ac:picMkLst>
        </pc:picChg>
        <pc:picChg chg="add del mod">
          <ac:chgData name="Anna Esselink" userId="43c342fe8e6f4948" providerId="LiveId" clId="{37397AA3-6FD3-4B89-B6B8-BF37F2799FC2}" dt="2023-06-28T10:02:34.916" v="5690" actId="478"/>
          <ac:picMkLst>
            <pc:docMk/>
            <pc:sldMk cId="1412268597" sldId="265"/>
            <ac:picMk id="11" creationId="{EB9944B6-6626-E3FE-CEA6-A7F38060693D}"/>
          </ac:picMkLst>
        </pc:picChg>
        <pc:picChg chg="add del mod">
          <ac:chgData name="Anna Esselink" userId="43c342fe8e6f4948" providerId="LiveId" clId="{37397AA3-6FD3-4B89-B6B8-BF37F2799FC2}" dt="2023-06-28T10:02:42.460" v="5693" actId="478"/>
          <ac:picMkLst>
            <pc:docMk/>
            <pc:sldMk cId="1412268597" sldId="265"/>
            <ac:picMk id="13" creationId="{85E42BE5-6C92-41A3-F810-05850FDA10A8}"/>
          </ac:picMkLst>
        </pc:picChg>
        <pc:picChg chg="add mod">
          <ac:chgData name="Anna Esselink" userId="43c342fe8e6f4948" providerId="LiveId" clId="{37397AA3-6FD3-4B89-B6B8-BF37F2799FC2}" dt="2023-06-28T10:23:17.832" v="5723" actId="14100"/>
          <ac:picMkLst>
            <pc:docMk/>
            <pc:sldMk cId="1412268597" sldId="265"/>
            <ac:picMk id="18" creationId="{8ED49589-3049-6624-CA35-C18D9E296D83}"/>
          </ac:picMkLst>
        </pc:picChg>
      </pc:sldChg>
      <pc:sldChg chg="addSp delSp modSp add mod ord">
        <pc:chgData name="Anna Esselink" userId="43c342fe8e6f4948" providerId="LiveId" clId="{37397AA3-6FD3-4B89-B6B8-BF37F2799FC2}" dt="2023-06-27T22:44:44.360" v="3925" actId="20577"/>
        <pc:sldMkLst>
          <pc:docMk/>
          <pc:sldMk cId="2365481464" sldId="266"/>
        </pc:sldMkLst>
        <pc:spChg chg="mod">
          <ac:chgData name="Anna Esselink" userId="43c342fe8e6f4948" providerId="LiveId" clId="{37397AA3-6FD3-4B89-B6B8-BF37F2799FC2}" dt="2023-06-27T12:20:24.656" v="1464" actId="1076"/>
          <ac:spMkLst>
            <pc:docMk/>
            <pc:sldMk cId="2365481464" sldId="266"/>
            <ac:spMk id="190" creationId="{00000000-0000-0000-0000-000000000000}"/>
          </ac:spMkLst>
        </pc:spChg>
        <pc:spChg chg="add del mod">
          <ac:chgData name="Anna Esselink" userId="43c342fe8e6f4948" providerId="LiveId" clId="{37397AA3-6FD3-4B89-B6B8-BF37F2799FC2}" dt="2023-06-27T22:44:44.360" v="3925" actId="20577"/>
          <ac:spMkLst>
            <pc:docMk/>
            <pc:sldMk cId="2365481464" sldId="266"/>
            <ac:spMk id="191" creationId="{00000000-0000-0000-0000-000000000000}"/>
          </ac:spMkLst>
        </pc:spChg>
        <pc:picChg chg="add mod">
          <ac:chgData name="Anna Esselink" userId="43c342fe8e6f4948" providerId="LiveId" clId="{37397AA3-6FD3-4B89-B6B8-BF37F2799FC2}" dt="2023-06-27T22:42:55.626" v="3869" actId="1076"/>
          <ac:picMkLst>
            <pc:docMk/>
            <pc:sldMk cId="2365481464" sldId="266"/>
            <ac:picMk id="3" creationId="{6C9C9AAC-E765-8C94-D999-D4FDF1494466}"/>
          </ac:picMkLst>
        </pc:picChg>
        <pc:picChg chg="add del mod">
          <ac:chgData name="Anna Esselink" userId="43c342fe8e6f4948" providerId="LiveId" clId="{37397AA3-6FD3-4B89-B6B8-BF37F2799FC2}" dt="2023-06-27T12:53:15.228" v="1591" actId="478"/>
          <ac:picMkLst>
            <pc:docMk/>
            <pc:sldMk cId="2365481464" sldId="266"/>
            <ac:picMk id="5" creationId="{3F9CBF77-2C9A-1851-46E6-8AA18863AC62}"/>
          </ac:picMkLst>
        </pc:picChg>
        <pc:picChg chg="add mod">
          <ac:chgData name="Anna Esselink" userId="43c342fe8e6f4948" providerId="LiveId" clId="{37397AA3-6FD3-4B89-B6B8-BF37F2799FC2}" dt="2023-06-27T22:44:35.033" v="3922" actId="1035"/>
          <ac:picMkLst>
            <pc:docMk/>
            <pc:sldMk cId="2365481464" sldId="266"/>
            <ac:picMk id="7" creationId="{4792802F-C606-9771-45C8-858F448B6778}"/>
          </ac:picMkLst>
        </pc:picChg>
        <pc:picChg chg="add mod">
          <ac:chgData name="Anna Esselink" userId="43c342fe8e6f4948" providerId="LiveId" clId="{37397AA3-6FD3-4B89-B6B8-BF37F2799FC2}" dt="2023-06-27T22:44:20.541" v="3914" actId="1076"/>
          <ac:picMkLst>
            <pc:docMk/>
            <pc:sldMk cId="2365481464" sldId="266"/>
            <ac:picMk id="9" creationId="{160D5249-51BC-B064-1E06-FAE4AF3DD69F}"/>
          </ac:picMkLst>
        </pc:picChg>
        <pc:picChg chg="add del">
          <ac:chgData name="Anna Esselink" userId="43c342fe8e6f4948" providerId="LiveId" clId="{37397AA3-6FD3-4B89-B6B8-BF37F2799FC2}" dt="2023-06-27T22:43:01.494" v="3874" actId="22"/>
          <ac:picMkLst>
            <pc:docMk/>
            <pc:sldMk cId="2365481464" sldId="266"/>
            <ac:picMk id="11" creationId="{1ECC0F21-1622-761E-72E9-3477C2021223}"/>
          </ac:picMkLst>
        </pc:picChg>
        <pc:picChg chg="add mod">
          <ac:chgData name="Anna Esselink" userId="43c342fe8e6f4948" providerId="LiveId" clId="{37397AA3-6FD3-4B89-B6B8-BF37F2799FC2}" dt="2023-06-27T22:43:54.133" v="3913" actId="1035"/>
          <ac:picMkLst>
            <pc:docMk/>
            <pc:sldMk cId="2365481464" sldId="266"/>
            <ac:picMk id="13" creationId="{F9B61894-7524-1E72-6BDA-8174DE5C6B2B}"/>
          </ac:picMkLst>
        </pc:picChg>
      </pc:sldChg>
      <pc:sldChg chg="addSp modSp add mod">
        <pc:chgData name="Anna Esselink" userId="43c342fe8e6f4948" providerId="LiveId" clId="{37397AA3-6FD3-4B89-B6B8-BF37F2799FC2}" dt="2023-06-28T19:00:07.700" v="6901" actId="1076"/>
        <pc:sldMkLst>
          <pc:docMk/>
          <pc:sldMk cId="499258140" sldId="267"/>
        </pc:sldMkLst>
        <pc:spChg chg="mod">
          <ac:chgData name="Anna Esselink" userId="43c342fe8e6f4948" providerId="LiveId" clId="{37397AA3-6FD3-4B89-B6B8-BF37F2799FC2}" dt="2023-06-27T10:52:52.343" v="962" actId="20577"/>
          <ac:spMkLst>
            <pc:docMk/>
            <pc:sldMk cId="499258140" sldId="267"/>
            <ac:spMk id="190" creationId="{00000000-0000-0000-0000-000000000000}"/>
          </ac:spMkLst>
        </pc:spChg>
        <pc:picChg chg="add mod">
          <ac:chgData name="Anna Esselink" userId="43c342fe8e6f4948" providerId="LiveId" clId="{37397AA3-6FD3-4B89-B6B8-BF37F2799FC2}" dt="2023-06-27T16:15:32.621" v="2888" actId="1076"/>
          <ac:picMkLst>
            <pc:docMk/>
            <pc:sldMk cId="499258140" sldId="267"/>
            <ac:picMk id="3" creationId="{2C22F075-C6FA-E50C-CB74-39B730BD11E0}"/>
          </ac:picMkLst>
        </pc:picChg>
        <pc:picChg chg="add mod">
          <ac:chgData name="Anna Esselink" userId="43c342fe8e6f4948" providerId="LiveId" clId="{37397AA3-6FD3-4B89-B6B8-BF37F2799FC2}" dt="2023-06-28T19:00:07.700" v="6901" actId="1076"/>
          <ac:picMkLst>
            <pc:docMk/>
            <pc:sldMk cId="499258140" sldId="267"/>
            <ac:picMk id="5" creationId="{2F2BF2F2-D10C-3CEF-357A-8EFEBC3B9A51}"/>
          </ac:picMkLst>
        </pc:picChg>
        <pc:picChg chg="add mod">
          <ac:chgData name="Anna Esselink" userId="43c342fe8e6f4948" providerId="LiveId" clId="{37397AA3-6FD3-4B89-B6B8-BF37F2799FC2}" dt="2023-06-27T16:35:10.332" v="3258" actId="1076"/>
          <ac:picMkLst>
            <pc:docMk/>
            <pc:sldMk cId="499258140" sldId="267"/>
            <ac:picMk id="7" creationId="{8D5B7A8E-A113-266A-D4A4-4718ECA1F4E3}"/>
          </ac:picMkLst>
        </pc:picChg>
        <pc:picChg chg="add mod">
          <ac:chgData name="Anna Esselink" userId="43c342fe8e6f4948" providerId="LiveId" clId="{37397AA3-6FD3-4B89-B6B8-BF37F2799FC2}" dt="2023-06-28T19:00:05.643" v="6900" actId="1076"/>
          <ac:picMkLst>
            <pc:docMk/>
            <pc:sldMk cId="499258140" sldId="267"/>
            <ac:picMk id="9" creationId="{924DA43E-76C1-EE4F-72FC-3C8FD7D2D94B}"/>
          </ac:picMkLst>
        </pc:picChg>
      </pc:sldChg>
      <pc:sldChg chg="addSp delSp modSp add mod ord modShow">
        <pc:chgData name="Anna Esselink" userId="43c342fe8e6f4948" providerId="LiveId" clId="{37397AA3-6FD3-4B89-B6B8-BF37F2799FC2}" dt="2023-06-28T21:55:41.913" v="7287" actId="729"/>
        <pc:sldMkLst>
          <pc:docMk/>
          <pc:sldMk cId="3296486780" sldId="268"/>
        </pc:sldMkLst>
        <pc:spChg chg="add del">
          <ac:chgData name="Anna Esselink" userId="43c342fe8e6f4948" providerId="LiveId" clId="{37397AA3-6FD3-4B89-B6B8-BF37F2799FC2}" dt="2023-06-27T11:13:56.781" v="1234"/>
          <ac:spMkLst>
            <pc:docMk/>
            <pc:sldMk cId="3296486780" sldId="268"/>
            <ac:spMk id="2" creationId="{0E7A5C38-D3FE-DC93-9EEC-0438D84B2015}"/>
          </ac:spMkLst>
        </pc:spChg>
        <pc:spChg chg="mod">
          <ac:chgData name="Anna Esselink" userId="43c342fe8e6f4948" providerId="LiveId" clId="{37397AA3-6FD3-4B89-B6B8-BF37F2799FC2}" dt="2023-06-27T10:54:19.853" v="1020" actId="20577"/>
          <ac:spMkLst>
            <pc:docMk/>
            <pc:sldMk cId="3296486780" sldId="268"/>
            <ac:spMk id="190" creationId="{00000000-0000-0000-0000-000000000000}"/>
          </ac:spMkLst>
        </pc:spChg>
        <pc:picChg chg="add mod">
          <ac:chgData name="Anna Esselink" userId="43c342fe8e6f4948" providerId="LiveId" clId="{37397AA3-6FD3-4B89-B6B8-BF37F2799FC2}" dt="2023-06-27T11:14:09.181" v="1238" actId="1076"/>
          <ac:picMkLst>
            <pc:docMk/>
            <pc:sldMk cId="3296486780" sldId="268"/>
            <ac:picMk id="3" creationId="{74FBE180-3D0E-C843-5C0B-1CBDB90074E0}"/>
          </ac:picMkLst>
        </pc:picChg>
      </pc:sldChg>
      <pc:sldChg chg="addSp delSp modSp add mod ord modAnim modShow">
        <pc:chgData name="Anna Esselink" userId="43c342fe8e6f4948" providerId="LiveId" clId="{37397AA3-6FD3-4B89-B6B8-BF37F2799FC2}" dt="2023-06-28T21:55:46.552" v="7288" actId="729"/>
        <pc:sldMkLst>
          <pc:docMk/>
          <pc:sldMk cId="2486792357" sldId="269"/>
        </pc:sldMkLst>
        <pc:spChg chg="add del">
          <ac:chgData name="Anna Esselink" userId="43c342fe8e6f4948" providerId="LiveId" clId="{37397AA3-6FD3-4B89-B6B8-BF37F2799FC2}" dt="2023-06-27T11:14:33.184" v="1240"/>
          <ac:spMkLst>
            <pc:docMk/>
            <pc:sldMk cId="2486792357" sldId="269"/>
            <ac:spMk id="2" creationId="{D86D473C-E646-B490-18CD-0D6C460CF896}"/>
          </ac:spMkLst>
        </pc:spChg>
        <pc:spChg chg="add del">
          <ac:chgData name="Anna Esselink" userId="43c342fe8e6f4948" providerId="LiveId" clId="{37397AA3-6FD3-4B89-B6B8-BF37F2799FC2}" dt="2023-06-27T11:14:47.059" v="1244"/>
          <ac:spMkLst>
            <pc:docMk/>
            <pc:sldMk cId="2486792357" sldId="269"/>
            <ac:spMk id="4" creationId="{EA00D5F3-9B6D-114B-8D75-0116C1DC4647}"/>
          </ac:spMkLst>
        </pc:spChg>
        <pc:spChg chg="add mod">
          <ac:chgData name="Anna Esselink" userId="43c342fe8e6f4948" providerId="LiveId" clId="{37397AA3-6FD3-4B89-B6B8-BF37F2799FC2}" dt="2023-06-27T12:11:23.426" v="1453" actId="1076"/>
          <ac:spMkLst>
            <pc:docMk/>
            <pc:sldMk cId="2486792357" sldId="269"/>
            <ac:spMk id="6" creationId="{1CA2E74C-E355-5226-1BEB-C62FA41E2DA9}"/>
          </ac:spMkLst>
        </pc:spChg>
        <pc:spChg chg="mod">
          <ac:chgData name="Anna Esselink" userId="43c342fe8e6f4948" providerId="LiveId" clId="{37397AA3-6FD3-4B89-B6B8-BF37F2799FC2}" dt="2023-06-27T10:54:57.128" v="1033" actId="20577"/>
          <ac:spMkLst>
            <pc:docMk/>
            <pc:sldMk cId="2486792357" sldId="269"/>
            <ac:spMk id="190" creationId="{00000000-0000-0000-0000-000000000000}"/>
          </ac:spMkLst>
        </pc:spChg>
        <pc:picChg chg="add mod">
          <ac:chgData name="Anna Esselink" userId="43c342fe8e6f4948" providerId="LiveId" clId="{37397AA3-6FD3-4B89-B6B8-BF37F2799FC2}" dt="2023-06-27T11:14:55.195" v="1247" actId="14100"/>
          <ac:picMkLst>
            <pc:docMk/>
            <pc:sldMk cId="2486792357" sldId="269"/>
            <ac:picMk id="3" creationId="{50367533-F163-029D-4897-23B5CC921EA5}"/>
          </ac:picMkLst>
        </pc:picChg>
        <pc:picChg chg="add mod">
          <ac:chgData name="Anna Esselink" userId="43c342fe8e6f4948" providerId="LiveId" clId="{37397AA3-6FD3-4B89-B6B8-BF37F2799FC2}" dt="2023-06-27T11:15:13.845" v="1250" actId="1076"/>
          <ac:picMkLst>
            <pc:docMk/>
            <pc:sldMk cId="2486792357" sldId="269"/>
            <ac:picMk id="5" creationId="{F2372702-01F7-C665-8987-B247F6F50F43}"/>
          </ac:picMkLst>
        </pc:picChg>
      </pc:sldChg>
      <pc:sldChg chg="addSp delSp modSp add mod delAnim modAnim">
        <pc:chgData name="Anna Esselink" userId="43c342fe8e6f4948" providerId="LiveId" clId="{37397AA3-6FD3-4B89-B6B8-BF37F2799FC2}" dt="2023-06-28T11:01:16.279" v="5769" actId="478"/>
        <pc:sldMkLst>
          <pc:docMk/>
          <pc:sldMk cId="2782497910" sldId="270"/>
        </pc:sldMkLst>
        <pc:spChg chg="add del">
          <ac:chgData name="Anna Esselink" userId="43c342fe8e6f4948" providerId="LiveId" clId="{37397AA3-6FD3-4B89-B6B8-BF37F2799FC2}" dt="2023-06-27T11:15:58.367" v="1252"/>
          <ac:spMkLst>
            <pc:docMk/>
            <pc:sldMk cId="2782497910" sldId="270"/>
            <ac:spMk id="2" creationId="{FEC7CACA-972F-6C39-F1AD-DB9C22FD5580}"/>
          </ac:spMkLst>
        </pc:spChg>
        <pc:spChg chg="add del">
          <ac:chgData name="Anna Esselink" userId="43c342fe8e6f4948" providerId="LiveId" clId="{37397AA3-6FD3-4B89-B6B8-BF37F2799FC2}" dt="2023-06-27T11:17:22.367" v="1260"/>
          <ac:spMkLst>
            <pc:docMk/>
            <pc:sldMk cId="2782497910" sldId="270"/>
            <ac:spMk id="4" creationId="{E6C7FAB1-A2A6-E6B7-D804-EEC447569981}"/>
          </ac:spMkLst>
        </pc:spChg>
        <pc:spChg chg="add del mod ord">
          <ac:chgData name="Anna Esselink" userId="43c342fe8e6f4948" providerId="LiveId" clId="{37397AA3-6FD3-4B89-B6B8-BF37F2799FC2}" dt="2023-06-28T10:04:09.876" v="5698" actId="478"/>
          <ac:spMkLst>
            <pc:docMk/>
            <pc:sldMk cId="2782497910" sldId="270"/>
            <ac:spMk id="7" creationId="{4FCCC584-ECA1-3B60-F021-729B1C0430A4}"/>
          </ac:spMkLst>
        </pc:spChg>
        <pc:spChg chg="mod">
          <ac:chgData name="Anna Esselink" userId="43c342fe8e6f4948" providerId="LiveId" clId="{37397AA3-6FD3-4B89-B6B8-BF37F2799FC2}" dt="2023-06-27T11:02:13.816" v="1036" actId="20577"/>
          <ac:spMkLst>
            <pc:docMk/>
            <pc:sldMk cId="2782497910" sldId="270"/>
            <ac:spMk id="190" creationId="{00000000-0000-0000-0000-000000000000}"/>
          </ac:spMkLst>
        </pc:spChg>
        <pc:spChg chg="del">
          <ac:chgData name="Anna Esselink" userId="43c342fe8e6f4948" providerId="LiveId" clId="{37397AA3-6FD3-4B89-B6B8-BF37F2799FC2}" dt="2023-06-28T11:01:16.279" v="5769" actId="478"/>
          <ac:spMkLst>
            <pc:docMk/>
            <pc:sldMk cId="2782497910" sldId="270"/>
            <ac:spMk id="191" creationId="{00000000-0000-0000-0000-000000000000}"/>
          </ac:spMkLst>
        </pc:spChg>
        <pc:picChg chg="add mod modCrop">
          <ac:chgData name="Anna Esselink" userId="43c342fe8e6f4948" providerId="LiveId" clId="{37397AA3-6FD3-4B89-B6B8-BF37F2799FC2}" dt="2023-06-27T11:20:09.216" v="1270" actId="732"/>
          <ac:picMkLst>
            <pc:docMk/>
            <pc:sldMk cId="2782497910" sldId="270"/>
            <ac:picMk id="3" creationId="{76854A32-D66C-9B72-1EAF-1E1B2963B673}"/>
          </ac:picMkLst>
        </pc:picChg>
        <pc:picChg chg="add del mod ord modCrop">
          <ac:chgData name="Anna Esselink" userId="43c342fe8e6f4948" providerId="LiveId" clId="{37397AA3-6FD3-4B89-B6B8-BF37F2799FC2}" dt="2023-06-28T10:04:07.339" v="5697" actId="478"/>
          <ac:picMkLst>
            <pc:docMk/>
            <pc:sldMk cId="2782497910" sldId="270"/>
            <ac:picMk id="5" creationId="{E11066D0-B3AE-E944-EDCF-6C518E29FB5F}"/>
          </ac:picMkLst>
        </pc:picChg>
        <pc:picChg chg="add mod modCrop">
          <ac:chgData name="Anna Esselink" userId="43c342fe8e6f4948" providerId="LiveId" clId="{37397AA3-6FD3-4B89-B6B8-BF37F2799FC2}" dt="2023-06-27T11:20:54.539" v="1277" actId="732"/>
          <ac:picMkLst>
            <pc:docMk/>
            <pc:sldMk cId="2782497910" sldId="270"/>
            <ac:picMk id="6" creationId="{5F219CCD-9600-7A08-A10B-4633F8E0432E}"/>
          </ac:picMkLst>
        </pc:picChg>
        <pc:picChg chg="add mod">
          <ac:chgData name="Anna Esselink" userId="43c342fe8e6f4948" providerId="LiveId" clId="{37397AA3-6FD3-4B89-B6B8-BF37F2799FC2}" dt="2023-06-28T10:23:37.788" v="5741" actId="1035"/>
          <ac:picMkLst>
            <pc:docMk/>
            <pc:sldMk cId="2782497910" sldId="270"/>
            <ac:picMk id="9" creationId="{1FC24FA7-7C7E-2BAE-A829-2ABCB83F9521}"/>
          </ac:picMkLst>
        </pc:picChg>
        <pc:picChg chg="add del mod">
          <ac:chgData name="Anna Esselink" userId="43c342fe8e6f4948" providerId="LiveId" clId="{37397AA3-6FD3-4B89-B6B8-BF37F2799FC2}" dt="2023-06-28T10:22:43.731" v="5718"/>
          <ac:picMkLst>
            <pc:docMk/>
            <pc:sldMk cId="2782497910" sldId="270"/>
            <ac:picMk id="10" creationId="{444568C3-D8FD-CDF2-3BFF-6DEE18099E4C}"/>
          </ac:picMkLst>
        </pc:picChg>
      </pc:sldChg>
      <pc:sldChg chg="addSp delSp modSp add mod ord modAnim modShow">
        <pc:chgData name="Anna Esselink" userId="43c342fe8e6f4948" providerId="LiveId" clId="{37397AA3-6FD3-4B89-B6B8-BF37F2799FC2}" dt="2023-06-28T21:55:53.540" v="7289" actId="729"/>
        <pc:sldMkLst>
          <pc:docMk/>
          <pc:sldMk cId="4040935263" sldId="271"/>
        </pc:sldMkLst>
        <pc:spChg chg="add del">
          <ac:chgData name="Anna Esselink" userId="43c342fe8e6f4948" providerId="LiveId" clId="{37397AA3-6FD3-4B89-B6B8-BF37F2799FC2}" dt="2023-06-27T12:04:05.440" v="1356"/>
          <ac:spMkLst>
            <pc:docMk/>
            <pc:sldMk cId="4040935263" sldId="271"/>
            <ac:spMk id="2" creationId="{FDDD7B67-BDFD-81B7-478F-A9895F1618A5}"/>
          </ac:spMkLst>
        </pc:spChg>
        <pc:spChg chg="add del">
          <ac:chgData name="Anna Esselink" userId="43c342fe8e6f4948" providerId="LiveId" clId="{37397AA3-6FD3-4B89-B6B8-BF37F2799FC2}" dt="2023-06-27T12:05:05.643" v="1364"/>
          <ac:spMkLst>
            <pc:docMk/>
            <pc:sldMk cId="4040935263" sldId="271"/>
            <ac:spMk id="4" creationId="{D5B32FCD-AB40-660C-3905-065E78623829}"/>
          </ac:spMkLst>
        </pc:spChg>
        <pc:spChg chg="add mod">
          <ac:chgData name="Anna Esselink" userId="43c342fe8e6f4948" providerId="LiveId" clId="{37397AA3-6FD3-4B89-B6B8-BF37F2799FC2}" dt="2023-06-27T12:07:56.747" v="1389" actId="1076"/>
          <ac:spMkLst>
            <pc:docMk/>
            <pc:sldMk cId="4040935263" sldId="271"/>
            <ac:spMk id="6" creationId="{2171C0DD-8053-783E-6B37-9C183EFF7F81}"/>
          </ac:spMkLst>
        </pc:spChg>
        <pc:spChg chg="mod">
          <ac:chgData name="Anna Esselink" userId="43c342fe8e6f4948" providerId="LiveId" clId="{37397AA3-6FD3-4B89-B6B8-BF37F2799FC2}" dt="2023-06-27T11:02:22.448" v="1054" actId="20577"/>
          <ac:spMkLst>
            <pc:docMk/>
            <pc:sldMk cId="4040935263" sldId="271"/>
            <ac:spMk id="190" creationId="{00000000-0000-0000-0000-000000000000}"/>
          </ac:spMkLst>
        </pc:spChg>
        <pc:spChg chg="del">
          <ac:chgData name="Anna Esselink" userId="43c342fe8e6f4948" providerId="LiveId" clId="{37397AA3-6FD3-4B89-B6B8-BF37F2799FC2}" dt="2023-06-27T12:04:15.958" v="1360" actId="478"/>
          <ac:spMkLst>
            <pc:docMk/>
            <pc:sldMk cId="4040935263" sldId="271"/>
            <ac:spMk id="191" creationId="{00000000-0000-0000-0000-000000000000}"/>
          </ac:spMkLst>
        </pc:spChg>
        <pc:picChg chg="add mod">
          <ac:chgData name="Anna Esselink" userId="43c342fe8e6f4948" providerId="LiveId" clId="{37397AA3-6FD3-4B89-B6B8-BF37F2799FC2}" dt="2023-06-27T12:04:24.472" v="1362" actId="1076"/>
          <ac:picMkLst>
            <pc:docMk/>
            <pc:sldMk cId="4040935263" sldId="271"/>
            <ac:picMk id="3" creationId="{4AD7C4D2-815E-7D8D-24EC-CB6F2EAC6EA5}"/>
          </ac:picMkLst>
        </pc:picChg>
        <pc:picChg chg="add mod ord modCrop">
          <ac:chgData name="Anna Esselink" userId="43c342fe8e6f4948" providerId="LiveId" clId="{37397AA3-6FD3-4B89-B6B8-BF37F2799FC2}" dt="2023-06-27T12:07:49.482" v="1388" actId="1076"/>
          <ac:picMkLst>
            <pc:docMk/>
            <pc:sldMk cId="4040935263" sldId="271"/>
            <ac:picMk id="5" creationId="{3BB37710-63F6-6D81-FEC5-7EC1EC1C9A2D}"/>
          </ac:picMkLst>
        </pc:picChg>
      </pc:sldChg>
      <pc:sldChg chg="addSp delSp modSp add mod delAnim modAnim">
        <pc:chgData name="Anna Esselink" userId="43c342fe8e6f4948" providerId="LiveId" clId="{37397AA3-6FD3-4B89-B6B8-BF37F2799FC2}" dt="2023-06-28T11:38:33.125" v="6072" actId="1037"/>
        <pc:sldMkLst>
          <pc:docMk/>
          <pc:sldMk cId="2228813080" sldId="272"/>
        </pc:sldMkLst>
        <pc:spChg chg="add del mod">
          <ac:chgData name="Anna Esselink" userId="43c342fe8e6f4948" providerId="LiveId" clId="{37397AA3-6FD3-4B89-B6B8-BF37F2799FC2}" dt="2023-06-27T12:38:33.730" v="1523" actId="478"/>
          <ac:spMkLst>
            <pc:docMk/>
            <pc:sldMk cId="2228813080" sldId="272"/>
            <ac:spMk id="4" creationId="{50E1D67D-BD89-6CC5-9DF3-B48B07D0A50A}"/>
          </ac:spMkLst>
        </pc:spChg>
        <pc:spChg chg="add del">
          <ac:chgData name="Anna Esselink" userId="43c342fe8e6f4948" providerId="LiveId" clId="{37397AA3-6FD3-4B89-B6B8-BF37F2799FC2}" dt="2023-06-27T12:38:28.416" v="1520"/>
          <ac:spMkLst>
            <pc:docMk/>
            <pc:sldMk cId="2228813080" sldId="272"/>
            <ac:spMk id="5" creationId="{98414431-6989-6C09-78DC-0380FB8C5F7C}"/>
          </ac:spMkLst>
        </pc:spChg>
        <pc:spChg chg="add del mod">
          <ac:chgData name="Anna Esselink" userId="43c342fe8e6f4948" providerId="LiveId" clId="{37397AA3-6FD3-4B89-B6B8-BF37F2799FC2}" dt="2023-06-28T11:23:11.607" v="6004" actId="478"/>
          <ac:spMkLst>
            <pc:docMk/>
            <pc:sldMk cId="2228813080" sldId="272"/>
            <ac:spMk id="7" creationId="{A089F2DB-53D8-9E44-F975-4B60BCF428E8}"/>
          </ac:spMkLst>
        </pc:spChg>
        <pc:spChg chg="mod">
          <ac:chgData name="Anna Esselink" userId="43c342fe8e6f4948" providerId="LiveId" clId="{37397AA3-6FD3-4B89-B6B8-BF37F2799FC2}" dt="2023-06-27T12:38:18.633" v="1517" actId="20577"/>
          <ac:spMkLst>
            <pc:docMk/>
            <pc:sldMk cId="2228813080" sldId="272"/>
            <ac:spMk id="190" creationId="{00000000-0000-0000-0000-000000000000}"/>
          </ac:spMkLst>
        </pc:spChg>
        <pc:spChg chg="del">
          <ac:chgData name="Anna Esselink" userId="43c342fe8e6f4948" providerId="LiveId" clId="{37397AA3-6FD3-4B89-B6B8-BF37F2799FC2}" dt="2023-06-27T12:32:23.791" v="1501" actId="478"/>
          <ac:spMkLst>
            <pc:docMk/>
            <pc:sldMk cId="2228813080" sldId="272"/>
            <ac:spMk id="191" creationId="{00000000-0000-0000-0000-000000000000}"/>
          </ac:spMkLst>
        </pc:spChg>
        <pc:picChg chg="del">
          <ac:chgData name="Anna Esselink" userId="43c342fe8e6f4948" providerId="LiveId" clId="{37397AA3-6FD3-4B89-B6B8-BF37F2799FC2}" dt="2023-06-27T12:32:20.895" v="1500" actId="478"/>
          <ac:picMkLst>
            <pc:docMk/>
            <pc:sldMk cId="2228813080" sldId="272"/>
            <ac:picMk id="3" creationId="{6C9C9AAC-E765-8C94-D999-D4FDF1494466}"/>
          </ac:picMkLst>
        </pc:picChg>
        <pc:picChg chg="add del mod">
          <ac:chgData name="Anna Esselink" userId="43c342fe8e6f4948" providerId="LiveId" clId="{37397AA3-6FD3-4B89-B6B8-BF37F2799FC2}" dt="2023-06-27T13:05:32.816" v="1597" actId="478"/>
          <ac:picMkLst>
            <pc:docMk/>
            <pc:sldMk cId="2228813080" sldId="272"/>
            <ac:picMk id="6" creationId="{9B38FEF2-4FE6-5D1D-2D65-113302D1C952}"/>
          </ac:picMkLst>
        </pc:picChg>
        <pc:picChg chg="add del mod">
          <ac:chgData name="Anna Esselink" userId="43c342fe8e6f4948" providerId="LiveId" clId="{37397AA3-6FD3-4B89-B6B8-BF37F2799FC2}" dt="2023-06-28T11:23:14.298" v="6005" actId="478"/>
          <ac:picMkLst>
            <pc:docMk/>
            <pc:sldMk cId="2228813080" sldId="272"/>
            <ac:picMk id="9" creationId="{D0B0138F-5735-4AAF-A7FC-E9CADBCDC712}"/>
          </ac:picMkLst>
        </pc:picChg>
        <pc:picChg chg="add del mod">
          <ac:chgData name="Anna Esselink" userId="43c342fe8e6f4948" providerId="LiveId" clId="{37397AA3-6FD3-4B89-B6B8-BF37F2799FC2}" dt="2023-06-28T11:38:13.118" v="6064" actId="478"/>
          <ac:picMkLst>
            <pc:docMk/>
            <pc:sldMk cId="2228813080" sldId="272"/>
            <ac:picMk id="11" creationId="{71E51D25-FE1D-7760-2F44-725F9158535F}"/>
          </ac:picMkLst>
        </pc:picChg>
        <pc:picChg chg="add mod">
          <ac:chgData name="Anna Esselink" userId="43c342fe8e6f4948" providerId="LiveId" clId="{37397AA3-6FD3-4B89-B6B8-BF37F2799FC2}" dt="2023-06-28T11:38:33.125" v="6072" actId="1037"/>
          <ac:picMkLst>
            <pc:docMk/>
            <pc:sldMk cId="2228813080" sldId="272"/>
            <ac:picMk id="13" creationId="{D68A03D6-55B6-48AF-3B44-E5E93FD28CA5}"/>
          </ac:picMkLst>
        </pc:picChg>
        <pc:picChg chg="add mod">
          <ac:chgData name="Anna Esselink" userId="43c342fe8e6f4948" providerId="LiveId" clId="{37397AA3-6FD3-4B89-B6B8-BF37F2799FC2}" dt="2023-06-27T13:05:47.824" v="1601" actId="1076"/>
          <ac:picMkLst>
            <pc:docMk/>
            <pc:sldMk cId="2228813080" sldId="272"/>
            <ac:picMk id="8196" creationId="{646EE6C5-718A-0853-B937-3BD9D3170AAB}"/>
          </ac:picMkLst>
        </pc:picChg>
        <pc:picChg chg="add mod">
          <ac:chgData name="Anna Esselink" userId="43c342fe8e6f4948" providerId="LiveId" clId="{37397AA3-6FD3-4B89-B6B8-BF37F2799FC2}" dt="2023-06-27T13:11:19.827" v="1641" actId="1076"/>
          <ac:picMkLst>
            <pc:docMk/>
            <pc:sldMk cId="2228813080" sldId="272"/>
            <ac:picMk id="8198" creationId="{F6FC3629-C1AD-20DB-6B53-E0BAB9105BD2}"/>
          </ac:picMkLst>
        </pc:picChg>
        <pc:picChg chg="add mod">
          <ac:chgData name="Anna Esselink" userId="43c342fe8e6f4948" providerId="LiveId" clId="{37397AA3-6FD3-4B89-B6B8-BF37F2799FC2}" dt="2023-06-27T13:11:22.388" v="1642" actId="1076"/>
          <ac:picMkLst>
            <pc:docMk/>
            <pc:sldMk cId="2228813080" sldId="272"/>
            <ac:picMk id="8200" creationId="{8DA33461-CEFC-DF41-036E-5A44FB09897C}"/>
          </ac:picMkLst>
        </pc:picChg>
        <pc:picChg chg="add del mod">
          <ac:chgData name="Anna Esselink" userId="43c342fe8e6f4948" providerId="LiveId" clId="{37397AA3-6FD3-4B89-B6B8-BF37F2799FC2}" dt="2023-06-28T10:27:02.679" v="5760" actId="478"/>
          <ac:picMkLst>
            <pc:docMk/>
            <pc:sldMk cId="2228813080" sldId="272"/>
            <ac:picMk id="8202" creationId="{6A920A11-8D87-9BF9-6867-D7FDA3FA07E2}"/>
          </ac:picMkLst>
        </pc:picChg>
      </pc:sldChg>
      <pc:sldChg chg="addSp delSp modSp add mod modAnim">
        <pc:chgData name="Anna Esselink" userId="43c342fe8e6f4948" providerId="LiveId" clId="{37397AA3-6FD3-4B89-B6B8-BF37F2799FC2}" dt="2023-06-28T11:42:41.673" v="6097" actId="1035"/>
        <pc:sldMkLst>
          <pc:docMk/>
          <pc:sldMk cId="86431963" sldId="273"/>
        </pc:sldMkLst>
        <pc:spChg chg="mod">
          <ac:chgData name="Anna Esselink" userId="43c342fe8e6f4948" providerId="LiveId" clId="{37397AA3-6FD3-4B89-B6B8-BF37F2799FC2}" dt="2023-06-27T13:12:40.211" v="1658" actId="20577"/>
          <ac:spMkLst>
            <pc:docMk/>
            <pc:sldMk cId="86431963" sldId="273"/>
            <ac:spMk id="190" creationId="{00000000-0000-0000-0000-000000000000}"/>
          </ac:spMkLst>
        </pc:spChg>
        <pc:picChg chg="add mod modCrop">
          <ac:chgData name="Anna Esselink" userId="43c342fe8e6f4948" providerId="LiveId" clId="{37397AA3-6FD3-4B89-B6B8-BF37F2799FC2}" dt="2023-06-28T11:42:41.673" v="6097" actId="1035"/>
          <ac:picMkLst>
            <pc:docMk/>
            <pc:sldMk cId="86431963" sldId="273"/>
            <ac:picMk id="3" creationId="{8E1EB3C9-5E89-A9C2-5DFF-3F3240841AC8}"/>
          </ac:picMkLst>
        </pc:picChg>
        <pc:picChg chg="del">
          <ac:chgData name="Anna Esselink" userId="43c342fe8e6f4948" providerId="LiveId" clId="{37397AA3-6FD3-4B89-B6B8-BF37F2799FC2}" dt="2023-06-27T13:12:49.771" v="1661" actId="478"/>
          <ac:picMkLst>
            <pc:docMk/>
            <pc:sldMk cId="86431963" sldId="273"/>
            <ac:picMk id="8196" creationId="{646EE6C5-718A-0853-B937-3BD9D3170AAB}"/>
          </ac:picMkLst>
        </pc:picChg>
        <pc:picChg chg="del">
          <ac:chgData name="Anna Esselink" userId="43c342fe8e6f4948" providerId="LiveId" clId="{37397AA3-6FD3-4B89-B6B8-BF37F2799FC2}" dt="2023-06-27T13:12:48.472" v="1660" actId="478"/>
          <ac:picMkLst>
            <pc:docMk/>
            <pc:sldMk cId="86431963" sldId="273"/>
            <ac:picMk id="8198" creationId="{F6FC3629-C1AD-20DB-6B53-E0BAB9105BD2}"/>
          </ac:picMkLst>
        </pc:picChg>
        <pc:picChg chg="del">
          <ac:chgData name="Anna Esselink" userId="43c342fe8e6f4948" providerId="LiveId" clId="{37397AA3-6FD3-4B89-B6B8-BF37F2799FC2}" dt="2023-06-27T13:12:46.333" v="1659" actId="478"/>
          <ac:picMkLst>
            <pc:docMk/>
            <pc:sldMk cId="86431963" sldId="273"/>
            <ac:picMk id="8200" creationId="{8DA33461-CEFC-DF41-036E-5A44FB09897C}"/>
          </ac:picMkLst>
        </pc:picChg>
        <pc:picChg chg="add mod">
          <ac:chgData name="Anna Esselink" userId="43c342fe8e6f4948" providerId="LiveId" clId="{37397AA3-6FD3-4B89-B6B8-BF37F2799FC2}" dt="2023-06-27T13:28:13.281" v="1675" actId="1076"/>
          <ac:picMkLst>
            <pc:docMk/>
            <pc:sldMk cId="86431963" sldId="273"/>
            <ac:picMk id="9218" creationId="{7DC04941-D6AA-243A-18BE-38C83AAEFD3F}"/>
          </ac:picMkLst>
        </pc:picChg>
      </pc:sldChg>
      <pc:sldChg chg="addSp delSp modSp add del mod delAnim modAnim">
        <pc:chgData name="Anna Esselink" userId="43c342fe8e6f4948" providerId="LiveId" clId="{37397AA3-6FD3-4B89-B6B8-BF37F2799FC2}" dt="2023-06-28T10:23:57.949" v="5745" actId="47"/>
        <pc:sldMkLst>
          <pc:docMk/>
          <pc:sldMk cId="1329695275" sldId="274"/>
        </pc:sldMkLst>
        <pc:spChg chg="del">
          <ac:chgData name="Anna Esselink" userId="43c342fe8e6f4948" providerId="LiveId" clId="{37397AA3-6FD3-4B89-B6B8-BF37F2799FC2}" dt="2023-06-27T13:13:43.649" v="1667" actId="478"/>
          <ac:spMkLst>
            <pc:docMk/>
            <pc:sldMk cId="1329695275" sldId="274"/>
            <ac:spMk id="7" creationId="{4FCCC584-ECA1-3B60-F021-729B1C0430A4}"/>
          </ac:spMkLst>
        </pc:spChg>
        <pc:spChg chg="add del mod">
          <ac:chgData name="Anna Esselink" userId="43c342fe8e6f4948" providerId="LiveId" clId="{37397AA3-6FD3-4B89-B6B8-BF37F2799FC2}" dt="2023-06-27T22:24:28.754" v="3764"/>
          <ac:spMkLst>
            <pc:docMk/>
            <pc:sldMk cId="1329695275" sldId="274"/>
            <ac:spMk id="8" creationId="{9EECB4B9-2DF7-0942-39FE-FD830C962CA3}"/>
          </ac:spMkLst>
        </pc:spChg>
        <pc:spChg chg="add del mod">
          <ac:chgData name="Anna Esselink" userId="43c342fe8e6f4948" providerId="LiveId" clId="{37397AA3-6FD3-4B89-B6B8-BF37F2799FC2}" dt="2023-06-28T10:04:31.128" v="5701" actId="478"/>
          <ac:spMkLst>
            <pc:docMk/>
            <pc:sldMk cId="1329695275" sldId="274"/>
            <ac:spMk id="9" creationId="{9C7D4983-EB1F-E140-E0AF-1C66452126B4}"/>
          </ac:spMkLst>
        </pc:spChg>
        <pc:spChg chg="add del mod">
          <ac:chgData name="Anna Esselink" userId="43c342fe8e6f4948" providerId="LiveId" clId="{37397AA3-6FD3-4B89-B6B8-BF37F2799FC2}" dt="2023-06-28T10:04:33.312" v="5702" actId="478"/>
          <ac:spMkLst>
            <pc:docMk/>
            <pc:sldMk cId="1329695275" sldId="274"/>
            <ac:spMk id="10" creationId="{EA8DA0B4-50E1-5B1A-9092-07A5C6CEE7A7}"/>
          </ac:spMkLst>
        </pc:spChg>
        <pc:spChg chg="add del mod">
          <ac:chgData name="Anna Esselink" userId="43c342fe8e6f4948" providerId="LiveId" clId="{37397AA3-6FD3-4B89-B6B8-BF37F2799FC2}" dt="2023-06-28T10:04:36.093" v="5703" actId="478"/>
          <ac:spMkLst>
            <pc:docMk/>
            <pc:sldMk cId="1329695275" sldId="274"/>
            <ac:spMk id="11" creationId="{61F59A9D-6F85-553F-9961-DEE9F066B74C}"/>
          </ac:spMkLst>
        </pc:spChg>
        <pc:spChg chg="add del">
          <ac:chgData name="Anna Esselink" userId="43c342fe8e6f4948" providerId="LiveId" clId="{37397AA3-6FD3-4B89-B6B8-BF37F2799FC2}" dt="2023-06-27T22:24:28.754" v="3764"/>
          <ac:spMkLst>
            <pc:docMk/>
            <pc:sldMk cId="1329695275" sldId="274"/>
            <ac:spMk id="191" creationId="{00000000-0000-0000-0000-000000000000}"/>
          </ac:spMkLst>
        </pc:spChg>
        <pc:picChg chg="del">
          <ac:chgData name="Anna Esselink" userId="43c342fe8e6f4948" providerId="LiveId" clId="{37397AA3-6FD3-4B89-B6B8-BF37F2799FC2}" dt="2023-06-27T13:13:44.909" v="1668" actId="478"/>
          <ac:picMkLst>
            <pc:docMk/>
            <pc:sldMk cId="1329695275" sldId="274"/>
            <ac:picMk id="3" creationId="{76854A32-D66C-9B72-1EAF-1E1B2963B673}"/>
          </ac:picMkLst>
        </pc:picChg>
        <pc:picChg chg="add del mod modCrop">
          <ac:chgData name="Anna Esselink" userId="43c342fe8e6f4948" providerId="LiveId" clId="{37397AA3-6FD3-4B89-B6B8-BF37F2799FC2}" dt="2023-06-28T10:04:23.957" v="5699" actId="478"/>
          <ac:picMkLst>
            <pc:docMk/>
            <pc:sldMk cId="1329695275" sldId="274"/>
            <ac:picMk id="4" creationId="{74CDFD53-C3E4-EDA7-B25A-6EBF37AEC14D}"/>
          </ac:picMkLst>
        </pc:picChg>
        <pc:picChg chg="del">
          <ac:chgData name="Anna Esselink" userId="43c342fe8e6f4948" providerId="LiveId" clId="{37397AA3-6FD3-4B89-B6B8-BF37F2799FC2}" dt="2023-06-27T13:13:40.398" v="1665" actId="478"/>
          <ac:picMkLst>
            <pc:docMk/>
            <pc:sldMk cId="1329695275" sldId="274"/>
            <ac:picMk id="5" creationId="{E11066D0-B3AE-E944-EDCF-6C518E29FB5F}"/>
          </ac:picMkLst>
        </pc:picChg>
        <pc:picChg chg="del">
          <ac:chgData name="Anna Esselink" userId="43c342fe8e6f4948" providerId="LiveId" clId="{37397AA3-6FD3-4B89-B6B8-BF37F2799FC2}" dt="2023-06-27T13:13:42.160" v="1666" actId="478"/>
          <ac:picMkLst>
            <pc:docMk/>
            <pc:sldMk cId="1329695275" sldId="274"/>
            <ac:picMk id="6" creationId="{5F219CCD-9600-7A08-A10B-4633F8E0432E}"/>
          </ac:picMkLst>
        </pc:picChg>
        <pc:picChg chg="add del mod">
          <ac:chgData name="Anna Esselink" userId="43c342fe8e6f4948" providerId="LiveId" clId="{37397AA3-6FD3-4B89-B6B8-BF37F2799FC2}" dt="2023-06-28T10:23:51.807" v="5743" actId="21"/>
          <ac:picMkLst>
            <pc:docMk/>
            <pc:sldMk cId="1329695275" sldId="274"/>
            <ac:picMk id="10242" creationId="{9019D69A-3B9D-4C3F-B2C2-E1119C652C11}"/>
          </ac:picMkLst>
        </pc:picChg>
      </pc:sldChg>
      <pc:sldChg chg="addSp delSp modSp add mod ord modShow">
        <pc:chgData name="Anna Esselink" userId="43c342fe8e6f4948" providerId="LiveId" clId="{37397AA3-6FD3-4B89-B6B8-BF37F2799FC2}" dt="2023-06-28T21:55:39.281" v="7286" actId="729"/>
        <pc:sldMkLst>
          <pc:docMk/>
          <pc:sldMk cId="2189381482" sldId="275"/>
        </pc:sldMkLst>
        <pc:spChg chg="del">
          <ac:chgData name="Anna Esselink" userId="43c342fe8e6f4948" providerId="LiveId" clId="{37397AA3-6FD3-4B89-B6B8-BF37F2799FC2}" dt="2023-06-27T13:58:31.653" v="1836" actId="478"/>
          <ac:spMkLst>
            <pc:docMk/>
            <pc:sldMk cId="2189381482" sldId="275"/>
            <ac:spMk id="6" creationId="{3F91F786-4AA9-3E97-756E-4D4909C7B96D}"/>
          </ac:spMkLst>
        </pc:spChg>
        <pc:spChg chg="del mod">
          <ac:chgData name="Anna Esselink" userId="43c342fe8e6f4948" providerId="LiveId" clId="{37397AA3-6FD3-4B89-B6B8-BF37F2799FC2}" dt="2023-06-27T13:58:28.314" v="1835" actId="478"/>
          <ac:spMkLst>
            <pc:docMk/>
            <pc:sldMk cId="2189381482" sldId="275"/>
            <ac:spMk id="7" creationId="{6F609065-106A-5EAE-39F4-FD3A8786BDAD}"/>
          </ac:spMkLst>
        </pc:spChg>
        <pc:spChg chg="del">
          <ac:chgData name="Anna Esselink" userId="43c342fe8e6f4948" providerId="LiveId" clId="{37397AA3-6FD3-4B89-B6B8-BF37F2799FC2}" dt="2023-06-27T13:58:34.918" v="1837" actId="478"/>
          <ac:spMkLst>
            <pc:docMk/>
            <pc:sldMk cId="2189381482" sldId="275"/>
            <ac:spMk id="8" creationId="{449ADD90-36E4-8138-E296-E5C52E464AB5}"/>
          </ac:spMkLst>
        </pc:spChg>
        <pc:spChg chg="del mod">
          <ac:chgData name="Anna Esselink" userId="43c342fe8e6f4948" providerId="LiveId" clId="{37397AA3-6FD3-4B89-B6B8-BF37F2799FC2}" dt="2023-06-27T13:58:40.545" v="1839" actId="478"/>
          <ac:spMkLst>
            <pc:docMk/>
            <pc:sldMk cId="2189381482" sldId="275"/>
            <ac:spMk id="9" creationId="{1DE2A55F-6673-27E7-CC49-0AE98FD64DE6}"/>
          </ac:spMkLst>
        </pc:spChg>
        <pc:spChg chg="add mod">
          <ac:chgData name="Anna Esselink" userId="43c342fe8e6f4948" providerId="LiveId" clId="{37397AA3-6FD3-4B89-B6B8-BF37F2799FC2}" dt="2023-06-27T14:25:52.919" v="1868" actId="20577"/>
          <ac:spMkLst>
            <pc:docMk/>
            <pc:sldMk cId="2189381482" sldId="275"/>
            <ac:spMk id="13" creationId="{29D09B37-7558-090E-7FA5-E15A4781BA57}"/>
          </ac:spMkLst>
        </pc:spChg>
        <pc:spChg chg="add mod">
          <ac:chgData name="Anna Esselink" userId="43c342fe8e6f4948" providerId="LiveId" clId="{37397AA3-6FD3-4B89-B6B8-BF37F2799FC2}" dt="2023-06-27T14:42:49.455" v="1922" actId="1076"/>
          <ac:spMkLst>
            <pc:docMk/>
            <pc:sldMk cId="2189381482" sldId="275"/>
            <ac:spMk id="16" creationId="{FDD6BA63-C7C9-B35A-0BD9-2AAFF264F25A}"/>
          </ac:spMkLst>
        </pc:spChg>
        <pc:spChg chg="add mod">
          <ac:chgData name="Anna Esselink" userId="43c342fe8e6f4948" providerId="LiveId" clId="{37397AA3-6FD3-4B89-B6B8-BF37F2799FC2}" dt="2023-06-27T14:44:09.278" v="1934" actId="1076"/>
          <ac:spMkLst>
            <pc:docMk/>
            <pc:sldMk cId="2189381482" sldId="275"/>
            <ac:spMk id="17" creationId="{E08E81D4-D4B2-E98F-BDC1-4BA0BAED26DE}"/>
          </ac:spMkLst>
        </pc:spChg>
        <pc:spChg chg="add mod">
          <ac:chgData name="Anna Esselink" userId="43c342fe8e6f4948" providerId="LiveId" clId="{37397AA3-6FD3-4B89-B6B8-BF37F2799FC2}" dt="2023-06-27T14:55:21.957" v="2015" actId="14100"/>
          <ac:spMkLst>
            <pc:docMk/>
            <pc:sldMk cId="2189381482" sldId="275"/>
            <ac:spMk id="18" creationId="{B03E115F-12F1-616E-7FF7-985044007A90}"/>
          </ac:spMkLst>
        </pc:spChg>
        <pc:spChg chg="add del mod">
          <ac:chgData name="Anna Esselink" userId="43c342fe8e6f4948" providerId="LiveId" clId="{37397AA3-6FD3-4B89-B6B8-BF37F2799FC2}" dt="2023-06-27T14:57:03.444" v="2030" actId="478"/>
          <ac:spMkLst>
            <pc:docMk/>
            <pc:sldMk cId="2189381482" sldId="275"/>
            <ac:spMk id="20" creationId="{FB765BA3-83FB-2338-67A9-79140E0498D8}"/>
          </ac:spMkLst>
        </pc:spChg>
        <pc:spChg chg="add mod">
          <ac:chgData name="Anna Esselink" userId="43c342fe8e6f4948" providerId="LiveId" clId="{37397AA3-6FD3-4B89-B6B8-BF37F2799FC2}" dt="2023-06-27T14:58:22.909" v="2061" actId="14100"/>
          <ac:spMkLst>
            <pc:docMk/>
            <pc:sldMk cId="2189381482" sldId="275"/>
            <ac:spMk id="22" creationId="{A70D9970-424F-84AF-A913-469F4FFB8F00}"/>
          </ac:spMkLst>
        </pc:spChg>
        <pc:picChg chg="add mod">
          <ac:chgData name="Anna Esselink" userId="43c342fe8e6f4948" providerId="LiveId" clId="{37397AA3-6FD3-4B89-B6B8-BF37F2799FC2}" dt="2023-06-27T14:25:19.098" v="1851" actId="1076"/>
          <ac:picMkLst>
            <pc:docMk/>
            <pc:sldMk cId="2189381482" sldId="275"/>
            <ac:picMk id="3" creationId="{08B39500-EB6F-6973-8723-3ACAE36BB8D6}"/>
          </ac:picMkLst>
        </pc:picChg>
        <pc:picChg chg="del">
          <ac:chgData name="Anna Esselink" userId="43c342fe8e6f4948" providerId="LiveId" clId="{37397AA3-6FD3-4B89-B6B8-BF37F2799FC2}" dt="2023-06-27T13:58:22.390" v="1833" actId="478"/>
          <ac:picMkLst>
            <pc:docMk/>
            <pc:sldMk cId="2189381482" sldId="275"/>
            <ac:picMk id="4" creationId="{CA259EFB-A0C1-1C85-AA49-B35C3AD63B8A}"/>
          </ac:picMkLst>
        </pc:picChg>
        <pc:picChg chg="add mod">
          <ac:chgData name="Anna Esselink" userId="43c342fe8e6f4948" providerId="LiveId" clId="{37397AA3-6FD3-4B89-B6B8-BF37F2799FC2}" dt="2023-06-27T14:26:42.172" v="1869" actId="1076"/>
          <ac:picMkLst>
            <pc:docMk/>
            <pc:sldMk cId="2189381482" sldId="275"/>
            <ac:picMk id="10" creationId="{DCDC753E-1675-95BC-30DE-C62D4EA1AFCE}"/>
          </ac:picMkLst>
        </pc:picChg>
        <pc:picChg chg="add mod modCrop">
          <ac:chgData name="Anna Esselink" userId="43c342fe8e6f4948" providerId="LiveId" clId="{37397AA3-6FD3-4B89-B6B8-BF37F2799FC2}" dt="2023-06-27T14:54:19.306" v="1970" actId="1076"/>
          <ac:picMkLst>
            <pc:docMk/>
            <pc:sldMk cId="2189381482" sldId="275"/>
            <ac:picMk id="19" creationId="{DB7F668F-8335-DFFB-61B1-0E84A88AD3CE}"/>
          </ac:picMkLst>
        </pc:picChg>
        <pc:picChg chg="add mod modCrop">
          <ac:chgData name="Anna Esselink" userId="43c342fe8e6f4948" providerId="LiveId" clId="{37397AA3-6FD3-4B89-B6B8-BF37F2799FC2}" dt="2023-06-27T14:57:34.087" v="2038" actId="732"/>
          <ac:picMkLst>
            <pc:docMk/>
            <pc:sldMk cId="2189381482" sldId="275"/>
            <ac:picMk id="21" creationId="{A4C7439F-02DE-0502-9AEF-4A5F745A990F}"/>
          </ac:picMkLst>
        </pc:picChg>
        <pc:cxnChg chg="add del">
          <ac:chgData name="Anna Esselink" userId="43c342fe8e6f4948" providerId="LiveId" clId="{37397AA3-6FD3-4B89-B6B8-BF37F2799FC2}" dt="2023-06-27T14:23:34.529" v="1849" actId="11529"/>
          <ac:cxnSpMkLst>
            <pc:docMk/>
            <pc:sldMk cId="2189381482" sldId="275"/>
            <ac:cxnSpMk id="12" creationId="{32144D4E-C502-EBA6-EDF5-1F654ED74EFF}"/>
          </ac:cxnSpMkLst>
        </pc:cxnChg>
        <pc:cxnChg chg="add mod">
          <ac:chgData name="Anna Esselink" userId="43c342fe8e6f4948" providerId="LiveId" clId="{37397AA3-6FD3-4B89-B6B8-BF37F2799FC2}" dt="2023-06-27T14:27:56.593" v="1874"/>
          <ac:cxnSpMkLst>
            <pc:docMk/>
            <pc:sldMk cId="2189381482" sldId="275"/>
            <ac:cxnSpMk id="15" creationId="{3D69E6BE-1650-F36B-BDCF-BAEE618F72AE}"/>
          </ac:cxnSpMkLst>
        </pc:cxnChg>
      </pc:sldChg>
      <pc:sldChg chg="addSp delSp modSp add mod delAnim modAnim chgLayout">
        <pc:chgData name="Anna Esselink" userId="43c342fe8e6f4948" providerId="LiveId" clId="{37397AA3-6FD3-4B89-B6B8-BF37F2799FC2}" dt="2023-06-28T19:25:30.300" v="7156" actId="14100"/>
        <pc:sldMkLst>
          <pc:docMk/>
          <pc:sldMk cId="2494722877" sldId="276"/>
        </pc:sldMkLst>
        <pc:spChg chg="add del mod">
          <ac:chgData name="Anna Esselink" userId="43c342fe8e6f4948" providerId="LiveId" clId="{37397AA3-6FD3-4B89-B6B8-BF37F2799FC2}" dt="2023-06-28T09:16:00.194" v="5088" actId="478"/>
          <ac:spMkLst>
            <pc:docMk/>
            <pc:sldMk cId="2494722877" sldId="276"/>
            <ac:spMk id="2" creationId="{FB0D430D-D35E-E0FD-81A8-498435F88E10}"/>
          </ac:spMkLst>
        </pc:spChg>
        <pc:spChg chg="add del mod">
          <ac:chgData name="Anna Esselink" userId="43c342fe8e6f4948" providerId="LiveId" clId="{37397AA3-6FD3-4B89-B6B8-BF37F2799FC2}" dt="2023-06-28T09:19:38.890" v="5302" actId="478"/>
          <ac:spMkLst>
            <pc:docMk/>
            <pc:sldMk cId="2494722877" sldId="276"/>
            <ac:spMk id="6" creationId="{75C8B77E-6FAF-5284-DF3C-DF8B2368FA00}"/>
          </ac:spMkLst>
        </pc:spChg>
        <pc:spChg chg="add mod ord">
          <ac:chgData name="Anna Esselink" userId="43c342fe8e6f4948" providerId="LiveId" clId="{37397AA3-6FD3-4B89-B6B8-BF37F2799FC2}" dt="2023-06-28T19:25:16.043" v="7146" actId="20577"/>
          <ac:spMkLst>
            <pc:docMk/>
            <pc:sldMk cId="2494722877" sldId="276"/>
            <ac:spMk id="7" creationId="{710ED0FA-1F13-E253-67DB-53BBA826815C}"/>
          </ac:spMkLst>
        </pc:spChg>
        <pc:spChg chg="del mod">
          <ac:chgData name="Anna Esselink" userId="43c342fe8e6f4948" providerId="LiveId" clId="{37397AA3-6FD3-4B89-B6B8-BF37F2799FC2}" dt="2023-06-27T15:04:34.125" v="2071" actId="478"/>
          <ac:spMkLst>
            <pc:docMk/>
            <pc:sldMk cId="2494722877" sldId="276"/>
            <ac:spMk id="13" creationId="{29D09B37-7558-090E-7FA5-E15A4781BA57}"/>
          </ac:spMkLst>
        </pc:spChg>
        <pc:spChg chg="del mod">
          <ac:chgData name="Anna Esselink" userId="43c342fe8e6f4948" providerId="LiveId" clId="{37397AA3-6FD3-4B89-B6B8-BF37F2799FC2}" dt="2023-06-28T09:15:39.009" v="5081" actId="478"/>
          <ac:spMkLst>
            <pc:docMk/>
            <pc:sldMk cId="2494722877" sldId="276"/>
            <ac:spMk id="16" creationId="{FDD6BA63-C7C9-B35A-0BD9-2AAFF264F25A}"/>
          </ac:spMkLst>
        </pc:spChg>
        <pc:spChg chg="del">
          <ac:chgData name="Anna Esselink" userId="43c342fe8e6f4948" providerId="LiveId" clId="{37397AA3-6FD3-4B89-B6B8-BF37F2799FC2}" dt="2023-06-27T15:04:53.044" v="2076" actId="478"/>
          <ac:spMkLst>
            <pc:docMk/>
            <pc:sldMk cId="2494722877" sldId="276"/>
            <ac:spMk id="17" creationId="{E08E81D4-D4B2-E98F-BDC1-4BA0BAED26DE}"/>
          </ac:spMkLst>
        </pc:spChg>
        <pc:spChg chg="del mod">
          <ac:chgData name="Anna Esselink" userId="43c342fe8e6f4948" providerId="LiveId" clId="{37397AA3-6FD3-4B89-B6B8-BF37F2799FC2}" dt="2023-06-28T09:17:01.802" v="5102" actId="478"/>
          <ac:spMkLst>
            <pc:docMk/>
            <pc:sldMk cId="2494722877" sldId="276"/>
            <ac:spMk id="18" creationId="{B03E115F-12F1-616E-7FF7-985044007A90}"/>
          </ac:spMkLst>
        </pc:spChg>
        <pc:spChg chg="del mod">
          <ac:chgData name="Anna Esselink" userId="43c342fe8e6f4948" providerId="LiveId" clId="{37397AA3-6FD3-4B89-B6B8-BF37F2799FC2}" dt="2023-06-28T09:17:36.008" v="5157" actId="478"/>
          <ac:spMkLst>
            <pc:docMk/>
            <pc:sldMk cId="2494722877" sldId="276"/>
            <ac:spMk id="22" creationId="{A70D9970-424F-84AF-A913-469F4FFB8F00}"/>
          </ac:spMkLst>
        </pc:spChg>
        <pc:spChg chg="mod ord">
          <ac:chgData name="Anna Esselink" userId="43c342fe8e6f4948" providerId="LiveId" clId="{37397AA3-6FD3-4B89-B6B8-BF37F2799FC2}" dt="2023-06-28T09:15:17.809" v="5050" actId="700"/>
          <ac:spMkLst>
            <pc:docMk/>
            <pc:sldMk cId="2494722877" sldId="276"/>
            <ac:spMk id="190" creationId="{00000000-0000-0000-0000-000000000000}"/>
          </ac:spMkLst>
        </pc:spChg>
        <pc:picChg chg="del">
          <ac:chgData name="Anna Esselink" userId="43c342fe8e6f4948" providerId="LiveId" clId="{37397AA3-6FD3-4B89-B6B8-BF37F2799FC2}" dt="2023-06-27T15:04:28.444" v="2069" actId="478"/>
          <ac:picMkLst>
            <pc:docMk/>
            <pc:sldMk cId="2494722877" sldId="276"/>
            <ac:picMk id="3" creationId="{08B39500-EB6F-6973-8723-3ACAE36BB8D6}"/>
          </ac:picMkLst>
        </pc:picChg>
        <pc:picChg chg="add mod">
          <ac:chgData name="Anna Esselink" userId="43c342fe8e6f4948" providerId="LiveId" clId="{37397AA3-6FD3-4B89-B6B8-BF37F2799FC2}" dt="2023-06-28T19:25:30.300" v="7156" actId="14100"/>
          <ac:picMkLst>
            <pc:docMk/>
            <pc:sldMk cId="2494722877" sldId="276"/>
            <ac:picMk id="5" creationId="{5E1BEBC8-FAF8-5344-6C69-EC22641D62D7}"/>
          </ac:picMkLst>
        </pc:picChg>
        <pc:picChg chg="add mod modCrop">
          <ac:chgData name="Anna Esselink" userId="43c342fe8e6f4948" providerId="LiveId" clId="{37397AA3-6FD3-4B89-B6B8-BF37F2799FC2}" dt="2023-06-28T19:24:53.276" v="7140" actId="14100"/>
          <ac:picMkLst>
            <pc:docMk/>
            <pc:sldMk cId="2494722877" sldId="276"/>
            <ac:picMk id="8" creationId="{B948C996-0ECF-328A-C48D-E2F2AEE0C464}"/>
          </ac:picMkLst>
        </pc:picChg>
        <pc:picChg chg="del mod">
          <ac:chgData name="Anna Esselink" userId="43c342fe8e6f4948" providerId="LiveId" clId="{37397AA3-6FD3-4B89-B6B8-BF37F2799FC2}" dt="2023-06-28T09:14:55.133" v="5048" actId="478"/>
          <ac:picMkLst>
            <pc:docMk/>
            <pc:sldMk cId="2494722877" sldId="276"/>
            <ac:picMk id="10" creationId="{DCDC753E-1675-95BC-30DE-C62D4EA1AFCE}"/>
          </ac:picMkLst>
        </pc:picChg>
        <pc:picChg chg="mod modCrop">
          <ac:chgData name="Anna Esselink" userId="43c342fe8e6f4948" providerId="LiveId" clId="{37397AA3-6FD3-4B89-B6B8-BF37F2799FC2}" dt="2023-06-28T19:25:22.207" v="7155" actId="1037"/>
          <ac:picMkLst>
            <pc:docMk/>
            <pc:sldMk cId="2494722877" sldId="276"/>
            <ac:picMk id="19" creationId="{DB7F668F-8335-DFFB-61B1-0E84A88AD3CE}"/>
          </ac:picMkLst>
        </pc:picChg>
        <pc:picChg chg="mod modCrop">
          <ac:chgData name="Anna Esselink" userId="43c342fe8e6f4948" providerId="LiveId" clId="{37397AA3-6FD3-4B89-B6B8-BF37F2799FC2}" dt="2023-06-28T19:25:01.611" v="7142" actId="14100"/>
          <ac:picMkLst>
            <pc:docMk/>
            <pc:sldMk cId="2494722877" sldId="276"/>
            <ac:picMk id="21" creationId="{A4C7439F-02DE-0502-9AEF-4A5F745A990F}"/>
          </ac:picMkLst>
        </pc:picChg>
        <pc:cxnChg chg="del">
          <ac:chgData name="Anna Esselink" userId="43c342fe8e6f4948" providerId="LiveId" clId="{37397AA3-6FD3-4B89-B6B8-BF37F2799FC2}" dt="2023-06-27T15:04:55.044" v="2077" actId="478"/>
          <ac:cxnSpMkLst>
            <pc:docMk/>
            <pc:sldMk cId="2494722877" sldId="276"/>
            <ac:cxnSpMk id="15" creationId="{3D69E6BE-1650-F36B-BDCF-BAEE618F72AE}"/>
          </ac:cxnSpMkLst>
        </pc:cxnChg>
      </pc:sldChg>
      <pc:sldChg chg="addSp delSp modSp add mod ord modAnim modNotesTx">
        <pc:chgData name="Anna Esselink" userId="43c342fe8e6f4948" providerId="LiveId" clId="{37397AA3-6FD3-4B89-B6B8-BF37F2799FC2}" dt="2023-06-29T06:17:26.537" v="7304" actId="20577"/>
        <pc:sldMkLst>
          <pc:docMk/>
          <pc:sldMk cId="1639396192" sldId="277"/>
        </pc:sldMkLst>
        <pc:spChg chg="add mod">
          <ac:chgData name="Anna Esselink" userId="43c342fe8e6f4948" providerId="LiveId" clId="{37397AA3-6FD3-4B89-B6B8-BF37F2799FC2}" dt="2023-06-28T19:20:33.992" v="7099" actId="1076"/>
          <ac:spMkLst>
            <pc:docMk/>
            <pc:sldMk cId="1639396192" sldId="277"/>
            <ac:spMk id="4" creationId="{4995FA0D-E777-C7A0-746F-548D85EDD9EC}"/>
          </ac:spMkLst>
        </pc:spChg>
        <pc:spChg chg="add mod">
          <ac:chgData name="Anna Esselink" userId="43c342fe8e6f4948" providerId="LiveId" clId="{37397AA3-6FD3-4B89-B6B8-BF37F2799FC2}" dt="2023-06-28T20:40:26.706" v="7206" actId="20577"/>
          <ac:spMkLst>
            <pc:docMk/>
            <pc:sldMk cId="1639396192" sldId="277"/>
            <ac:spMk id="6" creationId="{96F631C9-5480-E21E-2EAF-F74D25E1A669}"/>
          </ac:spMkLst>
        </pc:spChg>
        <pc:spChg chg="add mod">
          <ac:chgData name="Anna Esselink" userId="43c342fe8e6f4948" providerId="LiveId" clId="{37397AA3-6FD3-4B89-B6B8-BF37F2799FC2}" dt="2023-06-28T20:40:12.138" v="7202" actId="120"/>
          <ac:spMkLst>
            <pc:docMk/>
            <pc:sldMk cId="1639396192" sldId="277"/>
            <ac:spMk id="9" creationId="{A1FD1DA7-76F3-B775-3B91-D7BFDEC08739}"/>
          </ac:spMkLst>
        </pc:spChg>
        <pc:spChg chg="mod">
          <ac:chgData name="Anna Esselink" userId="43c342fe8e6f4948" providerId="LiveId" clId="{37397AA3-6FD3-4B89-B6B8-BF37F2799FC2}" dt="2023-06-27T19:42:57.420" v="3347" actId="20577"/>
          <ac:spMkLst>
            <pc:docMk/>
            <pc:sldMk cId="1639396192" sldId="277"/>
            <ac:spMk id="190" creationId="{00000000-0000-0000-0000-000000000000}"/>
          </ac:spMkLst>
        </pc:spChg>
        <pc:spChg chg="mod">
          <ac:chgData name="Anna Esselink" userId="43c342fe8e6f4948" providerId="LiveId" clId="{37397AA3-6FD3-4B89-B6B8-BF37F2799FC2}" dt="2023-06-28T19:19:38.102" v="7090" actId="20577"/>
          <ac:spMkLst>
            <pc:docMk/>
            <pc:sldMk cId="1639396192" sldId="277"/>
            <ac:spMk id="191" creationId="{00000000-0000-0000-0000-000000000000}"/>
          </ac:spMkLst>
        </pc:spChg>
        <pc:picChg chg="del">
          <ac:chgData name="Anna Esselink" userId="43c342fe8e6f4948" providerId="LiveId" clId="{37397AA3-6FD3-4B89-B6B8-BF37F2799FC2}" dt="2023-06-27T16:17:48.484" v="2928" actId="478"/>
          <ac:picMkLst>
            <pc:docMk/>
            <pc:sldMk cId="1639396192" sldId="277"/>
            <ac:picMk id="3" creationId="{2C22F075-C6FA-E50C-CB74-39B730BD11E0}"/>
          </ac:picMkLst>
        </pc:picChg>
        <pc:picChg chg="add del mod">
          <ac:chgData name="Anna Esselink" userId="43c342fe8e6f4948" providerId="LiveId" clId="{37397AA3-6FD3-4B89-B6B8-BF37F2799FC2}" dt="2023-06-28T19:15:41.384" v="6963" actId="478"/>
          <ac:picMkLst>
            <pc:docMk/>
            <pc:sldMk cId="1639396192" sldId="277"/>
            <ac:picMk id="3" creationId="{C8210515-CCD7-B425-F50E-7AB0BE65321C}"/>
          </ac:picMkLst>
        </pc:picChg>
        <pc:picChg chg="add del mod">
          <ac:chgData name="Anna Esselink" userId="43c342fe8e6f4948" providerId="LiveId" clId="{37397AA3-6FD3-4B89-B6B8-BF37F2799FC2}" dt="2023-06-27T20:02:10.520" v="3404" actId="478"/>
          <ac:picMkLst>
            <pc:docMk/>
            <pc:sldMk cId="1639396192" sldId="277"/>
            <ac:picMk id="4" creationId="{5B2FDB75-348E-8C75-535C-470DD9640418}"/>
          </ac:picMkLst>
        </pc:picChg>
        <pc:picChg chg="del">
          <ac:chgData name="Anna Esselink" userId="43c342fe8e6f4948" providerId="LiveId" clId="{37397AA3-6FD3-4B89-B6B8-BF37F2799FC2}" dt="2023-06-27T16:17:50.897" v="2929" actId="478"/>
          <ac:picMkLst>
            <pc:docMk/>
            <pc:sldMk cId="1639396192" sldId="277"/>
            <ac:picMk id="5" creationId="{2F2BF2F2-D10C-3CEF-357A-8EFEBC3B9A51}"/>
          </ac:picMkLst>
        </pc:picChg>
        <pc:picChg chg="add mod">
          <ac:chgData name="Anna Esselink" userId="43c342fe8e6f4948" providerId="LiveId" clId="{37397AA3-6FD3-4B89-B6B8-BF37F2799FC2}" dt="2023-06-28T09:57:13.319" v="5461" actId="14100"/>
          <ac:picMkLst>
            <pc:docMk/>
            <pc:sldMk cId="1639396192" sldId="277"/>
            <ac:picMk id="8" creationId="{AF1AB163-A00B-3CFE-AE75-E2B87915B4A5}"/>
          </ac:picMkLst>
        </pc:picChg>
        <pc:picChg chg="add mod">
          <ac:chgData name="Anna Esselink" userId="43c342fe8e6f4948" providerId="LiveId" clId="{37397AA3-6FD3-4B89-B6B8-BF37F2799FC2}" dt="2023-06-28T10:01:51.389" v="5689" actId="29295"/>
          <ac:picMkLst>
            <pc:docMk/>
            <pc:sldMk cId="1639396192" sldId="277"/>
            <ac:picMk id="11" creationId="{B09BF73B-933E-55D7-7994-EF5AE3910747}"/>
          </ac:picMkLst>
        </pc:picChg>
      </pc:sldChg>
      <pc:sldChg chg="delSp modSp add del mod">
        <pc:chgData name="Anna Esselink" userId="43c342fe8e6f4948" providerId="LiveId" clId="{37397AA3-6FD3-4B89-B6B8-BF37F2799FC2}" dt="2023-06-28T06:56:22.419" v="4351" actId="47"/>
        <pc:sldMkLst>
          <pc:docMk/>
          <pc:sldMk cId="199171272" sldId="278"/>
        </pc:sldMkLst>
        <pc:spChg chg="mod">
          <ac:chgData name="Anna Esselink" userId="43c342fe8e6f4948" providerId="LiveId" clId="{37397AA3-6FD3-4B89-B6B8-BF37F2799FC2}" dt="2023-06-27T22:31:19.643" v="3805" actId="20577"/>
          <ac:spMkLst>
            <pc:docMk/>
            <pc:sldMk cId="199171272" sldId="278"/>
            <ac:spMk id="190" creationId="{00000000-0000-0000-0000-000000000000}"/>
          </ac:spMkLst>
        </pc:spChg>
        <pc:picChg chg="del">
          <ac:chgData name="Anna Esselink" userId="43c342fe8e6f4948" providerId="LiveId" clId="{37397AA3-6FD3-4B89-B6B8-BF37F2799FC2}" dt="2023-06-27T22:31:11.604" v="3797" actId="478"/>
          <ac:picMkLst>
            <pc:docMk/>
            <pc:sldMk cId="199171272" sldId="278"/>
            <ac:picMk id="9218" creationId="{7DC04941-D6AA-243A-18BE-38C83AAEFD3F}"/>
          </ac:picMkLst>
        </pc:picChg>
      </pc:sldChg>
      <pc:sldChg chg="delSp modSp add del mod modAnim">
        <pc:chgData name="Anna Esselink" userId="43c342fe8e6f4948" providerId="LiveId" clId="{37397AA3-6FD3-4B89-B6B8-BF37F2799FC2}" dt="2023-06-27T22:56:19.363" v="4072" actId="47"/>
        <pc:sldMkLst>
          <pc:docMk/>
          <pc:sldMk cId="2446821663" sldId="279"/>
        </pc:sldMkLst>
        <pc:spChg chg="del mod">
          <ac:chgData name="Anna Esselink" userId="43c342fe8e6f4948" providerId="LiveId" clId="{37397AA3-6FD3-4B89-B6B8-BF37F2799FC2}" dt="2023-06-27T22:55:55.423" v="4069" actId="478"/>
          <ac:spMkLst>
            <pc:docMk/>
            <pc:sldMk cId="2446821663" sldId="279"/>
            <ac:spMk id="7" creationId="{A089F2DB-53D8-9E44-F975-4B60BCF428E8}"/>
          </ac:spMkLst>
        </pc:spChg>
        <pc:picChg chg="del">
          <ac:chgData name="Anna Esselink" userId="43c342fe8e6f4948" providerId="LiveId" clId="{37397AA3-6FD3-4B89-B6B8-BF37F2799FC2}" dt="2023-06-27T22:55:58.373" v="4070" actId="478"/>
          <ac:picMkLst>
            <pc:docMk/>
            <pc:sldMk cId="2446821663" sldId="279"/>
            <ac:picMk id="9" creationId="{D0B0138F-5735-4AAF-A7FC-E9CADBCDC712}"/>
          </ac:picMkLst>
        </pc:picChg>
        <pc:picChg chg="del">
          <ac:chgData name="Anna Esselink" userId="43c342fe8e6f4948" providerId="LiveId" clId="{37397AA3-6FD3-4B89-B6B8-BF37F2799FC2}" dt="2023-06-27T22:55:52.355" v="4067" actId="478"/>
          <ac:picMkLst>
            <pc:docMk/>
            <pc:sldMk cId="2446821663" sldId="279"/>
            <ac:picMk id="8196" creationId="{646EE6C5-718A-0853-B937-3BD9D3170AAB}"/>
          </ac:picMkLst>
        </pc:picChg>
        <pc:picChg chg="del">
          <ac:chgData name="Anna Esselink" userId="43c342fe8e6f4948" providerId="LiveId" clId="{37397AA3-6FD3-4B89-B6B8-BF37F2799FC2}" dt="2023-06-27T22:55:51.853" v="4066" actId="478"/>
          <ac:picMkLst>
            <pc:docMk/>
            <pc:sldMk cId="2446821663" sldId="279"/>
            <ac:picMk id="8198" creationId="{F6FC3629-C1AD-20DB-6B53-E0BAB9105BD2}"/>
          </ac:picMkLst>
        </pc:picChg>
        <pc:picChg chg="del">
          <ac:chgData name="Anna Esselink" userId="43c342fe8e6f4948" providerId="LiveId" clId="{37397AA3-6FD3-4B89-B6B8-BF37F2799FC2}" dt="2023-06-27T22:55:49.909" v="4065" actId="478"/>
          <ac:picMkLst>
            <pc:docMk/>
            <pc:sldMk cId="2446821663" sldId="279"/>
            <ac:picMk id="8200" creationId="{8DA33461-CEFC-DF41-036E-5A44FB09897C}"/>
          </ac:picMkLst>
        </pc:picChg>
      </pc:sldChg>
      <pc:sldChg chg="addSp modSp new mod ord modShow">
        <pc:chgData name="Anna Esselink" userId="43c342fe8e6f4948" providerId="LiveId" clId="{37397AA3-6FD3-4B89-B6B8-BF37F2799FC2}" dt="2023-06-28T21:56:00.500" v="7290" actId="729"/>
        <pc:sldMkLst>
          <pc:docMk/>
          <pc:sldMk cId="4146729464" sldId="280"/>
        </pc:sldMkLst>
        <pc:spChg chg="mod">
          <ac:chgData name="Anna Esselink" userId="43c342fe8e6f4948" providerId="LiveId" clId="{37397AA3-6FD3-4B89-B6B8-BF37F2799FC2}" dt="2023-06-27T22:56:22.414" v="4073"/>
          <ac:spMkLst>
            <pc:docMk/>
            <pc:sldMk cId="4146729464" sldId="280"/>
            <ac:spMk id="2" creationId="{60977C87-8F84-F3FA-7331-93341F47BF93}"/>
          </ac:spMkLst>
        </pc:spChg>
        <pc:spChg chg="mod">
          <ac:chgData name="Anna Esselink" userId="43c342fe8e6f4948" providerId="LiveId" clId="{37397AA3-6FD3-4B89-B6B8-BF37F2799FC2}" dt="2023-06-27T22:56:36.094" v="4093" actId="20577"/>
          <ac:spMkLst>
            <pc:docMk/>
            <pc:sldMk cId="4146729464" sldId="280"/>
            <ac:spMk id="3" creationId="{BCD11E39-BC9E-8CC7-F505-CBB9EDE5F2D8}"/>
          </ac:spMkLst>
        </pc:spChg>
        <pc:picChg chg="add mod">
          <ac:chgData name="Anna Esselink" userId="43c342fe8e6f4948" providerId="LiveId" clId="{37397AA3-6FD3-4B89-B6B8-BF37F2799FC2}" dt="2023-06-27T22:57:20.596" v="4095" actId="1076"/>
          <ac:picMkLst>
            <pc:docMk/>
            <pc:sldMk cId="4146729464" sldId="280"/>
            <ac:picMk id="5" creationId="{DD0128B5-D033-15C3-671C-5B3A12D765DD}"/>
          </ac:picMkLst>
        </pc:picChg>
      </pc:sldChg>
      <pc:sldChg chg="modSp new mod">
        <pc:chgData name="Anna Esselink" userId="43c342fe8e6f4948" providerId="LiveId" clId="{37397AA3-6FD3-4B89-B6B8-BF37F2799FC2}" dt="2023-06-28T21:47:44.886" v="7209" actId="20577"/>
        <pc:sldMkLst>
          <pc:docMk/>
          <pc:sldMk cId="29688339" sldId="281"/>
        </pc:sldMkLst>
        <pc:spChg chg="mod">
          <ac:chgData name="Anna Esselink" userId="43c342fe8e6f4948" providerId="LiveId" clId="{37397AA3-6FD3-4B89-B6B8-BF37F2799FC2}" dt="2023-06-28T06:56:27.536" v="4364" actId="20577"/>
          <ac:spMkLst>
            <pc:docMk/>
            <pc:sldMk cId="29688339" sldId="281"/>
            <ac:spMk id="2" creationId="{AEDEA3DC-B999-0EC7-ED0E-1358B4FD18AD}"/>
          </ac:spMkLst>
        </pc:spChg>
        <pc:spChg chg="mod">
          <ac:chgData name="Anna Esselink" userId="43c342fe8e6f4948" providerId="LiveId" clId="{37397AA3-6FD3-4B89-B6B8-BF37F2799FC2}" dt="2023-06-28T21:47:44.886" v="7209" actId="20577"/>
          <ac:spMkLst>
            <pc:docMk/>
            <pc:sldMk cId="29688339" sldId="281"/>
            <ac:spMk id="3" creationId="{2F8634EA-EBD0-BED4-02D0-3B821F1B48BE}"/>
          </ac:spMkLst>
        </pc:spChg>
      </pc:sldChg>
      <pc:sldChg chg="addSp delSp modSp new mod modAnim">
        <pc:chgData name="Anna Esselink" userId="43c342fe8e6f4948" providerId="LiveId" clId="{37397AA3-6FD3-4B89-B6B8-BF37F2799FC2}" dt="2023-06-28T16:20:19.410" v="6583" actId="1035"/>
        <pc:sldMkLst>
          <pc:docMk/>
          <pc:sldMk cId="37676726" sldId="282"/>
        </pc:sldMkLst>
        <pc:spChg chg="mod">
          <ac:chgData name="Anna Esselink" userId="43c342fe8e6f4948" providerId="LiveId" clId="{37397AA3-6FD3-4B89-B6B8-BF37F2799FC2}" dt="2023-06-28T08:20:48.099" v="4733" actId="20577"/>
          <ac:spMkLst>
            <pc:docMk/>
            <pc:sldMk cId="37676726" sldId="282"/>
            <ac:spMk id="2" creationId="{44174855-8AA2-CE3F-BBF9-24FE996D181F}"/>
          </ac:spMkLst>
        </pc:spChg>
        <pc:spChg chg="del">
          <ac:chgData name="Anna Esselink" userId="43c342fe8e6f4948" providerId="LiveId" clId="{37397AA3-6FD3-4B89-B6B8-BF37F2799FC2}" dt="2023-06-28T11:18:10.867" v="5953" actId="478"/>
          <ac:spMkLst>
            <pc:docMk/>
            <pc:sldMk cId="37676726" sldId="282"/>
            <ac:spMk id="3" creationId="{F866E67A-8D90-EBB6-FBB8-64E40568971A}"/>
          </ac:spMkLst>
        </pc:spChg>
        <pc:spChg chg="add del">
          <ac:chgData name="Anna Esselink" userId="43c342fe8e6f4948" providerId="LiveId" clId="{37397AA3-6FD3-4B89-B6B8-BF37F2799FC2}" dt="2023-06-28T11:18:05.037" v="5950"/>
          <ac:spMkLst>
            <pc:docMk/>
            <pc:sldMk cId="37676726" sldId="282"/>
            <ac:spMk id="4" creationId="{1B3FEA44-040D-6B1B-4F12-EDA5B087B62A}"/>
          </ac:spMkLst>
        </pc:spChg>
        <pc:spChg chg="add mod ord">
          <ac:chgData name="Anna Esselink" userId="43c342fe8e6f4948" providerId="LiveId" clId="{37397AA3-6FD3-4B89-B6B8-BF37F2799FC2}" dt="2023-06-28T11:59:39.254" v="6481" actId="164"/>
          <ac:spMkLst>
            <pc:docMk/>
            <pc:sldMk cId="37676726" sldId="282"/>
            <ac:spMk id="6" creationId="{0BB9CFB1-6EAE-33DD-6D74-D63D8F481DC4}"/>
          </ac:spMkLst>
        </pc:spChg>
        <pc:spChg chg="add del mod">
          <ac:chgData name="Anna Esselink" userId="43c342fe8e6f4948" providerId="LiveId" clId="{37397AA3-6FD3-4B89-B6B8-BF37F2799FC2}" dt="2023-06-28T11:52:19.827" v="6135" actId="478"/>
          <ac:spMkLst>
            <pc:docMk/>
            <pc:sldMk cId="37676726" sldId="282"/>
            <ac:spMk id="7" creationId="{EE285082-E8E7-2DD9-79D6-1206062213BC}"/>
          </ac:spMkLst>
        </pc:spChg>
        <pc:spChg chg="add del mod">
          <ac:chgData name="Anna Esselink" userId="43c342fe8e6f4948" providerId="LiveId" clId="{37397AA3-6FD3-4B89-B6B8-BF37F2799FC2}" dt="2023-06-28T11:52:35.899" v="6137" actId="478"/>
          <ac:spMkLst>
            <pc:docMk/>
            <pc:sldMk cId="37676726" sldId="282"/>
            <ac:spMk id="8" creationId="{53C5C8E2-8B99-F3B0-D9C8-ACD51A5DC9A9}"/>
          </ac:spMkLst>
        </pc:spChg>
        <pc:spChg chg="add mod">
          <ac:chgData name="Anna Esselink" userId="43c342fe8e6f4948" providerId="LiveId" clId="{37397AA3-6FD3-4B89-B6B8-BF37F2799FC2}" dt="2023-06-28T11:59:53.399" v="6488" actId="1038"/>
          <ac:spMkLst>
            <pc:docMk/>
            <pc:sldMk cId="37676726" sldId="282"/>
            <ac:spMk id="9" creationId="{F5417075-236E-F1F0-52D2-35AB03581393}"/>
          </ac:spMkLst>
        </pc:spChg>
        <pc:spChg chg="add mod ord">
          <ac:chgData name="Anna Esselink" userId="43c342fe8e6f4948" providerId="LiveId" clId="{37397AA3-6FD3-4B89-B6B8-BF37F2799FC2}" dt="2023-06-28T11:59:39.254" v="6481" actId="164"/>
          <ac:spMkLst>
            <pc:docMk/>
            <pc:sldMk cId="37676726" sldId="282"/>
            <ac:spMk id="10" creationId="{EB912AD8-CD19-9E28-E060-595BC3BA2B77}"/>
          </ac:spMkLst>
        </pc:spChg>
        <pc:spChg chg="add del mod">
          <ac:chgData name="Anna Esselink" userId="43c342fe8e6f4948" providerId="LiveId" clId="{37397AA3-6FD3-4B89-B6B8-BF37F2799FC2}" dt="2023-06-28T12:00:04.199" v="6492" actId="478"/>
          <ac:spMkLst>
            <pc:docMk/>
            <pc:sldMk cId="37676726" sldId="282"/>
            <ac:spMk id="12" creationId="{D3123EAC-E5A1-CAAD-24B0-A3B75A3E2AB5}"/>
          </ac:spMkLst>
        </pc:spChg>
        <pc:spChg chg="mod">
          <ac:chgData name="Anna Esselink" userId="43c342fe8e6f4948" providerId="LiveId" clId="{37397AA3-6FD3-4B89-B6B8-BF37F2799FC2}" dt="2023-06-28T12:00:23.799" v="6493"/>
          <ac:spMkLst>
            <pc:docMk/>
            <pc:sldMk cId="37676726" sldId="282"/>
            <ac:spMk id="14" creationId="{4DC27319-4BD3-D9DC-331E-4E18CA93359B}"/>
          </ac:spMkLst>
        </pc:spChg>
        <pc:spChg chg="mod">
          <ac:chgData name="Anna Esselink" userId="43c342fe8e6f4948" providerId="LiveId" clId="{37397AA3-6FD3-4B89-B6B8-BF37F2799FC2}" dt="2023-06-28T12:00:23.799" v="6493"/>
          <ac:spMkLst>
            <pc:docMk/>
            <pc:sldMk cId="37676726" sldId="282"/>
            <ac:spMk id="15" creationId="{929A9ABD-26DD-0148-7710-26308C8703BB}"/>
          </ac:spMkLst>
        </pc:spChg>
        <pc:spChg chg="mod">
          <ac:chgData name="Anna Esselink" userId="43c342fe8e6f4948" providerId="LiveId" clId="{37397AA3-6FD3-4B89-B6B8-BF37F2799FC2}" dt="2023-06-28T12:00:23.799" v="6493"/>
          <ac:spMkLst>
            <pc:docMk/>
            <pc:sldMk cId="37676726" sldId="282"/>
            <ac:spMk id="16" creationId="{C18D7058-636C-BA32-CCD0-F329AA8F122A}"/>
          </ac:spMkLst>
        </pc:spChg>
        <pc:spChg chg="mod">
          <ac:chgData name="Anna Esselink" userId="43c342fe8e6f4948" providerId="LiveId" clId="{37397AA3-6FD3-4B89-B6B8-BF37F2799FC2}" dt="2023-06-28T12:01:11.361" v="6505"/>
          <ac:spMkLst>
            <pc:docMk/>
            <pc:sldMk cId="37676726" sldId="282"/>
            <ac:spMk id="18" creationId="{045EBA54-D199-6223-4EDA-1CF05DB6229F}"/>
          </ac:spMkLst>
        </pc:spChg>
        <pc:spChg chg="mod">
          <ac:chgData name="Anna Esselink" userId="43c342fe8e6f4948" providerId="LiveId" clId="{37397AA3-6FD3-4B89-B6B8-BF37F2799FC2}" dt="2023-06-28T12:01:11.361" v="6505"/>
          <ac:spMkLst>
            <pc:docMk/>
            <pc:sldMk cId="37676726" sldId="282"/>
            <ac:spMk id="19" creationId="{FDFCAC6B-518F-0898-7698-34139A873E38}"/>
          </ac:spMkLst>
        </pc:spChg>
        <pc:spChg chg="mod">
          <ac:chgData name="Anna Esselink" userId="43c342fe8e6f4948" providerId="LiveId" clId="{37397AA3-6FD3-4B89-B6B8-BF37F2799FC2}" dt="2023-06-28T12:01:11.361" v="6505"/>
          <ac:spMkLst>
            <pc:docMk/>
            <pc:sldMk cId="37676726" sldId="282"/>
            <ac:spMk id="20" creationId="{8AEB0E0D-751A-7C65-DA90-72B45335F7DA}"/>
          </ac:spMkLst>
        </pc:spChg>
        <pc:spChg chg="mod">
          <ac:chgData name="Anna Esselink" userId="43c342fe8e6f4948" providerId="LiveId" clId="{37397AA3-6FD3-4B89-B6B8-BF37F2799FC2}" dt="2023-06-28T12:01:32.113" v="6513"/>
          <ac:spMkLst>
            <pc:docMk/>
            <pc:sldMk cId="37676726" sldId="282"/>
            <ac:spMk id="22" creationId="{AF4FF1DE-68AF-7693-34A0-F245058F3C50}"/>
          </ac:spMkLst>
        </pc:spChg>
        <pc:spChg chg="mod">
          <ac:chgData name="Anna Esselink" userId="43c342fe8e6f4948" providerId="LiveId" clId="{37397AA3-6FD3-4B89-B6B8-BF37F2799FC2}" dt="2023-06-28T12:01:32.113" v="6513"/>
          <ac:spMkLst>
            <pc:docMk/>
            <pc:sldMk cId="37676726" sldId="282"/>
            <ac:spMk id="23" creationId="{5DD5F6C8-51D5-B11D-CE65-0A4CCCCBED99}"/>
          </ac:spMkLst>
        </pc:spChg>
        <pc:spChg chg="mod">
          <ac:chgData name="Anna Esselink" userId="43c342fe8e6f4948" providerId="LiveId" clId="{37397AA3-6FD3-4B89-B6B8-BF37F2799FC2}" dt="2023-06-28T12:01:32.113" v="6513"/>
          <ac:spMkLst>
            <pc:docMk/>
            <pc:sldMk cId="37676726" sldId="282"/>
            <ac:spMk id="24" creationId="{0BCA9983-CC82-ADB2-C0D1-35B22E515976}"/>
          </ac:spMkLst>
        </pc:spChg>
        <pc:spChg chg="mod">
          <ac:chgData name="Anna Esselink" userId="43c342fe8e6f4948" providerId="LiveId" clId="{37397AA3-6FD3-4B89-B6B8-BF37F2799FC2}" dt="2023-06-28T12:02:29.415" v="6518"/>
          <ac:spMkLst>
            <pc:docMk/>
            <pc:sldMk cId="37676726" sldId="282"/>
            <ac:spMk id="26" creationId="{70969E20-DD04-419F-28A0-A5ACC610A359}"/>
          </ac:spMkLst>
        </pc:spChg>
        <pc:spChg chg="mod">
          <ac:chgData name="Anna Esselink" userId="43c342fe8e6f4948" providerId="LiveId" clId="{37397AA3-6FD3-4B89-B6B8-BF37F2799FC2}" dt="2023-06-28T12:02:29.415" v="6518"/>
          <ac:spMkLst>
            <pc:docMk/>
            <pc:sldMk cId="37676726" sldId="282"/>
            <ac:spMk id="27" creationId="{850431A2-3A21-186E-53E8-9C3E71C224F0}"/>
          </ac:spMkLst>
        </pc:spChg>
        <pc:spChg chg="mod">
          <ac:chgData name="Anna Esselink" userId="43c342fe8e6f4948" providerId="LiveId" clId="{37397AA3-6FD3-4B89-B6B8-BF37F2799FC2}" dt="2023-06-28T12:02:29.415" v="6518"/>
          <ac:spMkLst>
            <pc:docMk/>
            <pc:sldMk cId="37676726" sldId="282"/>
            <ac:spMk id="28" creationId="{A7395F59-0F83-52B2-4CB3-F529EDADD345}"/>
          </ac:spMkLst>
        </pc:spChg>
        <pc:spChg chg="mod">
          <ac:chgData name="Anna Esselink" userId="43c342fe8e6f4948" providerId="LiveId" clId="{37397AA3-6FD3-4B89-B6B8-BF37F2799FC2}" dt="2023-06-28T12:02:38.361" v="6520"/>
          <ac:spMkLst>
            <pc:docMk/>
            <pc:sldMk cId="37676726" sldId="282"/>
            <ac:spMk id="30" creationId="{B40594F7-345F-AF09-4A51-EDEA9E25DB5A}"/>
          </ac:spMkLst>
        </pc:spChg>
        <pc:spChg chg="mod">
          <ac:chgData name="Anna Esselink" userId="43c342fe8e6f4948" providerId="LiveId" clId="{37397AA3-6FD3-4B89-B6B8-BF37F2799FC2}" dt="2023-06-28T12:02:38.361" v="6520"/>
          <ac:spMkLst>
            <pc:docMk/>
            <pc:sldMk cId="37676726" sldId="282"/>
            <ac:spMk id="31" creationId="{40A42D2A-3867-27C5-CB63-2F9EAC2BE494}"/>
          </ac:spMkLst>
        </pc:spChg>
        <pc:spChg chg="mod">
          <ac:chgData name="Anna Esselink" userId="43c342fe8e6f4948" providerId="LiveId" clId="{37397AA3-6FD3-4B89-B6B8-BF37F2799FC2}" dt="2023-06-28T12:02:38.361" v="6520"/>
          <ac:spMkLst>
            <pc:docMk/>
            <pc:sldMk cId="37676726" sldId="282"/>
            <ac:spMk id="32" creationId="{E971C364-6F4F-3B2E-6058-A08D2D29E355}"/>
          </ac:spMkLst>
        </pc:spChg>
        <pc:grpChg chg="add mod">
          <ac:chgData name="Anna Esselink" userId="43c342fe8e6f4948" providerId="LiveId" clId="{37397AA3-6FD3-4B89-B6B8-BF37F2799FC2}" dt="2023-06-28T16:20:19.410" v="6583" actId="1035"/>
          <ac:grpSpMkLst>
            <pc:docMk/>
            <pc:sldMk cId="37676726" sldId="282"/>
            <ac:grpSpMk id="11" creationId="{27AE28D6-EDA8-003C-8C8B-D983260A7EFE}"/>
          </ac:grpSpMkLst>
        </pc:grpChg>
        <pc:grpChg chg="add mod">
          <ac:chgData name="Anna Esselink" userId="43c342fe8e6f4948" providerId="LiveId" clId="{37397AA3-6FD3-4B89-B6B8-BF37F2799FC2}" dt="2023-06-28T16:20:19.410" v="6583" actId="1035"/>
          <ac:grpSpMkLst>
            <pc:docMk/>
            <pc:sldMk cId="37676726" sldId="282"/>
            <ac:grpSpMk id="13" creationId="{9FED94AC-80F3-239C-A890-BA66AA192FB0}"/>
          </ac:grpSpMkLst>
        </pc:grpChg>
        <pc:grpChg chg="add mod">
          <ac:chgData name="Anna Esselink" userId="43c342fe8e6f4948" providerId="LiveId" clId="{37397AA3-6FD3-4B89-B6B8-BF37F2799FC2}" dt="2023-06-28T16:20:19.410" v="6583" actId="1035"/>
          <ac:grpSpMkLst>
            <pc:docMk/>
            <pc:sldMk cId="37676726" sldId="282"/>
            <ac:grpSpMk id="17" creationId="{75E3EB0F-BCE1-7ED2-903D-C90663CD92BE}"/>
          </ac:grpSpMkLst>
        </pc:grpChg>
        <pc:grpChg chg="add mod">
          <ac:chgData name="Anna Esselink" userId="43c342fe8e6f4948" providerId="LiveId" clId="{37397AA3-6FD3-4B89-B6B8-BF37F2799FC2}" dt="2023-06-28T16:20:19.410" v="6583" actId="1035"/>
          <ac:grpSpMkLst>
            <pc:docMk/>
            <pc:sldMk cId="37676726" sldId="282"/>
            <ac:grpSpMk id="21" creationId="{29030145-D36F-D98C-319E-005525630C0D}"/>
          </ac:grpSpMkLst>
        </pc:grpChg>
        <pc:grpChg chg="add mod">
          <ac:chgData name="Anna Esselink" userId="43c342fe8e6f4948" providerId="LiveId" clId="{37397AA3-6FD3-4B89-B6B8-BF37F2799FC2}" dt="2023-06-28T16:20:19.410" v="6583" actId="1035"/>
          <ac:grpSpMkLst>
            <pc:docMk/>
            <pc:sldMk cId="37676726" sldId="282"/>
            <ac:grpSpMk id="25" creationId="{5F1BB299-06C1-33B3-1001-40C58760F2F9}"/>
          </ac:grpSpMkLst>
        </pc:grpChg>
        <pc:grpChg chg="add mod">
          <ac:chgData name="Anna Esselink" userId="43c342fe8e6f4948" providerId="LiveId" clId="{37397AA3-6FD3-4B89-B6B8-BF37F2799FC2}" dt="2023-06-28T16:20:19.410" v="6583" actId="1035"/>
          <ac:grpSpMkLst>
            <pc:docMk/>
            <pc:sldMk cId="37676726" sldId="282"/>
            <ac:grpSpMk id="29" creationId="{6422E6FA-D950-328E-2BE4-E32670092BC4}"/>
          </ac:grpSpMkLst>
        </pc:grpChg>
        <pc:picChg chg="add mod ord">
          <ac:chgData name="Anna Esselink" userId="43c342fe8e6f4948" providerId="LiveId" clId="{37397AA3-6FD3-4B89-B6B8-BF37F2799FC2}" dt="2023-06-28T16:20:19.410" v="6583" actId="1035"/>
          <ac:picMkLst>
            <pc:docMk/>
            <pc:sldMk cId="37676726" sldId="282"/>
            <ac:picMk id="5" creationId="{7710E702-2B9A-A129-0CA0-D74EDD927708}"/>
          </ac:picMkLst>
        </pc:picChg>
        <pc:picChg chg="add del">
          <ac:chgData name="Anna Esselink" userId="43c342fe8e6f4948" providerId="LiveId" clId="{37397AA3-6FD3-4B89-B6B8-BF37F2799FC2}" dt="2023-06-28T12:00:00.385" v="6490"/>
          <ac:picMkLst>
            <pc:docMk/>
            <pc:sldMk cId="37676726" sldId="282"/>
            <ac:picMk id="17412" creationId="{F2B56C06-4DEA-8C09-583B-494E7CA5C194}"/>
          </ac:picMkLst>
        </pc:picChg>
      </pc:sldChg>
      <pc:sldChg chg="addSp delSp modSp add mod ord">
        <pc:chgData name="Anna Esselink" userId="43c342fe8e6f4948" providerId="LiveId" clId="{37397AA3-6FD3-4B89-B6B8-BF37F2799FC2}" dt="2023-06-28T11:01:20.926" v="5770" actId="478"/>
        <pc:sldMkLst>
          <pc:docMk/>
          <pc:sldMk cId="3275617431" sldId="283"/>
        </pc:sldMkLst>
        <pc:spChg chg="del">
          <ac:chgData name="Anna Esselink" userId="43c342fe8e6f4948" providerId="LiveId" clId="{37397AA3-6FD3-4B89-B6B8-BF37F2799FC2}" dt="2023-06-28T11:01:20.926" v="5770" actId="478"/>
          <ac:spMkLst>
            <pc:docMk/>
            <pc:sldMk cId="3275617431" sldId="283"/>
            <ac:spMk id="191" creationId="{00000000-0000-0000-0000-000000000000}"/>
          </ac:spMkLst>
        </pc:spChg>
        <pc:picChg chg="add del mod">
          <ac:chgData name="Anna Esselink" userId="43c342fe8e6f4948" providerId="LiveId" clId="{37397AA3-6FD3-4B89-B6B8-BF37F2799FC2}" dt="2023-06-28T10:24:32.728" v="5756" actId="14100"/>
          <ac:picMkLst>
            <pc:docMk/>
            <pc:sldMk cId="3275617431" sldId="283"/>
            <ac:picMk id="2" creationId="{8C877943-0521-6033-9B28-6305F9832227}"/>
          </ac:picMkLst>
        </pc:picChg>
        <pc:picChg chg="del">
          <ac:chgData name="Anna Esselink" userId="43c342fe8e6f4948" providerId="LiveId" clId="{37397AA3-6FD3-4B89-B6B8-BF37F2799FC2}" dt="2023-06-28T10:24:06.609" v="5749" actId="478"/>
          <ac:picMkLst>
            <pc:docMk/>
            <pc:sldMk cId="3275617431" sldId="283"/>
            <ac:picMk id="3" creationId="{76854A32-D66C-9B72-1EAF-1E1B2963B673}"/>
          </ac:picMkLst>
        </pc:picChg>
        <pc:picChg chg="del">
          <ac:chgData name="Anna Esselink" userId="43c342fe8e6f4948" providerId="LiveId" clId="{37397AA3-6FD3-4B89-B6B8-BF37F2799FC2}" dt="2023-06-28T10:24:03.508" v="5748" actId="478"/>
          <ac:picMkLst>
            <pc:docMk/>
            <pc:sldMk cId="3275617431" sldId="283"/>
            <ac:picMk id="6" creationId="{5F219CCD-9600-7A08-A10B-4633F8E0432E}"/>
          </ac:picMkLst>
        </pc:picChg>
      </pc:sldChg>
      <pc:sldChg chg="addSp delSp modSp new mod modAnim">
        <pc:chgData name="Anna Esselink" userId="43c342fe8e6f4948" providerId="LiveId" clId="{37397AA3-6FD3-4B89-B6B8-BF37F2799FC2}" dt="2023-06-29T06:12:02.969" v="7303"/>
        <pc:sldMkLst>
          <pc:docMk/>
          <pc:sldMk cId="2374709621" sldId="284"/>
        </pc:sldMkLst>
        <pc:spChg chg="del">
          <ac:chgData name="Anna Esselink" userId="43c342fe8e6f4948" providerId="LiveId" clId="{37397AA3-6FD3-4B89-B6B8-BF37F2799FC2}" dt="2023-06-28T10:33:03.799" v="5764"/>
          <ac:spMkLst>
            <pc:docMk/>
            <pc:sldMk cId="2374709621" sldId="284"/>
            <ac:spMk id="2" creationId="{C5C89AFC-B936-D291-9ACE-B8A9E523E251}"/>
          </ac:spMkLst>
        </pc:spChg>
        <pc:spChg chg="mod">
          <ac:chgData name="Anna Esselink" userId="43c342fe8e6f4948" providerId="LiveId" clId="{37397AA3-6FD3-4B89-B6B8-BF37F2799FC2}" dt="2023-06-28T19:00:52.354" v="6902" actId="20577"/>
          <ac:spMkLst>
            <pc:docMk/>
            <pc:sldMk cId="2374709621" sldId="284"/>
            <ac:spMk id="3" creationId="{78F96876-325B-6CB7-9DFB-59BA8D5F1E3C}"/>
          </ac:spMkLst>
        </pc:spChg>
        <pc:spChg chg="add mod">
          <ac:chgData name="Anna Esselink" userId="43c342fe8e6f4948" providerId="LiveId" clId="{37397AA3-6FD3-4B89-B6B8-BF37F2799FC2}" dt="2023-06-28T10:33:03.799" v="5764"/>
          <ac:spMkLst>
            <pc:docMk/>
            <pc:sldMk cId="2374709621" sldId="284"/>
            <ac:spMk id="4" creationId="{5F41BE45-1966-B26D-5B45-283B809F5107}"/>
          </ac:spMkLst>
        </pc:spChg>
      </pc:sldChg>
      <pc:sldChg chg="addSp delSp modSp add mod addAnim delAnim modAnim">
        <pc:chgData name="Anna Esselink" userId="43c342fe8e6f4948" providerId="LiveId" clId="{37397AA3-6FD3-4B89-B6B8-BF37F2799FC2}" dt="2023-06-28T22:02:32.878" v="7295"/>
        <pc:sldMkLst>
          <pc:docMk/>
          <pc:sldMk cId="592720392" sldId="285"/>
        </pc:sldMkLst>
        <pc:spChg chg="add del">
          <ac:chgData name="Anna Esselink" userId="43c342fe8e6f4948" providerId="LiveId" clId="{37397AA3-6FD3-4B89-B6B8-BF37F2799FC2}" dt="2023-06-28T11:23:00.007" v="6001" actId="478"/>
          <ac:spMkLst>
            <pc:docMk/>
            <pc:sldMk cId="592720392" sldId="285"/>
            <ac:spMk id="7" creationId="{A089F2DB-53D8-9E44-F975-4B60BCF428E8}"/>
          </ac:spMkLst>
        </pc:spChg>
        <pc:picChg chg="add mod modCrop">
          <ac:chgData name="Anna Esselink" userId="43c342fe8e6f4948" providerId="LiveId" clId="{37397AA3-6FD3-4B89-B6B8-BF37F2799FC2}" dt="2023-06-28T11:42:16.837" v="6089" actId="732"/>
          <ac:picMkLst>
            <pc:docMk/>
            <pc:sldMk cId="592720392" sldId="285"/>
            <ac:picMk id="2" creationId="{4BF255DF-2BA6-5D77-C9E2-2F749726ABB6}"/>
          </ac:picMkLst>
        </pc:picChg>
        <pc:picChg chg="add del">
          <ac:chgData name="Anna Esselink" userId="43c342fe8e6f4948" providerId="LiveId" clId="{37397AA3-6FD3-4B89-B6B8-BF37F2799FC2}" dt="2023-06-28T11:22:59.778" v="6000" actId="478"/>
          <ac:picMkLst>
            <pc:docMk/>
            <pc:sldMk cId="592720392" sldId="285"/>
            <ac:picMk id="9" creationId="{D0B0138F-5735-4AAF-A7FC-E9CADBCDC712}"/>
          </ac:picMkLst>
        </pc:picChg>
        <pc:picChg chg="del">
          <ac:chgData name="Anna Esselink" userId="43c342fe8e6f4948" providerId="LiveId" clId="{37397AA3-6FD3-4B89-B6B8-BF37F2799FC2}" dt="2023-06-28T11:23:43.168" v="6012" actId="478"/>
          <ac:picMkLst>
            <pc:docMk/>
            <pc:sldMk cId="592720392" sldId="285"/>
            <ac:picMk id="8196" creationId="{646EE6C5-718A-0853-B937-3BD9D3170AAB}"/>
          </ac:picMkLst>
        </pc:picChg>
        <pc:picChg chg="del">
          <ac:chgData name="Anna Esselink" userId="43c342fe8e6f4948" providerId="LiveId" clId="{37397AA3-6FD3-4B89-B6B8-BF37F2799FC2}" dt="2023-06-28T11:23:41.440" v="6011" actId="478"/>
          <ac:picMkLst>
            <pc:docMk/>
            <pc:sldMk cId="592720392" sldId="285"/>
            <ac:picMk id="8198" creationId="{F6FC3629-C1AD-20DB-6B53-E0BAB9105BD2}"/>
          </ac:picMkLst>
        </pc:picChg>
        <pc:picChg chg="mod">
          <ac:chgData name="Anna Esselink" userId="43c342fe8e6f4948" providerId="LiveId" clId="{37397AA3-6FD3-4B89-B6B8-BF37F2799FC2}" dt="2023-06-28T11:23:47.127" v="6013" actId="1076"/>
          <ac:picMkLst>
            <pc:docMk/>
            <pc:sldMk cId="592720392" sldId="285"/>
            <ac:picMk id="8200" creationId="{8DA33461-CEFC-DF41-036E-5A44FB09897C}"/>
          </ac:picMkLst>
        </pc:picChg>
      </pc:sldChg>
      <pc:sldChg chg="addSp delSp modSp add mod delAnim modAnim">
        <pc:chgData name="Anna Esselink" userId="43c342fe8e6f4948" providerId="LiveId" clId="{37397AA3-6FD3-4B89-B6B8-BF37F2799FC2}" dt="2023-06-28T11:49:04.468" v="6121" actId="1076"/>
        <pc:sldMkLst>
          <pc:docMk/>
          <pc:sldMk cId="2253817030" sldId="286"/>
        </pc:sldMkLst>
        <pc:spChg chg="del">
          <ac:chgData name="Anna Esselink" userId="43c342fe8e6f4948" providerId="LiveId" clId="{37397AA3-6FD3-4B89-B6B8-BF37F2799FC2}" dt="2023-06-28T11:23:04.382" v="6002" actId="478"/>
          <ac:spMkLst>
            <pc:docMk/>
            <pc:sldMk cId="2253817030" sldId="286"/>
            <ac:spMk id="7" creationId="{A089F2DB-53D8-9E44-F975-4B60BCF428E8}"/>
          </ac:spMkLst>
        </pc:spChg>
        <pc:picChg chg="add mod">
          <ac:chgData name="Anna Esselink" userId="43c342fe8e6f4948" providerId="LiveId" clId="{37397AA3-6FD3-4B89-B6B8-BF37F2799FC2}" dt="2023-06-28T11:38:52.656" v="6073"/>
          <ac:picMkLst>
            <pc:docMk/>
            <pc:sldMk cId="2253817030" sldId="286"/>
            <ac:picMk id="2" creationId="{223F7E69-AF2E-2455-F5BE-5C488EAF1B58}"/>
          </ac:picMkLst>
        </pc:picChg>
        <pc:picChg chg="del">
          <ac:chgData name="Anna Esselink" userId="43c342fe8e6f4948" providerId="LiveId" clId="{37397AA3-6FD3-4B89-B6B8-BF37F2799FC2}" dt="2023-06-28T11:23:05.343" v="6003" actId="478"/>
          <ac:picMkLst>
            <pc:docMk/>
            <pc:sldMk cId="2253817030" sldId="286"/>
            <ac:picMk id="9" creationId="{D0B0138F-5735-4AAF-A7FC-E9CADBCDC712}"/>
          </ac:picMkLst>
        </pc:picChg>
        <pc:picChg chg="del">
          <ac:chgData name="Anna Esselink" userId="43c342fe8e6f4948" providerId="LiveId" clId="{37397AA3-6FD3-4B89-B6B8-BF37F2799FC2}" dt="2023-06-28T11:23:31.758" v="6009" actId="478"/>
          <ac:picMkLst>
            <pc:docMk/>
            <pc:sldMk cId="2253817030" sldId="286"/>
            <ac:picMk id="8196" creationId="{646EE6C5-718A-0853-B937-3BD9D3170AAB}"/>
          </ac:picMkLst>
        </pc:picChg>
        <pc:picChg chg="del">
          <ac:chgData name="Anna Esselink" userId="43c342fe8e6f4948" providerId="LiveId" clId="{37397AA3-6FD3-4B89-B6B8-BF37F2799FC2}" dt="2023-06-28T11:23:30.620" v="6008" actId="478"/>
          <ac:picMkLst>
            <pc:docMk/>
            <pc:sldMk cId="2253817030" sldId="286"/>
            <ac:picMk id="8198" creationId="{F6FC3629-C1AD-20DB-6B53-E0BAB9105BD2}"/>
          </ac:picMkLst>
        </pc:picChg>
        <pc:picChg chg="mod">
          <ac:chgData name="Anna Esselink" userId="43c342fe8e6f4948" providerId="LiveId" clId="{37397AA3-6FD3-4B89-B6B8-BF37F2799FC2}" dt="2023-06-28T11:24:55.263" v="6022" actId="1076"/>
          <ac:picMkLst>
            <pc:docMk/>
            <pc:sldMk cId="2253817030" sldId="286"/>
            <ac:picMk id="8200" creationId="{8DA33461-CEFC-DF41-036E-5A44FB09897C}"/>
          </ac:picMkLst>
        </pc:picChg>
        <pc:picChg chg="add del mod">
          <ac:chgData name="Anna Esselink" userId="43c342fe8e6f4948" providerId="LiveId" clId="{37397AA3-6FD3-4B89-B6B8-BF37F2799FC2}" dt="2023-06-28T11:48:54.762" v="6117" actId="478"/>
          <ac:picMkLst>
            <pc:docMk/>
            <pc:sldMk cId="2253817030" sldId="286"/>
            <ac:picMk id="19458" creationId="{197E2EBC-EB59-4364-3948-A126ABC45D6A}"/>
          </ac:picMkLst>
        </pc:picChg>
        <pc:picChg chg="add del mod">
          <ac:chgData name="Anna Esselink" userId="43c342fe8e6f4948" providerId="LiveId" clId="{37397AA3-6FD3-4B89-B6B8-BF37F2799FC2}" dt="2023-06-28T11:49:04.468" v="6121" actId="1076"/>
          <ac:picMkLst>
            <pc:docMk/>
            <pc:sldMk cId="2253817030" sldId="286"/>
            <ac:picMk id="19460" creationId="{B9625F3B-0101-A4F3-0D94-D01CB927455B}"/>
          </ac:picMkLst>
        </pc:picChg>
      </pc:sldChg>
      <pc:sldChg chg="modSp new mod">
        <pc:chgData name="Anna Esselink" userId="43c342fe8e6f4948" providerId="LiveId" clId="{37397AA3-6FD3-4B89-B6B8-BF37F2799FC2}" dt="2023-06-28T20:39:05.675" v="7183" actId="948"/>
        <pc:sldMkLst>
          <pc:docMk/>
          <pc:sldMk cId="527642312" sldId="287"/>
        </pc:sldMkLst>
        <pc:spChg chg="mod">
          <ac:chgData name="Anna Esselink" userId="43c342fe8e6f4948" providerId="LiveId" clId="{37397AA3-6FD3-4B89-B6B8-BF37F2799FC2}" dt="2023-06-28T19:23:02.992" v="7118" actId="20577"/>
          <ac:spMkLst>
            <pc:docMk/>
            <pc:sldMk cId="527642312" sldId="287"/>
            <ac:spMk id="2" creationId="{180B171D-B33C-5F6A-8497-50B419DE5DAF}"/>
          </ac:spMkLst>
        </pc:spChg>
        <pc:spChg chg="mod">
          <ac:chgData name="Anna Esselink" userId="43c342fe8e6f4948" providerId="LiveId" clId="{37397AA3-6FD3-4B89-B6B8-BF37F2799FC2}" dt="2023-06-28T20:39:05.675" v="7183" actId="948"/>
          <ac:spMkLst>
            <pc:docMk/>
            <pc:sldMk cId="527642312" sldId="287"/>
            <ac:spMk id="3" creationId="{F62109CD-B80A-F7A4-F132-93204242A692}"/>
          </ac:spMkLst>
        </pc:spChg>
      </pc:sldChg>
      <pc:sldChg chg="addSp delSp modSp new mod modShow">
        <pc:chgData name="Anna Esselink" userId="43c342fe8e6f4948" providerId="LiveId" clId="{37397AA3-6FD3-4B89-B6B8-BF37F2799FC2}" dt="2023-06-28T21:56:05.420" v="7291" actId="729"/>
        <pc:sldMkLst>
          <pc:docMk/>
          <pc:sldMk cId="4169230046" sldId="288"/>
        </pc:sldMkLst>
        <pc:spChg chg="add del">
          <ac:chgData name="Anna Esselink" userId="43c342fe8e6f4948" providerId="LiveId" clId="{37397AA3-6FD3-4B89-B6B8-BF37F2799FC2}" dt="2023-06-28T21:49:47.622" v="7211"/>
          <ac:spMkLst>
            <pc:docMk/>
            <pc:sldMk cId="4169230046" sldId="288"/>
            <ac:spMk id="4" creationId="{2E63244E-E386-D96C-C524-42189E7175C4}"/>
          </ac:spMkLst>
        </pc:spChg>
        <pc:spChg chg="add del">
          <ac:chgData name="Anna Esselink" userId="43c342fe8e6f4948" providerId="LiveId" clId="{37397AA3-6FD3-4B89-B6B8-BF37F2799FC2}" dt="2023-06-28T21:50:00.877" v="7216"/>
          <ac:spMkLst>
            <pc:docMk/>
            <pc:sldMk cId="4169230046" sldId="288"/>
            <ac:spMk id="6" creationId="{EB7194AD-A4CD-89D0-4580-689DEAB4B93F}"/>
          </ac:spMkLst>
        </pc:spChg>
        <pc:spChg chg="add del">
          <ac:chgData name="Anna Esselink" userId="43c342fe8e6f4948" providerId="LiveId" clId="{37397AA3-6FD3-4B89-B6B8-BF37F2799FC2}" dt="2023-06-28T21:50:36.136" v="7223"/>
          <ac:spMkLst>
            <pc:docMk/>
            <pc:sldMk cId="4169230046" sldId="288"/>
            <ac:spMk id="8" creationId="{A5E07C17-22B7-5169-2688-FA244FE5AA75}"/>
          </ac:spMkLst>
        </pc:spChg>
        <pc:spChg chg="add del">
          <ac:chgData name="Anna Esselink" userId="43c342fe8e6f4948" providerId="LiveId" clId="{37397AA3-6FD3-4B89-B6B8-BF37F2799FC2}" dt="2023-06-28T21:51:09.178" v="7235"/>
          <ac:spMkLst>
            <pc:docMk/>
            <pc:sldMk cId="4169230046" sldId="288"/>
            <ac:spMk id="10" creationId="{5563ED00-A45E-145A-8336-E521F876BB58}"/>
          </ac:spMkLst>
        </pc:spChg>
        <pc:picChg chg="add mod">
          <ac:chgData name="Anna Esselink" userId="43c342fe8e6f4948" providerId="LiveId" clId="{37397AA3-6FD3-4B89-B6B8-BF37F2799FC2}" dt="2023-06-28T21:50:48.357" v="7229" actId="1076"/>
          <ac:picMkLst>
            <pc:docMk/>
            <pc:sldMk cId="4169230046" sldId="288"/>
            <ac:picMk id="5" creationId="{D334E844-EB80-DF40-2719-80302B19A50C}"/>
          </ac:picMkLst>
        </pc:picChg>
        <pc:picChg chg="add mod">
          <ac:chgData name="Anna Esselink" userId="43c342fe8e6f4948" providerId="LiveId" clId="{37397AA3-6FD3-4B89-B6B8-BF37F2799FC2}" dt="2023-06-28T21:50:56.524" v="7233" actId="1076"/>
          <ac:picMkLst>
            <pc:docMk/>
            <pc:sldMk cId="4169230046" sldId="288"/>
            <ac:picMk id="7" creationId="{187B35FB-4D71-DF97-03C2-862C4E13D0FF}"/>
          </ac:picMkLst>
        </pc:picChg>
        <pc:picChg chg="add mod">
          <ac:chgData name="Anna Esselink" userId="43c342fe8e6f4948" providerId="LiveId" clId="{37397AA3-6FD3-4B89-B6B8-BF37F2799FC2}" dt="2023-06-28T21:50:50.388" v="7230" actId="1076"/>
          <ac:picMkLst>
            <pc:docMk/>
            <pc:sldMk cId="4169230046" sldId="288"/>
            <ac:picMk id="9" creationId="{0E4404D7-CC81-AC9A-F071-34944B1AE086}"/>
          </ac:picMkLst>
        </pc:picChg>
        <pc:picChg chg="add mod">
          <ac:chgData name="Anna Esselink" userId="43c342fe8e6f4948" providerId="LiveId" clId="{37397AA3-6FD3-4B89-B6B8-BF37F2799FC2}" dt="2023-06-28T21:51:18.837" v="7239" actId="14100"/>
          <ac:picMkLst>
            <pc:docMk/>
            <pc:sldMk cId="4169230046" sldId="288"/>
            <ac:picMk id="11" creationId="{F08E2A59-6549-27EC-E7D9-7C1406B5767C}"/>
          </ac:picMkLst>
        </pc:picChg>
      </pc:sldChg>
      <pc:sldChg chg="addSp modSp new mod modShow">
        <pc:chgData name="Anna Esselink" userId="43c342fe8e6f4948" providerId="LiveId" clId="{37397AA3-6FD3-4B89-B6B8-BF37F2799FC2}" dt="2023-06-28T21:56:08.111" v="7292" actId="729"/>
        <pc:sldMkLst>
          <pc:docMk/>
          <pc:sldMk cId="441620822" sldId="289"/>
        </pc:sldMkLst>
        <pc:spChg chg="mod">
          <ac:chgData name="Anna Esselink" userId="43c342fe8e6f4948" providerId="LiveId" clId="{37397AA3-6FD3-4B89-B6B8-BF37F2799FC2}" dt="2023-06-28T21:52:44.030" v="7279" actId="20577"/>
          <ac:spMkLst>
            <pc:docMk/>
            <pc:sldMk cId="441620822" sldId="289"/>
            <ac:spMk id="3" creationId="{1779F617-8CEE-34D2-6C30-E3827BFAAB0C}"/>
          </ac:spMkLst>
        </pc:spChg>
        <pc:picChg chg="add mod">
          <ac:chgData name="Anna Esselink" userId="43c342fe8e6f4948" providerId="LiveId" clId="{37397AA3-6FD3-4B89-B6B8-BF37F2799FC2}" dt="2023-06-28T21:52:31.607" v="7243" actId="1076"/>
          <ac:picMkLst>
            <pc:docMk/>
            <pc:sldMk cId="441620822" sldId="289"/>
            <ac:picMk id="5" creationId="{DC8AA5C4-DC4D-696C-E825-A78DF084614F}"/>
          </ac:picMkLst>
        </pc:picChg>
      </pc:sldChg>
      <pc:sldChg chg="addSp modSp new mod modShow">
        <pc:chgData name="Anna Esselink" userId="43c342fe8e6f4948" providerId="LiveId" clId="{37397AA3-6FD3-4B89-B6B8-BF37F2799FC2}" dt="2023-06-28T21:56:11.333" v="7293" actId="729"/>
        <pc:sldMkLst>
          <pc:docMk/>
          <pc:sldMk cId="754314043" sldId="290"/>
        </pc:sldMkLst>
        <pc:picChg chg="add mod">
          <ac:chgData name="Anna Esselink" userId="43c342fe8e6f4948" providerId="LiveId" clId="{37397AA3-6FD3-4B89-B6B8-BF37F2799FC2}" dt="2023-06-28T21:54:11.273" v="7283" actId="1076"/>
          <ac:picMkLst>
            <pc:docMk/>
            <pc:sldMk cId="754314043" sldId="290"/>
            <ac:picMk id="5" creationId="{AF83EFE3-BFF8-474B-C6A9-470945468F32}"/>
          </ac:picMkLst>
        </pc:picChg>
      </pc:sldChg>
      <pc:sldMasterChg chg="del delSldLayout">
        <pc:chgData name="Anna Esselink" userId="43c342fe8e6f4948" providerId="LiveId" clId="{37397AA3-6FD3-4B89-B6B8-BF37F2799FC2}" dt="2023-06-27T12:32:31.890" v="1502" actId="47"/>
        <pc:sldMasterMkLst>
          <pc:docMk/>
          <pc:sldMasterMk cId="0" sldId="2147483683"/>
        </pc:sldMasterMkLst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60"/>
          </pc:sldLayoutMkLst>
        </pc:sldLayoutChg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61"/>
          </pc:sldLayoutMkLst>
        </pc:sldLayoutChg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62"/>
          </pc:sldLayoutMkLst>
        </pc:sldLayoutChg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63"/>
          </pc:sldLayoutMkLst>
        </pc:sldLayoutChg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64"/>
          </pc:sldLayoutMkLst>
        </pc:sldLayoutChg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65"/>
          </pc:sldLayoutMkLst>
        </pc:sldLayoutChg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66"/>
          </pc:sldLayoutMkLst>
        </pc:sldLayoutChg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67"/>
          </pc:sldLayoutMkLst>
        </pc:sldLayoutChg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68"/>
          </pc:sldLayoutMkLst>
        </pc:sldLayoutChg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69"/>
          </pc:sldLayoutMkLst>
        </pc:sldLayoutChg>
        <pc:sldLayoutChg chg="del">
          <pc:chgData name="Anna Esselink" userId="43c342fe8e6f4948" providerId="LiveId" clId="{37397AA3-6FD3-4B89-B6B8-BF37F2799FC2}" dt="2023-06-27T12:32:31.890" v="1502" actId="47"/>
          <pc:sldLayoutMkLst>
            <pc:docMk/>
            <pc:sldMasterMk cId="0" sldId="2147483683"/>
            <pc:sldLayoutMk cId="0" sldId="2147483670"/>
          </pc:sldLayoutMkLst>
        </pc:sldLayoutChg>
      </pc:sldMasterChg>
      <pc:sldMasterChg chg="del delSldLayout">
        <pc:chgData name="Anna Esselink" userId="43c342fe8e6f4948" providerId="LiveId" clId="{37397AA3-6FD3-4B89-B6B8-BF37F2799FC2}" dt="2023-06-27T22:31:01.321" v="3795" actId="47"/>
        <pc:sldMasterMkLst>
          <pc:docMk/>
          <pc:sldMasterMk cId="0" sldId="2147483684"/>
        </pc:sldMasterMkLst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71"/>
          </pc:sldLayoutMkLst>
        </pc:sldLayoutChg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72"/>
          </pc:sldLayoutMkLst>
        </pc:sldLayoutChg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73"/>
          </pc:sldLayoutMkLst>
        </pc:sldLayoutChg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74"/>
          </pc:sldLayoutMkLst>
        </pc:sldLayoutChg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75"/>
          </pc:sldLayoutMkLst>
        </pc:sldLayoutChg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76"/>
          </pc:sldLayoutMkLst>
        </pc:sldLayoutChg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77"/>
          </pc:sldLayoutMkLst>
        </pc:sldLayoutChg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78"/>
          </pc:sldLayoutMkLst>
        </pc:sldLayoutChg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79"/>
          </pc:sldLayoutMkLst>
        </pc:sldLayoutChg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80"/>
          </pc:sldLayoutMkLst>
        </pc:sldLayoutChg>
        <pc:sldLayoutChg chg="del">
          <pc:chgData name="Anna Esselink" userId="43c342fe8e6f4948" providerId="LiveId" clId="{37397AA3-6FD3-4B89-B6B8-BF37F2799FC2}" dt="2023-06-27T22:31:01.321" v="3795" actId="47"/>
          <pc:sldLayoutMkLst>
            <pc:docMk/>
            <pc:sldMasterMk cId="0" sldId="2147483684"/>
            <pc:sldLayoutMk cId="0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32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04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8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984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040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13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058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857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669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30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Maybe highlight flavour physics more instead of only general stuff</a:t>
            </a: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922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1724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357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i="0"/>
              <a:t>Strength </a:t>
            </a:r>
            <a:r>
              <a:rPr lang="en-GB" i="0" dirty="0"/>
              <a:t>of flavour physics: many observables, many measurements</a:t>
            </a: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00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53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26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98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424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640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61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/>
          <p:nvPr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0" y="0"/>
            <a:ext cx="16933" cy="10175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0" y="1274400"/>
            <a:ext cx="12192000" cy="1080000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spcFirstLastPara="1" wrap="square" lIns="981950" tIns="216000" rIns="268250" bIns="216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" y="4032000"/>
            <a:ext cx="12187768" cy="1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2"/>
              <a:buFont typeface="Verdana"/>
              <a:buNone/>
              <a:defRPr sz="1902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0714567" y="1079501"/>
            <a:ext cx="2540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10663767" y="1079501"/>
            <a:ext cx="529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|</a:t>
            </a:r>
            <a:endParaRPr/>
          </a:p>
        </p:txBody>
      </p:sp>
      <p:pic>
        <p:nvPicPr>
          <p:cNvPr id="30" name="Google Shape;3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050" y="205232"/>
            <a:ext cx="2399004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 txBox="1"/>
          <p:nvPr/>
        </p:nvSpPr>
        <p:spPr>
          <a:xfrm>
            <a:off x="3687764" y="339725"/>
            <a:ext cx="6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2"/>
          <p:cNvSpPr txBox="1"/>
          <p:nvPr/>
        </p:nvSpPr>
        <p:spPr>
          <a:xfrm>
            <a:off x="5811838" y="341313"/>
            <a:ext cx="24003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2"/>
          <p:cNvSpPr txBox="1"/>
          <p:nvPr/>
        </p:nvSpPr>
        <p:spPr>
          <a:xfrm>
            <a:off x="9838267" y="1079501"/>
            <a:ext cx="7620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9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3868923" y="-1714845"/>
            <a:ext cx="4449922" cy="1218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8061326" y="2421996"/>
            <a:ext cx="5207000" cy="304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865843" y="-524404"/>
            <a:ext cx="5207000" cy="893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1" y="2154078"/>
            <a:ext cx="12187768" cy="444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1" y="2154078"/>
            <a:ext cx="12187768" cy="444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›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▪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" y="2230438"/>
            <a:ext cx="5992284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›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2400"/>
            </a:lvl2pPr>
            <a:lvl3pPr marL="1371600" lvl="2" indent="-3365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6195484" y="2230438"/>
            <a:ext cx="5992283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›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2400"/>
            </a:lvl2pPr>
            <a:lvl3pPr marL="1371600" lvl="2" indent="-3365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0" y="1282700"/>
            <a:ext cx="121920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09600" y="2780929"/>
            <a:ext cx="5386917" cy="374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›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 sz="2000"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6193368" y="2132857"/>
            <a:ext cx="5389033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6193368" y="2780929"/>
            <a:ext cx="5389033" cy="374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›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 sz="2000"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Char char="-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766733" y="1340768"/>
            <a:ext cx="6815667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›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2800"/>
            </a:lvl2pPr>
            <a:lvl3pPr marL="1371600" lvl="2" indent="-35813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Char char="-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335361" y="2204864"/>
            <a:ext cx="4285324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2389717" y="1484784"/>
            <a:ext cx="7315200" cy="360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389717" y="5733256"/>
            <a:ext cx="73152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6933" cy="10175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" y="2154078"/>
            <a:ext cx="12187768" cy="444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›"/>
              <a:defRPr sz="2500" i="0" u="none" strike="noStrike" cap="none">
                <a:solidFill>
                  <a:schemeClr val="dk1"/>
                </a:solidFill>
              </a:defRPr>
            </a:lvl1pPr>
            <a:lvl2pPr marL="914400" marR="0" lvl="1" indent="-30797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Char char="▪"/>
              <a:defRPr sz="2500" i="0" u="none" strike="noStrike" cap="none">
                <a:solidFill>
                  <a:schemeClr val="dk1"/>
                </a:solidFill>
              </a:defRPr>
            </a:lvl2pPr>
            <a:lvl3pPr marL="1371600" marR="0" lvl="2" indent="-36353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25"/>
              <a:buChar char="-"/>
              <a:defRPr sz="2500" i="0" u="none" strike="noStrike" cap="none">
                <a:solidFill>
                  <a:schemeClr val="dk1"/>
                </a:solidFill>
              </a:defRPr>
            </a:lvl3pPr>
            <a:lvl4pPr marL="1828800" marR="0" lvl="3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4pPr>
            <a:lvl5pPr marL="2286000" marR="0" lvl="4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5pPr>
            <a:lvl6pPr marL="2743200" marR="0" lvl="5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6pPr>
            <a:lvl7pPr marL="3200400" marR="0" lvl="6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7pPr>
            <a:lvl8pPr marL="3657600" marR="0" lvl="7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8pPr>
            <a:lvl9pPr marL="4114800" marR="0" lvl="8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i="0" u="none" strike="noStrike" cap="none">
                <a:solidFill>
                  <a:schemeClr val="dk1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-1" y="1016000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10714567" y="1069340"/>
            <a:ext cx="2540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0663767" y="1069340"/>
            <a:ext cx="529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|</a:t>
            </a:r>
            <a:endParaRPr sz="9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27050" y="205232"/>
            <a:ext cx="2399004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3687764" y="339725"/>
            <a:ext cx="6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5811838" y="341313"/>
            <a:ext cx="24003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9838267" y="1069340"/>
            <a:ext cx="7620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Google Shape;184;p38"/>
              <p:cNvSpPr txBox="1">
                <a:spLocks noGrp="1"/>
              </p:cNvSpPr>
              <p:nvPr>
                <p:ph type="ctrTitle"/>
              </p:nvPr>
            </p:nvSpPr>
            <p:spPr>
              <a:xfrm>
                <a:off x="0" y="1274400"/>
                <a:ext cx="12192000" cy="1725474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81950" tIns="216000" rIns="268250" bIns="2160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dirty="0"/>
                  <a:t>Constraints from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 Measurement on the New Physics Parameter Space</a:t>
                </a:r>
                <a:br>
                  <a:rPr lang="en-GB" b="0" dirty="0">
                    <a:ea typeface="Cambria Math" panose="02040503050406030204" pitchFamily="18" charset="0"/>
                  </a:rPr>
                </a:br>
                <a:br>
                  <a:rPr lang="en-GB" b="0" dirty="0">
                    <a:ea typeface="Cambria Math" panose="02040503050406030204" pitchFamily="18" charset="0"/>
                  </a:rPr>
                </a:br>
                <a:endParaRPr dirty="0"/>
              </a:p>
            </p:txBody>
          </p:sp>
        </mc:Choice>
        <mc:Fallback xmlns="">
          <p:sp>
            <p:nvSpPr>
              <p:cNvPr id="184" name="Google Shape;184;p3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1274400"/>
                <a:ext cx="12192000" cy="1725474"/>
              </a:xfrm>
              <a:prstGeom prst="rect">
                <a:avLst/>
              </a:prstGeom>
              <a:blipFill>
                <a:blip r:embed="rId3"/>
                <a:stretch>
                  <a:fillRect b="-56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85;p38">
            <a:extLst>
              <a:ext uri="{FF2B5EF4-FFF2-40B4-BE49-F238E27FC236}">
                <a16:creationId xmlns:a16="http://schemas.microsoft.com/office/drawing/2014/main" id="{40DC05A3-E8B7-A81A-B031-779E51BB8AA6}"/>
              </a:ext>
            </a:extLst>
          </p:cNvPr>
          <p:cNvSpPr txBox="1">
            <a:spLocks/>
          </p:cNvSpPr>
          <p:nvPr/>
        </p:nvSpPr>
        <p:spPr>
          <a:xfrm>
            <a:off x="4232" y="3186143"/>
            <a:ext cx="12187768" cy="2634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678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2"/>
              <a:buFont typeface="Verdana"/>
              <a:buNone/>
              <a:defRPr sz="190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797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▪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35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sz="2800" dirty="0"/>
              <a:t>Anna Esselink</a:t>
            </a:r>
          </a:p>
          <a:p>
            <a:pPr marL="0" indent="0">
              <a:spcBef>
                <a:spcPts val="0"/>
              </a:spcBef>
            </a:pPr>
            <a:endParaRPr lang="en-GB" sz="2000" dirty="0"/>
          </a:p>
          <a:p>
            <a:pPr marL="0" indent="0">
              <a:spcBef>
                <a:spcPts val="0"/>
              </a:spcBef>
            </a:pPr>
            <a:endParaRPr lang="en-GB" sz="2000" dirty="0"/>
          </a:p>
          <a:p>
            <a:pPr marL="0" indent="0">
              <a:spcBef>
                <a:spcPts val="0"/>
              </a:spcBef>
            </a:pPr>
            <a:endParaRPr lang="en-GB" sz="2000" dirty="0"/>
          </a:p>
          <a:p>
            <a:pPr marL="0" indent="0">
              <a:spcBef>
                <a:spcPts val="0"/>
              </a:spcBef>
            </a:pPr>
            <a:r>
              <a:rPr lang="en-GB" sz="2000" dirty="0"/>
              <a:t>Supervisor:</a:t>
            </a:r>
          </a:p>
          <a:p>
            <a:pPr marL="0" indent="0">
              <a:spcBef>
                <a:spcPts val="0"/>
              </a:spcBef>
            </a:pPr>
            <a:r>
              <a:rPr lang="en-GB" sz="2000" dirty="0" err="1"/>
              <a:t>dr.</a:t>
            </a:r>
            <a:r>
              <a:rPr lang="en-GB" sz="2000" dirty="0"/>
              <a:t> K.A.M. de </a:t>
            </a:r>
            <a:r>
              <a:rPr lang="en-GB" sz="2000" dirty="0" err="1"/>
              <a:t>Bruyn</a:t>
            </a:r>
            <a:endParaRPr lang="en-GB" sz="2000" dirty="0"/>
          </a:p>
          <a:p>
            <a:pPr marL="0" indent="0">
              <a:spcBef>
                <a:spcPts val="0"/>
              </a:spcBef>
            </a:pPr>
            <a:endParaRPr lang="en-GB" sz="1600" dirty="0"/>
          </a:p>
          <a:p>
            <a:pPr marL="0" indent="0">
              <a:spcBef>
                <a:spcPts val="0"/>
              </a:spcBef>
            </a:pPr>
            <a:endParaRPr lang="en-GB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Google Shape;190;p39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" y="1282700"/>
                <a:ext cx="12187768" cy="79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800" tIns="46800" rIns="270000" bIns="46800" anchor="ctr" anchorCtr="0">
                <a:noAutofit/>
              </a:bodyPr>
              <a:lstStyle/>
              <a:p>
                <a:r>
                  <a:rPr lang="en-GB" sz="4400" dirty="0"/>
                  <a:t>Constraining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4400" b="0" i="0" smtClean="0">
                            <a:latin typeface="Cambria Math" panose="02040503050406030204" pitchFamily="18" charset="0"/>
                          </a:rPr>
                          <m:t>NP</m:t>
                        </m:r>
                      </m:sup>
                    </m:sSub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/>
                  <a:t>using OPE</a:t>
                </a:r>
                <a:endParaRPr dirty="0"/>
              </a:p>
            </p:txBody>
          </p:sp>
        </mc:Choice>
        <mc:Fallback xmlns="">
          <p:sp>
            <p:nvSpPr>
              <p:cNvPr id="190" name="Google Shape;190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282700"/>
                <a:ext cx="12187768" cy="792162"/>
              </a:xfrm>
              <a:prstGeom prst="rect">
                <a:avLst/>
              </a:prstGeom>
              <a:blipFill>
                <a:blip r:embed="rId3"/>
                <a:stretch>
                  <a:fillRect t="-17692" b="-3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1" y="2163096"/>
            <a:ext cx="12187768" cy="444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158750" indent="0">
              <a:spcBef>
                <a:spcPts val="0"/>
              </a:spcBef>
              <a:buSzPts val="2500"/>
              <a:buNone/>
            </a:pPr>
            <a:r>
              <a:rPr lang="en-GB" sz="2400" b="1" dirty="0"/>
              <a:t>Advantages</a:t>
            </a:r>
          </a:p>
          <a:p>
            <a:pPr marL="501650">
              <a:spcBef>
                <a:spcPts val="0"/>
              </a:spcBef>
              <a:buSzPts val="2500"/>
            </a:pPr>
            <a:r>
              <a:rPr lang="en-GB" sz="2400" dirty="0"/>
              <a:t>Combines experimental data</a:t>
            </a:r>
          </a:p>
          <a:p>
            <a:pPr marL="501650">
              <a:spcBef>
                <a:spcPts val="0"/>
              </a:spcBef>
              <a:buSzPts val="2500"/>
            </a:pPr>
            <a:r>
              <a:rPr lang="en-GB" sz="2400" dirty="0"/>
              <a:t>Show allowed interactions</a:t>
            </a:r>
          </a:p>
          <a:p>
            <a:pPr marL="501650">
              <a:spcBef>
                <a:spcPts val="0"/>
              </a:spcBef>
              <a:buSzPts val="2500"/>
            </a:pPr>
            <a:r>
              <a:rPr lang="en-GB" sz="2400" dirty="0"/>
              <a:t>Model independent</a:t>
            </a:r>
          </a:p>
          <a:p>
            <a:pPr marL="501650">
              <a:spcBef>
                <a:spcPts val="0"/>
              </a:spcBef>
              <a:buSzPts val="2500"/>
            </a:pPr>
            <a:endParaRPr lang="en-GB" sz="2400" dirty="0"/>
          </a:p>
          <a:p>
            <a:pPr marL="158750" indent="0">
              <a:spcBef>
                <a:spcPts val="0"/>
              </a:spcBef>
              <a:buSzPts val="2500"/>
              <a:buNone/>
            </a:pPr>
            <a:r>
              <a:rPr lang="en-GB" sz="2400" b="1" dirty="0"/>
              <a:t>Disadvantages</a:t>
            </a:r>
          </a:p>
          <a:p>
            <a:pPr marL="501650">
              <a:spcBef>
                <a:spcPts val="0"/>
              </a:spcBef>
              <a:buSzPts val="2500"/>
            </a:pPr>
            <a:r>
              <a:rPr lang="en-GB" sz="2400" dirty="0"/>
              <a:t>Many coefficients </a:t>
            </a:r>
            <a:r>
              <a:rPr lang="en-GB" sz="2400" dirty="0">
                <a:sym typeface="Wingdings" panose="05000000000000000000" pitchFamily="2" charset="2"/>
              </a:rPr>
              <a:t> selection required</a:t>
            </a:r>
          </a:p>
          <a:p>
            <a:pPr marL="958850" lvl="1">
              <a:spcBef>
                <a:spcPts val="0"/>
              </a:spcBef>
              <a:buSzPts val="2500"/>
            </a:pPr>
            <a:r>
              <a:rPr lang="en-GB" sz="2400" dirty="0">
                <a:sym typeface="Wingdings" panose="05000000000000000000" pitchFamily="2" charset="2"/>
              </a:rPr>
              <a:t>Determining significance of components difficult</a:t>
            </a:r>
          </a:p>
          <a:p>
            <a:pPr marL="501650">
              <a:spcBef>
                <a:spcPts val="0"/>
              </a:spcBef>
              <a:buSzPts val="2500"/>
            </a:pPr>
            <a:r>
              <a:rPr lang="en-GB" sz="2400" dirty="0">
                <a:sym typeface="Wingdings" panose="05000000000000000000" pitchFamily="2" charset="2"/>
              </a:rPr>
              <a:t>Underlying theory remains unknown</a:t>
            </a:r>
          </a:p>
          <a:p>
            <a:pPr marL="501650">
              <a:spcBef>
                <a:spcPts val="0"/>
              </a:spcBef>
              <a:buSzPts val="2500"/>
            </a:pPr>
            <a:endParaRPr lang="en-GB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1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Observables</a:t>
            </a:r>
            <a:endParaRPr dirty="0"/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1" y="2154078"/>
            <a:ext cx="12187768" cy="444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249238" lvl="0" indent="-90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2F075-C6FA-E50C-CB74-39B730BD1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61" y="2649068"/>
            <a:ext cx="4397298" cy="950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2BF2F2-D10C-3CEF-357A-8EFEBC3B9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125" y="2720883"/>
            <a:ext cx="3866268" cy="806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B7A8E-A113-266A-D4A4-4718ECA1F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68" y="4626534"/>
            <a:ext cx="3771042" cy="950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4DA43E-76C1-EE4F-72FC-3C8FD7D2D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125" y="4689031"/>
            <a:ext cx="4252558" cy="8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5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Constraints on NP Pseudoscalar Coefficients</a:t>
            </a:r>
            <a:endParaRPr dirty="0"/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1" y="2154078"/>
            <a:ext cx="12187768" cy="444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249238" lvl="0" indent="-90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F391-FECC-DB57-6DC1-DA4196287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926"/>
          <a:stretch/>
        </p:blipFill>
        <p:spPr>
          <a:xfrm>
            <a:off x="6093885" y="1976786"/>
            <a:ext cx="5762823" cy="35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FE011-3E8A-97C9-EDC3-2BC3E075B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424"/>
          <a:stretch/>
        </p:blipFill>
        <p:spPr>
          <a:xfrm>
            <a:off x="101880" y="1960884"/>
            <a:ext cx="5762823" cy="3542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74A903-1422-88EE-53FD-B34D77768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81" t="29276" r="1214" b="40773"/>
          <a:stretch/>
        </p:blipFill>
        <p:spPr>
          <a:xfrm>
            <a:off x="6623181" y="5459117"/>
            <a:ext cx="2084439" cy="1101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D47288-7432-E8C2-4D31-034E071F4F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7" t="28626" r="1824" b="39700"/>
          <a:stretch/>
        </p:blipFill>
        <p:spPr>
          <a:xfrm>
            <a:off x="708621" y="5390292"/>
            <a:ext cx="1783869" cy="11700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D49589-3049-6624-CA35-C18D9E296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879" y="180386"/>
            <a:ext cx="7740000" cy="7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6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Constraints on NP LH-vector Coefficients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C24FA7-7C7E-2BAE-A829-2ABCB83F9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066" y="170047"/>
            <a:ext cx="7740000" cy="72908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C877943-0521-6033-9B28-6305F983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16" y="2074862"/>
            <a:ext cx="9736498" cy="45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1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Constraints on NP LH-vector Coefficients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54A32-D66C-9B72-1EAF-1E1B2963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47"/>
          <a:stretch/>
        </p:blipFill>
        <p:spPr>
          <a:xfrm>
            <a:off x="1321860" y="2057400"/>
            <a:ext cx="7153546" cy="480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219CCD-9600-7A08-A10B-4633F8E04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22" t="25397" r="799" b="34409"/>
          <a:stretch/>
        </p:blipFill>
        <p:spPr>
          <a:xfrm>
            <a:off x="8691716" y="3429000"/>
            <a:ext cx="2250394" cy="1929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C24FA7-7C7E-2BAE-A829-2ABCB83F9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066" y="170047"/>
            <a:ext cx="7740000" cy="7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9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Google Shape;190;p39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" y="1361916"/>
                <a:ext cx="12187768" cy="79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800" tIns="46800" rIns="270000" bIns="46800" anchor="ctr" anchorCtr="0">
                <a:noAutofit/>
              </a:bodyPr>
              <a:lstStyle/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sz="4400" dirty="0"/>
                  <a:t>Impact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GB" sz="4400" b="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0" name="Google Shape;190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361916"/>
                <a:ext cx="12187768" cy="792162"/>
              </a:xfrm>
              <a:prstGeom prst="rect">
                <a:avLst/>
              </a:prstGeom>
              <a:blipFill>
                <a:blip r:embed="rId3"/>
                <a:stretch>
                  <a:fillRect t="-23846" b="-2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Google Shape;191;p3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" y="2154078"/>
                <a:ext cx="12187768" cy="3646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075" tIns="45700" rIns="270000" bIns="45700" anchor="t" anchorCtr="0">
                <a:noAutofit/>
              </a:bodyPr>
              <a:lstStyle/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dirty="0"/>
                  <a:t>Branching Fraction:</a:t>
                </a:r>
              </a:p>
              <a:p>
                <a:pPr marL="958850" lvl="1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endParaRPr lang="en-GB" dirty="0"/>
              </a:p>
              <a:p>
                <a:pPr marL="958850" lvl="1">
                  <a:spcBef>
                    <a:spcPts val="600"/>
                  </a:spcBef>
                  <a:spcAft>
                    <a:spcPts val="1200"/>
                  </a:spcAft>
                  <a:buSzPts val="2500"/>
                </a:pPr>
                <a:r>
                  <a:rPr lang="en-GB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01650">
                  <a:spcBef>
                    <a:spcPts val="600"/>
                  </a:spcBef>
                  <a:spcAft>
                    <a:spcPts val="1200"/>
                  </a:spcAft>
                  <a:buSzPts val="25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𝑐𝑏</m:t>
                        </m:r>
                      </m:sub>
                    </m:sSub>
                  </m:oMath>
                </a14:m>
                <a:r>
                  <a:rPr lang="en-GB" b="0" dirty="0"/>
                  <a:t> dependent</a:t>
                </a:r>
              </a:p>
              <a:p>
                <a:pPr marL="958850" lvl="1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dirty="0"/>
                  <a:t>   </a:t>
                </a:r>
              </a:p>
              <a:p>
                <a:pPr marL="958850" lvl="1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b="0" dirty="0"/>
                  <a:t>  </a:t>
                </a:r>
              </a:p>
              <a:p>
                <a:pPr marL="501650">
                  <a:spcBef>
                    <a:spcPts val="0"/>
                  </a:spcBef>
                  <a:buSzPts val="2500"/>
                </a:pPr>
                <a:endParaRPr dirty="0"/>
              </a:p>
            </p:txBody>
          </p:sp>
        </mc:Choice>
        <mc:Fallback xmlns="">
          <p:sp>
            <p:nvSpPr>
              <p:cNvPr id="191" name="Google Shape;191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" y="2154078"/>
                <a:ext cx="12187768" cy="3646954"/>
              </a:xfrm>
              <a:prstGeom prst="rect">
                <a:avLst/>
              </a:prstGeom>
              <a:blipFill>
                <a:blip r:embed="rId4"/>
                <a:stretch>
                  <a:fillRect t="-1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C9C9AAC-E765-8C94-D999-D4FDF1494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200" y="2602797"/>
            <a:ext cx="9838273" cy="731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2802F-C606-9771-45C8-858F448B6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116" y="4994914"/>
            <a:ext cx="5700254" cy="441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0D5249-51BC-B064-1E06-FAE4AF3DD6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4220" y="4349452"/>
            <a:ext cx="5624047" cy="533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B61894-7524-1E72-6BDA-8174DE5C6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220" y="3267705"/>
            <a:ext cx="3848433" cy="5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8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Google Shape;190;p39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" y="1361916"/>
                <a:ext cx="12187768" cy="79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800" tIns="46800" rIns="270000" bIns="46800" anchor="ctr" anchorCtr="0">
                <a:noAutofit/>
              </a:bodyPr>
              <a:lstStyle/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sz="4400" dirty="0"/>
                  <a:t>Impact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GB" sz="4400" b="0" dirty="0">
                    <a:ea typeface="Cambria Math" panose="02040503050406030204" pitchFamily="18" charset="0"/>
                  </a:rPr>
                  <a:t> - Pseudoscalar </a:t>
                </a:r>
              </a:p>
            </p:txBody>
          </p:sp>
        </mc:Choice>
        <mc:Fallback xmlns="">
          <p:sp>
            <p:nvSpPr>
              <p:cNvPr id="190" name="Google Shape;190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361916"/>
                <a:ext cx="12187768" cy="792162"/>
              </a:xfrm>
              <a:prstGeom prst="rect">
                <a:avLst/>
              </a:prstGeom>
              <a:blipFill>
                <a:blip r:embed="rId3"/>
                <a:stretch>
                  <a:fillRect t="-23846" b="-2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>
            <a:extLst>
              <a:ext uri="{FF2B5EF4-FFF2-40B4-BE49-F238E27FC236}">
                <a16:creationId xmlns:a16="http://schemas.microsoft.com/office/drawing/2014/main" id="{646EE6C5-718A-0853-B937-3BD9D3170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89" y="2154078"/>
            <a:ext cx="7190453" cy="44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F6FC3629-C1AD-20DB-6B53-E0BAB9105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89" y="2154078"/>
            <a:ext cx="7190454" cy="44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8DA33461-CEFC-DF41-036E-5A44FB09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88" y="2154078"/>
            <a:ext cx="7190453" cy="44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8A03D6-55B6-48AF-3B44-E5E93FD28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455" y="249737"/>
            <a:ext cx="6721422" cy="5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Google Shape;190;p39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" y="1361916"/>
                <a:ext cx="12187768" cy="79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800" tIns="46800" rIns="270000" bIns="46800" anchor="ctr" anchorCtr="0">
                <a:noAutofit/>
              </a:bodyPr>
              <a:lstStyle/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sz="4400" dirty="0"/>
                  <a:t>Impact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GB" sz="4400" b="0" dirty="0">
                    <a:ea typeface="Cambria Math" panose="02040503050406030204" pitchFamily="18" charset="0"/>
                  </a:rPr>
                  <a:t> - Pseudoscalar </a:t>
                </a:r>
              </a:p>
            </p:txBody>
          </p:sp>
        </mc:Choice>
        <mc:Fallback xmlns="">
          <p:sp>
            <p:nvSpPr>
              <p:cNvPr id="190" name="Google Shape;190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361916"/>
                <a:ext cx="12187768" cy="792162"/>
              </a:xfrm>
              <a:prstGeom prst="rect">
                <a:avLst/>
              </a:prstGeom>
              <a:blipFill>
                <a:blip r:embed="rId3"/>
                <a:stretch>
                  <a:fillRect t="-23846" b="-2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0" name="Picture 8">
            <a:extLst>
              <a:ext uri="{FF2B5EF4-FFF2-40B4-BE49-F238E27FC236}">
                <a16:creationId xmlns:a16="http://schemas.microsoft.com/office/drawing/2014/main" id="{8DA33461-CEFC-DF41-036E-5A44FB09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68" y="2400300"/>
            <a:ext cx="6104408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3F7E69-AF2E-2455-F5BE-5C488EAF1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455" y="249737"/>
            <a:ext cx="6721422" cy="586791"/>
          </a:xfrm>
          <a:prstGeom prst="rect">
            <a:avLst/>
          </a:prstGeom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B9625F3B-0101-A4F3-0D94-D01CB927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9" y="2400300"/>
            <a:ext cx="5780676" cy="37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Google Shape;190;p39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" y="1361916"/>
                <a:ext cx="12187768" cy="79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800" tIns="46800" rIns="270000" bIns="46800" anchor="ctr" anchorCtr="0">
                <a:noAutofit/>
              </a:bodyPr>
              <a:lstStyle/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sz="4400" dirty="0"/>
                  <a:t>Impact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GB" sz="4400" b="0" dirty="0">
                    <a:ea typeface="Cambria Math" panose="02040503050406030204" pitchFamily="18" charset="0"/>
                  </a:rPr>
                  <a:t> - Pseudoscalar </a:t>
                </a:r>
              </a:p>
            </p:txBody>
          </p:sp>
        </mc:Choice>
        <mc:Fallback xmlns="">
          <p:sp>
            <p:nvSpPr>
              <p:cNvPr id="190" name="Google Shape;190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361916"/>
                <a:ext cx="12187768" cy="792162"/>
              </a:xfrm>
              <a:prstGeom prst="rect">
                <a:avLst/>
              </a:prstGeom>
              <a:blipFill>
                <a:blip r:embed="rId3"/>
                <a:stretch>
                  <a:fillRect t="-23846" b="-2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0" name="Picture 8">
            <a:extLst>
              <a:ext uri="{FF2B5EF4-FFF2-40B4-BE49-F238E27FC236}">
                <a16:creationId xmlns:a16="http://schemas.microsoft.com/office/drawing/2014/main" id="{8DA33461-CEFC-DF41-036E-5A44FB09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51" y="2154078"/>
            <a:ext cx="7190453" cy="44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9F2DB-53D8-9E44-F975-4B60BCF428E8}"/>
                  </a:ext>
                </a:extLst>
              </p:cNvPr>
              <p:cNvSpPr txBox="1"/>
              <p:nvPr/>
            </p:nvSpPr>
            <p:spPr>
              <a:xfrm>
                <a:off x="8524875" y="2400300"/>
                <a:ext cx="3524249" cy="157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1800" dirty="0"/>
                  <a:t>Disagreement with experimental data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𝑐𝑏</m:t>
                        </m:r>
                      </m:sub>
                    </m:sSub>
                  </m:oMath>
                </a14:m>
                <a:r>
                  <a:rPr lang="en-GB" sz="1800" dirty="0"/>
                  <a:t> excl., 1</a:t>
                </a:r>
                <a:r>
                  <a:rPr lang="el-GR" sz="1800" dirty="0"/>
                  <a:t>σ</a:t>
                </a:r>
                <a:r>
                  <a:rPr lang="en-GB" sz="1800" dirty="0"/>
                  <a:t>) when: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1800" dirty="0"/>
                  <a:t> 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bSup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&gt;0.614</m:t>
                    </m:r>
                  </m:oMath>
                </a14:m>
                <a:endParaRPr lang="LID4096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9F2DB-53D8-9E44-F975-4B60BCF42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875" y="2400300"/>
                <a:ext cx="3524249" cy="1573508"/>
              </a:xfrm>
              <a:prstGeom prst="rect">
                <a:avLst/>
              </a:prstGeom>
              <a:blipFill>
                <a:blip r:embed="rId5"/>
                <a:stretch>
                  <a:fillRect l="-1382" t="-2326" r="-1036" b="-38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0B0138F-5735-4AAF-A7FC-E9CADBCDC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216" y="3135302"/>
            <a:ext cx="2536109" cy="3212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F255DF-2BA6-5D77-C9E2-2F749726AB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5" b="-1395"/>
          <a:stretch/>
        </p:blipFill>
        <p:spPr>
          <a:xfrm>
            <a:off x="5191125" y="249737"/>
            <a:ext cx="6596752" cy="5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Google Shape;190;p39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" y="1361916"/>
                <a:ext cx="12187768" cy="792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800" tIns="46800" rIns="270000" bIns="46800" anchor="ctr" anchorCtr="0">
                <a:noAutofit/>
              </a:bodyPr>
              <a:lstStyle/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sz="4400" dirty="0"/>
                  <a:t>Impact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GB" sz="4400" b="0" dirty="0">
                    <a:ea typeface="Cambria Math" panose="02040503050406030204" pitchFamily="18" charset="0"/>
                  </a:rPr>
                  <a:t> - LH vector</a:t>
                </a:r>
              </a:p>
            </p:txBody>
          </p:sp>
        </mc:Choice>
        <mc:Fallback xmlns="">
          <p:sp>
            <p:nvSpPr>
              <p:cNvPr id="190" name="Google Shape;190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1361916"/>
                <a:ext cx="12187768" cy="792162"/>
              </a:xfrm>
              <a:prstGeom prst="rect">
                <a:avLst/>
              </a:prstGeom>
              <a:blipFill>
                <a:blip r:embed="rId3"/>
                <a:stretch>
                  <a:fillRect t="-23846" b="-2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>
            <a:extLst>
              <a:ext uri="{FF2B5EF4-FFF2-40B4-BE49-F238E27FC236}">
                <a16:creationId xmlns:a16="http://schemas.microsoft.com/office/drawing/2014/main" id="{7DC04941-D6AA-243A-18BE-38C83AAEF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95" y="2154078"/>
            <a:ext cx="7565308" cy="43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EB3C9-5E89-A9C2-5DFF-3F3240841A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" t="1" b="765"/>
          <a:stretch/>
        </p:blipFill>
        <p:spPr>
          <a:xfrm>
            <a:off x="5200649" y="269826"/>
            <a:ext cx="6588000" cy="5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10E702-2B9A-A129-0CA0-D74EDD92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02" y="1944228"/>
            <a:ext cx="6292215" cy="4723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74855-8AA2-CE3F-BBF9-24FE996D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model</a:t>
            </a:r>
            <a:endParaRPr lang="LID4096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AE28D6-EDA8-003C-8C8B-D983260A7EFE}"/>
              </a:ext>
            </a:extLst>
          </p:cNvPr>
          <p:cNvGrpSpPr/>
          <p:nvPr/>
        </p:nvGrpSpPr>
        <p:grpSpPr>
          <a:xfrm>
            <a:off x="6093885" y="3197201"/>
            <a:ext cx="1080000" cy="1080000"/>
            <a:chOff x="6093885" y="3356410"/>
            <a:chExt cx="1080000" cy="1080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BB9CFB1-6EAE-33DD-6D74-D63D8F481DC4}"/>
                </a:ext>
              </a:extLst>
            </p:cNvPr>
            <p:cNvSpPr/>
            <p:nvPr/>
          </p:nvSpPr>
          <p:spPr>
            <a:xfrm>
              <a:off x="6093885" y="3356410"/>
              <a:ext cx="1080000" cy="1080000"/>
            </a:xfrm>
            <a:prstGeom prst="roundRect">
              <a:avLst>
                <a:gd name="adj" fmla="val 1049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B912AD8-CD19-9E28-E060-595BC3BA2B77}"/>
                </a:ext>
              </a:extLst>
            </p:cNvPr>
            <p:cNvSpPr/>
            <p:nvPr/>
          </p:nvSpPr>
          <p:spPr>
            <a:xfrm>
              <a:off x="6449625" y="3563550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417075-236E-F1F0-52D2-35AB03581393}"/>
                </a:ext>
              </a:extLst>
            </p:cNvPr>
            <p:cNvSpPr txBox="1"/>
            <p:nvPr/>
          </p:nvSpPr>
          <p:spPr>
            <a:xfrm>
              <a:off x="6495600" y="3508330"/>
              <a:ext cx="45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?</a:t>
              </a:r>
              <a:endParaRPr lang="LID4096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ED94AC-80F3-239C-A890-BA66AA192FB0}"/>
              </a:ext>
            </a:extLst>
          </p:cNvPr>
          <p:cNvGrpSpPr/>
          <p:nvPr/>
        </p:nvGrpSpPr>
        <p:grpSpPr>
          <a:xfrm>
            <a:off x="6093885" y="4397025"/>
            <a:ext cx="1080000" cy="1080000"/>
            <a:chOff x="6093885" y="3356410"/>
            <a:chExt cx="1080000" cy="1080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DC27319-4BD3-D9DC-331E-4E18CA93359B}"/>
                </a:ext>
              </a:extLst>
            </p:cNvPr>
            <p:cNvSpPr/>
            <p:nvPr/>
          </p:nvSpPr>
          <p:spPr>
            <a:xfrm>
              <a:off x="6093885" y="3356410"/>
              <a:ext cx="1080000" cy="1080000"/>
            </a:xfrm>
            <a:prstGeom prst="roundRect">
              <a:avLst>
                <a:gd name="adj" fmla="val 1049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9A9ABD-26DD-0148-7710-26308C8703BB}"/>
                </a:ext>
              </a:extLst>
            </p:cNvPr>
            <p:cNvSpPr/>
            <p:nvPr/>
          </p:nvSpPr>
          <p:spPr>
            <a:xfrm>
              <a:off x="6449625" y="3563550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8D7058-636C-BA32-CCD0-F329AA8F122A}"/>
                </a:ext>
              </a:extLst>
            </p:cNvPr>
            <p:cNvSpPr txBox="1"/>
            <p:nvPr/>
          </p:nvSpPr>
          <p:spPr>
            <a:xfrm>
              <a:off x="6495600" y="3508330"/>
              <a:ext cx="45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?</a:t>
              </a:r>
              <a:endParaRPr lang="LID4096" sz="28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E3EB0F-BCE1-7ED2-903D-C90663CD92BE}"/>
              </a:ext>
            </a:extLst>
          </p:cNvPr>
          <p:cNvGrpSpPr/>
          <p:nvPr/>
        </p:nvGrpSpPr>
        <p:grpSpPr>
          <a:xfrm>
            <a:off x="6093885" y="5549224"/>
            <a:ext cx="1080000" cy="1080000"/>
            <a:chOff x="6093885" y="3356410"/>
            <a:chExt cx="1080000" cy="10800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45EBA54-D199-6223-4EDA-1CF05DB6229F}"/>
                </a:ext>
              </a:extLst>
            </p:cNvPr>
            <p:cNvSpPr/>
            <p:nvPr/>
          </p:nvSpPr>
          <p:spPr>
            <a:xfrm>
              <a:off x="6093885" y="3356410"/>
              <a:ext cx="1080000" cy="1080000"/>
            </a:xfrm>
            <a:prstGeom prst="roundRect">
              <a:avLst>
                <a:gd name="adj" fmla="val 1049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DFCAC6B-518F-0898-7698-34139A873E38}"/>
                </a:ext>
              </a:extLst>
            </p:cNvPr>
            <p:cNvSpPr/>
            <p:nvPr/>
          </p:nvSpPr>
          <p:spPr>
            <a:xfrm>
              <a:off x="6449625" y="3563550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EB0E0D-751A-7C65-DA90-72B45335F7DA}"/>
                </a:ext>
              </a:extLst>
            </p:cNvPr>
            <p:cNvSpPr txBox="1"/>
            <p:nvPr/>
          </p:nvSpPr>
          <p:spPr>
            <a:xfrm>
              <a:off x="6495600" y="3508330"/>
              <a:ext cx="45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?</a:t>
              </a:r>
              <a:endParaRPr lang="LID4096" sz="28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030145-D36F-D98C-319E-005525630C0D}"/>
              </a:ext>
            </a:extLst>
          </p:cNvPr>
          <p:cNvGrpSpPr/>
          <p:nvPr/>
        </p:nvGrpSpPr>
        <p:grpSpPr>
          <a:xfrm>
            <a:off x="7273365" y="2396230"/>
            <a:ext cx="1080000" cy="1080000"/>
            <a:chOff x="6093885" y="3356410"/>
            <a:chExt cx="1080000" cy="1080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F4FF1DE-68AF-7693-34A0-F245058F3C50}"/>
                </a:ext>
              </a:extLst>
            </p:cNvPr>
            <p:cNvSpPr/>
            <p:nvPr/>
          </p:nvSpPr>
          <p:spPr>
            <a:xfrm>
              <a:off x="6093885" y="3356410"/>
              <a:ext cx="1080000" cy="1080000"/>
            </a:xfrm>
            <a:prstGeom prst="roundRect">
              <a:avLst>
                <a:gd name="adj" fmla="val 1049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DD5F6C8-51D5-B11D-CE65-0A4CCCCBED99}"/>
                </a:ext>
              </a:extLst>
            </p:cNvPr>
            <p:cNvSpPr/>
            <p:nvPr/>
          </p:nvSpPr>
          <p:spPr>
            <a:xfrm>
              <a:off x="6449625" y="3563550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CA9983-CC82-ADB2-C0D1-35B22E515976}"/>
                </a:ext>
              </a:extLst>
            </p:cNvPr>
            <p:cNvSpPr txBox="1"/>
            <p:nvPr/>
          </p:nvSpPr>
          <p:spPr>
            <a:xfrm>
              <a:off x="6495600" y="3508330"/>
              <a:ext cx="45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?</a:t>
              </a:r>
              <a:endParaRPr lang="LID4096" sz="28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1BB299-06C1-33B3-1001-40C58760F2F9}"/>
              </a:ext>
            </a:extLst>
          </p:cNvPr>
          <p:cNvGrpSpPr/>
          <p:nvPr/>
        </p:nvGrpSpPr>
        <p:grpSpPr>
          <a:xfrm>
            <a:off x="7273365" y="4270555"/>
            <a:ext cx="1080000" cy="1080000"/>
            <a:chOff x="6093885" y="3356410"/>
            <a:chExt cx="1080000" cy="10800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0969E20-DD04-419F-28A0-A5ACC610A359}"/>
                </a:ext>
              </a:extLst>
            </p:cNvPr>
            <p:cNvSpPr/>
            <p:nvPr/>
          </p:nvSpPr>
          <p:spPr>
            <a:xfrm>
              <a:off x="6093885" y="3356410"/>
              <a:ext cx="1080000" cy="1080000"/>
            </a:xfrm>
            <a:prstGeom prst="roundRect">
              <a:avLst>
                <a:gd name="adj" fmla="val 1049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0431A2-3A21-186E-53E8-9C3E71C224F0}"/>
                </a:ext>
              </a:extLst>
            </p:cNvPr>
            <p:cNvSpPr/>
            <p:nvPr/>
          </p:nvSpPr>
          <p:spPr>
            <a:xfrm>
              <a:off x="6449625" y="3563550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395F59-0F83-52B2-4CB3-F529EDADD345}"/>
                </a:ext>
              </a:extLst>
            </p:cNvPr>
            <p:cNvSpPr txBox="1"/>
            <p:nvPr/>
          </p:nvSpPr>
          <p:spPr>
            <a:xfrm>
              <a:off x="6495600" y="3508330"/>
              <a:ext cx="45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?</a:t>
              </a:r>
              <a:endParaRPr lang="LID4096" sz="2800" b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22E6FA-D950-328E-2BE4-E32670092BC4}"/>
              </a:ext>
            </a:extLst>
          </p:cNvPr>
          <p:cNvGrpSpPr/>
          <p:nvPr/>
        </p:nvGrpSpPr>
        <p:grpSpPr>
          <a:xfrm>
            <a:off x="9161973" y="2558341"/>
            <a:ext cx="1080000" cy="1080000"/>
            <a:chOff x="6093885" y="3356410"/>
            <a:chExt cx="1080000" cy="10800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40594F7-345F-AF09-4A51-EDEA9E25DB5A}"/>
                </a:ext>
              </a:extLst>
            </p:cNvPr>
            <p:cNvSpPr/>
            <p:nvPr/>
          </p:nvSpPr>
          <p:spPr>
            <a:xfrm>
              <a:off x="6093885" y="3356410"/>
              <a:ext cx="1080000" cy="1080000"/>
            </a:xfrm>
            <a:prstGeom prst="roundRect">
              <a:avLst>
                <a:gd name="adj" fmla="val 1049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0A42D2A-3867-27C5-CB63-2F9EAC2BE494}"/>
                </a:ext>
              </a:extLst>
            </p:cNvPr>
            <p:cNvSpPr/>
            <p:nvPr/>
          </p:nvSpPr>
          <p:spPr>
            <a:xfrm>
              <a:off x="6449625" y="3563550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71C364-6F4F-3B2E-6058-A08D2D29E355}"/>
                </a:ext>
              </a:extLst>
            </p:cNvPr>
            <p:cNvSpPr txBox="1"/>
            <p:nvPr/>
          </p:nvSpPr>
          <p:spPr>
            <a:xfrm>
              <a:off x="6495600" y="3508330"/>
              <a:ext cx="45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?</a:t>
              </a:r>
              <a:endParaRPr lang="LID4096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6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A3DC-B999-0EC7-ED0E-1358B4FD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F8634EA-EBD0-BED4-02D0-3B821F1B48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" y="2154078"/>
                <a:ext cx="9439274" cy="4449922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GB" dirty="0"/>
                  <a:t>Search for physics beyond the Standard Model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Methodology: Operator Product Expansion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Constraints on NP Wilson coefficients using experimental measurements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GB" sz="2800" b="0" dirty="0">
                    <a:ea typeface="Cambria Math" panose="02040503050406030204" pitchFamily="18" charset="0"/>
                  </a:rPr>
                  <a:t> could improve: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GB" dirty="0">
                    <a:ea typeface="Cambria Math" panose="02040503050406030204" pitchFamily="18" charset="0"/>
                  </a:rPr>
                  <a:t>Constraints on NP coefficients &amp; remove ambiguity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GB" dirty="0"/>
                  <a:t>Accuracy &amp; precision of tension with SM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F8634EA-EBD0-BED4-02D0-3B821F1B4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" y="2154078"/>
                <a:ext cx="9439274" cy="4449922"/>
              </a:xfrm>
              <a:blipFill>
                <a:blip r:embed="rId2"/>
                <a:stretch>
                  <a:fillRect t="-95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8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171D-B33C-5F6A-8497-50B419DE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109CD-B80A-F7A4-F132-93204242A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[1]   M. Cush, “Standard model of elementary particles,” </a:t>
            </a:r>
            <a:r>
              <a:rPr lang="en-GB" sz="1800" i="1" dirty="0">
                <a:effectLst/>
                <a:latin typeface="Times New Roman" panose="02020603050405020304" pitchFamily="18" charset="0"/>
              </a:rPr>
              <a:t>Wikimedia Commons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Sep. 17, 2019. https://commons.wikimedia.org/wiki/File:Standard_Model_of_Elementary_Particles.svg#/media/File:Standard_Model_of_Elementary_Particles_modified_version.svg (accessed Jun. 28, 2023).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[2]  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physconomics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“What is Dark Energy and Dark Matter?,” </a:t>
            </a:r>
            <a:r>
              <a:rPr lang="en-GB" sz="1800" i="1" dirty="0" err="1">
                <a:effectLst/>
                <a:latin typeface="Times New Roman" panose="02020603050405020304" pitchFamily="18" charset="0"/>
              </a:rPr>
              <a:t>physconomics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Jun. 10, 2018. https://physconomic.wordpress.com/2018/06/10/what-is-dark-energy-and-dark-matter/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[3]   L.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Shchutska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 and O. Schneider, “Lepton universality restored,” </a:t>
            </a:r>
            <a:r>
              <a:rPr lang="en-GB" sz="1800" i="1" dirty="0">
                <a:effectLst/>
                <a:latin typeface="Times New Roman" panose="02020603050405020304" pitchFamily="18" charset="0"/>
              </a:rPr>
              <a:t>actu.epfl.ch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Dec. 20, 2022. https://actu.epfl.ch/news/lepton-universality-restored/ (accessed Jun. 28, 2023).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</a:rPr>
              <a:t>[4]   R. C. Fleischer, R.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Jaarsma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and G.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Tetlalmatzi-Xolocotzi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“Mapping out the space for new physics with leptonic and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semileptonic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 $$B_{(c)}$$ decays,” </a:t>
            </a:r>
            <a:r>
              <a:rPr lang="en-GB" sz="1800" i="1" dirty="0">
                <a:effectLst/>
                <a:latin typeface="Times New Roman" panose="02020603050405020304" pitchFamily="18" charset="0"/>
              </a:rPr>
              <a:t>Eur. Phys. J. C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vol. 81, no. 7, Jul. 2021,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doi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: https://doi.org/10.1140/epjc/s10052-021-09419-8.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27642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Full theory to weak effective theory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39500-EB6F-6973-8723-3ACAE36B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51" y="2561885"/>
            <a:ext cx="7786807" cy="874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DC753E-1675-95BC-30DE-C62D4EA1A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583" y="4281282"/>
            <a:ext cx="3086367" cy="861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09B37-7558-090E-7FA5-E15A4781BA57}"/>
              </a:ext>
            </a:extLst>
          </p:cNvPr>
          <p:cNvSpPr txBox="1"/>
          <p:nvPr/>
        </p:nvSpPr>
        <p:spPr>
          <a:xfrm>
            <a:off x="1133428" y="2161775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Hamiltonian:</a:t>
            </a:r>
            <a:endParaRPr lang="LID4096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69E6BE-1650-F36B-BDCF-BAEE618F72AE}"/>
              </a:ext>
            </a:extLst>
          </p:cNvPr>
          <p:cNvCxnSpPr/>
          <p:nvPr/>
        </p:nvCxnSpPr>
        <p:spPr>
          <a:xfrm>
            <a:off x="2251587" y="3529781"/>
            <a:ext cx="0" cy="65876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D6BA63-C7C9-B35A-0BD9-2AAFF264F25A}"/>
              </a:ext>
            </a:extLst>
          </p:cNvPr>
          <p:cNvSpPr txBox="1"/>
          <p:nvPr/>
        </p:nvSpPr>
        <p:spPr>
          <a:xfrm>
            <a:off x="2541770" y="3777334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Operator Product Expansion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8E81D4-D4B2-E98F-BDC1-4BA0BAED26DE}"/>
                  </a:ext>
                </a:extLst>
              </p:cNvPr>
              <p:cNvSpPr txBox="1"/>
              <p:nvPr/>
            </p:nvSpPr>
            <p:spPr>
              <a:xfrm>
                <a:off x="2541770" y="3402250"/>
                <a:ext cx="108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sz="1800" b="0" dirty="0">
                  <a:ea typeface="Cambria Math" panose="02040503050406030204" pitchFamily="18" charset="0"/>
                </a:endParaRPr>
              </a:p>
              <a:p>
                <a:endParaRPr lang="LID4096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8E81D4-D4B2-E98F-BDC1-4BA0BAED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770" y="3402250"/>
                <a:ext cx="108747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03E115F-12F1-616E-7FF7-985044007A90}"/>
              </a:ext>
            </a:extLst>
          </p:cNvPr>
          <p:cNvSpPr txBox="1"/>
          <p:nvPr/>
        </p:nvSpPr>
        <p:spPr>
          <a:xfrm>
            <a:off x="2532890" y="5103088"/>
            <a:ext cx="140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0" dirty="0"/>
          </a:p>
          <a:p>
            <a:r>
              <a:rPr lang="en-GB" sz="2000" dirty="0"/>
              <a:t>: Operator</a:t>
            </a:r>
            <a:endParaRPr lang="LID4096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7F668F-8335-DFFB-61B1-0E84A88AD3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22"/>
          <a:stretch/>
        </p:blipFill>
        <p:spPr>
          <a:xfrm>
            <a:off x="2251587" y="5236641"/>
            <a:ext cx="375855" cy="861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C7439F-02DE-0502-9AEF-4A5F745A99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76" r="12035"/>
          <a:stretch/>
        </p:blipFill>
        <p:spPr>
          <a:xfrm>
            <a:off x="4798142" y="5236641"/>
            <a:ext cx="302113" cy="8611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0D9970-424F-84AF-A913-469F4FFB8F00}"/>
              </a:ext>
            </a:extLst>
          </p:cNvPr>
          <p:cNvSpPr txBox="1"/>
          <p:nvPr/>
        </p:nvSpPr>
        <p:spPr>
          <a:xfrm>
            <a:off x="5058637" y="5103088"/>
            <a:ext cx="2472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0" dirty="0"/>
          </a:p>
          <a:p>
            <a:r>
              <a:rPr lang="en-GB" sz="2000" dirty="0"/>
              <a:t>: Wilson Coefficient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2189381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Constraints on NP Scalar Coefficients</a:t>
            </a:r>
            <a:endParaRPr dirty="0"/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1" y="2154078"/>
            <a:ext cx="12187768" cy="444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249238" lvl="0" indent="-90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BE180-3D0E-C843-5C0B-1CBDB9007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89" y="2276915"/>
            <a:ext cx="9214937" cy="42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8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Constraints on NP RH-vector Coefficients</a:t>
            </a:r>
            <a:endParaRPr dirty="0"/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1" y="2154078"/>
            <a:ext cx="12187768" cy="444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249238" lvl="0" indent="-904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67533-F163-029D-4897-23B5CC92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8" y="2154079"/>
            <a:ext cx="5657835" cy="3421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72702-01F7-C665-8987-B247F6F50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99" y="2154077"/>
            <a:ext cx="5657835" cy="3459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2E74C-E355-5226-1BEB-C62FA41E2DA9}"/>
              </a:ext>
            </a:extLst>
          </p:cNvPr>
          <p:cNvSpPr txBox="1"/>
          <p:nvPr/>
        </p:nvSpPr>
        <p:spPr>
          <a:xfrm>
            <a:off x="3530503" y="5889595"/>
            <a:ext cx="526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No agreement (at 1</a:t>
            </a:r>
            <a:r>
              <a:rPr lang="el-GR" sz="2000" dirty="0"/>
              <a:t>σ</a:t>
            </a:r>
            <a:r>
              <a:rPr lang="en-GB" sz="2000" dirty="0"/>
              <a:t>) with experimental data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24867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Constraints on NP Tensor Coefficients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7C4D2-815E-7D8D-24EC-CB6F2EAC6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483" y="2074862"/>
            <a:ext cx="6860804" cy="477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71C0DD-8053-783E-6B37-9C183EFF7F81}"/>
              </a:ext>
            </a:extLst>
          </p:cNvPr>
          <p:cNvSpPr/>
          <p:nvPr/>
        </p:nvSpPr>
        <p:spPr>
          <a:xfrm>
            <a:off x="2663483" y="2069224"/>
            <a:ext cx="4927020" cy="4777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37710-63F6-6D81-FEC5-7EC1EC1C9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565"/>
          <a:stretch/>
        </p:blipFill>
        <p:spPr>
          <a:xfrm>
            <a:off x="2420848" y="2077362"/>
            <a:ext cx="5279401" cy="47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977C87-8F84-F3FA-7331-93341F47BF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sz="4000" dirty="0"/>
                  <a:t>Impact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GB" sz="4000" b="0" dirty="0">
                    <a:ea typeface="Cambria Math" panose="02040503050406030204" pitchFamily="18" charset="0"/>
                  </a:rPr>
                  <a:t> - Pseudoscalar </a:t>
                </a:r>
                <a:endParaRPr lang="LID4096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977C87-8F84-F3FA-7331-93341F47B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11E39-BC9E-8CC7-F505-CBB9EDE5F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/>
              <a:t>Updated constraints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128B5-D033-15C3-671C-5B3A12D76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15" y="2722163"/>
            <a:ext cx="957917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2961-BF4E-10EC-CDD4-75DC51E0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72EA3-9641-D15B-A3EA-90164F64C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4E844-EB80-DF40-2719-80302B19A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79" y="1662996"/>
            <a:ext cx="3369093" cy="2309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7B35FB-4D71-DF97-03C2-862C4E13D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067" y="1662996"/>
            <a:ext cx="3527508" cy="2353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4404D7-CC81-AC9A-F071-34944B1AE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679" y="4307084"/>
            <a:ext cx="3369093" cy="2296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8E2A59-6549-27EC-E7D9-7C1406B57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996" y="3967144"/>
            <a:ext cx="3256152" cy="26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30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3627B-331C-5CCB-9985-15438ABF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9F617-8CEE-34D2-6C30-E3827BFAA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Renormalisation group equation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AA5C4-DC4D-696C-E825-A78DF0846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93" y="2707439"/>
            <a:ext cx="8246691" cy="229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0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8269-50D0-BB4D-2CFB-CF304D28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8315E-0082-0EDD-595A-A2EEB0517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EFE3-BFF8-474B-C6A9-47094546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65" y="2154078"/>
            <a:ext cx="9464222" cy="27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1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Shortcomings of the Standard Model (SM)</a:t>
            </a:r>
            <a:endParaRPr dirty="0"/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1" y="2154078"/>
            <a:ext cx="12187768" cy="444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501650">
              <a:spcBef>
                <a:spcPts val="0"/>
              </a:spcBef>
              <a:spcAft>
                <a:spcPts val="1200"/>
              </a:spcAft>
              <a:buSzPts val="2500"/>
            </a:pPr>
            <a:r>
              <a:rPr lang="en-GB" sz="2800" dirty="0"/>
              <a:t>Does not consider gravity</a:t>
            </a:r>
          </a:p>
          <a:p>
            <a:pPr marL="501650">
              <a:spcBef>
                <a:spcPts val="0"/>
              </a:spcBef>
              <a:spcAft>
                <a:spcPts val="1200"/>
              </a:spcAft>
              <a:buSzPts val="2500"/>
            </a:pPr>
            <a:r>
              <a:rPr lang="en-GB" sz="2800" dirty="0"/>
              <a:t>Matter-antimatter asymmetry</a:t>
            </a:r>
          </a:p>
          <a:p>
            <a:pPr marL="501650">
              <a:spcBef>
                <a:spcPts val="0"/>
              </a:spcBef>
              <a:spcAft>
                <a:spcPts val="1200"/>
              </a:spcAft>
              <a:buSzPts val="2500"/>
            </a:pPr>
            <a:r>
              <a:rPr lang="en-GB" sz="2800" dirty="0"/>
              <a:t>Nature of dark matter and dark energy</a:t>
            </a:r>
          </a:p>
          <a:p>
            <a:pPr marL="501650">
              <a:spcBef>
                <a:spcPts val="0"/>
              </a:spcBef>
              <a:spcAft>
                <a:spcPts val="1200"/>
              </a:spcAft>
              <a:buSzPts val="2500"/>
            </a:pPr>
            <a:r>
              <a:rPr lang="en-GB" sz="2800" dirty="0"/>
              <a:t>Neutrino masses</a:t>
            </a:r>
          </a:p>
          <a:p>
            <a:pPr marL="501650">
              <a:spcBef>
                <a:spcPts val="0"/>
              </a:spcBef>
              <a:spcAft>
                <a:spcPts val="1200"/>
              </a:spcAft>
              <a:buSzPts val="2500"/>
            </a:pPr>
            <a:r>
              <a:rPr lang="en-GB" sz="2800" dirty="0"/>
              <a:t>… and much more</a:t>
            </a:r>
            <a:endParaRPr sz="2800" dirty="0"/>
          </a:p>
        </p:txBody>
      </p:sp>
      <p:pic>
        <p:nvPicPr>
          <p:cNvPr id="12292" name="Picture 4" descr="Image result for dark matter and dark energy">
            <a:extLst>
              <a:ext uri="{FF2B5EF4-FFF2-40B4-BE49-F238E27FC236}">
                <a16:creationId xmlns:a16="http://schemas.microsoft.com/office/drawing/2014/main" id="{3DA0946C-5375-6F77-60AE-C5149651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8" b="91527" l="9976" r="95562">
                        <a14:foregroundMark x1="54845" y1="64134" x2="60098" y2="72900"/>
                        <a14:foregroundMark x1="70399" y1="57487" x2="74267" y2="60774"/>
                        <a14:foregroundMark x1="28542" y1="12710" x2="60505" y2="9350"/>
                        <a14:foregroundMark x1="60505" y1="9350" x2="68485" y2="13879"/>
                        <a14:foregroundMark x1="68485" y1="13879" x2="69218" y2="13587"/>
                        <a14:foregroundMark x1="32248" y1="21183" x2="46906" y2="15997"/>
                        <a14:foregroundMark x1="46906" y1="15997" x2="64292" y2="19942"/>
                        <a14:foregroundMark x1="14047" y1="32359" x2="23534" y2="31702"/>
                        <a14:foregroundMark x1="23534" y1="31702" x2="14780" y2="37473"/>
                        <a14:foregroundMark x1="14780" y1="37473" x2="13884" y2="32359"/>
                        <a14:foregroundMark x1="43404" y1="88678" x2="55456" y2="85610"/>
                        <a14:foregroundMark x1="55456" y1="85610" x2="65269" y2="85902"/>
                        <a14:foregroundMark x1="65269" y1="85902" x2="69218" y2="85318"/>
                        <a14:foregroundMark x1="69870" y1="83784" x2="41816" y2="88313"/>
                        <a14:foregroundMark x1="41816" y1="88313" x2="44748" y2="85318"/>
                        <a14:foregroundMark x1="65147" y1="85902" x2="55537" y2="89847"/>
                        <a14:foregroundMark x1="55537" y1="89847" x2="55537" y2="89847"/>
                        <a14:foregroundMark x1="85912" y1="55661" x2="98738" y2="50840"/>
                        <a14:foregroundMark x1="98738" y1="50840" x2="95562" y2="68152"/>
                        <a14:foregroundMark x1="95562" y1="68152" x2="86971" y2="68225"/>
                        <a14:foregroundMark x1="86971" y1="68225" x2="88111" y2="53835"/>
                        <a14:foregroundMark x1="39699" y1="82907" x2="64088" y2="91527"/>
                        <a14:foregroundMark x1="64088" y1="91527" x2="73656" y2="83492"/>
                        <a14:foregroundMark x1="73656" y1="83492" x2="72394" y2="75603"/>
                        <a14:foregroundMark x1="13192" y1="46603" x2="11238" y2="25201"/>
                        <a14:foregroundMark x1="11238" y1="25201" x2="23779" y2="23521"/>
                        <a14:foregroundMark x1="23779" y1="23521" x2="29560" y2="42659"/>
                        <a14:foregroundMark x1="26307" y1="8022" x2="24349" y2="34478"/>
                        <a14:foregroundMark x1="27362" y1="7816" x2="56840" y2="365"/>
                        <a14:foregroundMark x1="56840" y1="365" x2="73453" y2="5698"/>
                        <a14:foregroundMark x1="73453" y1="5698" x2="72598" y2="21110"/>
                        <a14:foregroundMark x1="72598" y1="21110" x2="59365" y2="41563"/>
                        <a14:foregroundMark x1="59365" y1="41563" x2="38884" y2="36304"/>
                        <a14:foregroundMark x1="38884" y1="36304" x2="31678" y2="25420"/>
                        <a14:foregroundMark x1="31678" y1="25420" x2="29072" y2="10811"/>
                        <a14:foregroundMark x1="29072" y1="10811" x2="29072" y2="9642"/>
                        <a14:backgroundMark x1="16897" y1="13294" x2="24552" y2="1096"/>
                        <a14:backgroundMark x1="24552" y1="1096" x2="25326" y2="584"/>
                        <a14:backgroundMark x1="16572" y1="20526" x2="31026" y2="584"/>
                        <a14:backgroundMark x1="31026" y1="584" x2="3106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45" y="3608439"/>
            <a:ext cx="5516069" cy="30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E7C7BD-E9E7-F283-77F7-696B6F0A6CFB}"/>
              </a:ext>
            </a:extLst>
          </p:cNvPr>
          <p:cNvSpPr txBox="1"/>
          <p:nvPr/>
        </p:nvSpPr>
        <p:spPr>
          <a:xfrm>
            <a:off x="10292534" y="6489720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i="1" dirty="0" err="1"/>
              <a:t>Physconomics</a:t>
            </a:r>
            <a:r>
              <a:rPr lang="en-GB" i="1" dirty="0"/>
              <a:t> [2]</a:t>
            </a:r>
            <a:endParaRPr lang="LID4096" i="1" dirty="0"/>
          </a:p>
        </p:txBody>
      </p:sp>
    </p:spTree>
    <p:extLst>
      <p:ext uri="{BB962C8B-B14F-4D97-AF65-F5344CB8AC3E}">
        <p14:creationId xmlns:p14="http://schemas.microsoft.com/office/powerpoint/2010/main" val="225824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-176463" y="1282700"/>
            <a:ext cx="1236423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Search for physics beyond the Standard Model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91;p39">
                <a:extLst>
                  <a:ext uri="{FF2B5EF4-FFF2-40B4-BE49-F238E27FC236}">
                    <a16:creationId xmlns:a16="http://schemas.microsoft.com/office/drawing/2014/main" id="{DEF75499-56D3-839E-4707-AA7D0932E061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0" y="2154238"/>
                <a:ext cx="7958296" cy="4449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075" tIns="45700" rIns="270000" bIns="45700" anchor="t" anchorCtr="0">
                <a:noAutofit/>
              </a:bodyPr>
              <a:lstStyle/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sz="2800" dirty="0"/>
                  <a:t>No proof beyond 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800" b="0" dirty="0"/>
                  <a:t> threshold</a:t>
                </a:r>
              </a:p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sz="2800" dirty="0"/>
                  <a:t>Strong indications of “New Physics” NP</a:t>
                </a:r>
              </a:p>
              <a:p>
                <a:pPr marL="958850" lvl="1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sz="2800" b="1" dirty="0"/>
                  <a:t>Direct: </a:t>
                </a:r>
                <a:r>
                  <a:rPr lang="en-GB" sz="2800" dirty="0"/>
                  <a:t>search for new particles</a:t>
                </a:r>
              </a:p>
              <a:p>
                <a:pPr marL="958850" lvl="1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:r>
                  <a:rPr lang="en-GB" sz="2800" b="1" dirty="0"/>
                  <a:t>Indirect: </a:t>
                </a:r>
                <a:r>
                  <a:rPr lang="en-GB" sz="2800" dirty="0"/>
                  <a:t>disagreement experimental data &amp; SM prediction</a:t>
                </a:r>
              </a:p>
            </p:txBody>
          </p:sp>
        </mc:Choice>
        <mc:Fallback>
          <p:sp>
            <p:nvSpPr>
              <p:cNvPr id="2" name="Google Shape;191;p39">
                <a:extLst>
                  <a:ext uri="{FF2B5EF4-FFF2-40B4-BE49-F238E27FC236}">
                    <a16:creationId xmlns:a16="http://schemas.microsoft.com/office/drawing/2014/main" id="{DEF75499-56D3-839E-4707-AA7D0932E06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154238"/>
                <a:ext cx="7958296" cy="4449762"/>
              </a:xfrm>
              <a:prstGeom prst="rect">
                <a:avLst/>
              </a:prstGeom>
              <a:blipFill>
                <a:blip r:embed="rId3"/>
                <a:stretch>
                  <a:fillRect t="-1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Geen fotobeschrijving beschikbaar.">
            <a:extLst>
              <a:ext uri="{FF2B5EF4-FFF2-40B4-BE49-F238E27FC236}">
                <a16:creationId xmlns:a16="http://schemas.microsoft.com/office/drawing/2014/main" id="{0788F437-3926-0DB0-2B49-D91B7CA31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t="15653" r="1"/>
          <a:stretch/>
        </p:blipFill>
        <p:spPr bwMode="auto">
          <a:xfrm>
            <a:off x="7510001" y="3346226"/>
            <a:ext cx="4485730" cy="32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026938-D706-C405-58CE-FE9458DCFC8E}"/>
              </a:ext>
            </a:extLst>
          </p:cNvPr>
          <p:cNvSpPr txBox="1"/>
          <p:nvPr/>
        </p:nvSpPr>
        <p:spPr>
          <a:xfrm>
            <a:off x="9228627" y="6546850"/>
            <a:ext cx="2767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i="1" dirty="0"/>
              <a:t>@LHCb experiment at CERN [3]</a:t>
            </a:r>
            <a:endParaRPr lang="LID4096" i="1" dirty="0"/>
          </a:p>
        </p:txBody>
      </p:sp>
    </p:spTree>
    <p:extLst>
      <p:ext uri="{BB962C8B-B14F-4D97-AF65-F5344CB8AC3E}">
        <p14:creationId xmlns:p14="http://schemas.microsoft.com/office/powerpoint/2010/main" val="201382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 meson decays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FC125-E7A2-A11B-FB4E-A3F512648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52"/>
          <a:stretch/>
        </p:blipFill>
        <p:spPr>
          <a:xfrm>
            <a:off x="719452" y="2605774"/>
            <a:ext cx="5374433" cy="3418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B80AE-09AC-7FD8-199E-62846BD50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19" r="52171"/>
          <a:stretch/>
        </p:blipFill>
        <p:spPr>
          <a:xfrm>
            <a:off x="6093885" y="2825771"/>
            <a:ext cx="5374433" cy="34186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E988E6-B959-0E2A-B9C1-C9CA9113A2C3}"/>
              </a:ext>
            </a:extLst>
          </p:cNvPr>
          <p:cNvSpPr/>
          <p:nvPr/>
        </p:nvSpPr>
        <p:spPr>
          <a:xfrm>
            <a:off x="1413933" y="5164667"/>
            <a:ext cx="3014134" cy="152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FE5F5B-3906-E321-FF5C-1F6750569563}"/>
              </a:ext>
            </a:extLst>
          </p:cNvPr>
          <p:cNvCxnSpPr>
            <a:cxnSpLocks/>
          </p:cNvCxnSpPr>
          <p:nvPr/>
        </p:nvCxnSpPr>
        <p:spPr>
          <a:xfrm flipH="1">
            <a:off x="2878660" y="5198529"/>
            <a:ext cx="1476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03B2254-E4C6-CEF0-7FB3-FD657063E5DB}"/>
              </a:ext>
            </a:extLst>
          </p:cNvPr>
          <p:cNvSpPr/>
          <p:nvPr/>
        </p:nvSpPr>
        <p:spPr>
          <a:xfrm>
            <a:off x="2805253" y="4704476"/>
            <a:ext cx="1549407" cy="152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A4C278-1E22-1F6E-55FC-26A6469F9816}"/>
              </a:ext>
            </a:extLst>
          </p:cNvPr>
          <p:cNvCxnSpPr>
            <a:cxnSpLocks/>
          </p:cNvCxnSpPr>
          <p:nvPr/>
        </p:nvCxnSpPr>
        <p:spPr>
          <a:xfrm flipV="1">
            <a:off x="1413926" y="5198527"/>
            <a:ext cx="1548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DF43113-756A-A6A6-C5BF-9650D3B7BB13}"/>
              </a:ext>
            </a:extLst>
          </p:cNvPr>
          <p:cNvSpPr/>
          <p:nvPr/>
        </p:nvSpPr>
        <p:spPr>
          <a:xfrm>
            <a:off x="1567338" y="4704475"/>
            <a:ext cx="810013" cy="152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897555-3D98-4F1A-81BB-73A392647290}"/>
              </a:ext>
            </a:extLst>
          </p:cNvPr>
          <p:cNvCxnSpPr>
            <a:cxnSpLocks/>
          </p:cNvCxnSpPr>
          <p:nvPr/>
        </p:nvCxnSpPr>
        <p:spPr>
          <a:xfrm>
            <a:off x="2623262" y="4780673"/>
            <a:ext cx="1044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382BF4-487E-4988-86E4-8A9F960BC484}"/>
              </a:ext>
            </a:extLst>
          </p:cNvPr>
          <p:cNvCxnSpPr>
            <a:cxnSpLocks/>
          </p:cNvCxnSpPr>
          <p:nvPr/>
        </p:nvCxnSpPr>
        <p:spPr>
          <a:xfrm flipV="1">
            <a:off x="1413926" y="4780678"/>
            <a:ext cx="5584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CB3007-0A78-FDB6-825C-868764737689}"/>
              </a:ext>
            </a:extLst>
          </p:cNvPr>
          <p:cNvCxnSpPr>
            <a:cxnSpLocks/>
          </p:cNvCxnSpPr>
          <p:nvPr/>
        </p:nvCxnSpPr>
        <p:spPr>
          <a:xfrm>
            <a:off x="1921036" y="4778254"/>
            <a:ext cx="8110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46C552-A606-0AB6-7FCE-AE58F8A87002}"/>
              </a:ext>
            </a:extLst>
          </p:cNvPr>
          <p:cNvCxnSpPr>
            <a:cxnSpLocks/>
          </p:cNvCxnSpPr>
          <p:nvPr/>
        </p:nvCxnSpPr>
        <p:spPr>
          <a:xfrm>
            <a:off x="3512772" y="4780673"/>
            <a:ext cx="8110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B1F4DA7-B17E-0B73-818E-BA63EDD6A4D7}"/>
              </a:ext>
            </a:extLst>
          </p:cNvPr>
          <p:cNvSpPr/>
          <p:nvPr/>
        </p:nvSpPr>
        <p:spPr>
          <a:xfrm>
            <a:off x="10312400" y="3276599"/>
            <a:ext cx="431800" cy="67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6C7605-CA60-ED9E-4E64-6BEDFFEEC6A8}"/>
              </a:ext>
            </a:extLst>
          </p:cNvPr>
          <p:cNvCxnSpPr>
            <a:cxnSpLocks/>
          </p:cNvCxnSpPr>
          <p:nvPr/>
        </p:nvCxnSpPr>
        <p:spPr>
          <a:xfrm flipH="1">
            <a:off x="9821333" y="3412064"/>
            <a:ext cx="936000" cy="90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96876-325B-6CB7-9DFB-59BA8D5F1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Full SM theory of weak interactions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GB" dirty="0"/>
              <a:t>Very complex &amp; computationally challenging</a:t>
            </a:r>
          </a:p>
          <a:p>
            <a:pPr>
              <a:lnSpc>
                <a:spcPct val="150000"/>
              </a:lnSpc>
            </a:pPr>
            <a:r>
              <a:rPr lang="en-GB" dirty="0"/>
              <a:t>Effective Field Theory: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Removes dependence on higher energy scales</a:t>
            </a:r>
          </a:p>
        </p:txBody>
      </p:sp>
      <p:sp>
        <p:nvSpPr>
          <p:cNvPr id="4" name="Google Shape;190;p39">
            <a:extLst>
              <a:ext uri="{FF2B5EF4-FFF2-40B4-BE49-F238E27FC236}">
                <a16:creationId xmlns:a16="http://schemas.microsoft.com/office/drawing/2014/main" id="{5F41BE45-1966-B26D-5B45-283B809F51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82700"/>
            <a:ext cx="12187238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Full theory to weak effective theory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47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Full theory to weak effective theory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59EFB-A0C1-1C85-AA49-B35C3AD63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65"/>
          <a:stretch/>
        </p:blipFill>
        <p:spPr>
          <a:xfrm>
            <a:off x="1199808" y="2232178"/>
            <a:ext cx="9788153" cy="3087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1F786-4AA9-3E97-756E-4D4909C7B96D}"/>
              </a:ext>
            </a:extLst>
          </p:cNvPr>
          <p:cNvSpPr txBox="1"/>
          <p:nvPr/>
        </p:nvSpPr>
        <p:spPr>
          <a:xfrm>
            <a:off x="2062692" y="2135489"/>
            <a:ext cx="2861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Full SM theory</a:t>
            </a:r>
            <a:endParaRPr lang="LID4096" sz="20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09065-106A-5EAE-39F4-FD3A8786BDAD}"/>
              </a:ext>
            </a:extLst>
          </p:cNvPr>
          <p:cNvSpPr txBox="1"/>
          <p:nvPr/>
        </p:nvSpPr>
        <p:spPr>
          <a:xfrm>
            <a:off x="7268121" y="2170427"/>
            <a:ext cx="2861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Weak effective theory</a:t>
            </a:r>
            <a:endParaRPr lang="LID4096" sz="20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ADD90-36E4-8138-E296-E5C52E464AB5}"/>
              </a:ext>
            </a:extLst>
          </p:cNvPr>
          <p:cNvSpPr txBox="1"/>
          <p:nvPr/>
        </p:nvSpPr>
        <p:spPr>
          <a:xfrm>
            <a:off x="2413502" y="529190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W boson exchange</a:t>
            </a:r>
            <a:endParaRPr lang="LID4096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2A55F-6673-27E7-CC49-0AE98FD64DE6}"/>
              </a:ext>
            </a:extLst>
          </p:cNvPr>
          <p:cNvSpPr txBox="1"/>
          <p:nvPr/>
        </p:nvSpPr>
        <p:spPr>
          <a:xfrm>
            <a:off x="7247034" y="5291901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Local 4-fermion interaction</a:t>
            </a: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204780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Full theory to weak effective theory</a:t>
            </a:r>
            <a:endParaRPr dirty="0"/>
          </a:p>
        </p:txBody>
      </p:sp>
      <p:sp>
        <p:nvSpPr>
          <p:cNvPr id="7" name="Google Shape;191;p39">
            <a:extLst>
              <a:ext uri="{FF2B5EF4-FFF2-40B4-BE49-F238E27FC236}">
                <a16:creationId xmlns:a16="http://schemas.microsoft.com/office/drawing/2014/main" id="{710ED0FA-1F13-E253-67DB-53BBA82681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82075" tIns="45700" rIns="270000" bIns="45700" anchor="t" anchorCtr="0">
            <a:noAutofit/>
          </a:bodyPr>
          <a:lstStyle/>
          <a:p>
            <a:pPr marL="501650">
              <a:spcBef>
                <a:spcPts val="0"/>
              </a:spcBef>
              <a:spcAft>
                <a:spcPts val="1200"/>
              </a:spcAft>
              <a:buSzPts val="2500"/>
            </a:pPr>
            <a:r>
              <a:rPr lang="en-GB" sz="2400" dirty="0"/>
              <a:t>Operator Product Expansion</a:t>
            </a:r>
          </a:p>
          <a:p>
            <a:pPr marL="158750" indent="0">
              <a:spcBef>
                <a:spcPts val="0"/>
              </a:spcBef>
              <a:spcAft>
                <a:spcPts val="1200"/>
              </a:spcAft>
              <a:buSzPts val="2500"/>
              <a:buNone/>
            </a:pPr>
            <a:endParaRPr lang="en-GB" sz="2400" dirty="0"/>
          </a:p>
          <a:p>
            <a:pPr marL="158750" indent="0">
              <a:spcBef>
                <a:spcPts val="0"/>
              </a:spcBef>
              <a:spcAft>
                <a:spcPts val="1200"/>
              </a:spcAft>
              <a:buSzPts val="2500"/>
              <a:buNone/>
            </a:pPr>
            <a:endParaRPr lang="en-GB" sz="2400" dirty="0"/>
          </a:p>
          <a:p>
            <a:pPr marL="501650">
              <a:spcBef>
                <a:spcPts val="0"/>
              </a:spcBef>
              <a:spcAft>
                <a:spcPts val="1200"/>
              </a:spcAft>
              <a:buSzPts val="2500"/>
            </a:pPr>
            <a:r>
              <a:rPr lang="en-GB" sz="2400" dirty="0"/>
              <a:t>Separation of :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long-distance/low energy physics (      Operators) 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short-distance/high energy physics  (      Wilson coefficients)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Search for New Physics </a:t>
            </a:r>
            <a:r>
              <a:rPr lang="en-GB" sz="2400" dirty="0">
                <a:sym typeface="Wingdings" panose="05000000000000000000" pitchFamily="2" charset="2"/>
              </a:rPr>
              <a:t> constrain </a:t>
            </a:r>
            <a:endParaRPr lang="LID4096" sz="2400" dirty="0"/>
          </a:p>
          <a:p>
            <a:pPr marL="501650">
              <a:spcBef>
                <a:spcPts val="0"/>
              </a:spcBef>
              <a:buSzPts val="2500"/>
            </a:pPr>
            <a:endParaRPr lang="en-GB" sz="2000" dirty="0"/>
          </a:p>
          <a:p>
            <a:pPr marL="501650">
              <a:spcBef>
                <a:spcPts val="0"/>
              </a:spcBef>
              <a:buSzPts val="2500"/>
            </a:pPr>
            <a:endParaRPr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7F668F-8335-DFFB-61B1-0E84A88AD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79" t="28106" r="285" b="35389"/>
          <a:stretch/>
        </p:blipFill>
        <p:spPr>
          <a:xfrm>
            <a:off x="6607640" y="4368989"/>
            <a:ext cx="416466" cy="35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C7439F-02DE-0502-9AEF-4A5F745A9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24" t="26081" r="12008" b="32993"/>
          <a:stretch/>
        </p:blipFill>
        <p:spPr>
          <a:xfrm>
            <a:off x="6906305" y="4861984"/>
            <a:ext cx="358653" cy="428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1BEBC8-FAF8-5344-6C69-EC22641D6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657" y="2603401"/>
            <a:ext cx="4629596" cy="933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8C996-0ECF-328A-C48D-E2F2AEE0C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43" t="22825" r="11789"/>
          <a:stretch/>
        </p:blipFill>
        <p:spPr>
          <a:xfrm>
            <a:off x="6539475" y="5430623"/>
            <a:ext cx="514468" cy="6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>
            <a:spLocks noGrp="1"/>
          </p:cNvSpPr>
          <p:nvPr>
            <p:ph type="title"/>
          </p:nvPr>
        </p:nvSpPr>
        <p:spPr>
          <a:xfrm>
            <a:off x="1" y="1282700"/>
            <a:ext cx="12187768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800" tIns="46800" rIns="270000" bIns="46800" anchor="ctr" anchorCtr="0">
            <a:noAutofit/>
          </a:bodyPr>
          <a:lstStyle/>
          <a:p>
            <a:pPr lvl="0"/>
            <a:r>
              <a:rPr lang="en-GB" dirty="0"/>
              <a:t>Theoretical Framework &amp; Method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Google Shape;191;p3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0" y="2477729"/>
                <a:ext cx="12187768" cy="4185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82075" tIns="45700" rIns="270000" bIns="45700" anchor="t" anchorCtr="0">
                <a:noAutofit/>
              </a:bodyPr>
              <a:lstStyle/>
              <a:p>
                <a:pPr marL="249238" lvl="0" indent="-90488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None/>
                </a:pPr>
                <a:r>
                  <a:rPr lang="en-GB" b="0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τ</m:t>
                        </m:r>
                      </m:sub>
                    </m:sSub>
                  </m:oMath>
                </a14:m>
                <a:r>
                  <a:rPr lang="en-GB" dirty="0"/>
                  <a:t> transitions:</a:t>
                </a:r>
              </a:p>
              <a:p>
                <a:pPr marL="249238" lvl="0" indent="-90488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None/>
                </a:pPr>
                <a:endParaRPr lang="en-GB" dirty="0"/>
              </a:p>
              <a:p>
                <a:pPr marL="249238" lvl="0" indent="-90488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None/>
                </a:pPr>
                <a:endParaRPr lang="en-GB" dirty="0"/>
              </a:p>
              <a:p>
                <a:pPr marL="249238" lvl="0" indent="-90488" algn="l" rtl="0">
                  <a:spcBef>
                    <a:spcPts val="0"/>
                  </a:spcBef>
                  <a:spcAft>
                    <a:spcPts val="600"/>
                  </a:spcAft>
                  <a:buClr>
                    <a:schemeClr val="dk1"/>
                  </a:buClr>
                  <a:buSzPts val="2500"/>
                  <a:buNone/>
                </a:pPr>
                <a:endParaRPr lang="en-GB" dirty="0"/>
              </a:p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000" b="0" dirty="0"/>
                  <a:t>	Left-handed </a:t>
                </a:r>
                <a:r>
                  <a:rPr lang="en-GB" sz="2000" dirty="0"/>
                  <a:t>vector	</a:t>
                </a:r>
                <a:endParaRPr lang="en-GB" sz="2000" b="0" dirty="0"/>
              </a:p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sz="2000" dirty="0"/>
                  <a:t>	Right</a:t>
                </a:r>
                <a:r>
                  <a:rPr lang="en-GB" sz="2000" b="0" dirty="0"/>
                  <a:t>-handed vector	</a:t>
                </a:r>
              </a:p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000" b="0" dirty="0"/>
                  <a:t>	Scalar			</a:t>
                </a:r>
              </a:p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000" b="0" dirty="0"/>
                  <a:t>	Pseudoscalar		</a:t>
                </a:r>
              </a:p>
              <a:p>
                <a:pPr marL="501650">
                  <a:spcBef>
                    <a:spcPts val="0"/>
                  </a:spcBef>
                  <a:spcAft>
                    <a:spcPts val="1200"/>
                  </a:spcAft>
                  <a:buSzPts val="2500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000" b="0" dirty="0"/>
                  <a:t> </a:t>
                </a:r>
                <a:r>
                  <a:rPr lang="en-GB" sz="2000" dirty="0"/>
                  <a:t>	Tensor			</a:t>
                </a:r>
                <a:endParaRPr lang="en-GB" sz="2000" b="0" dirty="0"/>
              </a:p>
              <a:p>
                <a:pPr marL="501650">
                  <a:spcBef>
                    <a:spcPts val="0"/>
                  </a:spcBef>
                  <a:buSzPts val="2500"/>
                </a:pPr>
                <a:endParaRPr lang="en-GB" sz="1800" b="0" dirty="0"/>
              </a:p>
              <a:p>
                <a:pPr marL="501650">
                  <a:spcBef>
                    <a:spcPts val="0"/>
                  </a:spcBef>
                  <a:buSzPts val="2500"/>
                </a:pPr>
                <a:endParaRPr sz="1800" dirty="0"/>
              </a:p>
            </p:txBody>
          </p:sp>
        </mc:Choice>
        <mc:Fallback>
          <p:sp>
            <p:nvSpPr>
              <p:cNvPr id="191" name="Google Shape;191;p3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477729"/>
                <a:ext cx="12187768" cy="4185264"/>
              </a:xfrm>
              <a:prstGeom prst="rect">
                <a:avLst/>
              </a:prstGeom>
              <a:blipFill>
                <a:blip r:embed="rId3"/>
                <a:stretch>
                  <a:fillRect t="-10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F631C9-5480-E21E-2EAF-F74D25E1A669}"/>
              </a:ext>
            </a:extLst>
          </p:cNvPr>
          <p:cNvSpPr txBox="1"/>
          <p:nvPr/>
        </p:nvSpPr>
        <p:spPr>
          <a:xfrm>
            <a:off x="1036034" y="1956619"/>
            <a:ext cx="351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By Fleischer et. al. [4]</a:t>
            </a:r>
            <a:endParaRPr lang="LID4096" sz="20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1AB163-A00B-3CFE-AE75-E2B87915B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46" y="3117905"/>
            <a:ext cx="9936000" cy="969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FD1DA7-76F3-B775-3B91-D7BFDEC08739}"/>
                  </a:ext>
                </a:extLst>
              </p:cNvPr>
              <p:cNvSpPr txBox="1"/>
              <p:nvPr/>
            </p:nvSpPr>
            <p:spPr>
              <a:xfrm>
                <a:off x="8052690" y="4570361"/>
                <a:ext cx="2176272" cy="12770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=0.1 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sup>
                      </m:sSubSup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sup>
                      </m:sSubSup>
                    </m:oMath>
                  </m:oMathPara>
                </a14:m>
                <a:endParaRPr lang="en-GB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=10 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sup>
                      </m:sSubSup>
                    </m:oMath>
                  </m:oMathPara>
                </a14:m>
                <a:endParaRPr lang="en-GB" sz="2400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FD1DA7-76F3-B775-3B91-D7BFDEC08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690" y="4570361"/>
                <a:ext cx="2176272" cy="12770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09BF73B-933E-55D7-7994-EF5AE391074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6296" y="3145854"/>
            <a:ext cx="9936000" cy="8988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95FA0D-E777-C7A0-746F-548D85EDD9EC}"/>
                  </a:ext>
                </a:extLst>
              </p:cNvPr>
              <p:cNvSpPr txBox="1"/>
              <p:nvPr/>
            </p:nvSpPr>
            <p:spPr>
              <a:xfrm>
                <a:off x="4453691" y="4031111"/>
                <a:ext cx="1640193" cy="265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GB" sz="2000" i="1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GB" sz="2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𝑆𝑀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𝑆𝑀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𝑆𝑀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GB" sz="2000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GB" sz="2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𝑆𝑀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GB" sz="2000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GB" sz="2000" b="0" dirty="0"/>
              </a:p>
              <a:p>
                <a:pPr>
                  <a:spcAft>
                    <a:spcPts val="400"/>
                  </a:spcAft>
                </a:pPr>
                <a:endParaRPr lang="LID4096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95FA0D-E777-C7A0-746F-548D85EDD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691" y="4031111"/>
                <a:ext cx="1640193" cy="2659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Title Design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725</Words>
  <Application>Microsoft Office PowerPoint</Application>
  <PresentationFormat>Widescreen</PresentationFormat>
  <Paragraphs>122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Cambria Math</vt:lpstr>
      <vt:lpstr>Courier New</vt:lpstr>
      <vt:lpstr>Georgia</vt:lpstr>
      <vt:lpstr>Noto Sans Symbols</vt:lpstr>
      <vt:lpstr>Times New Roman</vt:lpstr>
      <vt:lpstr>Verdana</vt:lpstr>
      <vt:lpstr>Title Design</vt:lpstr>
      <vt:lpstr>Constraints from a B_c→τν_τ Measurement on the New Physics Parameter Space  </vt:lpstr>
      <vt:lpstr>Standard model</vt:lpstr>
      <vt:lpstr>Shortcomings of the Standard Model (SM)</vt:lpstr>
      <vt:lpstr>Search for physics beyond the Standard Model</vt:lpstr>
      <vt:lpstr>B meson decays</vt:lpstr>
      <vt:lpstr>Full theory to weak effective theory</vt:lpstr>
      <vt:lpstr>Full theory to weak effective theory</vt:lpstr>
      <vt:lpstr>Full theory to weak effective theory</vt:lpstr>
      <vt:lpstr>Theoretical Framework &amp; Method</vt:lpstr>
      <vt:lpstr>Constraining C_j^NP  using OPE</vt:lpstr>
      <vt:lpstr>Observables</vt:lpstr>
      <vt:lpstr>Constraints on NP Pseudoscalar Coefficients</vt:lpstr>
      <vt:lpstr>Constraints on NP LH-vector Coefficients</vt:lpstr>
      <vt:lpstr>Constraints on NP LH-vector Coefficients</vt:lpstr>
      <vt:lpstr>Impact of B_c→τν_τ </vt:lpstr>
      <vt:lpstr>Impact of B_c→τν_τ - Pseudoscalar </vt:lpstr>
      <vt:lpstr>Impact of B_c→τν_τ - Pseudoscalar </vt:lpstr>
      <vt:lpstr>Impact of B_c→τν_τ - Pseudoscalar </vt:lpstr>
      <vt:lpstr>Impact of B_c→τν_τ - LH vector</vt:lpstr>
      <vt:lpstr>Summary</vt:lpstr>
      <vt:lpstr>References</vt:lpstr>
      <vt:lpstr>Full theory to weak effective theory</vt:lpstr>
      <vt:lpstr>Constraints on NP Scalar Coefficients</vt:lpstr>
      <vt:lpstr>Constraints on NP RH-vector Coefficients</vt:lpstr>
      <vt:lpstr>Constraints on NP Tensor Coefficients</vt:lpstr>
      <vt:lpstr>Impact of B_c→τν_τ - Pseudoscalar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Constraints from a B_c→τν_τ Measurement on the New Physics Parameter Space  </dc:title>
  <cp:lastModifiedBy>Anna Esselink</cp:lastModifiedBy>
  <cp:revision>1</cp:revision>
  <dcterms:modified xsi:type="dcterms:W3CDTF">2023-06-29T06:17:47Z</dcterms:modified>
</cp:coreProperties>
</file>