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3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3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7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3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1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3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7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38D7-B8C8-43A8-9BAE-A2ABB616CF6A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C72C-E928-49AB-A8F3-E8C5745B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MT vergadering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2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Arbo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Ongeval met </a:t>
            </a:r>
            <a:r>
              <a:rPr lang="nl-NL" dirty="0" err="1"/>
              <a:t>Iso</a:t>
            </a:r>
            <a:r>
              <a:rPr lang="nl-NL" dirty="0"/>
              <a:t> </a:t>
            </a:r>
            <a:r>
              <a:rPr lang="nl-NL" dirty="0" err="1"/>
              <a:t>propanol</a:t>
            </a:r>
            <a:r>
              <a:rPr lang="nl-NL" dirty="0"/>
              <a:t> </a:t>
            </a:r>
          </a:p>
          <a:p>
            <a:r>
              <a:rPr lang="nl-NL" dirty="0"/>
              <a:t>Woensdag 21ste komt iemand lucht kwaliteit meten in werkplaats. </a:t>
            </a:r>
          </a:p>
          <a:p>
            <a:r>
              <a:rPr lang="nl-NL" dirty="0"/>
              <a:t>Ongeval met kunststof in oven. </a:t>
            </a:r>
          </a:p>
          <a:p>
            <a:pPr lvl="1"/>
            <a:r>
              <a:rPr lang="nl-NL" dirty="0"/>
              <a:t>Volgende keer bij vergelijkbare geur, de brandweer bellen 112 en deuren dicht houden. Schadelijkheid van de situatie is op dat moment onbekend. Rapport volgt.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937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Facilities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668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Giet vloer in gang</a:t>
            </a:r>
          </a:p>
          <a:p>
            <a:r>
              <a:rPr lang="nl-NL" dirty="0"/>
              <a:t>5-6 dagen niet begaanbaar. </a:t>
            </a:r>
          </a:p>
          <a:p>
            <a:r>
              <a:rPr lang="nl-NL" dirty="0"/>
              <a:t>Spuit en straal ruimte niet beschikbaar. </a:t>
            </a:r>
          </a:p>
          <a:p>
            <a:pPr marL="0" indent="0">
              <a:buNone/>
            </a:pPr>
            <a:r>
              <a:rPr lang="nl-NL" dirty="0"/>
              <a:t>Datum moet nog gepland worden.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Koelwater moet er 3 dagen af. Datum moet nog gepland worden. </a:t>
            </a:r>
          </a:p>
        </p:txBody>
      </p:sp>
      <p:pic>
        <p:nvPicPr>
          <p:cNvPr id="1027" name="Afbeelding 1" descr="p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45458"/>
            <a:ext cx="4278313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Nieuws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Max begint 1 </a:t>
            </a:r>
            <a:r>
              <a:rPr lang="nl-NL" dirty="0" err="1"/>
              <a:t>july</a:t>
            </a:r>
            <a:r>
              <a:rPr lang="nl-NL" dirty="0"/>
              <a:t>. </a:t>
            </a:r>
          </a:p>
          <a:p>
            <a:r>
              <a:rPr lang="nl-NL" dirty="0"/>
              <a:t>Contract onderhandelingen met instrumentmaker en engineer komen er aan. </a:t>
            </a:r>
          </a:p>
          <a:p>
            <a:r>
              <a:rPr lang="nl-NL" dirty="0"/>
              <a:t>Aanpakken van schoonmaak ruimte. </a:t>
            </a:r>
          </a:p>
          <a:p>
            <a:r>
              <a:rPr lang="nl-NL" dirty="0"/>
              <a:t>Mensen aanspreken die zich gedragen alsof ze niet thuis horen in de werkplaatsen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381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MT vergadering</vt:lpstr>
      <vt:lpstr>Arbo </vt:lpstr>
      <vt:lpstr>Facilities  </vt:lpstr>
      <vt:lpstr>Nieuws 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 vergadering</dc:title>
  <dc:creator>Freek Sanders</dc:creator>
  <cp:lastModifiedBy>Freek Sanders</cp:lastModifiedBy>
  <cp:revision>2</cp:revision>
  <dcterms:created xsi:type="dcterms:W3CDTF">2023-06-13T07:52:55Z</dcterms:created>
  <dcterms:modified xsi:type="dcterms:W3CDTF">2023-06-14T10:55:14Z</dcterms:modified>
</cp:coreProperties>
</file>