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60" r:id="rId3"/>
    <p:sldId id="258" r:id="rId4"/>
    <p:sldId id="257" r:id="rId5"/>
    <p:sldId id="263" r:id="rId6"/>
    <p:sldId id="259" r:id="rId7"/>
    <p:sldId id="264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-19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5EEC-AE8B-544F-86CA-5651B7829480}" type="datetimeFigureOut">
              <a:rPr lang="en-US" smtClean="0"/>
              <a:t>8/9/16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0BEC5-2D01-9645-BF5B-80CEB7565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446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5EEC-AE8B-544F-86CA-5651B7829480}" type="datetimeFigureOut">
              <a:rPr lang="en-US" smtClean="0"/>
              <a:t>8/9/16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0BEC5-2D01-9645-BF5B-80CEB7565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570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5EEC-AE8B-544F-86CA-5651B7829480}" type="datetimeFigureOut">
              <a:rPr lang="en-US" smtClean="0"/>
              <a:t>8/9/16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0BEC5-2D01-9645-BF5B-80CEB7565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89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5EEC-AE8B-544F-86CA-5651B7829480}" type="datetimeFigureOut">
              <a:rPr lang="en-US" smtClean="0"/>
              <a:t>8/9/16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0BEC5-2D01-9645-BF5B-80CEB7565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094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5EEC-AE8B-544F-86CA-5651B7829480}" type="datetimeFigureOut">
              <a:rPr lang="en-US" smtClean="0"/>
              <a:t>8/9/16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0BEC5-2D01-9645-BF5B-80CEB7565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37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5EEC-AE8B-544F-86CA-5651B7829480}" type="datetimeFigureOut">
              <a:rPr lang="en-US" smtClean="0"/>
              <a:t>8/9/16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0BEC5-2D01-9645-BF5B-80CEB7565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07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5EEC-AE8B-544F-86CA-5651B7829480}" type="datetimeFigureOut">
              <a:rPr lang="en-US" smtClean="0"/>
              <a:t>8/9/16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0BEC5-2D01-9645-BF5B-80CEB7565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571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5EEC-AE8B-544F-86CA-5651B7829480}" type="datetimeFigureOut">
              <a:rPr lang="en-US" smtClean="0"/>
              <a:t>8/9/16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0BEC5-2D01-9645-BF5B-80CEB7565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755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5EEC-AE8B-544F-86CA-5651B7829480}" type="datetimeFigureOut">
              <a:rPr lang="en-US" smtClean="0"/>
              <a:t>8/9/16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0BEC5-2D01-9645-BF5B-80CEB7565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551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5EEC-AE8B-544F-86CA-5651B7829480}" type="datetimeFigureOut">
              <a:rPr lang="en-US" smtClean="0"/>
              <a:t>8/9/16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0BEC5-2D01-9645-BF5B-80CEB7565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20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5EEC-AE8B-544F-86CA-5651B7829480}" type="datetimeFigureOut">
              <a:rPr lang="en-US" smtClean="0"/>
              <a:t>8/9/16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0BEC5-2D01-9645-BF5B-80CEB7565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5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55EEC-AE8B-544F-86CA-5651B7829480}" type="datetimeFigureOut">
              <a:rPr lang="en-US" smtClean="0"/>
              <a:t>8/9/16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0BEC5-2D01-9645-BF5B-80CEB7565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85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03300" y="508000"/>
            <a:ext cx="71924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keep in mind: </a:t>
            </a:r>
            <a:r>
              <a:rPr lang="uk-UA" dirty="0" smtClean="0"/>
              <a:t>’</a:t>
            </a:r>
            <a:r>
              <a:rPr lang="en-US" dirty="0" smtClean="0"/>
              <a:t>16’ unit, consisting of (seamless!) integration of 4 Quads:</a:t>
            </a:r>
          </a:p>
          <a:p>
            <a:pPr marL="285750" indent="-285750">
              <a:buFontTx/>
              <a:buChar char="-"/>
            </a:pPr>
            <a:r>
              <a:rPr lang="en-US" i="1" dirty="0" smtClean="0"/>
              <a:t>common</a:t>
            </a:r>
            <a:r>
              <a:rPr lang="en-US" dirty="0" smtClean="0"/>
              <a:t> </a:t>
            </a:r>
            <a:r>
              <a:rPr lang="en-US" dirty="0" err="1" smtClean="0"/>
              <a:t>CoCa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possibly using only two </a:t>
            </a:r>
            <a:r>
              <a:rPr lang="en-US" dirty="0" err="1" smtClean="0"/>
              <a:t>dStrings</a:t>
            </a:r>
            <a:r>
              <a:rPr lang="en-US" dirty="0" smtClean="0"/>
              <a:t>: each </a:t>
            </a:r>
            <a:r>
              <a:rPr lang="en-US" dirty="0" err="1" smtClean="0"/>
              <a:t>dString</a:t>
            </a:r>
            <a:r>
              <a:rPr lang="en-US" dirty="0" smtClean="0"/>
              <a:t> is a </a:t>
            </a:r>
            <a:r>
              <a:rPr lang="en-US" i="1" dirty="0" smtClean="0"/>
              <a:t>double-length </a:t>
            </a:r>
          </a:p>
          <a:p>
            <a:r>
              <a:rPr lang="en-US" dirty="0"/>
              <a:t> </a:t>
            </a:r>
            <a:r>
              <a:rPr lang="en-US" dirty="0" smtClean="0"/>
              <a:t>     Quad string (aka an </a:t>
            </a:r>
            <a:r>
              <a:rPr lang="en-US" dirty="0" err="1" smtClean="0"/>
              <a:t>Octo</a:t>
            </a:r>
            <a:r>
              <a:rPr lang="en-US" dirty="0" smtClean="0"/>
              <a:t> string)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777813" y="1738310"/>
            <a:ext cx="3188525" cy="2104050"/>
            <a:chOff x="1415418" y="1045155"/>
            <a:chExt cx="3188525" cy="2104050"/>
          </a:xfrm>
        </p:grpSpPr>
        <p:grpSp>
          <p:nvGrpSpPr>
            <p:cNvPr id="6" name="Group 5"/>
            <p:cNvGrpSpPr/>
            <p:nvPr/>
          </p:nvGrpSpPr>
          <p:grpSpPr>
            <a:xfrm>
              <a:off x="1415418" y="1045155"/>
              <a:ext cx="1382625" cy="2097180"/>
              <a:chOff x="1415418" y="1045155"/>
              <a:chExt cx="1382625" cy="2097180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415418" y="1045155"/>
                <a:ext cx="1375734" cy="1018695"/>
                <a:chOff x="1415418" y="1045155"/>
                <a:chExt cx="1375734" cy="1018695"/>
              </a:xfrm>
            </p:grpSpPr>
            <p:sp>
              <p:nvSpPr>
                <p:cNvPr id="11" name="Rectangle 10"/>
                <p:cNvSpPr/>
                <p:nvPr/>
              </p:nvSpPr>
              <p:spPr>
                <a:xfrm>
                  <a:off x="1415418" y="1045155"/>
                  <a:ext cx="1375734" cy="101869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1514906" y="1118175"/>
                  <a:ext cx="958770" cy="86629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" name="Group 7"/>
              <p:cNvGrpSpPr/>
              <p:nvPr/>
            </p:nvGrpSpPr>
            <p:grpSpPr>
              <a:xfrm>
                <a:off x="1422309" y="2123640"/>
                <a:ext cx="1375734" cy="1018695"/>
                <a:chOff x="1415418" y="1045155"/>
                <a:chExt cx="1375734" cy="1018695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1415418" y="1045155"/>
                  <a:ext cx="1375734" cy="101869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1514906" y="1118175"/>
                  <a:ext cx="958770" cy="86629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3" name="Group 12"/>
            <p:cNvGrpSpPr/>
            <p:nvPr/>
          </p:nvGrpSpPr>
          <p:grpSpPr>
            <a:xfrm rot="10800000">
              <a:off x="3221318" y="1052025"/>
              <a:ext cx="1382625" cy="2097180"/>
              <a:chOff x="1415418" y="1045155"/>
              <a:chExt cx="1382625" cy="2097180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1415418" y="1045155"/>
                <a:ext cx="1375734" cy="1018695"/>
                <a:chOff x="1415418" y="1045155"/>
                <a:chExt cx="1375734" cy="1018695"/>
              </a:xfrm>
            </p:grpSpPr>
            <p:sp>
              <p:nvSpPr>
                <p:cNvPr id="18" name="Rectangle 17"/>
                <p:cNvSpPr/>
                <p:nvPr/>
              </p:nvSpPr>
              <p:spPr>
                <a:xfrm>
                  <a:off x="1415418" y="1045155"/>
                  <a:ext cx="1375734" cy="101869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1514906" y="1118175"/>
                  <a:ext cx="958770" cy="86629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14"/>
              <p:cNvGrpSpPr/>
              <p:nvPr/>
            </p:nvGrpSpPr>
            <p:grpSpPr>
              <a:xfrm>
                <a:off x="1422309" y="2123640"/>
                <a:ext cx="1375734" cy="1018695"/>
                <a:chOff x="1415418" y="1045155"/>
                <a:chExt cx="1375734" cy="1018695"/>
              </a:xfrm>
            </p:grpSpPr>
            <p:sp>
              <p:nvSpPr>
                <p:cNvPr id="16" name="Rectangle 15"/>
                <p:cNvSpPr/>
                <p:nvPr/>
              </p:nvSpPr>
              <p:spPr>
                <a:xfrm>
                  <a:off x="1415418" y="1045155"/>
                  <a:ext cx="1375734" cy="101869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1514906" y="1118175"/>
                  <a:ext cx="958770" cy="86629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21" name="Group 20"/>
          <p:cNvGrpSpPr/>
          <p:nvPr/>
        </p:nvGrpSpPr>
        <p:grpSpPr>
          <a:xfrm>
            <a:off x="797404" y="3889470"/>
            <a:ext cx="3188525" cy="2104050"/>
            <a:chOff x="1415418" y="1045155"/>
            <a:chExt cx="3188525" cy="2104050"/>
          </a:xfrm>
        </p:grpSpPr>
        <p:grpSp>
          <p:nvGrpSpPr>
            <p:cNvPr id="22" name="Group 21"/>
            <p:cNvGrpSpPr/>
            <p:nvPr/>
          </p:nvGrpSpPr>
          <p:grpSpPr>
            <a:xfrm>
              <a:off x="1415418" y="1045155"/>
              <a:ext cx="1382625" cy="2097180"/>
              <a:chOff x="1415418" y="1045155"/>
              <a:chExt cx="1382625" cy="2097180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1415418" y="1045155"/>
                <a:ext cx="1375734" cy="1018695"/>
                <a:chOff x="1415418" y="1045155"/>
                <a:chExt cx="1375734" cy="1018695"/>
              </a:xfrm>
            </p:grpSpPr>
            <p:sp>
              <p:nvSpPr>
                <p:cNvPr id="34" name="Rectangle 33"/>
                <p:cNvSpPr/>
                <p:nvPr/>
              </p:nvSpPr>
              <p:spPr>
                <a:xfrm>
                  <a:off x="1415418" y="1045155"/>
                  <a:ext cx="1375734" cy="101869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1502206" y="1118175"/>
                  <a:ext cx="958770" cy="86629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" name="Group 30"/>
              <p:cNvGrpSpPr/>
              <p:nvPr/>
            </p:nvGrpSpPr>
            <p:grpSpPr>
              <a:xfrm>
                <a:off x="1422309" y="2123640"/>
                <a:ext cx="1375734" cy="1018695"/>
                <a:chOff x="1415418" y="1045155"/>
                <a:chExt cx="1375734" cy="1018695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1415418" y="1045155"/>
                  <a:ext cx="1375734" cy="101869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1514906" y="1118175"/>
                  <a:ext cx="958770" cy="86629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3" name="Group 22"/>
            <p:cNvGrpSpPr/>
            <p:nvPr/>
          </p:nvGrpSpPr>
          <p:grpSpPr>
            <a:xfrm rot="10800000">
              <a:off x="3221318" y="1052025"/>
              <a:ext cx="1382625" cy="2097180"/>
              <a:chOff x="1415418" y="1045155"/>
              <a:chExt cx="1382625" cy="2097180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1415418" y="1045155"/>
                <a:ext cx="1375734" cy="1018695"/>
                <a:chOff x="1415418" y="1045155"/>
                <a:chExt cx="1375734" cy="1018695"/>
              </a:xfrm>
            </p:grpSpPr>
            <p:sp>
              <p:nvSpPr>
                <p:cNvPr id="28" name="Rectangle 27"/>
                <p:cNvSpPr/>
                <p:nvPr/>
              </p:nvSpPr>
              <p:spPr>
                <a:xfrm>
                  <a:off x="1415418" y="1045155"/>
                  <a:ext cx="1375734" cy="101869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1514906" y="1118175"/>
                  <a:ext cx="958770" cy="86629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" name="Group 24"/>
              <p:cNvGrpSpPr/>
              <p:nvPr/>
            </p:nvGrpSpPr>
            <p:grpSpPr>
              <a:xfrm>
                <a:off x="1422309" y="2123640"/>
                <a:ext cx="1375734" cy="1018695"/>
                <a:chOff x="1415418" y="1045155"/>
                <a:chExt cx="1375734" cy="1018695"/>
              </a:xfrm>
            </p:grpSpPr>
            <p:sp>
              <p:nvSpPr>
                <p:cNvPr id="26" name="Rectangle 25"/>
                <p:cNvSpPr/>
                <p:nvPr/>
              </p:nvSpPr>
              <p:spPr>
                <a:xfrm>
                  <a:off x="1415418" y="1045155"/>
                  <a:ext cx="1375734" cy="101869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1514906" y="1118175"/>
                  <a:ext cx="958770" cy="86629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36" name="Group 35"/>
          <p:cNvGrpSpPr/>
          <p:nvPr/>
        </p:nvGrpSpPr>
        <p:grpSpPr>
          <a:xfrm>
            <a:off x="4021362" y="3903230"/>
            <a:ext cx="3188525" cy="2104050"/>
            <a:chOff x="1415418" y="1045155"/>
            <a:chExt cx="3188525" cy="2104050"/>
          </a:xfrm>
        </p:grpSpPr>
        <p:grpSp>
          <p:nvGrpSpPr>
            <p:cNvPr id="37" name="Group 36"/>
            <p:cNvGrpSpPr/>
            <p:nvPr/>
          </p:nvGrpSpPr>
          <p:grpSpPr>
            <a:xfrm>
              <a:off x="1415418" y="1045155"/>
              <a:ext cx="1382625" cy="2097180"/>
              <a:chOff x="1415418" y="1045155"/>
              <a:chExt cx="1382625" cy="209718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1415418" y="1045155"/>
                <a:ext cx="1375734" cy="1018695"/>
                <a:chOff x="1415418" y="1045155"/>
                <a:chExt cx="1375734" cy="1018695"/>
              </a:xfrm>
            </p:grpSpPr>
            <p:sp>
              <p:nvSpPr>
                <p:cNvPr id="49" name="Rectangle 48"/>
                <p:cNvSpPr/>
                <p:nvPr/>
              </p:nvSpPr>
              <p:spPr>
                <a:xfrm>
                  <a:off x="1415418" y="1045155"/>
                  <a:ext cx="1375734" cy="101869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1514906" y="1118175"/>
                  <a:ext cx="958770" cy="86629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6" name="Group 45"/>
              <p:cNvGrpSpPr/>
              <p:nvPr/>
            </p:nvGrpSpPr>
            <p:grpSpPr>
              <a:xfrm>
                <a:off x="1422309" y="2123640"/>
                <a:ext cx="1375734" cy="1018695"/>
                <a:chOff x="1415418" y="1045155"/>
                <a:chExt cx="1375734" cy="1018695"/>
              </a:xfrm>
            </p:grpSpPr>
            <p:sp>
              <p:nvSpPr>
                <p:cNvPr id="47" name="Rectangle 46"/>
                <p:cNvSpPr/>
                <p:nvPr/>
              </p:nvSpPr>
              <p:spPr>
                <a:xfrm>
                  <a:off x="1415418" y="1045155"/>
                  <a:ext cx="1375734" cy="101869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1514906" y="1118175"/>
                  <a:ext cx="958770" cy="86629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8" name="Group 37"/>
            <p:cNvGrpSpPr/>
            <p:nvPr/>
          </p:nvGrpSpPr>
          <p:grpSpPr>
            <a:xfrm rot="10800000">
              <a:off x="3221318" y="1052025"/>
              <a:ext cx="1382625" cy="2097180"/>
              <a:chOff x="1415418" y="1045155"/>
              <a:chExt cx="1382625" cy="2097180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1415418" y="1045155"/>
                <a:ext cx="1375734" cy="1018695"/>
                <a:chOff x="1415418" y="1045155"/>
                <a:chExt cx="1375734" cy="1018695"/>
              </a:xfrm>
            </p:grpSpPr>
            <p:sp>
              <p:nvSpPr>
                <p:cNvPr id="43" name="Rectangle 42"/>
                <p:cNvSpPr/>
                <p:nvPr/>
              </p:nvSpPr>
              <p:spPr>
                <a:xfrm>
                  <a:off x="1415418" y="1045155"/>
                  <a:ext cx="1375734" cy="101869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1514906" y="1118175"/>
                  <a:ext cx="958770" cy="86629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" name="Group 39"/>
              <p:cNvGrpSpPr/>
              <p:nvPr/>
            </p:nvGrpSpPr>
            <p:grpSpPr>
              <a:xfrm>
                <a:off x="1422309" y="2123640"/>
                <a:ext cx="1375734" cy="1018695"/>
                <a:chOff x="1415418" y="1045155"/>
                <a:chExt cx="1375734" cy="1018695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1415418" y="1045155"/>
                  <a:ext cx="1375734" cy="101869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1514906" y="1105475"/>
                  <a:ext cx="958770" cy="86629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51" name="Group 50"/>
          <p:cNvGrpSpPr/>
          <p:nvPr/>
        </p:nvGrpSpPr>
        <p:grpSpPr>
          <a:xfrm>
            <a:off x="4014471" y="1745180"/>
            <a:ext cx="3188525" cy="2104050"/>
            <a:chOff x="1415418" y="1045155"/>
            <a:chExt cx="3188525" cy="2104050"/>
          </a:xfrm>
        </p:grpSpPr>
        <p:grpSp>
          <p:nvGrpSpPr>
            <p:cNvPr id="52" name="Group 51"/>
            <p:cNvGrpSpPr/>
            <p:nvPr/>
          </p:nvGrpSpPr>
          <p:grpSpPr>
            <a:xfrm>
              <a:off x="1415418" y="1045155"/>
              <a:ext cx="1382625" cy="2097180"/>
              <a:chOff x="1415418" y="1045155"/>
              <a:chExt cx="1382625" cy="2097180"/>
            </a:xfrm>
          </p:grpSpPr>
          <p:grpSp>
            <p:nvGrpSpPr>
              <p:cNvPr id="60" name="Group 59"/>
              <p:cNvGrpSpPr/>
              <p:nvPr/>
            </p:nvGrpSpPr>
            <p:grpSpPr>
              <a:xfrm>
                <a:off x="1415418" y="1045155"/>
                <a:ext cx="1375734" cy="1018695"/>
                <a:chOff x="1415418" y="1045155"/>
                <a:chExt cx="1375734" cy="1018695"/>
              </a:xfrm>
            </p:grpSpPr>
            <p:sp>
              <p:nvSpPr>
                <p:cNvPr id="64" name="Rectangle 63"/>
                <p:cNvSpPr/>
                <p:nvPr/>
              </p:nvSpPr>
              <p:spPr>
                <a:xfrm>
                  <a:off x="1415418" y="1045155"/>
                  <a:ext cx="1375734" cy="101869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1514906" y="1118175"/>
                  <a:ext cx="958770" cy="86629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1" name="Group 60"/>
              <p:cNvGrpSpPr/>
              <p:nvPr/>
            </p:nvGrpSpPr>
            <p:grpSpPr>
              <a:xfrm>
                <a:off x="1422309" y="2123640"/>
                <a:ext cx="1375734" cy="1018695"/>
                <a:chOff x="1415418" y="1045155"/>
                <a:chExt cx="1375734" cy="1018695"/>
              </a:xfrm>
            </p:grpSpPr>
            <p:sp>
              <p:nvSpPr>
                <p:cNvPr id="62" name="Rectangle 61"/>
                <p:cNvSpPr/>
                <p:nvPr/>
              </p:nvSpPr>
              <p:spPr>
                <a:xfrm>
                  <a:off x="1415418" y="1045155"/>
                  <a:ext cx="1375734" cy="101869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/>
                <p:cNvSpPr/>
                <p:nvPr/>
              </p:nvSpPr>
              <p:spPr>
                <a:xfrm>
                  <a:off x="1514906" y="1118175"/>
                  <a:ext cx="958770" cy="86629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3" name="Group 52"/>
            <p:cNvGrpSpPr/>
            <p:nvPr/>
          </p:nvGrpSpPr>
          <p:grpSpPr>
            <a:xfrm rot="10800000">
              <a:off x="3221318" y="1052025"/>
              <a:ext cx="1382625" cy="2097180"/>
              <a:chOff x="1415418" y="1045155"/>
              <a:chExt cx="1382625" cy="2097180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1415418" y="1045155"/>
                <a:ext cx="1375734" cy="1018695"/>
                <a:chOff x="1415418" y="1045155"/>
                <a:chExt cx="1375734" cy="1018695"/>
              </a:xfrm>
            </p:grpSpPr>
            <p:sp>
              <p:nvSpPr>
                <p:cNvPr id="58" name="Rectangle 57"/>
                <p:cNvSpPr/>
                <p:nvPr/>
              </p:nvSpPr>
              <p:spPr>
                <a:xfrm>
                  <a:off x="1415418" y="1045155"/>
                  <a:ext cx="1375734" cy="101869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1514906" y="1118175"/>
                  <a:ext cx="958770" cy="86629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5" name="Group 54"/>
              <p:cNvGrpSpPr/>
              <p:nvPr/>
            </p:nvGrpSpPr>
            <p:grpSpPr>
              <a:xfrm>
                <a:off x="1422309" y="2123640"/>
                <a:ext cx="1375734" cy="1018695"/>
                <a:chOff x="1415418" y="1045155"/>
                <a:chExt cx="1375734" cy="1018695"/>
              </a:xfrm>
            </p:grpSpPr>
            <p:sp>
              <p:nvSpPr>
                <p:cNvPr id="56" name="Rectangle 55"/>
                <p:cNvSpPr/>
                <p:nvPr/>
              </p:nvSpPr>
              <p:spPr>
                <a:xfrm>
                  <a:off x="1415418" y="1045155"/>
                  <a:ext cx="1375734" cy="101869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>
                  <a:off x="1514906" y="1118175"/>
                  <a:ext cx="958770" cy="86629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517189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1954" y="342900"/>
            <a:ext cx="72243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Wire bonding board: top view</a:t>
            </a:r>
          </a:p>
          <a:p>
            <a:r>
              <a:rPr lang="en-US" dirty="0" err="1" smtClean="0"/>
              <a:t>Hapje</a:t>
            </a:r>
            <a:r>
              <a:rPr lang="en-US" dirty="0" smtClean="0"/>
              <a:t> </a:t>
            </a:r>
            <a:r>
              <a:rPr lang="en-US" dirty="0" err="1" smtClean="0"/>
              <a:t>eruit</a:t>
            </a:r>
            <a:r>
              <a:rPr lang="en-US" dirty="0" smtClean="0"/>
              <a:t> </a:t>
            </a:r>
            <a:r>
              <a:rPr lang="en-US" dirty="0" err="1" smtClean="0"/>
              <a:t>aan</a:t>
            </a:r>
            <a:r>
              <a:rPr lang="en-US" dirty="0" smtClean="0"/>
              <a:t> N en Z </a:t>
            </a:r>
            <a:r>
              <a:rPr lang="en-US" dirty="0" err="1" smtClean="0"/>
              <a:t>zijde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: 	- </a:t>
            </a:r>
            <a:r>
              <a:rPr lang="en-US" dirty="0" err="1" smtClean="0"/>
              <a:t>positionering</a:t>
            </a:r>
            <a:r>
              <a:rPr lang="en-US" dirty="0" smtClean="0"/>
              <a:t> </a:t>
            </a:r>
            <a:r>
              <a:rPr lang="en-US" dirty="0" err="1" smtClean="0"/>
              <a:t>WBBoard</a:t>
            </a:r>
            <a:r>
              <a:rPr lang="en-US" dirty="0" smtClean="0"/>
              <a:t> op Central </a:t>
            </a:r>
            <a:r>
              <a:rPr lang="en-US" dirty="0" err="1" smtClean="0"/>
              <a:t>CoCa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						- pillars </a:t>
            </a:r>
            <a:r>
              <a:rPr lang="en-US" dirty="0" err="1" smtClean="0"/>
              <a:t>voor</a:t>
            </a:r>
            <a:r>
              <a:rPr lang="en-US" dirty="0" smtClean="0"/>
              <a:t> Guard electrode</a:t>
            </a:r>
          </a:p>
          <a:p>
            <a:r>
              <a:rPr lang="en-US" dirty="0"/>
              <a:t>	</a:t>
            </a:r>
            <a:r>
              <a:rPr lang="en-US" dirty="0" smtClean="0"/>
              <a:t>						- </a:t>
            </a:r>
            <a:r>
              <a:rPr lang="en-US" dirty="0" err="1" smtClean="0"/>
              <a:t>doorvoer</a:t>
            </a:r>
            <a:r>
              <a:rPr lang="en-US" dirty="0" smtClean="0"/>
              <a:t> HV Grid, HV Guard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11200" y="1498600"/>
            <a:ext cx="1625600" cy="4597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92200" y="1498600"/>
            <a:ext cx="876300" cy="4597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422400" y="1498600"/>
            <a:ext cx="241300" cy="1905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1276350" y="5962650"/>
            <a:ext cx="431800" cy="146050"/>
          </a:xfrm>
          <a:custGeom>
            <a:avLst/>
            <a:gdLst>
              <a:gd name="connsiteX0" fmla="*/ 0 w 355600"/>
              <a:gd name="connsiteY0" fmla="*/ 88900 h 127000"/>
              <a:gd name="connsiteX1" fmla="*/ 50800 w 355600"/>
              <a:gd name="connsiteY1" fmla="*/ 0 h 127000"/>
              <a:gd name="connsiteX2" fmla="*/ 254000 w 355600"/>
              <a:gd name="connsiteY2" fmla="*/ 0 h 127000"/>
              <a:gd name="connsiteX3" fmla="*/ 330200 w 355600"/>
              <a:gd name="connsiteY3" fmla="*/ 25400 h 127000"/>
              <a:gd name="connsiteX4" fmla="*/ 355600 w 355600"/>
              <a:gd name="connsiteY4" fmla="*/ 76200 h 127000"/>
              <a:gd name="connsiteX5" fmla="*/ 101600 w 355600"/>
              <a:gd name="connsiteY5" fmla="*/ 127000 h 127000"/>
              <a:gd name="connsiteX0" fmla="*/ 0 w 387350"/>
              <a:gd name="connsiteY0" fmla="*/ 88900 h 127000"/>
              <a:gd name="connsiteX1" fmla="*/ 50800 w 387350"/>
              <a:gd name="connsiteY1" fmla="*/ 0 h 127000"/>
              <a:gd name="connsiteX2" fmla="*/ 254000 w 387350"/>
              <a:gd name="connsiteY2" fmla="*/ 0 h 127000"/>
              <a:gd name="connsiteX3" fmla="*/ 330200 w 387350"/>
              <a:gd name="connsiteY3" fmla="*/ 25400 h 127000"/>
              <a:gd name="connsiteX4" fmla="*/ 387350 w 387350"/>
              <a:gd name="connsiteY4" fmla="*/ 114300 h 127000"/>
              <a:gd name="connsiteX5" fmla="*/ 101600 w 387350"/>
              <a:gd name="connsiteY5" fmla="*/ 127000 h 127000"/>
              <a:gd name="connsiteX0" fmla="*/ 0 w 387350"/>
              <a:gd name="connsiteY0" fmla="*/ 133350 h 171450"/>
              <a:gd name="connsiteX1" fmla="*/ 50800 w 387350"/>
              <a:gd name="connsiteY1" fmla="*/ 44450 h 171450"/>
              <a:gd name="connsiteX2" fmla="*/ 203200 w 387350"/>
              <a:gd name="connsiteY2" fmla="*/ 0 h 171450"/>
              <a:gd name="connsiteX3" fmla="*/ 330200 w 387350"/>
              <a:gd name="connsiteY3" fmla="*/ 69850 h 171450"/>
              <a:gd name="connsiteX4" fmla="*/ 387350 w 387350"/>
              <a:gd name="connsiteY4" fmla="*/ 158750 h 171450"/>
              <a:gd name="connsiteX5" fmla="*/ 101600 w 387350"/>
              <a:gd name="connsiteY5" fmla="*/ 171450 h 171450"/>
              <a:gd name="connsiteX0" fmla="*/ 0 w 387350"/>
              <a:gd name="connsiteY0" fmla="*/ 133350 h 171450"/>
              <a:gd name="connsiteX1" fmla="*/ 82550 w 387350"/>
              <a:gd name="connsiteY1" fmla="*/ 25400 h 171450"/>
              <a:gd name="connsiteX2" fmla="*/ 203200 w 387350"/>
              <a:gd name="connsiteY2" fmla="*/ 0 h 171450"/>
              <a:gd name="connsiteX3" fmla="*/ 330200 w 387350"/>
              <a:gd name="connsiteY3" fmla="*/ 69850 h 171450"/>
              <a:gd name="connsiteX4" fmla="*/ 387350 w 387350"/>
              <a:gd name="connsiteY4" fmla="*/ 158750 h 171450"/>
              <a:gd name="connsiteX5" fmla="*/ 101600 w 387350"/>
              <a:gd name="connsiteY5" fmla="*/ 171450 h 171450"/>
              <a:gd name="connsiteX0" fmla="*/ 0 w 419100"/>
              <a:gd name="connsiteY0" fmla="*/ 88900 h 171450"/>
              <a:gd name="connsiteX1" fmla="*/ 114300 w 419100"/>
              <a:gd name="connsiteY1" fmla="*/ 25400 h 171450"/>
              <a:gd name="connsiteX2" fmla="*/ 234950 w 419100"/>
              <a:gd name="connsiteY2" fmla="*/ 0 h 171450"/>
              <a:gd name="connsiteX3" fmla="*/ 361950 w 419100"/>
              <a:gd name="connsiteY3" fmla="*/ 69850 h 171450"/>
              <a:gd name="connsiteX4" fmla="*/ 419100 w 419100"/>
              <a:gd name="connsiteY4" fmla="*/ 158750 h 171450"/>
              <a:gd name="connsiteX5" fmla="*/ 133350 w 419100"/>
              <a:gd name="connsiteY5" fmla="*/ 171450 h 171450"/>
              <a:gd name="connsiteX0" fmla="*/ 0 w 419100"/>
              <a:gd name="connsiteY0" fmla="*/ 88900 h 171450"/>
              <a:gd name="connsiteX1" fmla="*/ 114300 w 419100"/>
              <a:gd name="connsiteY1" fmla="*/ 25400 h 171450"/>
              <a:gd name="connsiteX2" fmla="*/ 234950 w 419100"/>
              <a:gd name="connsiteY2" fmla="*/ 0 h 171450"/>
              <a:gd name="connsiteX3" fmla="*/ 361950 w 419100"/>
              <a:gd name="connsiteY3" fmla="*/ 69850 h 171450"/>
              <a:gd name="connsiteX4" fmla="*/ 419100 w 419100"/>
              <a:gd name="connsiteY4" fmla="*/ 158750 h 171450"/>
              <a:gd name="connsiteX5" fmla="*/ 63500 w 419100"/>
              <a:gd name="connsiteY5" fmla="*/ 171450 h 171450"/>
              <a:gd name="connsiteX0" fmla="*/ 12700 w 431800"/>
              <a:gd name="connsiteY0" fmla="*/ 88900 h 158750"/>
              <a:gd name="connsiteX1" fmla="*/ 127000 w 431800"/>
              <a:gd name="connsiteY1" fmla="*/ 25400 h 158750"/>
              <a:gd name="connsiteX2" fmla="*/ 247650 w 431800"/>
              <a:gd name="connsiteY2" fmla="*/ 0 h 158750"/>
              <a:gd name="connsiteX3" fmla="*/ 374650 w 431800"/>
              <a:gd name="connsiteY3" fmla="*/ 69850 h 158750"/>
              <a:gd name="connsiteX4" fmla="*/ 431800 w 431800"/>
              <a:gd name="connsiteY4" fmla="*/ 158750 h 158750"/>
              <a:gd name="connsiteX5" fmla="*/ 0 w 431800"/>
              <a:gd name="connsiteY5" fmla="*/ 158750 h 158750"/>
              <a:gd name="connsiteX0" fmla="*/ 12700 w 431800"/>
              <a:gd name="connsiteY0" fmla="*/ 76200 h 146050"/>
              <a:gd name="connsiteX1" fmla="*/ 127000 w 431800"/>
              <a:gd name="connsiteY1" fmla="*/ 12700 h 146050"/>
              <a:gd name="connsiteX2" fmla="*/ 279400 w 431800"/>
              <a:gd name="connsiteY2" fmla="*/ 0 h 146050"/>
              <a:gd name="connsiteX3" fmla="*/ 374650 w 431800"/>
              <a:gd name="connsiteY3" fmla="*/ 57150 h 146050"/>
              <a:gd name="connsiteX4" fmla="*/ 431800 w 431800"/>
              <a:gd name="connsiteY4" fmla="*/ 146050 h 146050"/>
              <a:gd name="connsiteX5" fmla="*/ 0 w 431800"/>
              <a:gd name="connsiteY5" fmla="*/ 146050 h 146050"/>
              <a:gd name="connsiteX0" fmla="*/ 12700 w 431800"/>
              <a:gd name="connsiteY0" fmla="*/ 76200 h 146050"/>
              <a:gd name="connsiteX1" fmla="*/ 152400 w 431800"/>
              <a:gd name="connsiteY1" fmla="*/ 0 h 146050"/>
              <a:gd name="connsiteX2" fmla="*/ 279400 w 431800"/>
              <a:gd name="connsiteY2" fmla="*/ 0 h 146050"/>
              <a:gd name="connsiteX3" fmla="*/ 374650 w 431800"/>
              <a:gd name="connsiteY3" fmla="*/ 57150 h 146050"/>
              <a:gd name="connsiteX4" fmla="*/ 431800 w 431800"/>
              <a:gd name="connsiteY4" fmla="*/ 146050 h 146050"/>
              <a:gd name="connsiteX5" fmla="*/ 0 w 431800"/>
              <a:gd name="connsiteY5" fmla="*/ 146050 h 146050"/>
              <a:gd name="connsiteX0" fmla="*/ 57150 w 431800"/>
              <a:gd name="connsiteY0" fmla="*/ 50800 h 146050"/>
              <a:gd name="connsiteX1" fmla="*/ 152400 w 431800"/>
              <a:gd name="connsiteY1" fmla="*/ 0 h 146050"/>
              <a:gd name="connsiteX2" fmla="*/ 279400 w 431800"/>
              <a:gd name="connsiteY2" fmla="*/ 0 h 146050"/>
              <a:gd name="connsiteX3" fmla="*/ 374650 w 431800"/>
              <a:gd name="connsiteY3" fmla="*/ 57150 h 146050"/>
              <a:gd name="connsiteX4" fmla="*/ 431800 w 431800"/>
              <a:gd name="connsiteY4" fmla="*/ 146050 h 146050"/>
              <a:gd name="connsiteX5" fmla="*/ 0 w 431800"/>
              <a:gd name="connsiteY5" fmla="*/ 146050 h 14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1800" h="146050">
                <a:moveTo>
                  <a:pt x="57150" y="50800"/>
                </a:moveTo>
                <a:lnTo>
                  <a:pt x="152400" y="0"/>
                </a:lnTo>
                <a:lnTo>
                  <a:pt x="279400" y="0"/>
                </a:lnTo>
                <a:lnTo>
                  <a:pt x="374650" y="57150"/>
                </a:lnTo>
                <a:lnTo>
                  <a:pt x="431800" y="146050"/>
                </a:lnTo>
                <a:lnTo>
                  <a:pt x="0" y="146050"/>
                </a:lnTo>
              </a:path>
            </a:pathLst>
          </a:custGeom>
          <a:solidFill>
            <a:srgbClr val="FFFFFF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343710" y="4826000"/>
            <a:ext cx="2755590" cy="526059"/>
          </a:xfrm>
          <a:custGeom>
            <a:avLst/>
            <a:gdLst>
              <a:gd name="connsiteX0" fmla="*/ 211651 w 1230224"/>
              <a:gd name="connsiteY0" fmla="*/ 0 h 145528"/>
              <a:gd name="connsiteX1" fmla="*/ 912747 w 1230224"/>
              <a:gd name="connsiteY1" fmla="*/ 0 h 145528"/>
              <a:gd name="connsiteX2" fmla="*/ 912747 w 1230224"/>
              <a:gd name="connsiteY2" fmla="*/ 79379 h 145528"/>
              <a:gd name="connsiteX3" fmla="*/ 1230224 w 1230224"/>
              <a:gd name="connsiteY3" fmla="*/ 79379 h 145528"/>
              <a:gd name="connsiteX4" fmla="*/ 1230224 w 1230224"/>
              <a:gd name="connsiteY4" fmla="*/ 145528 h 145528"/>
              <a:gd name="connsiteX5" fmla="*/ 0 w 1230224"/>
              <a:gd name="connsiteY5" fmla="*/ 132298 h 145528"/>
              <a:gd name="connsiteX6" fmla="*/ 0 w 1230224"/>
              <a:gd name="connsiteY6" fmla="*/ 66149 h 145528"/>
              <a:gd name="connsiteX7" fmla="*/ 224880 w 1230224"/>
              <a:gd name="connsiteY7" fmla="*/ 66149 h 145528"/>
              <a:gd name="connsiteX8" fmla="*/ 211651 w 1230224"/>
              <a:gd name="connsiteY8" fmla="*/ 0 h 145528"/>
              <a:gd name="connsiteX0" fmla="*/ 268801 w 1287374"/>
              <a:gd name="connsiteY0" fmla="*/ 0 h 145528"/>
              <a:gd name="connsiteX1" fmla="*/ 969897 w 1287374"/>
              <a:gd name="connsiteY1" fmla="*/ 0 h 145528"/>
              <a:gd name="connsiteX2" fmla="*/ 969897 w 1287374"/>
              <a:gd name="connsiteY2" fmla="*/ 79379 h 145528"/>
              <a:gd name="connsiteX3" fmla="*/ 1287374 w 1287374"/>
              <a:gd name="connsiteY3" fmla="*/ 79379 h 145528"/>
              <a:gd name="connsiteX4" fmla="*/ 1287374 w 1287374"/>
              <a:gd name="connsiteY4" fmla="*/ 145528 h 145528"/>
              <a:gd name="connsiteX5" fmla="*/ 57150 w 1287374"/>
              <a:gd name="connsiteY5" fmla="*/ 132298 h 145528"/>
              <a:gd name="connsiteX6" fmla="*/ 0 w 1287374"/>
              <a:gd name="connsiteY6" fmla="*/ 66149 h 145528"/>
              <a:gd name="connsiteX7" fmla="*/ 282030 w 1287374"/>
              <a:gd name="connsiteY7" fmla="*/ 66149 h 145528"/>
              <a:gd name="connsiteX8" fmla="*/ 268801 w 1287374"/>
              <a:gd name="connsiteY8" fmla="*/ 0 h 145528"/>
              <a:gd name="connsiteX0" fmla="*/ 268801 w 1287374"/>
              <a:gd name="connsiteY0" fmla="*/ 0 h 145528"/>
              <a:gd name="connsiteX1" fmla="*/ 969897 w 1287374"/>
              <a:gd name="connsiteY1" fmla="*/ 0 h 145528"/>
              <a:gd name="connsiteX2" fmla="*/ 969897 w 1287374"/>
              <a:gd name="connsiteY2" fmla="*/ 79379 h 145528"/>
              <a:gd name="connsiteX3" fmla="*/ 1287374 w 1287374"/>
              <a:gd name="connsiteY3" fmla="*/ 79379 h 145528"/>
              <a:gd name="connsiteX4" fmla="*/ 1287374 w 1287374"/>
              <a:gd name="connsiteY4" fmla="*/ 145528 h 145528"/>
              <a:gd name="connsiteX5" fmla="*/ 0 w 1287374"/>
              <a:gd name="connsiteY5" fmla="*/ 132298 h 145528"/>
              <a:gd name="connsiteX6" fmla="*/ 0 w 1287374"/>
              <a:gd name="connsiteY6" fmla="*/ 66149 h 145528"/>
              <a:gd name="connsiteX7" fmla="*/ 282030 w 1287374"/>
              <a:gd name="connsiteY7" fmla="*/ 66149 h 145528"/>
              <a:gd name="connsiteX8" fmla="*/ 268801 w 1287374"/>
              <a:gd name="connsiteY8" fmla="*/ 0 h 145528"/>
              <a:gd name="connsiteX0" fmla="*/ 268801 w 1287374"/>
              <a:gd name="connsiteY0" fmla="*/ 0 h 145528"/>
              <a:gd name="connsiteX1" fmla="*/ 969897 w 1287374"/>
              <a:gd name="connsiteY1" fmla="*/ 0 h 145528"/>
              <a:gd name="connsiteX2" fmla="*/ 969897 w 1287374"/>
              <a:gd name="connsiteY2" fmla="*/ 79379 h 145528"/>
              <a:gd name="connsiteX3" fmla="*/ 1287374 w 1287374"/>
              <a:gd name="connsiteY3" fmla="*/ 79379 h 145528"/>
              <a:gd name="connsiteX4" fmla="*/ 1287374 w 1287374"/>
              <a:gd name="connsiteY4" fmla="*/ 145528 h 145528"/>
              <a:gd name="connsiteX5" fmla="*/ 0 w 1287374"/>
              <a:gd name="connsiteY5" fmla="*/ 142838 h 145528"/>
              <a:gd name="connsiteX6" fmla="*/ 0 w 1287374"/>
              <a:gd name="connsiteY6" fmla="*/ 66149 h 145528"/>
              <a:gd name="connsiteX7" fmla="*/ 282030 w 1287374"/>
              <a:gd name="connsiteY7" fmla="*/ 66149 h 145528"/>
              <a:gd name="connsiteX8" fmla="*/ 268801 w 1287374"/>
              <a:gd name="connsiteY8" fmla="*/ 0 h 145528"/>
              <a:gd name="connsiteX0" fmla="*/ 268801 w 1287374"/>
              <a:gd name="connsiteY0" fmla="*/ 0 h 145528"/>
              <a:gd name="connsiteX1" fmla="*/ 969897 w 1287374"/>
              <a:gd name="connsiteY1" fmla="*/ 0 h 145528"/>
              <a:gd name="connsiteX2" fmla="*/ 969897 w 1287374"/>
              <a:gd name="connsiteY2" fmla="*/ 79379 h 145528"/>
              <a:gd name="connsiteX3" fmla="*/ 1287374 w 1287374"/>
              <a:gd name="connsiteY3" fmla="*/ 79379 h 145528"/>
              <a:gd name="connsiteX4" fmla="*/ 1287374 w 1287374"/>
              <a:gd name="connsiteY4" fmla="*/ 145528 h 145528"/>
              <a:gd name="connsiteX5" fmla="*/ 0 w 1287374"/>
              <a:gd name="connsiteY5" fmla="*/ 142838 h 145528"/>
              <a:gd name="connsiteX6" fmla="*/ 0 w 1287374"/>
              <a:gd name="connsiteY6" fmla="*/ 66149 h 145528"/>
              <a:gd name="connsiteX7" fmla="*/ 276097 w 1287374"/>
              <a:gd name="connsiteY7" fmla="*/ 80202 h 145528"/>
              <a:gd name="connsiteX8" fmla="*/ 268801 w 1287374"/>
              <a:gd name="connsiteY8" fmla="*/ 0 h 145528"/>
              <a:gd name="connsiteX0" fmla="*/ 268801 w 1287374"/>
              <a:gd name="connsiteY0" fmla="*/ 0 h 145528"/>
              <a:gd name="connsiteX1" fmla="*/ 969897 w 1287374"/>
              <a:gd name="connsiteY1" fmla="*/ 0 h 145528"/>
              <a:gd name="connsiteX2" fmla="*/ 969897 w 1287374"/>
              <a:gd name="connsiteY2" fmla="*/ 79379 h 145528"/>
              <a:gd name="connsiteX3" fmla="*/ 1287374 w 1287374"/>
              <a:gd name="connsiteY3" fmla="*/ 79379 h 145528"/>
              <a:gd name="connsiteX4" fmla="*/ 1287374 w 1287374"/>
              <a:gd name="connsiteY4" fmla="*/ 145528 h 145528"/>
              <a:gd name="connsiteX5" fmla="*/ 0 w 1287374"/>
              <a:gd name="connsiteY5" fmla="*/ 142838 h 145528"/>
              <a:gd name="connsiteX6" fmla="*/ 0 w 1287374"/>
              <a:gd name="connsiteY6" fmla="*/ 80202 h 145528"/>
              <a:gd name="connsiteX7" fmla="*/ 276097 w 1287374"/>
              <a:gd name="connsiteY7" fmla="*/ 80202 h 145528"/>
              <a:gd name="connsiteX8" fmla="*/ 268801 w 1287374"/>
              <a:gd name="connsiteY8" fmla="*/ 0 h 14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87374" h="145528">
                <a:moveTo>
                  <a:pt x="268801" y="0"/>
                </a:moveTo>
                <a:lnTo>
                  <a:pt x="969897" y="0"/>
                </a:lnTo>
                <a:lnTo>
                  <a:pt x="969897" y="79379"/>
                </a:lnTo>
                <a:lnTo>
                  <a:pt x="1287374" y="79379"/>
                </a:lnTo>
                <a:lnTo>
                  <a:pt x="1287374" y="145528"/>
                </a:lnTo>
                <a:lnTo>
                  <a:pt x="0" y="142838"/>
                </a:lnTo>
                <a:lnTo>
                  <a:pt x="0" y="80202"/>
                </a:lnTo>
                <a:lnTo>
                  <a:pt x="276097" y="80202"/>
                </a:lnTo>
                <a:lnTo>
                  <a:pt x="268801" y="0"/>
                </a:lnTo>
                <a:close/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451600" y="4826000"/>
            <a:ext cx="2222500" cy="254000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667000" y="4826000"/>
            <a:ext cx="2222500" cy="254000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891469" y="5486400"/>
            <a:ext cx="2091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Side View, looking N</a:t>
            </a:r>
            <a:endParaRPr lang="en-US" dirty="0"/>
          </a:p>
        </p:txBody>
      </p:sp>
      <p:sp>
        <p:nvSpPr>
          <p:cNvPr id="14" name="Freeform 13"/>
          <p:cNvSpPr/>
          <p:nvPr/>
        </p:nvSpPr>
        <p:spPr>
          <a:xfrm>
            <a:off x="4800600" y="4749800"/>
            <a:ext cx="431800" cy="63500"/>
          </a:xfrm>
          <a:custGeom>
            <a:avLst/>
            <a:gdLst>
              <a:gd name="connsiteX0" fmla="*/ 0 w 431800"/>
              <a:gd name="connsiteY0" fmla="*/ 63500 h 63500"/>
              <a:gd name="connsiteX1" fmla="*/ 177800 w 431800"/>
              <a:gd name="connsiteY1" fmla="*/ 0 h 63500"/>
              <a:gd name="connsiteX2" fmla="*/ 431800 w 431800"/>
              <a:gd name="connsiteY2" fmla="*/ 6350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1800" h="63500">
                <a:moveTo>
                  <a:pt x="0" y="63500"/>
                </a:moveTo>
                <a:lnTo>
                  <a:pt x="177800" y="0"/>
                </a:lnTo>
                <a:lnTo>
                  <a:pt x="431800" y="6350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5988050" y="4729481"/>
            <a:ext cx="431800" cy="63500"/>
          </a:xfrm>
          <a:custGeom>
            <a:avLst/>
            <a:gdLst>
              <a:gd name="connsiteX0" fmla="*/ 0 w 431800"/>
              <a:gd name="connsiteY0" fmla="*/ 63500 h 63500"/>
              <a:gd name="connsiteX1" fmla="*/ 177800 w 431800"/>
              <a:gd name="connsiteY1" fmla="*/ 0 h 63500"/>
              <a:gd name="connsiteX2" fmla="*/ 431800 w 431800"/>
              <a:gd name="connsiteY2" fmla="*/ 6350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1800" h="63500">
                <a:moveTo>
                  <a:pt x="0" y="63500"/>
                </a:moveTo>
                <a:lnTo>
                  <a:pt x="177800" y="0"/>
                </a:lnTo>
                <a:lnTo>
                  <a:pt x="431800" y="6350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4800600" y="4749800"/>
            <a:ext cx="495300" cy="45719"/>
          </a:xfrm>
          <a:custGeom>
            <a:avLst/>
            <a:gdLst>
              <a:gd name="connsiteX0" fmla="*/ 0 w 431800"/>
              <a:gd name="connsiteY0" fmla="*/ 63500 h 63500"/>
              <a:gd name="connsiteX1" fmla="*/ 177800 w 431800"/>
              <a:gd name="connsiteY1" fmla="*/ 0 h 63500"/>
              <a:gd name="connsiteX2" fmla="*/ 431800 w 431800"/>
              <a:gd name="connsiteY2" fmla="*/ 6350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1800" h="63500">
                <a:moveTo>
                  <a:pt x="0" y="63500"/>
                </a:moveTo>
                <a:lnTo>
                  <a:pt x="177800" y="0"/>
                </a:lnTo>
                <a:lnTo>
                  <a:pt x="431800" y="6350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5759450" y="4749800"/>
            <a:ext cx="698500" cy="45719"/>
          </a:xfrm>
          <a:custGeom>
            <a:avLst/>
            <a:gdLst>
              <a:gd name="connsiteX0" fmla="*/ 0 w 431800"/>
              <a:gd name="connsiteY0" fmla="*/ 63500 h 63500"/>
              <a:gd name="connsiteX1" fmla="*/ 177800 w 431800"/>
              <a:gd name="connsiteY1" fmla="*/ 0 h 63500"/>
              <a:gd name="connsiteX2" fmla="*/ 431800 w 431800"/>
              <a:gd name="connsiteY2" fmla="*/ 6350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1800" h="63500">
                <a:moveTo>
                  <a:pt x="0" y="63500"/>
                </a:moveTo>
                <a:lnTo>
                  <a:pt x="177800" y="0"/>
                </a:lnTo>
                <a:lnTo>
                  <a:pt x="431800" y="6350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5988050" y="4767581"/>
            <a:ext cx="495300" cy="45719"/>
          </a:xfrm>
          <a:custGeom>
            <a:avLst/>
            <a:gdLst>
              <a:gd name="connsiteX0" fmla="*/ 0 w 431800"/>
              <a:gd name="connsiteY0" fmla="*/ 63500 h 63500"/>
              <a:gd name="connsiteX1" fmla="*/ 177800 w 431800"/>
              <a:gd name="connsiteY1" fmla="*/ 0 h 63500"/>
              <a:gd name="connsiteX2" fmla="*/ 431800 w 431800"/>
              <a:gd name="connsiteY2" fmla="*/ 6350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1800" h="63500">
                <a:moveTo>
                  <a:pt x="0" y="63500"/>
                </a:moveTo>
                <a:lnTo>
                  <a:pt x="177800" y="0"/>
                </a:lnTo>
                <a:lnTo>
                  <a:pt x="431800" y="6350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4838700" y="4767581"/>
            <a:ext cx="698500" cy="45719"/>
          </a:xfrm>
          <a:custGeom>
            <a:avLst/>
            <a:gdLst>
              <a:gd name="connsiteX0" fmla="*/ 0 w 431800"/>
              <a:gd name="connsiteY0" fmla="*/ 63500 h 63500"/>
              <a:gd name="connsiteX1" fmla="*/ 177800 w 431800"/>
              <a:gd name="connsiteY1" fmla="*/ 0 h 63500"/>
              <a:gd name="connsiteX2" fmla="*/ 431800 w 431800"/>
              <a:gd name="connsiteY2" fmla="*/ 6350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1800" h="63500">
                <a:moveTo>
                  <a:pt x="0" y="63500"/>
                </a:moveTo>
                <a:lnTo>
                  <a:pt x="177800" y="0"/>
                </a:lnTo>
                <a:lnTo>
                  <a:pt x="431800" y="6350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4343710" y="4546600"/>
            <a:ext cx="275559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381750" y="4192032"/>
            <a:ext cx="2335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‘canal’ guard electrode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5613400" y="4192032"/>
            <a:ext cx="45719" cy="3545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502329" y="5785534"/>
            <a:ext cx="3193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geometrie</a:t>
            </a:r>
            <a:r>
              <a:rPr lang="en-US" dirty="0" smtClean="0"/>
              <a:t>, </a:t>
            </a:r>
            <a:r>
              <a:rPr lang="en-US" dirty="0" err="1" smtClean="0"/>
              <a:t>positie</a:t>
            </a:r>
            <a:r>
              <a:rPr lang="en-US" dirty="0" smtClean="0"/>
              <a:t> en </a:t>
            </a:r>
            <a:r>
              <a:rPr lang="en-US" dirty="0" err="1" smtClean="0"/>
              <a:t>potentiaal</a:t>
            </a:r>
            <a:endParaRPr lang="en-US" dirty="0" smtClean="0"/>
          </a:p>
          <a:p>
            <a:r>
              <a:rPr lang="en-US" dirty="0" smtClean="0"/>
              <a:t>door </a:t>
            </a:r>
            <a:r>
              <a:rPr lang="en-US" dirty="0" err="1" smtClean="0"/>
              <a:t>LepCol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bepalen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706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95600" y="268069"/>
            <a:ext cx="495540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ＭＳ Ｐゴシック" pitchFamily="-84" charset="-128"/>
                <a:cs typeface="ＭＳ Ｐゴシック" pitchFamily="-84" charset="-128"/>
              </a:rPr>
              <a:t>Optimal Long T </a:t>
            </a:r>
            <a:r>
              <a:rPr lang="en-US" sz="3200" dirty="0" err="1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ＭＳ Ｐゴシック" pitchFamily="-84" charset="-128"/>
                <a:cs typeface="ＭＳ Ｐゴシック" pitchFamily="-84" charset="-128"/>
              </a:rPr>
              <a:t>structure(s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ＭＳ Ｐゴシック" pitchFamily="-84" charset="-128"/>
                <a:cs typeface="ＭＳ Ｐゴシック" pitchFamily="-84" charset="-128"/>
              </a:rPr>
              <a:t>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76400" y="4953000"/>
            <a:ext cx="6172200" cy="5318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2330817" y="4865132"/>
            <a:ext cx="5060583" cy="1588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438400" y="44958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Grid @ 775 </a:t>
            </a:r>
            <a:r>
              <a:rPr lang="en-US" dirty="0" err="1" smtClean="0"/>
              <a:t>μm</a:t>
            </a:r>
            <a:r>
              <a:rPr lang="en-US" dirty="0" smtClean="0"/>
              <a:t> (</a:t>
            </a:r>
            <a:r>
              <a:rPr lang="en-US" dirty="0" err="1" smtClean="0"/>
              <a:t>z</a:t>
            </a:r>
            <a:r>
              <a:rPr lang="en-US" dirty="0" smtClean="0"/>
              <a:t>)  -400 V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428563" y="5029200"/>
            <a:ext cx="2524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Chip 700 </a:t>
            </a:r>
            <a:r>
              <a:rPr lang="en-US" dirty="0" err="1" smtClean="0"/>
              <a:t>μm</a:t>
            </a:r>
            <a:r>
              <a:rPr lang="en-US" dirty="0" smtClean="0"/>
              <a:t> (</a:t>
            </a:r>
            <a:r>
              <a:rPr lang="en-US" dirty="0" err="1" smtClean="0"/>
              <a:t>z</a:t>
            </a:r>
            <a:r>
              <a:rPr lang="en-US" dirty="0" smtClean="0"/>
              <a:t>) height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7391400" y="4191000"/>
            <a:ext cx="17526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990600" y="5486400"/>
            <a:ext cx="80772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8077200" y="435506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Guard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3886200" y="56388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size Chip (</a:t>
            </a:r>
            <a:r>
              <a:rPr lang="en-US" dirty="0" err="1" smtClean="0"/>
              <a:t>x</a:t>
            </a:r>
            <a:r>
              <a:rPr lang="en-US" dirty="0" smtClean="0"/>
              <a:t>) 256*55 </a:t>
            </a:r>
            <a:r>
              <a:rPr lang="en-US" dirty="0" err="1" smtClean="0"/>
              <a:t>μm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1600200" y="838200"/>
            <a:ext cx="6781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The long T structure (as proposed by Fred </a:t>
            </a:r>
            <a:r>
              <a:rPr lang="en-US" dirty="0" err="1" smtClean="0">
                <a:solidFill>
                  <a:srgbClr val="0000FF"/>
                </a:solidFill>
              </a:rPr>
              <a:t>Hartjes</a:t>
            </a:r>
            <a:r>
              <a:rPr lang="en-US" dirty="0" smtClean="0">
                <a:solidFill>
                  <a:srgbClr val="0000FF"/>
                </a:solidFill>
              </a:rPr>
              <a:t>) extends over till the grid starts. So the long T covers the area that has “ground or undefined on the chip” and stops where the grid defines the HV. This looks to me the most optimal configuration.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The </a:t>
            </a:r>
            <a:r>
              <a:rPr lang="en-US" dirty="0" err="1" smtClean="0">
                <a:solidFill>
                  <a:srgbClr val="0000FF"/>
                </a:solidFill>
              </a:rPr>
              <a:t>z</a:t>
            </a:r>
            <a:r>
              <a:rPr lang="en-US" dirty="0" smtClean="0">
                <a:solidFill>
                  <a:srgbClr val="0000FF"/>
                </a:solidFill>
              </a:rPr>
              <a:t> distance of the structure should come from the MT/ET.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The overlap is defined by the chip edge and where the grid starts. The total T length is defined by the minimal distance between chips including the bonds. The guard could be designed in a similar way as shown in picture.</a:t>
            </a:r>
          </a:p>
          <a:p>
            <a:endParaRPr lang="en-US" dirty="0" smtClean="0"/>
          </a:p>
          <a:p>
            <a:endParaRPr lang="en-US" dirty="0" smtClean="0">
              <a:solidFill>
                <a:srgbClr val="0000FF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85800" y="56388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distChip/2</a:t>
            </a:r>
            <a:endParaRPr lang="en-US" dirty="0"/>
          </a:p>
        </p:txBody>
      </p:sp>
      <p:cxnSp>
        <p:nvCxnSpPr>
          <p:cNvPr id="45" name="Straight Connector 44"/>
          <p:cNvCxnSpPr/>
          <p:nvPr/>
        </p:nvCxnSpPr>
        <p:spPr>
          <a:xfrm rot="5400000">
            <a:off x="358636" y="4854436"/>
            <a:ext cx="126392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33400" y="4941332"/>
            <a:ext cx="22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0" y="4223266"/>
            <a:ext cx="2330817" cy="439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81000" y="3544669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Long T structure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x</a:t>
            </a:r>
            <a:r>
              <a:rPr lang="en-US" dirty="0" smtClean="0"/>
              <a:t> overlap 200 </a:t>
            </a:r>
            <a:r>
              <a:rPr lang="en-US" dirty="0" err="1" smtClean="0"/>
              <a:t>μm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914400" y="4355068"/>
            <a:ext cx="1466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dz</a:t>
            </a:r>
            <a:r>
              <a:rPr lang="en-US" dirty="0" smtClean="0"/>
              <a:t> = 300 </a:t>
            </a:r>
            <a:r>
              <a:rPr lang="en-US" dirty="0" err="1" smtClean="0"/>
              <a:t>μm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 rot="5400000">
            <a:off x="7809705" y="4837906"/>
            <a:ext cx="12954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8348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3657600" y="5334000"/>
            <a:ext cx="1905000" cy="6873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819400" y="4204256"/>
            <a:ext cx="3657600" cy="367744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598388" y="457200"/>
            <a:ext cx="537518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ＭＳ Ｐゴシック" pitchFamily="-84" charset="-128"/>
                <a:cs typeface="ＭＳ Ｐゴシック" pitchFamily="-84" charset="-128"/>
              </a:rPr>
              <a:t>Design with a long T structure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1600" y="1023877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.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819400" y="4114800"/>
            <a:ext cx="20574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715000" y="5335588"/>
            <a:ext cx="3505200" cy="5318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5335588"/>
            <a:ext cx="3505200" cy="5318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5105400"/>
            <a:ext cx="2743200" cy="1588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419600" y="4572000"/>
            <a:ext cx="335283" cy="762000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4876800" y="4113212"/>
            <a:ext cx="16002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066800" y="54218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chip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81000" y="47360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grid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114800" y="42026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support</a:t>
            </a:r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6705600" y="5106988"/>
            <a:ext cx="2438400" cy="3176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962400" y="49530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bond pads 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6021388"/>
            <a:ext cx="9144000" cy="30321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143000" y="602138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PCB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0" y="6400800"/>
            <a:ext cx="2895600" cy="2286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248400" y="6400800"/>
            <a:ext cx="2895600" cy="2286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191000" y="6324600"/>
            <a:ext cx="838200" cy="2286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143000" y="6324600"/>
            <a:ext cx="1455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cooling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4038600" y="64886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connector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5257800" y="1447800"/>
            <a:ext cx="3505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long T should cover the part of the chip that  has ground. On the edge of the grid one has metal (above dike) and a resistive layer (in </a:t>
            </a:r>
            <a:r>
              <a:rPr lang="en-US" dirty="0" smtClean="0">
                <a:solidFill>
                  <a:srgbClr val="3366FF"/>
                </a:solidFill>
              </a:rPr>
              <a:t>blue</a:t>
            </a:r>
            <a:r>
              <a:rPr lang="en-US" dirty="0" smtClean="0"/>
              <a:t>). The T should extend to the edge of the metal layer (+100μm overlap) .</a:t>
            </a:r>
            <a:endParaRPr lang="en-US" dirty="0"/>
          </a:p>
        </p:txBody>
      </p:sp>
      <p:cxnSp>
        <p:nvCxnSpPr>
          <p:cNvPr id="39" name="Straight Connector 38"/>
          <p:cNvCxnSpPr/>
          <p:nvPr/>
        </p:nvCxnSpPr>
        <p:spPr>
          <a:xfrm>
            <a:off x="6400800" y="5102224"/>
            <a:ext cx="3048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019800" y="5257800"/>
            <a:ext cx="3124200" cy="1588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rot="16200000" flipH="1">
            <a:off x="5124450" y="3524250"/>
            <a:ext cx="2133600" cy="7239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418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3657600" y="5334000"/>
            <a:ext cx="1905000" cy="6873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819400" y="4204256"/>
            <a:ext cx="3657600" cy="367744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598388" y="457200"/>
            <a:ext cx="537518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ＭＳ Ｐゴシック" pitchFamily="-84" charset="-128"/>
                <a:cs typeface="ＭＳ Ｐゴシック" pitchFamily="-84" charset="-128"/>
              </a:rPr>
              <a:t>Design with a long T structure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1600" y="1023877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.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819400" y="4114800"/>
            <a:ext cx="20574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715000" y="5335588"/>
            <a:ext cx="3505200" cy="5318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5335588"/>
            <a:ext cx="3505200" cy="5318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5105400"/>
            <a:ext cx="2743200" cy="1588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419600" y="4572000"/>
            <a:ext cx="335283" cy="762000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4876800" y="4113212"/>
            <a:ext cx="16002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066800" y="54218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chip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81000" y="47360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grid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114800" y="42026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support</a:t>
            </a:r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6705600" y="5106988"/>
            <a:ext cx="2438400" cy="3176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962400" y="49530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bond pads 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6021388"/>
            <a:ext cx="9144000" cy="30321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143000" y="602138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PCB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0" y="6400800"/>
            <a:ext cx="2895600" cy="2286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248400" y="6400800"/>
            <a:ext cx="2895600" cy="2286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191000" y="6324600"/>
            <a:ext cx="838200" cy="2286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143000" y="6324600"/>
            <a:ext cx="1455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cooling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4038600" y="64886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connector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5257800" y="1447800"/>
            <a:ext cx="3505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long T should cover the part of the chip that  has ground. On the edge of the grid one has metal (above dike) and a resistive layer (in </a:t>
            </a:r>
            <a:r>
              <a:rPr lang="en-US" dirty="0" smtClean="0">
                <a:solidFill>
                  <a:srgbClr val="3366FF"/>
                </a:solidFill>
              </a:rPr>
              <a:t>blue</a:t>
            </a:r>
            <a:r>
              <a:rPr lang="en-US" dirty="0" smtClean="0"/>
              <a:t>). The T should extend to the edge of the metal layer (+100μm overlap) .</a:t>
            </a:r>
            <a:endParaRPr lang="en-US" dirty="0"/>
          </a:p>
        </p:txBody>
      </p:sp>
      <p:cxnSp>
        <p:nvCxnSpPr>
          <p:cNvPr id="39" name="Straight Connector 38"/>
          <p:cNvCxnSpPr/>
          <p:nvPr/>
        </p:nvCxnSpPr>
        <p:spPr>
          <a:xfrm>
            <a:off x="6400800" y="5102224"/>
            <a:ext cx="3048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019800" y="5257800"/>
            <a:ext cx="3124200" cy="1588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rot="16200000" flipH="1">
            <a:off x="5124450" y="3524250"/>
            <a:ext cx="2133600" cy="7239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2" name="Group 51"/>
          <p:cNvGrpSpPr/>
          <p:nvPr/>
        </p:nvGrpSpPr>
        <p:grpSpPr>
          <a:xfrm>
            <a:off x="-1196285" y="1667356"/>
            <a:ext cx="6050170" cy="1663700"/>
            <a:chOff x="2667000" y="4192032"/>
            <a:chExt cx="6050170" cy="1663700"/>
          </a:xfrm>
        </p:grpSpPr>
        <p:sp>
          <p:nvSpPr>
            <p:cNvPr id="53" name="Freeform 52"/>
            <p:cNvSpPr/>
            <p:nvPr/>
          </p:nvSpPr>
          <p:spPr>
            <a:xfrm>
              <a:off x="4343710" y="4826000"/>
              <a:ext cx="2755590" cy="526059"/>
            </a:xfrm>
            <a:custGeom>
              <a:avLst/>
              <a:gdLst>
                <a:gd name="connsiteX0" fmla="*/ 211651 w 1230224"/>
                <a:gd name="connsiteY0" fmla="*/ 0 h 145528"/>
                <a:gd name="connsiteX1" fmla="*/ 912747 w 1230224"/>
                <a:gd name="connsiteY1" fmla="*/ 0 h 145528"/>
                <a:gd name="connsiteX2" fmla="*/ 912747 w 1230224"/>
                <a:gd name="connsiteY2" fmla="*/ 79379 h 145528"/>
                <a:gd name="connsiteX3" fmla="*/ 1230224 w 1230224"/>
                <a:gd name="connsiteY3" fmla="*/ 79379 h 145528"/>
                <a:gd name="connsiteX4" fmla="*/ 1230224 w 1230224"/>
                <a:gd name="connsiteY4" fmla="*/ 145528 h 145528"/>
                <a:gd name="connsiteX5" fmla="*/ 0 w 1230224"/>
                <a:gd name="connsiteY5" fmla="*/ 132298 h 145528"/>
                <a:gd name="connsiteX6" fmla="*/ 0 w 1230224"/>
                <a:gd name="connsiteY6" fmla="*/ 66149 h 145528"/>
                <a:gd name="connsiteX7" fmla="*/ 224880 w 1230224"/>
                <a:gd name="connsiteY7" fmla="*/ 66149 h 145528"/>
                <a:gd name="connsiteX8" fmla="*/ 211651 w 1230224"/>
                <a:gd name="connsiteY8" fmla="*/ 0 h 145528"/>
                <a:gd name="connsiteX0" fmla="*/ 268801 w 1287374"/>
                <a:gd name="connsiteY0" fmla="*/ 0 h 145528"/>
                <a:gd name="connsiteX1" fmla="*/ 969897 w 1287374"/>
                <a:gd name="connsiteY1" fmla="*/ 0 h 145528"/>
                <a:gd name="connsiteX2" fmla="*/ 969897 w 1287374"/>
                <a:gd name="connsiteY2" fmla="*/ 79379 h 145528"/>
                <a:gd name="connsiteX3" fmla="*/ 1287374 w 1287374"/>
                <a:gd name="connsiteY3" fmla="*/ 79379 h 145528"/>
                <a:gd name="connsiteX4" fmla="*/ 1287374 w 1287374"/>
                <a:gd name="connsiteY4" fmla="*/ 145528 h 145528"/>
                <a:gd name="connsiteX5" fmla="*/ 57150 w 1287374"/>
                <a:gd name="connsiteY5" fmla="*/ 132298 h 145528"/>
                <a:gd name="connsiteX6" fmla="*/ 0 w 1287374"/>
                <a:gd name="connsiteY6" fmla="*/ 66149 h 145528"/>
                <a:gd name="connsiteX7" fmla="*/ 282030 w 1287374"/>
                <a:gd name="connsiteY7" fmla="*/ 66149 h 145528"/>
                <a:gd name="connsiteX8" fmla="*/ 268801 w 1287374"/>
                <a:gd name="connsiteY8" fmla="*/ 0 h 145528"/>
                <a:gd name="connsiteX0" fmla="*/ 268801 w 1287374"/>
                <a:gd name="connsiteY0" fmla="*/ 0 h 145528"/>
                <a:gd name="connsiteX1" fmla="*/ 969897 w 1287374"/>
                <a:gd name="connsiteY1" fmla="*/ 0 h 145528"/>
                <a:gd name="connsiteX2" fmla="*/ 969897 w 1287374"/>
                <a:gd name="connsiteY2" fmla="*/ 79379 h 145528"/>
                <a:gd name="connsiteX3" fmla="*/ 1287374 w 1287374"/>
                <a:gd name="connsiteY3" fmla="*/ 79379 h 145528"/>
                <a:gd name="connsiteX4" fmla="*/ 1287374 w 1287374"/>
                <a:gd name="connsiteY4" fmla="*/ 145528 h 145528"/>
                <a:gd name="connsiteX5" fmla="*/ 0 w 1287374"/>
                <a:gd name="connsiteY5" fmla="*/ 132298 h 145528"/>
                <a:gd name="connsiteX6" fmla="*/ 0 w 1287374"/>
                <a:gd name="connsiteY6" fmla="*/ 66149 h 145528"/>
                <a:gd name="connsiteX7" fmla="*/ 282030 w 1287374"/>
                <a:gd name="connsiteY7" fmla="*/ 66149 h 145528"/>
                <a:gd name="connsiteX8" fmla="*/ 268801 w 1287374"/>
                <a:gd name="connsiteY8" fmla="*/ 0 h 145528"/>
                <a:gd name="connsiteX0" fmla="*/ 268801 w 1287374"/>
                <a:gd name="connsiteY0" fmla="*/ 0 h 145528"/>
                <a:gd name="connsiteX1" fmla="*/ 969897 w 1287374"/>
                <a:gd name="connsiteY1" fmla="*/ 0 h 145528"/>
                <a:gd name="connsiteX2" fmla="*/ 969897 w 1287374"/>
                <a:gd name="connsiteY2" fmla="*/ 79379 h 145528"/>
                <a:gd name="connsiteX3" fmla="*/ 1287374 w 1287374"/>
                <a:gd name="connsiteY3" fmla="*/ 79379 h 145528"/>
                <a:gd name="connsiteX4" fmla="*/ 1287374 w 1287374"/>
                <a:gd name="connsiteY4" fmla="*/ 145528 h 145528"/>
                <a:gd name="connsiteX5" fmla="*/ 0 w 1287374"/>
                <a:gd name="connsiteY5" fmla="*/ 142838 h 145528"/>
                <a:gd name="connsiteX6" fmla="*/ 0 w 1287374"/>
                <a:gd name="connsiteY6" fmla="*/ 66149 h 145528"/>
                <a:gd name="connsiteX7" fmla="*/ 282030 w 1287374"/>
                <a:gd name="connsiteY7" fmla="*/ 66149 h 145528"/>
                <a:gd name="connsiteX8" fmla="*/ 268801 w 1287374"/>
                <a:gd name="connsiteY8" fmla="*/ 0 h 145528"/>
                <a:gd name="connsiteX0" fmla="*/ 268801 w 1287374"/>
                <a:gd name="connsiteY0" fmla="*/ 0 h 145528"/>
                <a:gd name="connsiteX1" fmla="*/ 969897 w 1287374"/>
                <a:gd name="connsiteY1" fmla="*/ 0 h 145528"/>
                <a:gd name="connsiteX2" fmla="*/ 969897 w 1287374"/>
                <a:gd name="connsiteY2" fmla="*/ 79379 h 145528"/>
                <a:gd name="connsiteX3" fmla="*/ 1287374 w 1287374"/>
                <a:gd name="connsiteY3" fmla="*/ 79379 h 145528"/>
                <a:gd name="connsiteX4" fmla="*/ 1287374 w 1287374"/>
                <a:gd name="connsiteY4" fmla="*/ 145528 h 145528"/>
                <a:gd name="connsiteX5" fmla="*/ 0 w 1287374"/>
                <a:gd name="connsiteY5" fmla="*/ 142838 h 145528"/>
                <a:gd name="connsiteX6" fmla="*/ 0 w 1287374"/>
                <a:gd name="connsiteY6" fmla="*/ 66149 h 145528"/>
                <a:gd name="connsiteX7" fmla="*/ 276097 w 1287374"/>
                <a:gd name="connsiteY7" fmla="*/ 80202 h 145528"/>
                <a:gd name="connsiteX8" fmla="*/ 268801 w 1287374"/>
                <a:gd name="connsiteY8" fmla="*/ 0 h 145528"/>
                <a:gd name="connsiteX0" fmla="*/ 268801 w 1287374"/>
                <a:gd name="connsiteY0" fmla="*/ 0 h 145528"/>
                <a:gd name="connsiteX1" fmla="*/ 969897 w 1287374"/>
                <a:gd name="connsiteY1" fmla="*/ 0 h 145528"/>
                <a:gd name="connsiteX2" fmla="*/ 969897 w 1287374"/>
                <a:gd name="connsiteY2" fmla="*/ 79379 h 145528"/>
                <a:gd name="connsiteX3" fmla="*/ 1287374 w 1287374"/>
                <a:gd name="connsiteY3" fmla="*/ 79379 h 145528"/>
                <a:gd name="connsiteX4" fmla="*/ 1287374 w 1287374"/>
                <a:gd name="connsiteY4" fmla="*/ 145528 h 145528"/>
                <a:gd name="connsiteX5" fmla="*/ 0 w 1287374"/>
                <a:gd name="connsiteY5" fmla="*/ 142838 h 145528"/>
                <a:gd name="connsiteX6" fmla="*/ 0 w 1287374"/>
                <a:gd name="connsiteY6" fmla="*/ 80202 h 145528"/>
                <a:gd name="connsiteX7" fmla="*/ 276097 w 1287374"/>
                <a:gd name="connsiteY7" fmla="*/ 80202 h 145528"/>
                <a:gd name="connsiteX8" fmla="*/ 268801 w 1287374"/>
                <a:gd name="connsiteY8" fmla="*/ 0 h 145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7374" h="145528">
                  <a:moveTo>
                    <a:pt x="268801" y="0"/>
                  </a:moveTo>
                  <a:lnTo>
                    <a:pt x="969897" y="0"/>
                  </a:lnTo>
                  <a:lnTo>
                    <a:pt x="969897" y="79379"/>
                  </a:lnTo>
                  <a:lnTo>
                    <a:pt x="1287374" y="79379"/>
                  </a:lnTo>
                  <a:lnTo>
                    <a:pt x="1287374" y="145528"/>
                  </a:lnTo>
                  <a:lnTo>
                    <a:pt x="0" y="142838"/>
                  </a:lnTo>
                  <a:lnTo>
                    <a:pt x="0" y="80202"/>
                  </a:lnTo>
                  <a:lnTo>
                    <a:pt x="276097" y="80202"/>
                  </a:lnTo>
                  <a:lnTo>
                    <a:pt x="268801" y="0"/>
                  </a:lnTo>
                  <a:close/>
                </a:path>
              </a:pathLst>
            </a:cu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451600" y="4826000"/>
              <a:ext cx="2222500" cy="254000"/>
            </a:xfrm>
            <a:prstGeom prst="rect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667000" y="4826000"/>
              <a:ext cx="2222500" cy="254000"/>
            </a:xfrm>
            <a:prstGeom prst="rect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891469" y="5486400"/>
              <a:ext cx="20910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Side View, looking N</a:t>
              </a:r>
              <a:endParaRPr lang="en-US" dirty="0"/>
            </a:p>
          </p:txBody>
        </p:sp>
        <p:sp>
          <p:nvSpPr>
            <p:cNvPr id="57" name="Freeform 56"/>
            <p:cNvSpPr/>
            <p:nvPr/>
          </p:nvSpPr>
          <p:spPr>
            <a:xfrm>
              <a:off x="4800600" y="4749800"/>
              <a:ext cx="431800" cy="63500"/>
            </a:xfrm>
            <a:custGeom>
              <a:avLst/>
              <a:gdLst>
                <a:gd name="connsiteX0" fmla="*/ 0 w 431800"/>
                <a:gd name="connsiteY0" fmla="*/ 63500 h 63500"/>
                <a:gd name="connsiteX1" fmla="*/ 177800 w 431800"/>
                <a:gd name="connsiteY1" fmla="*/ 0 h 63500"/>
                <a:gd name="connsiteX2" fmla="*/ 431800 w 431800"/>
                <a:gd name="connsiteY2" fmla="*/ 6350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1800" h="63500">
                  <a:moveTo>
                    <a:pt x="0" y="63500"/>
                  </a:moveTo>
                  <a:lnTo>
                    <a:pt x="177800" y="0"/>
                  </a:lnTo>
                  <a:lnTo>
                    <a:pt x="431800" y="63500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>
              <a:off x="5988050" y="4729481"/>
              <a:ext cx="431800" cy="63500"/>
            </a:xfrm>
            <a:custGeom>
              <a:avLst/>
              <a:gdLst>
                <a:gd name="connsiteX0" fmla="*/ 0 w 431800"/>
                <a:gd name="connsiteY0" fmla="*/ 63500 h 63500"/>
                <a:gd name="connsiteX1" fmla="*/ 177800 w 431800"/>
                <a:gd name="connsiteY1" fmla="*/ 0 h 63500"/>
                <a:gd name="connsiteX2" fmla="*/ 431800 w 431800"/>
                <a:gd name="connsiteY2" fmla="*/ 6350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1800" h="63500">
                  <a:moveTo>
                    <a:pt x="0" y="63500"/>
                  </a:moveTo>
                  <a:lnTo>
                    <a:pt x="177800" y="0"/>
                  </a:lnTo>
                  <a:lnTo>
                    <a:pt x="431800" y="63500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>
              <a:off x="4800600" y="4749800"/>
              <a:ext cx="495300" cy="45719"/>
            </a:xfrm>
            <a:custGeom>
              <a:avLst/>
              <a:gdLst>
                <a:gd name="connsiteX0" fmla="*/ 0 w 431800"/>
                <a:gd name="connsiteY0" fmla="*/ 63500 h 63500"/>
                <a:gd name="connsiteX1" fmla="*/ 177800 w 431800"/>
                <a:gd name="connsiteY1" fmla="*/ 0 h 63500"/>
                <a:gd name="connsiteX2" fmla="*/ 431800 w 431800"/>
                <a:gd name="connsiteY2" fmla="*/ 6350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1800" h="63500">
                  <a:moveTo>
                    <a:pt x="0" y="63500"/>
                  </a:moveTo>
                  <a:lnTo>
                    <a:pt x="177800" y="0"/>
                  </a:lnTo>
                  <a:lnTo>
                    <a:pt x="431800" y="63500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 59"/>
            <p:cNvSpPr/>
            <p:nvPr/>
          </p:nvSpPr>
          <p:spPr>
            <a:xfrm>
              <a:off x="5759450" y="4749800"/>
              <a:ext cx="698500" cy="45719"/>
            </a:xfrm>
            <a:custGeom>
              <a:avLst/>
              <a:gdLst>
                <a:gd name="connsiteX0" fmla="*/ 0 w 431800"/>
                <a:gd name="connsiteY0" fmla="*/ 63500 h 63500"/>
                <a:gd name="connsiteX1" fmla="*/ 177800 w 431800"/>
                <a:gd name="connsiteY1" fmla="*/ 0 h 63500"/>
                <a:gd name="connsiteX2" fmla="*/ 431800 w 431800"/>
                <a:gd name="connsiteY2" fmla="*/ 6350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1800" h="63500">
                  <a:moveTo>
                    <a:pt x="0" y="63500"/>
                  </a:moveTo>
                  <a:lnTo>
                    <a:pt x="177800" y="0"/>
                  </a:lnTo>
                  <a:lnTo>
                    <a:pt x="431800" y="63500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5988050" y="4767581"/>
              <a:ext cx="495300" cy="45719"/>
            </a:xfrm>
            <a:custGeom>
              <a:avLst/>
              <a:gdLst>
                <a:gd name="connsiteX0" fmla="*/ 0 w 431800"/>
                <a:gd name="connsiteY0" fmla="*/ 63500 h 63500"/>
                <a:gd name="connsiteX1" fmla="*/ 177800 w 431800"/>
                <a:gd name="connsiteY1" fmla="*/ 0 h 63500"/>
                <a:gd name="connsiteX2" fmla="*/ 431800 w 431800"/>
                <a:gd name="connsiteY2" fmla="*/ 6350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1800" h="63500">
                  <a:moveTo>
                    <a:pt x="0" y="63500"/>
                  </a:moveTo>
                  <a:lnTo>
                    <a:pt x="177800" y="0"/>
                  </a:lnTo>
                  <a:lnTo>
                    <a:pt x="431800" y="63500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 61"/>
            <p:cNvSpPr/>
            <p:nvPr/>
          </p:nvSpPr>
          <p:spPr>
            <a:xfrm>
              <a:off x="4838700" y="4767581"/>
              <a:ext cx="698500" cy="45719"/>
            </a:xfrm>
            <a:custGeom>
              <a:avLst/>
              <a:gdLst>
                <a:gd name="connsiteX0" fmla="*/ 0 w 431800"/>
                <a:gd name="connsiteY0" fmla="*/ 63500 h 63500"/>
                <a:gd name="connsiteX1" fmla="*/ 177800 w 431800"/>
                <a:gd name="connsiteY1" fmla="*/ 0 h 63500"/>
                <a:gd name="connsiteX2" fmla="*/ 431800 w 431800"/>
                <a:gd name="connsiteY2" fmla="*/ 6350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1800" h="63500">
                  <a:moveTo>
                    <a:pt x="0" y="63500"/>
                  </a:moveTo>
                  <a:lnTo>
                    <a:pt x="177800" y="0"/>
                  </a:lnTo>
                  <a:lnTo>
                    <a:pt x="431800" y="63500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/>
            <p:cNvCxnSpPr/>
            <p:nvPr/>
          </p:nvCxnSpPr>
          <p:spPr>
            <a:xfrm>
              <a:off x="4343710" y="4546600"/>
              <a:ext cx="275559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6381750" y="4192032"/>
              <a:ext cx="2335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‘canal’ guard electrode</a:t>
              </a:r>
              <a:endParaRPr lang="en-US" dirty="0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5613400" y="4192032"/>
              <a:ext cx="45719" cy="3545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328763" y="4219257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10691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667310" y="767365"/>
            <a:ext cx="1287374" cy="145528"/>
          </a:xfrm>
          <a:custGeom>
            <a:avLst/>
            <a:gdLst>
              <a:gd name="connsiteX0" fmla="*/ 211651 w 1230224"/>
              <a:gd name="connsiteY0" fmla="*/ 0 h 145528"/>
              <a:gd name="connsiteX1" fmla="*/ 912747 w 1230224"/>
              <a:gd name="connsiteY1" fmla="*/ 0 h 145528"/>
              <a:gd name="connsiteX2" fmla="*/ 912747 w 1230224"/>
              <a:gd name="connsiteY2" fmla="*/ 79379 h 145528"/>
              <a:gd name="connsiteX3" fmla="*/ 1230224 w 1230224"/>
              <a:gd name="connsiteY3" fmla="*/ 79379 h 145528"/>
              <a:gd name="connsiteX4" fmla="*/ 1230224 w 1230224"/>
              <a:gd name="connsiteY4" fmla="*/ 145528 h 145528"/>
              <a:gd name="connsiteX5" fmla="*/ 0 w 1230224"/>
              <a:gd name="connsiteY5" fmla="*/ 132298 h 145528"/>
              <a:gd name="connsiteX6" fmla="*/ 0 w 1230224"/>
              <a:gd name="connsiteY6" fmla="*/ 66149 h 145528"/>
              <a:gd name="connsiteX7" fmla="*/ 224880 w 1230224"/>
              <a:gd name="connsiteY7" fmla="*/ 66149 h 145528"/>
              <a:gd name="connsiteX8" fmla="*/ 211651 w 1230224"/>
              <a:gd name="connsiteY8" fmla="*/ 0 h 145528"/>
              <a:gd name="connsiteX0" fmla="*/ 268801 w 1287374"/>
              <a:gd name="connsiteY0" fmla="*/ 0 h 145528"/>
              <a:gd name="connsiteX1" fmla="*/ 969897 w 1287374"/>
              <a:gd name="connsiteY1" fmla="*/ 0 h 145528"/>
              <a:gd name="connsiteX2" fmla="*/ 969897 w 1287374"/>
              <a:gd name="connsiteY2" fmla="*/ 79379 h 145528"/>
              <a:gd name="connsiteX3" fmla="*/ 1287374 w 1287374"/>
              <a:gd name="connsiteY3" fmla="*/ 79379 h 145528"/>
              <a:gd name="connsiteX4" fmla="*/ 1287374 w 1287374"/>
              <a:gd name="connsiteY4" fmla="*/ 145528 h 145528"/>
              <a:gd name="connsiteX5" fmla="*/ 57150 w 1287374"/>
              <a:gd name="connsiteY5" fmla="*/ 132298 h 145528"/>
              <a:gd name="connsiteX6" fmla="*/ 0 w 1287374"/>
              <a:gd name="connsiteY6" fmla="*/ 66149 h 145528"/>
              <a:gd name="connsiteX7" fmla="*/ 282030 w 1287374"/>
              <a:gd name="connsiteY7" fmla="*/ 66149 h 145528"/>
              <a:gd name="connsiteX8" fmla="*/ 268801 w 1287374"/>
              <a:gd name="connsiteY8" fmla="*/ 0 h 145528"/>
              <a:gd name="connsiteX0" fmla="*/ 268801 w 1287374"/>
              <a:gd name="connsiteY0" fmla="*/ 0 h 145528"/>
              <a:gd name="connsiteX1" fmla="*/ 969897 w 1287374"/>
              <a:gd name="connsiteY1" fmla="*/ 0 h 145528"/>
              <a:gd name="connsiteX2" fmla="*/ 969897 w 1287374"/>
              <a:gd name="connsiteY2" fmla="*/ 79379 h 145528"/>
              <a:gd name="connsiteX3" fmla="*/ 1287374 w 1287374"/>
              <a:gd name="connsiteY3" fmla="*/ 79379 h 145528"/>
              <a:gd name="connsiteX4" fmla="*/ 1287374 w 1287374"/>
              <a:gd name="connsiteY4" fmla="*/ 145528 h 145528"/>
              <a:gd name="connsiteX5" fmla="*/ 0 w 1287374"/>
              <a:gd name="connsiteY5" fmla="*/ 132298 h 145528"/>
              <a:gd name="connsiteX6" fmla="*/ 0 w 1287374"/>
              <a:gd name="connsiteY6" fmla="*/ 66149 h 145528"/>
              <a:gd name="connsiteX7" fmla="*/ 282030 w 1287374"/>
              <a:gd name="connsiteY7" fmla="*/ 66149 h 145528"/>
              <a:gd name="connsiteX8" fmla="*/ 268801 w 1287374"/>
              <a:gd name="connsiteY8" fmla="*/ 0 h 14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87374" h="145528">
                <a:moveTo>
                  <a:pt x="268801" y="0"/>
                </a:moveTo>
                <a:lnTo>
                  <a:pt x="969897" y="0"/>
                </a:lnTo>
                <a:lnTo>
                  <a:pt x="969897" y="79379"/>
                </a:lnTo>
                <a:lnTo>
                  <a:pt x="1287374" y="79379"/>
                </a:lnTo>
                <a:lnTo>
                  <a:pt x="1287374" y="145528"/>
                </a:lnTo>
                <a:lnTo>
                  <a:pt x="0" y="132298"/>
                </a:lnTo>
                <a:lnTo>
                  <a:pt x="0" y="66149"/>
                </a:lnTo>
                <a:lnTo>
                  <a:pt x="282030" y="66149"/>
                </a:lnTo>
                <a:lnTo>
                  <a:pt x="268801" y="0"/>
                </a:lnTo>
                <a:close/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44900" y="767365"/>
            <a:ext cx="1993900" cy="70319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39800" y="767365"/>
            <a:ext cx="1993900" cy="70319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81300" y="912893"/>
            <a:ext cx="45719" cy="64491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921000" y="912893"/>
            <a:ext cx="45719" cy="64491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63288" y="912893"/>
            <a:ext cx="45719" cy="64491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759200" y="912893"/>
            <a:ext cx="45719" cy="64491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025900" y="837684"/>
            <a:ext cx="1593850" cy="56515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90600" y="837684"/>
            <a:ext cx="1593850" cy="56515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667310" y="1047234"/>
            <a:ext cx="1287374" cy="3556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168650" y="912893"/>
            <a:ext cx="241300" cy="13434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09650" y="1402834"/>
            <a:ext cx="1524000" cy="63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2533650" y="894834"/>
            <a:ext cx="127000" cy="539750"/>
          </a:xfrm>
          <a:custGeom>
            <a:avLst/>
            <a:gdLst>
              <a:gd name="connsiteX0" fmla="*/ 127000 w 127000"/>
              <a:gd name="connsiteY0" fmla="*/ 0 h 539750"/>
              <a:gd name="connsiteX1" fmla="*/ 127000 w 127000"/>
              <a:gd name="connsiteY1" fmla="*/ 0 h 539750"/>
              <a:gd name="connsiteX2" fmla="*/ 76200 w 127000"/>
              <a:gd name="connsiteY2" fmla="*/ 44450 h 539750"/>
              <a:gd name="connsiteX3" fmla="*/ 82550 w 127000"/>
              <a:gd name="connsiteY3" fmla="*/ 165100 h 539750"/>
              <a:gd name="connsiteX4" fmla="*/ 82550 w 127000"/>
              <a:gd name="connsiteY4" fmla="*/ 438150 h 539750"/>
              <a:gd name="connsiteX5" fmla="*/ 88900 w 127000"/>
              <a:gd name="connsiteY5" fmla="*/ 514350 h 539750"/>
              <a:gd name="connsiteX6" fmla="*/ 63500 w 127000"/>
              <a:gd name="connsiteY6" fmla="*/ 539750 h 539750"/>
              <a:gd name="connsiteX7" fmla="*/ 63500 w 127000"/>
              <a:gd name="connsiteY7" fmla="*/ 539750 h 539750"/>
              <a:gd name="connsiteX8" fmla="*/ 0 w 127000"/>
              <a:gd name="connsiteY8" fmla="*/ 520700 h 53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000" h="539750">
                <a:moveTo>
                  <a:pt x="127000" y="0"/>
                </a:moveTo>
                <a:lnTo>
                  <a:pt x="127000" y="0"/>
                </a:lnTo>
                <a:lnTo>
                  <a:pt x="76200" y="44450"/>
                </a:lnTo>
                <a:lnTo>
                  <a:pt x="82550" y="165100"/>
                </a:lnTo>
                <a:lnTo>
                  <a:pt x="82550" y="438150"/>
                </a:lnTo>
                <a:lnTo>
                  <a:pt x="88900" y="514350"/>
                </a:lnTo>
                <a:lnTo>
                  <a:pt x="63500" y="539750"/>
                </a:lnTo>
                <a:lnTo>
                  <a:pt x="63500" y="539750"/>
                </a:lnTo>
                <a:lnTo>
                  <a:pt x="0" y="52070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3949700" y="844034"/>
            <a:ext cx="1168400" cy="1524000"/>
          </a:xfrm>
          <a:custGeom>
            <a:avLst/>
            <a:gdLst>
              <a:gd name="connsiteX0" fmla="*/ 0 w 1168400"/>
              <a:gd name="connsiteY0" fmla="*/ 0 h 1524000"/>
              <a:gd name="connsiteX1" fmla="*/ 50800 w 1168400"/>
              <a:gd name="connsiteY1" fmla="*/ 12700 h 1524000"/>
              <a:gd name="connsiteX2" fmla="*/ 44450 w 1168400"/>
              <a:gd name="connsiteY2" fmla="*/ 374650 h 1524000"/>
              <a:gd name="connsiteX3" fmla="*/ 57150 w 1168400"/>
              <a:gd name="connsiteY3" fmla="*/ 730250 h 1524000"/>
              <a:gd name="connsiteX4" fmla="*/ 152400 w 1168400"/>
              <a:gd name="connsiteY4" fmla="*/ 1047750 h 1524000"/>
              <a:gd name="connsiteX5" fmla="*/ 419100 w 1168400"/>
              <a:gd name="connsiteY5" fmla="*/ 1327150 h 1524000"/>
              <a:gd name="connsiteX6" fmla="*/ 831850 w 1168400"/>
              <a:gd name="connsiteY6" fmla="*/ 1504950 h 1524000"/>
              <a:gd name="connsiteX7" fmla="*/ 1168400 w 1168400"/>
              <a:gd name="connsiteY7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8400" h="1524000">
                <a:moveTo>
                  <a:pt x="0" y="0"/>
                </a:moveTo>
                <a:lnTo>
                  <a:pt x="50800" y="12700"/>
                </a:lnTo>
                <a:lnTo>
                  <a:pt x="44450" y="374650"/>
                </a:lnTo>
                <a:lnTo>
                  <a:pt x="57150" y="730250"/>
                </a:lnTo>
                <a:lnTo>
                  <a:pt x="152400" y="1047750"/>
                </a:lnTo>
                <a:lnTo>
                  <a:pt x="419100" y="1327150"/>
                </a:lnTo>
                <a:lnTo>
                  <a:pt x="831850" y="1504950"/>
                </a:lnTo>
                <a:lnTo>
                  <a:pt x="1168400" y="152400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278381" y="1466334"/>
            <a:ext cx="45719" cy="64491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051050" y="1466334"/>
            <a:ext cx="45719" cy="64491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587500" y="1466334"/>
            <a:ext cx="45719" cy="64491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flipV="1">
            <a:off x="1168401" y="1466334"/>
            <a:ext cx="133660" cy="120650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892628" y="354568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TPX-3 </a:t>
            </a:r>
            <a:r>
              <a:rPr lang="en-US" dirty="0" err="1" smtClean="0"/>
              <a:t>GridPix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588000" y="774184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ColdCarrier</a:t>
            </a:r>
            <a:endParaRPr lang="en-US" dirty="0" smtClean="0"/>
          </a:p>
          <a:p>
            <a:r>
              <a:rPr lang="en-US" dirty="0" err="1" smtClean="0"/>
              <a:t>CoCa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365341" y="16470"/>
            <a:ext cx="731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String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933700" y="169902"/>
            <a:ext cx="1970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WireBondingBoard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3409950" y="539234"/>
            <a:ext cx="292100" cy="1846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188059" y="1650484"/>
            <a:ext cx="1345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PowerBoard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430491" y="1948934"/>
            <a:ext cx="120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string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977900" y="2819400"/>
            <a:ext cx="4673600" cy="38608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954684" y="3848100"/>
            <a:ext cx="71216" cy="16891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660650" y="3454400"/>
            <a:ext cx="77876" cy="25527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68650" y="2819400"/>
            <a:ext cx="294638" cy="38608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2743200" y="2819400"/>
            <a:ext cx="0" cy="3860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949700" y="2819400"/>
            <a:ext cx="0" cy="3860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981700" y="3454400"/>
            <a:ext cx="307491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CoCa</a:t>
            </a:r>
            <a:r>
              <a:rPr lang="en-US" dirty="0" smtClean="0"/>
              <a:t> Top View.</a:t>
            </a:r>
          </a:p>
          <a:p>
            <a:r>
              <a:rPr lang="en-US" dirty="0" smtClean="0"/>
              <a:t>Slits breed </a:t>
            </a:r>
            <a:r>
              <a:rPr lang="en-US" dirty="0" err="1" smtClean="0"/>
              <a:t>genoeg</a:t>
            </a:r>
            <a:r>
              <a:rPr lang="en-US" dirty="0" smtClean="0"/>
              <a:t> </a:t>
            </a:r>
            <a:r>
              <a:rPr lang="en-US" dirty="0" err="1" smtClean="0"/>
              <a:t>om</a:t>
            </a:r>
            <a:endParaRPr lang="en-US" dirty="0" smtClean="0"/>
          </a:p>
          <a:p>
            <a:r>
              <a:rPr lang="en-US" dirty="0" err="1" smtClean="0"/>
              <a:t>PowerBoard</a:t>
            </a:r>
            <a:r>
              <a:rPr lang="en-US" dirty="0" smtClean="0"/>
              <a:t> door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laten</a:t>
            </a:r>
            <a:r>
              <a:rPr lang="en-US" dirty="0" smtClean="0"/>
              <a:t>.</a:t>
            </a:r>
          </a:p>
          <a:p>
            <a:r>
              <a:rPr lang="en-US" dirty="0" smtClean="0"/>
              <a:t>Of </a:t>
            </a:r>
            <a:r>
              <a:rPr lang="en-US" dirty="0" err="1" smtClean="0"/>
              <a:t>CoCa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/>
              <a:t> </a:t>
            </a:r>
            <a:r>
              <a:rPr lang="en-US" dirty="0" err="1" smtClean="0"/>
              <a:t>samenstelling</a:t>
            </a:r>
            <a:r>
              <a:rPr lang="en-US" dirty="0" smtClean="0"/>
              <a:t> van</a:t>
            </a:r>
          </a:p>
          <a:p>
            <a:r>
              <a:rPr lang="en-US" dirty="0" smtClean="0"/>
              <a:t>left (Power) </a:t>
            </a:r>
            <a:r>
              <a:rPr lang="en-US" dirty="0" err="1" smtClean="0"/>
              <a:t>deel</a:t>
            </a:r>
            <a:r>
              <a:rPr lang="en-US" dirty="0" smtClean="0"/>
              <a:t>, center </a:t>
            </a:r>
            <a:r>
              <a:rPr lang="en-US" dirty="0" err="1" smtClean="0"/>
              <a:t>deel</a:t>
            </a:r>
            <a:r>
              <a:rPr lang="en-US" dirty="0" smtClean="0"/>
              <a:t>,</a:t>
            </a:r>
          </a:p>
          <a:p>
            <a:r>
              <a:rPr lang="en-US" dirty="0" smtClean="0"/>
              <a:t>en right (data) </a:t>
            </a:r>
            <a:r>
              <a:rPr lang="en-US" dirty="0" err="1" smtClean="0"/>
              <a:t>deel</a:t>
            </a:r>
            <a:r>
              <a:rPr lang="en-US" dirty="0" smtClean="0"/>
              <a:t>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515100" y="1269484"/>
            <a:ext cx="2639740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Optie</a:t>
            </a:r>
            <a:r>
              <a:rPr lang="en-US" dirty="0" smtClean="0"/>
              <a:t>: Data string</a:t>
            </a:r>
          </a:p>
          <a:p>
            <a:r>
              <a:rPr lang="en-US" dirty="0" smtClean="0"/>
              <a:t>op </a:t>
            </a:r>
            <a:r>
              <a:rPr lang="en-US" dirty="0" err="1" smtClean="0"/>
              <a:t>CoCa</a:t>
            </a:r>
            <a:r>
              <a:rPr lang="en-US" dirty="0" smtClean="0"/>
              <a:t> </a:t>
            </a:r>
            <a:r>
              <a:rPr lang="en-US" dirty="0" err="1" smtClean="0"/>
              <a:t>laten</a:t>
            </a:r>
            <a:r>
              <a:rPr lang="en-US" dirty="0" smtClean="0"/>
              <a:t> </a:t>
            </a:r>
            <a:r>
              <a:rPr lang="en-US" dirty="0" err="1" smtClean="0"/>
              <a:t>eindigen</a:t>
            </a:r>
            <a:endParaRPr lang="en-US" dirty="0" smtClean="0"/>
          </a:p>
          <a:p>
            <a:r>
              <a:rPr lang="en-US" dirty="0" smtClean="0"/>
              <a:t>met print+ connector?</a:t>
            </a:r>
          </a:p>
          <a:p>
            <a:r>
              <a:rPr lang="en-US" dirty="0" smtClean="0"/>
              <a:t>Maar </a:t>
            </a:r>
            <a:r>
              <a:rPr lang="en-US" dirty="0" err="1" smtClean="0"/>
              <a:t>wel</a:t>
            </a:r>
            <a:r>
              <a:rPr lang="en-US" dirty="0" smtClean="0"/>
              <a:t>: we </a:t>
            </a:r>
            <a:r>
              <a:rPr lang="en-US" dirty="0" err="1" smtClean="0"/>
              <a:t>gaan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endParaRPr lang="en-US" dirty="0" smtClean="0"/>
          </a:p>
          <a:p>
            <a:r>
              <a:rPr lang="en-US" dirty="0" err="1" smtClean="0"/>
              <a:t>hoogste</a:t>
            </a:r>
            <a:r>
              <a:rPr lang="en-US" dirty="0" smtClean="0"/>
              <a:t> readout </a:t>
            </a:r>
            <a:r>
              <a:rPr lang="en-US" dirty="0" err="1" smtClean="0"/>
              <a:t>snelheid</a:t>
            </a:r>
            <a:r>
              <a:rPr lang="en-US" dirty="0" smtClean="0"/>
              <a:t>,</a:t>
            </a:r>
          </a:p>
          <a:p>
            <a:r>
              <a:rPr lang="en-US" dirty="0" err="1" smtClean="0"/>
              <a:t>dus</a:t>
            </a:r>
            <a:r>
              <a:rPr lang="en-US" dirty="0" smtClean="0"/>
              <a:t> ‘</a:t>
            </a:r>
            <a:r>
              <a:rPr lang="en-US" dirty="0" err="1" smtClean="0"/>
              <a:t>brede</a:t>
            </a:r>
            <a:r>
              <a:rPr lang="en-US" dirty="0" smtClean="0"/>
              <a:t>’ data string?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501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63500"/>
            <a:ext cx="8928100" cy="67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35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462</Words>
  <Application>Microsoft Macintosh PowerPoint</Application>
  <PresentationFormat>On-screen Show (4:3)</PresentationFormat>
  <Paragraphs>67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Vrije Universiteit Amsterdam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Gerhard Raven</dc:creator>
  <cp:lastModifiedBy>Gerhard Raven</cp:lastModifiedBy>
  <cp:revision>4</cp:revision>
  <dcterms:created xsi:type="dcterms:W3CDTF">2016-08-09T07:37:45Z</dcterms:created>
  <dcterms:modified xsi:type="dcterms:W3CDTF">2016-08-09T09:09:49Z</dcterms:modified>
</cp:coreProperties>
</file>