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361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0019" autoAdjust="0"/>
  </p:normalViewPr>
  <p:slideViewPr>
    <p:cSldViewPr snapToObjects="1">
      <p:cViewPr varScale="1">
        <p:scale>
          <a:sx n="97" d="100"/>
          <a:sy n="97" d="100"/>
        </p:scale>
        <p:origin x="-1216" y="-104"/>
      </p:cViewPr>
      <p:guideLst>
        <p:guide orient="horz" pos="3408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7843-02BA-864D-9593-8F343272C62B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DDEF-9FC9-5044-9D9A-8D0731E88EC5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6504-1001-8042-A808-EB40CB4ACB69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9715-7D62-994E-BEDA-C575A9C17E4B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83C-17A0-DA4F-8B03-34BA5C2FFE4F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F04E-D4B9-CE49-A40C-16DCFFF768D1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EF5B-C43A-C343-B697-EA82F7B82432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88F6-741E-A746-9797-6A468ECAA234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BFA-4D04-D242-9B1C-EF2B13AE6B40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02B3-655E-FA45-BEE6-938C16E4C44A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C003-9A82-764B-9BF5-A236972C24A2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C6408B-A30B-EC44-AB81-3F040322760A}" type="datetime1">
              <a:rPr lang="en-US"/>
              <a:pPr>
                <a:defRPr/>
              </a:pPr>
              <a:t>7/13/16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77975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ea typeface="+mj-ea"/>
                <a:cs typeface="+mj-cs"/>
              </a:rPr>
              <a:t>Octopuce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 Field Distortions</a:t>
            </a:r>
            <a:b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</a:br>
            <a:endParaRPr lang="en-US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346325" y="4876800"/>
            <a:ext cx="6188075" cy="1752600"/>
          </a:xfrm>
        </p:spPr>
        <p:txBody>
          <a:bodyPr/>
          <a:lstStyle/>
          <a:p>
            <a:pPr marL="26988" eaLnBrk="1" hangingPunct="1">
              <a:buClr>
                <a:srgbClr val="3891A7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Peter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Kluit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  Jan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Timmermans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26988" eaLnBrk="1" hangingPunct="1"/>
            <a:r>
              <a:rPr lang="en-US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Lepton Collider meeting 12</a:t>
            </a:r>
            <a:r>
              <a:rPr lang="en-US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July 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6 B = 0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Chip2014_B0_5cm_NoDist_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Edge effects 1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ChipEdge2014_25mm300V_NoDist_Mod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4940" r="-24940"/>
              <a:stretch>
                <a:fillRect/>
              </a:stretch>
            </p:blipFill>
          </mc:Choice>
          <mc:Fallback>
            <p:blipFill>
              <a:blip r:embed="rId3"/>
              <a:srcRect l="-24940" r="-24940"/>
              <a:stretch>
                <a:fillRect/>
              </a:stretch>
            </p:blipFill>
          </mc:Fallback>
        </mc:AlternateContent>
        <p:spPr/>
      </p:pic>
      <p:sp>
        <p:nvSpPr>
          <p:cNvPr id="9" name="TextBox 8"/>
          <p:cNvSpPr txBox="1"/>
          <p:nvPr/>
        </p:nvSpPr>
        <p:spPr>
          <a:xfrm>
            <a:off x="228600" y="10668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pixel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3,4,6 in between chips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NB chip 5 has deformations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a small deviation -100 microns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8-9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At high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in chip 3 and 5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Nothing seen in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smtClean="0">
                <a:solidFill>
                  <a:srgbClr val="0000FF"/>
                </a:solidFill>
              </a:rPr>
              <a:t> pixel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519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Introduction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Compare the B = 1 data with the B = 0 data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Look for distortions between the chips (not at the edge of the </a:t>
            </a:r>
            <a:r>
              <a:rPr lang="en-US" sz="2000" dirty="0" err="1" smtClean="0">
                <a:solidFill>
                  <a:srgbClr val="0000FF"/>
                </a:solidFill>
              </a:rPr>
              <a:t>Octopuce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3 B = 1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hip2014_25mm300V_NoDist_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3 B = 0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Chip2014_B0_5cm_NoDist_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  <p:sp>
        <p:nvSpPr>
          <p:cNvPr id="7" name="TextBox 6"/>
          <p:cNvSpPr txBox="1"/>
          <p:nvPr/>
        </p:nvSpPr>
        <p:spPr>
          <a:xfrm>
            <a:off x="2286000" y="6107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Explanation: edge effects not taken into account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 larger </a:t>
            </a:r>
            <a:r>
              <a:rPr lang="en-US" dirty="0" err="1" smtClean="0">
                <a:solidFill>
                  <a:srgbClr val="0000FF"/>
                </a:solidFill>
              </a:rPr>
              <a:t>uncerainties</a:t>
            </a:r>
            <a:r>
              <a:rPr lang="en-US" dirty="0" smtClean="0">
                <a:solidFill>
                  <a:srgbClr val="0000FF"/>
                </a:solidFill>
              </a:rPr>
              <a:t> (scales)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4 B = 1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Chip2014_25mm300V_NoDist_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4 B = 0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hip2014_B0_5cm_NoDist_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  <p:sp>
        <p:nvSpPr>
          <p:cNvPr id="7" name="TextBox 6"/>
          <p:cNvSpPr txBox="1"/>
          <p:nvPr/>
        </p:nvSpPr>
        <p:spPr>
          <a:xfrm>
            <a:off x="1905000" y="6248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Observed deformation and shift  </a:t>
            </a:r>
            <a:r>
              <a:rPr lang="en-US" dirty="0" err="1" smtClean="0">
                <a:solidFill>
                  <a:srgbClr val="0000FF"/>
                </a:solidFill>
              </a:rPr>
              <a:t>vs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probably edge effect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5 B = 1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hip2014_25mm300V_NoDist_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  <p:sp>
        <p:nvSpPr>
          <p:cNvPr id="7" name="TextBox 6"/>
          <p:cNvSpPr txBox="1"/>
          <p:nvPr/>
        </p:nvSpPr>
        <p:spPr>
          <a:xfrm>
            <a:off x="3124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Deformation at low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-0.2 mm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5 B = 0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624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Deformation at low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-0.6 mm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Chip2014_B0_5cm_NoDist_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Chip 6 B = 1 T 300 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Chip2014_25mm300V_NoDist_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2" b="-132"/>
              <a:stretch>
                <a:fillRect/>
              </a:stretch>
            </p:blipFill>
          </mc:Choice>
          <mc:Fallback>
            <p:blipFill>
              <a:blip r:embed="rId3"/>
              <a:srcRect t="-132" b="-13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12658</TotalTime>
  <Words>196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Octopuce Field Distortions </vt:lpstr>
      <vt:lpstr>Slide 2</vt:lpstr>
      <vt:lpstr>Chip 3 B = 1 T 300 V </vt:lpstr>
      <vt:lpstr>Chip 3 B = 0 T 300 V </vt:lpstr>
      <vt:lpstr>Chip 4 B = 1 T 300 V </vt:lpstr>
      <vt:lpstr>Chip 4 B = 0 T 300 V </vt:lpstr>
      <vt:lpstr>Chip 5 B = 1 T 300 V </vt:lpstr>
      <vt:lpstr>Chip 5 B = 0 T 300 V </vt:lpstr>
      <vt:lpstr>Chip 6 B = 1 T 300 V </vt:lpstr>
      <vt:lpstr>Chip 6 B = 0 T 300 V </vt:lpstr>
      <vt:lpstr>Edge effects 1 T 300 V 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225</cp:revision>
  <dcterms:created xsi:type="dcterms:W3CDTF">2016-07-13T16:01:01Z</dcterms:created>
  <dcterms:modified xsi:type="dcterms:W3CDTF">2016-07-13T16:01:38Z</dcterms:modified>
</cp:coreProperties>
</file>