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32"/>
  </p:notesMasterIdLst>
  <p:handoutMasterIdLst>
    <p:handoutMasterId r:id="rId33"/>
  </p:handoutMasterIdLst>
  <p:sldIdLst>
    <p:sldId id="264" r:id="rId11"/>
    <p:sldId id="273" r:id="rId12"/>
    <p:sldId id="275" r:id="rId13"/>
    <p:sldId id="271" r:id="rId14"/>
    <p:sldId id="267" r:id="rId15"/>
    <p:sldId id="313" r:id="rId16"/>
    <p:sldId id="314" r:id="rId17"/>
    <p:sldId id="315" r:id="rId18"/>
    <p:sldId id="268" r:id="rId19"/>
    <p:sldId id="306" r:id="rId20"/>
    <p:sldId id="307" r:id="rId21"/>
    <p:sldId id="282" r:id="rId22"/>
    <p:sldId id="283" r:id="rId23"/>
    <p:sldId id="286" r:id="rId24"/>
    <p:sldId id="304" r:id="rId25"/>
    <p:sldId id="305" r:id="rId26"/>
    <p:sldId id="308" r:id="rId27"/>
    <p:sldId id="309" r:id="rId28"/>
    <p:sldId id="310" r:id="rId29"/>
    <p:sldId id="311" r:id="rId30"/>
    <p:sldId id="312" r:id="rId31"/>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65" autoAdjust="0"/>
    <p:restoredTop sz="92190" autoAdjust="0"/>
  </p:normalViewPr>
  <p:slideViewPr>
    <p:cSldViewPr>
      <p:cViewPr varScale="1">
        <p:scale>
          <a:sx n="115" d="100"/>
          <a:sy n="115" d="100"/>
        </p:scale>
        <p:origin x="648" y="208"/>
      </p:cViewPr>
      <p:guideLst/>
    </p:cSldViewPr>
  </p:slideViewPr>
  <p:notesTextViewPr>
    <p:cViewPr>
      <p:scale>
        <a:sx n="100" d="100"/>
        <a:sy n="100" d="100"/>
      </p:scale>
      <p:origin x="0" y="0"/>
    </p:cViewPr>
  </p:notesTextViewPr>
  <p:notesViewPr>
    <p:cSldViewPr>
      <p:cViewPr varScale="1">
        <p:scale>
          <a:sx n="99" d="100"/>
          <a:sy n="99" d="100"/>
        </p:scale>
        <p:origin x="3752"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en-GB" smtClean="0"/>
              <a:pPr/>
              <a:t>03/11/2023</a:t>
            </a:fld>
            <a:endParaRPr lang="en-GB"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en-GB"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a:t>
            </a:fld>
            <a:endParaRPr lang="en-GB"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en-GB" smtClean="0"/>
              <a:pPr/>
              <a:t>02/11/2023</a:t>
            </a:fld>
            <a:endParaRPr lang="en-GB"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a:t>
            </a:fld>
            <a:endParaRPr lang="en-GB"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215185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NL" dirty="0"/>
              <a:t>1 second after the Big Bang</a:t>
            </a:r>
          </a:p>
          <a:p>
            <a:pPr marL="285750" indent="-285750">
              <a:buFont typeface="Arial" panose="020B0604020202020204" pitchFamily="34" charset="0"/>
              <a:buChar char="•"/>
            </a:pPr>
            <a:r>
              <a:rPr lang="en-NL" dirty="0"/>
              <a:t>2 Kelvin</a:t>
            </a:r>
          </a:p>
          <a:p>
            <a:pPr marL="285750" indent="-285750">
              <a:buFont typeface="Arial" panose="020B0604020202020204" pitchFamily="34" charset="0"/>
              <a:buChar char="•"/>
            </a:pPr>
            <a:r>
              <a:rPr lang="en-NL" dirty="0"/>
              <a:t>56 cm</a:t>
            </a:r>
            <a:r>
              <a:rPr lang="en-NL" baseline="30000" dirty="0"/>
              <a:t>-3</a:t>
            </a:r>
          </a:p>
          <a:p>
            <a:pPr marL="285750" indent="-285750">
              <a:buFont typeface="Arial" panose="020B0604020202020204" pitchFamily="34" charset="0"/>
              <a:buChar char="•"/>
            </a:pPr>
            <a:r>
              <a:rPr lang="en-GB" dirty="0"/>
              <a:t>C</a:t>
            </a:r>
            <a:r>
              <a:rPr lang="en-NL" dirty="0"/>
              <a:t>lustering</a:t>
            </a:r>
          </a:p>
        </p:txBody>
      </p:sp>
      <p:sp>
        <p:nvSpPr>
          <p:cNvPr id="4" name="Slide Number Placeholder 3"/>
          <p:cNvSpPr>
            <a:spLocks noGrp="1"/>
          </p:cNvSpPr>
          <p:nvPr>
            <p:ph type="sldNum" sz="quarter" idx="5"/>
          </p:nvPr>
        </p:nvSpPr>
        <p:spPr/>
        <p:txBody>
          <a:bodyPr/>
          <a:lstStyle/>
          <a:p>
            <a:fld id="{697381A9-0C9E-4D3A-A28B-AC4E168A57BC}" type="slidenum">
              <a:rPr lang="en-GB" smtClean="0"/>
              <a:pPr/>
              <a:t>2</a:t>
            </a:fld>
            <a:endParaRPr lang="en-GB" dirty="0"/>
          </a:p>
        </p:txBody>
      </p:sp>
    </p:spTree>
    <p:extLst>
      <p:ext uri="{BB962C8B-B14F-4D97-AF65-F5344CB8AC3E}">
        <p14:creationId xmlns:p14="http://schemas.microsoft.com/office/powerpoint/2010/main" val="76703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Amsterdam group, James Mead</a:t>
            </a:r>
          </a:p>
        </p:txBody>
      </p:sp>
      <p:sp>
        <p:nvSpPr>
          <p:cNvPr id="4" name="Slide Number Placeholder 3"/>
          <p:cNvSpPr>
            <a:spLocks noGrp="1"/>
          </p:cNvSpPr>
          <p:nvPr>
            <p:ph type="sldNum" sz="quarter" idx="5"/>
          </p:nvPr>
        </p:nvSpPr>
        <p:spPr/>
        <p:txBody>
          <a:bodyPr/>
          <a:lstStyle/>
          <a:p>
            <a:fld id="{697381A9-0C9E-4D3A-A28B-AC4E168A57BC}" type="slidenum">
              <a:rPr lang="en-GB" smtClean="0"/>
              <a:pPr/>
              <a:t>6</a:t>
            </a:fld>
            <a:endParaRPr lang="en-GB" dirty="0"/>
          </a:p>
        </p:txBody>
      </p:sp>
    </p:spTree>
    <p:extLst>
      <p:ext uri="{BB962C8B-B14F-4D97-AF65-F5344CB8AC3E}">
        <p14:creationId xmlns:p14="http://schemas.microsoft.com/office/powerpoint/2010/main" val="136252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12</a:t>
            </a:fld>
            <a:endParaRPr lang="en-GB" dirty="0"/>
          </a:p>
        </p:txBody>
      </p:sp>
    </p:spTree>
    <p:extLst>
      <p:ext uri="{BB962C8B-B14F-4D97-AF65-F5344CB8AC3E}">
        <p14:creationId xmlns:p14="http://schemas.microsoft.com/office/powerpoint/2010/main" val="307964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000B"/>
        </a:solidFill>
        <a:effectLst/>
      </p:bgPr>
    </p:bg>
    <p:spTree>
      <p:nvGrpSpPr>
        <p:cNvPr id="1" name=""/>
        <p:cNvGrpSpPr/>
        <p:nvPr/>
      </p:nvGrpSpPr>
      <p:grpSpPr>
        <a:xfrm>
          <a:off x="0" y="0"/>
          <a:ext cx="0" cy="0"/>
          <a:chOff x="0" y="0"/>
          <a:chExt cx="0" cy="0"/>
        </a:xfrm>
      </p:grpSpPr>
      <p:sp>
        <p:nvSpPr>
          <p:cNvPr id="13" name="Vrije tekstregel voor toelichting 1"/>
          <p:cNvSpPr>
            <a:spLocks noGrp="1" noSelect="1"/>
          </p:cNvSpPr>
          <p:nvPr>
            <p:ph type="body" sz="quarter" idx="16" hasCustomPrompt="1"/>
          </p:nvPr>
        </p:nvSpPr>
        <p:spPr>
          <a:xfrm>
            <a:off x="939613" y="5018400"/>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[Optional text line for explanation] </a:t>
            </a:r>
          </a:p>
        </p:txBody>
      </p:sp>
      <p:sp>
        <p:nvSpPr>
          <p:cNvPr id="12" name="Naam van presentator 2"/>
          <p:cNvSpPr>
            <a:spLocks noGrp="1" noSelect="1"/>
          </p:cNvSpPr>
          <p:nvPr>
            <p:ph type="body" sz="quarter" idx="15" hasCustomPrompt="1"/>
          </p:nvPr>
        </p:nvSpPr>
        <p:spPr>
          <a:xfrm>
            <a:off x="939613" y="4774496"/>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[Name of presenter]</a:t>
            </a:r>
          </a:p>
        </p:txBody>
      </p:sp>
      <p:sp>
        <p:nvSpPr>
          <p:cNvPr id="11" name="date 3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[Date of presentation]</a:t>
            </a:r>
          </a:p>
          <a:p>
            <a:pPr lvl="0"/>
            <a:r>
              <a:rPr lang="en-GB" dirty="0"/>
              <a:t>JU-LEVEL1=</a:t>
            </a:r>
            <a:r>
              <a:rPr lang="en-GB" dirty="0" err="1"/>
              <a:t>Standaard</a:t>
            </a:r>
            <a:endParaRPr lang="en-GB" dirty="0"/>
          </a:p>
        </p:txBody>
      </p:sp>
      <p:sp>
        <p:nvSpPr>
          <p:cNvPr id="6" name="Title 4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1=</a:t>
            </a:r>
            <a:r>
              <a:rPr lang="en-GB" dirty="0" err="1"/>
              <a:t>Standaard</a:t>
            </a:r>
            <a:endParaRPr lang="en-GB"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rame">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2"/>
          <p:cNvSpPr>
            <a:spLocks noGrp="1" noSelect="1"/>
          </p:cNvSpPr>
          <p:nvPr>
            <p:ph type="dt" sz="half" idx="10"/>
          </p:nvPr>
        </p:nvSpPr>
        <p:spPr/>
        <p:txBody>
          <a:bodyPr/>
          <a:lstStyle/>
          <a:p>
            <a:fld id="{BB60FFD3-A76F-9344-AF30-4B880E8E51C6}" type="datetime4">
              <a:rPr lang="en-US" noProof="1" smtClean="0"/>
              <a:t>November 2, 2023</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3" name="Frame content 5"/>
          <p:cNvSpPr>
            <a:spLocks noGrp="1" noSelect="1"/>
          </p:cNvSpPr>
          <p:nvPr>
            <p:ph idx="1004" hasCustomPrompt="1"/>
          </p:nvPr>
        </p:nvSpPr>
        <p:spPr bwMode="gray">
          <a:xfrm>
            <a:off x="6638827" y="1773930"/>
            <a:ext cx="4489200" cy="4212000"/>
          </a:xfrm>
        </p:spPr>
        <p:txBody>
          <a:bodyPr/>
          <a:lstStyle>
            <a:lvl1pPr>
              <a:defRPr baseline="0"/>
            </a:lvl1pPr>
          </a:lstStyle>
          <a:p>
            <a:pPr lvl="0"/>
            <a:r>
              <a:rPr lang="en-GB"/>
              <a:t>[Tekst 2-kolomsindeling]</a:t>
            </a:r>
            <a:endParaRPr lang="en-GB" dirty="0"/>
          </a:p>
        </p:txBody>
      </p:sp>
      <p:sp>
        <p:nvSpPr>
          <p:cNvPr id="12" name="Frame content 6 (JU-Free)"/>
          <p:cNvSpPr>
            <a:spLocks noGrp="1"/>
          </p:cNvSpPr>
          <p:nvPr>
            <p:ph idx="1003" hasCustomPrompt="1"/>
          </p:nvPr>
        </p:nvSpPr>
        <p:spPr bwMode="gray">
          <a:xfrm>
            <a:off x="1066027" y="1773930"/>
            <a:ext cx="4489200" cy="4212000"/>
          </a:xfrm>
        </p:spPr>
        <p:txBody>
          <a:bodyPr/>
          <a:lstStyle>
            <a:lvl1pPr>
              <a:defRPr baseline="0"/>
            </a:lvl1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a:p>
            <a:pPr lvl="0"/>
            <a:endParaRPr lang="en-GB" noProof="1"/>
          </a:p>
        </p:txBody>
      </p:sp>
      <p:sp>
        <p:nvSpPr>
          <p:cNvPr id="2" name="Title 7"/>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8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en-GB"/>
              <a:t>[Kop]</a:t>
            </a:r>
          </a:p>
          <a:p>
            <a:pPr lvl="0"/>
            <a:r>
              <a:rPr lang="en-GB"/>
              <a:t>JU-LEVEL1=Kop</a:t>
            </a:r>
          </a:p>
          <a:p>
            <a:pPr lvl="1"/>
            <a:r>
              <a:rPr lang="en-GB"/>
              <a:t>JU-LEVEL2=Basistekst</a:t>
            </a:r>
            <a:endParaRPr lang="en-GB" dirty="0"/>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endParaRPr lang="en-GB" dirty="0"/>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6094800" y="0"/>
            <a:ext cx="6094800" cy="6208481"/>
          </a:xfrm>
          <a:noFill/>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EE16A0C9-618D-B945-9587-7E5C63ADBC9A}" type="datetime4">
              <a:rPr lang="en-US" noProof="1" smtClean="0"/>
              <a:t>November 2, 2023</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endParaRPr lang="en-GB" dirty="0"/>
          </a:p>
        </p:txBody>
      </p:sp>
      <p:sp>
        <p:nvSpPr>
          <p:cNvPr id="5" name="***Titel 7"/>
          <p:cNvSpPr>
            <a:spLocks noGrp="1" noSelect="1"/>
          </p:cNvSpPr>
          <p:nvPr>
            <p:ph type="title" hasCustomPrompt="1"/>
          </p:nvPr>
        </p:nvSpPr>
        <p:spPr>
          <a:xfrm>
            <a:off x="864817" y="469373"/>
            <a:ext cx="4727127" cy="720000"/>
          </a:xfrm>
        </p:spPr>
        <p:txBody>
          <a:bodyPr/>
          <a:lstStyle>
            <a:lvl1pPr>
              <a:defRPr/>
            </a:lvl1pPr>
          </a:lstStyle>
          <a:p>
            <a:r>
              <a:rPr lang="en-GB" dirty="0"/>
              <a:t>[title]</a:t>
            </a:r>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L)">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0" y="0"/>
            <a:ext cx="6094800" cy="6208560"/>
          </a:xfrm>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121968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3"/>
          <p:cNvSpPr>
            <a:spLocks noGrp="1" noSelect="1"/>
          </p:cNvSpPr>
          <p:nvPr>
            <p:ph type="dt" sz="half" idx="10"/>
          </p:nvPr>
        </p:nvSpPr>
        <p:spPr/>
        <p:txBody>
          <a:bodyPr/>
          <a:lstStyle/>
          <a:p>
            <a:fld id="{32A7C60F-D1B9-9C43-B295-317E8E0D0FB9}" type="datetime4">
              <a:rPr lang="en-US" noProof="1" smtClean="0"/>
              <a:t>November 2, 2023</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dirty="0"/>
              <a:t>[</a:t>
            </a:r>
            <a:r>
              <a:rPr lang="en-GB" dirty="0" err="1"/>
              <a:t>Tekst</a:t>
            </a:r>
            <a:r>
              <a:rPr lang="en-GB" dirty="0"/>
              <a:t>]</a:t>
            </a:r>
          </a:p>
        </p:txBody>
      </p:sp>
      <p:sp>
        <p:nvSpPr>
          <p:cNvPr id="5" name="***Titel 7"/>
          <p:cNvSpPr>
            <a:spLocks noGrp="1" noSelect="1"/>
          </p:cNvSpPr>
          <p:nvPr>
            <p:ph type="title" hasCustomPrompt="1"/>
          </p:nvPr>
        </p:nvSpPr>
        <p:spPr>
          <a:xfrm>
            <a:off x="6400425" y="469373"/>
            <a:ext cx="4727127" cy="720000"/>
          </a:xfrm>
        </p:spPr>
        <p:txBody>
          <a:bodyPr/>
          <a:lstStyle>
            <a:lvl1pPr>
              <a:defRPr/>
            </a:lvl1pPr>
          </a:lstStyle>
          <a:p>
            <a:r>
              <a:rPr lang="en-GB"/>
              <a:t>[titel]</a:t>
            </a:r>
            <a:endParaRPr lang="en-GB" dirty="0"/>
          </a:p>
        </p:txBody>
      </p:sp>
      <p:sp>
        <p:nvSpPr>
          <p:cNvPr id="11" name="Frame 8"/>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9"/>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68AD8AF4-35B1-2A4C-8C19-C02E8EED8E18}" type="datetime4">
              <a:rPr lang="en-US" noProof="1" smtClean="0"/>
              <a:t>November 2, 2023</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2800" b="0" baseline="0">
                <a:solidFill>
                  <a:schemeClr val="accent5"/>
                </a:solidFill>
                <a:latin typeface="+mn-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5"/>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6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6" name="Date Placeholder 2"/>
          <p:cNvSpPr>
            <a:spLocks noGrp="1" noSelect="1"/>
          </p:cNvSpPr>
          <p:nvPr>
            <p:ph type="dt" sz="half" idx="10"/>
          </p:nvPr>
        </p:nvSpPr>
        <p:spPr/>
        <p:txBody>
          <a:bodyPr/>
          <a:lstStyle/>
          <a:p>
            <a:fld id="{582475A9-966F-014E-8AF5-EBE468EA5E26}" type="datetime4">
              <a:rPr lang="en-US" noProof="1" smtClean="0"/>
              <a:t>November 2, 2023</a:t>
            </a:fld>
            <a:endParaRPr lang="en-GB" noProof="1"/>
          </a:p>
        </p:txBody>
      </p:sp>
      <p:sp>
        <p:nvSpPr>
          <p:cNvPr id="7" name="Footer Placeholder 3"/>
          <p:cNvSpPr>
            <a:spLocks noGrp="1" noSelect="1"/>
          </p:cNvSpPr>
          <p:nvPr>
            <p:ph type="ftr" sz="quarter" idx="11"/>
          </p:nvPr>
        </p:nvSpPr>
        <p:spPr/>
        <p:txBody>
          <a:bodyPr/>
          <a:lstStyle/>
          <a:p>
            <a:r>
              <a:rPr lang="en-GB" noProof="1"/>
              <a:t>[Voettekst]</a:t>
            </a:r>
          </a:p>
        </p:txBody>
      </p:sp>
      <p:sp>
        <p:nvSpPr>
          <p:cNvPr id="8"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DB07670A-D5D7-8749-B866-75BC5ED26CBA}" type="datetime4">
              <a:rPr lang="en-US" noProof="1" smtClean="0"/>
              <a:t>November 2, 2023</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4" name="Frame text 4"/>
          <p:cNvSpPr>
            <a:spLocks noGrp="1" noSelect="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3" name="Frame text 5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6"/>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0" name="Kopregel 7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3464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79486238-9178-344A-B685-0310918AE2B8}" type="datetime4">
              <a:rPr lang="en-US" noProof="1" smtClean="0"/>
              <a:t>November 2, 2023</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6" name="Frame text 4"/>
          <p:cNvSpPr>
            <a:spLocks noGrp="1" noSelect="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5" name="Frame text 5"/>
          <p:cNvSpPr>
            <a:spLocks noGrp="1" noSelect="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4" name="Frame text 6"/>
          <p:cNvSpPr>
            <a:spLocks noGrp="1" noSelect="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p:txBody>
      </p:sp>
      <p:sp>
        <p:nvSpPr>
          <p:cNvPr id="13" name="Frame text 7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endParaRPr lang="en-GB" dirty="0"/>
          </a:p>
        </p:txBody>
      </p:sp>
      <p:sp>
        <p:nvSpPr>
          <p:cNvPr id="2" name="***Titel 8"/>
          <p:cNvSpPr>
            <a:spLocks noGrp="1" noSelect="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en-GB"/>
              <a:t>[Highlights]</a:t>
            </a:r>
            <a:endParaRPr lang="en-GB" dirty="0"/>
          </a:p>
        </p:txBody>
      </p:sp>
      <p:sp>
        <p:nvSpPr>
          <p:cNvPr id="17" name="Kopregel 9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ween slide white">
    <p:bg>
      <p:bgPr>
        <a:solidFill>
          <a:srgbClr val="FFFFFF"/>
        </a:solidFill>
        <a:effectLst/>
      </p:bgPr>
    </p:bg>
    <p:spTree>
      <p:nvGrpSpPr>
        <p:cNvPr id="1" name=""/>
        <p:cNvGrpSpPr/>
        <p:nvPr/>
      </p:nvGrpSpPr>
      <p:grpSpPr>
        <a:xfrm>
          <a:off x="0" y="0"/>
          <a:ext cx="0" cy="0"/>
          <a:chOff x="0" y="0"/>
          <a:chExt cx="0" cy="0"/>
        </a:xfrm>
      </p:grpSpPr>
      <p:sp>
        <p:nvSpPr>
          <p:cNvPr id="4" name="Frame text 1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tween slide Red Impact">
    <p:bg>
      <p:bgPr>
        <a:solidFill>
          <a:srgbClr val="E3000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6"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tween slide Lady bug">
    <p:bg>
      <p:bgPr>
        <a:solidFill>
          <a:srgbClr val="8C201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column layout">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2"/>
          <p:cNvSpPr>
            <a:spLocks noGrp="1" noSelect="1"/>
          </p:cNvSpPr>
          <p:nvPr>
            <p:ph type="dt" sz="half" idx="10"/>
          </p:nvPr>
        </p:nvSpPr>
        <p:spPr/>
        <p:txBody>
          <a:bodyPr/>
          <a:lstStyle/>
          <a:p>
            <a:fld id="{3E7CB20D-3D33-464E-86AA-BED373496A15}" type="datetime4">
              <a:rPr lang="en-US" noProof="1" smtClean="0"/>
              <a:t>November 2, 2023</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2" name="Title 5"/>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6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
        <p:nvSpPr>
          <p:cNvPr id="5" name="Frame text 7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1"/>
          <p:cNvSpPr>
            <a:spLocks noGrp="1" noSelect="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CC53A67B-F2CE-454E-94C7-B941A26B6670}" type="datetime4">
              <a:rPr lang="en-US" noProof="1" smtClean="0"/>
              <a:t>November 2, 2023</a:t>
            </a:fld>
            <a:endParaRPr lang="en-GB" noProof="1"/>
          </a:p>
        </p:txBody>
      </p:sp>
      <p:sp>
        <p:nvSpPr>
          <p:cNvPr id="5" name="Footer Placeholder 2"/>
          <p:cNvSpPr>
            <a:spLocks noGrp="1" noSelect="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[Voettekst]</a:t>
            </a:r>
          </a:p>
        </p:txBody>
      </p:sp>
      <p:sp>
        <p:nvSpPr>
          <p:cNvPr id="6" name="Slide Number Placeholder 3"/>
          <p:cNvSpPr>
            <a:spLocks noGrp="1" noSelect="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3" name="Frame text 4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nummer 1e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p:txBody>
      </p:sp>
      <p:sp>
        <p:nvSpPr>
          <p:cNvPr id="2" name="Title Placeholder 5"/>
          <p:cNvSpPr>
            <a:spLocks noGrp="1" noSelect="1"/>
          </p:cNvSpPr>
          <p:nvPr>
            <p:ph type="title"/>
          </p:nvPr>
        </p:nvSpPr>
        <p:spPr bwMode="gray">
          <a:xfrm>
            <a:off x="864817" y="469373"/>
            <a:ext cx="10440000" cy="720000"/>
          </a:xfrm>
          <a:prstGeom prst="rect">
            <a:avLst/>
          </a:prstGeom>
        </p:spPr>
        <p:txBody>
          <a:bodyPr vert="horz" lIns="0" tIns="0" rIns="0" bIns="0" rtlCol="0" anchor="t">
            <a:noAutofit/>
          </a:bodyPr>
          <a:lstStyle/>
          <a:p>
            <a:r>
              <a:rPr lang="en-GB" noProof="1"/>
              <a:t>[Title]</a:t>
            </a:r>
          </a:p>
        </p:txBody>
      </p:sp>
      <p:sp>
        <p:nvSpPr>
          <p:cNvPr id="9" name="Frame 6"/>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7"/>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Lst>
  <p:hf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1">
            <a:extLst>
              <a:ext uri="{FF2B5EF4-FFF2-40B4-BE49-F238E27FC236}">
                <a16:creationId xmlns:a16="http://schemas.microsoft.com/office/drawing/2014/main" id="{CA112733-8D84-4185-A440-97A0DAA270BD}"/>
              </a:ext>
            </a:extLst>
          </p:cNvPr>
          <p:cNvSpPr>
            <a:spLocks noGrp="1"/>
          </p:cNvSpPr>
          <p:nvPr>
            <p:ph type="body" sz="quarter" idx="16"/>
          </p:nvPr>
        </p:nvSpPr>
        <p:spPr/>
        <p:txBody>
          <a:bodyPr/>
          <a:lstStyle/>
          <a:p>
            <a:endParaRPr lang="en-GB" dirty="0">
              <a:solidFill>
                <a:schemeClr val="accent2">
                  <a:lumMod val="20000"/>
                  <a:lumOff val="80000"/>
                </a:schemeClr>
              </a:solidFill>
            </a:endParaRPr>
          </a:p>
        </p:txBody>
      </p:sp>
      <p:sp>
        <p:nvSpPr>
          <p:cNvPr id="8" name="Placeholder 2">
            <a:extLst>
              <a:ext uri="{FF2B5EF4-FFF2-40B4-BE49-F238E27FC236}">
                <a16:creationId xmlns:a16="http://schemas.microsoft.com/office/drawing/2014/main" id="{D3DA2521-808E-495E-88BB-D395FF88EB99}"/>
              </a:ext>
            </a:extLst>
          </p:cNvPr>
          <p:cNvSpPr>
            <a:spLocks noGrp="1"/>
          </p:cNvSpPr>
          <p:nvPr>
            <p:ph type="body" sz="quarter" idx="15"/>
          </p:nvPr>
        </p:nvSpPr>
        <p:spPr/>
        <p:txBody>
          <a:bodyPr/>
          <a:lstStyle/>
          <a:p>
            <a:r>
              <a:rPr lang="en-GB" dirty="0">
                <a:solidFill>
                  <a:schemeClr val="accent2">
                    <a:lumMod val="20000"/>
                    <a:lumOff val="80000"/>
                  </a:schemeClr>
                </a:solidFill>
              </a:rPr>
              <a:t>Inge van Rens</a:t>
            </a:r>
          </a:p>
        </p:txBody>
      </p:sp>
      <p:sp>
        <p:nvSpPr>
          <p:cNvPr id="7" name="Placeholder 3">
            <a:extLst>
              <a:ext uri="{FF2B5EF4-FFF2-40B4-BE49-F238E27FC236}">
                <a16:creationId xmlns:a16="http://schemas.microsoft.com/office/drawing/2014/main" id="{6BF34FB1-DA5E-4CB1-983E-E2A1F9F56F30}"/>
              </a:ext>
            </a:extLst>
          </p:cNvPr>
          <p:cNvSpPr>
            <a:spLocks noGrp="1"/>
          </p:cNvSpPr>
          <p:nvPr>
            <p:ph type="body" sz="quarter" idx="14"/>
          </p:nvPr>
        </p:nvSpPr>
        <p:spPr/>
        <p:txBody>
          <a:bodyPr/>
          <a:lstStyle/>
          <a:p>
            <a:r>
              <a:rPr lang="en-GB" dirty="0">
                <a:solidFill>
                  <a:schemeClr val="accent2">
                    <a:lumMod val="20000"/>
                    <a:lumOff val="80000"/>
                  </a:schemeClr>
                </a:solidFill>
              </a:rPr>
              <a:t>26 October 2023</a:t>
            </a:r>
          </a:p>
        </p:txBody>
      </p:sp>
      <p:sp>
        <p:nvSpPr>
          <p:cNvPr id="6" name="Placeholder 4">
            <a:extLst>
              <a:ext uri="{FF2B5EF4-FFF2-40B4-BE49-F238E27FC236}">
                <a16:creationId xmlns:a16="http://schemas.microsoft.com/office/drawing/2014/main" id="{9BDA1F51-3FE3-442D-824C-A417D5EB3EAD}"/>
              </a:ext>
            </a:extLst>
          </p:cNvPr>
          <p:cNvSpPr>
            <a:spLocks noGrp="1"/>
          </p:cNvSpPr>
          <p:nvPr>
            <p:ph type="body" sz="quarter" idx="13"/>
          </p:nvPr>
        </p:nvSpPr>
        <p:spPr/>
        <p:txBody>
          <a:bodyPr/>
          <a:lstStyle/>
          <a:p>
            <a:r>
              <a:rPr lang="en-GB" b="0" i="0" u="none" strike="noStrike" dirty="0">
                <a:solidFill>
                  <a:schemeClr val="accent2">
                    <a:lumMod val="20000"/>
                    <a:lumOff val="80000"/>
                  </a:schemeClr>
                </a:solidFill>
                <a:effectLst/>
              </a:rPr>
              <a:t>Detecting the Cosmic Neutrino Background with PTOLEMY</a:t>
            </a:r>
            <a:endParaRPr lang="en-GB" dirty="0">
              <a:solidFill>
                <a:schemeClr val="accent2">
                  <a:lumMod val="20000"/>
                  <a:lumOff val="80000"/>
                </a:schemeClr>
              </a:solidFill>
            </a:endParaRPr>
          </a:p>
        </p:txBody>
      </p:sp>
    </p:spTree>
    <p:extLst>
      <p:ext uri="{BB962C8B-B14F-4D97-AF65-F5344CB8AC3E}">
        <p14:creationId xmlns:p14="http://schemas.microsoft.com/office/powerpoint/2010/main" val="37610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95D3F28-EE75-282C-1D1E-56EFB9099B02}"/>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10</a:t>
            </a:fld>
            <a:endParaRPr lang="en-GB" noProof="1"/>
          </a:p>
        </p:txBody>
      </p:sp>
      <p:sp>
        <p:nvSpPr>
          <p:cNvPr id="3" name="Title 2">
            <a:extLst>
              <a:ext uri="{FF2B5EF4-FFF2-40B4-BE49-F238E27FC236}">
                <a16:creationId xmlns:a16="http://schemas.microsoft.com/office/drawing/2014/main" id="{48AA8E7A-5B3A-D44D-9034-FD00638FCACC}"/>
              </a:ext>
            </a:extLst>
          </p:cNvPr>
          <p:cNvSpPr>
            <a:spLocks noGrp="1"/>
          </p:cNvSpPr>
          <p:nvPr>
            <p:ph type="title"/>
          </p:nvPr>
        </p:nvSpPr>
        <p:spPr/>
        <p:txBody>
          <a:bodyPr/>
          <a:lstStyle/>
          <a:p>
            <a:r>
              <a:rPr lang="en-NL" dirty="0"/>
              <a:t>Graphene Field Effect Transistor</a:t>
            </a:r>
          </a:p>
        </p:txBody>
      </p:sp>
      <p:sp>
        <p:nvSpPr>
          <p:cNvPr id="17" name="Text Placeholder 16">
            <a:extLst>
              <a:ext uri="{FF2B5EF4-FFF2-40B4-BE49-F238E27FC236}">
                <a16:creationId xmlns:a16="http://schemas.microsoft.com/office/drawing/2014/main" id="{633CA991-83D5-85A4-0BC8-21669B43A1E8}"/>
              </a:ext>
            </a:extLst>
          </p:cNvPr>
          <p:cNvSpPr>
            <a:spLocks noGrp="1"/>
          </p:cNvSpPr>
          <p:nvPr>
            <p:ph type="body" sz="quarter" idx="1002"/>
          </p:nvPr>
        </p:nvSpPr>
        <p:spPr/>
        <p:txBody>
          <a:bodyPr/>
          <a:lstStyle/>
          <a:p>
            <a:endParaRPr lang="en-NL"/>
          </a:p>
        </p:txBody>
      </p:sp>
      <p:pic>
        <p:nvPicPr>
          <p:cNvPr id="5" name="Picture 2055" descr="sample1">
            <a:extLst>
              <a:ext uri="{FF2B5EF4-FFF2-40B4-BE49-F238E27FC236}">
                <a16:creationId xmlns:a16="http://schemas.microsoft.com/office/drawing/2014/main" id="{DA6507E1-6736-66AB-F4E9-DF36875C040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1024" y="2455986"/>
            <a:ext cx="1930400" cy="8270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56">
            <a:extLst>
              <a:ext uri="{FF2B5EF4-FFF2-40B4-BE49-F238E27FC236}">
                <a16:creationId xmlns:a16="http://schemas.microsoft.com/office/drawing/2014/main" id="{1A75B727-8F31-B976-8E94-49ECE4F833F0}"/>
              </a:ext>
            </a:extLst>
          </p:cNvPr>
          <p:cNvSpPr>
            <a:spLocks noChangeArrowheads="1"/>
          </p:cNvSpPr>
          <p:nvPr/>
        </p:nvSpPr>
        <p:spPr bwMode="auto">
          <a:xfrm>
            <a:off x="3389512" y="2727325"/>
            <a:ext cx="1622425" cy="7016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dirty="0">
                <a:solidFill>
                  <a:srgbClr val="693C8A"/>
                </a:solidFill>
                <a:latin typeface="Arial Unicode MS" pitchFamily="34" charset="-128"/>
              </a:rPr>
              <a:t>   </a:t>
            </a:r>
            <a:r>
              <a:rPr lang="en-GB" altLang="en-US" dirty="0">
                <a:solidFill>
                  <a:srgbClr val="9900CC"/>
                </a:solidFill>
                <a:latin typeface="Arial Unicode MS" pitchFamily="34" charset="-128"/>
              </a:rPr>
              <a:t>SiO</a:t>
            </a:r>
            <a:r>
              <a:rPr lang="en-GB" altLang="en-US" baseline="-25000" dirty="0">
                <a:solidFill>
                  <a:srgbClr val="9900CC"/>
                </a:solidFill>
                <a:latin typeface="Arial Unicode MS" pitchFamily="34" charset="-128"/>
              </a:rPr>
              <a:t>2 </a:t>
            </a:r>
            <a:endParaRPr lang="en-GB" altLang="en-US" dirty="0">
              <a:solidFill>
                <a:srgbClr val="9900CC"/>
              </a:solidFill>
              <a:latin typeface="Arial Unicode MS" pitchFamily="34" charset="-128"/>
            </a:endParaRPr>
          </a:p>
          <a:p>
            <a:pPr algn="ctr">
              <a:buClr>
                <a:srgbClr val="000000"/>
              </a:buClr>
              <a:buSzPct val="90000"/>
              <a:buFont typeface="Monotype Sorts"/>
              <a:buNone/>
            </a:pPr>
            <a:r>
              <a:rPr lang="en-GB" altLang="en-US" dirty="0">
                <a:solidFill>
                  <a:srgbClr val="9900CC"/>
                </a:solidFill>
                <a:latin typeface="Arial Unicode MS" pitchFamily="34" charset="-128"/>
              </a:rPr>
              <a:t>gate insulator</a:t>
            </a:r>
            <a:endParaRPr lang="en-GB" altLang="en-US" baseline="-25000" dirty="0">
              <a:solidFill>
                <a:srgbClr val="9900CC"/>
              </a:solidFill>
              <a:latin typeface="Arial Unicode MS" pitchFamily="34" charset="-128"/>
            </a:endParaRPr>
          </a:p>
        </p:txBody>
      </p:sp>
      <p:sp>
        <p:nvSpPr>
          <p:cNvPr id="9" name="Rectangle 2057">
            <a:extLst>
              <a:ext uri="{FF2B5EF4-FFF2-40B4-BE49-F238E27FC236}">
                <a16:creationId xmlns:a16="http://schemas.microsoft.com/office/drawing/2014/main" id="{D85F4FAD-F621-21E1-F2A9-D793D36DE345}"/>
              </a:ext>
            </a:extLst>
          </p:cNvPr>
          <p:cNvSpPr>
            <a:spLocks noChangeArrowheads="1"/>
          </p:cNvSpPr>
          <p:nvPr/>
        </p:nvSpPr>
        <p:spPr bwMode="auto">
          <a:xfrm>
            <a:off x="1019374" y="3248149"/>
            <a:ext cx="1412875"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a:solidFill>
                  <a:srgbClr val="FF66CC"/>
                </a:solidFill>
                <a:latin typeface="Arial Unicode MS" pitchFamily="34" charset="-128"/>
              </a:rPr>
              <a:t>Si backgate</a:t>
            </a:r>
          </a:p>
        </p:txBody>
      </p:sp>
      <p:sp>
        <p:nvSpPr>
          <p:cNvPr id="10" name="Rectangle 2058">
            <a:extLst>
              <a:ext uri="{FF2B5EF4-FFF2-40B4-BE49-F238E27FC236}">
                <a16:creationId xmlns:a16="http://schemas.microsoft.com/office/drawing/2014/main" id="{613EF768-0910-B9D3-29B8-77F42D911514}"/>
              </a:ext>
            </a:extLst>
          </p:cNvPr>
          <p:cNvSpPr>
            <a:spLocks noChangeArrowheads="1"/>
          </p:cNvSpPr>
          <p:nvPr/>
        </p:nvSpPr>
        <p:spPr bwMode="auto">
          <a:xfrm>
            <a:off x="2494162" y="2024186"/>
            <a:ext cx="1474787"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i="1" dirty="0">
                <a:solidFill>
                  <a:srgbClr val="FF9900"/>
                </a:solidFill>
                <a:latin typeface="Arial Unicode MS" pitchFamily="34" charset="-128"/>
              </a:rPr>
              <a:t>Au contacts</a:t>
            </a:r>
          </a:p>
        </p:txBody>
      </p:sp>
      <p:sp>
        <p:nvSpPr>
          <p:cNvPr id="11" name="Rectangle 2059">
            <a:extLst>
              <a:ext uri="{FF2B5EF4-FFF2-40B4-BE49-F238E27FC236}">
                <a16:creationId xmlns:a16="http://schemas.microsoft.com/office/drawing/2014/main" id="{A6145CA0-66B1-41C5-5B3A-E96222CE4688}"/>
              </a:ext>
            </a:extLst>
          </p:cNvPr>
          <p:cNvSpPr>
            <a:spLocks noChangeArrowheads="1"/>
          </p:cNvSpPr>
          <p:nvPr/>
        </p:nvSpPr>
        <p:spPr bwMode="auto">
          <a:xfrm>
            <a:off x="1013610" y="1951161"/>
            <a:ext cx="1159293" cy="369332"/>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Clr>
                <a:srgbClr val="000000"/>
              </a:buClr>
              <a:buSzPct val="90000"/>
              <a:buFont typeface="Monotype Sorts"/>
              <a:buNone/>
            </a:pPr>
            <a:r>
              <a:rPr lang="en-GB" altLang="en-US" i="1" dirty="0">
                <a:solidFill>
                  <a:srgbClr val="6600FF"/>
                </a:solidFill>
                <a:latin typeface="Arial Unicode MS" pitchFamily="34" charset="-128"/>
              </a:rPr>
              <a:t>graphene</a:t>
            </a:r>
            <a:endParaRPr lang="en-GB" altLang="en-US" i="1" baseline="-25000" dirty="0">
              <a:solidFill>
                <a:srgbClr val="6600FF"/>
              </a:solidFill>
              <a:latin typeface="Arial Unicode MS" pitchFamily="34" charset="-128"/>
            </a:endParaRPr>
          </a:p>
        </p:txBody>
      </p:sp>
      <p:sp>
        <p:nvSpPr>
          <p:cNvPr id="12" name="Line 2094">
            <a:extLst>
              <a:ext uri="{FF2B5EF4-FFF2-40B4-BE49-F238E27FC236}">
                <a16:creationId xmlns:a16="http://schemas.microsoft.com/office/drawing/2014/main" id="{36051AF8-6CB1-E6A5-DC69-8BBA54F52195}"/>
              </a:ext>
            </a:extLst>
          </p:cNvPr>
          <p:cNvSpPr>
            <a:spLocks noChangeAspect="1" noChangeShapeType="1"/>
          </p:cNvSpPr>
          <p:nvPr/>
        </p:nvSpPr>
        <p:spPr bwMode="auto">
          <a:xfrm>
            <a:off x="3254152" y="6206089"/>
            <a:ext cx="15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2095">
            <a:extLst>
              <a:ext uri="{FF2B5EF4-FFF2-40B4-BE49-F238E27FC236}">
                <a16:creationId xmlns:a16="http://schemas.microsoft.com/office/drawing/2014/main" id="{9E486089-6EDD-2585-0BFD-695F6B09156E}"/>
              </a:ext>
            </a:extLst>
          </p:cNvPr>
          <p:cNvSpPr>
            <a:spLocks noChangeAspect="1" noChangeShapeType="1"/>
          </p:cNvSpPr>
          <p:nvPr/>
        </p:nvSpPr>
        <p:spPr bwMode="auto">
          <a:xfrm>
            <a:off x="911424" y="3630736"/>
            <a:ext cx="15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096">
            <a:extLst>
              <a:ext uri="{FF2B5EF4-FFF2-40B4-BE49-F238E27FC236}">
                <a16:creationId xmlns:a16="http://schemas.microsoft.com/office/drawing/2014/main" id="{8C0A7179-3E07-C907-F008-9D26A7E256C4}"/>
              </a:ext>
            </a:extLst>
          </p:cNvPr>
          <p:cNvSpPr>
            <a:spLocks noChangeAspect="1" noChangeShapeType="1"/>
          </p:cNvSpPr>
          <p:nvPr/>
        </p:nvSpPr>
        <p:spPr bwMode="auto">
          <a:xfrm>
            <a:off x="911424" y="3121149"/>
            <a:ext cx="15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Rectangle 2104">
            <a:extLst>
              <a:ext uri="{FF2B5EF4-FFF2-40B4-BE49-F238E27FC236}">
                <a16:creationId xmlns:a16="http://schemas.microsoft.com/office/drawing/2014/main" id="{EABF3027-2E66-811D-6692-37CED46A374B}"/>
              </a:ext>
            </a:extLst>
          </p:cNvPr>
          <p:cNvSpPr>
            <a:spLocks noChangeAspect="1" noChangeArrowheads="1"/>
          </p:cNvSpPr>
          <p:nvPr/>
        </p:nvSpPr>
        <p:spPr bwMode="auto">
          <a:xfrm rot="16200000">
            <a:off x="1074936" y="2117849"/>
            <a:ext cx="34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en-US" sz="1000">
                <a:solidFill>
                  <a:srgbClr val="000000"/>
                </a:solidFill>
                <a:latin typeface="Arial" panose="020B0604020202020204" pitchFamily="34" charset="0"/>
              </a:rPr>
              <a:t> </a:t>
            </a:r>
            <a:endParaRPr lang="en-GB" altLang="en-US"/>
          </a:p>
        </p:txBody>
      </p:sp>
      <p:pic>
        <p:nvPicPr>
          <p:cNvPr id="16" name="Afbeelding 8">
            <a:extLst>
              <a:ext uri="{FF2B5EF4-FFF2-40B4-BE49-F238E27FC236}">
                <a16:creationId xmlns:a16="http://schemas.microsoft.com/office/drawing/2014/main" id="{9063AF0F-3A21-90F8-3757-BD9FB8FE5B0D}"/>
              </a:ext>
            </a:extLst>
          </p:cNvPr>
          <p:cNvPicPr>
            <a:picLocks noChangeAspect="1"/>
          </p:cNvPicPr>
          <p:nvPr/>
        </p:nvPicPr>
        <p:blipFill rotWithShape="1">
          <a:blip r:embed="rId3"/>
          <a:srcRect l="27741" t="30114" r="30490" b="28200"/>
          <a:stretch/>
        </p:blipFill>
        <p:spPr>
          <a:xfrm>
            <a:off x="7115128" y="1925050"/>
            <a:ext cx="4100511" cy="4214415"/>
          </a:xfrm>
          <a:prstGeom prst="rect">
            <a:avLst/>
          </a:prstGeom>
        </p:spPr>
      </p:pic>
      <p:pic>
        <p:nvPicPr>
          <p:cNvPr id="2" name="Picture 4">
            <a:extLst>
              <a:ext uri="{FF2B5EF4-FFF2-40B4-BE49-F238E27FC236}">
                <a16:creationId xmlns:a16="http://schemas.microsoft.com/office/drawing/2014/main" id="{CA384859-CC19-E01E-B1DE-E981A9972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696" y="3987856"/>
            <a:ext cx="2722241" cy="226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659486"/>
      </p:ext>
    </p:extLst>
  </p:cSld>
  <p:clrMapOvr>
    <a:masterClrMapping/>
  </p:clrMapOvr>
  <mc:AlternateContent xmlns:mc="http://schemas.openxmlformats.org/markup-compatibility/2006" xmlns:p14="http://schemas.microsoft.com/office/powerpoint/2010/main">
    <mc:Choice Requires="p14">
      <p:transition spd="slow" p14:dur="2000" advTm="96575"/>
    </mc:Choice>
    <mc:Fallback xmlns="">
      <p:transition spd="slow" advTm="965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AAEA027-11E7-CEA7-0B3A-E05F5909A3A2}"/>
              </a:ext>
            </a:extLst>
          </p:cNvPr>
          <p:cNvGraphicFramePr>
            <a:graphicFrameLocks noChangeAspect="1"/>
          </p:cNvGraphicFramePr>
          <p:nvPr>
            <p:extLst>
              <p:ext uri="{D42A27DB-BD31-4B8C-83A1-F6EECF244321}">
                <p14:modId xmlns:p14="http://schemas.microsoft.com/office/powerpoint/2010/main" val="295498538"/>
              </p:ext>
            </p:extLst>
          </p:nvPr>
        </p:nvGraphicFramePr>
        <p:xfrm>
          <a:off x="795793" y="1651413"/>
          <a:ext cx="5278282" cy="4201826"/>
        </p:xfrm>
        <a:graphic>
          <a:graphicData uri="http://schemas.openxmlformats.org/presentationml/2006/ole">
            <mc:AlternateContent xmlns:mc="http://schemas.openxmlformats.org/markup-compatibility/2006">
              <mc:Choice xmlns:v="urn:schemas-microsoft-com:vml" Requires="v">
                <p:oleObj name="Bitmap Image" r:id="rId2" imgW="2552760" imgH="2031840" progId="PBrush">
                  <p:embed/>
                </p:oleObj>
              </mc:Choice>
              <mc:Fallback>
                <p:oleObj name="Bitmap Image" r:id="rId2" imgW="2552760" imgH="2031840" progId="PBrush">
                  <p:embed/>
                  <p:pic>
                    <p:nvPicPr>
                      <p:cNvPr id="16" name="Object 15">
                        <a:extLst>
                          <a:ext uri="{FF2B5EF4-FFF2-40B4-BE49-F238E27FC236}">
                            <a16:creationId xmlns:a16="http://schemas.microsoft.com/office/drawing/2014/main" id="{1AAEA027-11E7-CEA7-0B3A-E05F5909A3A2}"/>
                          </a:ext>
                        </a:extLst>
                      </p:cNvPr>
                      <p:cNvPicPr/>
                      <p:nvPr/>
                    </p:nvPicPr>
                    <p:blipFill>
                      <a:blip r:embed="rId3"/>
                      <a:stretch>
                        <a:fillRect/>
                      </a:stretch>
                    </p:blipFill>
                    <p:spPr>
                      <a:xfrm>
                        <a:off x="795793" y="1651413"/>
                        <a:ext cx="5278282" cy="4201826"/>
                      </a:xfrm>
                      <a:prstGeom prst="rect">
                        <a:avLst/>
                      </a:prstGeom>
                    </p:spPr>
                  </p:pic>
                </p:oleObj>
              </mc:Fallback>
            </mc:AlternateContent>
          </a:graphicData>
        </a:graphic>
      </p:graphicFrame>
      <p:sp>
        <p:nvSpPr>
          <p:cNvPr id="18" name="Slide Number Placeholder 17">
            <a:extLst>
              <a:ext uri="{FF2B5EF4-FFF2-40B4-BE49-F238E27FC236}">
                <a16:creationId xmlns:a16="http://schemas.microsoft.com/office/drawing/2014/main" id="{FD187914-7C42-F19D-44A8-ACEA411DAB12}"/>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11</a:t>
            </a:fld>
            <a:endParaRPr lang="en-GB" noProof="1"/>
          </a:p>
        </p:txBody>
      </p:sp>
      <p:sp>
        <p:nvSpPr>
          <p:cNvPr id="3" name="Title 2">
            <a:extLst>
              <a:ext uri="{FF2B5EF4-FFF2-40B4-BE49-F238E27FC236}">
                <a16:creationId xmlns:a16="http://schemas.microsoft.com/office/drawing/2014/main" id="{48AA8E7A-5B3A-D44D-9034-FD00638FCACC}"/>
              </a:ext>
            </a:extLst>
          </p:cNvPr>
          <p:cNvSpPr>
            <a:spLocks noGrp="1"/>
          </p:cNvSpPr>
          <p:nvPr>
            <p:ph type="title"/>
          </p:nvPr>
        </p:nvSpPr>
        <p:spPr/>
        <p:txBody>
          <a:bodyPr/>
          <a:lstStyle/>
          <a:p>
            <a:r>
              <a:rPr lang="en-NL" dirty="0"/>
              <a:t>Transfer curve</a:t>
            </a:r>
          </a:p>
        </p:txBody>
      </p:sp>
      <p:sp>
        <p:nvSpPr>
          <p:cNvPr id="2" name="Content Placeholder 1">
            <a:extLst>
              <a:ext uri="{FF2B5EF4-FFF2-40B4-BE49-F238E27FC236}">
                <a16:creationId xmlns:a16="http://schemas.microsoft.com/office/drawing/2014/main" id="{90643153-E3E6-108F-9257-93004E3FD711}"/>
              </a:ext>
            </a:extLst>
          </p:cNvPr>
          <p:cNvSpPr>
            <a:spLocks noGrp="1"/>
          </p:cNvSpPr>
          <p:nvPr>
            <p:ph type="body" sz="quarter" idx="1002"/>
          </p:nvPr>
        </p:nvSpPr>
        <p:spPr/>
        <p:txBody>
          <a:bodyPr/>
          <a:lstStyle/>
          <a:p>
            <a:endParaRPr lang="en-NL" dirty="0"/>
          </a:p>
        </p:txBody>
      </p:sp>
      <p:pic>
        <p:nvPicPr>
          <p:cNvPr id="6" name="Picture 5">
            <a:extLst>
              <a:ext uri="{FF2B5EF4-FFF2-40B4-BE49-F238E27FC236}">
                <a16:creationId xmlns:a16="http://schemas.microsoft.com/office/drawing/2014/main" id="{0225D720-2B67-E475-757E-F10F4C7E814B}"/>
              </a:ext>
            </a:extLst>
          </p:cNvPr>
          <p:cNvPicPr>
            <a:picLocks noChangeAspect="1"/>
          </p:cNvPicPr>
          <p:nvPr/>
        </p:nvPicPr>
        <p:blipFill>
          <a:blip r:embed="rId4"/>
          <a:stretch>
            <a:fillRect/>
          </a:stretch>
        </p:blipFill>
        <p:spPr>
          <a:xfrm>
            <a:off x="7392144" y="1873661"/>
            <a:ext cx="3743035" cy="3548952"/>
          </a:xfrm>
          <a:prstGeom prst="rect">
            <a:avLst/>
          </a:prstGeom>
        </p:spPr>
      </p:pic>
      <p:sp>
        <p:nvSpPr>
          <p:cNvPr id="7" name="TextBox 6">
            <a:extLst>
              <a:ext uri="{FF2B5EF4-FFF2-40B4-BE49-F238E27FC236}">
                <a16:creationId xmlns:a16="http://schemas.microsoft.com/office/drawing/2014/main" id="{4314B653-699B-C9DB-AA12-E3AD37FB9F4C}"/>
              </a:ext>
            </a:extLst>
          </p:cNvPr>
          <p:cNvSpPr txBox="1"/>
          <p:nvPr/>
        </p:nvSpPr>
        <p:spPr>
          <a:xfrm>
            <a:off x="8470883" y="5851622"/>
            <a:ext cx="2664296" cy="415498"/>
          </a:xfrm>
          <a:prstGeom prst="rect">
            <a:avLst/>
          </a:prstGeom>
          <a:noFill/>
        </p:spPr>
        <p:txBody>
          <a:bodyPr wrap="square" lIns="0" tIns="0" rIns="0" bIns="0" rtlCol="0">
            <a:spAutoFit/>
          </a:bodyPr>
          <a:lstStyle/>
          <a:p>
            <a:r>
              <a:rPr lang="en-GB" sz="900" dirty="0" err="1">
                <a:effectLst/>
                <a:latin typeface="CMR10"/>
              </a:rPr>
              <a:t>Geim</a:t>
            </a:r>
            <a:r>
              <a:rPr lang="en-GB" sz="900" dirty="0">
                <a:effectLst/>
                <a:latin typeface="CMR10"/>
              </a:rPr>
              <a:t>, A. K. &amp; </a:t>
            </a:r>
            <a:r>
              <a:rPr lang="en-GB" sz="900" dirty="0" err="1">
                <a:effectLst/>
                <a:latin typeface="CMR10"/>
              </a:rPr>
              <a:t>Novoselov</a:t>
            </a:r>
            <a:r>
              <a:rPr lang="en-GB" sz="900" dirty="0">
                <a:effectLst/>
                <a:latin typeface="CMR10"/>
              </a:rPr>
              <a:t>, K. S. The rise of graphene. In </a:t>
            </a:r>
            <a:r>
              <a:rPr lang="en-GB" sz="900" dirty="0">
                <a:effectLst/>
                <a:latin typeface="CMTI10"/>
              </a:rPr>
              <a:t>Nanoscience and technology: a collection of reviews from nature journals</a:t>
            </a:r>
            <a:r>
              <a:rPr lang="en-GB" sz="900" dirty="0">
                <a:effectLst/>
                <a:latin typeface="CMR10"/>
              </a:rPr>
              <a:t>, 11–19 (World Scientific, 2010) </a:t>
            </a:r>
            <a:endParaRPr lang="en-GB" sz="900" dirty="0">
              <a:effectLst/>
            </a:endParaRPr>
          </a:p>
        </p:txBody>
      </p:sp>
      <p:sp>
        <p:nvSpPr>
          <p:cNvPr id="19" name="TextBox 18">
            <a:extLst>
              <a:ext uri="{FF2B5EF4-FFF2-40B4-BE49-F238E27FC236}">
                <a16:creationId xmlns:a16="http://schemas.microsoft.com/office/drawing/2014/main" id="{8CFDBE24-C758-B632-725F-7530577EEF29}"/>
              </a:ext>
            </a:extLst>
          </p:cNvPr>
          <p:cNvSpPr txBox="1"/>
          <p:nvPr/>
        </p:nvSpPr>
        <p:spPr>
          <a:xfrm>
            <a:off x="2639616" y="5857337"/>
            <a:ext cx="2016224" cy="138499"/>
          </a:xfrm>
          <a:prstGeom prst="rect">
            <a:avLst/>
          </a:prstGeom>
          <a:noFill/>
        </p:spPr>
        <p:txBody>
          <a:bodyPr wrap="square" lIns="0" tIns="0" rIns="0" bIns="0" rtlCol="0">
            <a:spAutoFit/>
          </a:bodyPr>
          <a:lstStyle/>
          <a:p>
            <a:r>
              <a:rPr lang="en-NL" sz="900" dirty="0"/>
              <a:t>Graphenea, GFET-S10 data sheet</a:t>
            </a:r>
          </a:p>
        </p:txBody>
      </p:sp>
    </p:spTree>
    <p:extLst>
      <p:ext uri="{BB962C8B-B14F-4D97-AF65-F5344CB8AC3E}">
        <p14:creationId xmlns:p14="http://schemas.microsoft.com/office/powerpoint/2010/main" val="768646784"/>
      </p:ext>
    </p:extLst>
  </p:cSld>
  <p:clrMapOvr>
    <a:masterClrMapping/>
  </p:clrMapOvr>
  <mc:AlternateContent xmlns:mc="http://schemas.openxmlformats.org/markup-compatibility/2006" xmlns:p14="http://schemas.microsoft.com/office/powerpoint/2010/main">
    <mc:Choice Requires="p14">
      <p:transition spd="slow" p14:dur="2000" advTm="257272"/>
    </mc:Choice>
    <mc:Fallback xmlns="">
      <p:transition spd="slow" advTm="25727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A69092-24D0-C7BD-664B-C72ABED28C4F}"/>
              </a:ext>
            </a:extLst>
          </p:cNvPr>
          <p:cNvPicPr>
            <a:picLocks noChangeAspect="1"/>
          </p:cNvPicPr>
          <p:nvPr/>
        </p:nvPicPr>
        <p:blipFill rotWithShape="1">
          <a:blip r:embed="rId3"/>
          <a:srcRect l="7903" r="7903" b="1964"/>
          <a:stretch/>
        </p:blipFill>
        <p:spPr>
          <a:xfrm>
            <a:off x="1606462" y="1023003"/>
            <a:ext cx="8979075" cy="5337431"/>
          </a:xfrm>
          <a:prstGeom prst="rect">
            <a:avLst/>
          </a:prstGeom>
        </p:spPr>
      </p:pic>
      <p:sp>
        <p:nvSpPr>
          <p:cNvPr id="2" name="Slide Number Placeholder 1">
            <a:extLst>
              <a:ext uri="{FF2B5EF4-FFF2-40B4-BE49-F238E27FC236}">
                <a16:creationId xmlns:a16="http://schemas.microsoft.com/office/drawing/2014/main" id="{B00FDCA4-3811-6F45-D92A-023A95D2A8B4}"/>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12</a:t>
            </a:fld>
            <a:endParaRPr lang="en-GB" noProof="1"/>
          </a:p>
        </p:txBody>
      </p:sp>
      <p:sp>
        <p:nvSpPr>
          <p:cNvPr id="3" name="Text Placeholder 2">
            <a:extLst>
              <a:ext uri="{FF2B5EF4-FFF2-40B4-BE49-F238E27FC236}">
                <a16:creationId xmlns:a16="http://schemas.microsoft.com/office/drawing/2014/main" id="{F9203C43-D57B-11B7-1CB0-6235F53E863B}"/>
              </a:ext>
            </a:extLst>
          </p:cNvPr>
          <p:cNvSpPr>
            <a:spLocks noGrp="1"/>
          </p:cNvSpPr>
          <p:nvPr>
            <p:ph type="body" sz="quarter" idx="13"/>
          </p:nvPr>
        </p:nvSpPr>
        <p:spPr/>
        <p:txBody>
          <a:bodyPr/>
          <a:lstStyle/>
          <a:p>
            <a:endParaRPr lang="en-NL" dirty="0"/>
          </a:p>
        </p:txBody>
      </p:sp>
      <p:sp>
        <p:nvSpPr>
          <p:cNvPr id="7" name="Rectangle 6">
            <a:extLst>
              <a:ext uri="{FF2B5EF4-FFF2-40B4-BE49-F238E27FC236}">
                <a16:creationId xmlns:a16="http://schemas.microsoft.com/office/drawing/2014/main" id="{614C3244-E5AC-3BC1-1992-718CF5A25FA6}"/>
              </a:ext>
            </a:extLst>
          </p:cNvPr>
          <p:cNvSpPr/>
          <p:nvPr/>
        </p:nvSpPr>
        <p:spPr>
          <a:xfrm>
            <a:off x="2495600" y="764704"/>
            <a:ext cx="7560840" cy="9072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 name="Title 3">
            <a:extLst>
              <a:ext uri="{FF2B5EF4-FFF2-40B4-BE49-F238E27FC236}">
                <a16:creationId xmlns:a16="http://schemas.microsoft.com/office/drawing/2014/main" id="{1729A074-DA75-9FB0-AB67-B414C7D03141}"/>
              </a:ext>
            </a:extLst>
          </p:cNvPr>
          <p:cNvSpPr>
            <a:spLocks noGrp="1"/>
          </p:cNvSpPr>
          <p:nvPr>
            <p:ph type="title"/>
          </p:nvPr>
        </p:nvSpPr>
        <p:spPr>
          <a:xfrm>
            <a:off x="876692" y="931413"/>
            <a:ext cx="10440000" cy="701400"/>
          </a:xfrm>
        </p:spPr>
        <p:txBody>
          <a:bodyPr/>
          <a:lstStyle/>
          <a:p>
            <a:r>
              <a:rPr lang="en-NL" dirty="0"/>
              <a:t>Measurements</a:t>
            </a:r>
          </a:p>
        </p:txBody>
      </p:sp>
      <p:sp>
        <p:nvSpPr>
          <p:cNvPr id="5" name="Text Placeholder 4">
            <a:extLst>
              <a:ext uri="{FF2B5EF4-FFF2-40B4-BE49-F238E27FC236}">
                <a16:creationId xmlns:a16="http://schemas.microsoft.com/office/drawing/2014/main" id="{91558D63-A07C-EA64-1D17-6EAABA187CF1}"/>
              </a:ext>
            </a:extLst>
          </p:cNvPr>
          <p:cNvSpPr>
            <a:spLocks noGrp="1"/>
          </p:cNvSpPr>
          <p:nvPr>
            <p:ph type="body" sz="quarter" idx="1002"/>
          </p:nvPr>
        </p:nvSpPr>
        <p:spPr/>
        <p:txBody>
          <a:bodyPr/>
          <a:lstStyle/>
          <a:p>
            <a:endParaRPr lang="en-NL" dirty="0"/>
          </a:p>
        </p:txBody>
      </p:sp>
    </p:spTree>
    <p:extLst>
      <p:ext uri="{BB962C8B-B14F-4D97-AF65-F5344CB8AC3E}">
        <p14:creationId xmlns:p14="http://schemas.microsoft.com/office/powerpoint/2010/main" val="3743818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79C340-03CD-BC24-152A-2F62BD4041B0}"/>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13</a:t>
            </a:fld>
            <a:endParaRPr lang="en-GB" noProof="1"/>
          </a:p>
        </p:txBody>
      </p:sp>
      <p:sp>
        <p:nvSpPr>
          <p:cNvPr id="3" name="Text Placeholder 2">
            <a:extLst>
              <a:ext uri="{FF2B5EF4-FFF2-40B4-BE49-F238E27FC236}">
                <a16:creationId xmlns:a16="http://schemas.microsoft.com/office/drawing/2014/main" id="{D24567D2-8522-AA75-C73B-02A120E764AE}"/>
              </a:ext>
            </a:extLst>
          </p:cNvPr>
          <p:cNvSpPr>
            <a:spLocks noGrp="1"/>
          </p:cNvSpPr>
          <p:nvPr>
            <p:ph type="body" sz="quarter" idx="13"/>
          </p:nvPr>
        </p:nvSpPr>
        <p:spPr/>
        <p:txBody>
          <a:bodyPr/>
          <a:lstStyle/>
          <a:p>
            <a:pPr marL="285750" indent="-285750">
              <a:buFont typeface="Arial" panose="020B0604020202020204" pitchFamily="34" charset="0"/>
              <a:buChar char="•"/>
            </a:pPr>
            <a:r>
              <a:rPr lang="en-NL" sz="2000" dirty="0"/>
              <a:t>Cosmic Neutrino Background</a:t>
            </a:r>
          </a:p>
          <a:p>
            <a:pPr marL="285750" indent="-285750">
              <a:buFont typeface="Arial" panose="020B0604020202020204" pitchFamily="34" charset="0"/>
              <a:buChar char="•"/>
            </a:pPr>
            <a:r>
              <a:rPr lang="en-NL" sz="2000" dirty="0"/>
              <a:t>PTOLEMY experiment</a:t>
            </a:r>
          </a:p>
          <a:p>
            <a:pPr marL="285750" indent="-285750">
              <a:buFont typeface="Arial" panose="020B0604020202020204" pitchFamily="34" charset="0"/>
              <a:buChar char="•"/>
            </a:pPr>
            <a:r>
              <a:rPr lang="en-NL" sz="2000" dirty="0"/>
              <a:t>Graphene hydrogenation</a:t>
            </a:r>
          </a:p>
        </p:txBody>
      </p:sp>
      <p:sp>
        <p:nvSpPr>
          <p:cNvPr id="4" name="Title 3">
            <a:extLst>
              <a:ext uri="{FF2B5EF4-FFF2-40B4-BE49-F238E27FC236}">
                <a16:creationId xmlns:a16="http://schemas.microsoft.com/office/drawing/2014/main" id="{40E261F7-94EF-6CAC-E917-E550E67BF89D}"/>
              </a:ext>
            </a:extLst>
          </p:cNvPr>
          <p:cNvSpPr>
            <a:spLocks noGrp="1"/>
          </p:cNvSpPr>
          <p:nvPr>
            <p:ph type="title"/>
          </p:nvPr>
        </p:nvSpPr>
        <p:spPr/>
        <p:txBody>
          <a:bodyPr/>
          <a:lstStyle/>
          <a:p>
            <a:r>
              <a:rPr lang="en-NL" dirty="0"/>
              <a:t>Summary</a:t>
            </a:r>
          </a:p>
        </p:txBody>
      </p:sp>
      <p:sp>
        <p:nvSpPr>
          <p:cNvPr id="5" name="Text Placeholder 4">
            <a:extLst>
              <a:ext uri="{FF2B5EF4-FFF2-40B4-BE49-F238E27FC236}">
                <a16:creationId xmlns:a16="http://schemas.microsoft.com/office/drawing/2014/main" id="{71D3AA2A-FC41-5BA1-7428-F10CB22E8186}"/>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4119707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00EB39-6D4E-5E3A-28D3-1B756EAE36E4}"/>
              </a:ext>
            </a:extLst>
          </p:cNvPr>
          <p:cNvSpPr>
            <a:spLocks noGrp="1"/>
          </p:cNvSpPr>
          <p:nvPr>
            <p:ph type="body" sz="quarter" idx="10"/>
          </p:nvPr>
        </p:nvSpPr>
        <p:spPr/>
        <p:txBody>
          <a:bodyPr/>
          <a:lstStyle/>
          <a:p>
            <a:r>
              <a:rPr lang="en-NL" dirty="0"/>
              <a:t>Backup slides</a:t>
            </a:r>
          </a:p>
        </p:txBody>
      </p:sp>
    </p:spTree>
    <p:extLst>
      <p:ext uri="{BB962C8B-B14F-4D97-AF65-F5344CB8AC3E}">
        <p14:creationId xmlns:p14="http://schemas.microsoft.com/office/powerpoint/2010/main" val="247709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F62D4D2-CBF6-8AAB-C402-BD366F3DDDC3}"/>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15</a:t>
            </a:fld>
            <a:endParaRPr lang="en-GB" noProof="1"/>
          </a:p>
        </p:txBody>
      </p:sp>
      <p:sp>
        <p:nvSpPr>
          <p:cNvPr id="3" name="Title 2">
            <a:extLst>
              <a:ext uri="{FF2B5EF4-FFF2-40B4-BE49-F238E27FC236}">
                <a16:creationId xmlns:a16="http://schemas.microsoft.com/office/drawing/2014/main" id="{CCDEB47A-1C52-85FC-CA9B-29444657BC5F}"/>
              </a:ext>
            </a:extLst>
          </p:cNvPr>
          <p:cNvSpPr>
            <a:spLocks noGrp="1"/>
          </p:cNvSpPr>
          <p:nvPr>
            <p:ph type="title"/>
          </p:nvPr>
        </p:nvSpPr>
        <p:spPr/>
        <p:txBody>
          <a:bodyPr/>
          <a:lstStyle/>
          <a:p>
            <a:r>
              <a:rPr lang="en-NL" dirty="0"/>
              <a:t>Hydrogen plasma</a:t>
            </a:r>
          </a:p>
        </p:txBody>
      </p:sp>
      <p:sp>
        <p:nvSpPr>
          <p:cNvPr id="2" name="Content Placeholder 1">
            <a:extLst>
              <a:ext uri="{FF2B5EF4-FFF2-40B4-BE49-F238E27FC236}">
                <a16:creationId xmlns:a16="http://schemas.microsoft.com/office/drawing/2014/main" id="{91FCFC06-8B8A-22E8-8A65-9F3EEE0EF6DA}"/>
              </a:ext>
            </a:extLst>
          </p:cNvPr>
          <p:cNvSpPr>
            <a:spLocks noGrp="1"/>
          </p:cNvSpPr>
          <p:nvPr>
            <p:ph type="body" sz="quarter" idx="1002"/>
          </p:nvPr>
        </p:nvSpPr>
        <p:spPr/>
        <p:txBody>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NL" dirty="0"/>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GB" dirty="0"/>
          </a:p>
        </p:txBody>
      </p:sp>
      <p:pic>
        <p:nvPicPr>
          <p:cNvPr id="6" name="Picture 5">
            <a:extLst>
              <a:ext uri="{FF2B5EF4-FFF2-40B4-BE49-F238E27FC236}">
                <a16:creationId xmlns:a16="http://schemas.microsoft.com/office/drawing/2014/main" id="{2DDF4301-DF7D-3EF3-DACE-493F6DFA395E}"/>
              </a:ext>
            </a:extLst>
          </p:cNvPr>
          <p:cNvPicPr>
            <a:picLocks noChangeAspect="1"/>
          </p:cNvPicPr>
          <p:nvPr/>
        </p:nvPicPr>
        <p:blipFill rotWithShape="1">
          <a:blip r:embed="rId2"/>
          <a:srcRect b="49132"/>
          <a:stretch/>
        </p:blipFill>
        <p:spPr>
          <a:xfrm>
            <a:off x="864000" y="2060886"/>
            <a:ext cx="4460032" cy="1368152"/>
          </a:xfrm>
          <a:prstGeom prst="rect">
            <a:avLst/>
          </a:prstGeom>
        </p:spPr>
      </p:pic>
      <p:pic>
        <p:nvPicPr>
          <p:cNvPr id="5" name="Picture 4">
            <a:extLst>
              <a:ext uri="{FF2B5EF4-FFF2-40B4-BE49-F238E27FC236}">
                <a16:creationId xmlns:a16="http://schemas.microsoft.com/office/drawing/2014/main" id="{E91CF511-2420-011F-C520-C2807E9922C9}"/>
              </a:ext>
            </a:extLst>
          </p:cNvPr>
          <p:cNvPicPr>
            <a:picLocks noChangeAspect="1"/>
          </p:cNvPicPr>
          <p:nvPr/>
        </p:nvPicPr>
        <p:blipFill>
          <a:blip r:embed="rId3"/>
          <a:stretch>
            <a:fillRect/>
          </a:stretch>
        </p:blipFill>
        <p:spPr>
          <a:xfrm>
            <a:off x="5241213" y="2060886"/>
            <a:ext cx="5858895" cy="3713668"/>
          </a:xfrm>
          <a:prstGeom prst="rect">
            <a:avLst/>
          </a:prstGeom>
        </p:spPr>
      </p:pic>
    </p:spTree>
    <p:extLst>
      <p:ext uri="{BB962C8B-B14F-4D97-AF65-F5344CB8AC3E}">
        <p14:creationId xmlns:p14="http://schemas.microsoft.com/office/powerpoint/2010/main" val="952499106"/>
      </p:ext>
    </p:extLst>
  </p:cSld>
  <p:clrMapOvr>
    <a:masterClrMapping/>
  </p:clrMapOvr>
  <mc:AlternateContent xmlns:mc="http://schemas.openxmlformats.org/markup-compatibility/2006" xmlns:p14="http://schemas.microsoft.com/office/powerpoint/2010/main">
    <mc:Choice Requires="p14">
      <p:transition spd="slow" p14:dur="2000" advTm="100305"/>
    </mc:Choice>
    <mc:Fallback xmlns="">
      <p:transition spd="slow" advTm="1003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5D98E2-9868-51F1-12DF-C887EF8E3784}"/>
              </a:ext>
            </a:extLst>
          </p:cNvPr>
          <p:cNvSpPr>
            <a:spLocks noGrp="1"/>
          </p:cNvSpPr>
          <p:nvPr>
            <p:ph type="sldNum" sz="quarter" idx="12"/>
          </p:nvPr>
        </p:nvSpPr>
        <p:spPr bwMode="gray">
          <a:prstGeom prst="rect">
            <a:avLst/>
          </a:prstGeom>
        </p:spPr>
        <p:txBody>
          <a:bodyPr vert="horz" lIns="0" tIns="0" rIns="0" bIns="0" rtlCol="0" anchor="t">
            <a:noAutofit/>
          </a:bodyPr>
          <a:lstStyle>
            <a:defPPr lvl="0">
              <a:defRPr lang="nl-NL"/>
            </a:defPPr>
            <a:lvl1pPr marL="0" lvl="1" algn="l" defTabSz="1088502" rtl="0" eaLnBrk="1" latinLnBrk="0" hangingPunct="1">
              <a:defRPr sz="10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r>
              <a:rPr lang="en-GB" noProof="1">
                <a:solidFill>
                  <a:schemeClr val="accent1"/>
                </a:solidFill>
              </a:rPr>
              <a:t>|</a:t>
            </a:r>
            <a:r>
              <a:rPr lang="en-GB" noProof="1"/>
              <a:t> </a:t>
            </a:r>
            <a:fld id="{1336C48C-F87C-4E4B-81EF-5027B17D1F61}" type="slidenum">
              <a:rPr lang="en-GB" noProof="1" smtClean="0"/>
              <a:pPr/>
              <a:t>16</a:t>
            </a:fld>
            <a:endParaRPr lang="en-GB" noProof="1"/>
          </a:p>
        </p:txBody>
      </p:sp>
      <p:sp>
        <p:nvSpPr>
          <p:cNvPr id="5" name="Text Placeholder 4">
            <a:extLst>
              <a:ext uri="{FF2B5EF4-FFF2-40B4-BE49-F238E27FC236}">
                <a16:creationId xmlns:a16="http://schemas.microsoft.com/office/drawing/2014/main" id="{E2FCD1FC-A935-5AD2-C381-A16EA01AF4A9}"/>
              </a:ext>
            </a:extLst>
          </p:cNvPr>
          <p:cNvSpPr>
            <a:spLocks noGrp="1"/>
          </p:cNvSpPr>
          <p:nvPr>
            <p:ph type="body" sz="quarter" idx="13"/>
          </p:nvPr>
        </p:nvSpPr>
        <p:spPr/>
        <p:txBody>
          <a:bodyPr/>
          <a:lstStyle/>
          <a:p>
            <a:endParaRPr lang="en-NL"/>
          </a:p>
        </p:txBody>
      </p:sp>
      <p:sp>
        <p:nvSpPr>
          <p:cNvPr id="3" name="Title 2">
            <a:extLst>
              <a:ext uri="{FF2B5EF4-FFF2-40B4-BE49-F238E27FC236}">
                <a16:creationId xmlns:a16="http://schemas.microsoft.com/office/drawing/2014/main" id="{CCDEB47A-1C52-85FC-CA9B-29444657BC5F}"/>
              </a:ext>
            </a:extLst>
          </p:cNvPr>
          <p:cNvSpPr>
            <a:spLocks noGrp="1"/>
          </p:cNvSpPr>
          <p:nvPr>
            <p:ph type="title"/>
          </p:nvPr>
        </p:nvSpPr>
        <p:spPr/>
        <p:txBody>
          <a:bodyPr/>
          <a:lstStyle/>
          <a:p>
            <a:r>
              <a:rPr lang="en-NL" dirty="0"/>
              <a:t>Hydrogen plasma</a:t>
            </a:r>
          </a:p>
        </p:txBody>
      </p:sp>
      <p:sp>
        <p:nvSpPr>
          <p:cNvPr id="2" name="Content Placeholder 1">
            <a:extLst>
              <a:ext uri="{FF2B5EF4-FFF2-40B4-BE49-F238E27FC236}">
                <a16:creationId xmlns:a16="http://schemas.microsoft.com/office/drawing/2014/main" id="{91FCFC06-8B8A-22E8-8A65-9F3EEE0EF6DA}"/>
              </a:ext>
            </a:extLst>
          </p:cNvPr>
          <p:cNvSpPr>
            <a:spLocks noGrp="1"/>
          </p:cNvSpPr>
          <p:nvPr>
            <p:ph type="body" sz="quarter" idx="1002"/>
          </p:nvPr>
        </p:nvSpPr>
        <p:spPr/>
        <p:txBody>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NL" dirty="0"/>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GB" dirty="0"/>
          </a:p>
        </p:txBody>
      </p:sp>
      <p:pic>
        <p:nvPicPr>
          <p:cNvPr id="7" name="Picture 6">
            <a:extLst>
              <a:ext uri="{FF2B5EF4-FFF2-40B4-BE49-F238E27FC236}">
                <a16:creationId xmlns:a16="http://schemas.microsoft.com/office/drawing/2014/main" id="{E26FC194-F9A5-FA46-3807-B3DFBAAC480B}"/>
              </a:ext>
            </a:extLst>
          </p:cNvPr>
          <p:cNvPicPr>
            <a:picLocks noChangeAspect="1"/>
          </p:cNvPicPr>
          <p:nvPr/>
        </p:nvPicPr>
        <p:blipFill rotWithShape="1">
          <a:blip r:embed="rId2"/>
          <a:srcRect l="20024" t="5972" r="4230"/>
          <a:stretch/>
        </p:blipFill>
        <p:spPr>
          <a:xfrm rot="5400000">
            <a:off x="6301539" y="1812041"/>
            <a:ext cx="4298439" cy="4001999"/>
          </a:xfrm>
          <a:prstGeom prst="rect">
            <a:avLst/>
          </a:prstGeom>
        </p:spPr>
      </p:pic>
      <p:pic>
        <p:nvPicPr>
          <p:cNvPr id="10" name="Afbeelding 7" descr="Afbeelding met vloer, rommelig">
            <a:extLst>
              <a:ext uri="{FF2B5EF4-FFF2-40B4-BE49-F238E27FC236}">
                <a16:creationId xmlns:a16="http://schemas.microsoft.com/office/drawing/2014/main" id="{7C272FD3-CC34-54F9-4377-CA38B35EA88C}"/>
              </a:ext>
            </a:extLst>
          </p:cNvPr>
          <p:cNvPicPr>
            <a:picLocks noChangeAspect="1"/>
          </p:cNvPicPr>
          <p:nvPr/>
        </p:nvPicPr>
        <p:blipFill rotWithShape="1">
          <a:blip r:embed="rId3"/>
          <a:srcRect l="15898" r="30842" b="59613"/>
          <a:stretch/>
        </p:blipFill>
        <p:spPr>
          <a:xfrm>
            <a:off x="1063973" y="2429099"/>
            <a:ext cx="4979250" cy="2767882"/>
          </a:xfrm>
          <a:prstGeom prst="rect">
            <a:avLst/>
          </a:prstGeom>
        </p:spPr>
      </p:pic>
    </p:spTree>
    <p:extLst>
      <p:ext uri="{BB962C8B-B14F-4D97-AF65-F5344CB8AC3E}">
        <p14:creationId xmlns:p14="http://schemas.microsoft.com/office/powerpoint/2010/main" val="4123329050"/>
      </p:ext>
    </p:extLst>
  </p:cSld>
  <p:clrMapOvr>
    <a:masterClrMapping/>
  </p:clrMapOvr>
  <mc:AlternateContent xmlns:mc="http://schemas.openxmlformats.org/markup-compatibility/2006" xmlns:p14="http://schemas.microsoft.com/office/powerpoint/2010/main">
    <mc:Choice Requires="p14">
      <p:transition spd="slow" p14:dur="2000" advTm="100305"/>
    </mc:Choice>
    <mc:Fallback xmlns="">
      <p:transition spd="slow" advTm="1003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88182-F6A0-0B17-FECA-70F5DE19C2A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17</a:t>
            </a:fld>
            <a:endParaRPr lang="en-GB" noProof="1"/>
          </a:p>
        </p:txBody>
      </p:sp>
      <p:sp>
        <p:nvSpPr>
          <p:cNvPr id="3" name="Text Placeholder 2">
            <a:extLst>
              <a:ext uri="{FF2B5EF4-FFF2-40B4-BE49-F238E27FC236}">
                <a16:creationId xmlns:a16="http://schemas.microsoft.com/office/drawing/2014/main" id="{1F568E42-336B-AC4A-5795-470265704384}"/>
              </a:ext>
            </a:extLst>
          </p:cNvPr>
          <p:cNvSpPr>
            <a:spLocks noGrp="1"/>
          </p:cNvSpPr>
          <p:nvPr>
            <p:ph type="body" sz="quarter" idx="13"/>
          </p:nvPr>
        </p:nvSpPr>
        <p:spPr/>
        <p:txBody>
          <a:bodyPr/>
          <a:lstStyle/>
          <a:p>
            <a:endParaRPr lang="en-NL"/>
          </a:p>
        </p:txBody>
      </p:sp>
      <p:sp>
        <p:nvSpPr>
          <p:cNvPr id="4" name="Title 3">
            <a:extLst>
              <a:ext uri="{FF2B5EF4-FFF2-40B4-BE49-F238E27FC236}">
                <a16:creationId xmlns:a16="http://schemas.microsoft.com/office/drawing/2014/main" id="{02E8EF20-19F2-1173-42B5-856FF490C3CA}"/>
              </a:ext>
            </a:extLst>
          </p:cNvPr>
          <p:cNvSpPr>
            <a:spLocks noGrp="1"/>
          </p:cNvSpPr>
          <p:nvPr>
            <p:ph type="title"/>
          </p:nvPr>
        </p:nvSpPr>
        <p:spPr/>
        <p:txBody>
          <a:bodyPr/>
          <a:lstStyle/>
          <a:p>
            <a:r>
              <a:rPr lang="en-NL" dirty="0"/>
              <a:t>Organised simulations</a:t>
            </a:r>
          </a:p>
        </p:txBody>
      </p:sp>
      <p:sp>
        <p:nvSpPr>
          <p:cNvPr id="5" name="Text Placeholder 4">
            <a:extLst>
              <a:ext uri="{FF2B5EF4-FFF2-40B4-BE49-F238E27FC236}">
                <a16:creationId xmlns:a16="http://schemas.microsoft.com/office/drawing/2014/main" id="{22997B66-E023-8A69-44D2-ED2E5391EE14}"/>
              </a:ext>
            </a:extLst>
          </p:cNvPr>
          <p:cNvSpPr>
            <a:spLocks noGrp="1"/>
          </p:cNvSpPr>
          <p:nvPr>
            <p:ph type="body" sz="quarter" idx="1002"/>
          </p:nvPr>
        </p:nvSpPr>
        <p:spPr/>
        <p:txBody>
          <a:bodyPr/>
          <a:lstStyle/>
          <a:p>
            <a:endParaRPr lang="en-NL"/>
          </a:p>
        </p:txBody>
      </p:sp>
      <p:pic>
        <p:nvPicPr>
          <p:cNvPr id="7" name="Picture 6">
            <a:extLst>
              <a:ext uri="{FF2B5EF4-FFF2-40B4-BE49-F238E27FC236}">
                <a16:creationId xmlns:a16="http://schemas.microsoft.com/office/drawing/2014/main" id="{A2CE7DE0-40F4-28E0-7C41-F3606DECFBE1}"/>
              </a:ext>
            </a:extLst>
          </p:cNvPr>
          <p:cNvPicPr>
            <a:picLocks noChangeAspect="1"/>
          </p:cNvPicPr>
          <p:nvPr/>
        </p:nvPicPr>
        <p:blipFill>
          <a:blip r:embed="rId2"/>
          <a:stretch>
            <a:fillRect/>
          </a:stretch>
        </p:blipFill>
        <p:spPr>
          <a:xfrm>
            <a:off x="551384" y="1866931"/>
            <a:ext cx="5842000" cy="4381500"/>
          </a:xfrm>
          <a:prstGeom prst="rect">
            <a:avLst/>
          </a:prstGeom>
        </p:spPr>
      </p:pic>
      <p:pic>
        <p:nvPicPr>
          <p:cNvPr id="9" name="Picture 8">
            <a:extLst>
              <a:ext uri="{FF2B5EF4-FFF2-40B4-BE49-F238E27FC236}">
                <a16:creationId xmlns:a16="http://schemas.microsoft.com/office/drawing/2014/main" id="{8A581626-DC7C-BEA5-21B6-42F62B49FDB0}"/>
              </a:ext>
            </a:extLst>
          </p:cNvPr>
          <p:cNvPicPr>
            <a:picLocks noChangeAspect="1"/>
          </p:cNvPicPr>
          <p:nvPr/>
        </p:nvPicPr>
        <p:blipFill>
          <a:blip r:embed="rId3"/>
          <a:srcRect/>
          <a:stretch/>
        </p:blipFill>
        <p:spPr>
          <a:xfrm>
            <a:off x="5491978" y="1879641"/>
            <a:ext cx="5842000" cy="4381500"/>
          </a:xfrm>
          <a:prstGeom prst="rect">
            <a:avLst/>
          </a:prstGeom>
        </p:spPr>
      </p:pic>
    </p:spTree>
    <p:extLst>
      <p:ext uri="{BB962C8B-B14F-4D97-AF65-F5344CB8AC3E}">
        <p14:creationId xmlns:p14="http://schemas.microsoft.com/office/powerpoint/2010/main" val="85626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88182-F6A0-0B17-FECA-70F5DE19C2A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18</a:t>
            </a:fld>
            <a:endParaRPr lang="en-GB" noProof="1"/>
          </a:p>
        </p:txBody>
      </p:sp>
      <p:sp>
        <p:nvSpPr>
          <p:cNvPr id="3" name="Text Placeholder 2">
            <a:extLst>
              <a:ext uri="{FF2B5EF4-FFF2-40B4-BE49-F238E27FC236}">
                <a16:creationId xmlns:a16="http://schemas.microsoft.com/office/drawing/2014/main" id="{1F568E42-336B-AC4A-5795-470265704384}"/>
              </a:ext>
            </a:extLst>
          </p:cNvPr>
          <p:cNvSpPr>
            <a:spLocks noGrp="1"/>
          </p:cNvSpPr>
          <p:nvPr>
            <p:ph type="body" sz="quarter" idx="13"/>
          </p:nvPr>
        </p:nvSpPr>
        <p:spPr/>
        <p:txBody>
          <a:bodyPr/>
          <a:lstStyle/>
          <a:p>
            <a:endParaRPr lang="en-NL"/>
          </a:p>
        </p:txBody>
      </p:sp>
      <p:sp>
        <p:nvSpPr>
          <p:cNvPr id="4" name="Title 3">
            <a:extLst>
              <a:ext uri="{FF2B5EF4-FFF2-40B4-BE49-F238E27FC236}">
                <a16:creationId xmlns:a16="http://schemas.microsoft.com/office/drawing/2014/main" id="{02E8EF20-19F2-1173-42B5-856FF490C3CA}"/>
              </a:ext>
            </a:extLst>
          </p:cNvPr>
          <p:cNvSpPr>
            <a:spLocks noGrp="1"/>
          </p:cNvSpPr>
          <p:nvPr>
            <p:ph type="title"/>
          </p:nvPr>
        </p:nvSpPr>
        <p:spPr/>
        <p:txBody>
          <a:bodyPr/>
          <a:lstStyle/>
          <a:p>
            <a:r>
              <a:rPr lang="en-NL" dirty="0"/>
              <a:t>Organised simulations</a:t>
            </a:r>
          </a:p>
        </p:txBody>
      </p:sp>
      <p:sp>
        <p:nvSpPr>
          <p:cNvPr id="5" name="Text Placeholder 4">
            <a:extLst>
              <a:ext uri="{FF2B5EF4-FFF2-40B4-BE49-F238E27FC236}">
                <a16:creationId xmlns:a16="http://schemas.microsoft.com/office/drawing/2014/main" id="{22997B66-E023-8A69-44D2-ED2E5391EE14}"/>
              </a:ext>
            </a:extLst>
          </p:cNvPr>
          <p:cNvSpPr>
            <a:spLocks noGrp="1"/>
          </p:cNvSpPr>
          <p:nvPr>
            <p:ph type="body" sz="quarter" idx="1002"/>
          </p:nvPr>
        </p:nvSpPr>
        <p:spPr/>
        <p:txBody>
          <a:bodyPr/>
          <a:lstStyle/>
          <a:p>
            <a:endParaRPr lang="en-NL"/>
          </a:p>
        </p:txBody>
      </p:sp>
      <p:pic>
        <p:nvPicPr>
          <p:cNvPr id="7" name="Picture 6">
            <a:extLst>
              <a:ext uri="{FF2B5EF4-FFF2-40B4-BE49-F238E27FC236}">
                <a16:creationId xmlns:a16="http://schemas.microsoft.com/office/drawing/2014/main" id="{A2CE7DE0-40F4-28E0-7C41-F3606DECFBE1}"/>
              </a:ext>
            </a:extLst>
          </p:cNvPr>
          <p:cNvPicPr>
            <a:picLocks noChangeAspect="1"/>
          </p:cNvPicPr>
          <p:nvPr/>
        </p:nvPicPr>
        <p:blipFill>
          <a:blip r:embed="rId2"/>
          <a:stretch>
            <a:fillRect/>
          </a:stretch>
        </p:blipFill>
        <p:spPr>
          <a:xfrm>
            <a:off x="551384" y="1866931"/>
            <a:ext cx="5842000" cy="4381500"/>
          </a:xfrm>
          <a:prstGeom prst="rect">
            <a:avLst/>
          </a:prstGeom>
        </p:spPr>
      </p:pic>
      <p:pic>
        <p:nvPicPr>
          <p:cNvPr id="9" name="Picture 8">
            <a:extLst>
              <a:ext uri="{FF2B5EF4-FFF2-40B4-BE49-F238E27FC236}">
                <a16:creationId xmlns:a16="http://schemas.microsoft.com/office/drawing/2014/main" id="{8A581626-DC7C-BEA5-21B6-42F62B49FDB0}"/>
              </a:ext>
            </a:extLst>
          </p:cNvPr>
          <p:cNvPicPr>
            <a:picLocks noChangeAspect="1"/>
          </p:cNvPicPr>
          <p:nvPr/>
        </p:nvPicPr>
        <p:blipFill>
          <a:blip r:embed="rId3"/>
          <a:srcRect/>
          <a:stretch/>
        </p:blipFill>
        <p:spPr>
          <a:xfrm>
            <a:off x="5491978" y="1879641"/>
            <a:ext cx="5842000" cy="4381500"/>
          </a:xfrm>
          <a:prstGeom prst="rect">
            <a:avLst/>
          </a:prstGeom>
        </p:spPr>
      </p:pic>
    </p:spTree>
    <p:extLst>
      <p:ext uri="{BB962C8B-B14F-4D97-AF65-F5344CB8AC3E}">
        <p14:creationId xmlns:p14="http://schemas.microsoft.com/office/powerpoint/2010/main" val="145332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88182-F6A0-0B17-FECA-70F5DE19C2A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19</a:t>
            </a:fld>
            <a:endParaRPr lang="en-GB" noProof="1"/>
          </a:p>
        </p:txBody>
      </p:sp>
      <p:sp>
        <p:nvSpPr>
          <p:cNvPr id="3" name="Text Placeholder 2">
            <a:extLst>
              <a:ext uri="{FF2B5EF4-FFF2-40B4-BE49-F238E27FC236}">
                <a16:creationId xmlns:a16="http://schemas.microsoft.com/office/drawing/2014/main" id="{1F568E42-336B-AC4A-5795-470265704384}"/>
              </a:ext>
            </a:extLst>
          </p:cNvPr>
          <p:cNvSpPr>
            <a:spLocks noGrp="1"/>
          </p:cNvSpPr>
          <p:nvPr>
            <p:ph type="body" sz="quarter" idx="13"/>
          </p:nvPr>
        </p:nvSpPr>
        <p:spPr/>
        <p:txBody>
          <a:bodyPr/>
          <a:lstStyle/>
          <a:p>
            <a:endParaRPr lang="en-NL"/>
          </a:p>
        </p:txBody>
      </p:sp>
      <p:sp>
        <p:nvSpPr>
          <p:cNvPr id="4" name="Title 3">
            <a:extLst>
              <a:ext uri="{FF2B5EF4-FFF2-40B4-BE49-F238E27FC236}">
                <a16:creationId xmlns:a16="http://schemas.microsoft.com/office/drawing/2014/main" id="{02E8EF20-19F2-1173-42B5-856FF490C3CA}"/>
              </a:ext>
            </a:extLst>
          </p:cNvPr>
          <p:cNvSpPr>
            <a:spLocks noGrp="1"/>
          </p:cNvSpPr>
          <p:nvPr>
            <p:ph type="title"/>
          </p:nvPr>
        </p:nvSpPr>
        <p:spPr/>
        <p:txBody>
          <a:bodyPr/>
          <a:lstStyle/>
          <a:p>
            <a:r>
              <a:rPr lang="en-NL" dirty="0"/>
              <a:t>Organised simulations</a:t>
            </a:r>
          </a:p>
        </p:txBody>
      </p:sp>
      <p:sp>
        <p:nvSpPr>
          <p:cNvPr id="5" name="Text Placeholder 4">
            <a:extLst>
              <a:ext uri="{FF2B5EF4-FFF2-40B4-BE49-F238E27FC236}">
                <a16:creationId xmlns:a16="http://schemas.microsoft.com/office/drawing/2014/main" id="{22997B66-E023-8A69-44D2-ED2E5391EE14}"/>
              </a:ext>
            </a:extLst>
          </p:cNvPr>
          <p:cNvSpPr>
            <a:spLocks noGrp="1"/>
          </p:cNvSpPr>
          <p:nvPr>
            <p:ph type="body" sz="quarter" idx="1002"/>
          </p:nvPr>
        </p:nvSpPr>
        <p:spPr/>
        <p:txBody>
          <a:bodyPr/>
          <a:lstStyle/>
          <a:p>
            <a:endParaRPr lang="en-NL"/>
          </a:p>
        </p:txBody>
      </p:sp>
      <p:pic>
        <p:nvPicPr>
          <p:cNvPr id="7" name="Picture 6">
            <a:extLst>
              <a:ext uri="{FF2B5EF4-FFF2-40B4-BE49-F238E27FC236}">
                <a16:creationId xmlns:a16="http://schemas.microsoft.com/office/drawing/2014/main" id="{A2CE7DE0-40F4-28E0-7C41-F3606DECFBE1}"/>
              </a:ext>
            </a:extLst>
          </p:cNvPr>
          <p:cNvPicPr>
            <a:picLocks noChangeAspect="1"/>
          </p:cNvPicPr>
          <p:nvPr/>
        </p:nvPicPr>
        <p:blipFill>
          <a:blip r:embed="rId2"/>
          <a:stretch>
            <a:fillRect/>
          </a:stretch>
        </p:blipFill>
        <p:spPr>
          <a:xfrm>
            <a:off x="551384" y="1866931"/>
            <a:ext cx="5842000" cy="4381500"/>
          </a:xfrm>
          <a:prstGeom prst="rect">
            <a:avLst/>
          </a:prstGeom>
        </p:spPr>
      </p:pic>
      <p:pic>
        <p:nvPicPr>
          <p:cNvPr id="9" name="Picture 8">
            <a:extLst>
              <a:ext uri="{FF2B5EF4-FFF2-40B4-BE49-F238E27FC236}">
                <a16:creationId xmlns:a16="http://schemas.microsoft.com/office/drawing/2014/main" id="{8A581626-DC7C-BEA5-21B6-42F62B49FDB0}"/>
              </a:ext>
            </a:extLst>
          </p:cNvPr>
          <p:cNvPicPr>
            <a:picLocks noChangeAspect="1"/>
          </p:cNvPicPr>
          <p:nvPr/>
        </p:nvPicPr>
        <p:blipFill>
          <a:blip r:embed="rId3"/>
          <a:srcRect/>
          <a:stretch/>
        </p:blipFill>
        <p:spPr>
          <a:xfrm>
            <a:off x="5491978" y="1879641"/>
            <a:ext cx="5842000" cy="4381500"/>
          </a:xfrm>
          <a:prstGeom prst="rect">
            <a:avLst/>
          </a:prstGeom>
        </p:spPr>
      </p:pic>
    </p:spTree>
    <p:extLst>
      <p:ext uri="{BB962C8B-B14F-4D97-AF65-F5344CB8AC3E}">
        <p14:creationId xmlns:p14="http://schemas.microsoft.com/office/powerpoint/2010/main" val="152653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347DE2-69CF-AF32-D45D-6048350D82FD}"/>
              </a:ext>
            </a:extLst>
          </p:cNvPr>
          <p:cNvPicPr>
            <a:picLocks noChangeAspect="1"/>
          </p:cNvPicPr>
          <p:nvPr/>
        </p:nvPicPr>
        <p:blipFill>
          <a:blip r:embed="rId3">
            <a:alphaModFix/>
          </a:blip>
          <a:stretch>
            <a:fillRect/>
          </a:stretch>
        </p:blipFill>
        <p:spPr>
          <a:xfrm>
            <a:off x="1919536" y="2060848"/>
            <a:ext cx="8496944" cy="4242122"/>
          </a:xfrm>
          <a:prstGeom prst="rect">
            <a:avLst/>
          </a:prstGeom>
        </p:spPr>
      </p:pic>
      <p:sp>
        <p:nvSpPr>
          <p:cNvPr id="2" name="Slide Number Placeholder 1">
            <a:extLst>
              <a:ext uri="{FF2B5EF4-FFF2-40B4-BE49-F238E27FC236}">
                <a16:creationId xmlns:a16="http://schemas.microsoft.com/office/drawing/2014/main" id="{C2C0E124-9581-8290-5E9E-4829BBA7005A}"/>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a:t>
            </a:fld>
            <a:endParaRPr lang="en-GB" noProof="1"/>
          </a:p>
        </p:txBody>
      </p:sp>
      <p:sp>
        <p:nvSpPr>
          <p:cNvPr id="4" name="Title 3">
            <a:extLst>
              <a:ext uri="{FF2B5EF4-FFF2-40B4-BE49-F238E27FC236}">
                <a16:creationId xmlns:a16="http://schemas.microsoft.com/office/drawing/2014/main" id="{206A507F-0BEE-CE33-FBC1-93A0D5C32CC3}"/>
              </a:ext>
            </a:extLst>
          </p:cNvPr>
          <p:cNvSpPr>
            <a:spLocks noGrp="1"/>
          </p:cNvSpPr>
          <p:nvPr>
            <p:ph type="title"/>
          </p:nvPr>
        </p:nvSpPr>
        <p:spPr/>
        <p:txBody>
          <a:bodyPr/>
          <a:lstStyle/>
          <a:p>
            <a:r>
              <a:rPr lang="en-NL" dirty="0"/>
              <a:t>Cosmic Neutrino Background</a:t>
            </a:r>
          </a:p>
        </p:txBody>
      </p:sp>
      <p:sp>
        <p:nvSpPr>
          <p:cNvPr id="5" name="Text Placeholder 4">
            <a:extLst>
              <a:ext uri="{FF2B5EF4-FFF2-40B4-BE49-F238E27FC236}">
                <a16:creationId xmlns:a16="http://schemas.microsoft.com/office/drawing/2014/main" id="{B4492E3C-30D6-7AD3-0D5D-0F872F1A70C1}"/>
              </a:ext>
            </a:extLst>
          </p:cNvPr>
          <p:cNvSpPr>
            <a:spLocks noGrp="1"/>
          </p:cNvSpPr>
          <p:nvPr>
            <p:ph type="body" sz="quarter" idx="1002"/>
          </p:nvPr>
        </p:nvSpPr>
        <p:spPr/>
        <p:txBody>
          <a:bodyPr/>
          <a:lstStyle/>
          <a:p>
            <a:endParaRPr lang="en-NL"/>
          </a:p>
        </p:txBody>
      </p:sp>
    </p:spTree>
    <p:extLst>
      <p:ext uri="{BB962C8B-B14F-4D97-AF65-F5344CB8AC3E}">
        <p14:creationId xmlns:p14="http://schemas.microsoft.com/office/powerpoint/2010/main" val="116467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88182-F6A0-0B17-FECA-70F5DE19C2A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20</a:t>
            </a:fld>
            <a:endParaRPr lang="en-GB" noProof="1"/>
          </a:p>
        </p:txBody>
      </p:sp>
      <p:sp>
        <p:nvSpPr>
          <p:cNvPr id="3" name="Text Placeholder 2">
            <a:extLst>
              <a:ext uri="{FF2B5EF4-FFF2-40B4-BE49-F238E27FC236}">
                <a16:creationId xmlns:a16="http://schemas.microsoft.com/office/drawing/2014/main" id="{1F568E42-336B-AC4A-5795-470265704384}"/>
              </a:ext>
            </a:extLst>
          </p:cNvPr>
          <p:cNvSpPr>
            <a:spLocks noGrp="1"/>
          </p:cNvSpPr>
          <p:nvPr>
            <p:ph type="body" sz="quarter" idx="13"/>
          </p:nvPr>
        </p:nvSpPr>
        <p:spPr/>
        <p:txBody>
          <a:bodyPr/>
          <a:lstStyle/>
          <a:p>
            <a:endParaRPr lang="en-NL"/>
          </a:p>
        </p:txBody>
      </p:sp>
      <p:sp>
        <p:nvSpPr>
          <p:cNvPr id="4" name="Title 3">
            <a:extLst>
              <a:ext uri="{FF2B5EF4-FFF2-40B4-BE49-F238E27FC236}">
                <a16:creationId xmlns:a16="http://schemas.microsoft.com/office/drawing/2014/main" id="{02E8EF20-19F2-1173-42B5-856FF490C3CA}"/>
              </a:ext>
            </a:extLst>
          </p:cNvPr>
          <p:cNvSpPr>
            <a:spLocks noGrp="1"/>
          </p:cNvSpPr>
          <p:nvPr>
            <p:ph type="title"/>
          </p:nvPr>
        </p:nvSpPr>
        <p:spPr/>
        <p:txBody>
          <a:bodyPr/>
          <a:lstStyle/>
          <a:p>
            <a:r>
              <a:rPr lang="en-NL" dirty="0"/>
              <a:t>Organised simulations</a:t>
            </a:r>
          </a:p>
        </p:txBody>
      </p:sp>
      <p:sp>
        <p:nvSpPr>
          <p:cNvPr id="5" name="Text Placeholder 4">
            <a:extLst>
              <a:ext uri="{FF2B5EF4-FFF2-40B4-BE49-F238E27FC236}">
                <a16:creationId xmlns:a16="http://schemas.microsoft.com/office/drawing/2014/main" id="{22997B66-E023-8A69-44D2-ED2E5391EE14}"/>
              </a:ext>
            </a:extLst>
          </p:cNvPr>
          <p:cNvSpPr>
            <a:spLocks noGrp="1"/>
          </p:cNvSpPr>
          <p:nvPr>
            <p:ph type="body" sz="quarter" idx="1002"/>
          </p:nvPr>
        </p:nvSpPr>
        <p:spPr/>
        <p:txBody>
          <a:bodyPr/>
          <a:lstStyle/>
          <a:p>
            <a:endParaRPr lang="en-NL"/>
          </a:p>
        </p:txBody>
      </p:sp>
      <p:pic>
        <p:nvPicPr>
          <p:cNvPr id="7" name="Picture 6">
            <a:extLst>
              <a:ext uri="{FF2B5EF4-FFF2-40B4-BE49-F238E27FC236}">
                <a16:creationId xmlns:a16="http://schemas.microsoft.com/office/drawing/2014/main" id="{A2CE7DE0-40F4-28E0-7C41-F3606DECFBE1}"/>
              </a:ext>
            </a:extLst>
          </p:cNvPr>
          <p:cNvPicPr>
            <a:picLocks noChangeAspect="1"/>
          </p:cNvPicPr>
          <p:nvPr/>
        </p:nvPicPr>
        <p:blipFill>
          <a:blip r:embed="rId2"/>
          <a:stretch>
            <a:fillRect/>
          </a:stretch>
        </p:blipFill>
        <p:spPr>
          <a:xfrm>
            <a:off x="551384" y="1866931"/>
            <a:ext cx="5842000" cy="4381500"/>
          </a:xfrm>
          <a:prstGeom prst="rect">
            <a:avLst/>
          </a:prstGeom>
        </p:spPr>
      </p:pic>
      <p:pic>
        <p:nvPicPr>
          <p:cNvPr id="9" name="Picture 8">
            <a:extLst>
              <a:ext uri="{FF2B5EF4-FFF2-40B4-BE49-F238E27FC236}">
                <a16:creationId xmlns:a16="http://schemas.microsoft.com/office/drawing/2014/main" id="{8A581626-DC7C-BEA5-21B6-42F62B49FDB0}"/>
              </a:ext>
            </a:extLst>
          </p:cNvPr>
          <p:cNvPicPr>
            <a:picLocks noChangeAspect="1"/>
          </p:cNvPicPr>
          <p:nvPr/>
        </p:nvPicPr>
        <p:blipFill>
          <a:blip r:embed="rId3"/>
          <a:srcRect/>
          <a:stretch/>
        </p:blipFill>
        <p:spPr>
          <a:xfrm>
            <a:off x="5491978" y="1879641"/>
            <a:ext cx="5842000" cy="4381500"/>
          </a:xfrm>
          <a:prstGeom prst="rect">
            <a:avLst/>
          </a:prstGeom>
        </p:spPr>
      </p:pic>
    </p:spTree>
    <p:extLst>
      <p:ext uri="{BB962C8B-B14F-4D97-AF65-F5344CB8AC3E}">
        <p14:creationId xmlns:p14="http://schemas.microsoft.com/office/powerpoint/2010/main" val="249118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88182-F6A0-0B17-FECA-70F5DE19C2A3}"/>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21</a:t>
            </a:fld>
            <a:endParaRPr lang="en-GB" noProof="1"/>
          </a:p>
        </p:txBody>
      </p:sp>
      <p:sp>
        <p:nvSpPr>
          <p:cNvPr id="3" name="Text Placeholder 2">
            <a:extLst>
              <a:ext uri="{FF2B5EF4-FFF2-40B4-BE49-F238E27FC236}">
                <a16:creationId xmlns:a16="http://schemas.microsoft.com/office/drawing/2014/main" id="{1F568E42-336B-AC4A-5795-470265704384}"/>
              </a:ext>
            </a:extLst>
          </p:cNvPr>
          <p:cNvSpPr>
            <a:spLocks noGrp="1"/>
          </p:cNvSpPr>
          <p:nvPr>
            <p:ph type="body" sz="quarter" idx="13"/>
          </p:nvPr>
        </p:nvSpPr>
        <p:spPr/>
        <p:txBody>
          <a:bodyPr/>
          <a:lstStyle/>
          <a:p>
            <a:endParaRPr lang="en-NL"/>
          </a:p>
        </p:txBody>
      </p:sp>
      <p:sp>
        <p:nvSpPr>
          <p:cNvPr id="4" name="Title 3">
            <a:extLst>
              <a:ext uri="{FF2B5EF4-FFF2-40B4-BE49-F238E27FC236}">
                <a16:creationId xmlns:a16="http://schemas.microsoft.com/office/drawing/2014/main" id="{02E8EF20-19F2-1173-42B5-856FF490C3CA}"/>
              </a:ext>
            </a:extLst>
          </p:cNvPr>
          <p:cNvSpPr>
            <a:spLocks noGrp="1"/>
          </p:cNvSpPr>
          <p:nvPr>
            <p:ph type="title"/>
          </p:nvPr>
        </p:nvSpPr>
        <p:spPr/>
        <p:txBody>
          <a:bodyPr/>
          <a:lstStyle/>
          <a:p>
            <a:r>
              <a:rPr lang="en-NL" dirty="0"/>
              <a:t>Organised simulations</a:t>
            </a:r>
          </a:p>
        </p:txBody>
      </p:sp>
      <p:sp>
        <p:nvSpPr>
          <p:cNvPr id="5" name="Text Placeholder 4">
            <a:extLst>
              <a:ext uri="{FF2B5EF4-FFF2-40B4-BE49-F238E27FC236}">
                <a16:creationId xmlns:a16="http://schemas.microsoft.com/office/drawing/2014/main" id="{22997B66-E023-8A69-44D2-ED2E5391EE14}"/>
              </a:ext>
            </a:extLst>
          </p:cNvPr>
          <p:cNvSpPr>
            <a:spLocks noGrp="1"/>
          </p:cNvSpPr>
          <p:nvPr>
            <p:ph type="body" sz="quarter" idx="1002"/>
          </p:nvPr>
        </p:nvSpPr>
        <p:spPr/>
        <p:txBody>
          <a:bodyPr/>
          <a:lstStyle/>
          <a:p>
            <a:endParaRPr lang="en-NL"/>
          </a:p>
        </p:txBody>
      </p:sp>
      <p:pic>
        <p:nvPicPr>
          <p:cNvPr id="7" name="Picture 6">
            <a:extLst>
              <a:ext uri="{FF2B5EF4-FFF2-40B4-BE49-F238E27FC236}">
                <a16:creationId xmlns:a16="http://schemas.microsoft.com/office/drawing/2014/main" id="{A2CE7DE0-40F4-28E0-7C41-F3606DECFBE1}"/>
              </a:ext>
            </a:extLst>
          </p:cNvPr>
          <p:cNvPicPr>
            <a:picLocks noChangeAspect="1"/>
          </p:cNvPicPr>
          <p:nvPr/>
        </p:nvPicPr>
        <p:blipFill>
          <a:blip r:embed="rId2"/>
          <a:stretch>
            <a:fillRect/>
          </a:stretch>
        </p:blipFill>
        <p:spPr>
          <a:xfrm>
            <a:off x="551384" y="1866931"/>
            <a:ext cx="5842000" cy="4381500"/>
          </a:xfrm>
          <a:prstGeom prst="rect">
            <a:avLst/>
          </a:prstGeom>
        </p:spPr>
      </p:pic>
      <p:pic>
        <p:nvPicPr>
          <p:cNvPr id="9" name="Picture 8">
            <a:extLst>
              <a:ext uri="{FF2B5EF4-FFF2-40B4-BE49-F238E27FC236}">
                <a16:creationId xmlns:a16="http://schemas.microsoft.com/office/drawing/2014/main" id="{8A581626-DC7C-BEA5-21B6-42F62B49FDB0}"/>
              </a:ext>
            </a:extLst>
          </p:cNvPr>
          <p:cNvPicPr>
            <a:picLocks noChangeAspect="1"/>
          </p:cNvPicPr>
          <p:nvPr/>
        </p:nvPicPr>
        <p:blipFill>
          <a:blip r:embed="rId3"/>
          <a:stretch>
            <a:fillRect/>
          </a:stretch>
        </p:blipFill>
        <p:spPr>
          <a:xfrm>
            <a:off x="5491978" y="1879641"/>
            <a:ext cx="5842000" cy="4381500"/>
          </a:xfrm>
          <a:prstGeom prst="rect">
            <a:avLst/>
          </a:prstGeom>
        </p:spPr>
      </p:pic>
    </p:spTree>
    <p:extLst>
      <p:ext uri="{BB962C8B-B14F-4D97-AF65-F5344CB8AC3E}">
        <p14:creationId xmlns:p14="http://schemas.microsoft.com/office/powerpoint/2010/main" val="224379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3C4BA-3FBC-CF4E-7FDD-8ED9381BC422}"/>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3</a:t>
            </a:fld>
            <a:endParaRPr lang="en-GB" noProof="1"/>
          </a:p>
        </p:txBody>
      </p:sp>
      <p:sp>
        <p:nvSpPr>
          <p:cNvPr id="3" name="Text Placeholder 2">
            <a:extLst>
              <a:ext uri="{FF2B5EF4-FFF2-40B4-BE49-F238E27FC236}">
                <a16:creationId xmlns:a16="http://schemas.microsoft.com/office/drawing/2014/main" id="{23F5626B-35D0-6B92-151F-3B9AC11BADF9}"/>
              </a:ext>
            </a:extLst>
          </p:cNvPr>
          <p:cNvSpPr>
            <a:spLocks noGrp="1"/>
          </p:cNvSpPr>
          <p:nvPr>
            <p:ph type="body" sz="quarter" idx="13"/>
          </p:nvPr>
        </p:nvSpPr>
        <p:spPr/>
        <p:txBody>
          <a:bodyPr/>
          <a:lstStyle/>
          <a:p>
            <a:endParaRPr lang="en-NL" dirty="0"/>
          </a:p>
        </p:txBody>
      </p:sp>
      <p:sp>
        <p:nvSpPr>
          <p:cNvPr id="4" name="Title 3">
            <a:extLst>
              <a:ext uri="{FF2B5EF4-FFF2-40B4-BE49-F238E27FC236}">
                <a16:creationId xmlns:a16="http://schemas.microsoft.com/office/drawing/2014/main" id="{FB5E3A95-AC4B-6F37-5D0F-A44ADB83E63F}"/>
              </a:ext>
            </a:extLst>
          </p:cNvPr>
          <p:cNvSpPr>
            <a:spLocks noGrp="1"/>
          </p:cNvSpPr>
          <p:nvPr>
            <p:ph type="title"/>
          </p:nvPr>
        </p:nvSpPr>
        <p:spPr/>
        <p:txBody>
          <a:bodyPr/>
          <a:lstStyle/>
          <a:p>
            <a:r>
              <a:rPr lang="en-NL" dirty="0"/>
              <a:t>Neutrino capture</a:t>
            </a:r>
          </a:p>
        </p:txBody>
      </p:sp>
      <p:sp>
        <p:nvSpPr>
          <p:cNvPr id="5" name="Text Placeholder 4">
            <a:extLst>
              <a:ext uri="{FF2B5EF4-FFF2-40B4-BE49-F238E27FC236}">
                <a16:creationId xmlns:a16="http://schemas.microsoft.com/office/drawing/2014/main" id="{BC327C0C-65B6-2520-0D09-BD72F8BF0E1D}"/>
              </a:ext>
            </a:extLst>
          </p:cNvPr>
          <p:cNvSpPr>
            <a:spLocks noGrp="1"/>
          </p:cNvSpPr>
          <p:nvPr>
            <p:ph type="body" sz="quarter" idx="1002"/>
          </p:nvPr>
        </p:nvSpPr>
        <p:spPr/>
        <p:txBody>
          <a:bodyPr/>
          <a:lstStyle/>
          <a:p>
            <a:endParaRPr lang="en-NL"/>
          </a:p>
        </p:txBody>
      </p:sp>
      <p:pic>
        <p:nvPicPr>
          <p:cNvPr id="6" name="Picture 4">
            <a:extLst>
              <a:ext uri="{FF2B5EF4-FFF2-40B4-BE49-F238E27FC236}">
                <a16:creationId xmlns:a16="http://schemas.microsoft.com/office/drawing/2014/main" id="{17EACA4E-6C87-887B-93D3-E749DFC0E0E3}"/>
              </a:ext>
            </a:extLst>
          </p:cNvPr>
          <p:cNvPicPr>
            <a:picLocks noChangeAspect="1" noChangeArrowheads="1"/>
          </p:cNvPicPr>
          <p:nvPr/>
        </p:nvPicPr>
        <p:blipFill rotWithShape="1">
          <a:blip r:embed="rId2"/>
          <a:srcRect t="1294" r="866" b="3054"/>
          <a:stretch/>
        </p:blipFill>
        <p:spPr bwMode="auto">
          <a:xfrm>
            <a:off x="1199455" y="2467086"/>
            <a:ext cx="4105291" cy="2952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7D55E5-E205-FBBA-6B9C-D4D2FD08AD44}"/>
              </a:ext>
            </a:extLst>
          </p:cNvPr>
          <p:cNvPicPr>
            <a:picLocks noChangeAspect="1"/>
          </p:cNvPicPr>
          <p:nvPr/>
        </p:nvPicPr>
        <p:blipFill>
          <a:blip r:embed="rId3"/>
          <a:srcRect/>
          <a:stretch/>
        </p:blipFill>
        <p:spPr>
          <a:xfrm>
            <a:off x="6992698" y="2341461"/>
            <a:ext cx="4181590" cy="2952328"/>
          </a:xfrm>
          <a:prstGeom prst="rect">
            <a:avLst/>
          </a:prstGeom>
        </p:spPr>
      </p:pic>
    </p:spTree>
    <p:extLst>
      <p:ext uri="{BB962C8B-B14F-4D97-AF65-F5344CB8AC3E}">
        <p14:creationId xmlns:p14="http://schemas.microsoft.com/office/powerpoint/2010/main" val="266679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344EC-F4C6-C9A5-CDA4-46A96B1B6435}"/>
              </a:ext>
            </a:extLst>
          </p:cNvPr>
          <p:cNvSpPr>
            <a:spLocks noGrp="1"/>
          </p:cNvSpPr>
          <p:nvPr>
            <p:ph type="title"/>
          </p:nvPr>
        </p:nvSpPr>
        <p:spPr/>
        <p:txBody>
          <a:bodyPr/>
          <a:lstStyle/>
          <a:p>
            <a:r>
              <a:rPr lang="en-NL" dirty="0"/>
              <a:t>Neutrino capture</a:t>
            </a:r>
          </a:p>
        </p:txBody>
      </p:sp>
      <p:sp>
        <p:nvSpPr>
          <p:cNvPr id="4" name="Text Placeholder 3">
            <a:extLst>
              <a:ext uri="{FF2B5EF4-FFF2-40B4-BE49-F238E27FC236}">
                <a16:creationId xmlns:a16="http://schemas.microsoft.com/office/drawing/2014/main" id="{C1668A28-9DB2-F705-152A-68A32FE02CE9}"/>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B6F7E514-8A0B-6B96-F5AA-A686F3750EC6}"/>
              </a:ext>
            </a:extLst>
          </p:cNvPr>
          <p:cNvPicPr>
            <a:picLocks noChangeAspect="1"/>
          </p:cNvPicPr>
          <p:nvPr/>
        </p:nvPicPr>
        <p:blipFill rotWithShape="1">
          <a:blip r:embed="rId2"/>
          <a:srcRect t="291" r="575" b="-2382"/>
          <a:stretch/>
        </p:blipFill>
        <p:spPr>
          <a:xfrm>
            <a:off x="1242615" y="1698378"/>
            <a:ext cx="6912768" cy="4790990"/>
          </a:xfrm>
          <a:prstGeom prst="rect">
            <a:avLst/>
          </a:prstGeom>
        </p:spPr>
      </p:pic>
      <p:pic>
        <p:nvPicPr>
          <p:cNvPr id="7" name="Picture 6">
            <a:extLst>
              <a:ext uri="{FF2B5EF4-FFF2-40B4-BE49-F238E27FC236}">
                <a16:creationId xmlns:a16="http://schemas.microsoft.com/office/drawing/2014/main" id="{F674F03D-0647-5657-8A1C-568B5C75D7B2}"/>
              </a:ext>
            </a:extLst>
          </p:cNvPr>
          <p:cNvPicPr>
            <a:picLocks noChangeAspect="1"/>
          </p:cNvPicPr>
          <p:nvPr/>
        </p:nvPicPr>
        <p:blipFill>
          <a:blip r:embed="rId3"/>
          <a:srcRect/>
          <a:stretch/>
        </p:blipFill>
        <p:spPr>
          <a:xfrm>
            <a:off x="8209042" y="2929988"/>
            <a:ext cx="3296985" cy="2327770"/>
          </a:xfrm>
          <a:prstGeom prst="rect">
            <a:avLst/>
          </a:prstGeom>
        </p:spPr>
      </p:pic>
      <p:sp>
        <p:nvSpPr>
          <p:cNvPr id="2" name="Slide Number Placeholder 1">
            <a:extLst>
              <a:ext uri="{FF2B5EF4-FFF2-40B4-BE49-F238E27FC236}">
                <a16:creationId xmlns:a16="http://schemas.microsoft.com/office/drawing/2014/main" id="{8E9BF39F-2A01-C1AF-6011-F4C8DAD4989C}"/>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4</a:t>
            </a:fld>
            <a:endParaRPr lang="en-GB" noProof="1"/>
          </a:p>
        </p:txBody>
      </p:sp>
    </p:spTree>
    <p:extLst>
      <p:ext uri="{BB962C8B-B14F-4D97-AF65-F5344CB8AC3E}">
        <p14:creationId xmlns:p14="http://schemas.microsoft.com/office/powerpoint/2010/main" val="375569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009F1-9DDF-512C-A671-59E2C96E8DD3}"/>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D8458BE7-FD21-0A19-ED67-284500DAD603}"/>
              </a:ext>
            </a:extLst>
          </p:cNvPr>
          <p:cNvSpPr>
            <a:spLocks noGrp="1"/>
          </p:cNvSpPr>
          <p:nvPr>
            <p:ph type="title"/>
          </p:nvPr>
        </p:nvSpPr>
        <p:spPr/>
        <p:txBody>
          <a:bodyPr/>
          <a:lstStyle/>
          <a:p>
            <a:r>
              <a:rPr lang="en-NL" dirty="0"/>
              <a:t>The experiment</a:t>
            </a:r>
          </a:p>
        </p:txBody>
      </p:sp>
      <p:sp>
        <p:nvSpPr>
          <p:cNvPr id="4" name="Text Placeholder 3">
            <a:extLst>
              <a:ext uri="{FF2B5EF4-FFF2-40B4-BE49-F238E27FC236}">
                <a16:creationId xmlns:a16="http://schemas.microsoft.com/office/drawing/2014/main" id="{275DC568-8B4D-1B27-B1AA-C29F859B466A}"/>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EB17FF0F-670C-14F4-36A9-0A2498DEB0F6}"/>
              </a:ext>
            </a:extLst>
          </p:cNvPr>
          <p:cNvPicPr>
            <a:picLocks noChangeAspect="1"/>
          </p:cNvPicPr>
          <p:nvPr/>
        </p:nvPicPr>
        <p:blipFill rotWithShape="1">
          <a:blip r:embed="rId2"/>
          <a:srcRect r="610" b="1822"/>
          <a:stretch/>
        </p:blipFill>
        <p:spPr>
          <a:xfrm>
            <a:off x="227348" y="1701369"/>
            <a:ext cx="11737304" cy="4547062"/>
          </a:xfrm>
          <a:prstGeom prst="rect">
            <a:avLst/>
          </a:prstGeom>
        </p:spPr>
      </p:pic>
      <p:sp>
        <p:nvSpPr>
          <p:cNvPr id="5" name="Slide Number Placeholder 4">
            <a:extLst>
              <a:ext uri="{FF2B5EF4-FFF2-40B4-BE49-F238E27FC236}">
                <a16:creationId xmlns:a16="http://schemas.microsoft.com/office/drawing/2014/main" id="{9BDF7457-BEAA-3099-D2D4-04E3EDB6660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5</a:t>
            </a:fld>
            <a:endParaRPr lang="en-GB" noProof="1"/>
          </a:p>
        </p:txBody>
      </p:sp>
      <p:sp>
        <p:nvSpPr>
          <p:cNvPr id="9" name="Rectangle 8">
            <a:extLst>
              <a:ext uri="{FF2B5EF4-FFF2-40B4-BE49-F238E27FC236}">
                <a16:creationId xmlns:a16="http://schemas.microsoft.com/office/drawing/2014/main" id="{55465BD3-22B6-1E91-F0E6-0BE5836F9E56}"/>
              </a:ext>
            </a:extLst>
          </p:cNvPr>
          <p:cNvSpPr/>
          <p:nvPr/>
        </p:nvSpPr>
        <p:spPr>
          <a:xfrm>
            <a:off x="3085500" y="1916832"/>
            <a:ext cx="9120336" cy="433159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t>Nij</a:t>
            </a:r>
          </a:p>
        </p:txBody>
      </p:sp>
      <p:sp>
        <p:nvSpPr>
          <p:cNvPr id="10" name="Rectangle 9">
            <a:extLst>
              <a:ext uri="{FF2B5EF4-FFF2-40B4-BE49-F238E27FC236}">
                <a16:creationId xmlns:a16="http://schemas.microsoft.com/office/drawing/2014/main" id="{C0709FED-A2F8-10B6-4941-A3ABF82FC95A}"/>
              </a:ext>
            </a:extLst>
          </p:cNvPr>
          <p:cNvSpPr/>
          <p:nvPr/>
        </p:nvSpPr>
        <p:spPr>
          <a:xfrm>
            <a:off x="876692" y="5301208"/>
            <a:ext cx="11267980" cy="100811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80020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009F1-9DDF-512C-A671-59E2C96E8DD3}"/>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D8458BE7-FD21-0A19-ED67-284500DAD603}"/>
              </a:ext>
            </a:extLst>
          </p:cNvPr>
          <p:cNvSpPr>
            <a:spLocks noGrp="1"/>
          </p:cNvSpPr>
          <p:nvPr>
            <p:ph type="title"/>
          </p:nvPr>
        </p:nvSpPr>
        <p:spPr/>
        <p:txBody>
          <a:bodyPr/>
          <a:lstStyle/>
          <a:p>
            <a:r>
              <a:rPr lang="en-NL" dirty="0"/>
              <a:t>The experiment</a:t>
            </a:r>
          </a:p>
        </p:txBody>
      </p:sp>
      <p:sp>
        <p:nvSpPr>
          <p:cNvPr id="4" name="Text Placeholder 3">
            <a:extLst>
              <a:ext uri="{FF2B5EF4-FFF2-40B4-BE49-F238E27FC236}">
                <a16:creationId xmlns:a16="http://schemas.microsoft.com/office/drawing/2014/main" id="{275DC568-8B4D-1B27-B1AA-C29F859B466A}"/>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EB17FF0F-670C-14F4-36A9-0A2498DEB0F6}"/>
              </a:ext>
            </a:extLst>
          </p:cNvPr>
          <p:cNvPicPr>
            <a:picLocks noChangeAspect="1"/>
          </p:cNvPicPr>
          <p:nvPr/>
        </p:nvPicPr>
        <p:blipFill rotWithShape="1">
          <a:blip r:embed="rId3"/>
          <a:srcRect r="610" b="1822"/>
          <a:stretch/>
        </p:blipFill>
        <p:spPr>
          <a:xfrm>
            <a:off x="227348" y="1701369"/>
            <a:ext cx="11737304" cy="4547062"/>
          </a:xfrm>
          <a:prstGeom prst="rect">
            <a:avLst/>
          </a:prstGeom>
        </p:spPr>
      </p:pic>
      <p:sp>
        <p:nvSpPr>
          <p:cNvPr id="5" name="Slide Number Placeholder 4">
            <a:extLst>
              <a:ext uri="{FF2B5EF4-FFF2-40B4-BE49-F238E27FC236}">
                <a16:creationId xmlns:a16="http://schemas.microsoft.com/office/drawing/2014/main" id="{9BDF7457-BEAA-3099-D2D4-04E3EDB6660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6</a:t>
            </a:fld>
            <a:endParaRPr lang="en-GB" noProof="1"/>
          </a:p>
        </p:txBody>
      </p:sp>
      <p:sp>
        <p:nvSpPr>
          <p:cNvPr id="7" name="Rectangle 6">
            <a:extLst>
              <a:ext uri="{FF2B5EF4-FFF2-40B4-BE49-F238E27FC236}">
                <a16:creationId xmlns:a16="http://schemas.microsoft.com/office/drawing/2014/main" id="{014C92D2-3AA0-1BFC-27E1-F53945D3991D}"/>
              </a:ext>
            </a:extLst>
          </p:cNvPr>
          <p:cNvSpPr/>
          <p:nvPr/>
        </p:nvSpPr>
        <p:spPr>
          <a:xfrm>
            <a:off x="876692" y="5301208"/>
            <a:ext cx="11267980" cy="100811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FC96E5BF-D0C5-F24B-23DA-D668DE770ABD}"/>
              </a:ext>
            </a:extLst>
          </p:cNvPr>
          <p:cNvSpPr/>
          <p:nvPr/>
        </p:nvSpPr>
        <p:spPr>
          <a:xfrm>
            <a:off x="5447928" y="1844824"/>
            <a:ext cx="6192688" cy="367240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79020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009F1-9DDF-512C-A671-59E2C96E8DD3}"/>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D8458BE7-FD21-0A19-ED67-284500DAD603}"/>
              </a:ext>
            </a:extLst>
          </p:cNvPr>
          <p:cNvSpPr>
            <a:spLocks noGrp="1"/>
          </p:cNvSpPr>
          <p:nvPr>
            <p:ph type="title"/>
          </p:nvPr>
        </p:nvSpPr>
        <p:spPr/>
        <p:txBody>
          <a:bodyPr/>
          <a:lstStyle/>
          <a:p>
            <a:r>
              <a:rPr lang="en-NL" dirty="0"/>
              <a:t>The experiment</a:t>
            </a:r>
          </a:p>
        </p:txBody>
      </p:sp>
      <p:sp>
        <p:nvSpPr>
          <p:cNvPr id="4" name="Text Placeholder 3">
            <a:extLst>
              <a:ext uri="{FF2B5EF4-FFF2-40B4-BE49-F238E27FC236}">
                <a16:creationId xmlns:a16="http://schemas.microsoft.com/office/drawing/2014/main" id="{275DC568-8B4D-1B27-B1AA-C29F859B466A}"/>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EB17FF0F-670C-14F4-36A9-0A2498DEB0F6}"/>
              </a:ext>
            </a:extLst>
          </p:cNvPr>
          <p:cNvPicPr>
            <a:picLocks noChangeAspect="1"/>
          </p:cNvPicPr>
          <p:nvPr/>
        </p:nvPicPr>
        <p:blipFill rotWithShape="1">
          <a:blip r:embed="rId2"/>
          <a:srcRect r="610" b="1822"/>
          <a:stretch/>
        </p:blipFill>
        <p:spPr>
          <a:xfrm>
            <a:off x="227348" y="1701369"/>
            <a:ext cx="11737304" cy="4547062"/>
          </a:xfrm>
          <a:prstGeom prst="rect">
            <a:avLst/>
          </a:prstGeom>
        </p:spPr>
      </p:pic>
      <p:sp>
        <p:nvSpPr>
          <p:cNvPr id="5" name="Slide Number Placeholder 4">
            <a:extLst>
              <a:ext uri="{FF2B5EF4-FFF2-40B4-BE49-F238E27FC236}">
                <a16:creationId xmlns:a16="http://schemas.microsoft.com/office/drawing/2014/main" id="{9BDF7457-BEAA-3099-D2D4-04E3EDB6660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7</a:t>
            </a:fld>
            <a:endParaRPr lang="en-GB" noProof="1"/>
          </a:p>
        </p:txBody>
      </p:sp>
      <p:sp>
        <p:nvSpPr>
          <p:cNvPr id="7" name="Rectangle 6">
            <a:extLst>
              <a:ext uri="{FF2B5EF4-FFF2-40B4-BE49-F238E27FC236}">
                <a16:creationId xmlns:a16="http://schemas.microsoft.com/office/drawing/2014/main" id="{60B24798-23AA-CB33-8AE1-D41EF3CFD76C}"/>
              </a:ext>
            </a:extLst>
          </p:cNvPr>
          <p:cNvSpPr/>
          <p:nvPr/>
        </p:nvSpPr>
        <p:spPr>
          <a:xfrm>
            <a:off x="876692" y="5301208"/>
            <a:ext cx="11267980" cy="100811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9E3DDABA-5C1B-F6D6-7B99-5360367BF8E9}"/>
              </a:ext>
            </a:extLst>
          </p:cNvPr>
          <p:cNvSpPr/>
          <p:nvPr/>
        </p:nvSpPr>
        <p:spPr>
          <a:xfrm>
            <a:off x="9912424" y="1831461"/>
            <a:ext cx="2052228" cy="463025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39393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009F1-9DDF-512C-A671-59E2C96E8DD3}"/>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D8458BE7-FD21-0A19-ED67-284500DAD603}"/>
              </a:ext>
            </a:extLst>
          </p:cNvPr>
          <p:cNvSpPr>
            <a:spLocks noGrp="1"/>
          </p:cNvSpPr>
          <p:nvPr>
            <p:ph type="title"/>
          </p:nvPr>
        </p:nvSpPr>
        <p:spPr/>
        <p:txBody>
          <a:bodyPr/>
          <a:lstStyle/>
          <a:p>
            <a:r>
              <a:rPr lang="en-NL" dirty="0"/>
              <a:t>The experiment</a:t>
            </a:r>
          </a:p>
        </p:txBody>
      </p:sp>
      <p:sp>
        <p:nvSpPr>
          <p:cNvPr id="4" name="Text Placeholder 3">
            <a:extLst>
              <a:ext uri="{FF2B5EF4-FFF2-40B4-BE49-F238E27FC236}">
                <a16:creationId xmlns:a16="http://schemas.microsoft.com/office/drawing/2014/main" id="{275DC568-8B4D-1B27-B1AA-C29F859B466A}"/>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EB17FF0F-670C-14F4-36A9-0A2498DEB0F6}"/>
              </a:ext>
            </a:extLst>
          </p:cNvPr>
          <p:cNvPicPr>
            <a:picLocks noChangeAspect="1"/>
          </p:cNvPicPr>
          <p:nvPr/>
        </p:nvPicPr>
        <p:blipFill rotWithShape="1">
          <a:blip r:embed="rId2"/>
          <a:srcRect r="610" b="1822"/>
          <a:stretch/>
        </p:blipFill>
        <p:spPr>
          <a:xfrm>
            <a:off x="227348" y="1701369"/>
            <a:ext cx="11737304" cy="4547062"/>
          </a:xfrm>
          <a:prstGeom prst="rect">
            <a:avLst/>
          </a:prstGeom>
        </p:spPr>
      </p:pic>
      <p:sp>
        <p:nvSpPr>
          <p:cNvPr id="5" name="Slide Number Placeholder 4">
            <a:extLst>
              <a:ext uri="{FF2B5EF4-FFF2-40B4-BE49-F238E27FC236}">
                <a16:creationId xmlns:a16="http://schemas.microsoft.com/office/drawing/2014/main" id="{9BDF7457-BEAA-3099-D2D4-04E3EDB66609}"/>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8</a:t>
            </a:fld>
            <a:endParaRPr lang="en-GB" noProof="1"/>
          </a:p>
        </p:txBody>
      </p:sp>
    </p:spTree>
    <p:extLst>
      <p:ext uri="{BB962C8B-B14F-4D97-AF65-F5344CB8AC3E}">
        <p14:creationId xmlns:p14="http://schemas.microsoft.com/office/powerpoint/2010/main" val="145210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13951-C9B9-B366-3C09-CFE6E7F2BB13}"/>
              </a:ext>
            </a:extLst>
          </p:cNvPr>
          <p:cNvSpPr>
            <a:spLocks noGrp="1"/>
          </p:cNvSpPr>
          <p:nvPr>
            <p:ph type="body" sz="quarter" idx="13"/>
          </p:nvPr>
        </p:nvSpPr>
        <p:spPr/>
        <p:txBody>
          <a:bodyPr/>
          <a:lstStyle/>
          <a:p>
            <a:pPr marL="285750" indent="-285750">
              <a:buFont typeface="Arial" panose="020B0604020202020204" pitchFamily="34" charset="0"/>
              <a:buChar char="•"/>
            </a:pPr>
            <a:r>
              <a:rPr lang="en-NL" sz="2000" dirty="0"/>
              <a:t>Tritium on graphene</a:t>
            </a:r>
          </a:p>
          <a:p>
            <a:endParaRPr lang="en-NL" dirty="0"/>
          </a:p>
        </p:txBody>
      </p:sp>
      <p:sp>
        <p:nvSpPr>
          <p:cNvPr id="3" name="Title 2">
            <a:extLst>
              <a:ext uri="{FF2B5EF4-FFF2-40B4-BE49-F238E27FC236}">
                <a16:creationId xmlns:a16="http://schemas.microsoft.com/office/drawing/2014/main" id="{D7E3D299-3966-95E1-CB9B-AE2D9A8567BD}"/>
              </a:ext>
            </a:extLst>
          </p:cNvPr>
          <p:cNvSpPr>
            <a:spLocks noGrp="1"/>
          </p:cNvSpPr>
          <p:nvPr>
            <p:ph type="title"/>
          </p:nvPr>
        </p:nvSpPr>
        <p:spPr/>
        <p:txBody>
          <a:bodyPr/>
          <a:lstStyle/>
          <a:p>
            <a:r>
              <a:rPr lang="en-NL" dirty="0"/>
              <a:t>The target</a:t>
            </a:r>
          </a:p>
        </p:txBody>
      </p:sp>
      <p:sp>
        <p:nvSpPr>
          <p:cNvPr id="4" name="Text Placeholder 3">
            <a:extLst>
              <a:ext uri="{FF2B5EF4-FFF2-40B4-BE49-F238E27FC236}">
                <a16:creationId xmlns:a16="http://schemas.microsoft.com/office/drawing/2014/main" id="{9EF853CE-683A-3759-D26F-E2E29AA8B134}"/>
              </a:ext>
            </a:extLst>
          </p:cNvPr>
          <p:cNvSpPr>
            <a:spLocks noGrp="1"/>
          </p:cNvSpPr>
          <p:nvPr>
            <p:ph type="body" sz="quarter" idx="1002"/>
          </p:nvPr>
        </p:nvSpPr>
        <p:spPr/>
        <p:txBody>
          <a:bodyPr/>
          <a:lstStyle/>
          <a:p>
            <a:endParaRPr lang="en-NL"/>
          </a:p>
        </p:txBody>
      </p:sp>
      <p:pic>
        <p:nvPicPr>
          <p:cNvPr id="5" name="Picture 2" descr="Figure 1">
            <a:extLst>
              <a:ext uri="{FF2B5EF4-FFF2-40B4-BE49-F238E27FC236}">
                <a16:creationId xmlns:a16="http://schemas.microsoft.com/office/drawing/2014/main" id="{00A4DAD0-70A6-AA3F-7F3A-D99375594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118" y="1872778"/>
            <a:ext cx="3854321" cy="285990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3B6D2BAE-750C-3CA5-7AD0-E62295E53A7D}"/>
              </a:ext>
            </a:extLst>
          </p:cNvPr>
          <p:cNvSpPr>
            <a:spLocks noGrp="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9</a:t>
            </a:fld>
            <a:endParaRPr lang="en-GB" noProof="1"/>
          </a:p>
        </p:txBody>
      </p:sp>
    </p:spTree>
    <p:extLst>
      <p:ext uri="{BB962C8B-B14F-4D97-AF65-F5344CB8AC3E}">
        <p14:creationId xmlns:p14="http://schemas.microsoft.com/office/powerpoint/2010/main" val="3770381198"/>
      </p:ext>
    </p:extLst>
  </p:cSld>
  <p:clrMapOvr>
    <a:masterClrMapping/>
  </p:clrMapOvr>
</p:sld>
</file>

<file path=ppt/theme/theme1.xml><?xml version="1.0" encoding="utf-8"?>
<a:theme xmlns:a="http://schemas.openxmlformats.org/drawingml/2006/main" name="Corporate identity">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on Radboud University.potx" id="{2214C47D-CDFA-40EA-B17B-F3DF3FE80E08}" vid="{5DBF791C-4672-440D-ADE9-3481520972EB}"/>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C0EC3E7AE1624486703A8DE716B0A0" ma:contentTypeVersion="12" ma:contentTypeDescription="Create a new document." ma:contentTypeScope="" ma:versionID="bd4e696b22c223ec1b6f350fa6b3c06b">
  <xsd:schema xmlns:xsd="http://www.w3.org/2001/XMLSchema" xmlns:xs="http://www.w3.org/2001/XMLSchema" xmlns:p="http://schemas.microsoft.com/office/2006/metadata/properties" xmlns:ns2="6c9adb6a-31a4-4f45-9d26-e54529ba17b1" xmlns:ns3="9a4bea7b-ef5b-494a-b74a-12f55fb6040a" targetNamespace="http://schemas.microsoft.com/office/2006/metadata/properties" ma:root="true" ma:fieldsID="250759f8b9bf2f5ee177ffdacb96b987" ns2:_="" ns3:_="">
    <xsd:import namespace="6c9adb6a-31a4-4f45-9d26-e54529ba17b1"/>
    <xsd:import namespace="9a4bea7b-ef5b-494a-b74a-12f55fb604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adb6a-31a4-4f45-9d26-e54529ba1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479e1c4-431f-42ea-b6f3-1b0615c9ce1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bea7b-ef5b-494a-b74a-12f55fb604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a6e5eb-555e-41ae-b4e8-dd579f2c9a8d}" ma:internalName="TaxCatchAll" ma:showField="CatchAllData" ma:web="9a4bea7b-ef5b-494a-b74a-12f55fb604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9adb6a-31a4-4f45-9d26-e54529ba17b1">
      <Terms xmlns="http://schemas.microsoft.com/office/infopath/2007/PartnerControls"/>
    </lcf76f155ced4ddcb4097134ff3c332f>
    <TaxCatchAll xmlns="9a4bea7b-ef5b-494a-b74a-12f55fb6040a" xsi:nil="true"/>
  </documentManagement>
</p:properties>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8A796BF6-35B3-4900-ACE4-EDA62D81ED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adb6a-31a4-4f45-9d26-e54529ba17b1"/>
    <ds:schemaRef ds:uri="9a4bea7b-ef5b-494a-b74a-12f55fb60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5D039B-D5C5-4FF0-AE1F-B403C9954011}">
  <ds:schemaRefs>
    <ds:schemaRef ds:uri="http://schemas.microsoft.com/office/2006/metadata/properties"/>
    <ds:schemaRef ds:uri="http://schemas.microsoft.com/office/infopath/2007/PartnerControls"/>
    <ds:schemaRef ds:uri="6c9adb6a-31a4-4f45-9d26-e54529ba17b1"/>
    <ds:schemaRef ds:uri="9a4bea7b-ef5b-494a-b74a-12f55fb6040a"/>
  </ds:schemaRefs>
</ds:datastoreItem>
</file>

<file path=customXml/itemProps3.xml><?xml version="1.0" encoding="utf-8"?>
<ds:datastoreItem xmlns:ds="http://schemas.openxmlformats.org/officeDocument/2006/customXml" ds:itemID="{601C3B0B-087E-4744-948E-47445817C688}">
  <ds:schemaRefs>
    <ds:schemaRef ds:uri="http://www.joulesunlimited.com/juid"/>
  </ds:schemaRefs>
</ds:datastoreItem>
</file>

<file path=customXml/itemProps4.xml><?xml version="1.0" encoding="utf-8"?>
<ds:datastoreItem xmlns:ds="http://schemas.openxmlformats.org/officeDocument/2006/customXml" ds:itemID="{11CFDEC4-653E-424D-81B1-F58AC6D98CC0}">
  <ds:schemaRefs>
    <ds:schemaRef ds:uri="http://www.joulesunlimited.com/juid"/>
  </ds:schemaRefs>
</ds:datastoreItem>
</file>

<file path=customXml/itemProps5.xml><?xml version="1.0" encoding="utf-8"?>
<ds:datastoreItem xmlns:ds="http://schemas.openxmlformats.org/officeDocument/2006/customXml" ds:itemID="{49B489D0-65FE-4206-AFF4-C06A6DF1A844}">
  <ds:schemaRefs>
    <ds:schemaRef ds:uri="http://www.joulesunlimited.com/juid"/>
  </ds:schemaRefs>
</ds:datastoreItem>
</file>

<file path=customXml/itemProps6.xml><?xml version="1.0" encoding="utf-8"?>
<ds:datastoreItem xmlns:ds="http://schemas.openxmlformats.org/officeDocument/2006/customXml" ds:itemID="{F929EF52-B763-4E52-94BD-D908A89F10C0}">
  <ds:schemaRefs>
    <ds:schemaRef ds:uri="http://schemas.microsoft.com/sharepoint/v3/contenttype/forms"/>
  </ds:schemaRefs>
</ds:datastoreItem>
</file>

<file path=customXml/itemProps7.xml><?xml version="1.0" encoding="utf-8"?>
<ds:datastoreItem xmlns:ds="http://schemas.openxmlformats.org/officeDocument/2006/customXml" ds:itemID="{5E8D386F-DA8E-4635-ADD4-4E52F91BAA66}">
  <ds:schemaRefs>
    <ds:schemaRef ds:uri="http://www.joulesunlimited.com/juid"/>
  </ds:schemaRefs>
</ds:datastoreItem>
</file>

<file path=customXml/itemProps8.xml><?xml version="1.0" encoding="utf-8"?>
<ds:datastoreItem xmlns:ds="http://schemas.openxmlformats.org/officeDocument/2006/customXml" ds:itemID="{02B10460-7494-489E-93B8-4D49CE66F7B2}">
  <ds:schemaRefs>
    <ds:schemaRef ds:uri="http://www.joulesunlimited.com/juid"/>
  </ds:schemaRefs>
</ds:datastoreItem>
</file>

<file path=customXml/itemProps9.xml><?xml version="1.0" encoding="utf-8"?>
<ds:datastoreItem xmlns:ds="http://schemas.openxmlformats.org/officeDocument/2006/customXml" ds:itemID="{65919D97-51AC-44E2-B4DB-46EE1563EEC2}">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Presentation Radboud University</Template>
  <TotalTime>22838</TotalTime>
  <Words>177</Words>
  <Application>Microsoft Macintosh PowerPoint</Application>
  <PresentationFormat>Widescreen</PresentationFormat>
  <Paragraphs>74</Paragraphs>
  <Slides>21</Slides>
  <Notes>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3" baseType="lpstr">
      <vt:lpstr>Arial Unicode MS</vt:lpstr>
      <vt:lpstr>Arial</vt:lpstr>
      <vt:lpstr>CMR10</vt:lpstr>
      <vt:lpstr>CMTI10</vt:lpstr>
      <vt:lpstr>Monotype Sorts</vt:lpstr>
      <vt:lpstr>Open Sans</vt:lpstr>
      <vt:lpstr>Open Sans ExtraBold</vt:lpstr>
      <vt:lpstr>Open Sans Light</vt:lpstr>
      <vt:lpstr>Open Sans SemiBold</vt:lpstr>
      <vt:lpstr>Times New Roman</vt:lpstr>
      <vt:lpstr>Corporate identity</vt:lpstr>
      <vt:lpstr>Bitmap Image</vt:lpstr>
      <vt:lpstr>PowerPoint Presentation</vt:lpstr>
      <vt:lpstr>Cosmic Neutrino Background</vt:lpstr>
      <vt:lpstr>Neutrino capture</vt:lpstr>
      <vt:lpstr>Neutrino capture</vt:lpstr>
      <vt:lpstr>The experiment</vt:lpstr>
      <vt:lpstr>The experiment</vt:lpstr>
      <vt:lpstr>The experiment</vt:lpstr>
      <vt:lpstr>The experiment</vt:lpstr>
      <vt:lpstr>The target</vt:lpstr>
      <vt:lpstr>Graphene Field Effect Transistor</vt:lpstr>
      <vt:lpstr>Transfer curve</vt:lpstr>
      <vt:lpstr>Measurements</vt:lpstr>
      <vt:lpstr>Summary</vt:lpstr>
      <vt:lpstr>PowerPoint Presentation</vt:lpstr>
      <vt:lpstr>Hydrogen plasma</vt:lpstr>
      <vt:lpstr>Hydrogen plasma</vt:lpstr>
      <vt:lpstr>Organised simulations</vt:lpstr>
      <vt:lpstr>Organised simulations</vt:lpstr>
      <vt:lpstr>Organised simulations</vt:lpstr>
      <vt:lpstr>Organised simulations</vt:lpstr>
      <vt:lpstr>Organised simulations</vt:lpstr>
    </vt:vector>
  </TitlesOfParts>
  <Manager/>
  <Company>Radboud Universiteit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Koemans, A. (Anne)</dc:creator>
  <cp:keywords/>
  <dc:description>Template version: 1.0 - 24 Augustus 2020_x000d_
Templates: www.JoulesUnlimited.com</dc:description>
  <cp:lastModifiedBy>Inge van Rens</cp:lastModifiedBy>
  <cp:revision>38</cp:revision>
  <dcterms:created xsi:type="dcterms:W3CDTF">2020-08-27T08:53:08Z</dcterms:created>
  <dcterms:modified xsi:type="dcterms:W3CDTF">2023-11-03T10:33:53Z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0x010100B4C0EC3E7AE1624486703A8DE716B0A0</vt:lpwstr>
  </property>
</Properties>
</file>