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Playfair Display"/>
      <p:regular r:id="rId34"/>
      <p:bold r:id="rId35"/>
      <p:italic r:id="rId36"/>
      <p:boldItalic r:id="rId37"/>
    </p:embeddedFont>
    <p:embeddedFont>
      <p:font typeface="Open Sans SemiBold"/>
      <p:regular r:id="rId38"/>
      <p:bold r:id="rId39"/>
      <p:italic r:id="rId40"/>
      <p:boldItalic r:id="rId41"/>
    </p:embeddedFont>
    <p:embeddedFont>
      <p:font typeface="Open Sans ExtraBold"/>
      <p:bold r:id="rId42"/>
      <p:boldItalic r:id="rId43"/>
    </p:embeddedFont>
    <p:embeddedFont>
      <p:font typeface="Open Sans Light"/>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italic.fntdata"/><Relationship Id="rId42" Type="http://schemas.openxmlformats.org/officeDocument/2006/relationships/font" Target="fonts/OpenSansExtraBold-bold.fntdata"/><Relationship Id="rId41" Type="http://schemas.openxmlformats.org/officeDocument/2006/relationships/font" Target="fonts/OpenSansSemiBold-boldItalic.fntdata"/><Relationship Id="rId44" Type="http://schemas.openxmlformats.org/officeDocument/2006/relationships/font" Target="fonts/OpenSansLight-regular.fntdata"/><Relationship Id="rId43" Type="http://schemas.openxmlformats.org/officeDocument/2006/relationships/font" Target="fonts/OpenSansExtraBold-boldItalic.fntdata"/><Relationship Id="rId46" Type="http://schemas.openxmlformats.org/officeDocument/2006/relationships/font" Target="fonts/OpenSansLight-italic.fntdata"/><Relationship Id="rId45" Type="http://schemas.openxmlformats.org/officeDocument/2006/relationships/font" Target="fonts/OpenSans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OpenSansLight-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33" Type="http://schemas.openxmlformats.org/officeDocument/2006/relationships/font" Target="fonts/Roboto-boldItalic.fntdata"/><Relationship Id="rId32" Type="http://schemas.openxmlformats.org/officeDocument/2006/relationships/font" Target="fonts/Roboto-italic.fntdata"/><Relationship Id="rId35" Type="http://schemas.openxmlformats.org/officeDocument/2006/relationships/font" Target="fonts/PlayfairDisplay-bold.fntdata"/><Relationship Id="rId34" Type="http://schemas.openxmlformats.org/officeDocument/2006/relationships/font" Target="fonts/PlayfairDisplay-regular.fntdata"/><Relationship Id="rId37" Type="http://schemas.openxmlformats.org/officeDocument/2006/relationships/font" Target="fonts/PlayfairDisplay-boldItalic.fntdata"/><Relationship Id="rId36" Type="http://schemas.openxmlformats.org/officeDocument/2006/relationships/font" Target="fonts/PlayfairDisplay-italic.fntdata"/><Relationship Id="rId39" Type="http://schemas.openxmlformats.org/officeDocument/2006/relationships/font" Target="fonts/OpenSansSemiBold-bold.fntdata"/><Relationship Id="rId38" Type="http://schemas.openxmlformats.org/officeDocument/2006/relationships/font" Target="fonts/OpenSansSemiBold-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929ee4ec28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929ee4ec28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parallelizable - makes them efficient to run on gpus</a:t>
            </a:r>
            <a:endParaRPr/>
          </a:p>
          <a:p>
            <a:pPr indent="0" lvl="0" marL="0" rtl="0" algn="l">
              <a:spcBef>
                <a:spcPts val="0"/>
              </a:spcBef>
              <a:spcAft>
                <a:spcPts val="0"/>
              </a:spcAft>
              <a:buNone/>
            </a:pPr>
            <a:r>
              <a:rPr lang="bg"/>
              <a:t>why is the training point good? todo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29ee4ec28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929ee4ec2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29ee4ec28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929ee4ec28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in our search for the optimal architecture and hyperparameters, we make use of simplified data. the idea behind starting off simple and gradually increasing the complexity is to facilitate the exploration and model design process.</a:t>
            </a:r>
            <a:endParaRPr/>
          </a:p>
          <a:p>
            <a:pPr indent="0" lvl="0" marL="0" rtl="0" algn="l">
              <a:spcBef>
                <a:spcPts val="0"/>
              </a:spcBef>
              <a:spcAft>
                <a:spcPts val="0"/>
              </a:spcAft>
              <a:buNone/>
            </a:pPr>
            <a:r>
              <a:rPr lang="bg"/>
              <a:t>we use the reduced virtual detector to simulate data in 2d and 3d, with linear and helical particle tracks, and of varying number of tracks per event: starting with 3 and going up to 50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29ee4ec28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29ee4ec28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only 5 tracks in this case</a:t>
            </a:r>
            <a:endParaRPr/>
          </a:p>
          <a:p>
            <a:pPr indent="0" lvl="0" marL="0" rtl="0" algn="l">
              <a:spcBef>
                <a:spcPts val="0"/>
              </a:spcBef>
              <a:spcAft>
                <a:spcPts val="0"/>
              </a:spcAft>
              <a:buNone/>
            </a:pPr>
            <a:r>
              <a:rPr lang="bg"/>
              <a:t>noisy hits and origin smearing (i..e they dont start perfectly fom the origin) but</a:t>
            </a:r>
            <a:endParaRPr/>
          </a:p>
          <a:p>
            <a:pPr indent="0" lvl="0" marL="0" rtl="0" algn="l">
              <a:spcBef>
                <a:spcPts val="0"/>
              </a:spcBef>
              <a:spcAft>
                <a:spcPts val="0"/>
              </a:spcAft>
              <a:buNone/>
            </a:pPr>
            <a:r>
              <a:rPr lang="bg"/>
              <a:t>azimuthal coefficiet is always 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9390f379e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9390f379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29ee4ec28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929ee4ec28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does it take the hits of a single event?</a:t>
            </a:r>
            <a:endParaRPr/>
          </a:p>
          <a:p>
            <a:pPr indent="0" lvl="0" marL="0" rtl="0" algn="l">
              <a:spcBef>
                <a:spcPts val="0"/>
              </a:spcBef>
              <a:spcAft>
                <a:spcPts val="0"/>
              </a:spcAft>
              <a:buNone/>
            </a:pPr>
            <a:r>
              <a:rPr lang="bg"/>
              <a:t>does it take a seed per track?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390f379e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9390f379e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A second approach is using the transformer as a classifier model, so a network which, given certain input, decides which class the input belongs to from a set of classes. The class labels are generated by splitting the track parameter space into chunks, so essentially we create equally sized “bins” or “roads” of the track parameters and whenever a hit falls within a certain bin, it is given that label. for the 3d helical data that i showed earlier, for example., the 2 track parameters are pitch coefficient and radial coefficient, each of which we divide into 20 bins, so there is a total of 400 bins. However, some combinations of pitch coeff and radial coeff do not occur in the data, which is why there are only actually 209 classes. So we split the parameter space into 209 parts and essentially the model takes in the hits from a single event and distributes each of them between the 209 classes based on where in the parameter space they fall in. at this resolution, for the 10 to 50 track data, for all events in the dataset, there are no classes that contain more than 1 track - all tracks are uniquely identified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9390f379e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9390f379e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ASK SASCHA: are track parameters a known thing? how do i explain them in general?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929ee4ec2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929ee4ec2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9390f379e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9390f379e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we dont need penalty for incorrectly assigning hits to tracks, since a wrongly associated hit will automatically reduce the score for the track it should hvae been associated with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e204802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e204802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KF finds all possible combinations of hits and makes candidate clusters from those that form a sufficiently long track, so multiple combinations of hit patterns must be explored and compared in order to find the best one. </a:t>
            </a:r>
            <a:r>
              <a:rPr lang="bg">
                <a:solidFill>
                  <a:schemeClr val="dk1"/>
                </a:solidFill>
              </a:rPr>
              <a:t>due to its combinatorial nature, it scales quadratically with increasing occupancy.  Especially with the High-Luminosity LHC being introduced soon, the number of interactions and generated secondary particles per collision will be increased tenfold [9], motivating the need to move away from combinatorial algorithms and work on a solution that can run faster and in parallel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bg">
                <a:solidFill>
                  <a:schemeClr val="dk1"/>
                </a:solidFill>
              </a:rPr>
              <a:t>there’s a lot of exploration into alterantive methods, some involving paralelizing kalman filters, and some focusing on machine and deep learning. we look at the latter and in particular, transformers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929ee4ec28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929ee4ec28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929ee4ec28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929ee4ec28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bg"/>
              <a:t>The classifier is trained for 30 epochs. It has a very high trackML score of 98% and also additionally, accuracy of 88% (so the percentage of hits that are correctly classified). This is a plot of 1 example event; the lines </a:t>
            </a:r>
            <a:endParaRPr/>
          </a:p>
          <a:p>
            <a:pPr indent="0" lvl="0" marL="0" rtl="0" algn="l">
              <a:lnSpc>
                <a:spcPct val="115000"/>
              </a:lnSpc>
              <a:spcBef>
                <a:spcPts val="1200"/>
              </a:spcBef>
              <a:spcAft>
                <a:spcPts val="0"/>
              </a:spcAft>
              <a:buClr>
                <a:schemeClr val="dk1"/>
              </a:buClr>
              <a:buSzPts val="1100"/>
              <a:buFont typeface="Arial"/>
              <a:buNone/>
            </a:pPr>
            <a:r>
              <a:rPr lang="bg"/>
              <a:t>o Green: correctly predicted hits</a:t>
            </a:r>
            <a:endParaRPr/>
          </a:p>
          <a:p>
            <a:pPr indent="0" lvl="0" marL="0" rtl="0" algn="l">
              <a:lnSpc>
                <a:spcPct val="115000"/>
              </a:lnSpc>
              <a:spcBef>
                <a:spcPts val="1200"/>
              </a:spcBef>
              <a:spcAft>
                <a:spcPts val="0"/>
              </a:spcAft>
              <a:buClr>
                <a:schemeClr val="dk1"/>
              </a:buClr>
              <a:buSzPts val="1100"/>
              <a:buFont typeface="Arial"/>
              <a:buNone/>
            </a:pPr>
            <a:r>
              <a:rPr lang="bg"/>
              <a:t>o Red: wrongly predicted hits</a:t>
            </a:r>
            <a:endParaRPr/>
          </a:p>
          <a:p>
            <a:pPr indent="0" lvl="0" marL="0" rtl="0" algn="l">
              <a:lnSpc>
                <a:spcPct val="115000"/>
              </a:lnSpc>
              <a:spcBef>
                <a:spcPts val="1200"/>
              </a:spcBef>
              <a:spcAft>
                <a:spcPts val="0"/>
              </a:spcAft>
              <a:buClr>
                <a:schemeClr val="dk1"/>
              </a:buClr>
              <a:buSzPts val="1100"/>
              <a:buFont typeface="Arial"/>
              <a:buNone/>
            </a:pPr>
            <a:r>
              <a:rPr lang="bg"/>
              <a:t>o Lines connect hits that belong to the same track</a:t>
            </a:r>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929ee4ec28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929ee4ec28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8e204802a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8e204802a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8e204802a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8e204802a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29ee4ec2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29ee4ec2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390f379e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9390f379e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29ee4ec28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929ee4ec28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KF finds all possible combinations of hits and makes candidate clusters from those that form a sufficiently long track, so multiple combinations of hit patterns must be explored and compared in order to find the best one. </a:t>
            </a:r>
            <a:r>
              <a:rPr lang="bg">
                <a:solidFill>
                  <a:schemeClr val="dk1"/>
                </a:solidFill>
              </a:rPr>
              <a:t>due to its combinatorial nature, it scales quadratically with increasing occupancy.  Especially with the High-Luminosity LHC being introduced soon, the number of interactions and generated secondary particles per collision will be increased tenfold [9], motivating the need to move away from combinatorial algorithms and work on a solution that can run faster and in parallel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bg">
                <a:solidFill>
                  <a:schemeClr val="dk1"/>
                </a:solidFill>
              </a:rPr>
              <a:t>there’s a lot of exploration into alterantive methods, some involving paralelizing kalman filters, and some focusing on machine and deep learning. we look at the latter and in particular, transformers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e711a6a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5e711a6a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929ee4ec28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929ee4ec28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29ee4ec28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929ee4ec28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deep learning architecture that excels at modeling sequential data</a:t>
            </a:r>
            <a:endParaRPr/>
          </a:p>
          <a:p>
            <a:pPr indent="0" lvl="0" marL="0" rtl="0" algn="l">
              <a:spcBef>
                <a:spcPts val="0"/>
              </a:spcBef>
              <a:spcAft>
                <a:spcPts val="0"/>
              </a:spcAft>
              <a:buNone/>
            </a:pPr>
            <a:r>
              <a:rPr lang="bg"/>
              <a:t>wide application in natural language processing, so generation of text and also text translation; has been used for other purposes too incl comp vision</a:t>
            </a:r>
            <a:endParaRPr/>
          </a:p>
          <a:p>
            <a:pPr indent="0" lvl="0" marL="0" rtl="0" algn="l">
              <a:spcBef>
                <a:spcPts val="0"/>
              </a:spcBef>
              <a:spcAft>
                <a:spcPts val="0"/>
              </a:spcAft>
              <a:buNone/>
            </a:pPr>
            <a:r>
              <a:t/>
            </a:r>
            <a:endParaRPr/>
          </a:p>
          <a:p>
            <a:pPr indent="0" lvl="0" marL="0" rtl="0" algn="l">
              <a:spcBef>
                <a:spcPts val="0"/>
              </a:spcBef>
              <a:spcAft>
                <a:spcPts val="0"/>
              </a:spcAft>
              <a:buNone/>
            </a:pPr>
            <a:r>
              <a:rPr lang="bg"/>
              <a:t>translating is a typical task for transformer models. we utilize them for precisely this type of task, but where the translation doesn’t happen from one language to another, but from hits to tracks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29ee4ec28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929ee4ec28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sz="1200">
                <a:solidFill>
                  <a:srgbClr val="202124"/>
                </a:solidFill>
                <a:highlight>
                  <a:srgbClr val="F1F3F4"/>
                </a:highlight>
                <a:latin typeface="Roboto"/>
                <a:ea typeface="Roboto"/>
                <a:cs typeface="Roboto"/>
                <a:sym typeface="Roboto"/>
              </a:rPr>
              <a:t>The Transformer starts by generating initial representations, or embeddings, for each word... Then, using self-attention, it aggregates information from all of the other words, generating a new representation per word informed by the entire context. This is repeated for all words, in parallel. </a:t>
            </a:r>
            <a:r>
              <a:rPr lang="bg" sz="1200">
                <a:solidFill>
                  <a:srgbClr val="202124"/>
                </a:solidFill>
                <a:highlight>
                  <a:srgbClr val="F1F3F4"/>
                </a:highlight>
                <a:latin typeface="Roboto"/>
                <a:ea typeface="Roboto"/>
                <a:cs typeface="Roboto"/>
                <a:sym typeface="Roboto"/>
              </a:rPr>
              <a:t>A decoder then generates the output sentence word by word while consulting the representation generated by the encoder. </a:t>
            </a:r>
            <a:endParaRPr sz="1200">
              <a:solidFill>
                <a:srgbClr val="202124"/>
              </a:solidFill>
              <a:highlight>
                <a:srgbClr val="F1F3F4"/>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rgbClr val="E3000B"/>
        </a:solidFill>
      </p:bgPr>
    </p:bg>
    <p:spTree>
      <p:nvGrpSpPr>
        <p:cNvPr id="13" name="Shape 13"/>
        <p:cNvGrpSpPr/>
        <p:nvPr/>
      </p:nvGrpSpPr>
      <p:grpSpPr>
        <a:xfrm>
          <a:off x="0" y="0"/>
          <a:ext cx="0" cy="0"/>
          <a:chOff x="0" y="0"/>
          <a:chExt cx="0" cy="0"/>
        </a:xfrm>
      </p:grpSpPr>
      <p:sp>
        <p:nvSpPr>
          <p:cNvPr id="14" name="Google Shape;14;p2"/>
          <p:cNvSpPr txBox="1"/>
          <p:nvPr>
            <p:ph idx="1" type="body"/>
          </p:nvPr>
        </p:nvSpPr>
        <p:spPr>
          <a:xfrm>
            <a:off x="704710" y="3763800"/>
            <a:ext cx="7425000" cy="162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8C201B"/>
              </a:buClr>
              <a:buSzPts val="1200"/>
              <a:buNone/>
              <a:defRPr b="0">
                <a:solidFill>
                  <a:srgbClr val="8C201B"/>
                </a:solidFill>
              </a:defRPr>
            </a:lvl1pPr>
            <a:lvl2pPr indent="-228600" lvl="1" marL="914400" algn="l">
              <a:spcBef>
                <a:spcPts val="0"/>
              </a:spcBef>
              <a:spcAft>
                <a:spcPts val="0"/>
              </a:spcAft>
              <a:buClr>
                <a:srgbClr val="8C201B"/>
              </a:buClr>
              <a:buSzPts val="1200"/>
              <a:buNone/>
              <a:defRPr b="0">
                <a:solidFill>
                  <a:srgbClr val="8C201B"/>
                </a:solidFill>
              </a:defRPr>
            </a:lvl2pPr>
            <a:lvl3pPr indent="-228600" lvl="2" marL="1371600" algn="l">
              <a:spcBef>
                <a:spcPts val="0"/>
              </a:spcBef>
              <a:spcAft>
                <a:spcPts val="0"/>
              </a:spcAft>
              <a:buClr>
                <a:srgbClr val="8C201B"/>
              </a:buClr>
              <a:buSzPts val="1200"/>
              <a:buFont typeface="Arial"/>
              <a:buNone/>
              <a:defRPr b="0">
                <a:solidFill>
                  <a:srgbClr val="8C201B"/>
                </a:solidFill>
              </a:defRPr>
            </a:lvl3pPr>
            <a:lvl4pPr indent="-228600" lvl="3" marL="1828800" algn="l">
              <a:spcBef>
                <a:spcPts val="0"/>
              </a:spcBef>
              <a:spcAft>
                <a:spcPts val="0"/>
              </a:spcAft>
              <a:buClr>
                <a:srgbClr val="8C201B"/>
              </a:buClr>
              <a:buSzPts val="1200"/>
              <a:buFont typeface="Arial"/>
              <a:buNone/>
              <a:defRPr b="0">
                <a:solidFill>
                  <a:srgbClr val="8C201B"/>
                </a:solidFill>
              </a:defRPr>
            </a:lvl4pPr>
            <a:lvl5pPr indent="-228600" lvl="4" marL="2286000" algn="l">
              <a:spcBef>
                <a:spcPts val="0"/>
              </a:spcBef>
              <a:spcAft>
                <a:spcPts val="0"/>
              </a:spcAft>
              <a:buClr>
                <a:srgbClr val="8C201B"/>
              </a:buClr>
              <a:buSzPts val="1200"/>
              <a:buFont typeface="Arial"/>
              <a:buNone/>
              <a:defRPr b="0">
                <a:solidFill>
                  <a:srgbClr val="8C201B"/>
                </a:solidFill>
              </a:defRPr>
            </a:lvl5pPr>
            <a:lvl6pPr indent="-228600" lvl="5" marL="2743200" algn="l">
              <a:spcBef>
                <a:spcPts val="0"/>
              </a:spcBef>
              <a:spcAft>
                <a:spcPts val="0"/>
              </a:spcAft>
              <a:buClr>
                <a:srgbClr val="8C201B"/>
              </a:buClr>
              <a:buSzPts val="1200"/>
              <a:buFont typeface="Arial"/>
              <a:buNone/>
              <a:defRPr b="0">
                <a:solidFill>
                  <a:srgbClr val="8C201B"/>
                </a:solidFill>
              </a:defRPr>
            </a:lvl6pPr>
            <a:lvl7pPr indent="-228600" lvl="6" marL="3200400" algn="l">
              <a:spcBef>
                <a:spcPts val="0"/>
              </a:spcBef>
              <a:spcAft>
                <a:spcPts val="0"/>
              </a:spcAft>
              <a:buClr>
                <a:srgbClr val="8C201B"/>
              </a:buClr>
              <a:buSzPts val="1200"/>
              <a:buFont typeface="Arial"/>
              <a:buNone/>
              <a:defRPr b="0">
                <a:solidFill>
                  <a:srgbClr val="8C201B"/>
                </a:solidFill>
              </a:defRPr>
            </a:lvl7pPr>
            <a:lvl8pPr indent="-228600" lvl="7" marL="3657600" algn="l">
              <a:spcBef>
                <a:spcPts val="0"/>
              </a:spcBef>
              <a:spcAft>
                <a:spcPts val="0"/>
              </a:spcAft>
              <a:buClr>
                <a:srgbClr val="8C201B"/>
              </a:buClr>
              <a:buSzPts val="1200"/>
              <a:buFont typeface="Arial"/>
              <a:buNone/>
              <a:defRPr b="0">
                <a:solidFill>
                  <a:srgbClr val="8C201B"/>
                </a:solidFill>
              </a:defRPr>
            </a:lvl8pPr>
            <a:lvl9pPr indent="-228600" lvl="8" marL="4114800" algn="l">
              <a:spcBef>
                <a:spcPts val="0"/>
              </a:spcBef>
              <a:spcAft>
                <a:spcPts val="0"/>
              </a:spcAft>
              <a:buClr>
                <a:srgbClr val="8C201B"/>
              </a:buClr>
              <a:buSzPts val="1200"/>
              <a:buFont typeface="Arial"/>
              <a:buNone/>
              <a:defRPr b="0">
                <a:solidFill>
                  <a:srgbClr val="8C201B"/>
                </a:solidFill>
              </a:defRPr>
            </a:lvl9pPr>
          </a:lstStyle>
          <a:p/>
        </p:txBody>
      </p:sp>
      <p:sp>
        <p:nvSpPr>
          <p:cNvPr id="15" name="Google Shape;15;p2"/>
          <p:cNvSpPr txBox="1"/>
          <p:nvPr>
            <p:ph idx="2" type="body"/>
          </p:nvPr>
        </p:nvSpPr>
        <p:spPr>
          <a:xfrm>
            <a:off x="704710" y="3580872"/>
            <a:ext cx="7425000" cy="162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8C201B"/>
              </a:buClr>
              <a:buSzPts val="1200"/>
              <a:buNone/>
              <a:defRPr b="0">
                <a:solidFill>
                  <a:srgbClr val="8C201B"/>
                </a:solidFill>
              </a:defRPr>
            </a:lvl1pPr>
            <a:lvl2pPr indent="-228600" lvl="1" marL="914400" algn="l">
              <a:spcBef>
                <a:spcPts val="0"/>
              </a:spcBef>
              <a:spcAft>
                <a:spcPts val="0"/>
              </a:spcAft>
              <a:buClr>
                <a:srgbClr val="8C201B"/>
              </a:buClr>
              <a:buSzPts val="1200"/>
              <a:buNone/>
              <a:defRPr b="0">
                <a:solidFill>
                  <a:srgbClr val="8C201B"/>
                </a:solidFill>
              </a:defRPr>
            </a:lvl2pPr>
            <a:lvl3pPr indent="-228600" lvl="2" marL="1371600" algn="l">
              <a:spcBef>
                <a:spcPts val="0"/>
              </a:spcBef>
              <a:spcAft>
                <a:spcPts val="0"/>
              </a:spcAft>
              <a:buClr>
                <a:srgbClr val="8C201B"/>
              </a:buClr>
              <a:buSzPts val="1200"/>
              <a:buFont typeface="Arial"/>
              <a:buNone/>
              <a:defRPr b="0">
                <a:solidFill>
                  <a:srgbClr val="8C201B"/>
                </a:solidFill>
              </a:defRPr>
            </a:lvl3pPr>
            <a:lvl4pPr indent="-228600" lvl="3" marL="1828800" algn="l">
              <a:spcBef>
                <a:spcPts val="0"/>
              </a:spcBef>
              <a:spcAft>
                <a:spcPts val="0"/>
              </a:spcAft>
              <a:buClr>
                <a:srgbClr val="8C201B"/>
              </a:buClr>
              <a:buSzPts val="1200"/>
              <a:buFont typeface="Arial"/>
              <a:buNone/>
              <a:defRPr b="0">
                <a:solidFill>
                  <a:srgbClr val="8C201B"/>
                </a:solidFill>
              </a:defRPr>
            </a:lvl4pPr>
            <a:lvl5pPr indent="-228600" lvl="4" marL="2286000" algn="l">
              <a:spcBef>
                <a:spcPts val="0"/>
              </a:spcBef>
              <a:spcAft>
                <a:spcPts val="0"/>
              </a:spcAft>
              <a:buClr>
                <a:srgbClr val="8C201B"/>
              </a:buClr>
              <a:buSzPts val="1200"/>
              <a:buFont typeface="Arial"/>
              <a:buNone/>
              <a:defRPr b="0">
                <a:solidFill>
                  <a:srgbClr val="8C201B"/>
                </a:solidFill>
              </a:defRPr>
            </a:lvl5pPr>
            <a:lvl6pPr indent="-228600" lvl="5" marL="2743200" algn="l">
              <a:spcBef>
                <a:spcPts val="0"/>
              </a:spcBef>
              <a:spcAft>
                <a:spcPts val="0"/>
              </a:spcAft>
              <a:buClr>
                <a:srgbClr val="8C201B"/>
              </a:buClr>
              <a:buSzPts val="1200"/>
              <a:buFont typeface="Arial"/>
              <a:buNone/>
              <a:defRPr b="0">
                <a:solidFill>
                  <a:srgbClr val="8C201B"/>
                </a:solidFill>
              </a:defRPr>
            </a:lvl6pPr>
            <a:lvl7pPr indent="-228600" lvl="6" marL="3200400" algn="l">
              <a:spcBef>
                <a:spcPts val="0"/>
              </a:spcBef>
              <a:spcAft>
                <a:spcPts val="0"/>
              </a:spcAft>
              <a:buClr>
                <a:srgbClr val="8C201B"/>
              </a:buClr>
              <a:buSzPts val="1200"/>
              <a:buFont typeface="Arial"/>
              <a:buNone/>
              <a:defRPr b="0">
                <a:solidFill>
                  <a:srgbClr val="8C201B"/>
                </a:solidFill>
              </a:defRPr>
            </a:lvl7pPr>
            <a:lvl8pPr indent="-228600" lvl="7" marL="3657600" algn="l">
              <a:spcBef>
                <a:spcPts val="0"/>
              </a:spcBef>
              <a:spcAft>
                <a:spcPts val="0"/>
              </a:spcAft>
              <a:buClr>
                <a:srgbClr val="8C201B"/>
              </a:buClr>
              <a:buSzPts val="1200"/>
              <a:buFont typeface="Arial"/>
              <a:buNone/>
              <a:defRPr b="0">
                <a:solidFill>
                  <a:srgbClr val="8C201B"/>
                </a:solidFill>
              </a:defRPr>
            </a:lvl8pPr>
            <a:lvl9pPr indent="-228600" lvl="8" marL="4114800" algn="l">
              <a:spcBef>
                <a:spcPts val="0"/>
              </a:spcBef>
              <a:spcAft>
                <a:spcPts val="0"/>
              </a:spcAft>
              <a:buClr>
                <a:srgbClr val="8C201B"/>
              </a:buClr>
              <a:buSzPts val="1200"/>
              <a:buFont typeface="Arial"/>
              <a:buNone/>
              <a:defRPr b="0">
                <a:solidFill>
                  <a:srgbClr val="8C201B"/>
                </a:solidFill>
              </a:defRPr>
            </a:lvl9pPr>
          </a:lstStyle>
          <a:p/>
        </p:txBody>
      </p:sp>
      <p:sp>
        <p:nvSpPr>
          <p:cNvPr id="16" name="Google Shape;16;p2"/>
          <p:cNvSpPr txBox="1"/>
          <p:nvPr>
            <p:ph idx="3" type="body"/>
          </p:nvPr>
        </p:nvSpPr>
        <p:spPr>
          <a:xfrm>
            <a:off x="704710" y="3396080"/>
            <a:ext cx="7425000" cy="162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8C201B"/>
              </a:buClr>
              <a:buSzPts val="1200"/>
              <a:buNone/>
              <a:defRPr b="0">
                <a:solidFill>
                  <a:srgbClr val="8C201B"/>
                </a:solidFill>
              </a:defRPr>
            </a:lvl1pPr>
            <a:lvl2pPr indent="-228600" lvl="1" marL="914400" algn="l">
              <a:spcBef>
                <a:spcPts val="0"/>
              </a:spcBef>
              <a:spcAft>
                <a:spcPts val="0"/>
              </a:spcAft>
              <a:buClr>
                <a:srgbClr val="8C201B"/>
              </a:buClr>
              <a:buSzPts val="1200"/>
              <a:buNone/>
              <a:defRPr b="0">
                <a:solidFill>
                  <a:srgbClr val="8C201B"/>
                </a:solidFill>
              </a:defRPr>
            </a:lvl2pPr>
            <a:lvl3pPr indent="-228600" lvl="2" marL="1371600" algn="l">
              <a:spcBef>
                <a:spcPts val="0"/>
              </a:spcBef>
              <a:spcAft>
                <a:spcPts val="0"/>
              </a:spcAft>
              <a:buClr>
                <a:srgbClr val="8C201B"/>
              </a:buClr>
              <a:buSzPts val="1200"/>
              <a:buFont typeface="Arial"/>
              <a:buNone/>
              <a:defRPr b="0">
                <a:solidFill>
                  <a:srgbClr val="8C201B"/>
                </a:solidFill>
              </a:defRPr>
            </a:lvl3pPr>
            <a:lvl4pPr indent="-228600" lvl="3" marL="1828800" algn="l">
              <a:spcBef>
                <a:spcPts val="0"/>
              </a:spcBef>
              <a:spcAft>
                <a:spcPts val="0"/>
              </a:spcAft>
              <a:buClr>
                <a:srgbClr val="8C201B"/>
              </a:buClr>
              <a:buSzPts val="1200"/>
              <a:buFont typeface="Arial"/>
              <a:buNone/>
              <a:defRPr b="0">
                <a:solidFill>
                  <a:srgbClr val="8C201B"/>
                </a:solidFill>
                <a:latin typeface="Open Sans"/>
                <a:ea typeface="Open Sans"/>
                <a:cs typeface="Open Sans"/>
                <a:sym typeface="Open Sans"/>
              </a:defRPr>
            </a:lvl4pPr>
            <a:lvl5pPr indent="-228600" lvl="4" marL="2286000" algn="l">
              <a:spcBef>
                <a:spcPts val="0"/>
              </a:spcBef>
              <a:spcAft>
                <a:spcPts val="0"/>
              </a:spcAft>
              <a:buClr>
                <a:srgbClr val="8C201B"/>
              </a:buClr>
              <a:buSzPts val="1200"/>
              <a:buFont typeface="Arial"/>
              <a:buNone/>
              <a:defRPr b="0">
                <a:solidFill>
                  <a:srgbClr val="8C201B"/>
                </a:solidFill>
              </a:defRPr>
            </a:lvl5pPr>
            <a:lvl6pPr indent="-228600" lvl="5" marL="2743200" algn="l">
              <a:spcBef>
                <a:spcPts val="0"/>
              </a:spcBef>
              <a:spcAft>
                <a:spcPts val="0"/>
              </a:spcAft>
              <a:buClr>
                <a:srgbClr val="8C201B"/>
              </a:buClr>
              <a:buSzPts val="1200"/>
              <a:buFont typeface="Arial"/>
              <a:buNone/>
              <a:defRPr b="0">
                <a:solidFill>
                  <a:srgbClr val="8C201B"/>
                </a:solidFill>
              </a:defRPr>
            </a:lvl6pPr>
            <a:lvl7pPr indent="-228600" lvl="6" marL="3200400" algn="l">
              <a:spcBef>
                <a:spcPts val="0"/>
              </a:spcBef>
              <a:spcAft>
                <a:spcPts val="0"/>
              </a:spcAft>
              <a:buClr>
                <a:srgbClr val="8C201B"/>
              </a:buClr>
              <a:buSzPts val="1200"/>
              <a:buFont typeface="Arial"/>
              <a:buNone/>
              <a:defRPr b="0">
                <a:solidFill>
                  <a:srgbClr val="8C201B"/>
                </a:solidFill>
              </a:defRPr>
            </a:lvl7pPr>
            <a:lvl8pPr indent="-228600" lvl="7" marL="3657600" algn="l">
              <a:spcBef>
                <a:spcPts val="0"/>
              </a:spcBef>
              <a:spcAft>
                <a:spcPts val="0"/>
              </a:spcAft>
              <a:buClr>
                <a:srgbClr val="8C201B"/>
              </a:buClr>
              <a:buSzPts val="1200"/>
              <a:buFont typeface="Arial"/>
              <a:buNone/>
              <a:defRPr b="0">
                <a:solidFill>
                  <a:srgbClr val="8C201B"/>
                </a:solidFill>
              </a:defRPr>
            </a:lvl8pPr>
            <a:lvl9pPr indent="-228600" lvl="8" marL="4114800" algn="l">
              <a:spcBef>
                <a:spcPts val="0"/>
              </a:spcBef>
              <a:spcAft>
                <a:spcPts val="0"/>
              </a:spcAft>
              <a:buClr>
                <a:srgbClr val="8C201B"/>
              </a:buClr>
              <a:buSzPts val="1200"/>
              <a:buFont typeface="Arial"/>
              <a:buNone/>
              <a:defRPr b="0">
                <a:solidFill>
                  <a:srgbClr val="8C201B"/>
                </a:solidFill>
              </a:defRPr>
            </a:lvl9pPr>
          </a:lstStyle>
          <a:p/>
        </p:txBody>
      </p:sp>
      <p:sp>
        <p:nvSpPr>
          <p:cNvPr id="17" name="Google Shape;17;p2"/>
          <p:cNvSpPr txBox="1"/>
          <p:nvPr>
            <p:ph idx="4" type="body"/>
          </p:nvPr>
        </p:nvSpPr>
        <p:spPr>
          <a:xfrm>
            <a:off x="647659" y="384508"/>
            <a:ext cx="7560000" cy="2736000"/>
          </a:xfrm>
          <a:prstGeom prst="rect">
            <a:avLst/>
          </a:prstGeom>
          <a:noFill/>
          <a:ln>
            <a:noFill/>
          </a:ln>
        </p:spPr>
        <p:txBody>
          <a:bodyPr anchorCtr="0" anchor="b" bIns="0" lIns="0" spcFirstLastPara="1" rIns="0" wrap="square" tIns="0">
            <a:noAutofit/>
          </a:bodyPr>
          <a:lstStyle>
            <a:lvl1pPr indent="-228600" lvl="0" marL="457200" algn="l">
              <a:lnSpc>
                <a:spcPct val="85000"/>
              </a:lnSpc>
              <a:spcBef>
                <a:spcPts val="0"/>
              </a:spcBef>
              <a:spcAft>
                <a:spcPts val="0"/>
              </a:spcAft>
              <a:buClr>
                <a:schemeClr val="lt1"/>
              </a:buClr>
              <a:buSzPts val="5100"/>
              <a:buNone/>
              <a:defRPr b="0" sz="5100">
                <a:solidFill>
                  <a:schemeClr val="lt1"/>
                </a:solidFill>
                <a:latin typeface="Open Sans ExtraBold"/>
                <a:ea typeface="Open Sans ExtraBold"/>
                <a:cs typeface="Open Sans ExtraBold"/>
                <a:sym typeface="Open Sans ExtraBold"/>
              </a:defRPr>
            </a:lvl1pPr>
            <a:lvl2pPr indent="-228600" lvl="1" marL="914400" algn="l">
              <a:lnSpc>
                <a:spcPct val="85000"/>
              </a:lnSpc>
              <a:spcBef>
                <a:spcPts val="0"/>
              </a:spcBef>
              <a:spcAft>
                <a:spcPts val="0"/>
              </a:spcAft>
              <a:buClr>
                <a:schemeClr val="lt1"/>
              </a:buClr>
              <a:buSzPts val="5100"/>
              <a:buNone/>
              <a:defRPr b="0" sz="5100">
                <a:solidFill>
                  <a:schemeClr val="lt1"/>
                </a:solidFill>
                <a:latin typeface="Open Sans Light"/>
                <a:ea typeface="Open Sans Light"/>
                <a:cs typeface="Open Sans Light"/>
                <a:sym typeface="Open Sans Light"/>
              </a:defRPr>
            </a:lvl2pPr>
            <a:lvl3pPr indent="-228600" lvl="2" marL="1371600" algn="l">
              <a:lnSpc>
                <a:spcPct val="85000"/>
              </a:lnSpc>
              <a:spcBef>
                <a:spcPts val="0"/>
              </a:spcBef>
              <a:spcAft>
                <a:spcPts val="0"/>
              </a:spcAft>
              <a:buClr>
                <a:schemeClr val="lt1"/>
              </a:buClr>
              <a:buSzPts val="5100"/>
              <a:buFont typeface="Arial"/>
              <a:buNone/>
              <a:defRPr b="0" sz="5100">
                <a:solidFill>
                  <a:schemeClr val="lt1"/>
                </a:solidFill>
                <a:latin typeface="Open Sans Light"/>
                <a:ea typeface="Open Sans Light"/>
                <a:cs typeface="Open Sans Light"/>
                <a:sym typeface="Open Sans Light"/>
              </a:defRPr>
            </a:lvl3pPr>
            <a:lvl4pPr indent="-228600" lvl="3" marL="1828800" algn="l">
              <a:lnSpc>
                <a:spcPct val="85000"/>
              </a:lnSpc>
              <a:spcBef>
                <a:spcPts val="0"/>
              </a:spcBef>
              <a:spcAft>
                <a:spcPts val="0"/>
              </a:spcAft>
              <a:buClr>
                <a:schemeClr val="lt1"/>
              </a:buClr>
              <a:buSzPts val="5100"/>
              <a:buFont typeface="Arial"/>
              <a:buNone/>
              <a:defRPr b="0" sz="5100">
                <a:solidFill>
                  <a:schemeClr val="lt1"/>
                </a:solidFill>
                <a:latin typeface="Open Sans Light"/>
                <a:ea typeface="Open Sans Light"/>
                <a:cs typeface="Open Sans Light"/>
                <a:sym typeface="Open Sans Light"/>
              </a:defRPr>
            </a:lvl4pPr>
            <a:lvl5pPr indent="-228600" lvl="4" marL="2286000" algn="l">
              <a:lnSpc>
                <a:spcPct val="85000"/>
              </a:lnSpc>
              <a:spcBef>
                <a:spcPts val="0"/>
              </a:spcBef>
              <a:spcAft>
                <a:spcPts val="0"/>
              </a:spcAft>
              <a:buClr>
                <a:schemeClr val="lt1"/>
              </a:buClr>
              <a:buSzPts val="5100"/>
              <a:buFont typeface="Arial"/>
              <a:buNone/>
              <a:defRPr b="0" sz="5100">
                <a:solidFill>
                  <a:schemeClr val="lt1"/>
                </a:solidFill>
                <a:latin typeface="Open Sans Light"/>
                <a:ea typeface="Open Sans Light"/>
                <a:cs typeface="Open Sans Light"/>
                <a:sym typeface="Open Sans Light"/>
              </a:defRPr>
            </a:lvl5pPr>
            <a:lvl6pPr indent="-228600" lvl="5" marL="2743200" algn="l">
              <a:lnSpc>
                <a:spcPct val="85000"/>
              </a:lnSpc>
              <a:spcBef>
                <a:spcPts val="0"/>
              </a:spcBef>
              <a:spcAft>
                <a:spcPts val="0"/>
              </a:spcAft>
              <a:buClr>
                <a:schemeClr val="lt1"/>
              </a:buClr>
              <a:buSzPts val="5100"/>
              <a:buFont typeface="Arial"/>
              <a:buNone/>
              <a:defRPr b="0" sz="5100">
                <a:solidFill>
                  <a:schemeClr val="lt1"/>
                </a:solidFill>
                <a:latin typeface="Open Sans Light"/>
                <a:ea typeface="Open Sans Light"/>
                <a:cs typeface="Open Sans Light"/>
                <a:sym typeface="Open Sans Light"/>
              </a:defRPr>
            </a:lvl6pPr>
            <a:lvl7pPr indent="-228600" lvl="6" marL="3200400" algn="l">
              <a:lnSpc>
                <a:spcPct val="85000"/>
              </a:lnSpc>
              <a:spcBef>
                <a:spcPts val="0"/>
              </a:spcBef>
              <a:spcAft>
                <a:spcPts val="0"/>
              </a:spcAft>
              <a:buClr>
                <a:schemeClr val="lt1"/>
              </a:buClr>
              <a:buSzPts val="5100"/>
              <a:buFont typeface="Arial"/>
              <a:buNone/>
              <a:defRPr b="0" sz="5100">
                <a:solidFill>
                  <a:schemeClr val="lt1"/>
                </a:solidFill>
                <a:latin typeface="Open Sans Light"/>
                <a:ea typeface="Open Sans Light"/>
                <a:cs typeface="Open Sans Light"/>
                <a:sym typeface="Open Sans Light"/>
              </a:defRPr>
            </a:lvl7pPr>
            <a:lvl8pPr indent="-228600" lvl="7" marL="3657600" algn="l">
              <a:lnSpc>
                <a:spcPct val="85000"/>
              </a:lnSpc>
              <a:spcBef>
                <a:spcPts val="0"/>
              </a:spcBef>
              <a:spcAft>
                <a:spcPts val="0"/>
              </a:spcAft>
              <a:buClr>
                <a:schemeClr val="lt1"/>
              </a:buClr>
              <a:buSzPts val="5100"/>
              <a:buFont typeface="Arial"/>
              <a:buNone/>
              <a:defRPr b="0" sz="5100">
                <a:solidFill>
                  <a:schemeClr val="lt1"/>
                </a:solidFill>
                <a:latin typeface="Open Sans Light"/>
                <a:ea typeface="Open Sans Light"/>
                <a:cs typeface="Open Sans Light"/>
                <a:sym typeface="Open Sans Light"/>
              </a:defRPr>
            </a:lvl8pPr>
            <a:lvl9pPr indent="-228600" lvl="8" marL="4114800" algn="l">
              <a:lnSpc>
                <a:spcPct val="85000"/>
              </a:lnSpc>
              <a:spcBef>
                <a:spcPts val="0"/>
              </a:spcBef>
              <a:spcAft>
                <a:spcPts val="0"/>
              </a:spcAft>
              <a:buClr>
                <a:schemeClr val="lt1"/>
              </a:buClr>
              <a:buSzPts val="5100"/>
              <a:buFont typeface="Arial"/>
              <a:buNone/>
              <a:defRPr b="0" sz="5100">
                <a:solidFill>
                  <a:schemeClr val="lt1"/>
                </a:solidFill>
                <a:latin typeface="Open Sans Light"/>
                <a:ea typeface="Open Sans Light"/>
                <a:cs typeface="Open Sans Light"/>
                <a:sym typeface="Open Sans Light"/>
              </a:defRPr>
            </a:lvl9pPr>
          </a:lstStyle>
          <a:p/>
        </p:txBody>
      </p:sp>
      <p:sp>
        <p:nvSpPr>
          <p:cNvPr id="18" name="Google Shape;18;p2"/>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9" name="Google Shape;19;p2"/>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20" name="Google Shape;20;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8C201B"/>
                </a:solidFill>
              </a:defRPr>
            </a:lvl1pPr>
            <a:lvl2pPr lvl="1" algn="r">
              <a:buNone/>
              <a:defRPr sz="1300">
                <a:solidFill>
                  <a:srgbClr val="8C201B"/>
                </a:solidFill>
              </a:defRPr>
            </a:lvl2pPr>
            <a:lvl3pPr lvl="2" algn="r">
              <a:buNone/>
              <a:defRPr sz="1300">
                <a:solidFill>
                  <a:srgbClr val="8C201B"/>
                </a:solidFill>
              </a:defRPr>
            </a:lvl3pPr>
            <a:lvl4pPr lvl="3" algn="r">
              <a:buNone/>
              <a:defRPr sz="1300">
                <a:solidFill>
                  <a:srgbClr val="8C201B"/>
                </a:solidFill>
              </a:defRPr>
            </a:lvl4pPr>
            <a:lvl5pPr lvl="4" algn="r">
              <a:buNone/>
              <a:defRPr sz="1300">
                <a:solidFill>
                  <a:srgbClr val="8C201B"/>
                </a:solidFill>
              </a:defRPr>
            </a:lvl5pPr>
            <a:lvl6pPr lvl="5" algn="r">
              <a:buNone/>
              <a:defRPr sz="1300">
                <a:solidFill>
                  <a:srgbClr val="8C201B"/>
                </a:solidFill>
              </a:defRPr>
            </a:lvl6pPr>
            <a:lvl7pPr lvl="6" algn="r">
              <a:buNone/>
              <a:defRPr sz="1300">
                <a:solidFill>
                  <a:srgbClr val="8C201B"/>
                </a:solidFill>
              </a:defRPr>
            </a:lvl7pPr>
            <a:lvl8pPr lvl="7" algn="r">
              <a:buNone/>
              <a:defRPr sz="1300">
                <a:solidFill>
                  <a:srgbClr val="8C201B"/>
                </a:solidFill>
              </a:defRPr>
            </a:lvl8pPr>
            <a:lvl9pPr lvl="8" algn="r">
              <a:buNone/>
              <a:defRPr sz="1300">
                <a:solidFill>
                  <a:srgbClr val="8C201B"/>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column layout">
  <p:cSld name="Title and text  2-column layout">
    <p:bg>
      <p:bgPr>
        <a:solidFill>
          <a:srgbClr val="F2F2F2"/>
        </a:solidFill>
      </p:bgPr>
    </p:bg>
    <p:spTree>
      <p:nvGrpSpPr>
        <p:cNvPr id="70" name="Shape 70"/>
        <p:cNvGrpSpPr/>
        <p:nvPr/>
      </p:nvGrpSpPr>
      <p:grpSpPr>
        <a:xfrm>
          <a:off x="0" y="0"/>
          <a:ext cx="0" cy="0"/>
          <a:chOff x="0" y="0"/>
          <a:chExt cx="0" cy="0"/>
        </a:xfrm>
      </p:grpSpPr>
      <p:sp>
        <p:nvSpPr>
          <p:cNvPr id="71" name="Google Shape;71;p11"/>
          <p:cNvSpPr/>
          <p:nvPr/>
        </p:nvSpPr>
        <p:spPr>
          <a:xfrm>
            <a:off x="648000" y="1113588"/>
            <a:ext cx="7830000" cy="3537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72" name="Google Shape;72;p11"/>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1"/>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1"/>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bg"/>
              <a:t>| </a:t>
            </a:r>
            <a:fld id="{00000000-1234-1234-1234-123412341234}" type="slidenum">
              <a:rPr lang="bg"/>
              <a:t>‹#›</a:t>
            </a:fld>
            <a:endParaRPr/>
          </a:p>
        </p:txBody>
      </p:sp>
      <p:sp>
        <p:nvSpPr>
          <p:cNvPr id="75" name="Google Shape;75;p11"/>
          <p:cNvSpPr txBox="1"/>
          <p:nvPr>
            <p:ph type="title"/>
          </p:nvPr>
        </p:nvSpPr>
        <p:spPr>
          <a:xfrm>
            <a:off x="648000" y="671805"/>
            <a:ext cx="7830000" cy="216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500"/>
              <a:buFont typeface="Open Sans ExtraBold"/>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1"/>
          <p:cNvSpPr txBox="1"/>
          <p:nvPr>
            <p:ph idx="1" type="body"/>
          </p:nvPr>
        </p:nvSpPr>
        <p:spPr>
          <a:xfrm>
            <a:off x="648000" y="510300"/>
            <a:ext cx="7830000" cy="162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200"/>
              <a:buNone/>
              <a:defRPr cap="none">
                <a:solidFill>
                  <a:schemeClr val="accent5"/>
                </a:solidFill>
              </a:defRPr>
            </a:lvl1pPr>
            <a:lvl2pPr indent="-228600" lvl="1" marL="914400" algn="l">
              <a:spcBef>
                <a:spcPts val="0"/>
              </a:spcBef>
              <a:spcAft>
                <a:spcPts val="0"/>
              </a:spcAft>
              <a:buClr>
                <a:schemeClr val="accent5"/>
              </a:buClr>
              <a:buSzPts val="1200"/>
              <a:buNone/>
              <a:defRPr cap="none">
                <a:solidFill>
                  <a:schemeClr val="accent5"/>
                </a:solidFill>
              </a:defRPr>
            </a:lvl2pPr>
            <a:lvl3pPr indent="-228600" lvl="2" marL="1371600" algn="l">
              <a:spcBef>
                <a:spcPts val="0"/>
              </a:spcBef>
              <a:spcAft>
                <a:spcPts val="0"/>
              </a:spcAft>
              <a:buClr>
                <a:schemeClr val="accent5"/>
              </a:buClr>
              <a:buSzPts val="1200"/>
              <a:buFont typeface="Arial"/>
              <a:buNone/>
              <a:defRPr cap="none">
                <a:solidFill>
                  <a:schemeClr val="accent5"/>
                </a:solidFill>
              </a:defRPr>
            </a:lvl3pPr>
            <a:lvl4pPr indent="-228600" lvl="3" marL="1828800" algn="l">
              <a:spcBef>
                <a:spcPts val="0"/>
              </a:spcBef>
              <a:spcAft>
                <a:spcPts val="0"/>
              </a:spcAft>
              <a:buClr>
                <a:schemeClr val="accent5"/>
              </a:buClr>
              <a:buSzPts val="1200"/>
              <a:buFont typeface="Arial"/>
              <a:buNone/>
              <a:defRPr cap="none">
                <a:solidFill>
                  <a:schemeClr val="accent5"/>
                </a:solidFill>
              </a:defRPr>
            </a:lvl4pPr>
            <a:lvl5pPr indent="-228600" lvl="4" marL="2286000" algn="l">
              <a:spcBef>
                <a:spcPts val="0"/>
              </a:spcBef>
              <a:spcAft>
                <a:spcPts val="0"/>
              </a:spcAft>
              <a:buClr>
                <a:schemeClr val="accent5"/>
              </a:buClr>
              <a:buSzPts val="1200"/>
              <a:buFont typeface="Arial"/>
              <a:buNone/>
              <a:defRPr cap="none">
                <a:solidFill>
                  <a:schemeClr val="accent5"/>
                </a:solidFill>
              </a:defRPr>
            </a:lvl5pPr>
            <a:lvl6pPr indent="-228600" lvl="5" marL="2743200" algn="l">
              <a:spcBef>
                <a:spcPts val="0"/>
              </a:spcBef>
              <a:spcAft>
                <a:spcPts val="0"/>
              </a:spcAft>
              <a:buClr>
                <a:schemeClr val="accent5"/>
              </a:buClr>
              <a:buSzPts val="1200"/>
              <a:buFont typeface="Arial"/>
              <a:buNone/>
              <a:defRPr cap="none">
                <a:solidFill>
                  <a:schemeClr val="accent5"/>
                </a:solidFill>
              </a:defRPr>
            </a:lvl6pPr>
            <a:lvl7pPr indent="-228600" lvl="6" marL="3200400" algn="l">
              <a:spcBef>
                <a:spcPts val="0"/>
              </a:spcBef>
              <a:spcAft>
                <a:spcPts val="0"/>
              </a:spcAft>
              <a:buClr>
                <a:schemeClr val="accent5"/>
              </a:buClr>
              <a:buSzPts val="1200"/>
              <a:buFont typeface="Arial"/>
              <a:buNone/>
              <a:defRPr cap="none">
                <a:solidFill>
                  <a:schemeClr val="accent5"/>
                </a:solidFill>
              </a:defRPr>
            </a:lvl7pPr>
            <a:lvl8pPr indent="-228600" lvl="7" marL="3657600" algn="l">
              <a:spcBef>
                <a:spcPts val="0"/>
              </a:spcBef>
              <a:spcAft>
                <a:spcPts val="0"/>
              </a:spcAft>
              <a:buClr>
                <a:schemeClr val="accent5"/>
              </a:buClr>
              <a:buSzPts val="1200"/>
              <a:buFont typeface="Arial"/>
              <a:buNone/>
              <a:defRPr cap="none">
                <a:solidFill>
                  <a:schemeClr val="accent5"/>
                </a:solidFill>
              </a:defRPr>
            </a:lvl8pPr>
            <a:lvl9pPr indent="-228600" lvl="8" marL="4114800" algn="l">
              <a:spcBef>
                <a:spcPts val="0"/>
              </a:spcBef>
              <a:spcAft>
                <a:spcPts val="0"/>
              </a:spcAft>
              <a:buClr>
                <a:schemeClr val="accent5"/>
              </a:buClr>
              <a:buSzPts val="1200"/>
              <a:buFont typeface="Arial"/>
              <a:buNone/>
              <a:defRPr cap="none">
                <a:solidFill>
                  <a:schemeClr val="accent5"/>
                </a:solidFill>
              </a:defRPr>
            </a:lvl9pPr>
          </a:lstStyle>
          <a:p/>
        </p:txBody>
      </p:sp>
      <p:sp>
        <p:nvSpPr>
          <p:cNvPr id="77" name="Google Shape;77;p11"/>
          <p:cNvSpPr txBox="1"/>
          <p:nvPr>
            <p:ph idx="2" type="body"/>
          </p:nvPr>
        </p:nvSpPr>
        <p:spPr>
          <a:xfrm>
            <a:off x="798910" y="1601100"/>
            <a:ext cx="7546500" cy="2727000"/>
          </a:xfrm>
          <a:prstGeom prst="rect">
            <a:avLst/>
          </a:prstGeom>
          <a:noFill/>
          <a:ln>
            <a:noFill/>
          </a:ln>
        </p:spPr>
        <p:txBody>
          <a:bodyPr anchorCtr="0" anchor="t" bIns="0" lIns="0" spcFirstLastPara="1" rIns="0" wrap="square" tIns="0">
            <a:noAutofit/>
          </a:bodyPr>
          <a:lstStyle>
            <a:lvl1pPr indent="-304800" lvl="0" marL="457200" algn="l">
              <a:spcBef>
                <a:spcPts val="700"/>
              </a:spcBef>
              <a:spcAft>
                <a:spcPts val="0"/>
              </a:spcAft>
              <a:buClr>
                <a:schemeClr val="dk1"/>
              </a:buClr>
              <a:buSzPts val="1200"/>
              <a:buChar char="•"/>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200"/>
              <a:buNone/>
              <a:defRPr/>
            </a:lvl4pPr>
            <a:lvl5pPr indent="-228600" lvl="4" marL="2286000" algn="l">
              <a:spcBef>
                <a:spcPts val="0"/>
              </a:spcBef>
              <a:spcAft>
                <a:spcPts val="0"/>
              </a:spcAft>
              <a:buClr>
                <a:schemeClr val="dk1"/>
              </a:buClr>
              <a:buSzPts val="1200"/>
              <a:buNone/>
              <a:defRPr/>
            </a:lvl5pPr>
            <a:lvl6pPr indent="-228600" lvl="5" marL="2743200" algn="l">
              <a:spcBef>
                <a:spcPts val="0"/>
              </a:spcBef>
              <a:spcAft>
                <a:spcPts val="0"/>
              </a:spcAft>
              <a:buClr>
                <a:schemeClr val="dk1"/>
              </a:buClr>
              <a:buSzPts val="1200"/>
              <a:buNone/>
              <a:defRPr/>
            </a:lvl6pPr>
            <a:lvl7pPr indent="-228600" lvl="6" marL="3200400" algn="l">
              <a:spcBef>
                <a:spcPts val="0"/>
              </a:spcBef>
              <a:spcAft>
                <a:spcPts val="0"/>
              </a:spcAft>
              <a:buClr>
                <a:schemeClr val="dk1"/>
              </a:buClr>
              <a:buSzPts val="12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ame">
  <p:cSld name="Title and frame">
    <p:bg>
      <p:bgPr>
        <a:solidFill>
          <a:srgbClr val="F2F2F2"/>
        </a:solidFill>
      </p:bgPr>
    </p:bg>
    <p:spTree>
      <p:nvGrpSpPr>
        <p:cNvPr id="78" name="Shape 78"/>
        <p:cNvGrpSpPr/>
        <p:nvPr/>
      </p:nvGrpSpPr>
      <p:grpSpPr>
        <a:xfrm>
          <a:off x="0" y="0"/>
          <a:ext cx="0" cy="0"/>
          <a:chOff x="0" y="0"/>
          <a:chExt cx="0" cy="0"/>
        </a:xfrm>
      </p:grpSpPr>
      <p:sp>
        <p:nvSpPr>
          <p:cNvPr id="79" name="Google Shape;79;p12"/>
          <p:cNvSpPr/>
          <p:nvPr/>
        </p:nvSpPr>
        <p:spPr>
          <a:xfrm>
            <a:off x="648000" y="1113588"/>
            <a:ext cx="7830000" cy="3537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80" name="Google Shape;80;p12"/>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2"/>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2"/>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bg"/>
              <a:t>| </a:t>
            </a:r>
            <a:fld id="{00000000-1234-1234-1234-123412341234}" type="slidenum">
              <a:rPr lang="bg"/>
              <a:t>‹#›</a:t>
            </a:fld>
            <a:endParaRPr/>
          </a:p>
        </p:txBody>
      </p:sp>
      <p:sp>
        <p:nvSpPr>
          <p:cNvPr id="83" name="Google Shape;83;p12"/>
          <p:cNvSpPr txBox="1"/>
          <p:nvPr>
            <p:ph idx="1" type="body"/>
          </p:nvPr>
        </p:nvSpPr>
        <p:spPr>
          <a:xfrm>
            <a:off x="4979120" y="1330447"/>
            <a:ext cx="3366900" cy="3159000"/>
          </a:xfrm>
          <a:prstGeom prst="rect">
            <a:avLst/>
          </a:prstGeom>
          <a:noFill/>
          <a:ln>
            <a:noFill/>
          </a:ln>
        </p:spPr>
        <p:txBody>
          <a:bodyPr anchorCtr="0" anchor="t" bIns="0" lIns="0" spcFirstLastPara="1" rIns="0" wrap="square" tIns="0">
            <a:noAutofit/>
          </a:bodyPr>
          <a:lstStyle>
            <a:lvl1pPr indent="-304800" lvl="0" marL="457200" algn="l">
              <a:spcBef>
                <a:spcPts val="700"/>
              </a:spcBef>
              <a:spcAft>
                <a:spcPts val="0"/>
              </a:spcAft>
              <a:buClr>
                <a:schemeClr val="dk1"/>
              </a:buClr>
              <a:buSzPts val="1200"/>
              <a:buChar char="•"/>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400"/>
              <a:buNone/>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84" name="Google Shape;84;p12"/>
          <p:cNvSpPr txBox="1"/>
          <p:nvPr>
            <p:ph idx="2" type="body"/>
          </p:nvPr>
        </p:nvSpPr>
        <p:spPr>
          <a:xfrm>
            <a:off x="799520" y="1330447"/>
            <a:ext cx="3366900" cy="3159000"/>
          </a:xfrm>
          <a:prstGeom prst="rect">
            <a:avLst/>
          </a:prstGeom>
          <a:noFill/>
          <a:ln>
            <a:noFill/>
          </a:ln>
        </p:spPr>
        <p:txBody>
          <a:bodyPr anchorCtr="0" anchor="t" bIns="0" lIns="0" spcFirstLastPara="1" rIns="0" wrap="square" tIns="0">
            <a:noAutofit/>
          </a:bodyPr>
          <a:lstStyle>
            <a:lvl1pPr indent="-304800" lvl="0" marL="457200" algn="l">
              <a:spcBef>
                <a:spcPts val="700"/>
              </a:spcBef>
              <a:spcAft>
                <a:spcPts val="0"/>
              </a:spcAft>
              <a:buClr>
                <a:schemeClr val="dk1"/>
              </a:buClr>
              <a:buSzPts val="1200"/>
              <a:buChar char="•"/>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400"/>
              <a:buNone/>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85" name="Google Shape;85;p12"/>
          <p:cNvSpPr txBox="1"/>
          <p:nvPr>
            <p:ph type="title"/>
          </p:nvPr>
        </p:nvSpPr>
        <p:spPr>
          <a:xfrm>
            <a:off x="648000" y="671805"/>
            <a:ext cx="7830000" cy="216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500"/>
              <a:buFont typeface="Open Sans ExtraBold"/>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2"/>
          <p:cNvSpPr txBox="1"/>
          <p:nvPr>
            <p:ph idx="3" type="body"/>
          </p:nvPr>
        </p:nvSpPr>
        <p:spPr>
          <a:xfrm>
            <a:off x="648000" y="510300"/>
            <a:ext cx="7847400" cy="162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200"/>
              <a:buNone/>
              <a:defRPr cap="none">
                <a:solidFill>
                  <a:schemeClr val="accent5"/>
                </a:solidFill>
              </a:defRPr>
            </a:lvl1pPr>
            <a:lvl2pPr indent="-228600" lvl="1" marL="914400" algn="l">
              <a:spcBef>
                <a:spcPts val="0"/>
              </a:spcBef>
              <a:spcAft>
                <a:spcPts val="0"/>
              </a:spcAft>
              <a:buClr>
                <a:schemeClr val="accent5"/>
              </a:buClr>
              <a:buSzPts val="1200"/>
              <a:buNone/>
              <a:defRPr cap="none">
                <a:solidFill>
                  <a:schemeClr val="accent5"/>
                </a:solidFill>
              </a:defRPr>
            </a:lvl2pPr>
            <a:lvl3pPr indent="-228600" lvl="2" marL="1371600" algn="l">
              <a:spcBef>
                <a:spcPts val="0"/>
              </a:spcBef>
              <a:spcAft>
                <a:spcPts val="0"/>
              </a:spcAft>
              <a:buClr>
                <a:schemeClr val="accent5"/>
              </a:buClr>
              <a:buSzPts val="1200"/>
              <a:buFont typeface="Arial"/>
              <a:buNone/>
              <a:defRPr cap="none">
                <a:solidFill>
                  <a:schemeClr val="accent5"/>
                </a:solidFill>
              </a:defRPr>
            </a:lvl3pPr>
            <a:lvl4pPr indent="-228600" lvl="3" marL="1828800" algn="l">
              <a:spcBef>
                <a:spcPts val="0"/>
              </a:spcBef>
              <a:spcAft>
                <a:spcPts val="0"/>
              </a:spcAft>
              <a:buClr>
                <a:schemeClr val="accent5"/>
              </a:buClr>
              <a:buSzPts val="1200"/>
              <a:buFont typeface="Arial"/>
              <a:buNone/>
              <a:defRPr cap="none">
                <a:solidFill>
                  <a:schemeClr val="accent5"/>
                </a:solidFill>
              </a:defRPr>
            </a:lvl4pPr>
            <a:lvl5pPr indent="-228600" lvl="4" marL="2286000" algn="l">
              <a:spcBef>
                <a:spcPts val="0"/>
              </a:spcBef>
              <a:spcAft>
                <a:spcPts val="0"/>
              </a:spcAft>
              <a:buClr>
                <a:schemeClr val="accent5"/>
              </a:buClr>
              <a:buSzPts val="1200"/>
              <a:buFont typeface="Arial"/>
              <a:buNone/>
              <a:defRPr cap="none">
                <a:solidFill>
                  <a:schemeClr val="accent5"/>
                </a:solidFill>
              </a:defRPr>
            </a:lvl5pPr>
            <a:lvl6pPr indent="-228600" lvl="5" marL="2743200" algn="l">
              <a:spcBef>
                <a:spcPts val="0"/>
              </a:spcBef>
              <a:spcAft>
                <a:spcPts val="0"/>
              </a:spcAft>
              <a:buClr>
                <a:schemeClr val="accent5"/>
              </a:buClr>
              <a:buSzPts val="1200"/>
              <a:buFont typeface="Arial"/>
              <a:buNone/>
              <a:defRPr cap="none">
                <a:solidFill>
                  <a:schemeClr val="accent5"/>
                </a:solidFill>
              </a:defRPr>
            </a:lvl6pPr>
            <a:lvl7pPr indent="-228600" lvl="6" marL="3200400" algn="l">
              <a:spcBef>
                <a:spcPts val="0"/>
              </a:spcBef>
              <a:spcAft>
                <a:spcPts val="0"/>
              </a:spcAft>
              <a:buClr>
                <a:schemeClr val="accent5"/>
              </a:buClr>
              <a:buSzPts val="1200"/>
              <a:buFont typeface="Arial"/>
              <a:buNone/>
              <a:defRPr cap="none">
                <a:solidFill>
                  <a:schemeClr val="accent5"/>
                </a:solidFill>
              </a:defRPr>
            </a:lvl7pPr>
            <a:lvl8pPr indent="-228600" lvl="7" marL="3657600" algn="l">
              <a:spcBef>
                <a:spcPts val="0"/>
              </a:spcBef>
              <a:spcAft>
                <a:spcPts val="0"/>
              </a:spcAft>
              <a:buClr>
                <a:schemeClr val="accent5"/>
              </a:buClr>
              <a:buSzPts val="1200"/>
              <a:buFont typeface="Arial"/>
              <a:buNone/>
              <a:defRPr cap="none">
                <a:solidFill>
                  <a:schemeClr val="accent5"/>
                </a:solidFill>
              </a:defRPr>
            </a:lvl8pPr>
            <a:lvl9pPr indent="-228600" lvl="8" marL="4114800" algn="l">
              <a:spcBef>
                <a:spcPts val="0"/>
              </a:spcBef>
              <a:spcAft>
                <a:spcPts val="0"/>
              </a:spcAft>
              <a:buClr>
                <a:schemeClr val="accent5"/>
              </a:buClr>
              <a:buSzPts val="1200"/>
              <a:buFont typeface="Arial"/>
              <a:buNone/>
              <a:defRPr cap="none">
                <a:solidFill>
                  <a:schemeClr val="accent5"/>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hite plane" showMasterSp="0">
  <p:cSld name="Image white plane">
    <p:spTree>
      <p:nvGrpSpPr>
        <p:cNvPr id="87" name="Shape 87"/>
        <p:cNvGrpSpPr/>
        <p:nvPr/>
      </p:nvGrpSpPr>
      <p:grpSpPr>
        <a:xfrm>
          <a:off x="0" y="0"/>
          <a:ext cx="0" cy="0"/>
          <a:chOff x="0" y="0"/>
          <a:chExt cx="0" cy="0"/>
        </a:xfrm>
      </p:grpSpPr>
      <p:sp>
        <p:nvSpPr>
          <p:cNvPr id="88" name="Google Shape;88;p13"/>
          <p:cNvSpPr txBox="1"/>
          <p:nvPr>
            <p:ph idx="1" type="body"/>
          </p:nvPr>
        </p:nvSpPr>
        <p:spPr>
          <a:xfrm>
            <a:off x="6355800" y="2370600"/>
            <a:ext cx="2583900" cy="2583900"/>
          </a:xfrm>
          <a:prstGeom prst="rect">
            <a:avLst/>
          </a:prstGeom>
          <a:solidFill>
            <a:srgbClr val="FFFFFF"/>
          </a:solidFill>
          <a:ln>
            <a:noFill/>
          </a:ln>
        </p:spPr>
        <p:txBody>
          <a:bodyPr anchorCtr="0" anchor="ctr" bIns="0" lIns="0" spcFirstLastPara="1" rIns="0" wrap="square" tIns="0">
            <a:noAutofit/>
          </a:bodyPr>
          <a:lstStyle>
            <a:lvl1pPr indent="-228600" lvl="0" marL="457200" algn="ctr">
              <a:spcBef>
                <a:spcPts val="700"/>
              </a:spcBef>
              <a:spcAft>
                <a:spcPts val="0"/>
              </a:spcAft>
              <a:buClr>
                <a:schemeClr val="dk1"/>
              </a:buClr>
              <a:buSzPts val="1200"/>
              <a:buFont typeface="Arial"/>
              <a:buNone/>
              <a:defRPr>
                <a:solidFill>
                  <a:schemeClr val="lt1"/>
                </a:solidFill>
                <a:latin typeface="Open Sans"/>
                <a:ea typeface="Open Sans"/>
                <a:cs typeface="Open Sans"/>
                <a:sym typeface="Open Sans"/>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400"/>
              <a:buNone/>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89" name="Google Shape;89;p13"/>
          <p:cNvSpPr txBox="1"/>
          <p:nvPr>
            <p:ph idx="2" type="body"/>
          </p:nvPr>
        </p:nvSpPr>
        <p:spPr>
          <a:xfrm>
            <a:off x="6488906" y="2895460"/>
            <a:ext cx="2322900" cy="1674000"/>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accent1"/>
              </a:buClr>
              <a:buSzPts val="2300"/>
              <a:buNone/>
              <a:defRPr b="1" sz="2300">
                <a:solidFill>
                  <a:schemeClr val="accent1"/>
                </a:solidFill>
                <a:latin typeface="Open Sans"/>
                <a:ea typeface="Open Sans"/>
                <a:cs typeface="Open Sans"/>
                <a:sym typeface="Open Sans"/>
              </a:defRPr>
            </a:lvl1pPr>
            <a:lvl2pPr indent="-228600" lvl="1" marL="914400" algn="l">
              <a:spcBef>
                <a:spcPts val="1800"/>
              </a:spcBef>
              <a:spcAft>
                <a:spcPts val="0"/>
              </a:spcAft>
              <a:buClr>
                <a:schemeClr val="dk1"/>
              </a:buClr>
              <a:buSzPts val="1100"/>
              <a:buNone/>
              <a:defRPr sz="1100"/>
            </a:lvl2pPr>
            <a:lvl3pPr indent="-228600" lvl="2" marL="1371600" algn="l">
              <a:spcBef>
                <a:spcPts val="0"/>
              </a:spcBef>
              <a:spcAft>
                <a:spcPts val="0"/>
              </a:spcAft>
              <a:buClr>
                <a:schemeClr val="dk1"/>
              </a:buClr>
              <a:buSzPts val="1100"/>
              <a:buFont typeface="Arial"/>
              <a:buNone/>
              <a:defRPr sz="1100"/>
            </a:lvl3pPr>
            <a:lvl4pPr indent="-228600" lvl="3" marL="1828800" algn="l">
              <a:spcBef>
                <a:spcPts val="0"/>
              </a:spcBef>
              <a:spcAft>
                <a:spcPts val="0"/>
              </a:spcAft>
              <a:buClr>
                <a:schemeClr val="accent1"/>
              </a:buClr>
              <a:buSzPts val="1100"/>
              <a:buFont typeface="Arial"/>
              <a:buNone/>
              <a:defRPr sz="1100"/>
            </a:lvl4pPr>
            <a:lvl5pPr indent="-228600" lvl="4" marL="2286000" algn="l">
              <a:spcBef>
                <a:spcPts val="0"/>
              </a:spcBef>
              <a:spcAft>
                <a:spcPts val="0"/>
              </a:spcAft>
              <a:buClr>
                <a:schemeClr val="dk1"/>
              </a:buClr>
              <a:buSzPts val="1100"/>
              <a:buFont typeface="Arial"/>
              <a:buNone/>
              <a:defRPr sz="1100"/>
            </a:lvl5pPr>
            <a:lvl6pPr indent="-228600" lvl="5" marL="2743200" algn="l">
              <a:spcBef>
                <a:spcPts val="0"/>
              </a:spcBef>
              <a:spcAft>
                <a:spcPts val="0"/>
              </a:spcAft>
              <a:buClr>
                <a:schemeClr val="dk1"/>
              </a:buClr>
              <a:buSzPts val="1100"/>
              <a:buFont typeface="Arial"/>
              <a:buNone/>
              <a:defRPr sz="1100"/>
            </a:lvl6pPr>
            <a:lvl7pPr indent="-228600" lvl="6" marL="3200400" algn="l">
              <a:spcBef>
                <a:spcPts val="0"/>
              </a:spcBef>
              <a:spcAft>
                <a:spcPts val="0"/>
              </a:spcAft>
              <a:buClr>
                <a:schemeClr val="dk1"/>
              </a:buClr>
              <a:buSzPts val="1100"/>
              <a:buFont typeface="Arial"/>
              <a:buNone/>
              <a:defRPr sz="1100"/>
            </a:lvl7pPr>
            <a:lvl8pPr indent="-228600" lvl="7" marL="3657600" algn="l">
              <a:spcBef>
                <a:spcPts val="0"/>
              </a:spcBef>
              <a:spcAft>
                <a:spcPts val="0"/>
              </a:spcAft>
              <a:buClr>
                <a:schemeClr val="dk1"/>
              </a:buClr>
              <a:buSzPts val="1100"/>
              <a:buFont typeface="Arial"/>
              <a:buNone/>
              <a:defRPr sz="1100"/>
            </a:lvl8pPr>
            <a:lvl9pPr indent="-228600" lvl="8" marL="4114800" algn="l">
              <a:spcBef>
                <a:spcPts val="0"/>
              </a:spcBef>
              <a:spcAft>
                <a:spcPts val="0"/>
              </a:spcAft>
              <a:buClr>
                <a:schemeClr val="dk1"/>
              </a:buClr>
              <a:buSzPts val="1100"/>
              <a:buFont typeface="Arial"/>
              <a:buNone/>
              <a:defRPr sz="1100"/>
            </a:lvl9pPr>
          </a:lstStyle>
          <a:p/>
        </p:txBody>
      </p:sp>
      <p:sp>
        <p:nvSpPr>
          <p:cNvPr id="90" name="Google Shape;90;p13"/>
          <p:cNvSpPr/>
          <p:nvPr/>
        </p:nvSpPr>
        <p:spPr>
          <a:xfrm>
            <a:off x="-1800708" y="0"/>
            <a:ext cx="1512300" cy="18966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27000" lIns="27000" spcFirstLastPara="1" rIns="27000" wrap="square" tIns="27000">
            <a:noAutofit/>
          </a:bodyPr>
          <a:lstStyle/>
          <a:p>
            <a:pPr indent="0" lvl="0" marL="0" marR="0" rtl="0" algn="l">
              <a:spcBef>
                <a:spcPts val="0"/>
              </a:spcBef>
              <a:spcAft>
                <a:spcPts val="0"/>
              </a:spcAft>
              <a:buNone/>
            </a:pPr>
            <a:r>
              <a:rPr lang="bg" sz="800">
                <a:solidFill>
                  <a:schemeClr val="dk1"/>
                </a:solidFill>
                <a:latin typeface="Open Sans"/>
                <a:ea typeface="Open Sans"/>
                <a:cs typeface="Open Sans"/>
                <a:sym typeface="Open San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sz="800">
              <a:solidFill>
                <a:schemeClr val="dk1"/>
              </a:solidFill>
              <a:latin typeface="Open Sans"/>
              <a:ea typeface="Open Sans"/>
              <a:cs typeface="Open Sans"/>
              <a:sym typeface="Open Sans"/>
            </a:endParaRPr>
          </a:p>
        </p:txBody>
      </p:sp>
      <p:sp>
        <p:nvSpPr>
          <p:cNvPr id="91" name="Google Shape;91;p13"/>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92" name="Google Shape;92;p13"/>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93" name="Google Shape;93;p13"/>
          <p:cNvSpPr/>
          <p:nvPr>
            <p:ph idx="3" type="pic"/>
          </p:nvPr>
        </p:nvSpPr>
        <p:spPr>
          <a:xfrm>
            <a:off x="6" y="4"/>
            <a:ext cx="9144000" cy="5143500"/>
          </a:xfrm>
          <a:prstGeom prst="rect">
            <a:avLst/>
          </a:prstGeom>
          <a:noFill/>
          <a:ln>
            <a:noFill/>
          </a:ln>
        </p:spPr>
      </p:sp>
      <p:sp>
        <p:nvSpPr>
          <p:cNvPr id="94" name="Google Shape;94;p13"/>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ed plane" showMasterSp="0">
  <p:cSld name="Image red plane">
    <p:spTree>
      <p:nvGrpSpPr>
        <p:cNvPr id="95" name="Shape 95"/>
        <p:cNvGrpSpPr/>
        <p:nvPr/>
      </p:nvGrpSpPr>
      <p:grpSpPr>
        <a:xfrm>
          <a:off x="0" y="0"/>
          <a:ext cx="0" cy="0"/>
          <a:chOff x="0" y="0"/>
          <a:chExt cx="0" cy="0"/>
        </a:xfrm>
      </p:grpSpPr>
      <p:sp>
        <p:nvSpPr>
          <p:cNvPr id="96" name="Google Shape;96;p14"/>
          <p:cNvSpPr txBox="1"/>
          <p:nvPr>
            <p:ph idx="1" type="body"/>
          </p:nvPr>
        </p:nvSpPr>
        <p:spPr>
          <a:xfrm>
            <a:off x="210600" y="210600"/>
            <a:ext cx="2583900" cy="2583900"/>
          </a:xfrm>
          <a:prstGeom prst="rect">
            <a:avLst/>
          </a:prstGeom>
          <a:solidFill>
            <a:srgbClr val="E3000B"/>
          </a:solidFill>
          <a:ln>
            <a:noFill/>
          </a:ln>
        </p:spPr>
        <p:txBody>
          <a:bodyPr anchorCtr="0" anchor="ctr" bIns="0" lIns="0" spcFirstLastPara="1" rIns="0" wrap="square" tIns="0">
            <a:noAutofit/>
          </a:bodyPr>
          <a:lstStyle>
            <a:lvl1pPr indent="-228600" lvl="0" marL="457200" algn="ctr">
              <a:spcBef>
                <a:spcPts val="700"/>
              </a:spcBef>
              <a:spcAft>
                <a:spcPts val="0"/>
              </a:spcAft>
              <a:buClr>
                <a:schemeClr val="dk1"/>
              </a:buClr>
              <a:buSzPts val="1200"/>
              <a:buFont typeface="Arial"/>
              <a:buNone/>
              <a:defRPr>
                <a:solidFill>
                  <a:schemeClr val="lt1"/>
                </a:solidFill>
                <a:latin typeface="Open Sans"/>
                <a:ea typeface="Open Sans"/>
                <a:cs typeface="Open Sans"/>
                <a:sym typeface="Open Sans"/>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400"/>
              <a:buNone/>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97" name="Google Shape;97;p14"/>
          <p:cNvSpPr txBox="1"/>
          <p:nvPr>
            <p:ph idx="2" type="body"/>
          </p:nvPr>
        </p:nvSpPr>
        <p:spPr>
          <a:xfrm>
            <a:off x="342900" y="734400"/>
            <a:ext cx="2322900" cy="1674000"/>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lt1"/>
              </a:buClr>
              <a:buSzPts val="2300"/>
              <a:buNone/>
              <a:defRPr b="1" sz="2300">
                <a:solidFill>
                  <a:schemeClr val="lt1"/>
                </a:solidFill>
                <a:latin typeface="Open Sans"/>
                <a:ea typeface="Open Sans"/>
                <a:cs typeface="Open Sans"/>
                <a:sym typeface="Open Sans"/>
              </a:defRPr>
            </a:lvl1pPr>
            <a:lvl2pPr indent="-228600" lvl="1" marL="914400" algn="l">
              <a:spcBef>
                <a:spcPts val="1800"/>
              </a:spcBef>
              <a:spcAft>
                <a:spcPts val="0"/>
              </a:spcAft>
              <a:buClr>
                <a:schemeClr val="lt1"/>
              </a:buClr>
              <a:buSzPts val="1100"/>
              <a:buNone/>
              <a:defRPr sz="1100">
                <a:solidFill>
                  <a:schemeClr val="lt1"/>
                </a:solidFill>
              </a:defRPr>
            </a:lvl2pPr>
            <a:lvl3pPr indent="-228600" lvl="2" marL="1371600" algn="l">
              <a:spcBef>
                <a:spcPts val="0"/>
              </a:spcBef>
              <a:spcAft>
                <a:spcPts val="0"/>
              </a:spcAft>
              <a:buClr>
                <a:schemeClr val="lt1"/>
              </a:buClr>
              <a:buSzPts val="1100"/>
              <a:buFont typeface="Arial"/>
              <a:buNone/>
              <a:defRPr sz="1100">
                <a:solidFill>
                  <a:schemeClr val="lt1"/>
                </a:solidFill>
              </a:defRPr>
            </a:lvl3pPr>
            <a:lvl4pPr indent="-228600" lvl="3" marL="1828800" algn="l">
              <a:spcBef>
                <a:spcPts val="0"/>
              </a:spcBef>
              <a:spcAft>
                <a:spcPts val="0"/>
              </a:spcAft>
              <a:buClr>
                <a:schemeClr val="lt1"/>
              </a:buClr>
              <a:buSzPts val="1100"/>
              <a:buFont typeface="Arial"/>
              <a:buNone/>
              <a:defRPr sz="1100">
                <a:solidFill>
                  <a:schemeClr val="lt1"/>
                </a:solidFill>
                <a:latin typeface="Open Sans"/>
                <a:ea typeface="Open Sans"/>
                <a:cs typeface="Open Sans"/>
                <a:sym typeface="Open Sans"/>
              </a:defRPr>
            </a:lvl4pPr>
            <a:lvl5pPr indent="-228600" lvl="4" marL="2286000" algn="l">
              <a:spcBef>
                <a:spcPts val="0"/>
              </a:spcBef>
              <a:spcAft>
                <a:spcPts val="0"/>
              </a:spcAft>
              <a:buClr>
                <a:schemeClr val="lt1"/>
              </a:buClr>
              <a:buSzPts val="1100"/>
              <a:buFont typeface="Arial"/>
              <a:buNone/>
              <a:defRPr sz="1100">
                <a:solidFill>
                  <a:schemeClr val="lt1"/>
                </a:solidFill>
              </a:defRPr>
            </a:lvl5pPr>
            <a:lvl6pPr indent="-228600" lvl="5" marL="2743200" algn="l">
              <a:spcBef>
                <a:spcPts val="0"/>
              </a:spcBef>
              <a:spcAft>
                <a:spcPts val="0"/>
              </a:spcAft>
              <a:buClr>
                <a:schemeClr val="lt1"/>
              </a:buClr>
              <a:buSzPts val="1100"/>
              <a:buFont typeface="Arial"/>
              <a:buNone/>
              <a:defRPr sz="1100">
                <a:solidFill>
                  <a:schemeClr val="lt1"/>
                </a:solidFill>
              </a:defRPr>
            </a:lvl6pPr>
            <a:lvl7pPr indent="-228600" lvl="6" marL="3200400" algn="l">
              <a:spcBef>
                <a:spcPts val="0"/>
              </a:spcBef>
              <a:spcAft>
                <a:spcPts val="0"/>
              </a:spcAft>
              <a:buClr>
                <a:schemeClr val="lt1"/>
              </a:buClr>
              <a:buSzPts val="1100"/>
              <a:buFont typeface="Arial"/>
              <a:buNone/>
              <a:defRPr sz="1100">
                <a:solidFill>
                  <a:schemeClr val="lt1"/>
                </a:solidFill>
              </a:defRPr>
            </a:lvl7pPr>
            <a:lvl8pPr indent="-228600" lvl="7" marL="3657600" algn="l">
              <a:spcBef>
                <a:spcPts val="0"/>
              </a:spcBef>
              <a:spcAft>
                <a:spcPts val="0"/>
              </a:spcAft>
              <a:buClr>
                <a:schemeClr val="lt1"/>
              </a:buClr>
              <a:buSzPts val="1100"/>
              <a:buFont typeface="Arial"/>
              <a:buNone/>
              <a:defRPr sz="1100">
                <a:solidFill>
                  <a:schemeClr val="lt1"/>
                </a:solidFill>
              </a:defRPr>
            </a:lvl8pPr>
            <a:lvl9pPr indent="-228600" lvl="8" marL="4114800" algn="l">
              <a:spcBef>
                <a:spcPts val="0"/>
              </a:spcBef>
              <a:spcAft>
                <a:spcPts val="0"/>
              </a:spcAft>
              <a:buClr>
                <a:schemeClr val="lt1"/>
              </a:buClr>
              <a:buSzPts val="1100"/>
              <a:buFont typeface="Arial"/>
              <a:buNone/>
              <a:defRPr sz="1100">
                <a:solidFill>
                  <a:schemeClr val="lt1"/>
                </a:solidFill>
              </a:defRPr>
            </a:lvl9pPr>
          </a:lstStyle>
          <a:p/>
        </p:txBody>
      </p:sp>
      <p:sp>
        <p:nvSpPr>
          <p:cNvPr id="98" name="Google Shape;98;p14"/>
          <p:cNvSpPr/>
          <p:nvPr/>
        </p:nvSpPr>
        <p:spPr>
          <a:xfrm>
            <a:off x="-1800708" y="0"/>
            <a:ext cx="1512300" cy="18966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27000" lIns="27000" spcFirstLastPara="1" rIns="27000" wrap="square" tIns="27000">
            <a:noAutofit/>
          </a:bodyPr>
          <a:lstStyle/>
          <a:p>
            <a:pPr indent="0" lvl="0" marL="0" marR="0" rtl="0" algn="l">
              <a:spcBef>
                <a:spcPts val="0"/>
              </a:spcBef>
              <a:spcAft>
                <a:spcPts val="0"/>
              </a:spcAft>
              <a:buNone/>
            </a:pPr>
            <a:r>
              <a:rPr lang="bg" sz="800">
                <a:solidFill>
                  <a:schemeClr val="dk1"/>
                </a:solidFill>
                <a:latin typeface="Open Sans"/>
                <a:ea typeface="Open Sans"/>
                <a:cs typeface="Open Sans"/>
                <a:sym typeface="Open San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sz="800">
              <a:solidFill>
                <a:schemeClr val="dk1"/>
              </a:solidFill>
              <a:latin typeface="Open Sans"/>
              <a:ea typeface="Open Sans"/>
              <a:cs typeface="Open Sans"/>
              <a:sym typeface="Open Sans"/>
            </a:endParaRPr>
          </a:p>
        </p:txBody>
      </p:sp>
      <p:sp>
        <p:nvSpPr>
          <p:cNvPr id="99" name="Google Shape;99;p14"/>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00" name="Google Shape;100;p14"/>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01" name="Google Shape;101;p14"/>
          <p:cNvSpPr/>
          <p:nvPr>
            <p:ph idx="3" type="pic"/>
          </p:nvPr>
        </p:nvSpPr>
        <p:spPr>
          <a:xfrm>
            <a:off x="6" y="4"/>
            <a:ext cx="9144000" cy="5143500"/>
          </a:xfrm>
          <a:prstGeom prst="rect">
            <a:avLst/>
          </a:prstGeom>
          <a:noFill/>
          <a:ln>
            <a:noFill/>
          </a:ln>
        </p:spPr>
      </p:sp>
      <p:sp>
        <p:nvSpPr>
          <p:cNvPr id="102" name="Google Shape;102;p14"/>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image (R)" showMasterSp="0">
  <p:cSld name="Title, text and image (R)">
    <p:bg>
      <p:bgPr>
        <a:solidFill>
          <a:srgbClr val="F2F2F2"/>
        </a:solidFill>
      </p:bgPr>
    </p:bg>
    <p:spTree>
      <p:nvGrpSpPr>
        <p:cNvPr id="103" name="Shape 103"/>
        <p:cNvGrpSpPr/>
        <p:nvPr/>
      </p:nvGrpSpPr>
      <p:grpSpPr>
        <a:xfrm>
          <a:off x="0" y="0"/>
          <a:ext cx="0" cy="0"/>
          <a:chOff x="0" y="0"/>
          <a:chExt cx="0" cy="0"/>
        </a:xfrm>
      </p:grpSpPr>
      <p:sp>
        <p:nvSpPr>
          <p:cNvPr id="104" name="Google Shape;104;p15"/>
          <p:cNvSpPr/>
          <p:nvPr>
            <p:ph idx="2" type="pic"/>
          </p:nvPr>
        </p:nvSpPr>
        <p:spPr>
          <a:xfrm>
            <a:off x="4571100" y="0"/>
            <a:ext cx="4571100" cy="4656300"/>
          </a:xfrm>
          <a:prstGeom prst="rect">
            <a:avLst/>
          </a:prstGeom>
          <a:noFill/>
          <a:ln>
            <a:noFill/>
          </a:ln>
        </p:spPr>
      </p:sp>
      <p:sp>
        <p:nvSpPr>
          <p:cNvPr id="105" name="Google Shape;105;p15"/>
          <p:cNvSpPr/>
          <p:nvPr/>
        </p:nvSpPr>
        <p:spPr>
          <a:xfrm>
            <a:off x="0" y="4657500"/>
            <a:ext cx="9147600" cy="5130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106" name="Google Shape;106;p15"/>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5"/>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15"/>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bg"/>
              <a:t>| </a:t>
            </a:r>
            <a:fld id="{00000000-1234-1234-1234-123412341234}" type="slidenum">
              <a:rPr lang="bg"/>
              <a:t>‹#›</a:t>
            </a:fld>
            <a:endParaRPr/>
          </a:p>
        </p:txBody>
      </p:sp>
      <p:sp>
        <p:nvSpPr>
          <p:cNvPr id="109" name="Google Shape;109;p15"/>
          <p:cNvSpPr txBox="1"/>
          <p:nvPr>
            <p:ph idx="1" type="body"/>
          </p:nvPr>
        </p:nvSpPr>
        <p:spPr>
          <a:xfrm>
            <a:off x="799200" y="1262999"/>
            <a:ext cx="3394800" cy="3240900"/>
          </a:xfrm>
          <a:prstGeom prst="rect">
            <a:avLst/>
          </a:prstGeom>
          <a:noFill/>
          <a:ln>
            <a:noFill/>
          </a:ln>
        </p:spPr>
        <p:txBody>
          <a:bodyPr anchorCtr="0" anchor="t" bIns="0" lIns="0" spcFirstLastPara="1" rIns="0" wrap="square" tIns="0">
            <a:noAutofit/>
          </a:bodyPr>
          <a:lstStyle>
            <a:lvl1pPr indent="-304800" lvl="0" marL="457200" algn="l">
              <a:spcBef>
                <a:spcPts val="700"/>
              </a:spcBef>
              <a:spcAft>
                <a:spcPts val="0"/>
              </a:spcAft>
              <a:buClr>
                <a:schemeClr val="dk1"/>
              </a:buClr>
              <a:buSzPts val="1200"/>
              <a:buChar char="•"/>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200"/>
              <a:buNone/>
              <a:defRPr>
                <a:latin typeface="Open Sans SemiBold"/>
                <a:ea typeface="Open Sans SemiBold"/>
                <a:cs typeface="Open Sans SemiBold"/>
                <a:sym typeface="Open Sans SemiBold"/>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110" name="Google Shape;110;p15"/>
          <p:cNvSpPr txBox="1"/>
          <p:nvPr>
            <p:ph type="title"/>
          </p:nvPr>
        </p:nvSpPr>
        <p:spPr>
          <a:xfrm>
            <a:off x="648613" y="352030"/>
            <a:ext cx="3545400" cy="54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300"/>
              <a:buFont typeface="Open Sans ExtraBo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1" name="Google Shape;111;p15"/>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12" name="Google Shape;112;p15"/>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image (L)" showMasterSp="0">
  <p:cSld name="Title, text and image (L)">
    <p:bg>
      <p:bgPr>
        <a:solidFill>
          <a:srgbClr val="F2F2F2"/>
        </a:solidFill>
      </p:bgPr>
    </p:bg>
    <p:spTree>
      <p:nvGrpSpPr>
        <p:cNvPr id="113" name="Shape 113"/>
        <p:cNvGrpSpPr/>
        <p:nvPr/>
      </p:nvGrpSpPr>
      <p:grpSpPr>
        <a:xfrm>
          <a:off x="0" y="0"/>
          <a:ext cx="0" cy="0"/>
          <a:chOff x="0" y="0"/>
          <a:chExt cx="0" cy="0"/>
        </a:xfrm>
      </p:grpSpPr>
      <p:sp>
        <p:nvSpPr>
          <p:cNvPr id="114" name="Google Shape;114;p16"/>
          <p:cNvSpPr/>
          <p:nvPr>
            <p:ph idx="2" type="pic"/>
          </p:nvPr>
        </p:nvSpPr>
        <p:spPr>
          <a:xfrm>
            <a:off x="0" y="0"/>
            <a:ext cx="4571100" cy="4656300"/>
          </a:xfrm>
          <a:prstGeom prst="rect">
            <a:avLst/>
          </a:prstGeom>
          <a:noFill/>
          <a:ln>
            <a:noFill/>
          </a:ln>
        </p:spPr>
      </p:sp>
      <p:sp>
        <p:nvSpPr>
          <p:cNvPr id="115" name="Google Shape;115;p16"/>
          <p:cNvSpPr/>
          <p:nvPr/>
        </p:nvSpPr>
        <p:spPr>
          <a:xfrm>
            <a:off x="0" y="4657500"/>
            <a:ext cx="9147600" cy="594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116" name="Google Shape;116;p16"/>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6"/>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16"/>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bg"/>
              <a:t>| </a:t>
            </a:r>
            <a:fld id="{00000000-1234-1234-1234-123412341234}" type="slidenum">
              <a:rPr lang="bg"/>
              <a:t>‹#›</a:t>
            </a:fld>
            <a:endParaRPr/>
          </a:p>
        </p:txBody>
      </p:sp>
      <p:sp>
        <p:nvSpPr>
          <p:cNvPr id="119" name="Google Shape;119;p16"/>
          <p:cNvSpPr txBox="1"/>
          <p:nvPr>
            <p:ph idx="1" type="body"/>
          </p:nvPr>
        </p:nvSpPr>
        <p:spPr>
          <a:xfrm>
            <a:off x="4968000" y="1262999"/>
            <a:ext cx="3394800" cy="3240900"/>
          </a:xfrm>
          <a:prstGeom prst="rect">
            <a:avLst/>
          </a:prstGeom>
          <a:noFill/>
          <a:ln>
            <a:noFill/>
          </a:ln>
        </p:spPr>
        <p:txBody>
          <a:bodyPr anchorCtr="0" anchor="t" bIns="0" lIns="0" spcFirstLastPara="1" rIns="0" wrap="square" tIns="0">
            <a:noAutofit/>
          </a:bodyPr>
          <a:lstStyle>
            <a:lvl1pPr indent="-304800" lvl="0" marL="457200" algn="l">
              <a:spcBef>
                <a:spcPts val="700"/>
              </a:spcBef>
              <a:spcAft>
                <a:spcPts val="0"/>
              </a:spcAft>
              <a:buClr>
                <a:schemeClr val="dk1"/>
              </a:buClr>
              <a:buSzPts val="1200"/>
              <a:buChar char="•"/>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200"/>
              <a:buNone/>
              <a:defRPr>
                <a:latin typeface="Open Sans SemiBold"/>
                <a:ea typeface="Open Sans SemiBold"/>
                <a:cs typeface="Open Sans SemiBold"/>
                <a:sym typeface="Open Sans SemiBold"/>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120" name="Google Shape;120;p16"/>
          <p:cNvSpPr txBox="1"/>
          <p:nvPr>
            <p:ph type="title"/>
          </p:nvPr>
        </p:nvSpPr>
        <p:spPr>
          <a:xfrm>
            <a:off x="4800319" y="352030"/>
            <a:ext cx="3545400" cy="54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300"/>
              <a:buFont typeface="Open Sans ExtraBo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16"/>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22" name="Google Shape;122;p16"/>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image and white logo" showMasterSp="0">
  <p:cSld name="Title (white), image and white logo">
    <p:spTree>
      <p:nvGrpSpPr>
        <p:cNvPr id="123" name="Shape 123"/>
        <p:cNvGrpSpPr/>
        <p:nvPr/>
      </p:nvGrpSpPr>
      <p:grpSpPr>
        <a:xfrm>
          <a:off x="0" y="0"/>
          <a:ext cx="0" cy="0"/>
          <a:chOff x="0" y="0"/>
          <a:chExt cx="0" cy="0"/>
        </a:xfrm>
      </p:grpSpPr>
      <p:sp>
        <p:nvSpPr>
          <p:cNvPr id="124" name="Google Shape;124;p17"/>
          <p:cNvSpPr/>
          <p:nvPr>
            <p:ph idx="2" type="pic"/>
          </p:nvPr>
        </p:nvSpPr>
        <p:spPr>
          <a:xfrm>
            <a:off x="6" y="4"/>
            <a:ext cx="9144000" cy="5143500"/>
          </a:xfrm>
          <a:prstGeom prst="rect">
            <a:avLst/>
          </a:prstGeom>
          <a:noFill/>
          <a:ln>
            <a:noFill/>
          </a:ln>
        </p:spPr>
      </p:sp>
      <p:sp>
        <p:nvSpPr>
          <p:cNvPr id="125" name="Google Shape;125;p17"/>
          <p:cNvSpPr txBox="1"/>
          <p:nvPr>
            <p:ph type="title"/>
          </p:nvPr>
        </p:nvSpPr>
        <p:spPr>
          <a:xfrm>
            <a:off x="0" y="2193807"/>
            <a:ext cx="9153000" cy="891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lt1"/>
              </a:buClr>
              <a:buSzPts val="5100"/>
              <a:buFont typeface="Open Sans"/>
              <a:buNone/>
              <a:defRPr b="1" sz="5100" cap="none">
                <a:solidFill>
                  <a:schemeClr val="lt1"/>
                </a:solidFill>
                <a:latin typeface="Open Sans"/>
                <a:ea typeface="Open Sans"/>
                <a:cs typeface="Open Sans"/>
                <a:sym typeface="Open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6" name="Google Shape;126;p17"/>
          <p:cNvSpPr/>
          <p:nvPr/>
        </p:nvSpPr>
        <p:spPr>
          <a:xfrm>
            <a:off x="-1800708" y="0"/>
            <a:ext cx="1512300" cy="18966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27000" lIns="27000" spcFirstLastPara="1" rIns="27000" wrap="square" tIns="27000">
            <a:noAutofit/>
          </a:bodyPr>
          <a:lstStyle/>
          <a:p>
            <a:pPr indent="0" lvl="0" marL="0" marR="0" rtl="0" algn="l">
              <a:spcBef>
                <a:spcPts val="0"/>
              </a:spcBef>
              <a:spcAft>
                <a:spcPts val="0"/>
              </a:spcAft>
              <a:buNone/>
            </a:pPr>
            <a:r>
              <a:rPr lang="bg" sz="800">
                <a:solidFill>
                  <a:schemeClr val="dk1"/>
                </a:solidFill>
                <a:latin typeface="Open Sans"/>
                <a:ea typeface="Open Sans"/>
                <a:cs typeface="Open Sans"/>
                <a:sym typeface="Open San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sz="800">
              <a:solidFill>
                <a:schemeClr val="dk1"/>
              </a:solidFill>
              <a:latin typeface="Open Sans"/>
              <a:ea typeface="Open Sans"/>
              <a:cs typeface="Open Sans"/>
              <a:sym typeface="Open Sans"/>
            </a:endParaRPr>
          </a:p>
        </p:txBody>
      </p:sp>
      <p:sp>
        <p:nvSpPr>
          <p:cNvPr id="127" name="Google Shape;127;p17"/>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28" name="Google Shape;128;p17"/>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29" name="Google Shape;129;p17"/>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image and red/black logo" showMasterSp="0">
  <p:cSld name="Title (white), image and red/black logo">
    <p:spTree>
      <p:nvGrpSpPr>
        <p:cNvPr id="130" name="Shape 130"/>
        <p:cNvGrpSpPr/>
        <p:nvPr/>
      </p:nvGrpSpPr>
      <p:grpSpPr>
        <a:xfrm>
          <a:off x="0" y="0"/>
          <a:ext cx="0" cy="0"/>
          <a:chOff x="0" y="0"/>
          <a:chExt cx="0" cy="0"/>
        </a:xfrm>
      </p:grpSpPr>
      <p:sp>
        <p:nvSpPr>
          <p:cNvPr id="131" name="Google Shape;131;p18"/>
          <p:cNvSpPr/>
          <p:nvPr>
            <p:ph idx="2" type="pic"/>
          </p:nvPr>
        </p:nvSpPr>
        <p:spPr>
          <a:xfrm>
            <a:off x="0" y="0"/>
            <a:ext cx="9144900" cy="4657500"/>
          </a:xfrm>
          <a:prstGeom prst="rect">
            <a:avLst/>
          </a:prstGeom>
          <a:noFill/>
          <a:ln>
            <a:noFill/>
          </a:ln>
        </p:spPr>
      </p:sp>
      <p:sp>
        <p:nvSpPr>
          <p:cNvPr id="132" name="Google Shape;132;p18"/>
          <p:cNvSpPr/>
          <p:nvPr/>
        </p:nvSpPr>
        <p:spPr>
          <a:xfrm>
            <a:off x="0" y="4657500"/>
            <a:ext cx="9147600" cy="5130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133" name="Google Shape;133;p18"/>
          <p:cNvSpPr txBox="1"/>
          <p:nvPr>
            <p:ph type="title"/>
          </p:nvPr>
        </p:nvSpPr>
        <p:spPr>
          <a:xfrm>
            <a:off x="0" y="2193807"/>
            <a:ext cx="9153000" cy="891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lt1"/>
              </a:buClr>
              <a:buSzPts val="5100"/>
              <a:buFont typeface="Open Sans"/>
              <a:buNone/>
              <a:defRPr b="1" sz="5100" cap="none">
                <a:solidFill>
                  <a:schemeClr val="lt1"/>
                </a:solidFill>
                <a:latin typeface="Open Sans"/>
                <a:ea typeface="Open Sans"/>
                <a:cs typeface="Open Sans"/>
                <a:sym typeface="Open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4" name="Google Shape;134;p18"/>
          <p:cNvSpPr/>
          <p:nvPr/>
        </p:nvSpPr>
        <p:spPr>
          <a:xfrm>
            <a:off x="-1800708" y="0"/>
            <a:ext cx="1512300" cy="18966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27000" lIns="27000" spcFirstLastPara="1" rIns="27000" wrap="square" tIns="27000">
            <a:noAutofit/>
          </a:bodyPr>
          <a:lstStyle/>
          <a:p>
            <a:pPr indent="0" lvl="0" marL="0" marR="0" rtl="0" algn="l">
              <a:spcBef>
                <a:spcPts val="0"/>
              </a:spcBef>
              <a:spcAft>
                <a:spcPts val="0"/>
              </a:spcAft>
              <a:buNone/>
            </a:pPr>
            <a:r>
              <a:rPr lang="bg" sz="800">
                <a:solidFill>
                  <a:schemeClr val="dk1"/>
                </a:solidFill>
                <a:latin typeface="Open Sans"/>
                <a:ea typeface="Open Sans"/>
                <a:cs typeface="Open Sans"/>
                <a:sym typeface="Open San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sz="800">
              <a:solidFill>
                <a:schemeClr val="dk1"/>
              </a:solidFill>
              <a:latin typeface="Open Sans"/>
              <a:ea typeface="Open Sans"/>
              <a:cs typeface="Open Sans"/>
              <a:sym typeface="Open Sans"/>
            </a:endParaRPr>
          </a:p>
        </p:txBody>
      </p:sp>
      <p:sp>
        <p:nvSpPr>
          <p:cNvPr id="135" name="Google Shape;135;p18"/>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36" name="Google Shape;136;p18"/>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37" name="Google Shape;137;p18"/>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image and white logo" showMasterSp="0">
  <p:cSld name="Title (red), image and white logo">
    <p:spTree>
      <p:nvGrpSpPr>
        <p:cNvPr id="138" name="Shape 138"/>
        <p:cNvGrpSpPr/>
        <p:nvPr/>
      </p:nvGrpSpPr>
      <p:grpSpPr>
        <a:xfrm>
          <a:off x="0" y="0"/>
          <a:ext cx="0" cy="0"/>
          <a:chOff x="0" y="0"/>
          <a:chExt cx="0" cy="0"/>
        </a:xfrm>
      </p:grpSpPr>
      <p:sp>
        <p:nvSpPr>
          <p:cNvPr id="139" name="Google Shape;139;p19"/>
          <p:cNvSpPr/>
          <p:nvPr>
            <p:ph idx="2" type="pic"/>
          </p:nvPr>
        </p:nvSpPr>
        <p:spPr>
          <a:xfrm>
            <a:off x="6" y="4"/>
            <a:ext cx="9144000" cy="5143500"/>
          </a:xfrm>
          <a:prstGeom prst="rect">
            <a:avLst/>
          </a:prstGeom>
          <a:noFill/>
          <a:ln>
            <a:noFill/>
          </a:ln>
        </p:spPr>
      </p:sp>
      <p:sp>
        <p:nvSpPr>
          <p:cNvPr id="140" name="Google Shape;140;p19"/>
          <p:cNvSpPr txBox="1"/>
          <p:nvPr>
            <p:ph type="title"/>
          </p:nvPr>
        </p:nvSpPr>
        <p:spPr>
          <a:xfrm>
            <a:off x="0" y="2193807"/>
            <a:ext cx="9153000" cy="891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accent1"/>
              </a:buClr>
              <a:buSzPts val="5100"/>
              <a:buFont typeface="Open Sans"/>
              <a:buNone/>
              <a:defRPr b="1" sz="5100" cap="none">
                <a:solidFill>
                  <a:schemeClr val="accent1"/>
                </a:solidFill>
                <a:latin typeface="Open Sans"/>
                <a:ea typeface="Open Sans"/>
                <a:cs typeface="Open Sans"/>
                <a:sym typeface="Open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1" name="Google Shape;141;p19"/>
          <p:cNvSpPr/>
          <p:nvPr/>
        </p:nvSpPr>
        <p:spPr>
          <a:xfrm>
            <a:off x="-1800708" y="0"/>
            <a:ext cx="1512300" cy="18966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27000" lIns="27000" spcFirstLastPara="1" rIns="27000" wrap="square" tIns="27000">
            <a:noAutofit/>
          </a:bodyPr>
          <a:lstStyle/>
          <a:p>
            <a:pPr indent="0" lvl="0" marL="0" marR="0" rtl="0" algn="l">
              <a:spcBef>
                <a:spcPts val="0"/>
              </a:spcBef>
              <a:spcAft>
                <a:spcPts val="0"/>
              </a:spcAft>
              <a:buNone/>
            </a:pPr>
            <a:r>
              <a:rPr lang="bg" sz="800">
                <a:solidFill>
                  <a:schemeClr val="dk1"/>
                </a:solidFill>
                <a:latin typeface="Open Sans"/>
                <a:ea typeface="Open Sans"/>
                <a:cs typeface="Open Sans"/>
                <a:sym typeface="Open San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sz="800">
              <a:solidFill>
                <a:schemeClr val="dk1"/>
              </a:solidFill>
              <a:latin typeface="Open Sans"/>
              <a:ea typeface="Open Sans"/>
              <a:cs typeface="Open Sans"/>
              <a:sym typeface="Open Sans"/>
            </a:endParaRPr>
          </a:p>
        </p:txBody>
      </p:sp>
      <p:sp>
        <p:nvSpPr>
          <p:cNvPr id="142" name="Google Shape;142;p19"/>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43" name="Google Shape;143;p19"/>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44" name="Google Shape;144;p19"/>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image and red/black logo" showMasterSp="0">
  <p:cSld name="Title (red), image and red/black logo">
    <p:spTree>
      <p:nvGrpSpPr>
        <p:cNvPr id="145" name="Shape 145"/>
        <p:cNvGrpSpPr/>
        <p:nvPr/>
      </p:nvGrpSpPr>
      <p:grpSpPr>
        <a:xfrm>
          <a:off x="0" y="0"/>
          <a:ext cx="0" cy="0"/>
          <a:chOff x="0" y="0"/>
          <a:chExt cx="0" cy="0"/>
        </a:xfrm>
      </p:grpSpPr>
      <p:sp>
        <p:nvSpPr>
          <p:cNvPr id="146" name="Google Shape;146;p20"/>
          <p:cNvSpPr/>
          <p:nvPr>
            <p:ph idx="2" type="pic"/>
          </p:nvPr>
        </p:nvSpPr>
        <p:spPr>
          <a:xfrm>
            <a:off x="0" y="0"/>
            <a:ext cx="9144900" cy="4657500"/>
          </a:xfrm>
          <a:prstGeom prst="rect">
            <a:avLst/>
          </a:prstGeom>
          <a:noFill/>
          <a:ln>
            <a:noFill/>
          </a:ln>
        </p:spPr>
      </p:sp>
      <p:sp>
        <p:nvSpPr>
          <p:cNvPr id="147" name="Google Shape;147;p20"/>
          <p:cNvSpPr/>
          <p:nvPr/>
        </p:nvSpPr>
        <p:spPr>
          <a:xfrm>
            <a:off x="0" y="4657500"/>
            <a:ext cx="9147600" cy="5130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148" name="Google Shape;148;p20"/>
          <p:cNvSpPr txBox="1"/>
          <p:nvPr>
            <p:ph type="title"/>
          </p:nvPr>
        </p:nvSpPr>
        <p:spPr>
          <a:xfrm>
            <a:off x="0" y="2193807"/>
            <a:ext cx="9153000" cy="891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accent1"/>
              </a:buClr>
              <a:buSzPts val="5100"/>
              <a:buFont typeface="Open Sans"/>
              <a:buNone/>
              <a:defRPr b="1" sz="5100" cap="none">
                <a:solidFill>
                  <a:schemeClr val="accent1"/>
                </a:solidFill>
                <a:latin typeface="Open Sans"/>
                <a:ea typeface="Open Sans"/>
                <a:cs typeface="Open Sans"/>
                <a:sym typeface="Open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9" name="Google Shape;149;p20"/>
          <p:cNvSpPr/>
          <p:nvPr/>
        </p:nvSpPr>
        <p:spPr>
          <a:xfrm>
            <a:off x="-1800708" y="0"/>
            <a:ext cx="1512300" cy="18966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27000" lIns="27000" spcFirstLastPara="1" rIns="27000" wrap="square" tIns="27000">
            <a:noAutofit/>
          </a:bodyPr>
          <a:lstStyle/>
          <a:p>
            <a:pPr indent="0" lvl="0" marL="0" marR="0" rtl="0" algn="l">
              <a:spcBef>
                <a:spcPts val="0"/>
              </a:spcBef>
              <a:spcAft>
                <a:spcPts val="0"/>
              </a:spcAft>
              <a:buNone/>
            </a:pPr>
            <a:r>
              <a:rPr lang="bg" sz="800">
                <a:solidFill>
                  <a:schemeClr val="dk1"/>
                </a:solidFill>
                <a:latin typeface="Open Sans"/>
                <a:ea typeface="Open Sans"/>
                <a:cs typeface="Open Sans"/>
                <a:sym typeface="Open San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sz="800">
              <a:solidFill>
                <a:schemeClr val="dk1"/>
              </a:solidFill>
              <a:latin typeface="Open Sans"/>
              <a:ea typeface="Open Sans"/>
              <a:cs typeface="Open Sans"/>
              <a:sym typeface="Open Sans"/>
            </a:endParaRPr>
          </a:p>
        </p:txBody>
      </p:sp>
      <p:sp>
        <p:nvSpPr>
          <p:cNvPr id="150" name="Google Shape;150;p20"/>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51" name="Google Shape;151;p20"/>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52" name="Google Shape;152;p20"/>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bg>
      <p:bgPr>
        <a:solidFill>
          <a:srgbClr val="F2F2F2"/>
        </a:solidFill>
      </p:bgPr>
    </p:bg>
    <p:spTree>
      <p:nvGrpSpPr>
        <p:cNvPr id="21" name="Shape 21"/>
        <p:cNvGrpSpPr/>
        <p:nvPr/>
      </p:nvGrpSpPr>
      <p:grpSpPr>
        <a:xfrm>
          <a:off x="0" y="0"/>
          <a:ext cx="0" cy="0"/>
          <a:chOff x="0" y="0"/>
          <a:chExt cx="0" cy="0"/>
        </a:xfrm>
      </p:grpSpPr>
      <p:sp>
        <p:nvSpPr>
          <p:cNvPr id="22" name="Google Shape;22;p3"/>
          <p:cNvSpPr/>
          <p:nvPr/>
        </p:nvSpPr>
        <p:spPr>
          <a:xfrm>
            <a:off x="648000" y="1113588"/>
            <a:ext cx="7830000" cy="3537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23" name="Google Shape;23;p3"/>
          <p:cNvSpPr txBox="1"/>
          <p:nvPr>
            <p:ph idx="1" type="body"/>
          </p:nvPr>
        </p:nvSpPr>
        <p:spPr>
          <a:xfrm>
            <a:off x="799520" y="1330447"/>
            <a:ext cx="7546500" cy="3159000"/>
          </a:xfrm>
          <a:prstGeom prst="rect">
            <a:avLst/>
          </a:prstGeom>
          <a:noFill/>
          <a:ln>
            <a:noFill/>
          </a:ln>
        </p:spPr>
        <p:txBody>
          <a:bodyPr anchorCtr="0" anchor="t" bIns="0" lIns="0" spcFirstLastPara="1" rIns="0" wrap="square" tIns="0">
            <a:noAutofit/>
          </a:bodyPr>
          <a:lstStyle>
            <a:lvl1pPr indent="-304800" lvl="0" marL="457200" algn="l">
              <a:spcBef>
                <a:spcPts val="700"/>
              </a:spcBef>
              <a:spcAft>
                <a:spcPts val="0"/>
              </a:spcAft>
              <a:buClr>
                <a:schemeClr val="dk1"/>
              </a:buClr>
              <a:buSzPts val="1200"/>
              <a:buChar char="•"/>
              <a:defRPr/>
            </a:lvl1pPr>
            <a:lvl2pPr indent="-317500" lvl="1" marL="914400" algn="l">
              <a:spcBef>
                <a:spcPts val="500"/>
              </a:spcBef>
              <a:spcAft>
                <a:spcPts val="0"/>
              </a:spcAft>
              <a:buClr>
                <a:schemeClr val="dk1"/>
              </a:buClr>
              <a:buSzPts val="1400"/>
              <a:buChar char="•"/>
              <a:defRPr/>
            </a:lvl2pPr>
            <a:lvl3pPr indent="-317500" lvl="2" marL="1371600" algn="l">
              <a:spcBef>
                <a:spcPts val="0"/>
              </a:spcBef>
              <a:spcAft>
                <a:spcPts val="0"/>
              </a:spcAft>
              <a:buClr>
                <a:schemeClr val="dk1"/>
              </a:buClr>
              <a:buSzPts val="1400"/>
              <a:buAutoNum type="arabicPeriod"/>
              <a:defRPr/>
            </a:lvl3pPr>
            <a:lvl4pPr indent="-228600" lvl="3" marL="1828800" algn="l">
              <a:spcBef>
                <a:spcPts val="1400"/>
              </a:spcBef>
              <a:spcAft>
                <a:spcPts val="0"/>
              </a:spcAft>
              <a:buClr>
                <a:schemeClr val="accent1"/>
              </a:buClr>
              <a:buSzPts val="1400"/>
              <a:buNone/>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24" name="Google Shape;24;p3"/>
          <p:cNvSpPr txBox="1"/>
          <p:nvPr>
            <p:ph type="title"/>
          </p:nvPr>
        </p:nvSpPr>
        <p:spPr>
          <a:xfrm>
            <a:off x="648000" y="671805"/>
            <a:ext cx="7830000" cy="216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500"/>
              <a:buFont typeface="Open Sans ExtraBold"/>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Google Shape;25;p3"/>
          <p:cNvSpPr txBox="1"/>
          <p:nvPr>
            <p:ph idx="2" type="body"/>
          </p:nvPr>
        </p:nvSpPr>
        <p:spPr>
          <a:xfrm>
            <a:off x="648000" y="503005"/>
            <a:ext cx="7847400" cy="162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200"/>
              <a:buNone/>
              <a:defRPr cap="none">
                <a:solidFill>
                  <a:schemeClr val="accent5"/>
                </a:solidFill>
              </a:defRPr>
            </a:lvl1pPr>
            <a:lvl2pPr indent="-228600" lvl="1" marL="914400" algn="l">
              <a:spcBef>
                <a:spcPts val="0"/>
              </a:spcBef>
              <a:spcAft>
                <a:spcPts val="0"/>
              </a:spcAft>
              <a:buClr>
                <a:schemeClr val="accent5"/>
              </a:buClr>
              <a:buSzPts val="1200"/>
              <a:buNone/>
              <a:defRPr cap="none">
                <a:solidFill>
                  <a:schemeClr val="accent5"/>
                </a:solidFill>
              </a:defRPr>
            </a:lvl2pPr>
            <a:lvl3pPr indent="-228600" lvl="2" marL="1371600" algn="l">
              <a:spcBef>
                <a:spcPts val="0"/>
              </a:spcBef>
              <a:spcAft>
                <a:spcPts val="0"/>
              </a:spcAft>
              <a:buClr>
                <a:schemeClr val="accent5"/>
              </a:buClr>
              <a:buSzPts val="1200"/>
              <a:buFont typeface="Arial"/>
              <a:buNone/>
              <a:defRPr cap="none">
                <a:solidFill>
                  <a:schemeClr val="accent5"/>
                </a:solidFill>
              </a:defRPr>
            </a:lvl3pPr>
            <a:lvl4pPr indent="-228600" lvl="3" marL="1828800" algn="l">
              <a:spcBef>
                <a:spcPts val="0"/>
              </a:spcBef>
              <a:spcAft>
                <a:spcPts val="0"/>
              </a:spcAft>
              <a:buClr>
                <a:schemeClr val="accent5"/>
              </a:buClr>
              <a:buSzPts val="1200"/>
              <a:buFont typeface="Arial"/>
              <a:buNone/>
              <a:defRPr cap="none">
                <a:solidFill>
                  <a:schemeClr val="accent5"/>
                </a:solidFill>
              </a:defRPr>
            </a:lvl4pPr>
            <a:lvl5pPr indent="-228600" lvl="4" marL="2286000" algn="l">
              <a:spcBef>
                <a:spcPts val="0"/>
              </a:spcBef>
              <a:spcAft>
                <a:spcPts val="0"/>
              </a:spcAft>
              <a:buClr>
                <a:schemeClr val="accent5"/>
              </a:buClr>
              <a:buSzPts val="1200"/>
              <a:buFont typeface="Arial"/>
              <a:buNone/>
              <a:defRPr cap="none">
                <a:solidFill>
                  <a:schemeClr val="accent5"/>
                </a:solidFill>
              </a:defRPr>
            </a:lvl5pPr>
            <a:lvl6pPr indent="-228600" lvl="5" marL="2743200" algn="l">
              <a:spcBef>
                <a:spcPts val="0"/>
              </a:spcBef>
              <a:spcAft>
                <a:spcPts val="0"/>
              </a:spcAft>
              <a:buClr>
                <a:schemeClr val="accent5"/>
              </a:buClr>
              <a:buSzPts val="1200"/>
              <a:buFont typeface="Arial"/>
              <a:buNone/>
              <a:defRPr cap="none">
                <a:solidFill>
                  <a:schemeClr val="accent5"/>
                </a:solidFill>
              </a:defRPr>
            </a:lvl6pPr>
            <a:lvl7pPr indent="-228600" lvl="6" marL="3200400" algn="l">
              <a:spcBef>
                <a:spcPts val="0"/>
              </a:spcBef>
              <a:spcAft>
                <a:spcPts val="0"/>
              </a:spcAft>
              <a:buClr>
                <a:schemeClr val="accent5"/>
              </a:buClr>
              <a:buSzPts val="1200"/>
              <a:buFont typeface="Arial"/>
              <a:buNone/>
              <a:defRPr cap="none">
                <a:solidFill>
                  <a:schemeClr val="accent5"/>
                </a:solidFill>
              </a:defRPr>
            </a:lvl7pPr>
            <a:lvl8pPr indent="-228600" lvl="7" marL="3657600" algn="l">
              <a:spcBef>
                <a:spcPts val="0"/>
              </a:spcBef>
              <a:spcAft>
                <a:spcPts val="0"/>
              </a:spcAft>
              <a:buClr>
                <a:schemeClr val="accent5"/>
              </a:buClr>
              <a:buSzPts val="1200"/>
              <a:buFont typeface="Arial"/>
              <a:buNone/>
              <a:defRPr cap="none">
                <a:solidFill>
                  <a:schemeClr val="accent5"/>
                </a:solidFill>
              </a:defRPr>
            </a:lvl8pPr>
            <a:lvl9pPr indent="-228600" lvl="8" marL="4114800" algn="l">
              <a:spcBef>
                <a:spcPts val="0"/>
              </a:spcBef>
              <a:spcAft>
                <a:spcPts val="0"/>
              </a:spcAft>
              <a:buClr>
                <a:schemeClr val="accent5"/>
              </a:buClr>
              <a:buSzPts val="1200"/>
              <a:buFont typeface="Arial"/>
              <a:buNone/>
              <a:defRPr cap="none">
                <a:solidFill>
                  <a:schemeClr val="accent5"/>
                </a:solidFill>
              </a:defRPr>
            </a:lvl9pPr>
          </a:lstStyle>
          <a:p/>
        </p:txBody>
      </p:sp>
      <p:sp>
        <p:nvSpPr>
          <p:cNvPr id="26" name="Google Shape;26;p3"/>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3" name="Shape 153"/>
        <p:cNvGrpSpPr/>
        <p:nvPr/>
      </p:nvGrpSpPr>
      <p:grpSpPr>
        <a:xfrm>
          <a:off x="0" y="0"/>
          <a:ext cx="0" cy="0"/>
          <a:chOff x="0" y="0"/>
          <a:chExt cx="0" cy="0"/>
        </a:xfrm>
      </p:grpSpPr>
      <p:sp>
        <p:nvSpPr>
          <p:cNvPr id="154" name="Google Shape;154;p21"/>
          <p:cNvSpPr txBox="1"/>
          <p:nvPr>
            <p:ph type="title"/>
          </p:nvPr>
        </p:nvSpPr>
        <p:spPr>
          <a:xfrm>
            <a:off x="648613" y="352030"/>
            <a:ext cx="7830000" cy="54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300"/>
              <a:buFont typeface="Open Sans ExtraBo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5" name="Google Shape;155;p21"/>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p21"/>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7" name="Google Shape;157;p21"/>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bg"/>
              <a:t>| </a:t>
            </a:r>
            <a:fld id="{00000000-1234-1234-1234-123412341234}" type="slidenum">
              <a:rPr lang="bg"/>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8" name="Shape 158"/>
        <p:cNvGrpSpPr/>
        <p:nvPr/>
      </p:nvGrpSpPr>
      <p:grpSpPr>
        <a:xfrm>
          <a:off x="0" y="0"/>
          <a:ext cx="0" cy="0"/>
          <a:chOff x="0" y="0"/>
          <a:chExt cx="0" cy="0"/>
        </a:xfrm>
      </p:grpSpPr>
      <p:sp>
        <p:nvSpPr>
          <p:cNvPr id="159" name="Google Shape;159;p22"/>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0" name="Google Shape;160;p22"/>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700"/>
              </a:spcBef>
              <a:spcAft>
                <a:spcPts val="0"/>
              </a:spcAft>
              <a:buSzPts val="2800"/>
              <a:buNone/>
              <a:defRPr sz="2800"/>
            </a:lvl1pPr>
            <a:lvl2pPr lvl="1" rtl="0" algn="ctr">
              <a:lnSpc>
                <a:spcPct val="100000"/>
              </a:lnSpc>
              <a:spcBef>
                <a:spcPts val="5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140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1" name="Google Shape;161;p22"/>
          <p:cNvSpPr txBox="1"/>
          <p:nvPr>
            <p:ph idx="12" type="sldNum"/>
          </p:nvPr>
        </p:nvSpPr>
        <p:spPr>
          <a:xfrm>
            <a:off x="8472458" y="4663217"/>
            <a:ext cx="548700" cy="3936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1)">
  <p:cSld name="Highlights (1)">
    <p:spTree>
      <p:nvGrpSpPr>
        <p:cNvPr id="27" name="Shape 27"/>
        <p:cNvGrpSpPr/>
        <p:nvPr/>
      </p:nvGrpSpPr>
      <p:grpSpPr>
        <a:xfrm>
          <a:off x="0" y="0"/>
          <a:ext cx="0" cy="0"/>
          <a:chOff x="0" y="0"/>
          <a:chExt cx="0" cy="0"/>
        </a:xfrm>
      </p:grpSpPr>
      <p:sp>
        <p:nvSpPr>
          <p:cNvPr id="28" name="Google Shape;28;p4"/>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 name="Google Shape;29;p4"/>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Google Shape;30;p4"/>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solidFill>
                  <a:schemeClr val="accent1"/>
                </a:solidFill>
              </a:defRPr>
            </a:lvl1pPr>
            <a:lvl2pPr indent="0" lvl="1" marL="0" algn="l">
              <a:spcBef>
                <a:spcPts val="0"/>
              </a:spcBef>
              <a:buNone/>
              <a:defRPr>
                <a:solidFill>
                  <a:schemeClr val="accent1"/>
                </a:solidFill>
              </a:defRPr>
            </a:lvl2pPr>
            <a:lvl3pPr indent="0" lvl="2" marL="0" algn="l">
              <a:spcBef>
                <a:spcPts val="0"/>
              </a:spcBef>
              <a:buNone/>
              <a:defRPr>
                <a:solidFill>
                  <a:schemeClr val="accent1"/>
                </a:solidFill>
              </a:defRPr>
            </a:lvl3pPr>
            <a:lvl4pPr indent="0" lvl="3" marL="0" algn="l">
              <a:spcBef>
                <a:spcPts val="0"/>
              </a:spcBef>
              <a:buNone/>
              <a:defRPr>
                <a:solidFill>
                  <a:schemeClr val="accent1"/>
                </a:solidFill>
              </a:defRPr>
            </a:lvl4pPr>
            <a:lvl5pPr indent="0" lvl="4" marL="0" algn="l">
              <a:spcBef>
                <a:spcPts val="0"/>
              </a:spcBef>
              <a:buNone/>
              <a:defRPr>
                <a:solidFill>
                  <a:schemeClr val="accent1"/>
                </a:solidFill>
              </a:defRPr>
            </a:lvl5pPr>
            <a:lvl6pPr indent="0" lvl="5" marL="0" algn="l">
              <a:spcBef>
                <a:spcPts val="0"/>
              </a:spcBef>
              <a:buNone/>
              <a:defRPr>
                <a:solidFill>
                  <a:schemeClr val="accent1"/>
                </a:solidFill>
              </a:defRPr>
            </a:lvl6pPr>
            <a:lvl7pPr indent="0" lvl="6" marL="0" algn="l">
              <a:spcBef>
                <a:spcPts val="0"/>
              </a:spcBef>
              <a:buNone/>
              <a:defRPr>
                <a:solidFill>
                  <a:schemeClr val="accent1"/>
                </a:solidFill>
              </a:defRPr>
            </a:lvl7pPr>
            <a:lvl8pPr indent="0" lvl="7" marL="0" algn="l">
              <a:spcBef>
                <a:spcPts val="0"/>
              </a:spcBef>
              <a:buNone/>
              <a:defRPr>
                <a:solidFill>
                  <a:schemeClr val="accent1"/>
                </a:solidFill>
              </a:defRPr>
            </a:lvl8pPr>
            <a:lvl9pPr indent="0" lvl="8" marL="0" algn="l">
              <a:spcBef>
                <a:spcPts val="0"/>
              </a:spcBef>
              <a:buNone/>
              <a:defRPr>
                <a:solidFill>
                  <a:schemeClr val="accent1"/>
                </a:solidFill>
              </a:defRPr>
            </a:lvl9pPr>
          </a:lstStyle>
          <a:p>
            <a:pPr indent="0" lvl="0" marL="0" rtl="0" algn="l">
              <a:spcBef>
                <a:spcPts val="0"/>
              </a:spcBef>
              <a:spcAft>
                <a:spcPts val="0"/>
              </a:spcAft>
              <a:buNone/>
            </a:pPr>
            <a:r>
              <a:rPr lang="bg"/>
              <a:t>|</a:t>
            </a:r>
            <a:r>
              <a:rPr lang="bg"/>
              <a:t> </a:t>
            </a:r>
            <a:fld id="{00000000-1234-1234-1234-123412341234}" type="slidenum">
              <a:rPr lang="bg"/>
              <a:t>‹#›</a:t>
            </a:fld>
            <a:endParaRPr/>
          </a:p>
        </p:txBody>
      </p:sp>
      <p:sp>
        <p:nvSpPr>
          <p:cNvPr id="31" name="Google Shape;31;p4"/>
          <p:cNvSpPr txBox="1"/>
          <p:nvPr>
            <p:ph idx="1" type="body"/>
          </p:nvPr>
        </p:nvSpPr>
        <p:spPr>
          <a:xfrm>
            <a:off x="763284" y="1661878"/>
            <a:ext cx="7724100" cy="2402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300"/>
              <a:buNone/>
              <a:defRPr b="0" sz="1300">
                <a:solidFill>
                  <a:schemeClr val="accent5"/>
                </a:solidFill>
                <a:latin typeface="Open Sans ExtraBold"/>
                <a:ea typeface="Open Sans ExtraBold"/>
                <a:cs typeface="Open Sans ExtraBold"/>
                <a:sym typeface="Open Sans ExtraBold"/>
              </a:defRPr>
            </a:lvl1pPr>
            <a:lvl2pPr indent="-228600" lvl="1" marL="914400" algn="l">
              <a:lnSpc>
                <a:spcPct val="95000"/>
              </a:lnSpc>
              <a:spcBef>
                <a:spcPts val="200"/>
              </a:spcBef>
              <a:spcAft>
                <a:spcPts val="0"/>
              </a:spcAft>
              <a:buClr>
                <a:schemeClr val="accent5"/>
              </a:buClr>
              <a:buSzPts val="2100"/>
              <a:buNone/>
              <a:defRPr b="0" sz="2100">
                <a:solidFill>
                  <a:schemeClr val="accent5"/>
                </a:solidFill>
              </a:defRPr>
            </a:lvl2pPr>
            <a:lvl3pPr indent="-361950" lvl="2" marL="1371600" algn="l">
              <a:lnSpc>
                <a:spcPct val="90000"/>
              </a:lnSpc>
              <a:spcBef>
                <a:spcPts val="0"/>
              </a:spcBef>
              <a:spcAft>
                <a:spcPts val="0"/>
              </a:spcAft>
              <a:buClr>
                <a:schemeClr val="accent5"/>
              </a:buClr>
              <a:buSzPts val="2100"/>
              <a:buFont typeface="Open Sans"/>
              <a:buChar char="–"/>
              <a:defRPr b="0" sz="2100">
                <a:solidFill>
                  <a:schemeClr val="accent5"/>
                </a:solidFill>
              </a:defRPr>
            </a:lvl3pPr>
            <a:lvl4pPr indent="-228600" lvl="3" marL="1828800" algn="l">
              <a:lnSpc>
                <a:spcPct val="90000"/>
              </a:lnSpc>
              <a:spcBef>
                <a:spcPts val="0"/>
              </a:spcBef>
              <a:spcAft>
                <a:spcPts val="0"/>
              </a:spcAft>
              <a:buClr>
                <a:schemeClr val="accent5"/>
              </a:buClr>
              <a:buSzPts val="2100"/>
              <a:buFont typeface="Arial"/>
              <a:buNone/>
              <a:defRPr b="0" sz="2100">
                <a:solidFill>
                  <a:schemeClr val="accent5"/>
                </a:solidFill>
                <a:latin typeface="Open Sans"/>
                <a:ea typeface="Open Sans"/>
                <a:cs typeface="Open Sans"/>
                <a:sym typeface="Open Sans"/>
              </a:defRPr>
            </a:lvl4pPr>
            <a:lvl5pPr indent="-228600" lvl="4" marL="2286000" algn="l">
              <a:lnSpc>
                <a:spcPct val="90000"/>
              </a:lnSpc>
              <a:spcBef>
                <a:spcPts val="0"/>
              </a:spcBef>
              <a:spcAft>
                <a:spcPts val="0"/>
              </a:spcAft>
              <a:buClr>
                <a:schemeClr val="accent5"/>
              </a:buClr>
              <a:buSzPts val="2100"/>
              <a:buFont typeface="Arial"/>
              <a:buNone/>
              <a:defRPr b="0" sz="2100">
                <a:solidFill>
                  <a:schemeClr val="accent5"/>
                </a:solidFill>
              </a:defRPr>
            </a:lvl5pPr>
            <a:lvl6pPr indent="-228600" lvl="5" marL="2743200" algn="l">
              <a:lnSpc>
                <a:spcPct val="90000"/>
              </a:lnSpc>
              <a:spcBef>
                <a:spcPts val="0"/>
              </a:spcBef>
              <a:spcAft>
                <a:spcPts val="0"/>
              </a:spcAft>
              <a:buClr>
                <a:schemeClr val="accent5"/>
              </a:buClr>
              <a:buSzPts val="2100"/>
              <a:buFont typeface="Arial"/>
              <a:buNone/>
              <a:defRPr b="0" sz="2100">
                <a:solidFill>
                  <a:schemeClr val="accent5"/>
                </a:solidFill>
              </a:defRPr>
            </a:lvl6pPr>
            <a:lvl7pPr indent="-228600" lvl="6" marL="3200400" algn="l">
              <a:lnSpc>
                <a:spcPct val="90000"/>
              </a:lnSpc>
              <a:spcBef>
                <a:spcPts val="0"/>
              </a:spcBef>
              <a:spcAft>
                <a:spcPts val="0"/>
              </a:spcAft>
              <a:buClr>
                <a:schemeClr val="accent5"/>
              </a:buClr>
              <a:buSzPts val="2100"/>
              <a:buFont typeface="Arial"/>
              <a:buNone/>
              <a:defRPr b="0" sz="2100">
                <a:solidFill>
                  <a:schemeClr val="accent5"/>
                </a:solidFill>
              </a:defRPr>
            </a:lvl7pPr>
            <a:lvl8pPr indent="-228600" lvl="7" marL="3657600" algn="l">
              <a:lnSpc>
                <a:spcPct val="90000"/>
              </a:lnSpc>
              <a:spcBef>
                <a:spcPts val="0"/>
              </a:spcBef>
              <a:spcAft>
                <a:spcPts val="0"/>
              </a:spcAft>
              <a:buClr>
                <a:schemeClr val="accent5"/>
              </a:buClr>
              <a:buSzPts val="2100"/>
              <a:buFont typeface="Arial"/>
              <a:buNone/>
              <a:defRPr b="0" sz="2100">
                <a:solidFill>
                  <a:schemeClr val="accent5"/>
                </a:solidFill>
              </a:defRPr>
            </a:lvl8pPr>
            <a:lvl9pPr indent="-228600" lvl="8" marL="4114800" algn="l">
              <a:lnSpc>
                <a:spcPct val="90000"/>
              </a:lnSpc>
              <a:spcBef>
                <a:spcPts val="0"/>
              </a:spcBef>
              <a:spcAft>
                <a:spcPts val="0"/>
              </a:spcAft>
              <a:buClr>
                <a:schemeClr val="accent5"/>
              </a:buClr>
              <a:buSzPts val="2100"/>
              <a:buFont typeface="Arial"/>
              <a:buNone/>
              <a:defRPr b="0" sz="2100">
                <a:solidFill>
                  <a:schemeClr val="accent5"/>
                </a:solidFill>
              </a:defRPr>
            </a:lvl9pPr>
          </a:lstStyle>
          <a:p/>
        </p:txBody>
      </p:sp>
      <p:sp>
        <p:nvSpPr>
          <p:cNvPr id="32" name="Google Shape;32;p4"/>
          <p:cNvSpPr txBox="1"/>
          <p:nvPr>
            <p:ph type="title"/>
          </p:nvPr>
        </p:nvSpPr>
        <p:spPr>
          <a:xfrm>
            <a:off x="657519" y="698560"/>
            <a:ext cx="7830000" cy="54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3300"/>
              <a:buFont typeface="Open Sans ExtraBold"/>
              <a:buNone/>
              <a:defRPr b="0" sz="3300"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3" name="Google Shape;33;p4"/>
          <p:cNvSpPr txBox="1"/>
          <p:nvPr>
            <p:ph idx="2" type="body"/>
          </p:nvPr>
        </p:nvSpPr>
        <p:spPr>
          <a:xfrm>
            <a:off x="640556" y="457177"/>
            <a:ext cx="7830000" cy="216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200"/>
              <a:buNone/>
              <a:defRPr cap="none">
                <a:solidFill>
                  <a:schemeClr val="accent5"/>
                </a:solidFill>
              </a:defRPr>
            </a:lvl1pPr>
            <a:lvl2pPr indent="-228600" lvl="1" marL="914400" algn="l">
              <a:spcBef>
                <a:spcPts val="0"/>
              </a:spcBef>
              <a:spcAft>
                <a:spcPts val="0"/>
              </a:spcAft>
              <a:buClr>
                <a:schemeClr val="accent5"/>
              </a:buClr>
              <a:buSzPts val="1200"/>
              <a:buNone/>
              <a:defRPr cap="none">
                <a:solidFill>
                  <a:schemeClr val="accent5"/>
                </a:solidFill>
              </a:defRPr>
            </a:lvl2pPr>
            <a:lvl3pPr indent="-228600" lvl="2" marL="1371600" algn="l">
              <a:spcBef>
                <a:spcPts val="0"/>
              </a:spcBef>
              <a:spcAft>
                <a:spcPts val="0"/>
              </a:spcAft>
              <a:buClr>
                <a:schemeClr val="accent5"/>
              </a:buClr>
              <a:buSzPts val="1200"/>
              <a:buFont typeface="Arial"/>
              <a:buNone/>
              <a:defRPr cap="none">
                <a:solidFill>
                  <a:schemeClr val="accent5"/>
                </a:solidFill>
              </a:defRPr>
            </a:lvl3pPr>
            <a:lvl4pPr indent="-228600" lvl="3" marL="1828800" algn="l">
              <a:spcBef>
                <a:spcPts val="0"/>
              </a:spcBef>
              <a:spcAft>
                <a:spcPts val="0"/>
              </a:spcAft>
              <a:buClr>
                <a:schemeClr val="accent5"/>
              </a:buClr>
              <a:buSzPts val="1200"/>
              <a:buFont typeface="Arial"/>
              <a:buNone/>
              <a:defRPr cap="none">
                <a:solidFill>
                  <a:schemeClr val="accent5"/>
                </a:solidFill>
              </a:defRPr>
            </a:lvl4pPr>
            <a:lvl5pPr indent="-228600" lvl="4" marL="2286000" algn="l">
              <a:spcBef>
                <a:spcPts val="0"/>
              </a:spcBef>
              <a:spcAft>
                <a:spcPts val="0"/>
              </a:spcAft>
              <a:buClr>
                <a:schemeClr val="accent5"/>
              </a:buClr>
              <a:buSzPts val="1200"/>
              <a:buFont typeface="Arial"/>
              <a:buNone/>
              <a:defRPr cap="none">
                <a:solidFill>
                  <a:schemeClr val="accent5"/>
                </a:solidFill>
              </a:defRPr>
            </a:lvl5pPr>
            <a:lvl6pPr indent="-228600" lvl="5" marL="2743200" algn="l">
              <a:spcBef>
                <a:spcPts val="0"/>
              </a:spcBef>
              <a:spcAft>
                <a:spcPts val="0"/>
              </a:spcAft>
              <a:buClr>
                <a:schemeClr val="accent5"/>
              </a:buClr>
              <a:buSzPts val="1200"/>
              <a:buFont typeface="Arial"/>
              <a:buNone/>
              <a:defRPr cap="none">
                <a:solidFill>
                  <a:schemeClr val="accent5"/>
                </a:solidFill>
              </a:defRPr>
            </a:lvl6pPr>
            <a:lvl7pPr indent="-228600" lvl="6" marL="3200400" algn="l">
              <a:spcBef>
                <a:spcPts val="0"/>
              </a:spcBef>
              <a:spcAft>
                <a:spcPts val="0"/>
              </a:spcAft>
              <a:buClr>
                <a:schemeClr val="accent5"/>
              </a:buClr>
              <a:buSzPts val="1200"/>
              <a:buFont typeface="Arial"/>
              <a:buNone/>
              <a:defRPr cap="none">
                <a:solidFill>
                  <a:schemeClr val="accent5"/>
                </a:solidFill>
              </a:defRPr>
            </a:lvl7pPr>
            <a:lvl8pPr indent="-228600" lvl="7" marL="3657600" algn="l">
              <a:spcBef>
                <a:spcPts val="0"/>
              </a:spcBef>
              <a:spcAft>
                <a:spcPts val="0"/>
              </a:spcAft>
              <a:buClr>
                <a:schemeClr val="accent5"/>
              </a:buClr>
              <a:buSzPts val="1200"/>
              <a:buFont typeface="Arial"/>
              <a:buNone/>
              <a:defRPr cap="none">
                <a:solidFill>
                  <a:schemeClr val="accent5"/>
                </a:solidFill>
              </a:defRPr>
            </a:lvl8pPr>
            <a:lvl9pPr indent="-228600" lvl="8" marL="4114800" algn="l">
              <a:spcBef>
                <a:spcPts val="0"/>
              </a:spcBef>
              <a:spcAft>
                <a:spcPts val="0"/>
              </a:spcAft>
              <a:buClr>
                <a:schemeClr val="accent5"/>
              </a:buClr>
              <a:buSzPts val="1200"/>
              <a:buFont typeface="Arial"/>
              <a:buNone/>
              <a:defRPr cap="none">
                <a:solidFill>
                  <a:schemeClr val="accent5"/>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2)">
  <p:cSld name="Highlights (2)">
    <p:spTree>
      <p:nvGrpSpPr>
        <p:cNvPr id="34" name="Shape 34"/>
        <p:cNvGrpSpPr/>
        <p:nvPr/>
      </p:nvGrpSpPr>
      <p:grpSpPr>
        <a:xfrm>
          <a:off x="0" y="0"/>
          <a:ext cx="0" cy="0"/>
          <a:chOff x="0" y="0"/>
          <a:chExt cx="0" cy="0"/>
        </a:xfrm>
      </p:grpSpPr>
      <p:sp>
        <p:nvSpPr>
          <p:cNvPr id="35" name="Google Shape;35;p5"/>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 name="Google Shape;36;p5"/>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5"/>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solidFill>
                  <a:schemeClr val="accent1"/>
                </a:solidFill>
              </a:defRPr>
            </a:lvl1pPr>
            <a:lvl2pPr indent="0" lvl="1" marL="0" algn="l">
              <a:spcBef>
                <a:spcPts val="0"/>
              </a:spcBef>
              <a:buNone/>
              <a:defRPr>
                <a:solidFill>
                  <a:schemeClr val="accent1"/>
                </a:solidFill>
              </a:defRPr>
            </a:lvl2pPr>
            <a:lvl3pPr indent="0" lvl="2" marL="0" algn="l">
              <a:spcBef>
                <a:spcPts val="0"/>
              </a:spcBef>
              <a:buNone/>
              <a:defRPr>
                <a:solidFill>
                  <a:schemeClr val="accent1"/>
                </a:solidFill>
              </a:defRPr>
            </a:lvl3pPr>
            <a:lvl4pPr indent="0" lvl="3" marL="0" algn="l">
              <a:spcBef>
                <a:spcPts val="0"/>
              </a:spcBef>
              <a:buNone/>
              <a:defRPr>
                <a:solidFill>
                  <a:schemeClr val="accent1"/>
                </a:solidFill>
              </a:defRPr>
            </a:lvl4pPr>
            <a:lvl5pPr indent="0" lvl="4" marL="0" algn="l">
              <a:spcBef>
                <a:spcPts val="0"/>
              </a:spcBef>
              <a:buNone/>
              <a:defRPr>
                <a:solidFill>
                  <a:schemeClr val="accent1"/>
                </a:solidFill>
              </a:defRPr>
            </a:lvl5pPr>
            <a:lvl6pPr indent="0" lvl="5" marL="0" algn="l">
              <a:spcBef>
                <a:spcPts val="0"/>
              </a:spcBef>
              <a:buNone/>
              <a:defRPr>
                <a:solidFill>
                  <a:schemeClr val="accent1"/>
                </a:solidFill>
              </a:defRPr>
            </a:lvl6pPr>
            <a:lvl7pPr indent="0" lvl="6" marL="0" algn="l">
              <a:spcBef>
                <a:spcPts val="0"/>
              </a:spcBef>
              <a:buNone/>
              <a:defRPr>
                <a:solidFill>
                  <a:schemeClr val="accent1"/>
                </a:solidFill>
              </a:defRPr>
            </a:lvl7pPr>
            <a:lvl8pPr indent="0" lvl="7" marL="0" algn="l">
              <a:spcBef>
                <a:spcPts val="0"/>
              </a:spcBef>
              <a:buNone/>
              <a:defRPr>
                <a:solidFill>
                  <a:schemeClr val="accent1"/>
                </a:solidFill>
              </a:defRPr>
            </a:lvl8pPr>
            <a:lvl9pPr indent="0" lvl="8" marL="0" algn="l">
              <a:spcBef>
                <a:spcPts val="0"/>
              </a:spcBef>
              <a:buNone/>
              <a:defRPr>
                <a:solidFill>
                  <a:schemeClr val="accent1"/>
                </a:solidFill>
              </a:defRPr>
            </a:lvl9pPr>
          </a:lstStyle>
          <a:p>
            <a:pPr indent="0" lvl="0" marL="0" rtl="0" algn="l">
              <a:spcBef>
                <a:spcPts val="0"/>
              </a:spcBef>
              <a:spcAft>
                <a:spcPts val="0"/>
              </a:spcAft>
              <a:buNone/>
            </a:pPr>
            <a:r>
              <a:rPr lang="bg"/>
              <a:t>|</a:t>
            </a:r>
            <a:r>
              <a:rPr lang="bg"/>
              <a:t> </a:t>
            </a:r>
            <a:fld id="{00000000-1234-1234-1234-123412341234}" type="slidenum">
              <a:rPr lang="bg"/>
              <a:t>‹#›</a:t>
            </a:fld>
            <a:endParaRPr/>
          </a:p>
        </p:txBody>
      </p:sp>
      <p:sp>
        <p:nvSpPr>
          <p:cNvPr id="38" name="Google Shape;38;p5"/>
          <p:cNvSpPr txBox="1"/>
          <p:nvPr>
            <p:ph idx="1" type="body"/>
          </p:nvPr>
        </p:nvSpPr>
        <p:spPr>
          <a:xfrm>
            <a:off x="4156425" y="1663200"/>
            <a:ext cx="4331100" cy="2402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300"/>
              <a:buNone/>
              <a:defRPr b="0" sz="1300">
                <a:solidFill>
                  <a:schemeClr val="accent5"/>
                </a:solidFill>
                <a:latin typeface="Open Sans ExtraBold"/>
                <a:ea typeface="Open Sans ExtraBold"/>
                <a:cs typeface="Open Sans ExtraBold"/>
                <a:sym typeface="Open Sans ExtraBold"/>
              </a:defRPr>
            </a:lvl1pPr>
            <a:lvl2pPr indent="-228600" lvl="1" marL="914400" algn="l">
              <a:lnSpc>
                <a:spcPct val="95000"/>
              </a:lnSpc>
              <a:spcBef>
                <a:spcPts val="200"/>
              </a:spcBef>
              <a:spcAft>
                <a:spcPts val="0"/>
              </a:spcAft>
              <a:buClr>
                <a:schemeClr val="accent5"/>
              </a:buClr>
              <a:buSzPts val="2100"/>
              <a:buNone/>
              <a:defRPr b="0" sz="2100">
                <a:solidFill>
                  <a:schemeClr val="accent5"/>
                </a:solidFill>
              </a:defRPr>
            </a:lvl2pPr>
            <a:lvl3pPr indent="-361950" lvl="2" marL="1371600" algn="l">
              <a:lnSpc>
                <a:spcPct val="90000"/>
              </a:lnSpc>
              <a:spcBef>
                <a:spcPts val="0"/>
              </a:spcBef>
              <a:spcAft>
                <a:spcPts val="0"/>
              </a:spcAft>
              <a:buClr>
                <a:schemeClr val="accent5"/>
              </a:buClr>
              <a:buSzPts val="2100"/>
              <a:buFont typeface="Open Sans"/>
              <a:buChar char="–"/>
              <a:defRPr b="0" sz="2100">
                <a:solidFill>
                  <a:schemeClr val="accent5"/>
                </a:solidFill>
              </a:defRPr>
            </a:lvl3pPr>
            <a:lvl4pPr indent="-228600" lvl="3" marL="1828800" algn="l">
              <a:lnSpc>
                <a:spcPct val="90000"/>
              </a:lnSpc>
              <a:spcBef>
                <a:spcPts val="0"/>
              </a:spcBef>
              <a:spcAft>
                <a:spcPts val="0"/>
              </a:spcAft>
              <a:buClr>
                <a:schemeClr val="accent5"/>
              </a:buClr>
              <a:buSzPts val="2100"/>
              <a:buFont typeface="Arial"/>
              <a:buNone/>
              <a:defRPr b="0" sz="2100">
                <a:solidFill>
                  <a:schemeClr val="accent5"/>
                </a:solidFill>
                <a:latin typeface="Open Sans"/>
                <a:ea typeface="Open Sans"/>
                <a:cs typeface="Open Sans"/>
                <a:sym typeface="Open Sans"/>
              </a:defRPr>
            </a:lvl4pPr>
            <a:lvl5pPr indent="-228600" lvl="4" marL="2286000" algn="l">
              <a:lnSpc>
                <a:spcPct val="90000"/>
              </a:lnSpc>
              <a:spcBef>
                <a:spcPts val="0"/>
              </a:spcBef>
              <a:spcAft>
                <a:spcPts val="0"/>
              </a:spcAft>
              <a:buClr>
                <a:schemeClr val="accent5"/>
              </a:buClr>
              <a:buSzPts val="2100"/>
              <a:buFont typeface="Arial"/>
              <a:buNone/>
              <a:defRPr b="0" sz="2100">
                <a:solidFill>
                  <a:schemeClr val="accent5"/>
                </a:solidFill>
              </a:defRPr>
            </a:lvl5pPr>
            <a:lvl6pPr indent="-228600" lvl="5" marL="2743200" algn="l">
              <a:lnSpc>
                <a:spcPct val="90000"/>
              </a:lnSpc>
              <a:spcBef>
                <a:spcPts val="0"/>
              </a:spcBef>
              <a:spcAft>
                <a:spcPts val="0"/>
              </a:spcAft>
              <a:buClr>
                <a:schemeClr val="accent5"/>
              </a:buClr>
              <a:buSzPts val="2100"/>
              <a:buFont typeface="Arial"/>
              <a:buNone/>
              <a:defRPr b="0" sz="2100">
                <a:solidFill>
                  <a:schemeClr val="accent5"/>
                </a:solidFill>
              </a:defRPr>
            </a:lvl6pPr>
            <a:lvl7pPr indent="-228600" lvl="6" marL="3200400" algn="l">
              <a:lnSpc>
                <a:spcPct val="90000"/>
              </a:lnSpc>
              <a:spcBef>
                <a:spcPts val="0"/>
              </a:spcBef>
              <a:spcAft>
                <a:spcPts val="0"/>
              </a:spcAft>
              <a:buClr>
                <a:schemeClr val="accent5"/>
              </a:buClr>
              <a:buSzPts val="2100"/>
              <a:buFont typeface="Arial"/>
              <a:buNone/>
              <a:defRPr b="0" sz="2100">
                <a:solidFill>
                  <a:schemeClr val="accent5"/>
                </a:solidFill>
              </a:defRPr>
            </a:lvl7pPr>
            <a:lvl8pPr indent="-228600" lvl="7" marL="3657600" algn="l">
              <a:lnSpc>
                <a:spcPct val="90000"/>
              </a:lnSpc>
              <a:spcBef>
                <a:spcPts val="0"/>
              </a:spcBef>
              <a:spcAft>
                <a:spcPts val="0"/>
              </a:spcAft>
              <a:buClr>
                <a:schemeClr val="accent5"/>
              </a:buClr>
              <a:buSzPts val="2100"/>
              <a:buFont typeface="Arial"/>
              <a:buNone/>
              <a:defRPr b="0" sz="2100">
                <a:solidFill>
                  <a:schemeClr val="accent5"/>
                </a:solidFill>
              </a:defRPr>
            </a:lvl8pPr>
            <a:lvl9pPr indent="-228600" lvl="8" marL="4114800" algn="l">
              <a:lnSpc>
                <a:spcPct val="90000"/>
              </a:lnSpc>
              <a:spcBef>
                <a:spcPts val="0"/>
              </a:spcBef>
              <a:spcAft>
                <a:spcPts val="0"/>
              </a:spcAft>
              <a:buClr>
                <a:schemeClr val="accent5"/>
              </a:buClr>
              <a:buSzPts val="2100"/>
              <a:buFont typeface="Arial"/>
              <a:buNone/>
              <a:defRPr b="0" sz="2100">
                <a:solidFill>
                  <a:schemeClr val="accent5"/>
                </a:solidFill>
              </a:defRPr>
            </a:lvl9pPr>
          </a:lstStyle>
          <a:p/>
        </p:txBody>
      </p:sp>
      <p:sp>
        <p:nvSpPr>
          <p:cNvPr id="39" name="Google Shape;39;p5"/>
          <p:cNvSpPr txBox="1"/>
          <p:nvPr>
            <p:ph idx="2" type="body"/>
          </p:nvPr>
        </p:nvSpPr>
        <p:spPr>
          <a:xfrm>
            <a:off x="763284" y="1661878"/>
            <a:ext cx="3025500" cy="2402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300"/>
              <a:buNone/>
              <a:defRPr b="0" sz="1300">
                <a:solidFill>
                  <a:schemeClr val="accent5"/>
                </a:solidFill>
                <a:latin typeface="Open Sans ExtraBold"/>
                <a:ea typeface="Open Sans ExtraBold"/>
                <a:cs typeface="Open Sans ExtraBold"/>
                <a:sym typeface="Open Sans ExtraBold"/>
              </a:defRPr>
            </a:lvl1pPr>
            <a:lvl2pPr indent="-228600" lvl="1" marL="914400" algn="l">
              <a:lnSpc>
                <a:spcPct val="95000"/>
              </a:lnSpc>
              <a:spcBef>
                <a:spcPts val="200"/>
              </a:spcBef>
              <a:spcAft>
                <a:spcPts val="0"/>
              </a:spcAft>
              <a:buClr>
                <a:schemeClr val="accent5"/>
              </a:buClr>
              <a:buSzPts val="2100"/>
              <a:buNone/>
              <a:defRPr b="0" sz="2100">
                <a:solidFill>
                  <a:schemeClr val="accent5"/>
                </a:solidFill>
              </a:defRPr>
            </a:lvl2pPr>
            <a:lvl3pPr indent="-361950" lvl="2" marL="1371600" algn="l">
              <a:lnSpc>
                <a:spcPct val="90000"/>
              </a:lnSpc>
              <a:spcBef>
                <a:spcPts val="0"/>
              </a:spcBef>
              <a:spcAft>
                <a:spcPts val="0"/>
              </a:spcAft>
              <a:buClr>
                <a:schemeClr val="accent5"/>
              </a:buClr>
              <a:buSzPts val="2100"/>
              <a:buFont typeface="Open Sans"/>
              <a:buChar char="–"/>
              <a:defRPr b="0" sz="2100">
                <a:solidFill>
                  <a:schemeClr val="accent5"/>
                </a:solidFill>
              </a:defRPr>
            </a:lvl3pPr>
            <a:lvl4pPr indent="-228600" lvl="3" marL="1828800" algn="l">
              <a:lnSpc>
                <a:spcPct val="90000"/>
              </a:lnSpc>
              <a:spcBef>
                <a:spcPts val="0"/>
              </a:spcBef>
              <a:spcAft>
                <a:spcPts val="0"/>
              </a:spcAft>
              <a:buClr>
                <a:schemeClr val="accent5"/>
              </a:buClr>
              <a:buSzPts val="2100"/>
              <a:buFont typeface="Arial"/>
              <a:buNone/>
              <a:defRPr b="0" sz="2100">
                <a:solidFill>
                  <a:schemeClr val="accent5"/>
                </a:solidFill>
                <a:latin typeface="Open Sans"/>
                <a:ea typeface="Open Sans"/>
                <a:cs typeface="Open Sans"/>
                <a:sym typeface="Open Sans"/>
              </a:defRPr>
            </a:lvl4pPr>
            <a:lvl5pPr indent="-228600" lvl="4" marL="2286000" algn="l">
              <a:lnSpc>
                <a:spcPct val="90000"/>
              </a:lnSpc>
              <a:spcBef>
                <a:spcPts val="0"/>
              </a:spcBef>
              <a:spcAft>
                <a:spcPts val="0"/>
              </a:spcAft>
              <a:buClr>
                <a:schemeClr val="accent5"/>
              </a:buClr>
              <a:buSzPts val="2100"/>
              <a:buFont typeface="Arial"/>
              <a:buNone/>
              <a:defRPr b="0" sz="2100">
                <a:solidFill>
                  <a:schemeClr val="accent5"/>
                </a:solidFill>
              </a:defRPr>
            </a:lvl5pPr>
            <a:lvl6pPr indent="-228600" lvl="5" marL="2743200" algn="l">
              <a:lnSpc>
                <a:spcPct val="90000"/>
              </a:lnSpc>
              <a:spcBef>
                <a:spcPts val="0"/>
              </a:spcBef>
              <a:spcAft>
                <a:spcPts val="0"/>
              </a:spcAft>
              <a:buClr>
                <a:schemeClr val="accent5"/>
              </a:buClr>
              <a:buSzPts val="2100"/>
              <a:buFont typeface="Arial"/>
              <a:buNone/>
              <a:defRPr b="0" sz="2100">
                <a:solidFill>
                  <a:schemeClr val="accent5"/>
                </a:solidFill>
              </a:defRPr>
            </a:lvl6pPr>
            <a:lvl7pPr indent="-228600" lvl="6" marL="3200400" algn="l">
              <a:lnSpc>
                <a:spcPct val="90000"/>
              </a:lnSpc>
              <a:spcBef>
                <a:spcPts val="0"/>
              </a:spcBef>
              <a:spcAft>
                <a:spcPts val="0"/>
              </a:spcAft>
              <a:buClr>
                <a:schemeClr val="accent5"/>
              </a:buClr>
              <a:buSzPts val="2100"/>
              <a:buFont typeface="Arial"/>
              <a:buNone/>
              <a:defRPr b="0" sz="2100">
                <a:solidFill>
                  <a:schemeClr val="accent5"/>
                </a:solidFill>
              </a:defRPr>
            </a:lvl7pPr>
            <a:lvl8pPr indent="-228600" lvl="7" marL="3657600" algn="l">
              <a:lnSpc>
                <a:spcPct val="90000"/>
              </a:lnSpc>
              <a:spcBef>
                <a:spcPts val="0"/>
              </a:spcBef>
              <a:spcAft>
                <a:spcPts val="0"/>
              </a:spcAft>
              <a:buClr>
                <a:schemeClr val="accent5"/>
              </a:buClr>
              <a:buSzPts val="2100"/>
              <a:buFont typeface="Arial"/>
              <a:buNone/>
              <a:defRPr b="0" sz="2100">
                <a:solidFill>
                  <a:schemeClr val="accent5"/>
                </a:solidFill>
              </a:defRPr>
            </a:lvl8pPr>
            <a:lvl9pPr indent="-228600" lvl="8" marL="4114800" algn="l">
              <a:lnSpc>
                <a:spcPct val="90000"/>
              </a:lnSpc>
              <a:spcBef>
                <a:spcPts val="0"/>
              </a:spcBef>
              <a:spcAft>
                <a:spcPts val="0"/>
              </a:spcAft>
              <a:buClr>
                <a:schemeClr val="accent5"/>
              </a:buClr>
              <a:buSzPts val="2100"/>
              <a:buFont typeface="Arial"/>
              <a:buNone/>
              <a:defRPr b="0" sz="2100">
                <a:solidFill>
                  <a:schemeClr val="accent5"/>
                </a:solidFill>
              </a:defRPr>
            </a:lvl9pPr>
          </a:lstStyle>
          <a:p/>
        </p:txBody>
      </p:sp>
      <p:sp>
        <p:nvSpPr>
          <p:cNvPr id="40" name="Google Shape;40;p5"/>
          <p:cNvSpPr txBox="1"/>
          <p:nvPr>
            <p:ph type="title"/>
          </p:nvPr>
        </p:nvSpPr>
        <p:spPr>
          <a:xfrm>
            <a:off x="657519" y="698560"/>
            <a:ext cx="7830000" cy="54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3300"/>
              <a:buFont typeface="Open Sans ExtraBold"/>
              <a:buNone/>
              <a:defRPr b="0" sz="3300"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 name="Google Shape;41;p5"/>
          <p:cNvSpPr txBox="1"/>
          <p:nvPr>
            <p:ph idx="3" type="body"/>
          </p:nvPr>
        </p:nvSpPr>
        <p:spPr>
          <a:xfrm>
            <a:off x="640556" y="457177"/>
            <a:ext cx="7830000" cy="216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200"/>
              <a:buNone/>
              <a:defRPr cap="none">
                <a:solidFill>
                  <a:schemeClr val="accent5"/>
                </a:solidFill>
              </a:defRPr>
            </a:lvl1pPr>
            <a:lvl2pPr indent="-228600" lvl="1" marL="914400" algn="l">
              <a:spcBef>
                <a:spcPts val="0"/>
              </a:spcBef>
              <a:spcAft>
                <a:spcPts val="0"/>
              </a:spcAft>
              <a:buClr>
                <a:schemeClr val="accent5"/>
              </a:buClr>
              <a:buSzPts val="1200"/>
              <a:buNone/>
              <a:defRPr cap="none">
                <a:solidFill>
                  <a:schemeClr val="accent5"/>
                </a:solidFill>
              </a:defRPr>
            </a:lvl2pPr>
            <a:lvl3pPr indent="-228600" lvl="2" marL="1371600" algn="l">
              <a:spcBef>
                <a:spcPts val="0"/>
              </a:spcBef>
              <a:spcAft>
                <a:spcPts val="0"/>
              </a:spcAft>
              <a:buClr>
                <a:schemeClr val="accent5"/>
              </a:buClr>
              <a:buSzPts val="1200"/>
              <a:buFont typeface="Arial"/>
              <a:buNone/>
              <a:defRPr cap="none">
                <a:solidFill>
                  <a:schemeClr val="accent5"/>
                </a:solidFill>
              </a:defRPr>
            </a:lvl3pPr>
            <a:lvl4pPr indent="-228600" lvl="3" marL="1828800" algn="l">
              <a:spcBef>
                <a:spcPts val="0"/>
              </a:spcBef>
              <a:spcAft>
                <a:spcPts val="0"/>
              </a:spcAft>
              <a:buClr>
                <a:schemeClr val="accent5"/>
              </a:buClr>
              <a:buSzPts val="1200"/>
              <a:buFont typeface="Arial"/>
              <a:buNone/>
              <a:defRPr cap="none">
                <a:solidFill>
                  <a:schemeClr val="accent5"/>
                </a:solidFill>
              </a:defRPr>
            </a:lvl4pPr>
            <a:lvl5pPr indent="-228600" lvl="4" marL="2286000" algn="l">
              <a:spcBef>
                <a:spcPts val="0"/>
              </a:spcBef>
              <a:spcAft>
                <a:spcPts val="0"/>
              </a:spcAft>
              <a:buClr>
                <a:schemeClr val="accent5"/>
              </a:buClr>
              <a:buSzPts val="1200"/>
              <a:buFont typeface="Arial"/>
              <a:buNone/>
              <a:defRPr cap="none">
                <a:solidFill>
                  <a:schemeClr val="accent5"/>
                </a:solidFill>
              </a:defRPr>
            </a:lvl5pPr>
            <a:lvl6pPr indent="-228600" lvl="5" marL="2743200" algn="l">
              <a:spcBef>
                <a:spcPts val="0"/>
              </a:spcBef>
              <a:spcAft>
                <a:spcPts val="0"/>
              </a:spcAft>
              <a:buClr>
                <a:schemeClr val="accent5"/>
              </a:buClr>
              <a:buSzPts val="1200"/>
              <a:buFont typeface="Arial"/>
              <a:buNone/>
              <a:defRPr cap="none">
                <a:solidFill>
                  <a:schemeClr val="accent5"/>
                </a:solidFill>
              </a:defRPr>
            </a:lvl6pPr>
            <a:lvl7pPr indent="-228600" lvl="6" marL="3200400" algn="l">
              <a:spcBef>
                <a:spcPts val="0"/>
              </a:spcBef>
              <a:spcAft>
                <a:spcPts val="0"/>
              </a:spcAft>
              <a:buClr>
                <a:schemeClr val="accent5"/>
              </a:buClr>
              <a:buSzPts val="1200"/>
              <a:buFont typeface="Arial"/>
              <a:buNone/>
              <a:defRPr cap="none">
                <a:solidFill>
                  <a:schemeClr val="accent5"/>
                </a:solidFill>
              </a:defRPr>
            </a:lvl7pPr>
            <a:lvl8pPr indent="-228600" lvl="7" marL="3657600" algn="l">
              <a:spcBef>
                <a:spcPts val="0"/>
              </a:spcBef>
              <a:spcAft>
                <a:spcPts val="0"/>
              </a:spcAft>
              <a:buClr>
                <a:schemeClr val="accent5"/>
              </a:buClr>
              <a:buSzPts val="1200"/>
              <a:buFont typeface="Arial"/>
              <a:buNone/>
              <a:defRPr cap="none">
                <a:solidFill>
                  <a:schemeClr val="accent5"/>
                </a:solidFill>
              </a:defRPr>
            </a:lvl8pPr>
            <a:lvl9pPr indent="-228600" lvl="8" marL="4114800" algn="l">
              <a:spcBef>
                <a:spcPts val="0"/>
              </a:spcBef>
              <a:spcAft>
                <a:spcPts val="0"/>
              </a:spcAft>
              <a:buClr>
                <a:schemeClr val="accent5"/>
              </a:buClr>
              <a:buSzPts val="1200"/>
              <a:buFont typeface="Arial"/>
              <a:buNone/>
              <a:defRPr cap="none">
                <a:solidFill>
                  <a:schemeClr val="accent5"/>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4)">
  <p:cSld name="Highlights (4)">
    <p:spTree>
      <p:nvGrpSpPr>
        <p:cNvPr id="42" name="Shape 42"/>
        <p:cNvGrpSpPr/>
        <p:nvPr/>
      </p:nvGrpSpPr>
      <p:grpSpPr>
        <a:xfrm>
          <a:off x="0" y="0"/>
          <a:ext cx="0" cy="0"/>
          <a:chOff x="0" y="0"/>
          <a:chExt cx="0" cy="0"/>
        </a:xfrm>
      </p:grpSpPr>
      <p:sp>
        <p:nvSpPr>
          <p:cNvPr id="43" name="Google Shape;43;p6"/>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6"/>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 name="Google Shape;45;p6"/>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algn="l">
              <a:spcBef>
                <a:spcPts val="0"/>
              </a:spcBef>
              <a:buNone/>
              <a:defRPr>
                <a:solidFill>
                  <a:schemeClr val="accent1"/>
                </a:solidFill>
              </a:defRPr>
            </a:lvl1pPr>
            <a:lvl2pPr indent="0" lvl="1" marL="0" algn="l">
              <a:spcBef>
                <a:spcPts val="0"/>
              </a:spcBef>
              <a:buNone/>
              <a:defRPr>
                <a:solidFill>
                  <a:schemeClr val="accent1"/>
                </a:solidFill>
              </a:defRPr>
            </a:lvl2pPr>
            <a:lvl3pPr indent="0" lvl="2" marL="0" algn="l">
              <a:spcBef>
                <a:spcPts val="0"/>
              </a:spcBef>
              <a:buNone/>
              <a:defRPr>
                <a:solidFill>
                  <a:schemeClr val="accent1"/>
                </a:solidFill>
              </a:defRPr>
            </a:lvl3pPr>
            <a:lvl4pPr indent="0" lvl="3" marL="0" algn="l">
              <a:spcBef>
                <a:spcPts val="0"/>
              </a:spcBef>
              <a:buNone/>
              <a:defRPr>
                <a:solidFill>
                  <a:schemeClr val="accent1"/>
                </a:solidFill>
              </a:defRPr>
            </a:lvl4pPr>
            <a:lvl5pPr indent="0" lvl="4" marL="0" algn="l">
              <a:spcBef>
                <a:spcPts val="0"/>
              </a:spcBef>
              <a:buNone/>
              <a:defRPr>
                <a:solidFill>
                  <a:schemeClr val="accent1"/>
                </a:solidFill>
              </a:defRPr>
            </a:lvl5pPr>
            <a:lvl6pPr indent="0" lvl="5" marL="0" algn="l">
              <a:spcBef>
                <a:spcPts val="0"/>
              </a:spcBef>
              <a:buNone/>
              <a:defRPr>
                <a:solidFill>
                  <a:schemeClr val="accent1"/>
                </a:solidFill>
              </a:defRPr>
            </a:lvl6pPr>
            <a:lvl7pPr indent="0" lvl="6" marL="0" algn="l">
              <a:spcBef>
                <a:spcPts val="0"/>
              </a:spcBef>
              <a:buNone/>
              <a:defRPr>
                <a:solidFill>
                  <a:schemeClr val="accent1"/>
                </a:solidFill>
              </a:defRPr>
            </a:lvl7pPr>
            <a:lvl8pPr indent="0" lvl="7" marL="0" algn="l">
              <a:spcBef>
                <a:spcPts val="0"/>
              </a:spcBef>
              <a:buNone/>
              <a:defRPr>
                <a:solidFill>
                  <a:schemeClr val="accent1"/>
                </a:solidFill>
              </a:defRPr>
            </a:lvl8pPr>
            <a:lvl9pPr indent="0" lvl="8" marL="0" algn="l">
              <a:spcBef>
                <a:spcPts val="0"/>
              </a:spcBef>
              <a:buNone/>
              <a:defRPr>
                <a:solidFill>
                  <a:schemeClr val="accent1"/>
                </a:solidFill>
              </a:defRPr>
            </a:lvl9pPr>
          </a:lstStyle>
          <a:p>
            <a:pPr indent="0" lvl="0" marL="0" rtl="0" algn="l">
              <a:spcBef>
                <a:spcPts val="0"/>
              </a:spcBef>
              <a:spcAft>
                <a:spcPts val="0"/>
              </a:spcAft>
              <a:buNone/>
            </a:pPr>
            <a:r>
              <a:rPr lang="bg"/>
              <a:t>|</a:t>
            </a:r>
            <a:r>
              <a:rPr lang="bg"/>
              <a:t> </a:t>
            </a:r>
            <a:fld id="{00000000-1234-1234-1234-123412341234}" type="slidenum">
              <a:rPr lang="bg"/>
              <a:t>‹#›</a:t>
            </a:fld>
            <a:endParaRPr/>
          </a:p>
        </p:txBody>
      </p:sp>
      <p:sp>
        <p:nvSpPr>
          <p:cNvPr id="46" name="Google Shape;46;p6"/>
          <p:cNvSpPr txBox="1"/>
          <p:nvPr>
            <p:ph idx="1" type="body"/>
          </p:nvPr>
        </p:nvSpPr>
        <p:spPr>
          <a:xfrm>
            <a:off x="6937428" y="1652972"/>
            <a:ext cx="1775100" cy="2402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300"/>
              <a:buNone/>
              <a:defRPr b="0" sz="1300">
                <a:solidFill>
                  <a:schemeClr val="accent5"/>
                </a:solidFill>
                <a:latin typeface="Open Sans ExtraBold"/>
                <a:ea typeface="Open Sans ExtraBold"/>
                <a:cs typeface="Open Sans ExtraBold"/>
                <a:sym typeface="Open Sans ExtraBold"/>
              </a:defRPr>
            </a:lvl1pPr>
            <a:lvl2pPr indent="-228600" lvl="1" marL="914400" algn="l">
              <a:lnSpc>
                <a:spcPct val="95000"/>
              </a:lnSpc>
              <a:spcBef>
                <a:spcPts val="200"/>
              </a:spcBef>
              <a:spcAft>
                <a:spcPts val="0"/>
              </a:spcAft>
              <a:buClr>
                <a:schemeClr val="accent5"/>
              </a:buClr>
              <a:buSzPts val="2100"/>
              <a:buNone/>
              <a:defRPr b="0" sz="2100">
                <a:solidFill>
                  <a:schemeClr val="accent5"/>
                </a:solidFill>
              </a:defRPr>
            </a:lvl2pPr>
            <a:lvl3pPr indent="-361950" lvl="2" marL="1371600" algn="l">
              <a:lnSpc>
                <a:spcPct val="90000"/>
              </a:lnSpc>
              <a:spcBef>
                <a:spcPts val="0"/>
              </a:spcBef>
              <a:spcAft>
                <a:spcPts val="0"/>
              </a:spcAft>
              <a:buClr>
                <a:schemeClr val="accent5"/>
              </a:buClr>
              <a:buSzPts val="2100"/>
              <a:buFont typeface="Open Sans"/>
              <a:buChar char="–"/>
              <a:defRPr b="0" sz="2100">
                <a:solidFill>
                  <a:schemeClr val="accent5"/>
                </a:solidFill>
              </a:defRPr>
            </a:lvl3pPr>
            <a:lvl4pPr indent="-228600" lvl="3" marL="1828800" algn="l">
              <a:lnSpc>
                <a:spcPct val="90000"/>
              </a:lnSpc>
              <a:spcBef>
                <a:spcPts val="0"/>
              </a:spcBef>
              <a:spcAft>
                <a:spcPts val="0"/>
              </a:spcAft>
              <a:buClr>
                <a:schemeClr val="accent5"/>
              </a:buClr>
              <a:buSzPts val="2100"/>
              <a:buFont typeface="Arial"/>
              <a:buNone/>
              <a:defRPr b="0" sz="2100">
                <a:solidFill>
                  <a:schemeClr val="accent5"/>
                </a:solidFill>
                <a:latin typeface="Open Sans"/>
                <a:ea typeface="Open Sans"/>
                <a:cs typeface="Open Sans"/>
                <a:sym typeface="Open Sans"/>
              </a:defRPr>
            </a:lvl4pPr>
            <a:lvl5pPr indent="-228600" lvl="4" marL="2286000" algn="l">
              <a:lnSpc>
                <a:spcPct val="90000"/>
              </a:lnSpc>
              <a:spcBef>
                <a:spcPts val="0"/>
              </a:spcBef>
              <a:spcAft>
                <a:spcPts val="0"/>
              </a:spcAft>
              <a:buClr>
                <a:schemeClr val="accent5"/>
              </a:buClr>
              <a:buSzPts val="2100"/>
              <a:buFont typeface="Arial"/>
              <a:buNone/>
              <a:defRPr b="0" sz="2100">
                <a:solidFill>
                  <a:schemeClr val="accent5"/>
                </a:solidFill>
              </a:defRPr>
            </a:lvl5pPr>
            <a:lvl6pPr indent="-228600" lvl="5" marL="2743200" algn="l">
              <a:lnSpc>
                <a:spcPct val="90000"/>
              </a:lnSpc>
              <a:spcBef>
                <a:spcPts val="0"/>
              </a:spcBef>
              <a:spcAft>
                <a:spcPts val="0"/>
              </a:spcAft>
              <a:buClr>
                <a:schemeClr val="accent5"/>
              </a:buClr>
              <a:buSzPts val="2100"/>
              <a:buFont typeface="Arial"/>
              <a:buNone/>
              <a:defRPr b="0" sz="2100">
                <a:solidFill>
                  <a:schemeClr val="accent5"/>
                </a:solidFill>
              </a:defRPr>
            </a:lvl6pPr>
            <a:lvl7pPr indent="-228600" lvl="6" marL="3200400" algn="l">
              <a:lnSpc>
                <a:spcPct val="90000"/>
              </a:lnSpc>
              <a:spcBef>
                <a:spcPts val="0"/>
              </a:spcBef>
              <a:spcAft>
                <a:spcPts val="0"/>
              </a:spcAft>
              <a:buClr>
                <a:schemeClr val="accent5"/>
              </a:buClr>
              <a:buSzPts val="2100"/>
              <a:buFont typeface="Arial"/>
              <a:buNone/>
              <a:defRPr b="0" sz="2100">
                <a:solidFill>
                  <a:schemeClr val="accent5"/>
                </a:solidFill>
              </a:defRPr>
            </a:lvl7pPr>
            <a:lvl8pPr indent="-228600" lvl="7" marL="3657600" algn="l">
              <a:lnSpc>
                <a:spcPct val="90000"/>
              </a:lnSpc>
              <a:spcBef>
                <a:spcPts val="0"/>
              </a:spcBef>
              <a:spcAft>
                <a:spcPts val="0"/>
              </a:spcAft>
              <a:buClr>
                <a:schemeClr val="accent5"/>
              </a:buClr>
              <a:buSzPts val="2100"/>
              <a:buFont typeface="Arial"/>
              <a:buNone/>
              <a:defRPr b="0" sz="2100">
                <a:solidFill>
                  <a:schemeClr val="accent5"/>
                </a:solidFill>
              </a:defRPr>
            </a:lvl8pPr>
            <a:lvl9pPr indent="-228600" lvl="8" marL="4114800" algn="l">
              <a:lnSpc>
                <a:spcPct val="90000"/>
              </a:lnSpc>
              <a:spcBef>
                <a:spcPts val="0"/>
              </a:spcBef>
              <a:spcAft>
                <a:spcPts val="0"/>
              </a:spcAft>
              <a:buClr>
                <a:schemeClr val="accent5"/>
              </a:buClr>
              <a:buSzPts val="2100"/>
              <a:buFont typeface="Arial"/>
              <a:buNone/>
              <a:defRPr b="0" sz="2100">
                <a:solidFill>
                  <a:schemeClr val="accent5"/>
                </a:solidFill>
              </a:defRPr>
            </a:lvl9pPr>
          </a:lstStyle>
          <a:p/>
        </p:txBody>
      </p:sp>
      <p:sp>
        <p:nvSpPr>
          <p:cNvPr id="47" name="Google Shape;47;p6"/>
          <p:cNvSpPr txBox="1"/>
          <p:nvPr>
            <p:ph idx="2" type="body"/>
          </p:nvPr>
        </p:nvSpPr>
        <p:spPr>
          <a:xfrm>
            <a:off x="4881931" y="1652972"/>
            <a:ext cx="1775100" cy="2402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300"/>
              <a:buNone/>
              <a:defRPr b="0" sz="1300">
                <a:solidFill>
                  <a:schemeClr val="accent5"/>
                </a:solidFill>
                <a:latin typeface="Open Sans ExtraBold"/>
                <a:ea typeface="Open Sans ExtraBold"/>
                <a:cs typeface="Open Sans ExtraBold"/>
                <a:sym typeface="Open Sans ExtraBold"/>
              </a:defRPr>
            </a:lvl1pPr>
            <a:lvl2pPr indent="-228600" lvl="1" marL="914400" algn="l">
              <a:lnSpc>
                <a:spcPct val="95000"/>
              </a:lnSpc>
              <a:spcBef>
                <a:spcPts val="200"/>
              </a:spcBef>
              <a:spcAft>
                <a:spcPts val="0"/>
              </a:spcAft>
              <a:buClr>
                <a:schemeClr val="accent5"/>
              </a:buClr>
              <a:buSzPts val="2100"/>
              <a:buNone/>
              <a:defRPr b="0" sz="2100">
                <a:solidFill>
                  <a:schemeClr val="accent5"/>
                </a:solidFill>
              </a:defRPr>
            </a:lvl2pPr>
            <a:lvl3pPr indent="-361950" lvl="2" marL="1371600" algn="l">
              <a:lnSpc>
                <a:spcPct val="90000"/>
              </a:lnSpc>
              <a:spcBef>
                <a:spcPts val="0"/>
              </a:spcBef>
              <a:spcAft>
                <a:spcPts val="0"/>
              </a:spcAft>
              <a:buClr>
                <a:schemeClr val="accent5"/>
              </a:buClr>
              <a:buSzPts val="2100"/>
              <a:buFont typeface="Open Sans"/>
              <a:buChar char="–"/>
              <a:defRPr b="0" sz="2100">
                <a:solidFill>
                  <a:schemeClr val="accent5"/>
                </a:solidFill>
              </a:defRPr>
            </a:lvl3pPr>
            <a:lvl4pPr indent="-228600" lvl="3" marL="1828800" algn="l">
              <a:lnSpc>
                <a:spcPct val="90000"/>
              </a:lnSpc>
              <a:spcBef>
                <a:spcPts val="0"/>
              </a:spcBef>
              <a:spcAft>
                <a:spcPts val="0"/>
              </a:spcAft>
              <a:buClr>
                <a:schemeClr val="accent5"/>
              </a:buClr>
              <a:buSzPts val="2100"/>
              <a:buFont typeface="Arial"/>
              <a:buNone/>
              <a:defRPr b="0" sz="2100">
                <a:solidFill>
                  <a:schemeClr val="accent5"/>
                </a:solidFill>
                <a:latin typeface="Open Sans"/>
                <a:ea typeface="Open Sans"/>
                <a:cs typeface="Open Sans"/>
                <a:sym typeface="Open Sans"/>
              </a:defRPr>
            </a:lvl4pPr>
            <a:lvl5pPr indent="-228600" lvl="4" marL="2286000" algn="l">
              <a:lnSpc>
                <a:spcPct val="90000"/>
              </a:lnSpc>
              <a:spcBef>
                <a:spcPts val="0"/>
              </a:spcBef>
              <a:spcAft>
                <a:spcPts val="0"/>
              </a:spcAft>
              <a:buClr>
                <a:schemeClr val="accent5"/>
              </a:buClr>
              <a:buSzPts val="2100"/>
              <a:buFont typeface="Arial"/>
              <a:buNone/>
              <a:defRPr b="0" sz="2100">
                <a:solidFill>
                  <a:schemeClr val="accent5"/>
                </a:solidFill>
              </a:defRPr>
            </a:lvl5pPr>
            <a:lvl6pPr indent="-228600" lvl="5" marL="2743200" algn="l">
              <a:lnSpc>
                <a:spcPct val="90000"/>
              </a:lnSpc>
              <a:spcBef>
                <a:spcPts val="0"/>
              </a:spcBef>
              <a:spcAft>
                <a:spcPts val="0"/>
              </a:spcAft>
              <a:buClr>
                <a:schemeClr val="accent5"/>
              </a:buClr>
              <a:buSzPts val="2100"/>
              <a:buFont typeface="Arial"/>
              <a:buNone/>
              <a:defRPr b="0" sz="2100">
                <a:solidFill>
                  <a:schemeClr val="accent5"/>
                </a:solidFill>
              </a:defRPr>
            </a:lvl6pPr>
            <a:lvl7pPr indent="-228600" lvl="6" marL="3200400" algn="l">
              <a:lnSpc>
                <a:spcPct val="90000"/>
              </a:lnSpc>
              <a:spcBef>
                <a:spcPts val="0"/>
              </a:spcBef>
              <a:spcAft>
                <a:spcPts val="0"/>
              </a:spcAft>
              <a:buClr>
                <a:schemeClr val="accent5"/>
              </a:buClr>
              <a:buSzPts val="2100"/>
              <a:buFont typeface="Arial"/>
              <a:buNone/>
              <a:defRPr b="0" sz="2100">
                <a:solidFill>
                  <a:schemeClr val="accent5"/>
                </a:solidFill>
              </a:defRPr>
            </a:lvl7pPr>
            <a:lvl8pPr indent="-228600" lvl="7" marL="3657600" algn="l">
              <a:lnSpc>
                <a:spcPct val="90000"/>
              </a:lnSpc>
              <a:spcBef>
                <a:spcPts val="0"/>
              </a:spcBef>
              <a:spcAft>
                <a:spcPts val="0"/>
              </a:spcAft>
              <a:buClr>
                <a:schemeClr val="accent5"/>
              </a:buClr>
              <a:buSzPts val="2100"/>
              <a:buFont typeface="Arial"/>
              <a:buNone/>
              <a:defRPr b="0" sz="2100">
                <a:solidFill>
                  <a:schemeClr val="accent5"/>
                </a:solidFill>
              </a:defRPr>
            </a:lvl8pPr>
            <a:lvl9pPr indent="-228600" lvl="8" marL="4114800" algn="l">
              <a:lnSpc>
                <a:spcPct val="90000"/>
              </a:lnSpc>
              <a:spcBef>
                <a:spcPts val="0"/>
              </a:spcBef>
              <a:spcAft>
                <a:spcPts val="0"/>
              </a:spcAft>
              <a:buClr>
                <a:schemeClr val="accent5"/>
              </a:buClr>
              <a:buSzPts val="2100"/>
              <a:buFont typeface="Arial"/>
              <a:buNone/>
              <a:defRPr b="0" sz="2100">
                <a:solidFill>
                  <a:schemeClr val="accent5"/>
                </a:solidFill>
              </a:defRPr>
            </a:lvl9pPr>
          </a:lstStyle>
          <a:p/>
        </p:txBody>
      </p:sp>
      <p:sp>
        <p:nvSpPr>
          <p:cNvPr id="48" name="Google Shape;48;p6"/>
          <p:cNvSpPr txBox="1"/>
          <p:nvPr>
            <p:ph idx="3" type="body"/>
          </p:nvPr>
        </p:nvSpPr>
        <p:spPr>
          <a:xfrm>
            <a:off x="2826434" y="1652972"/>
            <a:ext cx="1775100" cy="2402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300"/>
              <a:buNone/>
              <a:defRPr b="0" sz="1300">
                <a:solidFill>
                  <a:schemeClr val="accent5"/>
                </a:solidFill>
                <a:latin typeface="Open Sans ExtraBold"/>
                <a:ea typeface="Open Sans ExtraBold"/>
                <a:cs typeface="Open Sans ExtraBold"/>
                <a:sym typeface="Open Sans ExtraBold"/>
              </a:defRPr>
            </a:lvl1pPr>
            <a:lvl2pPr indent="-228600" lvl="1" marL="914400" algn="l">
              <a:lnSpc>
                <a:spcPct val="95000"/>
              </a:lnSpc>
              <a:spcBef>
                <a:spcPts val="200"/>
              </a:spcBef>
              <a:spcAft>
                <a:spcPts val="0"/>
              </a:spcAft>
              <a:buClr>
                <a:schemeClr val="accent5"/>
              </a:buClr>
              <a:buSzPts val="2100"/>
              <a:buNone/>
              <a:defRPr b="0" sz="2100">
                <a:solidFill>
                  <a:schemeClr val="accent5"/>
                </a:solidFill>
              </a:defRPr>
            </a:lvl2pPr>
            <a:lvl3pPr indent="-361950" lvl="2" marL="1371600" algn="l">
              <a:lnSpc>
                <a:spcPct val="90000"/>
              </a:lnSpc>
              <a:spcBef>
                <a:spcPts val="0"/>
              </a:spcBef>
              <a:spcAft>
                <a:spcPts val="0"/>
              </a:spcAft>
              <a:buClr>
                <a:schemeClr val="accent5"/>
              </a:buClr>
              <a:buSzPts val="2100"/>
              <a:buFont typeface="Open Sans"/>
              <a:buChar char="–"/>
              <a:defRPr b="0" sz="2100">
                <a:solidFill>
                  <a:schemeClr val="accent5"/>
                </a:solidFill>
              </a:defRPr>
            </a:lvl3pPr>
            <a:lvl4pPr indent="-228600" lvl="3" marL="1828800" algn="l">
              <a:lnSpc>
                <a:spcPct val="90000"/>
              </a:lnSpc>
              <a:spcBef>
                <a:spcPts val="0"/>
              </a:spcBef>
              <a:spcAft>
                <a:spcPts val="0"/>
              </a:spcAft>
              <a:buClr>
                <a:schemeClr val="accent5"/>
              </a:buClr>
              <a:buSzPts val="2100"/>
              <a:buFont typeface="Arial"/>
              <a:buNone/>
              <a:defRPr b="0" sz="2100">
                <a:solidFill>
                  <a:schemeClr val="accent5"/>
                </a:solidFill>
                <a:latin typeface="Open Sans"/>
                <a:ea typeface="Open Sans"/>
                <a:cs typeface="Open Sans"/>
                <a:sym typeface="Open Sans"/>
              </a:defRPr>
            </a:lvl4pPr>
            <a:lvl5pPr indent="-228600" lvl="4" marL="2286000" algn="l">
              <a:lnSpc>
                <a:spcPct val="90000"/>
              </a:lnSpc>
              <a:spcBef>
                <a:spcPts val="0"/>
              </a:spcBef>
              <a:spcAft>
                <a:spcPts val="0"/>
              </a:spcAft>
              <a:buClr>
                <a:schemeClr val="accent5"/>
              </a:buClr>
              <a:buSzPts val="2100"/>
              <a:buFont typeface="Arial"/>
              <a:buNone/>
              <a:defRPr b="0" sz="2100">
                <a:solidFill>
                  <a:schemeClr val="accent5"/>
                </a:solidFill>
              </a:defRPr>
            </a:lvl5pPr>
            <a:lvl6pPr indent="-228600" lvl="5" marL="2743200" algn="l">
              <a:lnSpc>
                <a:spcPct val="90000"/>
              </a:lnSpc>
              <a:spcBef>
                <a:spcPts val="0"/>
              </a:spcBef>
              <a:spcAft>
                <a:spcPts val="0"/>
              </a:spcAft>
              <a:buClr>
                <a:schemeClr val="accent5"/>
              </a:buClr>
              <a:buSzPts val="2100"/>
              <a:buFont typeface="Arial"/>
              <a:buNone/>
              <a:defRPr b="0" sz="2100">
                <a:solidFill>
                  <a:schemeClr val="accent5"/>
                </a:solidFill>
              </a:defRPr>
            </a:lvl6pPr>
            <a:lvl7pPr indent="-228600" lvl="6" marL="3200400" algn="l">
              <a:lnSpc>
                <a:spcPct val="90000"/>
              </a:lnSpc>
              <a:spcBef>
                <a:spcPts val="0"/>
              </a:spcBef>
              <a:spcAft>
                <a:spcPts val="0"/>
              </a:spcAft>
              <a:buClr>
                <a:schemeClr val="accent5"/>
              </a:buClr>
              <a:buSzPts val="2100"/>
              <a:buFont typeface="Arial"/>
              <a:buNone/>
              <a:defRPr b="0" sz="2100">
                <a:solidFill>
                  <a:schemeClr val="accent5"/>
                </a:solidFill>
              </a:defRPr>
            </a:lvl7pPr>
            <a:lvl8pPr indent="-228600" lvl="7" marL="3657600" algn="l">
              <a:lnSpc>
                <a:spcPct val="90000"/>
              </a:lnSpc>
              <a:spcBef>
                <a:spcPts val="0"/>
              </a:spcBef>
              <a:spcAft>
                <a:spcPts val="0"/>
              </a:spcAft>
              <a:buClr>
                <a:schemeClr val="accent5"/>
              </a:buClr>
              <a:buSzPts val="2100"/>
              <a:buFont typeface="Arial"/>
              <a:buNone/>
              <a:defRPr b="0" sz="2100">
                <a:solidFill>
                  <a:schemeClr val="accent5"/>
                </a:solidFill>
              </a:defRPr>
            </a:lvl8pPr>
            <a:lvl9pPr indent="-228600" lvl="8" marL="4114800" algn="l">
              <a:lnSpc>
                <a:spcPct val="90000"/>
              </a:lnSpc>
              <a:spcBef>
                <a:spcPts val="0"/>
              </a:spcBef>
              <a:spcAft>
                <a:spcPts val="0"/>
              </a:spcAft>
              <a:buClr>
                <a:schemeClr val="accent5"/>
              </a:buClr>
              <a:buSzPts val="2100"/>
              <a:buFont typeface="Arial"/>
              <a:buNone/>
              <a:defRPr b="0" sz="2100">
                <a:solidFill>
                  <a:schemeClr val="accent5"/>
                </a:solidFill>
              </a:defRPr>
            </a:lvl9pPr>
          </a:lstStyle>
          <a:p/>
        </p:txBody>
      </p:sp>
      <p:sp>
        <p:nvSpPr>
          <p:cNvPr id="49" name="Google Shape;49;p6"/>
          <p:cNvSpPr txBox="1"/>
          <p:nvPr>
            <p:ph idx="4" type="body"/>
          </p:nvPr>
        </p:nvSpPr>
        <p:spPr>
          <a:xfrm>
            <a:off x="770938" y="1652972"/>
            <a:ext cx="1775100" cy="2402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300"/>
              <a:buNone/>
              <a:defRPr b="0" sz="1300">
                <a:solidFill>
                  <a:schemeClr val="accent5"/>
                </a:solidFill>
                <a:latin typeface="Open Sans ExtraBold"/>
                <a:ea typeface="Open Sans ExtraBold"/>
                <a:cs typeface="Open Sans ExtraBold"/>
                <a:sym typeface="Open Sans ExtraBold"/>
              </a:defRPr>
            </a:lvl1pPr>
            <a:lvl2pPr indent="-228600" lvl="1" marL="914400" algn="l">
              <a:lnSpc>
                <a:spcPct val="95000"/>
              </a:lnSpc>
              <a:spcBef>
                <a:spcPts val="200"/>
              </a:spcBef>
              <a:spcAft>
                <a:spcPts val="0"/>
              </a:spcAft>
              <a:buClr>
                <a:schemeClr val="accent5"/>
              </a:buClr>
              <a:buSzPts val="2100"/>
              <a:buNone/>
              <a:defRPr b="0" sz="2100">
                <a:solidFill>
                  <a:schemeClr val="accent5"/>
                </a:solidFill>
              </a:defRPr>
            </a:lvl2pPr>
            <a:lvl3pPr indent="-361950" lvl="2" marL="1371600" algn="l">
              <a:lnSpc>
                <a:spcPct val="90000"/>
              </a:lnSpc>
              <a:spcBef>
                <a:spcPts val="0"/>
              </a:spcBef>
              <a:spcAft>
                <a:spcPts val="0"/>
              </a:spcAft>
              <a:buClr>
                <a:schemeClr val="accent5"/>
              </a:buClr>
              <a:buSzPts val="2100"/>
              <a:buFont typeface="Open Sans"/>
              <a:buChar char="–"/>
              <a:defRPr b="0" sz="2100">
                <a:solidFill>
                  <a:schemeClr val="accent5"/>
                </a:solidFill>
              </a:defRPr>
            </a:lvl3pPr>
            <a:lvl4pPr indent="-228600" lvl="3" marL="1828800" algn="l">
              <a:lnSpc>
                <a:spcPct val="90000"/>
              </a:lnSpc>
              <a:spcBef>
                <a:spcPts val="0"/>
              </a:spcBef>
              <a:spcAft>
                <a:spcPts val="0"/>
              </a:spcAft>
              <a:buClr>
                <a:schemeClr val="accent5"/>
              </a:buClr>
              <a:buSzPts val="2100"/>
              <a:buFont typeface="Arial"/>
              <a:buNone/>
              <a:defRPr b="0" sz="2100">
                <a:solidFill>
                  <a:schemeClr val="accent5"/>
                </a:solidFill>
                <a:latin typeface="Open Sans"/>
                <a:ea typeface="Open Sans"/>
                <a:cs typeface="Open Sans"/>
                <a:sym typeface="Open Sans"/>
              </a:defRPr>
            </a:lvl4pPr>
            <a:lvl5pPr indent="-228600" lvl="4" marL="2286000" algn="l">
              <a:lnSpc>
                <a:spcPct val="90000"/>
              </a:lnSpc>
              <a:spcBef>
                <a:spcPts val="0"/>
              </a:spcBef>
              <a:spcAft>
                <a:spcPts val="0"/>
              </a:spcAft>
              <a:buClr>
                <a:schemeClr val="accent5"/>
              </a:buClr>
              <a:buSzPts val="2100"/>
              <a:buFont typeface="Arial"/>
              <a:buNone/>
              <a:defRPr b="0" sz="2100">
                <a:solidFill>
                  <a:schemeClr val="accent5"/>
                </a:solidFill>
              </a:defRPr>
            </a:lvl5pPr>
            <a:lvl6pPr indent="-228600" lvl="5" marL="2743200" algn="l">
              <a:lnSpc>
                <a:spcPct val="90000"/>
              </a:lnSpc>
              <a:spcBef>
                <a:spcPts val="0"/>
              </a:spcBef>
              <a:spcAft>
                <a:spcPts val="0"/>
              </a:spcAft>
              <a:buClr>
                <a:schemeClr val="accent5"/>
              </a:buClr>
              <a:buSzPts val="2100"/>
              <a:buFont typeface="Arial"/>
              <a:buNone/>
              <a:defRPr b="0" sz="2100">
                <a:solidFill>
                  <a:schemeClr val="accent5"/>
                </a:solidFill>
              </a:defRPr>
            </a:lvl6pPr>
            <a:lvl7pPr indent="-228600" lvl="6" marL="3200400" algn="l">
              <a:lnSpc>
                <a:spcPct val="90000"/>
              </a:lnSpc>
              <a:spcBef>
                <a:spcPts val="0"/>
              </a:spcBef>
              <a:spcAft>
                <a:spcPts val="0"/>
              </a:spcAft>
              <a:buClr>
                <a:schemeClr val="accent5"/>
              </a:buClr>
              <a:buSzPts val="2100"/>
              <a:buFont typeface="Arial"/>
              <a:buNone/>
              <a:defRPr b="0" sz="2100">
                <a:solidFill>
                  <a:schemeClr val="accent5"/>
                </a:solidFill>
              </a:defRPr>
            </a:lvl7pPr>
            <a:lvl8pPr indent="-228600" lvl="7" marL="3657600" algn="l">
              <a:lnSpc>
                <a:spcPct val="90000"/>
              </a:lnSpc>
              <a:spcBef>
                <a:spcPts val="0"/>
              </a:spcBef>
              <a:spcAft>
                <a:spcPts val="0"/>
              </a:spcAft>
              <a:buClr>
                <a:schemeClr val="accent5"/>
              </a:buClr>
              <a:buSzPts val="2100"/>
              <a:buFont typeface="Arial"/>
              <a:buNone/>
              <a:defRPr b="0" sz="2100">
                <a:solidFill>
                  <a:schemeClr val="accent5"/>
                </a:solidFill>
              </a:defRPr>
            </a:lvl8pPr>
            <a:lvl9pPr indent="-228600" lvl="8" marL="4114800" algn="l">
              <a:lnSpc>
                <a:spcPct val="90000"/>
              </a:lnSpc>
              <a:spcBef>
                <a:spcPts val="0"/>
              </a:spcBef>
              <a:spcAft>
                <a:spcPts val="0"/>
              </a:spcAft>
              <a:buClr>
                <a:schemeClr val="accent5"/>
              </a:buClr>
              <a:buSzPts val="2100"/>
              <a:buFont typeface="Arial"/>
              <a:buNone/>
              <a:defRPr b="0" sz="2100">
                <a:solidFill>
                  <a:schemeClr val="accent5"/>
                </a:solidFill>
              </a:defRPr>
            </a:lvl9pPr>
          </a:lstStyle>
          <a:p/>
        </p:txBody>
      </p:sp>
      <p:sp>
        <p:nvSpPr>
          <p:cNvPr id="50" name="Google Shape;50;p6"/>
          <p:cNvSpPr txBox="1"/>
          <p:nvPr>
            <p:ph type="title"/>
          </p:nvPr>
        </p:nvSpPr>
        <p:spPr>
          <a:xfrm>
            <a:off x="657519" y="698560"/>
            <a:ext cx="7830000" cy="54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3300"/>
              <a:buFont typeface="Open Sans ExtraBold"/>
              <a:buNone/>
              <a:defRPr b="0" sz="3300"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6"/>
          <p:cNvSpPr txBox="1"/>
          <p:nvPr>
            <p:ph idx="5" type="body"/>
          </p:nvPr>
        </p:nvSpPr>
        <p:spPr>
          <a:xfrm>
            <a:off x="640556" y="457177"/>
            <a:ext cx="7830000" cy="216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accent5"/>
              </a:buClr>
              <a:buSzPts val="1200"/>
              <a:buNone/>
              <a:defRPr cap="none">
                <a:solidFill>
                  <a:schemeClr val="accent5"/>
                </a:solidFill>
              </a:defRPr>
            </a:lvl1pPr>
            <a:lvl2pPr indent="-228600" lvl="1" marL="914400" algn="l">
              <a:spcBef>
                <a:spcPts val="0"/>
              </a:spcBef>
              <a:spcAft>
                <a:spcPts val="0"/>
              </a:spcAft>
              <a:buClr>
                <a:schemeClr val="accent5"/>
              </a:buClr>
              <a:buSzPts val="1200"/>
              <a:buNone/>
              <a:defRPr cap="none">
                <a:solidFill>
                  <a:schemeClr val="accent5"/>
                </a:solidFill>
              </a:defRPr>
            </a:lvl2pPr>
            <a:lvl3pPr indent="-228600" lvl="2" marL="1371600" algn="l">
              <a:spcBef>
                <a:spcPts val="0"/>
              </a:spcBef>
              <a:spcAft>
                <a:spcPts val="0"/>
              </a:spcAft>
              <a:buClr>
                <a:schemeClr val="accent5"/>
              </a:buClr>
              <a:buSzPts val="1200"/>
              <a:buFont typeface="Arial"/>
              <a:buNone/>
              <a:defRPr cap="none">
                <a:solidFill>
                  <a:schemeClr val="accent5"/>
                </a:solidFill>
              </a:defRPr>
            </a:lvl3pPr>
            <a:lvl4pPr indent="-228600" lvl="3" marL="1828800" algn="l">
              <a:spcBef>
                <a:spcPts val="0"/>
              </a:spcBef>
              <a:spcAft>
                <a:spcPts val="0"/>
              </a:spcAft>
              <a:buClr>
                <a:schemeClr val="accent5"/>
              </a:buClr>
              <a:buSzPts val="1200"/>
              <a:buFont typeface="Arial"/>
              <a:buNone/>
              <a:defRPr cap="none">
                <a:solidFill>
                  <a:schemeClr val="accent5"/>
                </a:solidFill>
              </a:defRPr>
            </a:lvl4pPr>
            <a:lvl5pPr indent="-228600" lvl="4" marL="2286000" algn="l">
              <a:spcBef>
                <a:spcPts val="0"/>
              </a:spcBef>
              <a:spcAft>
                <a:spcPts val="0"/>
              </a:spcAft>
              <a:buClr>
                <a:schemeClr val="accent5"/>
              </a:buClr>
              <a:buSzPts val="1200"/>
              <a:buFont typeface="Arial"/>
              <a:buNone/>
              <a:defRPr cap="none">
                <a:solidFill>
                  <a:schemeClr val="accent5"/>
                </a:solidFill>
              </a:defRPr>
            </a:lvl5pPr>
            <a:lvl6pPr indent="-228600" lvl="5" marL="2743200" algn="l">
              <a:spcBef>
                <a:spcPts val="0"/>
              </a:spcBef>
              <a:spcAft>
                <a:spcPts val="0"/>
              </a:spcAft>
              <a:buClr>
                <a:schemeClr val="accent5"/>
              </a:buClr>
              <a:buSzPts val="1200"/>
              <a:buFont typeface="Arial"/>
              <a:buNone/>
              <a:defRPr cap="none">
                <a:solidFill>
                  <a:schemeClr val="accent5"/>
                </a:solidFill>
              </a:defRPr>
            </a:lvl6pPr>
            <a:lvl7pPr indent="-228600" lvl="6" marL="3200400" algn="l">
              <a:spcBef>
                <a:spcPts val="0"/>
              </a:spcBef>
              <a:spcAft>
                <a:spcPts val="0"/>
              </a:spcAft>
              <a:buClr>
                <a:schemeClr val="accent5"/>
              </a:buClr>
              <a:buSzPts val="1200"/>
              <a:buFont typeface="Arial"/>
              <a:buNone/>
              <a:defRPr cap="none">
                <a:solidFill>
                  <a:schemeClr val="accent5"/>
                </a:solidFill>
              </a:defRPr>
            </a:lvl7pPr>
            <a:lvl8pPr indent="-228600" lvl="7" marL="3657600" algn="l">
              <a:spcBef>
                <a:spcPts val="0"/>
              </a:spcBef>
              <a:spcAft>
                <a:spcPts val="0"/>
              </a:spcAft>
              <a:buClr>
                <a:schemeClr val="accent5"/>
              </a:buClr>
              <a:buSzPts val="1200"/>
              <a:buFont typeface="Arial"/>
              <a:buNone/>
              <a:defRPr cap="none">
                <a:solidFill>
                  <a:schemeClr val="accent5"/>
                </a:solidFill>
              </a:defRPr>
            </a:lvl8pPr>
            <a:lvl9pPr indent="-228600" lvl="8" marL="4114800" algn="l">
              <a:spcBef>
                <a:spcPts val="0"/>
              </a:spcBef>
              <a:spcAft>
                <a:spcPts val="0"/>
              </a:spcAft>
              <a:buClr>
                <a:schemeClr val="accent5"/>
              </a:buClr>
              <a:buSzPts val="1200"/>
              <a:buFont typeface="Arial"/>
              <a:buNone/>
              <a:defRPr cap="none">
                <a:solidFill>
                  <a:schemeClr val="accent5"/>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tween slide white">
  <p:cSld name="Between slide white">
    <p:bg>
      <p:bgPr>
        <a:solidFill>
          <a:srgbClr val="FFFFFF"/>
        </a:solidFill>
      </p:bgPr>
    </p:bg>
    <p:spTree>
      <p:nvGrpSpPr>
        <p:cNvPr id="52" name="Shape 52"/>
        <p:cNvGrpSpPr/>
        <p:nvPr/>
      </p:nvGrpSpPr>
      <p:grpSpPr>
        <a:xfrm>
          <a:off x="0" y="0"/>
          <a:ext cx="0" cy="0"/>
          <a:chOff x="0" y="0"/>
          <a:chExt cx="0" cy="0"/>
        </a:xfrm>
      </p:grpSpPr>
      <p:sp>
        <p:nvSpPr>
          <p:cNvPr id="53" name="Google Shape;53;p7"/>
          <p:cNvSpPr txBox="1"/>
          <p:nvPr>
            <p:ph idx="1" type="body"/>
          </p:nvPr>
        </p:nvSpPr>
        <p:spPr>
          <a:xfrm>
            <a:off x="648539" y="2106000"/>
            <a:ext cx="7830000" cy="16200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chemeClr val="accent1"/>
              </a:buClr>
              <a:buSzPts val="5100"/>
              <a:buFont typeface="Open Sans ExtraBold"/>
              <a:buNone/>
              <a:defRPr sz="5100" cap="none">
                <a:solidFill>
                  <a:schemeClr val="accent1"/>
                </a:solidFill>
                <a:latin typeface="Open Sans ExtraBold"/>
                <a:ea typeface="Open Sans ExtraBold"/>
                <a:cs typeface="Open Sans ExtraBold"/>
                <a:sym typeface="Open Sans ExtraBold"/>
              </a:defRPr>
            </a:lvl1pPr>
            <a:lvl2pPr indent="-228600" lvl="1" marL="914400" algn="ctr">
              <a:spcBef>
                <a:spcPts val="0"/>
              </a:spcBef>
              <a:spcAft>
                <a:spcPts val="0"/>
              </a:spcAft>
              <a:buClr>
                <a:schemeClr val="accent1"/>
              </a:buClr>
              <a:buSzPts val="2700"/>
              <a:buFont typeface="Open Sans Light"/>
              <a:buNone/>
              <a:defRPr i="0" sz="2700" cap="none">
                <a:solidFill>
                  <a:schemeClr val="accent1"/>
                </a:solidFill>
                <a:latin typeface="Open Sans Light"/>
                <a:ea typeface="Open Sans Light"/>
                <a:cs typeface="Open Sans Light"/>
                <a:sym typeface="Open Sans Light"/>
              </a:defRPr>
            </a:lvl2pPr>
            <a:lvl3pPr indent="-228600" lvl="2" marL="1371600" algn="ctr">
              <a:spcBef>
                <a:spcPts val="0"/>
              </a:spcBef>
              <a:spcAft>
                <a:spcPts val="0"/>
              </a:spcAft>
              <a:buClr>
                <a:schemeClr val="dk1"/>
              </a:buClr>
              <a:buSzPts val="1200"/>
              <a:buFont typeface="Open Sans"/>
              <a:buNone/>
              <a:defRPr/>
            </a:lvl3pPr>
            <a:lvl4pPr indent="-228600" lvl="3" marL="1828800" algn="ctr">
              <a:spcBef>
                <a:spcPts val="0"/>
              </a:spcBef>
              <a:spcAft>
                <a:spcPts val="0"/>
              </a:spcAft>
              <a:buClr>
                <a:schemeClr val="dk1"/>
              </a:buClr>
              <a:buSzPts val="1200"/>
              <a:buNone/>
              <a:defRPr>
                <a:solidFill>
                  <a:schemeClr val="dk1"/>
                </a:solidFill>
                <a:latin typeface="Open Sans"/>
                <a:ea typeface="Open Sans"/>
                <a:cs typeface="Open Sans"/>
                <a:sym typeface="Open Sans"/>
              </a:defRPr>
            </a:lvl4pPr>
            <a:lvl5pPr indent="-228600" lvl="4" marL="2286000" algn="ctr">
              <a:spcBef>
                <a:spcPts val="0"/>
              </a:spcBef>
              <a:spcAft>
                <a:spcPts val="0"/>
              </a:spcAft>
              <a:buClr>
                <a:schemeClr val="dk1"/>
              </a:buClr>
              <a:buSzPts val="1200"/>
              <a:buNone/>
              <a:defRPr/>
            </a:lvl5pPr>
            <a:lvl6pPr indent="-228600" lvl="5" marL="2743200" algn="ctr">
              <a:spcBef>
                <a:spcPts val="0"/>
              </a:spcBef>
              <a:spcAft>
                <a:spcPts val="0"/>
              </a:spcAft>
              <a:buClr>
                <a:schemeClr val="dk1"/>
              </a:buClr>
              <a:buSzPts val="1200"/>
              <a:buNone/>
              <a:defRPr/>
            </a:lvl6pPr>
            <a:lvl7pPr indent="-228600" lvl="6" marL="3200400" algn="ctr">
              <a:spcBef>
                <a:spcPts val="0"/>
              </a:spcBef>
              <a:spcAft>
                <a:spcPts val="0"/>
              </a:spcAft>
              <a:buClr>
                <a:schemeClr val="dk1"/>
              </a:buClr>
              <a:buSzPts val="1200"/>
              <a:buNone/>
              <a:defRPr/>
            </a:lvl7pPr>
            <a:lvl8pPr indent="-228600" lvl="7" marL="3657600" algn="ctr">
              <a:spcBef>
                <a:spcPts val="0"/>
              </a:spcBef>
              <a:spcAft>
                <a:spcPts val="0"/>
              </a:spcAft>
              <a:buClr>
                <a:schemeClr val="dk1"/>
              </a:buClr>
              <a:buSzPts val="1200"/>
              <a:buNone/>
              <a:defRPr/>
            </a:lvl8pPr>
            <a:lvl9pPr indent="-228600" lvl="8" marL="4114800" algn="ctr">
              <a:spcBef>
                <a:spcPts val="0"/>
              </a:spcBef>
              <a:spcAft>
                <a:spcPts val="0"/>
              </a:spcAft>
              <a:buClr>
                <a:schemeClr val="dk1"/>
              </a:buClr>
              <a:buSzPts val="1200"/>
              <a:buNone/>
              <a:defRPr/>
            </a:lvl9pPr>
          </a:lstStyle>
          <a:p/>
        </p:txBody>
      </p:sp>
      <p:sp>
        <p:nvSpPr>
          <p:cNvPr id="54" name="Google Shape;54;p7"/>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latin typeface="Open Sans ExtraBold"/>
                <a:ea typeface="Open Sans ExtraBold"/>
                <a:cs typeface="Open Sans ExtraBold"/>
                <a:sym typeface="Open Sans ExtraBold"/>
              </a:defRPr>
            </a:lvl1pPr>
            <a:lvl2pPr lvl="1" algn="r">
              <a:buNone/>
              <a:defRPr sz="1300">
                <a:latin typeface="Open Sans ExtraBold"/>
                <a:ea typeface="Open Sans ExtraBold"/>
                <a:cs typeface="Open Sans ExtraBold"/>
                <a:sym typeface="Open Sans ExtraBold"/>
              </a:defRPr>
            </a:lvl2pPr>
            <a:lvl3pPr lvl="2" algn="r">
              <a:buNone/>
              <a:defRPr sz="1300">
                <a:latin typeface="Open Sans ExtraBold"/>
                <a:ea typeface="Open Sans ExtraBold"/>
                <a:cs typeface="Open Sans ExtraBold"/>
                <a:sym typeface="Open Sans ExtraBold"/>
              </a:defRPr>
            </a:lvl3pPr>
            <a:lvl4pPr lvl="3" algn="r">
              <a:buNone/>
              <a:defRPr sz="1300">
                <a:latin typeface="Open Sans ExtraBold"/>
                <a:ea typeface="Open Sans ExtraBold"/>
                <a:cs typeface="Open Sans ExtraBold"/>
                <a:sym typeface="Open Sans ExtraBold"/>
              </a:defRPr>
            </a:lvl4pPr>
            <a:lvl5pPr lvl="4" algn="r">
              <a:buNone/>
              <a:defRPr sz="1300">
                <a:latin typeface="Open Sans ExtraBold"/>
                <a:ea typeface="Open Sans ExtraBold"/>
                <a:cs typeface="Open Sans ExtraBold"/>
                <a:sym typeface="Open Sans ExtraBold"/>
              </a:defRPr>
            </a:lvl5pPr>
            <a:lvl6pPr lvl="5" algn="r">
              <a:buNone/>
              <a:defRPr sz="1300">
                <a:latin typeface="Open Sans ExtraBold"/>
                <a:ea typeface="Open Sans ExtraBold"/>
                <a:cs typeface="Open Sans ExtraBold"/>
                <a:sym typeface="Open Sans ExtraBold"/>
              </a:defRPr>
            </a:lvl6pPr>
            <a:lvl7pPr lvl="6" algn="r">
              <a:buNone/>
              <a:defRPr sz="1300">
                <a:latin typeface="Open Sans ExtraBold"/>
                <a:ea typeface="Open Sans ExtraBold"/>
                <a:cs typeface="Open Sans ExtraBold"/>
                <a:sym typeface="Open Sans ExtraBold"/>
              </a:defRPr>
            </a:lvl7pPr>
            <a:lvl8pPr lvl="7" algn="r">
              <a:buNone/>
              <a:defRPr sz="1300">
                <a:latin typeface="Open Sans ExtraBold"/>
                <a:ea typeface="Open Sans ExtraBold"/>
                <a:cs typeface="Open Sans ExtraBold"/>
                <a:sym typeface="Open Sans ExtraBold"/>
              </a:defRPr>
            </a:lvl8pPr>
            <a:lvl9pPr lvl="8" algn="r">
              <a:buNone/>
              <a:defRPr sz="1300">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tween slide Red Impact" showMasterSp="0">
  <p:cSld name="Between slide Red Impact">
    <p:bg>
      <p:bgPr>
        <a:solidFill>
          <a:srgbClr val="E3000B"/>
        </a:solidFill>
      </p:bgPr>
    </p:bg>
    <p:spTree>
      <p:nvGrpSpPr>
        <p:cNvPr id="55" name="Shape 55"/>
        <p:cNvGrpSpPr/>
        <p:nvPr/>
      </p:nvGrpSpPr>
      <p:grpSpPr>
        <a:xfrm>
          <a:off x="0" y="0"/>
          <a:ext cx="0" cy="0"/>
          <a:chOff x="0" y="0"/>
          <a:chExt cx="0" cy="0"/>
        </a:xfrm>
      </p:grpSpPr>
      <p:sp>
        <p:nvSpPr>
          <p:cNvPr id="56" name="Google Shape;56;p8"/>
          <p:cNvSpPr txBox="1"/>
          <p:nvPr>
            <p:ph idx="1" type="body"/>
          </p:nvPr>
        </p:nvSpPr>
        <p:spPr>
          <a:xfrm>
            <a:off x="648539" y="2106000"/>
            <a:ext cx="7830000" cy="16200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rgbClr val="8C201B"/>
              </a:buClr>
              <a:buSzPts val="5100"/>
              <a:buFont typeface="Open Sans ExtraBold"/>
              <a:buNone/>
              <a:defRPr sz="5100" cap="none">
                <a:solidFill>
                  <a:srgbClr val="8C201B"/>
                </a:solidFill>
                <a:latin typeface="Open Sans ExtraBold"/>
                <a:ea typeface="Open Sans ExtraBold"/>
                <a:cs typeface="Open Sans ExtraBold"/>
                <a:sym typeface="Open Sans ExtraBold"/>
              </a:defRPr>
            </a:lvl1pPr>
            <a:lvl2pPr indent="-228600" lvl="1" marL="914400" algn="ctr">
              <a:spcBef>
                <a:spcPts val="0"/>
              </a:spcBef>
              <a:spcAft>
                <a:spcPts val="0"/>
              </a:spcAft>
              <a:buClr>
                <a:schemeClr val="lt1"/>
              </a:buClr>
              <a:buSzPts val="2700"/>
              <a:buFont typeface="Open Sans Light"/>
              <a:buNone/>
              <a:defRPr i="0" sz="2700" cap="none">
                <a:solidFill>
                  <a:schemeClr val="lt1"/>
                </a:solidFill>
                <a:latin typeface="Open Sans Light"/>
                <a:ea typeface="Open Sans Light"/>
                <a:cs typeface="Open Sans Light"/>
                <a:sym typeface="Open Sans Light"/>
              </a:defRPr>
            </a:lvl2pPr>
            <a:lvl3pPr indent="-228600" lvl="2" marL="1371600" algn="ctr">
              <a:spcBef>
                <a:spcPts val="0"/>
              </a:spcBef>
              <a:spcAft>
                <a:spcPts val="0"/>
              </a:spcAft>
              <a:buClr>
                <a:schemeClr val="dk1"/>
              </a:buClr>
              <a:buSzPts val="1200"/>
              <a:buFont typeface="Open Sans"/>
              <a:buNone/>
              <a:defRPr/>
            </a:lvl3pPr>
            <a:lvl4pPr indent="-228600" lvl="3" marL="1828800" algn="ctr">
              <a:spcBef>
                <a:spcPts val="0"/>
              </a:spcBef>
              <a:spcAft>
                <a:spcPts val="0"/>
              </a:spcAft>
              <a:buClr>
                <a:schemeClr val="dk1"/>
              </a:buClr>
              <a:buSzPts val="1200"/>
              <a:buNone/>
              <a:defRPr>
                <a:solidFill>
                  <a:schemeClr val="dk1"/>
                </a:solidFill>
                <a:latin typeface="Open Sans"/>
                <a:ea typeface="Open Sans"/>
                <a:cs typeface="Open Sans"/>
                <a:sym typeface="Open Sans"/>
              </a:defRPr>
            </a:lvl4pPr>
            <a:lvl5pPr indent="-228600" lvl="4" marL="2286000" algn="ctr">
              <a:spcBef>
                <a:spcPts val="0"/>
              </a:spcBef>
              <a:spcAft>
                <a:spcPts val="0"/>
              </a:spcAft>
              <a:buClr>
                <a:schemeClr val="dk1"/>
              </a:buClr>
              <a:buSzPts val="1200"/>
              <a:buNone/>
              <a:defRPr/>
            </a:lvl5pPr>
            <a:lvl6pPr indent="-228600" lvl="5" marL="2743200" algn="ctr">
              <a:spcBef>
                <a:spcPts val="0"/>
              </a:spcBef>
              <a:spcAft>
                <a:spcPts val="0"/>
              </a:spcAft>
              <a:buClr>
                <a:schemeClr val="dk1"/>
              </a:buClr>
              <a:buSzPts val="1200"/>
              <a:buNone/>
              <a:defRPr/>
            </a:lvl6pPr>
            <a:lvl7pPr indent="-228600" lvl="6" marL="3200400" algn="ctr">
              <a:spcBef>
                <a:spcPts val="0"/>
              </a:spcBef>
              <a:spcAft>
                <a:spcPts val="0"/>
              </a:spcAft>
              <a:buClr>
                <a:schemeClr val="dk1"/>
              </a:buClr>
              <a:buSzPts val="1200"/>
              <a:buNone/>
              <a:defRPr/>
            </a:lvl7pPr>
            <a:lvl8pPr indent="-228600" lvl="7" marL="3657600" algn="ctr">
              <a:spcBef>
                <a:spcPts val="0"/>
              </a:spcBef>
              <a:spcAft>
                <a:spcPts val="0"/>
              </a:spcAft>
              <a:buClr>
                <a:schemeClr val="dk1"/>
              </a:buClr>
              <a:buSzPts val="1200"/>
              <a:buNone/>
              <a:defRPr/>
            </a:lvl8pPr>
            <a:lvl9pPr indent="-228600" lvl="8" marL="4114800" algn="ctr">
              <a:spcBef>
                <a:spcPts val="0"/>
              </a:spcBef>
              <a:spcAft>
                <a:spcPts val="0"/>
              </a:spcAft>
              <a:buClr>
                <a:schemeClr val="dk1"/>
              </a:buClr>
              <a:buSzPts val="1200"/>
              <a:buNone/>
              <a:defRPr/>
            </a:lvl9pPr>
          </a:lstStyle>
          <a:p/>
        </p:txBody>
      </p:sp>
      <p:sp>
        <p:nvSpPr>
          <p:cNvPr id="57" name="Google Shape;57;p8"/>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58" name="Google Shape;58;p8"/>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59" name="Google Shape;59;p8"/>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8C201B"/>
                </a:solidFill>
                <a:latin typeface="Open Sans ExtraBold"/>
                <a:ea typeface="Open Sans ExtraBold"/>
                <a:cs typeface="Open Sans ExtraBold"/>
                <a:sym typeface="Open Sans ExtraBold"/>
              </a:defRPr>
            </a:lvl1pPr>
            <a:lvl2pPr lvl="1" algn="r">
              <a:buNone/>
              <a:defRPr sz="1300">
                <a:solidFill>
                  <a:srgbClr val="8C201B"/>
                </a:solidFill>
                <a:latin typeface="Open Sans ExtraBold"/>
                <a:ea typeface="Open Sans ExtraBold"/>
                <a:cs typeface="Open Sans ExtraBold"/>
                <a:sym typeface="Open Sans ExtraBold"/>
              </a:defRPr>
            </a:lvl2pPr>
            <a:lvl3pPr lvl="2" algn="r">
              <a:buNone/>
              <a:defRPr sz="1300">
                <a:solidFill>
                  <a:srgbClr val="8C201B"/>
                </a:solidFill>
                <a:latin typeface="Open Sans ExtraBold"/>
                <a:ea typeface="Open Sans ExtraBold"/>
                <a:cs typeface="Open Sans ExtraBold"/>
                <a:sym typeface="Open Sans ExtraBold"/>
              </a:defRPr>
            </a:lvl3pPr>
            <a:lvl4pPr lvl="3" algn="r">
              <a:buNone/>
              <a:defRPr sz="1300">
                <a:solidFill>
                  <a:srgbClr val="8C201B"/>
                </a:solidFill>
                <a:latin typeface="Open Sans ExtraBold"/>
                <a:ea typeface="Open Sans ExtraBold"/>
                <a:cs typeface="Open Sans ExtraBold"/>
                <a:sym typeface="Open Sans ExtraBold"/>
              </a:defRPr>
            </a:lvl4pPr>
            <a:lvl5pPr lvl="4" algn="r">
              <a:buNone/>
              <a:defRPr sz="1300">
                <a:solidFill>
                  <a:srgbClr val="8C201B"/>
                </a:solidFill>
                <a:latin typeface="Open Sans ExtraBold"/>
                <a:ea typeface="Open Sans ExtraBold"/>
                <a:cs typeface="Open Sans ExtraBold"/>
                <a:sym typeface="Open Sans ExtraBold"/>
              </a:defRPr>
            </a:lvl5pPr>
            <a:lvl6pPr lvl="5" algn="r">
              <a:buNone/>
              <a:defRPr sz="1300">
                <a:solidFill>
                  <a:srgbClr val="8C201B"/>
                </a:solidFill>
                <a:latin typeface="Open Sans ExtraBold"/>
                <a:ea typeface="Open Sans ExtraBold"/>
                <a:cs typeface="Open Sans ExtraBold"/>
                <a:sym typeface="Open Sans ExtraBold"/>
              </a:defRPr>
            </a:lvl6pPr>
            <a:lvl7pPr lvl="6" algn="r">
              <a:buNone/>
              <a:defRPr sz="1300">
                <a:solidFill>
                  <a:srgbClr val="8C201B"/>
                </a:solidFill>
                <a:latin typeface="Open Sans ExtraBold"/>
                <a:ea typeface="Open Sans ExtraBold"/>
                <a:cs typeface="Open Sans ExtraBold"/>
                <a:sym typeface="Open Sans ExtraBold"/>
              </a:defRPr>
            </a:lvl7pPr>
            <a:lvl8pPr lvl="7" algn="r">
              <a:buNone/>
              <a:defRPr sz="1300">
                <a:solidFill>
                  <a:srgbClr val="8C201B"/>
                </a:solidFill>
                <a:latin typeface="Open Sans ExtraBold"/>
                <a:ea typeface="Open Sans ExtraBold"/>
                <a:cs typeface="Open Sans ExtraBold"/>
                <a:sym typeface="Open Sans ExtraBold"/>
              </a:defRPr>
            </a:lvl8pPr>
            <a:lvl9pPr lvl="8" algn="r">
              <a:buNone/>
              <a:defRPr sz="1300">
                <a:solidFill>
                  <a:srgbClr val="8C201B"/>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tween slide Lady bug" showMasterSp="0">
  <p:cSld name="Between slide Lady bug">
    <p:bg>
      <p:bgPr>
        <a:solidFill>
          <a:srgbClr val="8C201B"/>
        </a:solidFill>
      </p:bgPr>
    </p:bg>
    <p:spTree>
      <p:nvGrpSpPr>
        <p:cNvPr id="60" name="Shape 60"/>
        <p:cNvGrpSpPr/>
        <p:nvPr/>
      </p:nvGrpSpPr>
      <p:grpSpPr>
        <a:xfrm>
          <a:off x="0" y="0"/>
          <a:ext cx="0" cy="0"/>
          <a:chOff x="0" y="0"/>
          <a:chExt cx="0" cy="0"/>
        </a:xfrm>
      </p:grpSpPr>
      <p:sp>
        <p:nvSpPr>
          <p:cNvPr id="61" name="Google Shape;61;p9"/>
          <p:cNvSpPr txBox="1"/>
          <p:nvPr>
            <p:ph idx="1" type="body"/>
          </p:nvPr>
        </p:nvSpPr>
        <p:spPr>
          <a:xfrm>
            <a:off x="648539" y="2106000"/>
            <a:ext cx="7830000" cy="16200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chemeClr val="accent1"/>
              </a:buClr>
              <a:buSzPts val="5100"/>
              <a:buFont typeface="Open Sans ExtraBold"/>
              <a:buNone/>
              <a:defRPr sz="5100" cap="none">
                <a:solidFill>
                  <a:schemeClr val="accent1"/>
                </a:solidFill>
                <a:latin typeface="Open Sans ExtraBold"/>
                <a:ea typeface="Open Sans ExtraBold"/>
                <a:cs typeface="Open Sans ExtraBold"/>
                <a:sym typeface="Open Sans ExtraBold"/>
              </a:defRPr>
            </a:lvl1pPr>
            <a:lvl2pPr indent="-228600" lvl="1" marL="914400" algn="ctr">
              <a:spcBef>
                <a:spcPts val="0"/>
              </a:spcBef>
              <a:spcAft>
                <a:spcPts val="0"/>
              </a:spcAft>
              <a:buClr>
                <a:schemeClr val="lt1"/>
              </a:buClr>
              <a:buSzPts val="2700"/>
              <a:buFont typeface="Open Sans Light"/>
              <a:buNone/>
              <a:defRPr i="0" sz="2700" cap="none">
                <a:solidFill>
                  <a:schemeClr val="lt1"/>
                </a:solidFill>
                <a:latin typeface="Open Sans Light"/>
                <a:ea typeface="Open Sans Light"/>
                <a:cs typeface="Open Sans Light"/>
                <a:sym typeface="Open Sans Light"/>
              </a:defRPr>
            </a:lvl2pPr>
            <a:lvl3pPr indent="-228600" lvl="2" marL="1371600" algn="ctr">
              <a:spcBef>
                <a:spcPts val="0"/>
              </a:spcBef>
              <a:spcAft>
                <a:spcPts val="0"/>
              </a:spcAft>
              <a:buClr>
                <a:schemeClr val="dk1"/>
              </a:buClr>
              <a:buSzPts val="1200"/>
              <a:buFont typeface="Open Sans"/>
              <a:buNone/>
              <a:defRPr/>
            </a:lvl3pPr>
            <a:lvl4pPr indent="-228600" lvl="3" marL="1828800" algn="ctr">
              <a:spcBef>
                <a:spcPts val="0"/>
              </a:spcBef>
              <a:spcAft>
                <a:spcPts val="0"/>
              </a:spcAft>
              <a:buClr>
                <a:schemeClr val="dk1"/>
              </a:buClr>
              <a:buSzPts val="1200"/>
              <a:buNone/>
              <a:defRPr>
                <a:solidFill>
                  <a:schemeClr val="dk1"/>
                </a:solidFill>
                <a:latin typeface="Open Sans"/>
                <a:ea typeface="Open Sans"/>
                <a:cs typeface="Open Sans"/>
                <a:sym typeface="Open Sans"/>
              </a:defRPr>
            </a:lvl4pPr>
            <a:lvl5pPr indent="-228600" lvl="4" marL="2286000" algn="ctr">
              <a:spcBef>
                <a:spcPts val="0"/>
              </a:spcBef>
              <a:spcAft>
                <a:spcPts val="0"/>
              </a:spcAft>
              <a:buClr>
                <a:schemeClr val="dk1"/>
              </a:buClr>
              <a:buSzPts val="1200"/>
              <a:buNone/>
              <a:defRPr/>
            </a:lvl5pPr>
            <a:lvl6pPr indent="-228600" lvl="5" marL="2743200" algn="ctr">
              <a:spcBef>
                <a:spcPts val="0"/>
              </a:spcBef>
              <a:spcAft>
                <a:spcPts val="0"/>
              </a:spcAft>
              <a:buClr>
                <a:schemeClr val="dk1"/>
              </a:buClr>
              <a:buSzPts val="1200"/>
              <a:buNone/>
              <a:defRPr/>
            </a:lvl6pPr>
            <a:lvl7pPr indent="-228600" lvl="6" marL="3200400" algn="ctr">
              <a:spcBef>
                <a:spcPts val="0"/>
              </a:spcBef>
              <a:spcAft>
                <a:spcPts val="0"/>
              </a:spcAft>
              <a:buClr>
                <a:schemeClr val="dk1"/>
              </a:buClr>
              <a:buSzPts val="1200"/>
              <a:buNone/>
              <a:defRPr/>
            </a:lvl7pPr>
            <a:lvl8pPr indent="-228600" lvl="7" marL="3657600" algn="ctr">
              <a:spcBef>
                <a:spcPts val="0"/>
              </a:spcBef>
              <a:spcAft>
                <a:spcPts val="0"/>
              </a:spcAft>
              <a:buClr>
                <a:schemeClr val="dk1"/>
              </a:buClr>
              <a:buSzPts val="1200"/>
              <a:buNone/>
              <a:defRPr/>
            </a:lvl8pPr>
            <a:lvl9pPr indent="-228600" lvl="8" marL="4114800" algn="ctr">
              <a:spcBef>
                <a:spcPts val="0"/>
              </a:spcBef>
              <a:spcAft>
                <a:spcPts val="0"/>
              </a:spcAft>
              <a:buClr>
                <a:schemeClr val="dk1"/>
              </a:buClr>
              <a:buSzPts val="1200"/>
              <a:buNone/>
              <a:defRPr/>
            </a:lvl9pPr>
          </a:lstStyle>
          <a:p/>
        </p:txBody>
      </p:sp>
      <p:sp>
        <p:nvSpPr>
          <p:cNvPr id="62" name="Google Shape;62;p9"/>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63" name="Google Shape;63;p9"/>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64" name="Google Shape;64;p9"/>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latin typeface="Open Sans ExtraBold"/>
                <a:ea typeface="Open Sans ExtraBold"/>
                <a:cs typeface="Open Sans ExtraBold"/>
                <a:sym typeface="Open Sans ExtraBold"/>
              </a:defRPr>
            </a:lvl1pPr>
            <a:lvl2pPr lvl="1" algn="r">
              <a:buNone/>
              <a:defRPr sz="1300">
                <a:latin typeface="Open Sans ExtraBold"/>
                <a:ea typeface="Open Sans ExtraBold"/>
                <a:cs typeface="Open Sans ExtraBold"/>
                <a:sym typeface="Open Sans ExtraBold"/>
              </a:defRPr>
            </a:lvl2pPr>
            <a:lvl3pPr lvl="2" algn="r">
              <a:buNone/>
              <a:defRPr sz="1300">
                <a:latin typeface="Open Sans ExtraBold"/>
                <a:ea typeface="Open Sans ExtraBold"/>
                <a:cs typeface="Open Sans ExtraBold"/>
                <a:sym typeface="Open Sans ExtraBold"/>
              </a:defRPr>
            </a:lvl3pPr>
            <a:lvl4pPr lvl="3" algn="r">
              <a:buNone/>
              <a:defRPr sz="1300">
                <a:latin typeface="Open Sans ExtraBold"/>
                <a:ea typeface="Open Sans ExtraBold"/>
                <a:cs typeface="Open Sans ExtraBold"/>
                <a:sym typeface="Open Sans ExtraBold"/>
              </a:defRPr>
            </a:lvl4pPr>
            <a:lvl5pPr lvl="4" algn="r">
              <a:buNone/>
              <a:defRPr sz="1300">
                <a:latin typeface="Open Sans ExtraBold"/>
                <a:ea typeface="Open Sans ExtraBold"/>
                <a:cs typeface="Open Sans ExtraBold"/>
                <a:sym typeface="Open Sans ExtraBold"/>
              </a:defRPr>
            </a:lvl5pPr>
            <a:lvl6pPr lvl="5" algn="r">
              <a:buNone/>
              <a:defRPr sz="1300">
                <a:latin typeface="Open Sans ExtraBold"/>
                <a:ea typeface="Open Sans ExtraBold"/>
                <a:cs typeface="Open Sans ExtraBold"/>
                <a:sym typeface="Open Sans ExtraBold"/>
              </a:defRPr>
            </a:lvl6pPr>
            <a:lvl7pPr lvl="6" algn="r">
              <a:buNone/>
              <a:defRPr sz="1300">
                <a:latin typeface="Open Sans ExtraBold"/>
                <a:ea typeface="Open Sans ExtraBold"/>
                <a:cs typeface="Open Sans ExtraBold"/>
                <a:sym typeface="Open Sans ExtraBold"/>
              </a:defRPr>
            </a:lvl7pPr>
            <a:lvl8pPr lvl="7" algn="r">
              <a:buNone/>
              <a:defRPr sz="1300">
                <a:latin typeface="Open Sans ExtraBold"/>
                <a:ea typeface="Open Sans ExtraBold"/>
                <a:cs typeface="Open Sans ExtraBold"/>
                <a:sym typeface="Open Sans ExtraBold"/>
              </a:defRPr>
            </a:lvl8pPr>
            <a:lvl9pPr lvl="8" algn="r">
              <a:buNone/>
              <a:defRPr sz="1300">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tween slide Maroon" showMasterSp="0">
  <p:cSld name="Between slide Maroon">
    <p:bg>
      <p:bgPr>
        <a:solidFill>
          <a:srgbClr val="730E04"/>
        </a:solidFill>
      </p:bgPr>
    </p:bg>
    <p:spTree>
      <p:nvGrpSpPr>
        <p:cNvPr id="65" name="Shape 65"/>
        <p:cNvGrpSpPr/>
        <p:nvPr/>
      </p:nvGrpSpPr>
      <p:grpSpPr>
        <a:xfrm>
          <a:off x="0" y="0"/>
          <a:ext cx="0" cy="0"/>
          <a:chOff x="0" y="0"/>
          <a:chExt cx="0" cy="0"/>
        </a:xfrm>
      </p:grpSpPr>
      <p:sp>
        <p:nvSpPr>
          <p:cNvPr id="66" name="Google Shape;66;p10"/>
          <p:cNvSpPr txBox="1"/>
          <p:nvPr>
            <p:ph idx="1" type="body"/>
          </p:nvPr>
        </p:nvSpPr>
        <p:spPr>
          <a:xfrm>
            <a:off x="648539" y="2106000"/>
            <a:ext cx="7830000" cy="16200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rgbClr val="EE1C25"/>
              </a:buClr>
              <a:buSzPts val="5100"/>
              <a:buFont typeface="Open Sans ExtraBold"/>
              <a:buNone/>
              <a:defRPr sz="5100" cap="none">
                <a:solidFill>
                  <a:srgbClr val="EE1C25"/>
                </a:solidFill>
                <a:latin typeface="Open Sans ExtraBold"/>
                <a:ea typeface="Open Sans ExtraBold"/>
                <a:cs typeface="Open Sans ExtraBold"/>
                <a:sym typeface="Open Sans ExtraBold"/>
              </a:defRPr>
            </a:lvl1pPr>
            <a:lvl2pPr indent="-228600" lvl="1" marL="914400" algn="ctr">
              <a:spcBef>
                <a:spcPts val="0"/>
              </a:spcBef>
              <a:spcAft>
                <a:spcPts val="0"/>
              </a:spcAft>
              <a:buClr>
                <a:schemeClr val="lt1"/>
              </a:buClr>
              <a:buSzPts val="2700"/>
              <a:buFont typeface="Open Sans Light"/>
              <a:buNone/>
              <a:defRPr i="0" sz="2700" cap="none">
                <a:solidFill>
                  <a:schemeClr val="lt1"/>
                </a:solidFill>
                <a:latin typeface="Open Sans Light"/>
                <a:ea typeface="Open Sans Light"/>
                <a:cs typeface="Open Sans Light"/>
                <a:sym typeface="Open Sans Light"/>
              </a:defRPr>
            </a:lvl2pPr>
            <a:lvl3pPr indent="-228600" lvl="2" marL="1371600" algn="ctr">
              <a:spcBef>
                <a:spcPts val="0"/>
              </a:spcBef>
              <a:spcAft>
                <a:spcPts val="0"/>
              </a:spcAft>
              <a:buClr>
                <a:schemeClr val="dk1"/>
              </a:buClr>
              <a:buSzPts val="1200"/>
              <a:buFont typeface="Open Sans"/>
              <a:buNone/>
              <a:defRPr/>
            </a:lvl3pPr>
            <a:lvl4pPr indent="-228600" lvl="3" marL="1828800" algn="ctr">
              <a:spcBef>
                <a:spcPts val="0"/>
              </a:spcBef>
              <a:spcAft>
                <a:spcPts val="0"/>
              </a:spcAft>
              <a:buClr>
                <a:schemeClr val="dk1"/>
              </a:buClr>
              <a:buSzPts val="1200"/>
              <a:buNone/>
              <a:defRPr>
                <a:solidFill>
                  <a:schemeClr val="dk1"/>
                </a:solidFill>
                <a:latin typeface="Open Sans"/>
                <a:ea typeface="Open Sans"/>
                <a:cs typeface="Open Sans"/>
                <a:sym typeface="Open Sans"/>
              </a:defRPr>
            </a:lvl4pPr>
            <a:lvl5pPr indent="-228600" lvl="4" marL="2286000" algn="ctr">
              <a:spcBef>
                <a:spcPts val="0"/>
              </a:spcBef>
              <a:spcAft>
                <a:spcPts val="0"/>
              </a:spcAft>
              <a:buClr>
                <a:schemeClr val="dk1"/>
              </a:buClr>
              <a:buSzPts val="1200"/>
              <a:buNone/>
              <a:defRPr/>
            </a:lvl5pPr>
            <a:lvl6pPr indent="-228600" lvl="5" marL="2743200" algn="ctr">
              <a:spcBef>
                <a:spcPts val="0"/>
              </a:spcBef>
              <a:spcAft>
                <a:spcPts val="0"/>
              </a:spcAft>
              <a:buClr>
                <a:schemeClr val="dk1"/>
              </a:buClr>
              <a:buSzPts val="1200"/>
              <a:buNone/>
              <a:defRPr/>
            </a:lvl6pPr>
            <a:lvl7pPr indent="-228600" lvl="6" marL="3200400" algn="ctr">
              <a:spcBef>
                <a:spcPts val="0"/>
              </a:spcBef>
              <a:spcAft>
                <a:spcPts val="0"/>
              </a:spcAft>
              <a:buClr>
                <a:schemeClr val="dk1"/>
              </a:buClr>
              <a:buSzPts val="1200"/>
              <a:buNone/>
              <a:defRPr/>
            </a:lvl7pPr>
            <a:lvl8pPr indent="-228600" lvl="7" marL="3657600" algn="ctr">
              <a:spcBef>
                <a:spcPts val="0"/>
              </a:spcBef>
              <a:spcAft>
                <a:spcPts val="0"/>
              </a:spcAft>
              <a:buClr>
                <a:schemeClr val="dk1"/>
              </a:buClr>
              <a:buSzPts val="1200"/>
              <a:buNone/>
              <a:defRPr/>
            </a:lvl8pPr>
            <a:lvl9pPr indent="-228600" lvl="8" marL="4114800" algn="ctr">
              <a:spcBef>
                <a:spcPts val="0"/>
              </a:spcBef>
              <a:spcAft>
                <a:spcPts val="0"/>
              </a:spcAft>
              <a:buClr>
                <a:schemeClr val="dk1"/>
              </a:buClr>
              <a:buSzPts val="1200"/>
              <a:buNone/>
              <a:defRPr/>
            </a:lvl9pPr>
          </a:lstStyle>
          <a:p/>
        </p:txBody>
      </p:sp>
      <p:sp>
        <p:nvSpPr>
          <p:cNvPr id="67" name="Google Shape;67;p10"/>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68" name="Google Shape;68;p10"/>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69" name="Google Shape;69;p10"/>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EE1C25"/>
                </a:solidFill>
                <a:latin typeface="Open Sans ExtraBold"/>
                <a:ea typeface="Open Sans ExtraBold"/>
                <a:cs typeface="Open Sans ExtraBold"/>
                <a:sym typeface="Open Sans ExtraBold"/>
              </a:defRPr>
            </a:lvl1pPr>
            <a:lvl2pPr lvl="1" algn="r">
              <a:buNone/>
              <a:defRPr sz="1300">
                <a:solidFill>
                  <a:srgbClr val="EE1C25"/>
                </a:solidFill>
                <a:latin typeface="Open Sans ExtraBold"/>
                <a:ea typeface="Open Sans ExtraBold"/>
                <a:cs typeface="Open Sans ExtraBold"/>
                <a:sym typeface="Open Sans ExtraBold"/>
              </a:defRPr>
            </a:lvl2pPr>
            <a:lvl3pPr lvl="2" algn="r">
              <a:buNone/>
              <a:defRPr sz="1300">
                <a:solidFill>
                  <a:srgbClr val="EE1C25"/>
                </a:solidFill>
                <a:latin typeface="Open Sans ExtraBold"/>
                <a:ea typeface="Open Sans ExtraBold"/>
                <a:cs typeface="Open Sans ExtraBold"/>
                <a:sym typeface="Open Sans ExtraBold"/>
              </a:defRPr>
            </a:lvl3pPr>
            <a:lvl4pPr lvl="3" algn="r">
              <a:buNone/>
              <a:defRPr sz="1300">
                <a:solidFill>
                  <a:srgbClr val="EE1C25"/>
                </a:solidFill>
                <a:latin typeface="Open Sans ExtraBold"/>
                <a:ea typeface="Open Sans ExtraBold"/>
                <a:cs typeface="Open Sans ExtraBold"/>
                <a:sym typeface="Open Sans ExtraBold"/>
              </a:defRPr>
            </a:lvl4pPr>
            <a:lvl5pPr lvl="4" algn="r">
              <a:buNone/>
              <a:defRPr sz="1300">
                <a:solidFill>
                  <a:srgbClr val="EE1C25"/>
                </a:solidFill>
                <a:latin typeface="Open Sans ExtraBold"/>
                <a:ea typeface="Open Sans ExtraBold"/>
                <a:cs typeface="Open Sans ExtraBold"/>
                <a:sym typeface="Open Sans ExtraBold"/>
              </a:defRPr>
            </a:lvl5pPr>
            <a:lvl6pPr lvl="5" algn="r">
              <a:buNone/>
              <a:defRPr sz="1300">
                <a:solidFill>
                  <a:srgbClr val="EE1C25"/>
                </a:solidFill>
                <a:latin typeface="Open Sans ExtraBold"/>
                <a:ea typeface="Open Sans ExtraBold"/>
                <a:cs typeface="Open Sans ExtraBold"/>
                <a:sym typeface="Open Sans ExtraBold"/>
              </a:defRPr>
            </a:lvl6pPr>
            <a:lvl7pPr lvl="6" algn="r">
              <a:buNone/>
              <a:defRPr sz="1300">
                <a:solidFill>
                  <a:srgbClr val="EE1C25"/>
                </a:solidFill>
                <a:latin typeface="Open Sans ExtraBold"/>
                <a:ea typeface="Open Sans ExtraBold"/>
                <a:cs typeface="Open Sans ExtraBold"/>
                <a:sym typeface="Open Sans ExtraBold"/>
              </a:defRPr>
            </a:lvl7pPr>
            <a:lvl8pPr lvl="7" algn="r">
              <a:buNone/>
              <a:defRPr sz="1300">
                <a:solidFill>
                  <a:srgbClr val="EE1C25"/>
                </a:solidFill>
                <a:latin typeface="Open Sans ExtraBold"/>
                <a:ea typeface="Open Sans ExtraBold"/>
                <a:cs typeface="Open Sans ExtraBold"/>
                <a:sym typeface="Open Sans ExtraBold"/>
              </a:defRPr>
            </a:lvl8pPr>
            <a:lvl9pPr lvl="8" algn="r">
              <a:buNone/>
              <a:defRPr sz="1300">
                <a:solidFill>
                  <a:srgbClr val="EE1C25"/>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0" type="dt"/>
          </p:nvPr>
        </p:nvSpPr>
        <p:spPr>
          <a:xfrm>
            <a:off x="7362154" y="4867026"/>
            <a:ext cx="945300" cy="18900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SzPts val="1100"/>
              <a:buNone/>
              <a:defRPr b="0" i="0" sz="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9pPr>
          </a:lstStyle>
          <a:p/>
        </p:txBody>
      </p:sp>
      <p:sp>
        <p:nvSpPr>
          <p:cNvPr id="7" name="Google Shape;7;p1"/>
          <p:cNvSpPr txBox="1"/>
          <p:nvPr>
            <p:ph idx="11" type="ftr"/>
          </p:nvPr>
        </p:nvSpPr>
        <p:spPr>
          <a:xfrm>
            <a:off x="799200" y="4867026"/>
            <a:ext cx="2295000" cy="189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100"/>
              <a:buNone/>
              <a:defRPr b="0" i="0" sz="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600" u="none" cap="none" strike="noStrike">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337329" y="4867026"/>
            <a:ext cx="292200" cy="1890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800" u="none" cap="none" strike="noStrike">
                <a:solidFill>
                  <a:schemeClr val="accent1"/>
                </a:solidFill>
                <a:latin typeface="Open Sans"/>
                <a:ea typeface="Open Sans"/>
                <a:cs typeface="Open Sans"/>
                <a:sym typeface="Open Sans"/>
              </a:defRPr>
            </a:lvl1pPr>
            <a:lvl2pPr indent="0" lvl="1" marL="0" marR="0" rtl="0" algn="l">
              <a:spcBef>
                <a:spcPts val="0"/>
              </a:spcBef>
              <a:buNone/>
              <a:defRPr b="0" i="0" sz="800" u="none" cap="none" strike="noStrike">
                <a:solidFill>
                  <a:schemeClr val="accent1"/>
                </a:solidFill>
                <a:latin typeface="Open Sans"/>
                <a:ea typeface="Open Sans"/>
                <a:cs typeface="Open Sans"/>
                <a:sym typeface="Open Sans"/>
              </a:defRPr>
            </a:lvl2pPr>
            <a:lvl3pPr indent="0" lvl="2" marL="0" marR="0" rtl="0" algn="l">
              <a:spcBef>
                <a:spcPts val="0"/>
              </a:spcBef>
              <a:buNone/>
              <a:defRPr b="0" i="0" sz="800" u="none" cap="none" strike="noStrike">
                <a:solidFill>
                  <a:schemeClr val="accent1"/>
                </a:solidFill>
                <a:latin typeface="Open Sans"/>
                <a:ea typeface="Open Sans"/>
                <a:cs typeface="Open Sans"/>
                <a:sym typeface="Open Sans"/>
              </a:defRPr>
            </a:lvl3pPr>
            <a:lvl4pPr indent="0" lvl="3" marL="0" marR="0" rtl="0" algn="l">
              <a:spcBef>
                <a:spcPts val="0"/>
              </a:spcBef>
              <a:buNone/>
              <a:defRPr b="0" i="0" sz="800" u="none" cap="none" strike="noStrike">
                <a:solidFill>
                  <a:schemeClr val="accent1"/>
                </a:solidFill>
                <a:latin typeface="Open Sans"/>
                <a:ea typeface="Open Sans"/>
                <a:cs typeface="Open Sans"/>
                <a:sym typeface="Open Sans"/>
              </a:defRPr>
            </a:lvl4pPr>
            <a:lvl5pPr indent="0" lvl="4" marL="0" marR="0" rtl="0" algn="l">
              <a:spcBef>
                <a:spcPts val="0"/>
              </a:spcBef>
              <a:buNone/>
              <a:defRPr b="0" i="0" sz="800" u="none" cap="none" strike="noStrike">
                <a:solidFill>
                  <a:schemeClr val="accent1"/>
                </a:solidFill>
                <a:latin typeface="Open Sans"/>
                <a:ea typeface="Open Sans"/>
                <a:cs typeface="Open Sans"/>
                <a:sym typeface="Open Sans"/>
              </a:defRPr>
            </a:lvl5pPr>
            <a:lvl6pPr indent="0" lvl="5" marL="0" marR="0" rtl="0" algn="l">
              <a:spcBef>
                <a:spcPts val="0"/>
              </a:spcBef>
              <a:buNone/>
              <a:defRPr b="0" i="0" sz="800" u="none" cap="none" strike="noStrike">
                <a:solidFill>
                  <a:schemeClr val="accent1"/>
                </a:solidFill>
                <a:latin typeface="Open Sans"/>
                <a:ea typeface="Open Sans"/>
                <a:cs typeface="Open Sans"/>
                <a:sym typeface="Open Sans"/>
              </a:defRPr>
            </a:lvl6pPr>
            <a:lvl7pPr indent="0" lvl="6" marL="0" marR="0" rtl="0" algn="l">
              <a:spcBef>
                <a:spcPts val="0"/>
              </a:spcBef>
              <a:buNone/>
              <a:defRPr b="0" i="0" sz="800" u="none" cap="none" strike="noStrike">
                <a:solidFill>
                  <a:schemeClr val="accent1"/>
                </a:solidFill>
                <a:latin typeface="Open Sans"/>
                <a:ea typeface="Open Sans"/>
                <a:cs typeface="Open Sans"/>
                <a:sym typeface="Open Sans"/>
              </a:defRPr>
            </a:lvl7pPr>
            <a:lvl8pPr indent="0" lvl="7" marL="0" marR="0" rtl="0" algn="l">
              <a:spcBef>
                <a:spcPts val="0"/>
              </a:spcBef>
              <a:buNone/>
              <a:defRPr b="0" i="0" sz="800" u="none" cap="none" strike="noStrike">
                <a:solidFill>
                  <a:schemeClr val="accent1"/>
                </a:solidFill>
                <a:latin typeface="Open Sans"/>
                <a:ea typeface="Open Sans"/>
                <a:cs typeface="Open Sans"/>
                <a:sym typeface="Open Sans"/>
              </a:defRPr>
            </a:lvl8pPr>
            <a:lvl9pPr indent="0" lvl="8" marL="0" marR="0" rtl="0" algn="l">
              <a:spcBef>
                <a:spcPts val="0"/>
              </a:spcBef>
              <a:buNone/>
              <a:defRPr b="0" i="0" sz="800" u="none" cap="none" strike="noStrike">
                <a:solidFill>
                  <a:schemeClr val="accent1"/>
                </a:solidFill>
                <a:latin typeface="Open Sans"/>
                <a:ea typeface="Open Sans"/>
                <a:cs typeface="Open Sans"/>
                <a:sym typeface="Open Sans"/>
              </a:defRPr>
            </a:lvl9pPr>
          </a:lstStyle>
          <a:p>
            <a:pPr indent="0" lvl="0" marL="0" rtl="0" algn="l">
              <a:spcBef>
                <a:spcPts val="0"/>
              </a:spcBef>
              <a:spcAft>
                <a:spcPts val="0"/>
              </a:spcAft>
              <a:buNone/>
            </a:pPr>
            <a:r>
              <a:rPr lang="bg"/>
              <a:t>|</a:t>
            </a:r>
            <a:r>
              <a:rPr lang="bg">
                <a:solidFill>
                  <a:schemeClr val="dk1"/>
                </a:solidFill>
              </a:rPr>
              <a:t> </a:t>
            </a:r>
            <a:fld id="{00000000-1234-1234-1234-123412341234}" type="slidenum">
              <a:rPr lang="bg">
                <a:solidFill>
                  <a:schemeClr val="dk1"/>
                </a:solidFill>
              </a:rPr>
              <a:t>‹#›</a:t>
            </a:fld>
            <a:endParaRPr>
              <a:solidFill>
                <a:schemeClr val="dk1"/>
              </a:solidFill>
            </a:endParaRPr>
          </a:p>
        </p:txBody>
      </p:sp>
      <p:sp>
        <p:nvSpPr>
          <p:cNvPr id="9" name="Google Shape;9;p1"/>
          <p:cNvSpPr txBox="1"/>
          <p:nvPr>
            <p:ph idx="1" type="body"/>
          </p:nvPr>
        </p:nvSpPr>
        <p:spPr>
          <a:xfrm>
            <a:off x="799520" y="1330447"/>
            <a:ext cx="7830000" cy="3321000"/>
          </a:xfrm>
          <a:prstGeom prst="rect">
            <a:avLst/>
          </a:prstGeom>
          <a:noFill/>
          <a:ln>
            <a:noFill/>
          </a:ln>
        </p:spPr>
        <p:txBody>
          <a:bodyPr anchorCtr="0" anchor="t" bIns="0" lIns="0" spcFirstLastPara="1" rIns="0" wrap="square" tIns="0">
            <a:noAutofit/>
          </a:bodyPr>
          <a:lstStyle>
            <a:lvl1pPr indent="-304800" lvl="0" marL="457200" marR="0" rtl="0" algn="l">
              <a:spcBef>
                <a:spcPts val="700"/>
              </a:spcBef>
              <a:spcAft>
                <a:spcPts val="0"/>
              </a:spcAft>
              <a:buClr>
                <a:schemeClr val="dk1"/>
              </a:buClr>
              <a:buSzPts val="1200"/>
              <a:buFont typeface="Arial"/>
              <a:buChar char="•"/>
              <a:defRPr b="0" i="0" sz="1200" u="none" cap="none" strike="noStrike">
                <a:solidFill>
                  <a:schemeClr val="dk1"/>
                </a:solidFill>
                <a:latin typeface="Open Sans"/>
                <a:ea typeface="Open Sans"/>
                <a:cs typeface="Open Sans"/>
                <a:sym typeface="Open Sans"/>
              </a:defRPr>
            </a:lvl1pPr>
            <a:lvl2pPr indent="-304800" lvl="1" marL="914400" marR="0" rtl="0" algn="l">
              <a:spcBef>
                <a:spcPts val="500"/>
              </a:spcBef>
              <a:spcAft>
                <a:spcPts val="0"/>
              </a:spcAft>
              <a:buClr>
                <a:schemeClr val="dk1"/>
              </a:buClr>
              <a:buSzPts val="1200"/>
              <a:buFont typeface="Arial"/>
              <a:buChar char="•"/>
              <a:defRPr b="0" i="0" sz="1200" u="none" cap="none" strike="noStrike">
                <a:solidFill>
                  <a:schemeClr val="dk1"/>
                </a:solidFill>
                <a:latin typeface="Open Sans"/>
                <a:ea typeface="Open Sans"/>
                <a:cs typeface="Open Sans"/>
                <a:sym typeface="Open Sans"/>
              </a:defRPr>
            </a:lvl2pPr>
            <a:lvl3pPr indent="-304800" lvl="2" marL="1371600" marR="0" rtl="0" algn="l">
              <a:spcBef>
                <a:spcPts val="0"/>
              </a:spcBef>
              <a:spcAft>
                <a:spcPts val="0"/>
              </a:spcAft>
              <a:buClr>
                <a:schemeClr val="dk1"/>
              </a:buClr>
              <a:buSzPts val="1200"/>
              <a:buFont typeface="Open Sans ExtraBold"/>
              <a:buAutoNum type="arabicPeriod"/>
              <a:defRPr b="0" i="0" sz="1200" u="none" cap="none" strike="noStrike">
                <a:solidFill>
                  <a:schemeClr val="dk1"/>
                </a:solidFill>
                <a:latin typeface="Open Sans"/>
                <a:ea typeface="Open Sans"/>
                <a:cs typeface="Open Sans"/>
                <a:sym typeface="Open Sans"/>
              </a:defRPr>
            </a:lvl3pPr>
            <a:lvl4pPr indent="-228600" lvl="3" marL="1828800" marR="0" rtl="0" algn="l">
              <a:spcBef>
                <a:spcPts val="1400"/>
              </a:spcBef>
              <a:spcAft>
                <a:spcPts val="0"/>
              </a:spcAft>
              <a:buClr>
                <a:schemeClr val="accent1"/>
              </a:buClr>
              <a:buSzPts val="1200"/>
              <a:buFont typeface="Arial"/>
              <a:buNone/>
              <a:defRPr b="0" i="0" sz="1200" u="none" cap="none" strike="noStrike">
                <a:solidFill>
                  <a:schemeClr val="accent1"/>
                </a:solidFill>
                <a:latin typeface="Open Sans ExtraBold"/>
                <a:ea typeface="Open Sans ExtraBold"/>
                <a:cs typeface="Open Sans ExtraBold"/>
                <a:sym typeface="Open Sans ExtraBold"/>
              </a:defRPr>
            </a:lvl4pPr>
            <a:lvl5pPr indent="-228600" lvl="4" marL="2286000" marR="0" rtl="0" algn="l">
              <a:spcBef>
                <a:spcPts val="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6pPr>
            <a:lvl7pPr indent="-228600" lvl="6" marL="3200400" marR="0" rtl="0" algn="l">
              <a:spcBef>
                <a:spcPts val="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7pPr>
            <a:lvl8pPr indent="-228600" lvl="7" marL="3657600" marR="0" rtl="0" algn="l">
              <a:spcBef>
                <a:spcPts val="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8pPr>
            <a:lvl9pPr indent="-228600" lvl="8" marL="4114800" marR="0" rtl="0" algn="l">
              <a:spcBef>
                <a:spcPts val="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9pPr>
          </a:lstStyle>
          <a:p/>
        </p:txBody>
      </p:sp>
      <p:sp>
        <p:nvSpPr>
          <p:cNvPr id="10" name="Google Shape;10;p1"/>
          <p:cNvSpPr txBox="1"/>
          <p:nvPr>
            <p:ph type="title"/>
          </p:nvPr>
        </p:nvSpPr>
        <p:spPr>
          <a:xfrm>
            <a:off x="648613" y="352030"/>
            <a:ext cx="7830000" cy="54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1300"/>
              <a:buFont typeface="Open Sans ExtraBold"/>
              <a:buNone/>
              <a:defRPr b="0" i="0" sz="1300" u="none" cap="none" strike="noStrik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p:nvPr/>
        </p:nvSpPr>
        <p:spPr>
          <a:xfrm>
            <a:off x="3515916" y="4874420"/>
            <a:ext cx="909636" cy="94059"/>
          </a:xfrm>
          <a:custGeom>
            <a:rect b="b" l="l" r="r" t="t"/>
            <a:pathLst>
              <a:path extrusionOk="0" h="395" w="3822">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2" name="Google Shape;12;p1"/>
          <p:cNvSpPr/>
          <p:nvPr/>
        </p:nvSpPr>
        <p:spPr>
          <a:xfrm>
            <a:off x="4477941" y="4769645"/>
            <a:ext cx="205979" cy="264318"/>
          </a:xfrm>
          <a:custGeom>
            <a:rect b="b" l="l" r="r" t="t"/>
            <a:pathLst>
              <a:path extrusionOk="0" h="1113" w="868">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hyperlink" Target="mailto:nadezhda.dobreva@ru.n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hyperlink" Target="https://www.to-calculate.com/geometry/evolute-helix.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kaggle.com/competitions/trackml-particle-identific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ctrTitle"/>
          </p:nvPr>
        </p:nvSpPr>
        <p:spPr>
          <a:xfrm>
            <a:off x="311708" y="744575"/>
            <a:ext cx="8520600" cy="2052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bg"/>
              <a:t>Track Reconstruction Using Transformers</a:t>
            </a:r>
            <a:endParaRPr/>
          </a:p>
        </p:txBody>
      </p:sp>
      <p:sp>
        <p:nvSpPr>
          <p:cNvPr id="167" name="Google Shape;167;p23"/>
          <p:cNvSpPr txBox="1"/>
          <p:nvPr>
            <p:ph idx="1" type="subTitle"/>
          </p:nvPr>
        </p:nvSpPr>
        <p:spPr>
          <a:xfrm>
            <a:off x="311700" y="2834125"/>
            <a:ext cx="8520600" cy="875100"/>
          </a:xfrm>
          <a:prstGeom prst="rect">
            <a:avLst/>
          </a:prstGeom>
        </p:spPr>
        <p:txBody>
          <a:bodyPr anchorCtr="0" anchor="t" bIns="0" lIns="0" spcFirstLastPara="1" rIns="0" wrap="square" tIns="0">
            <a:noAutofit/>
          </a:bodyPr>
          <a:lstStyle/>
          <a:p>
            <a:pPr indent="0" lvl="0" marL="0" rtl="0" algn="ctr">
              <a:spcBef>
                <a:spcPts val="700"/>
              </a:spcBef>
              <a:spcAft>
                <a:spcPts val="0"/>
              </a:spcAft>
              <a:buNone/>
            </a:pPr>
            <a:r>
              <a:rPr lang="bg"/>
              <a:t>Nadezhda Dobreva</a:t>
            </a:r>
            <a:endParaRPr sz="2000"/>
          </a:p>
          <a:p>
            <a:pPr indent="0" lvl="0" marL="0" rtl="0" algn="ctr">
              <a:spcBef>
                <a:spcPts val="700"/>
              </a:spcBef>
              <a:spcAft>
                <a:spcPts val="0"/>
              </a:spcAft>
              <a:buNone/>
            </a:pPr>
            <a:r>
              <a:rPr lang="bg" sz="1600" u="sng">
                <a:solidFill>
                  <a:schemeClr val="hlink"/>
                </a:solidFill>
                <a:hlinkClick r:id="rId3"/>
              </a:rPr>
              <a:t>nadezhda.dobreva@ru.nl</a:t>
            </a:r>
            <a:endParaRPr sz="1600"/>
          </a:p>
          <a:p>
            <a:pPr indent="0" lvl="0" marL="0" rtl="0" algn="ctr">
              <a:spcBef>
                <a:spcPts val="700"/>
              </a:spcBef>
              <a:spcAft>
                <a:spcPts val="0"/>
              </a:spcAft>
              <a:buNone/>
            </a:pPr>
            <a:r>
              <a:rPr lang="bg" sz="1600"/>
              <a:t>ICIS, Radboud University</a:t>
            </a:r>
            <a:endParaRPr sz="1600"/>
          </a:p>
          <a:p>
            <a:pPr indent="0" lvl="0" marL="0" rtl="0" algn="ctr">
              <a:spcBef>
                <a:spcPts val="700"/>
              </a:spcBef>
              <a:spcAft>
                <a:spcPts val="0"/>
              </a:spcAft>
              <a:buClr>
                <a:schemeClr val="dk1"/>
              </a:buClr>
              <a:buSzPts val="1100"/>
              <a:buFont typeface="Arial"/>
              <a:buNone/>
            </a:pPr>
            <a:r>
              <a:rPr lang="bg" sz="1600"/>
              <a:t>MSc student in Data Science and Artificial Intelligence</a:t>
            </a:r>
            <a:endParaRPr sz="1600"/>
          </a:p>
          <a:p>
            <a:pPr indent="0" lvl="0" marL="0" rtl="0" algn="ctr">
              <a:spcBef>
                <a:spcPts val="700"/>
              </a:spcBef>
              <a:spcAft>
                <a:spcPts val="0"/>
              </a:spcAft>
              <a:buNone/>
            </a:pPr>
            <a:r>
              <a:t/>
            </a:r>
            <a:endParaRPr/>
          </a:p>
        </p:txBody>
      </p:sp>
      <p:sp>
        <p:nvSpPr>
          <p:cNvPr id="168" name="Google Shape;168;p23"/>
          <p:cNvSpPr txBox="1"/>
          <p:nvPr/>
        </p:nvSpPr>
        <p:spPr>
          <a:xfrm>
            <a:off x="339075" y="4612175"/>
            <a:ext cx="84933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bg">
                <a:latin typeface="Open Sans"/>
                <a:ea typeface="Open Sans"/>
                <a:cs typeface="Open Sans"/>
                <a:sym typeface="Open Sans"/>
              </a:rPr>
              <a:t>NNV Annual meeting 2023 												03/11/2023</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2"/>
          <p:cNvSpPr txBox="1"/>
          <p:nvPr>
            <p:ph idx="1" type="body"/>
          </p:nvPr>
        </p:nvSpPr>
        <p:spPr>
          <a:xfrm>
            <a:off x="763275" y="1661874"/>
            <a:ext cx="7724100" cy="29004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Runs in parallel</a:t>
            </a:r>
            <a:endParaRPr sz="2000"/>
          </a:p>
          <a:p>
            <a:pPr indent="-355600" lvl="0" marL="457200" rtl="0" algn="l">
              <a:spcBef>
                <a:spcPts val="0"/>
              </a:spcBef>
              <a:spcAft>
                <a:spcPts val="0"/>
              </a:spcAft>
              <a:buSzPts val="2000"/>
              <a:buChar char="●"/>
            </a:pPr>
            <a:r>
              <a:rPr lang="bg" sz="2000"/>
              <a:t>Transformer pipeline can be trained end-to-end</a:t>
            </a:r>
            <a:endParaRPr sz="2000"/>
          </a:p>
          <a:p>
            <a:pPr indent="-355600" lvl="0" marL="457200" rtl="0" algn="l">
              <a:spcBef>
                <a:spcPts val="0"/>
              </a:spcBef>
              <a:spcAft>
                <a:spcPts val="0"/>
              </a:spcAft>
              <a:buSzPts val="2000"/>
              <a:buChar char="●"/>
            </a:pPr>
            <a:r>
              <a:rPr lang="bg" sz="2000"/>
              <a:t>Can handle variable length input</a:t>
            </a:r>
            <a:endParaRPr sz="2000"/>
          </a:p>
          <a:p>
            <a:pPr indent="-355600" lvl="0" marL="457200" rtl="0" algn="l">
              <a:spcBef>
                <a:spcPts val="0"/>
              </a:spcBef>
              <a:spcAft>
                <a:spcPts val="0"/>
              </a:spcAft>
              <a:buSzPts val="2000"/>
              <a:buChar char="●"/>
            </a:pPr>
            <a:r>
              <a:rPr lang="bg" sz="2000"/>
              <a:t>Equivariant to input order</a:t>
            </a:r>
            <a:endParaRPr sz="2000"/>
          </a:p>
          <a:p>
            <a:pPr indent="-355600" lvl="0" marL="457200" rtl="0" algn="l">
              <a:spcBef>
                <a:spcPts val="0"/>
              </a:spcBef>
              <a:spcAft>
                <a:spcPts val="0"/>
              </a:spcAft>
              <a:buSzPts val="2000"/>
              <a:buChar char="●"/>
            </a:pPr>
            <a:r>
              <a:rPr lang="bg" sz="2000"/>
              <a:t>Good at capturing complex non-linear dynamics in data</a:t>
            </a:r>
            <a:endParaRPr sz="2000"/>
          </a:p>
          <a:p>
            <a:pPr indent="-355600" lvl="0" marL="457200" rtl="0" algn="l">
              <a:spcBef>
                <a:spcPts val="0"/>
              </a:spcBef>
              <a:spcAft>
                <a:spcPts val="0"/>
              </a:spcAft>
              <a:buSzPts val="2000"/>
              <a:buChar char="●"/>
            </a:pPr>
            <a:r>
              <a:rPr lang="bg" sz="2000"/>
              <a:t>Good at sequential data</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457200" lvl="0" marL="914400" rtl="0" algn="l">
              <a:spcBef>
                <a:spcPts val="200"/>
              </a:spcBef>
              <a:spcAft>
                <a:spcPts val="0"/>
              </a:spcAft>
              <a:buNone/>
            </a:pPr>
            <a:r>
              <a:rPr lang="bg" sz="2000"/>
              <a:t> </a:t>
            </a:r>
            <a:endParaRPr sz="2000"/>
          </a:p>
          <a:p>
            <a:pPr indent="0" lvl="0" marL="0" rtl="0" algn="l">
              <a:spcBef>
                <a:spcPts val="200"/>
              </a:spcBef>
              <a:spcAft>
                <a:spcPts val="200"/>
              </a:spcAft>
              <a:buNone/>
            </a:pPr>
            <a:r>
              <a:t/>
            </a:r>
            <a:endParaRPr sz="2000"/>
          </a:p>
        </p:txBody>
      </p:sp>
      <p:sp>
        <p:nvSpPr>
          <p:cNvPr id="239" name="Google Shape;239;p32"/>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Motivation</a:t>
            </a:r>
            <a:endParaRPr/>
          </a:p>
        </p:txBody>
      </p:sp>
      <p:sp>
        <p:nvSpPr>
          <p:cNvPr id="240" name="Google Shape;240;p32"/>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1" name="Google Shape;241;p32"/>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txBox="1"/>
          <p:nvPr>
            <p:ph idx="1" type="body"/>
          </p:nvPr>
        </p:nvSpPr>
        <p:spPr>
          <a:xfrm>
            <a:off x="648539" y="2106000"/>
            <a:ext cx="7830000" cy="162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bg">
                <a:solidFill>
                  <a:schemeClr val="lt2"/>
                </a:solidFill>
              </a:rPr>
              <a:t>The Data</a:t>
            </a:r>
            <a:endParaRPr>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idx="1" type="body"/>
          </p:nvPr>
        </p:nvSpPr>
        <p:spPr>
          <a:xfrm>
            <a:off x="763275" y="1661874"/>
            <a:ext cx="7724100" cy="30402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REDuced VIrtual Detector (REDVID) for simulation of events [7, 8]</a:t>
            </a:r>
            <a:endParaRPr sz="2000"/>
          </a:p>
          <a:p>
            <a:pPr indent="-355600" lvl="0" marL="457200" rtl="0" algn="l">
              <a:spcBef>
                <a:spcPts val="0"/>
              </a:spcBef>
              <a:spcAft>
                <a:spcPts val="0"/>
              </a:spcAft>
              <a:buSzPts val="2000"/>
              <a:buChar char="●"/>
            </a:pPr>
            <a:r>
              <a:rPr lang="bg" sz="2000"/>
              <a:t>Iterative increase of complexity</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a:p>
            <a:pPr indent="0" lvl="0" marL="0" rtl="0" algn="l">
              <a:spcBef>
                <a:spcPts val="200"/>
              </a:spcBef>
              <a:spcAft>
                <a:spcPts val="0"/>
              </a:spcAft>
              <a:buNone/>
            </a:pPr>
            <a:r>
              <a:rPr lang="bg"/>
              <a:t>[7] </a:t>
            </a:r>
            <a:r>
              <a:rPr lang="bg" sz="1200"/>
              <a:t>Reduced Simulations for High-Energy Physics, a Middle Ground for Data-Driven Physics Research, Uraz Odyurt, Stephen Nicholas Swatman, Ana-Lucia Varbanescu, Sascha Caron, 2023</a:t>
            </a:r>
            <a:endParaRPr sz="1200"/>
          </a:p>
          <a:p>
            <a:pPr indent="0" lvl="0" marL="0" rtl="0" algn="l">
              <a:spcBef>
                <a:spcPts val="200"/>
              </a:spcBef>
              <a:spcAft>
                <a:spcPts val="200"/>
              </a:spcAft>
              <a:buNone/>
            </a:pPr>
            <a:r>
              <a:rPr lang="bg" sz="1200"/>
              <a:t>[8] https://virtualdetector.com/redvid/</a:t>
            </a:r>
            <a:endParaRPr sz="1200"/>
          </a:p>
        </p:txBody>
      </p:sp>
      <p:sp>
        <p:nvSpPr>
          <p:cNvPr id="252" name="Google Shape;252;p34"/>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Complexity-Reduced Datasets</a:t>
            </a:r>
            <a:endParaRPr/>
          </a:p>
        </p:txBody>
      </p:sp>
      <p:sp>
        <p:nvSpPr>
          <p:cNvPr id="253" name="Google Shape;253;p34"/>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4" name="Google Shape;254;p34"/>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5"/>
          <p:cNvPicPr preferRelativeResize="0"/>
          <p:nvPr/>
        </p:nvPicPr>
        <p:blipFill>
          <a:blip r:embed="rId3">
            <a:alphaModFix/>
          </a:blip>
          <a:stretch>
            <a:fillRect/>
          </a:stretch>
        </p:blipFill>
        <p:spPr>
          <a:xfrm>
            <a:off x="3471824" y="88600"/>
            <a:ext cx="5684600" cy="5054900"/>
          </a:xfrm>
          <a:prstGeom prst="rect">
            <a:avLst/>
          </a:prstGeom>
          <a:noFill/>
          <a:ln>
            <a:noFill/>
          </a:ln>
        </p:spPr>
      </p:pic>
      <p:sp>
        <p:nvSpPr>
          <p:cNvPr id="260" name="Google Shape;260;p35"/>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Example </a:t>
            </a:r>
            <a:endParaRPr/>
          </a:p>
          <a:p>
            <a:pPr indent="0" lvl="0" marL="0" rtl="0" algn="l">
              <a:spcBef>
                <a:spcPts val="0"/>
              </a:spcBef>
              <a:spcAft>
                <a:spcPts val="0"/>
              </a:spcAft>
              <a:buNone/>
            </a:pPr>
            <a:r>
              <a:rPr lang="bg"/>
              <a:t>3D Helical Data</a:t>
            </a:r>
            <a:endParaRPr/>
          </a:p>
        </p:txBody>
      </p:sp>
      <p:sp>
        <p:nvSpPr>
          <p:cNvPr id="261" name="Google Shape;261;p35"/>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2" name="Google Shape;262;p35"/>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pic>
        <p:nvPicPr>
          <p:cNvPr id="263" name="Google Shape;263;p35"/>
          <p:cNvPicPr preferRelativeResize="0"/>
          <p:nvPr/>
        </p:nvPicPr>
        <p:blipFill>
          <a:blip r:embed="rId4">
            <a:alphaModFix/>
          </a:blip>
          <a:stretch>
            <a:fillRect/>
          </a:stretch>
        </p:blipFill>
        <p:spPr>
          <a:xfrm>
            <a:off x="640550" y="2419360"/>
            <a:ext cx="1657350" cy="2228850"/>
          </a:xfrm>
          <a:prstGeom prst="rect">
            <a:avLst/>
          </a:prstGeom>
          <a:noFill/>
          <a:ln>
            <a:noFill/>
          </a:ln>
        </p:spPr>
      </p:pic>
      <p:sp>
        <p:nvSpPr>
          <p:cNvPr id="264" name="Google Shape;264;p35"/>
          <p:cNvSpPr txBox="1"/>
          <p:nvPr/>
        </p:nvSpPr>
        <p:spPr>
          <a:xfrm>
            <a:off x="0" y="4792175"/>
            <a:ext cx="641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bg" sz="1000">
                <a:solidFill>
                  <a:schemeClr val="accent3"/>
                </a:solidFill>
                <a:latin typeface="Open Sans"/>
                <a:ea typeface="Open Sans"/>
                <a:cs typeface="Open Sans"/>
                <a:sym typeface="Open Sans"/>
              </a:rPr>
              <a:t>Images: </a:t>
            </a:r>
            <a:r>
              <a:rPr lang="bg" sz="1000" u="sng">
                <a:solidFill>
                  <a:schemeClr val="hlink"/>
                </a:solidFill>
                <a:latin typeface="Open Sans"/>
                <a:ea typeface="Open Sans"/>
                <a:cs typeface="Open Sans"/>
                <a:sym typeface="Open Sans"/>
                <a:hlinkClick r:id="rId5"/>
              </a:rPr>
              <a:t>https://www.to-calculate.com/geometry/evolute-helix.php</a:t>
            </a:r>
            <a:r>
              <a:rPr lang="bg" sz="1000">
                <a:solidFill>
                  <a:schemeClr val="accent3"/>
                </a:solidFill>
                <a:latin typeface="Open Sans"/>
                <a:ea typeface="Open Sans"/>
                <a:cs typeface="Open Sans"/>
                <a:sym typeface="Open Sans"/>
              </a:rPr>
              <a:t>, [7]</a:t>
            </a:r>
            <a:endParaRPr sz="1000">
              <a:solidFill>
                <a:schemeClr val="accent3"/>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idx="1" type="body"/>
          </p:nvPr>
        </p:nvSpPr>
        <p:spPr>
          <a:xfrm>
            <a:off x="648539" y="2106000"/>
            <a:ext cx="7830000" cy="162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bg">
                <a:solidFill>
                  <a:schemeClr val="lt2"/>
                </a:solidFill>
              </a:rPr>
              <a:t>Proposed Approaches</a:t>
            </a:r>
            <a:endParaRPr>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idx="1" type="body"/>
          </p:nvPr>
        </p:nvSpPr>
        <p:spPr>
          <a:xfrm>
            <a:off x="763284" y="1661878"/>
            <a:ext cx="7724100" cy="24027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Encoder: Encodes event hits</a:t>
            </a:r>
            <a:endParaRPr sz="2000"/>
          </a:p>
          <a:p>
            <a:pPr indent="-355600" lvl="0" marL="457200" rtl="0" algn="l">
              <a:spcBef>
                <a:spcPts val="0"/>
              </a:spcBef>
              <a:spcAft>
                <a:spcPts val="0"/>
              </a:spcAft>
              <a:buSzPts val="2000"/>
              <a:buChar char="●"/>
            </a:pPr>
            <a:r>
              <a:rPr lang="bg" sz="2000"/>
              <a:t>Decoder: Predicts next hit in track. Autoregressively builds the full track, starting from a given seed</a:t>
            </a:r>
            <a:endParaRPr sz="2000"/>
          </a:p>
          <a:p>
            <a:pPr indent="0" lvl="0" marL="0" rtl="0" algn="l">
              <a:spcBef>
                <a:spcPts val="200"/>
              </a:spcBef>
              <a:spcAft>
                <a:spcPts val="200"/>
              </a:spcAft>
              <a:buNone/>
            </a:pPr>
            <a:r>
              <a:t/>
            </a:r>
            <a:endParaRPr/>
          </a:p>
        </p:txBody>
      </p:sp>
      <p:sp>
        <p:nvSpPr>
          <p:cNvPr id="275" name="Google Shape;275;p37"/>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Encoder-Decoder Model</a:t>
            </a:r>
            <a:endParaRPr/>
          </a:p>
        </p:txBody>
      </p:sp>
      <p:sp>
        <p:nvSpPr>
          <p:cNvPr id="276" name="Google Shape;276;p37"/>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77" name="Google Shape;277;p37"/>
          <p:cNvPicPr preferRelativeResize="0"/>
          <p:nvPr/>
        </p:nvPicPr>
        <p:blipFill>
          <a:blip r:embed="rId3">
            <a:alphaModFix/>
          </a:blip>
          <a:stretch>
            <a:fillRect/>
          </a:stretch>
        </p:blipFill>
        <p:spPr>
          <a:xfrm>
            <a:off x="763263" y="3295638"/>
            <a:ext cx="2076450" cy="1847850"/>
          </a:xfrm>
          <a:prstGeom prst="rect">
            <a:avLst/>
          </a:prstGeom>
          <a:noFill/>
          <a:ln>
            <a:noFill/>
          </a:ln>
        </p:spPr>
      </p:pic>
      <p:pic>
        <p:nvPicPr>
          <p:cNvPr id="278" name="Google Shape;278;p37"/>
          <p:cNvPicPr preferRelativeResize="0"/>
          <p:nvPr/>
        </p:nvPicPr>
        <p:blipFill rotWithShape="1">
          <a:blip r:embed="rId4">
            <a:alphaModFix/>
          </a:blip>
          <a:srcRect b="0" l="0" r="0" t="2997"/>
          <a:stretch/>
        </p:blipFill>
        <p:spPr>
          <a:xfrm>
            <a:off x="3299700" y="2571750"/>
            <a:ext cx="1688150" cy="1613300"/>
          </a:xfrm>
          <a:prstGeom prst="rect">
            <a:avLst/>
          </a:prstGeom>
          <a:noFill/>
          <a:ln>
            <a:noFill/>
          </a:ln>
        </p:spPr>
      </p:pic>
      <p:pic>
        <p:nvPicPr>
          <p:cNvPr id="279" name="Google Shape;279;p37"/>
          <p:cNvPicPr preferRelativeResize="0"/>
          <p:nvPr/>
        </p:nvPicPr>
        <p:blipFill rotWithShape="1">
          <a:blip r:embed="rId5">
            <a:alphaModFix/>
          </a:blip>
          <a:srcRect b="5410" l="0" r="0" t="4116"/>
          <a:stretch/>
        </p:blipFill>
        <p:spPr>
          <a:xfrm>
            <a:off x="6121050" y="3189325"/>
            <a:ext cx="1924050" cy="1671750"/>
          </a:xfrm>
          <a:prstGeom prst="rect">
            <a:avLst/>
          </a:prstGeom>
          <a:noFill/>
          <a:ln>
            <a:noFill/>
          </a:ln>
        </p:spPr>
      </p:pic>
      <p:cxnSp>
        <p:nvCxnSpPr>
          <p:cNvPr id="280" name="Google Shape;280;p37"/>
          <p:cNvCxnSpPr/>
          <p:nvPr/>
        </p:nvCxnSpPr>
        <p:spPr>
          <a:xfrm>
            <a:off x="5047513" y="3848300"/>
            <a:ext cx="820200" cy="300"/>
          </a:xfrm>
          <a:prstGeom prst="straightConnector1">
            <a:avLst/>
          </a:prstGeom>
          <a:noFill/>
          <a:ln cap="flat" cmpd="sng" w="38100">
            <a:solidFill>
              <a:srgbClr val="000000"/>
            </a:solidFill>
            <a:prstDash val="solid"/>
            <a:round/>
            <a:headEnd len="med" w="med" type="none"/>
            <a:tailEnd len="med" w="med" type="triangle"/>
          </a:ln>
        </p:spPr>
      </p:cxnSp>
      <p:cxnSp>
        <p:nvCxnSpPr>
          <p:cNvPr id="281" name="Google Shape;281;p37"/>
          <p:cNvCxnSpPr/>
          <p:nvPr/>
        </p:nvCxnSpPr>
        <p:spPr>
          <a:xfrm>
            <a:off x="3163450" y="4420050"/>
            <a:ext cx="2711400" cy="0"/>
          </a:xfrm>
          <a:prstGeom prst="straightConnector1">
            <a:avLst/>
          </a:prstGeom>
          <a:noFill/>
          <a:ln cap="flat" cmpd="sng" w="38100">
            <a:solidFill>
              <a:schemeClr val="dk2"/>
            </a:solidFill>
            <a:prstDash val="solid"/>
            <a:round/>
            <a:headEnd len="med" w="med" type="none"/>
            <a:tailEnd len="med" w="med" type="triangle"/>
          </a:ln>
        </p:spPr>
      </p:cxnSp>
      <p:sp>
        <p:nvSpPr>
          <p:cNvPr id="282" name="Google Shape;282;p37"/>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pic>
        <p:nvPicPr>
          <p:cNvPr id="283" name="Google Shape;283;p37"/>
          <p:cNvPicPr preferRelativeResize="0"/>
          <p:nvPr/>
        </p:nvPicPr>
        <p:blipFill>
          <a:blip r:embed="rId6">
            <a:alphaModFix/>
          </a:blip>
          <a:stretch>
            <a:fillRect/>
          </a:stretch>
        </p:blipFill>
        <p:spPr>
          <a:xfrm>
            <a:off x="7763400" y="113600"/>
            <a:ext cx="1317100" cy="1124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idx="1" type="body"/>
          </p:nvPr>
        </p:nvSpPr>
        <p:spPr>
          <a:xfrm>
            <a:off x="763284" y="1661878"/>
            <a:ext cx="7724100" cy="24027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Track defining parameters placed in equally sized bins (i.e. classes)</a:t>
            </a:r>
            <a:endParaRPr sz="2000"/>
          </a:p>
          <a:p>
            <a:pPr indent="-355600" lvl="0" marL="457200" rtl="0" algn="l">
              <a:spcBef>
                <a:spcPts val="0"/>
              </a:spcBef>
              <a:spcAft>
                <a:spcPts val="0"/>
              </a:spcAft>
              <a:buSzPts val="2000"/>
              <a:buChar char="●"/>
            </a:pPr>
            <a:r>
              <a:rPr lang="bg" sz="2000"/>
              <a:t>Transformer predicts the class of each hit</a:t>
            </a:r>
            <a:endParaRPr/>
          </a:p>
        </p:txBody>
      </p:sp>
      <p:sp>
        <p:nvSpPr>
          <p:cNvPr id="289" name="Google Shape;289;p38"/>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Encoder-only Classifier</a:t>
            </a:r>
            <a:endParaRPr/>
          </a:p>
        </p:txBody>
      </p:sp>
      <p:sp>
        <p:nvSpPr>
          <p:cNvPr id="290" name="Google Shape;290;p38"/>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1" name="Google Shape;291;p38"/>
          <p:cNvPicPr preferRelativeResize="0"/>
          <p:nvPr/>
        </p:nvPicPr>
        <p:blipFill rotWithShape="1">
          <a:blip r:embed="rId3">
            <a:alphaModFix/>
          </a:blip>
          <a:srcRect b="1019" l="0" r="0" t="0"/>
          <a:stretch/>
        </p:blipFill>
        <p:spPr>
          <a:xfrm>
            <a:off x="869250" y="2888275"/>
            <a:ext cx="1933575" cy="1847850"/>
          </a:xfrm>
          <a:prstGeom prst="rect">
            <a:avLst/>
          </a:prstGeom>
          <a:noFill/>
          <a:ln>
            <a:noFill/>
          </a:ln>
        </p:spPr>
      </p:pic>
      <p:pic>
        <p:nvPicPr>
          <p:cNvPr id="292" name="Google Shape;292;p38"/>
          <p:cNvPicPr preferRelativeResize="0"/>
          <p:nvPr/>
        </p:nvPicPr>
        <p:blipFill rotWithShape="1">
          <a:blip r:embed="rId4">
            <a:alphaModFix/>
          </a:blip>
          <a:srcRect b="9518" l="0" r="0" t="0"/>
          <a:stretch/>
        </p:blipFill>
        <p:spPr>
          <a:xfrm>
            <a:off x="3572150" y="3101914"/>
            <a:ext cx="2097425" cy="1688911"/>
          </a:xfrm>
          <a:prstGeom prst="rect">
            <a:avLst/>
          </a:prstGeom>
          <a:noFill/>
          <a:ln>
            <a:noFill/>
          </a:ln>
        </p:spPr>
      </p:pic>
      <p:pic>
        <p:nvPicPr>
          <p:cNvPr id="293" name="Google Shape;293;p38"/>
          <p:cNvPicPr preferRelativeResize="0"/>
          <p:nvPr/>
        </p:nvPicPr>
        <p:blipFill>
          <a:blip r:embed="rId5">
            <a:alphaModFix/>
          </a:blip>
          <a:stretch>
            <a:fillRect/>
          </a:stretch>
        </p:blipFill>
        <p:spPr>
          <a:xfrm>
            <a:off x="6442225" y="2897800"/>
            <a:ext cx="1962150" cy="1828800"/>
          </a:xfrm>
          <a:prstGeom prst="rect">
            <a:avLst/>
          </a:prstGeom>
          <a:noFill/>
          <a:ln>
            <a:noFill/>
          </a:ln>
        </p:spPr>
      </p:pic>
      <p:cxnSp>
        <p:nvCxnSpPr>
          <p:cNvPr id="294" name="Google Shape;294;p38"/>
          <p:cNvCxnSpPr/>
          <p:nvPr/>
        </p:nvCxnSpPr>
        <p:spPr>
          <a:xfrm>
            <a:off x="5593384" y="3838550"/>
            <a:ext cx="820200" cy="300"/>
          </a:xfrm>
          <a:prstGeom prst="straightConnector1">
            <a:avLst/>
          </a:prstGeom>
          <a:noFill/>
          <a:ln cap="flat" cmpd="sng" w="38100">
            <a:solidFill>
              <a:srgbClr val="000000"/>
            </a:solidFill>
            <a:prstDash val="solid"/>
            <a:round/>
            <a:headEnd len="med" w="med" type="none"/>
            <a:tailEnd len="med" w="med" type="triangle"/>
          </a:ln>
        </p:spPr>
      </p:cxnSp>
      <p:sp>
        <p:nvSpPr>
          <p:cNvPr id="295" name="Google Shape;295;p38"/>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cxnSp>
        <p:nvCxnSpPr>
          <p:cNvPr id="296" name="Google Shape;296;p38"/>
          <p:cNvCxnSpPr/>
          <p:nvPr/>
        </p:nvCxnSpPr>
        <p:spPr>
          <a:xfrm>
            <a:off x="2773984" y="3838550"/>
            <a:ext cx="820200" cy="300"/>
          </a:xfrm>
          <a:prstGeom prst="straightConnector1">
            <a:avLst/>
          </a:prstGeom>
          <a:noFill/>
          <a:ln cap="flat" cmpd="sng" w="38100">
            <a:solidFill>
              <a:srgbClr val="000000"/>
            </a:solidFill>
            <a:prstDash val="solid"/>
            <a:round/>
            <a:headEnd len="med" w="med" type="none"/>
            <a:tailEnd len="med" w="med" type="triangle"/>
          </a:ln>
        </p:spPr>
      </p:cxnSp>
      <p:pic>
        <p:nvPicPr>
          <p:cNvPr id="297" name="Google Shape;297;p38"/>
          <p:cNvPicPr preferRelativeResize="0"/>
          <p:nvPr/>
        </p:nvPicPr>
        <p:blipFill>
          <a:blip r:embed="rId6">
            <a:alphaModFix/>
          </a:blip>
          <a:stretch>
            <a:fillRect/>
          </a:stretch>
        </p:blipFill>
        <p:spPr>
          <a:xfrm>
            <a:off x="7865025" y="111950"/>
            <a:ext cx="1104901" cy="1207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9"/>
          <p:cNvSpPr txBox="1"/>
          <p:nvPr>
            <p:ph idx="1" type="body"/>
          </p:nvPr>
        </p:nvSpPr>
        <p:spPr>
          <a:xfrm>
            <a:off x="763284" y="1661878"/>
            <a:ext cx="7724100" cy="24027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Used for r</a:t>
            </a:r>
            <a:r>
              <a:rPr lang="bg" sz="2000"/>
              <a:t>egressing track-defining parameters</a:t>
            </a:r>
            <a:endParaRPr sz="2000"/>
          </a:p>
          <a:p>
            <a:pPr indent="-355600" lvl="0" marL="457200" rtl="0" algn="l">
              <a:spcBef>
                <a:spcPts val="0"/>
              </a:spcBef>
              <a:spcAft>
                <a:spcPts val="0"/>
              </a:spcAft>
              <a:buSzPts val="2000"/>
              <a:buChar char="●"/>
            </a:pPr>
            <a:r>
              <a:rPr lang="bg" sz="2000"/>
              <a:t>Clustering hits based on regressed parameters</a:t>
            </a:r>
            <a:endParaRPr sz="2000"/>
          </a:p>
          <a:p>
            <a:pPr indent="0" lvl="0" marL="0" rtl="0" algn="l">
              <a:spcBef>
                <a:spcPts val="200"/>
              </a:spcBef>
              <a:spcAft>
                <a:spcPts val="200"/>
              </a:spcAft>
              <a:buNone/>
            </a:pPr>
            <a:r>
              <a:t/>
            </a:r>
            <a:endParaRPr sz="2000"/>
          </a:p>
        </p:txBody>
      </p:sp>
      <p:sp>
        <p:nvSpPr>
          <p:cNvPr id="303" name="Google Shape;303;p39"/>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Encoder-only Regressor</a:t>
            </a:r>
            <a:endParaRPr/>
          </a:p>
        </p:txBody>
      </p:sp>
      <p:sp>
        <p:nvSpPr>
          <p:cNvPr id="304" name="Google Shape;304;p39"/>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5" name="Google Shape;305;p39"/>
          <p:cNvPicPr preferRelativeResize="0"/>
          <p:nvPr/>
        </p:nvPicPr>
        <p:blipFill>
          <a:blip r:embed="rId3">
            <a:alphaModFix/>
          </a:blip>
          <a:stretch>
            <a:fillRect/>
          </a:stretch>
        </p:blipFill>
        <p:spPr>
          <a:xfrm>
            <a:off x="793613" y="2973988"/>
            <a:ext cx="2076450" cy="1847850"/>
          </a:xfrm>
          <a:prstGeom prst="rect">
            <a:avLst/>
          </a:prstGeom>
          <a:noFill/>
          <a:ln>
            <a:noFill/>
          </a:ln>
        </p:spPr>
      </p:pic>
      <p:pic>
        <p:nvPicPr>
          <p:cNvPr id="306" name="Google Shape;306;p39"/>
          <p:cNvPicPr preferRelativeResize="0"/>
          <p:nvPr/>
        </p:nvPicPr>
        <p:blipFill>
          <a:blip r:embed="rId4">
            <a:alphaModFix/>
          </a:blip>
          <a:stretch>
            <a:fillRect/>
          </a:stretch>
        </p:blipFill>
        <p:spPr>
          <a:xfrm>
            <a:off x="4038638" y="3305163"/>
            <a:ext cx="1123950" cy="1371600"/>
          </a:xfrm>
          <a:prstGeom prst="rect">
            <a:avLst/>
          </a:prstGeom>
          <a:noFill/>
          <a:ln>
            <a:noFill/>
          </a:ln>
        </p:spPr>
      </p:pic>
      <p:pic>
        <p:nvPicPr>
          <p:cNvPr id="307" name="Google Shape;307;p39"/>
          <p:cNvPicPr preferRelativeResize="0"/>
          <p:nvPr/>
        </p:nvPicPr>
        <p:blipFill>
          <a:blip r:embed="rId5">
            <a:alphaModFix/>
          </a:blip>
          <a:stretch>
            <a:fillRect/>
          </a:stretch>
        </p:blipFill>
        <p:spPr>
          <a:xfrm>
            <a:off x="6540638" y="3354988"/>
            <a:ext cx="1200150" cy="1362075"/>
          </a:xfrm>
          <a:prstGeom prst="rect">
            <a:avLst/>
          </a:prstGeom>
          <a:noFill/>
          <a:ln>
            <a:noFill/>
          </a:ln>
        </p:spPr>
      </p:pic>
      <p:cxnSp>
        <p:nvCxnSpPr>
          <p:cNvPr id="308" name="Google Shape;308;p39"/>
          <p:cNvCxnSpPr/>
          <p:nvPr/>
        </p:nvCxnSpPr>
        <p:spPr>
          <a:xfrm>
            <a:off x="2812913" y="3914750"/>
            <a:ext cx="1048200" cy="12600"/>
          </a:xfrm>
          <a:prstGeom prst="straightConnector1">
            <a:avLst/>
          </a:prstGeom>
          <a:noFill/>
          <a:ln cap="flat" cmpd="sng" w="38100">
            <a:solidFill>
              <a:srgbClr val="000000"/>
            </a:solidFill>
            <a:prstDash val="solid"/>
            <a:round/>
            <a:headEnd len="med" w="med" type="none"/>
            <a:tailEnd len="med" w="med" type="triangle"/>
          </a:ln>
        </p:spPr>
      </p:cxnSp>
      <p:cxnSp>
        <p:nvCxnSpPr>
          <p:cNvPr id="309" name="Google Shape;309;p39"/>
          <p:cNvCxnSpPr/>
          <p:nvPr/>
        </p:nvCxnSpPr>
        <p:spPr>
          <a:xfrm>
            <a:off x="5327513" y="3914750"/>
            <a:ext cx="1048200" cy="12600"/>
          </a:xfrm>
          <a:prstGeom prst="straightConnector1">
            <a:avLst/>
          </a:prstGeom>
          <a:noFill/>
          <a:ln cap="flat" cmpd="sng" w="38100">
            <a:solidFill>
              <a:srgbClr val="000000"/>
            </a:solidFill>
            <a:prstDash val="solid"/>
            <a:round/>
            <a:headEnd len="med" w="med" type="none"/>
            <a:tailEnd len="med" w="med" type="triangle"/>
          </a:ln>
        </p:spPr>
      </p:cxnSp>
      <p:sp>
        <p:nvSpPr>
          <p:cNvPr id="310" name="Google Shape;310;p39"/>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pic>
        <p:nvPicPr>
          <p:cNvPr id="311" name="Google Shape;311;p39"/>
          <p:cNvPicPr preferRelativeResize="0"/>
          <p:nvPr/>
        </p:nvPicPr>
        <p:blipFill>
          <a:blip r:embed="rId6">
            <a:alphaModFix/>
          </a:blip>
          <a:stretch>
            <a:fillRect/>
          </a:stretch>
        </p:blipFill>
        <p:spPr>
          <a:xfrm>
            <a:off x="8096438" y="58948"/>
            <a:ext cx="926375" cy="11034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0"/>
          <p:cNvSpPr txBox="1"/>
          <p:nvPr>
            <p:ph idx="1" type="body"/>
          </p:nvPr>
        </p:nvSpPr>
        <p:spPr>
          <a:xfrm>
            <a:off x="648539" y="2106000"/>
            <a:ext cx="7830000" cy="162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bg">
                <a:solidFill>
                  <a:schemeClr val="lt1"/>
                </a:solidFill>
              </a:rPr>
              <a:t>Preliminary Results</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idx="1" type="body"/>
          </p:nvPr>
        </p:nvSpPr>
        <p:spPr>
          <a:xfrm>
            <a:off x="763275" y="1661875"/>
            <a:ext cx="7724100" cy="31533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TrackML score</a:t>
            </a:r>
            <a:endParaRPr sz="2000"/>
          </a:p>
          <a:p>
            <a:pPr indent="-355600" lvl="1" marL="914400" rtl="0" algn="l">
              <a:spcBef>
                <a:spcPts val="0"/>
              </a:spcBef>
              <a:spcAft>
                <a:spcPts val="0"/>
              </a:spcAft>
              <a:buSzPts val="2000"/>
              <a:buChar char="○"/>
            </a:pPr>
            <a:r>
              <a:rPr lang="bg" sz="2000"/>
              <a:t>A reconstructed track is scored as “correct” if more than 50% of its hits originate from the same truth particle [9]</a:t>
            </a:r>
            <a:endParaRPr sz="2000"/>
          </a:p>
          <a:p>
            <a:pPr indent="-355600" lvl="1" marL="914400" rtl="0" algn="l">
              <a:spcBef>
                <a:spcPts val="0"/>
              </a:spcBef>
              <a:spcAft>
                <a:spcPts val="0"/>
              </a:spcAft>
              <a:buSzPts val="2000"/>
              <a:buChar char="○"/>
            </a:pPr>
            <a:r>
              <a:rPr lang="bg" sz="2000"/>
              <a:t>Used for all state-of-the-art models</a:t>
            </a:r>
            <a:endParaRPr sz="2000"/>
          </a:p>
          <a:p>
            <a:pPr indent="-355600" lvl="0" marL="457200" rtl="0" algn="l">
              <a:spcBef>
                <a:spcPts val="0"/>
              </a:spcBef>
              <a:spcAft>
                <a:spcPts val="0"/>
              </a:spcAft>
              <a:buSzPts val="2000"/>
              <a:buChar char="●"/>
            </a:pPr>
            <a:r>
              <a:rPr lang="bg" sz="2000"/>
              <a:t>Reported results on 3D helical noisy data with 10 - 50 tracks per event</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rPr lang="bg" sz="1200"/>
              <a:t>[9] Kiehn, Moritz, et al. "The TrackML high-energy physics tracking challenge on Kaggle." EPJ Web of Conferences. Vol. 214. EDP Sciences, 2019.</a:t>
            </a:r>
            <a:endParaRPr sz="1200"/>
          </a:p>
          <a:p>
            <a:pPr indent="0" lvl="0" marL="0" rtl="0" algn="l">
              <a:spcBef>
                <a:spcPts val="200"/>
              </a:spcBef>
              <a:spcAft>
                <a:spcPts val="200"/>
              </a:spcAft>
              <a:buNone/>
            </a:pPr>
            <a:r>
              <a:t/>
            </a:r>
            <a:endParaRPr sz="2000"/>
          </a:p>
        </p:txBody>
      </p:sp>
      <p:sp>
        <p:nvSpPr>
          <p:cNvPr id="322" name="Google Shape;322;p41"/>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Performance Evaluation</a:t>
            </a:r>
            <a:endParaRPr/>
          </a:p>
        </p:txBody>
      </p:sp>
      <p:sp>
        <p:nvSpPr>
          <p:cNvPr id="323" name="Google Shape;323;p41"/>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4" name="Google Shape;324;p41"/>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idx="1" type="body"/>
          </p:nvPr>
        </p:nvSpPr>
        <p:spPr>
          <a:xfrm>
            <a:off x="763275" y="1661874"/>
            <a:ext cx="7724100" cy="29544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The project collaborates:</a:t>
            </a:r>
            <a:endParaRPr sz="2000"/>
          </a:p>
          <a:p>
            <a:pPr indent="-355600" lvl="1" marL="914400" rtl="0" algn="l">
              <a:spcBef>
                <a:spcPts val="0"/>
              </a:spcBef>
              <a:spcAft>
                <a:spcPts val="0"/>
              </a:spcAft>
              <a:buSzPts val="2000"/>
              <a:buChar char="○"/>
            </a:pPr>
            <a:r>
              <a:rPr lang="bg" sz="2000"/>
              <a:t>Radboud University (Nadezhda Dobreva)</a:t>
            </a:r>
            <a:endParaRPr sz="2000"/>
          </a:p>
          <a:p>
            <a:pPr indent="-355600" lvl="1" marL="914400" rtl="0" algn="l">
              <a:spcBef>
                <a:spcPts val="0"/>
              </a:spcBef>
              <a:spcAft>
                <a:spcPts val="0"/>
              </a:spcAft>
              <a:buSzPts val="2000"/>
              <a:buChar char="○"/>
            </a:pPr>
            <a:r>
              <a:rPr lang="bg" sz="2000"/>
              <a:t>Nikhef (Sascha Caron, Zef Wolffs, Uraz Odyurt)</a:t>
            </a:r>
            <a:endParaRPr sz="2000"/>
          </a:p>
          <a:p>
            <a:pPr indent="-355600" lvl="1" marL="914400" rtl="0" algn="l">
              <a:spcBef>
                <a:spcPts val="0"/>
              </a:spcBef>
              <a:spcAft>
                <a:spcPts val="0"/>
              </a:spcAft>
              <a:buSzPts val="2000"/>
              <a:buChar char="○"/>
            </a:pPr>
            <a:r>
              <a:rPr lang="bg" sz="2000"/>
              <a:t>SURF (Yue Zhao)</a:t>
            </a:r>
            <a:endParaRPr sz="2000"/>
          </a:p>
          <a:p>
            <a:pPr indent="-355600" lvl="0" marL="457200" rtl="0" algn="l">
              <a:spcBef>
                <a:spcPts val="0"/>
              </a:spcBef>
              <a:spcAft>
                <a:spcPts val="0"/>
              </a:spcAft>
              <a:buSzPts val="2000"/>
              <a:buChar char="●"/>
            </a:pPr>
            <a:r>
              <a:rPr lang="bg" sz="2000"/>
              <a:t>Via IMAPP, ELLIS and Radboud AI</a:t>
            </a:r>
            <a:endParaRPr sz="2000"/>
          </a:p>
          <a:p>
            <a:pPr indent="0" lvl="0" marL="0" rtl="0" algn="l">
              <a:spcBef>
                <a:spcPts val="200"/>
              </a:spcBef>
              <a:spcAft>
                <a:spcPts val="200"/>
              </a:spcAft>
              <a:buNone/>
            </a:pPr>
            <a:r>
              <a:t/>
            </a:r>
            <a:endParaRPr sz="1200"/>
          </a:p>
        </p:txBody>
      </p:sp>
      <p:sp>
        <p:nvSpPr>
          <p:cNvPr id="174" name="Google Shape;174;p24"/>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Team</a:t>
            </a:r>
            <a:endParaRPr/>
          </a:p>
        </p:txBody>
      </p:sp>
      <p:sp>
        <p:nvSpPr>
          <p:cNvPr id="175" name="Google Shape;175;p24"/>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6" name="Google Shape;176;p24"/>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2"/>
          <p:cNvSpPr txBox="1"/>
          <p:nvPr>
            <p:ph type="title"/>
          </p:nvPr>
        </p:nvSpPr>
        <p:spPr>
          <a:xfrm>
            <a:off x="657519" y="317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Encoder-Decoder Model: 85%</a:t>
            </a:r>
            <a:endParaRPr/>
          </a:p>
        </p:txBody>
      </p:sp>
      <p:sp>
        <p:nvSpPr>
          <p:cNvPr id="330" name="Google Shape;330;p42"/>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pic>
        <p:nvPicPr>
          <p:cNvPr id="331" name="Google Shape;331;p42"/>
          <p:cNvPicPr preferRelativeResize="0"/>
          <p:nvPr/>
        </p:nvPicPr>
        <p:blipFill>
          <a:blip r:embed="rId3">
            <a:alphaModFix/>
          </a:blip>
          <a:stretch>
            <a:fillRect/>
          </a:stretch>
        </p:blipFill>
        <p:spPr>
          <a:xfrm>
            <a:off x="3724238" y="857550"/>
            <a:ext cx="4573861" cy="4285950"/>
          </a:xfrm>
          <a:prstGeom prst="rect">
            <a:avLst/>
          </a:prstGeom>
          <a:noFill/>
          <a:ln>
            <a:noFill/>
          </a:ln>
        </p:spPr>
      </p:pic>
      <p:sp>
        <p:nvSpPr>
          <p:cNvPr id="332" name="Google Shape;332;p42"/>
          <p:cNvSpPr txBox="1"/>
          <p:nvPr>
            <p:ph idx="1" type="body"/>
          </p:nvPr>
        </p:nvSpPr>
        <p:spPr>
          <a:xfrm>
            <a:off x="763275" y="1661875"/>
            <a:ext cx="3228300" cy="31533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Example event</a:t>
            </a:r>
            <a:endParaRPr sz="2000"/>
          </a:p>
          <a:p>
            <a:pPr indent="-355600" lvl="0" marL="457200" rtl="0" algn="l">
              <a:spcBef>
                <a:spcPts val="0"/>
              </a:spcBef>
              <a:spcAft>
                <a:spcPts val="0"/>
              </a:spcAft>
              <a:buSzPts val="2000"/>
              <a:buChar char="●"/>
            </a:pPr>
            <a:r>
              <a:rPr lang="bg" sz="2000"/>
              <a:t>Green: the reconstructed track</a:t>
            </a:r>
            <a:endParaRPr sz="2000"/>
          </a:p>
          <a:p>
            <a:pPr indent="-355600" lvl="0" marL="457200" rtl="0" algn="l">
              <a:spcBef>
                <a:spcPts val="0"/>
              </a:spcBef>
              <a:spcAft>
                <a:spcPts val="0"/>
              </a:spcAft>
              <a:buSzPts val="2000"/>
              <a:buChar char="●"/>
            </a:pPr>
            <a:r>
              <a:rPr lang="bg" sz="2000"/>
              <a:t>Red: the hits from the true track</a:t>
            </a:r>
            <a:endParaRPr sz="2000"/>
          </a:p>
          <a:p>
            <a:pPr indent="0" lvl="0" marL="0" rtl="0" algn="l">
              <a:spcBef>
                <a:spcPts val="200"/>
              </a:spcBef>
              <a:spcAft>
                <a:spcPts val="200"/>
              </a:spcAft>
              <a:buNone/>
            </a:pPr>
            <a:r>
              <a:t/>
            </a:r>
            <a:endParaRPr sz="2000"/>
          </a:p>
        </p:txBody>
      </p:sp>
      <p:pic>
        <p:nvPicPr>
          <p:cNvPr id="333" name="Google Shape;333;p42"/>
          <p:cNvPicPr preferRelativeResize="0"/>
          <p:nvPr/>
        </p:nvPicPr>
        <p:blipFill>
          <a:blip r:embed="rId4">
            <a:alphaModFix/>
          </a:blip>
          <a:stretch>
            <a:fillRect/>
          </a:stretch>
        </p:blipFill>
        <p:spPr>
          <a:xfrm>
            <a:off x="7763400" y="113600"/>
            <a:ext cx="1317100" cy="1124550"/>
          </a:xfrm>
          <a:prstGeom prst="rect">
            <a:avLst/>
          </a:prstGeom>
          <a:noFill/>
          <a:ln>
            <a:noFill/>
          </a:ln>
        </p:spPr>
      </p:pic>
      <p:sp>
        <p:nvSpPr>
          <p:cNvPr id="334" name="Google Shape;334;p42"/>
          <p:cNvSpPr/>
          <p:nvPr/>
        </p:nvSpPr>
        <p:spPr>
          <a:xfrm>
            <a:off x="3445400" y="4769725"/>
            <a:ext cx="381000" cy="2793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3"/>
          <p:cNvSpPr txBox="1"/>
          <p:nvPr>
            <p:ph type="title"/>
          </p:nvPr>
        </p:nvSpPr>
        <p:spPr>
          <a:xfrm>
            <a:off x="657519" y="317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Encoder-only Classifier: 98%</a:t>
            </a:r>
            <a:endParaRPr/>
          </a:p>
        </p:txBody>
      </p:sp>
      <p:pic>
        <p:nvPicPr>
          <p:cNvPr id="340" name="Google Shape;340;p43"/>
          <p:cNvPicPr preferRelativeResize="0"/>
          <p:nvPr/>
        </p:nvPicPr>
        <p:blipFill rotWithShape="1">
          <a:blip r:embed="rId3">
            <a:alphaModFix/>
          </a:blip>
          <a:srcRect b="9" l="0" r="0" t="6419"/>
          <a:stretch/>
        </p:blipFill>
        <p:spPr>
          <a:xfrm>
            <a:off x="3808375" y="908925"/>
            <a:ext cx="4821151" cy="4511449"/>
          </a:xfrm>
          <a:prstGeom prst="rect">
            <a:avLst/>
          </a:prstGeom>
          <a:noFill/>
          <a:ln>
            <a:noFill/>
          </a:ln>
        </p:spPr>
      </p:pic>
      <p:sp>
        <p:nvSpPr>
          <p:cNvPr id="341" name="Google Shape;341;p43"/>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
        <p:nvSpPr>
          <p:cNvPr id="342" name="Google Shape;342;p43"/>
          <p:cNvSpPr txBox="1"/>
          <p:nvPr>
            <p:ph idx="1" type="body"/>
          </p:nvPr>
        </p:nvSpPr>
        <p:spPr>
          <a:xfrm>
            <a:off x="763275" y="1661875"/>
            <a:ext cx="3405900" cy="31533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Example event</a:t>
            </a:r>
            <a:endParaRPr sz="2000"/>
          </a:p>
          <a:p>
            <a:pPr indent="-355600" lvl="0" marL="457200" rtl="0" algn="l">
              <a:spcBef>
                <a:spcPts val="0"/>
              </a:spcBef>
              <a:spcAft>
                <a:spcPts val="0"/>
              </a:spcAft>
              <a:buSzPts val="2000"/>
              <a:buChar char="●"/>
            </a:pPr>
            <a:r>
              <a:rPr lang="bg" sz="2000"/>
              <a:t>Green: correctly classified hits</a:t>
            </a:r>
            <a:endParaRPr sz="2000"/>
          </a:p>
          <a:p>
            <a:pPr indent="-355600" lvl="0" marL="457200" rtl="0" algn="l">
              <a:spcBef>
                <a:spcPts val="0"/>
              </a:spcBef>
              <a:spcAft>
                <a:spcPts val="0"/>
              </a:spcAft>
              <a:buSzPts val="2000"/>
              <a:buChar char="●"/>
            </a:pPr>
            <a:r>
              <a:rPr lang="bg" sz="2000"/>
              <a:t>Red: incorrectly classified hits</a:t>
            </a:r>
            <a:endParaRPr sz="2000"/>
          </a:p>
          <a:p>
            <a:pPr indent="0" lvl="0" marL="0" rtl="0" algn="l">
              <a:spcBef>
                <a:spcPts val="200"/>
              </a:spcBef>
              <a:spcAft>
                <a:spcPts val="200"/>
              </a:spcAft>
              <a:buNone/>
            </a:pPr>
            <a:r>
              <a:t/>
            </a:r>
            <a:endParaRPr sz="2000"/>
          </a:p>
        </p:txBody>
      </p:sp>
      <p:sp>
        <p:nvSpPr>
          <p:cNvPr id="343" name="Google Shape;343;p43"/>
          <p:cNvSpPr/>
          <p:nvPr/>
        </p:nvSpPr>
        <p:spPr>
          <a:xfrm>
            <a:off x="3343800" y="4693525"/>
            <a:ext cx="571500" cy="3624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344" name="Google Shape;344;p43"/>
          <p:cNvPicPr preferRelativeResize="0"/>
          <p:nvPr/>
        </p:nvPicPr>
        <p:blipFill>
          <a:blip r:embed="rId4">
            <a:alphaModFix/>
          </a:blip>
          <a:stretch>
            <a:fillRect/>
          </a:stretch>
        </p:blipFill>
        <p:spPr>
          <a:xfrm>
            <a:off x="7865025" y="111950"/>
            <a:ext cx="1104901" cy="12076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4"/>
          <p:cNvSpPr txBox="1"/>
          <p:nvPr>
            <p:ph type="title"/>
          </p:nvPr>
        </p:nvSpPr>
        <p:spPr>
          <a:xfrm>
            <a:off x="657519" y="317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Encoder-only Regressor: 87%</a:t>
            </a:r>
            <a:endParaRPr/>
          </a:p>
        </p:txBody>
      </p:sp>
      <p:pic>
        <p:nvPicPr>
          <p:cNvPr id="350" name="Google Shape;350;p44"/>
          <p:cNvPicPr preferRelativeResize="0"/>
          <p:nvPr/>
        </p:nvPicPr>
        <p:blipFill>
          <a:blip r:embed="rId3">
            <a:alphaModFix/>
          </a:blip>
          <a:stretch>
            <a:fillRect/>
          </a:stretch>
        </p:blipFill>
        <p:spPr>
          <a:xfrm>
            <a:off x="3623200" y="857550"/>
            <a:ext cx="5773699" cy="4253000"/>
          </a:xfrm>
          <a:prstGeom prst="rect">
            <a:avLst/>
          </a:prstGeom>
          <a:noFill/>
          <a:ln>
            <a:noFill/>
          </a:ln>
        </p:spPr>
      </p:pic>
      <p:sp>
        <p:nvSpPr>
          <p:cNvPr id="351" name="Google Shape;351;p44"/>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
        <p:nvSpPr>
          <p:cNvPr id="352" name="Google Shape;352;p44"/>
          <p:cNvSpPr/>
          <p:nvPr/>
        </p:nvSpPr>
        <p:spPr>
          <a:xfrm>
            <a:off x="5034715" y="3267172"/>
            <a:ext cx="420300" cy="355800"/>
          </a:xfrm>
          <a:prstGeom prst="rect">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53" name="Google Shape;353;p44"/>
          <p:cNvSpPr/>
          <p:nvPr/>
        </p:nvSpPr>
        <p:spPr>
          <a:xfrm>
            <a:off x="5117219" y="1993769"/>
            <a:ext cx="420300" cy="355800"/>
          </a:xfrm>
          <a:prstGeom prst="rect">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54" name="Google Shape;354;p44"/>
          <p:cNvSpPr txBox="1"/>
          <p:nvPr>
            <p:ph idx="1" type="body"/>
          </p:nvPr>
        </p:nvSpPr>
        <p:spPr>
          <a:xfrm>
            <a:off x="763275" y="1661875"/>
            <a:ext cx="3075900" cy="31533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Example event</a:t>
            </a:r>
            <a:endParaRPr sz="2000"/>
          </a:p>
          <a:p>
            <a:pPr indent="-355600" lvl="0" marL="457200" rtl="0" algn="l">
              <a:spcBef>
                <a:spcPts val="0"/>
              </a:spcBef>
              <a:spcAft>
                <a:spcPts val="0"/>
              </a:spcAft>
              <a:buSzPts val="2000"/>
              <a:buChar char="●"/>
            </a:pPr>
            <a:r>
              <a:rPr lang="bg" sz="2000"/>
              <a:t>Circles: regressed track parameters</a:t>
            </a:r>
            <a:endParaRPr sz="2000"/>
          </a:p>
          <a:p>
            <a:pPr indent="-355600" lvl="0" marL="457200" rtl="0" algn="l">
              <a:spcBef>
                <a:spcPts val="0"/>
              </a:spcBef>
              <a:spcAft>
                <a:spcPts val="0"/>
              </a:spcAft>
              <a:buSzPts val="2000"/>
              <a:buChar char="●"/>
            </a:pPr>
            <a:r>
              <a:rPr lang="bg" sz="2000"/>
              <a:t>Triangles: actual track parameters</a:t>
            </a:r>
            <a:endParaRPr sz="2000"/>
          </a:p>
          <a:p>
            <a:pPr indent="0" lvl="0" marL="457200" rtl="0" algn="l">
              <a:spcBef>
                <a:spcPts val="200"/>
              </a:spcBef>
              <a:spcAft>
                <a:spcPts val="0"/>
              </a:spcAft>
              <a:buNone/>
            </a:pPr>
            <a:r>
              <a:t/>
            </a:r>
            <a:endParaRPr sz="2000"/>
          </a:p>
          <a:p>
            <a:pPr indent="0" lvl="0" marL="0" rtl="0" algn="l">
              <a:spcBef>
                <a:spcPts val="200"/>
              </a:spcBef>
              <a:spcAft>
                <a:spcPts val="200"/>
              </a:spcAft>
              <a:buNone/>
            </a:pPr>
            <a:r>
              <a:t/>
            </a:r>
            <a:endParaRPr sz="2000"/>
          </a:p>
        </p:txBody>
      </p:sp>
      <p:sp>
        <p:nvSpPr>
          <p:cNvPr id="355" name="Google Shape;355;p44"/>
          <p:cNvSpPr/>
          <p:nvPr/>
        </p:nvSpPr>
        <p:spPr>
          <a:xfrm>
            <a:off x="3407300" y="4872825"/>
            <a:ext cx="292200" cy="1890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356" name="Google Shape;356;p44"/>
          <p:cNvPicPr preferRelativeResize="0"/>
          <p:nvPr/>
        </p:nvPicPr>
        <p:blipFill>
          <a:blip r:embed="rId4">
            <a:alphaModFix/>
          </a:blip>
          <a:stretch>
            <a:fillRect/>
          </a:stretch>
        </p:blipFill>
        <p:spPr>
          <a:xfrm>
            <a:off x="8096438" y="58948"/>
            <a:ext cx="926375" cy="1103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idx="1" type="body"/>
          </p:nvPr>
        </p:nvSpPr>
        <p:spPr>
          <a:xfrm>
            <a:off x="648539" y="2106000"/>
            <a:ext cx="7830000" cy="162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bg">
                <a:solidFill>
                  <a:schemeClr val="lt1"/>
                </a:solidFill>
              </a:rPr>
              <a:t>Conclusion</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6"/>
          <p:cNvSpPr txBox="1"/>
          <p:nvPr>
            <p:ph idx="1" type="body"/>
          </p:nvPr>
        </p:nvSpPr>
        <p:spPr>
          <a:xfrm>
            <a:off x="648539" y="2106000"/>
            <a:ext cx="7830000" cy="162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bg">
                <a:solidFill>
                  <a:schemeClr val="lt1"/>
                </a:solidFill>
              </a:rPr>
              <a:t>Questions?</a:t>
            </a:r>
            <a:endParaRPr>
              <a:solidFill>
                <a:schemeClr val="lt1"/>
              </a:solidFill>
            </a:endParaRPr>
          </a:p>
          <a:p>
            <a:pPr indent="0" lvl="0" marL="0" rtl="0" algn="ctr">
              <a:spcBef>
                <a:spcPts val="0"/>
              </a:spcBef>
              <a:spcAft>
                <a:spcPts val="0"/>
              </a:spcAft>
              <a:buNone/>
            </a:pPr>
            <a:r>
              <a:rPr lang="bg">
                <a:solidFill>
                  <a:schemeClr val="lt1"/>
                </a:solidFill>
              </a:rPr>
              <a:t>Thank you.</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idx="1" type="body"/>
          </p:nvPr>
        </p:nvSpPr>
        <p:spPr>
          <a:xfrm>
            <a:off x="648539" y="2106000"/>
            <a:ext cx="7830000" cy="162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bg">
                <a:solidFill>
                  <a:schemeClr val="lt2"/>
                </a:solidFill>
              </a:rPr>
              <a:t>The </a:t>
            </a:r>
            <a:r>
              <a:rPr lang="bg">
                <a:solidFill>
                  <a:schemeClr val="lt2"/>
                </a:solidFill>
              </a:rPr>
              <a:t>Problem</a:t>
            </a:r>
            <a:endParaRPr>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6"/>
          <p:cNvPicPr preferRelativeResize="0"/>
          <p:nvPr/>
        </p:nvPicPr>
        <p:blipFill>
          <a:blip r:embed="rId3">
            <a:alphaModFix/>
          </a:blip>
          <a:stretch>
            <a:fillRect/>
          </a:stretch>
        </p:blipFill>
        <p:spPr>
          <a:xfrm>
            <a:off x="523925" y="0"/>
            <a:ext cx="7791340" cy="5143501"/>
          </a:xfrm>
          <a:prstGeom prst="rect">
            <a:avLst/>
          </a:prstGeom>
          <a:noFill/>
          <a:ln>
            <a:noFill/>
          </a:ln>
        </p:spPr>
      </p:pic>
      <p:sp>
        <p:nvSpPr>
          <p:cNvPr id="187" name="Google Shape;187;p26"/>
          <p:cNvSpPr txBox="1"/>
          <p:nvPr/>
        </p:nvSpPr>
        <p:spPr>
          <a:xfrm>
            <a:off x="2610125" y="4812175"/>
            <a:ext cx="8520600" cy="3334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bg" sz="1200">
                <a:solidFill>
                  <a:srgbClr val="FFFFFF"/>
                </a:solidFill>
                <a:latin typeface="Playfair Display"/>
                <a:ea typeface="Playfair Display"/>
                <a:cs typeface="Playfair Display"/>
                <a:sym typeface="Playfair Display"/>
              </a:rPr>
              <a:t>Image credit: ATLAS Collaboration, CERN</a:t>
            </a:r>
            <a:endParaRPr sz="1200">
              <a:solidFill>
                <a:srgbClr val="FFFFFF"/>
              </a:solidFill>
              <a:latin typeface="Playfair Display"/>
              <a:ea typeface="Playfair Display"/>
              <a:cs typeface="Playfair Display"/>
              <a:sym typeface="Playfair Display"/>
            </a:endParaRPr>
          </a:p>
        </p:txBody>
      </p:sp>
      <p:sp>
        <p:nvSpPr>
          <p:cNvPr id="188" name="Google Shape;188;p26"/>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idx="1" type="body"/>
          </p:nvPr>
        </p:nvSpPr>
        <p:spPr>
          <a:xfrm>
            <a:off x="763275" y="1661874"/>
            <a:ext cx="7724100" cy="29544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Kalman filters: scaling quadratically, inherently sequential [1, 2]</a:t>
            </a:r>
            <a:endParaRPr sz="2000"/>
          </a:p>
          <a:p>
            <a:pPr indent="-355600" lvl="0" marL="457200" rtl="0" algn="l">
              <a:spcBef>
                <a:spcPts val="0"/>
              </a:spcBef>
              <a:spcAft>
                <a:spcPts val="0"/>
              </a:spcAft>
              <a:buSzPts val="2000"/>
              <a:buChar char="●"/>
            </a:pPr>
            <a:r>
              <a:rPr lang="bg" sz="2000"/>
              <a:t>High </a:t>
            </a:r>
            <a:r>
              <a:rPr lang="bg" sz="2000"/>
              <a:t>Luminosity</a:t>
            </a:r>
            <a:r>
              <a:rPr lang="bg" sz="2000"/>
              <a:t> LHC: detector occupancy scales up [3]</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rPr lang="bg" sz="1200"/>
              <a:t>[1] Lantz, Steven, et al. "Speeding up particle track reconstruction using a parallel Kalman filter algorithm." Journal of Instrumentation 15.09 (2020): P09030.</a:t>
            </a:r>
            <a:endParaRPr sz="1200"/>
          </a:p>
          <a:p>
            <a:pPr indent="0" lvl="0" marL="0" rtl="0" algn="l">
              <a:spcBef>
                <a:spcPts val="200"/>
              </a:spcBef>
              <a:spcAft>
                <a:spcPts val="0"/>
              </a:spcAft>
              <a:buNone/>
            </a:pPr>
            <a:r>
              <a:rPr lang="bg" sz="1200"/>
              <a:t>[2] </a:t>
            </a:r>
            <a:r>
              <a:rPr lang="bg" sz="1200"/>
              <a:t>Tsaris, Aristeidis, et al. "The HEP. TrkX project: deep learning for particle tracking." Journal of Physics: Conference Series. Vol. 1085. IOP Publishing, 2018.</a:t>
            </a:r>
            <a:endParaRPr sz="1200"/>
          </a:p>
          <a:p>
            <a:pPr indent="0" lvl="0" marL="0" rtl="0" algn="l">
              <a:spcBef>
                <a:spcPts val="200"/>
              </a:spcBef>
              <a:spcAft>
                <a:spcPts val="200"/>
              </a:spcAft>
              <a:buNone/>
            </a:pPr>
            <a:r>
              <a:rPr lang="bg" sz="1200"/>
              <a:t>[3] Apollinari, Giorgio, Lucio Rossi, and Oliver Brüning. High luminosity LHC project description. No. CERN-ACC-2014-0321. 2014.</a:t>
            </a:r>
            <a:endParaRPr sz="1200"/>
          </a:p>
        </p:txBody>
      </p:sp>
      <p:sp>
        <p:nvSpPr>
          <p:cNvPr id="194" name="Google Shape;194;p27"/>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Scalability Issue</a:t>
            </a:r>
            <a:endParaRPr/>
          </a:p>
        </p:txBody>
      </p:sp>
      <p:sp>
        <p:nvSpPr>
          <p:cNvPr id="195" name="Google Shape;195;p27"/>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6" name="Google Shape;196;p27"/>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idx="1" type="body"/>
          </p:nvPr>
        </p:nvSpPr>
        <p:spPr>
          <a:xfrm>
            <a:off x="763275" y="1661874"/>
            <a:ext cx="7724100" cy="30786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An active field of research</a:t>
            </a:r>
            <a:endParaRPr sz="2000"/>
          </a:p>
          <a:p>
            <a:pPr indent="-355600" lvl="1" marL="914400" rtl="0" algn="l">
              <a:spcBef>
                <a:spcPts val="0"/>
              </a:spcBef>
              <a:spcAft>
                <a:spcPts val="0"/>
              </a:spcAft>
              <a:buSzPts val="2000"/>
              <a:buChar char="○"/>
            </a:pPr>
            <a:r>
              <a:rPr lang="bg" sz="2000"/>
              <a:t>TrackML challenge [4]</a:t>
            </a:r>
            <a:endParaRPr sz="2000"/>
          </a:p>
          <a:p>
            <a:pPr indent="-355600" lvl="1" marL="914400" rtl="0" algn="l">
              <a:spcBef>
                <a:spcPts val="0"/>
              </a:spcBef>
              <a:spcAft>
                <a:spcPts val="0"/>
              </a:spcAft>
              <a:buSzPts val="2000"/>
              <a:buChar char="○"/>
            </a:pPr>
            <a:r>
              <a:rPr lang="bg" sz="2000"/>
              <a:t>GNN tracking - graph-based solutions [5]</a:t>
            </a:r>
            <a:endParaRPr sz="2000"/>
          </a:p>
          <a:p>
            <a:pPr indent="-355600" lvl="1" marL="914400" rtl="0" algn="l">
              <a:spcBef>
                <a:spcPts val="0"/>
              </a:spcBef>
              <a:spcAft>
                <a:spcPts val="0"/>
              </a:spcAft>
              <a:buSzPts val="2000"/>
              <a:buChar char="○"/>
            </a:pPr>
            <a:r>
              <a:rPr lang="bg" sz="2000"/>
              <a:t>Other deep learning approaches</a:t>
            </a:r>
            <a:endParaRPr sz="2000"/>
          </a:p>
          <a:p>
            <a:pPr indent="0" lvl="0" marL="0" rtl="0" algn="l">
              <a:spcBef>
                <a:spcPts val="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rPr lang="bg" sz="1200"/>
              <a:t>[4] </a:t>
            </a:r>
            <a:r>
              <a:rPr lang="bg" sz="1200" u="sng">
                <a:solidFill>
                  <a:schemeClr val="hlink"/>
                </a:solidFill>
                <a:hlinkClick r:id="rId3"/>
              </a:rPr>
              <a:t>https://www.kaggle.com/competitions/trackml-particle-identification/</a:t>
            </a:r>
            <a:endParaRPr sz="1200"/>
          </a:p>
          <a:p>
            <a:pPr indent="0" lvl="0" marL="0" rtl="0" algn="l">
              <a:spcBef>
                <a:spcPts val="200"/>
              </a:spcBef>
              <a:spcAft>
                <a:spcPts val="200"/>
              </a:spcAft>
              <a:buNone/>
            </a:pPr>
            <a:r>
              <a:rPr lang="bg" sz="1200"/>
              <a:t>[5] Caillou, Sylvain, et al. ATLAS ITk Track Reconstruction with a GNN-based pipeline. No. ATL-ITK-PROC-2022-006. ATL-COM-ITK-2022-057, 2022.</a:t>
            </a:r>
            <a:endParaRPr sz="1200"/>
          </a:p>
        </p:txBody>
      </p:sp>
      <p:sp>
        <p:nvSpPr>
          <p:cNvPr id="202" name="Google Shape;202;p28"/>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Alternatives</a:t>
            </a:r>
            <a:endParaRPr/>
          </a:p>
        </p:txBody>
      </p:sp>
      <p:sp>
        <p:nvSpPr>
          <p:cNvPr id="203" name="Google Shape;203;p28"/>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4" name="Google Shape;204;p28"/>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idx="1" type="body"/>
          </p:nvPr>
        </p:nvSpPr>
        <p:spPr>
          <a:xfrm>
            <a:off x="648539" y="2106000"/>
            <a:ext cx="7830000" cy="162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bg">
                <a:solidFill>
                  <a:schemeClr val="lt2"/>
                </a:solidFill>
              </a:rPr>
              <a:t>The Transformer</a:t>
            </a:r>
            <a:endParaRPr>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idx="1" type="body"/>
          </p:nvPr>
        </p:nvSpPr>
        <p:spPr>
          <a:xfrm>
            <a:off x="763275" y="1661870"/>
            <a:ext cx="7724100" cy="25692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Deep learning architecture</a:t>
            </a:r>
            <a:endParaRPr sz="2000"/>
          </a:p>
          <a:p>
            <a:pPr indent="-355600" lvl="0" marL="457200" rtl="0" algn="l">
              <a:spcBef>
                <a:spcPts val="0"/>
              </a:spcBef>
              <a:spcAft>
                <a:spcPts val="0"/>
              </a:spcAft>
              <a:buSzPts val="2000"/>
              <a:buChar char="●"/>
            </a:pPr>
            <a:r>
              <a:rPr lang="bg" sz="2000"/>
              <a:t>Success in NLP</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457200" lvl="0" marL="0" rtl="0" algn="l">
              <a:spcBef>
                <a:spcPts val="200"/>
              </a:spcBef>
              <a:spcAft>
                <a:spcPts val="200"/>
              </a:spcAft>
              <a:buNone/>
            </a:pPr>
            <a:r>
              <a:t/>
            </a:r>
            <a:endParaRPr sz="2000"/>
          </a:p>
        </p:txBody>
      </p:sp>
      <p:sp>
        <p:nvSpPr>
          <p:cNvPr id="215" name="Google Shape;215;p30"/>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What is a Transformer?</a:t>
            </a:r>
            <a:endParaRPr/>
          </a:p>
        </p:txBody>
      </p:sp>
      <p:sp>
        <p:nvSpPr>
          <p:cNvPr id="216" name="Google Shape;216;p30"/>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cxnSp>
        <p:nvCxnSpPr>
          <p:cNvPr id="217" name="Google Shape;217;p30"/>
          <p:cNvCxnSpPr/>
          <p:nvPr/>
        </p:nvCxnSpPr>
        <p:spPr>
          <a:xfrm>
            <a:off x="3298450" y="3591750"/>
            <a:ext cx="323100" cy="0"/>
          </a:xfrm>
          <a:prstGeom prst="straightConnector1">
            <a:avLst/>
          </a:prstGeom>
          <a:noFill/>
          <a:ln cap="flat" cmpd="sng" w="19050">
            <a:solidFill>
              <a:schemeClr val="dk2"/>
            </a:solidFill>
            <a:prstDash val="solid"/>
            <a:round/>
            <a:headEnd len="med" w="med" type="none"/>
            <a:tailEnd len="med" w="med" type="triangle"/>
          </a:ln>
        </p:spPr>
      </p:cxnSp>
      <p:cxnSp>
        <p:nvCxnSpPr>
          <p:cNvPr id="218" name="Google Shape;218;p30"/>
          <p:cNvCxnSpPr/>
          <p:nvPr/>
        </p:nvCxnSpPr>
        <p:spPr>
          <a:xfrm>
            <a:off x="5584450" y="3591750"/>
            <a:ext cx="323100" cy="0"/>
          </a:xfrm>
          <a:prstGeom prst="straightConnector1">
            <a:avLst/>
          </a:prstGeom>
          <a:noFill/>
          <a:ln cap="flat" cmpd="sng" w="19050">
            <a:solidFill>
              <a:schemeClr val="dk2"/>
            </a:solidFill>
            <a:prstDash val="solid"/>
            <a:round/>
            <a:headEnd len="med" w="med" type="none"/>
            <a:tailEnd len="med" w="med" type="triangle"/>
          </a:ln>
        </p:spPr>
      </p:cxnSp>
      <p:sp>
        <p:nvSpPr>
          <p:cNvPr id="219" name="Google Shape;219;p30"/>
          <p:cNvSpPr/>
          <p:nvPr/>
        </p:nvSpPr>
        <p:spPr>
          <a:xfrm>
            <a:off x="3917150" y="3181775"/>
            <a:ext cx="1381500" cy="832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0" name="Google Shape;220;p30"/>
          <p:cNvSpPr txBox="1"/>
          <p:nvPr/>
        </p:nvSpPr>
        <p:spPr>
          <a:xfrm>
            <a:off x="3977622" y="3397925"/>
            <a:ext cx="138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bg">
                <a:solidFill>
                  <a:schemeClr val="lt1"/>
                </a:solidFill>
                <a:latin typeface="Open Sans"/>
                <a:ea typeface="Open Sans"/>
                <a:cs typeface="Open Sans"/>
                <a:sym typeface="Open Sans"/>
              </a:rPr>
              <a:t>transformer</a:t>
            </a:r>
            <a:endParaRPr b="1">
              <a:solidFill>
                <a:schemeClr val="lt1"/>
              </a:solidFill>
              <a:latin typeface="Open Sans"/>
              <a:ea typeface="Open Sans"/>
              <a:cs typeface="Open Sans"/>
              <a:sym typeface="Open Sans"/>
            </a:endParaRPr>
          </a:p>
        </p:txBody>
      </p:sp>
      <p:sp>
        <p:nvSpPr>
          <p:cNvPr id="221" name="Google Shape;221;p30"/>
          <p:cNvSpPr txBox="1"/>
          <p:nvPr/>
        </p:nvSpPr>
        <p:spPr>
          <a:xfrm>
            <a:off x="801450" y="3328025"/>
            <a:ext cx="7602300" cy="540000"/>
          </a:xfrm>
          <a:prstGeom prst="rect">
            <a:avLst/>
          </a:prstGeom>
          <a:noFill/>
          <a:ln>
            <a:noFill/>
          </a:ln>
        </p:spPr>
        <p:txBody>
          <a:bodyPr anchorCtr="0" anchor="t" bIns="91425" lIns="91425" spcFirstLastPara="1" rIns="91425" wrap="square" tIns="91425">
            <a:noAutofit/>
          </a:bodyPr>
          <a:lstStyle/>
          <a:p>
            <a:pPr indent="457200" lvl="0" marL="914400" rtl="0" algn="l">
              <a:spcBef>
                <a:spcPts val="0"/>
              </a:spcBef>
              <a:spcAft>
                <a:spcPts val="200"/>
              </a:spcAft>
              <a:buClr>
                <a:schemeClr val="dk1"/>
              </a:buClr>
              <a:buSzPts val="1100"/>
              <a:buFont typeface="Arial"/>
              <a:buNone/>
            </a:pPr>
            <a:r>
              <a:rPr lang="bg" sz="2000">
                <a:solidFill>
                  <a:schemeClr val="accent5"/>
                </a:solidFill>
                <a:latin typeface="Open Sans ExtraBold"/>
                <a:ea typeface="Open Sans ExtraBold"/>
                <a:cs typeface="Open Sans ExtraBold"/>
                <a:sym typeface="Open Sans ExtraBold"/>
              </a:rPr>
              <a:t> hits								tracks</a:t>
            </a:r>
            <a:endParaRPr>
              <a:latin typeface="Open Sans"/>
              <a:ea typeface="Open Sans"/>
              <a:cs typeface="Open Sans"/>
              <a:sym typeface="Open Sans"/>
            </a:endParaRPr>
          </a:p>
        </p:txBody>
      </p:sp>
      <p:sp>
        <p:nvSpPr>
          <p:cNvPr id="222" name="Google Shape;222;p30"/>
          <p:cNvSpPr txBox="1"/>
          <p:nvPr/>
        </p:nvSpPr>
        <p:spPr>
          <a:xfrm>
            <a:off x="634850" y="2842439"/>
            <a:ext cx="7724100" cy="8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000">
              <a:solidFill>
                <a:schemeClr val="accent5"/>
              </a:solidFill>
              <a:latin typeface="Open Sans ExtraBold"/>
              <a:ea typeface="Open Sans ExtraBold"/>
              <a:cs typeface="Open Sans ExtraBold"/>
              <a:sym typeface="Open Sans ExtraBold"/>
            </a:endParaRPr>
          </a:p>
          <a:p>
            <a:pPr indent="457200" lvl="0" marL="0" rtl="0" algn="l">
              <a:spcBef>
                <a:spcPts val="200"/>
              </a:spcBef>
              <a:spcAft>
                <a:spcPts val="0"/>
              </a:spcAft>
              <a:buClr>
                <a:schemeClr val="dk1"/>
              </a:buClr>
              <a:buSzPts val="1100"/>
              <a:buFont typeface="Arial"/>
              <a:buNone/>
            </a:pPr>
            <a:r>
              <a:rPr lang="bg" sz="2000">
                <a:solidFill>
                  <a:schemeClr val="accent5"/>
                </a:solidFill>
                <a:latin typeface="Open Sans ExtraBold"/>
                <a:ea typeface="Open Sans ExtraBold"/>
                <a:cs typeface="Open Sans ExtraBold"/>
                <a:sym typeface="Open Sans ExtraBold"/>
              </a:rPr>
              <a:t>“The butterfly							“Пеперудата</a:t>
            </a:r>
            <a:endParaRPr sz="2000">
              <a:solidFill>
                <a:schemeClr val="accent5"/>
              </a:solidFill>
              <a:latin typeface="Open Sans ExtraBold"/>
              <a:ea typeface="Open Sans ExtraBold"/>
              <a:cs typeface="Open Sans ExtraBold"/>
              <a:sym typeface="Open Sans ExtraBold"/>
            </a:endParaRPr>
          </a:p>
          <a:p>
            <a:pPr indent="457200" lvl="0" marL="0" rtl="0" algn="l">
              <a:spcBef>
                <a:spcPts val="200"/>
              </a:spcBef>
              <a:spcAft>
                <a:spcPts val="0"/>
              </a:spcAft>
              <a:buClr>
                <a:schemeClr val="dk1"/>
              </a:buClr>
              <a:buSzPts val="1100"/>
              <a:buFont typeface="Arial"/>
              <a:buNone/>
            </a:pPr>
            <a:r>
              <a:rPr lang="bg" sz="2000">
                <a:solidFill>
                  <a:schemeClr val="accent5"/>
                </a:solidFill>
                <a:latin typeface="Open Sans ExtraBold"/>
                <a:ea typeface="Open Sans ExtraBold"/>
                <a:cs typeface="Open Sans ExtraBold"/>
                <a:sym typeface="Open Sans ExtraBold"/>
              </a:rPr>
              <a:t>is beautiful.”								е красива.”</a:t>
            </a:r>
            <a:endParaRPr sz="2000">
              <a:solidFill>
                <a:schemeClr val="accent5"/>
              </a:solidFill>
              <a:latin typeface="Open Sans ExtraBold"/>
              <a:ea typeface="Open Sans ExtraBold"/>
              <a:cs typeface="Open Sans ExtraBold"/>
              <a:sym typeface="Open Sans ExtraBold"/>
            </a:endParaRPr>
          </a:p>
          <a:p>
            <a:pPr indent="0" lvl="0" marL="0" rtl="0" algn="l">
              <a:spcBef>
                <a:spcPts val="200"/>
              </a:spcBef>
              <a:spcAft>
                <a:spcPts val="0"/>
              </a:spcAft>
              <a:buNone/>
            </a:pPr>
            <a:r>
              <a:t/>
            </a:r>
            <a:endParaRPr>
              <a:latin typeface="Open Sans"/>
              <a:ea typeface="Open Sans"/>
              <a:cs typeface="Open Sans"/>
              <a:sym typeface="Open Sans"/>
            </a:endParaRPr>
          </a:p>
        </p:txBody>
      </p:sp>
      <p:sp>
        <p:nvSpPr>
          <p:cNvPr id="223" name="Google Shape;223;p30"/>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1"/>
          <p:cNvPicPr preferRelativeResize="0"/>
          <p:nvPr/>
        </p:nvPicPr>
        <p:blipFill>
          <a:blip r:embed="rId3">
            <a:alphaModFix/>
          </a:blip>
          <a:stretch>
            <a:fillRect/>
          </a:stretch>
        </p:blipFill>
        <p:spPr>
          <a:xfrm>
            <a:off x="5370601" y="-152400"/>
            <a:ext cx="3773398" cy="5143500"/>
          </a:xfrm>
          <a:prstGeom prst="rect">
            <a:avLst/>
          </a:prstGeom>
          <a:noFill/>
          <a:ln>
            <a:noFill/>
          </a:ln>
        </p:spPr>
      </p:pic>
      <p:sp>
        <p:nvSpPr>
          <p:cNvPr id="229" name="Google Shape;229;p31"/>
          <p:cNvSpPr txBox="1"/>
          <p:nvPr>
            <p:ph idx="1" type="body"/>
          </p:nvPr>
        </p:nvSpPr>
        <p:spPr>
          <a:xfrm>
            <a:off x="763275" y="1661875"/>
            <a:ext cx="3875100" cy="30318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bg" sz="2000"/>
              <a:t>Encoder</a:t>
            </a:r>
            <a:endParaRPr sz="2000"/>
          </a:p>
          <a:p>
            <a:pPr indent="-355600" lvl="0" marL="457200" rtl="0" algn="l">
              <a:spcBef>
                <a:spcPts val="0"/>
              </a:spcBef>
              <a:spcAft>
                <a:spcPts val="0"/>
              </a:spcAft>
              <a:buSzPts val="2000"/>
              <a:buChar char="●"/>
            </a:pPr>
            <a:r>
              <a:rPr lang="bg" sz="2000"/>
              <a:t>Decoder</a:t>
            </a:r>
            <a:endParaRPr sz="2000"/>
          </a:p>
          <a:p>
            <a:pPr indent="-355600" lvl="0" marL="457200" rtl="0" algn="l">
              <a:spcBef>
                <a:spcPts val="0"/>
              </a:spcBef>
              <a:spcAft>
                <a:spcPts val="0"/>
              </a:spcAft>
              <a:buSzPts val="2000"/>
              <a:buChar char="●"/>
            </a:pPr>
            <a:r>
              <a:rPr lang="bg" sz="2000"/>
              <a:t>Multi-head attention mechanism</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0"/>
              </a:spcAft>
              <a:buNone/>
            </a:pPr>
            <a:r>
              <a:t/>
            </a:r>
            <a:endParaRPr sz="2000"/>
          </a:p>
          <a:p>
            <a:pPr indent="0" lvl="0" marL="0" rtl="0" algn="l">
              <a:spcBef>
                <a:spcPts val="200"/>
              </a:spcBef>
              <a:spcAft>
                <a:spcPts val="200"/>
              </a:spcAft>
              <a:buNone/>
            </a:pPr>
            <a:r>
              <a:rPr lang="bg" sz="1200"/>
              <a:t>[6] Vaswani, Ashish, et al. "Attention is all you need." Advances in neural information processing systems, 30 (2017).</a:t>
            </a:r>
            <a:endParaRPr sz="1200"/>
          </a:p>
        </p:txBody>
      </p:sp>
      <p:sp>
        <p:nvSpPr>
          <p:cNvPr id="230" name="Google Shape;230;p31"/>
          <p:cNvSpPr txBox="1"/>
          <p:nvPr>
            <p:ph type="title"/>
          </p:nvPr>
        </p:nvSpPr>
        <p:spPr>
          <a:xfrm>
            <a:off x="657519" y="698560"/>
            <a:ext cx="7830000" cy="5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bg"/>
              <a:t>Transformer Architecture [6]</a:t>
            </a:r>
            <a:endParaRPr/>
          </a:p>
        </p:txBody>
      </p:sp>
      <p:sp>
        <p:nvSpPr>
          <p:cNvPr id="231" name="Google Shape;231;p31"/>
          <p:cNvSpPr txBox="1"/>
          <p:nvPr>
            <p:ph idx="2" type="body"/>
          </p:nvPr>
        </p:nvSpPr>
        <p:spPr>
          <a:xfrm>
            <a:off x="640556" y="457177"/>
            <a:ext cx="7830000" cy="2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2" name="Google Shape;232;p31"/>
          <p:cNvSpPr txBox="1"/>
          <p:nvPr/>
        </p:nvSpPr>
        <p:spPr>
          <a:xfrm>
            <a:off x="6556225" y="4798575"/>
            <a:ext cx="8520600" cy="3334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bg" sz="1200">
                <a:solidFill>
                  <a:schemeClr val="accent3"/>
                </a:solidFill>
                <a:latin typeface="Open Sans"/>
                <a:ea typeface="Open Sans"/>
                <a:cs typeface="Open Sans"/>
                <a:sym typeface="Open Sans"/>
              </a:rPr>
              <a:t>I</a:t>
            </a:r>
            <a:r>
              <a:rPr lang="bg" sz="1200">
                <a:solidFill>
                  <a:schemeClr val="accent3"/>
                </a:solidFill>
                <a:latin typeface="Open Sans"/>
                <a:ea typeface="Open Sans"/>
                <a:cs typeface="Open Sans"/>
                <a:sym typeface="Open Sans"/>
              </a:rPr>
              <a:t>mage credit: [6]</a:t>
            </a:r>
            <a:endParaRPr sz="1200">
              <a:solidFill>
                <a:schemeClr val="accent3"/>
              </a:solidFill>
              <a:latin typeface="Open Sans"/>
              <a:ea typeface="Open Sans"/>
              <a:cs typeface="Open Sans"/>
              <a:sym typeface="Open Sans"/>
            </a:endParaRPr>
          </a:p>
        </p:txBody>
      </p:sp>
      <p:sp>
        <p:nvSpPr>
          <p:cNvPr id="233" name="Google Shape;233;p31"/>
          <p:cNvSpPr txBox="1"/>
          <p:nvPr>
            <p:ph idx="12" type="sldNum"/>
          </p:nvPr>
        </p:nvSpPr>
        <p:spPr>
          <a:xfrm>
            <a:off x="8337329" y="4867026"/>
            <a:ext cx="292200" cy="18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bg"/>
              <a:t>| </a:t>
            </a:r>
            <a:fld id="{00000000-1234-1234-1234-123412341234}" type="slidenum">
              <a:rPr lang="bg"/>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porate identity">
  <a:themeElements>
    <a:clrScheme name="Kleuren Radboud University PP">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