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08" r:id="rId19"/>
  </p:sldMasterIdLst>
  <p:notesMasterIdLst>
    <p:notesMasterId r:id="rId56"/>
  </p:notesMasterIdLst>
  <p:handoutMasterIdLst>
    <p:handoutMasterId r:id="rId57"/>
  </p:handoutMasterIdLst>
  <p:sldIdLst>
    <p:sldId id="264" r:id="rId20"/>
    <p:sldId id="271" r:id="rId21"/>
    <p:sldId id="303" r:id="rId22"/>
    <p:sldId id="270" r:id="rId23"/>
    <p:sldId id="306" r:id="rId24"/>
    <p:sldId id="272" r:id="rId25"/>
    <p:sldId id="319" r:id="rId26"/>
    <p:sldId id="317" r:id="rId27"/>
    <p:sldId id="327" r:id="rId28"/>
    <p:sldId id="323" r:id="rId29"/>
    <p:sldId id="322" r:id="rId30"/>
    <p:sldId id="324" r:id="rId31"/>
    <p:sldId id="325" r:id="rId32"/>
    <p:sldId id="285" r:id="rId33"/>
    <p:sldId id="284" r:id="rId34"/>
    <p:sldId id="278" r:id="rId35"/>
    <p:sldId id="280" r:id="rId36"/>
    <p:sldId id="279" r:id="rId37"/>
    <p:sldId id="281" r:id="rId38"/>
    <p:sldId id="295" r:id="rId39"/>
    <p:sldId id="296" r:id="rId40"/>
    <p:sldId id="287" r:id="rId41"/>
    <p:sldId id="298" r:id="rId42"/>
    <p:sldId id="299" r:id="rId43"/>
    <p:sldId id="301" r:id="rId44"/>
    <p:sldId id="290" r:id="rId45"/>
    <p:sldId id="314" r:id="rId46"/>
    <p:sldId id="292" r:id="rId47"/>
    <p:sldId id="313" r:id="rId48"/>
    <p:sldId id="308" r:id="rId49"/>
    <p:sldId id="293" r:id="rId50"/>
    <p:sldId id="309" r:id="rId51"/>
    <p:sldId id="310" r:id="rId52"/>
    <p:sldId id="315" r:id="rId53"/>
    <p:sldId id="311" r:id="rId54"/>
    <p:sldId id="286" r:id="rId55"/>
  </p:sldIdLst>
  <p:sldSz cx="12192000" cy="6858000"/>
  <p:notesSz cx="6858000" cy="9144000"/>
  <p:embeddedFontLst>
    <p:embeddedFont>
      <p:font typeface="Cambria Math" panose="02040503050406030204" pitchFamily="18" charset="0"/>
      <p:regular r:id="rId58"/>
    </p:embeddedFont>
    <p:embeddedFont>
      <p:font typeface="Open Sans" pitchFamily="2" charset="0"/>
      <p:regular r:id="rId59"/>
      <p:bold r:id="rId60"/>
      <p:italic r:id="rId61"/>
      <p:boldItalic r:id="rId62"/>
    </p:embeddedFont>
    <p:embeddedFont>
      <p:font typeface="Open Sans ExtraBold" pitchFamily="2" charset="0"/>
      <p:bold r:id="rId63"/>
      <p:boldItalic r:id="rId64"/>
    </p:embeddedFont>
    <p:embeddedFont>
      <p:font typeface="Open Sans Light" pitchFamily="2" charset="0"/>
      <p:regular r:id="rId65"/>
      <p:italic r:id="rId66"/>
    </p:embeddedFont>
  </p:embeddedFontLst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020DE6-48B9-481E-90C6-01DA16E0FC8F}">
          <p14:sldIdLst>
            <p14:sldId id="264"/>
            <p14:sldId id="271"/>
            <p14:sldId id="303"/>
            <p14:sldId id="270"/>
            <p14:sldId id="306"/>
            <p14:sldId id="272"/>
            <p14:sldId id="319"/>
            <p14:sldId id="317"/>
            <p14:sldId id="327"/>
            <p14:sldId id="323"/>
            <p14:sldId id="322"/>
            <p14:sldId id="324"/>
            <p14:sldId id="325"/>
            <p14:sldId id="285"/>
          </p14:sldIdLst>
        </p14:section>
        <p14:section name="backup" id="{C4D7973C-8E6A-43F1-AE0C-A929CB53A51D}">
          <p14:sldIdLst>
            <p14:sldId id="284"/>
            <p14:sldId id="278"/>
            <p14:sldId id="280"/>
            <p14:sldId id="279"/>
            <p14:sldId id="281"/>
            <p14:sldId id="295"/>
            <p14:sldId id="296"/>
            <p14:sldId id="287"/>
            <p14:sldId id="298"/>
            <p14:sldId id="299"/>
            <p14:sldId id="301"/>
            <p14:sldId id="290"/>
            <p14:sldId id="314"/>
            <p14:sldId id="292"/>
            <p14:sldId id="313"/>
            <p14:sldId id="308"/>
            <p14:sldId id="293"/>
            <p14:sldId id="309"/>
            <p14:sldId id="310"/>
            <p14:sldId id="315"/>
            <p14:sldId id="311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0000"/>
    <a:srgbClr val="BFBFBF"/>
    <a:srgbClr val="E3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A0991-DDC9-4FEB-8071-AE20987BA400}" v="721" dt="2023-11-02T20:55:59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font" Target="fonts/font6.fntdata"/><Relationship Id="rId68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10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customXml" Target="../customXml/item5.xml"/><Relationship Id="rId61" Type="http://schemas.openxmlformats.org/officeDocument/2006/relationships/font" Target="fonts/font4.fntdata"/><Relationship Id="rId19" Type="http://schemas.openxmlformats.org/officeDocument/2006/relationships/slideMaster" Target="slideMasters/slideMaster1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32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font" Target="fonts/font2.fntdata"/><Relationship Id="rId67" Type="http://schemas.openxmlformats.org/officeDocument/2006/relationships/presProps" Target="pres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font" Target="fonts/font5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, A. (Anh Vu)" userId="066841f4-3c04-4cc3-967b-ba2b112d8940" providerId="ADAL" clId="{08FDAD5A-43F5-4195-9E04-7E5A4208AF57}"/>
    <pc:docChg chg="undo redo custSel addSld delSld modSld sldOrd modMainMaster">
      <pc:chgData name="Phan, A. (Anh Vu)" userId="066841f4-3c04-4cc3-967b-ba2b112d8940" providerId="ADAL" clId="{08FDAD5A-43F5-4195-9E04-7E5A4208AF57}" dt="2023-10-05T10:27:31.718" v="5632" actId="1076"/>
      <pc:docMkLst>
        <pc:docMk/>
      </pc:docMkLst>
      <pc:sldChg chg="del">
        <pc:chgData name="Phan, A. (Anh Vu)" userId="066841f4-3c04-4cc3-967b-ba2b112d8940" providerId="ADAL" clId="{08FDAD5A-43F5-4195-9E04-7E5A4208AF57}" dt="2023-10-02T17:01:50.093" v="5581" actId="47"/>
        <pc:sldMkLst>
          <pc:docMk/>
          <pc:sldMk cId="1545506638" sldId="262"/>
        </pc:sldMkLst>
      </pc:sldChg>
      <pc:sldChg chg="modSp mod chgLayout">
        <pc:chgData name="Phan, A. (Anh Vu)" userId="066841f4-3c04-4cc3-967b-ba2b112d8940" providerId="ADAL" clId="{08FDAD5A-43F5-4195-9E04-7E5A4208AF57}" dt="2023-09-27T15:52:40.842" v="710" actId="20577"/>
        <pc:sldMkLst>
          <pc:docMk/>
          <pc:sldMk cId="376100223" sldId="264"/>
        </pc:sldMkLst>
        <pc:spChg chg="mod ord">
          <ac:chgData name="Phan, A. (Anh Vu)" userId="066841f4-3c04-4cc3-967b-ba2b112d8940" providerId="ADAL" clId="{08FDAD5A-43F5-4195-9E04-7E5A4208AF57}" dt="2023-09-27T15:52:21.401" v="706" actId="700"/>
          <ac:spMkLst>
            <pc:docMk/>
            <pc:sldMk cId="376100223" sldId="264"/>
            <ac:spMk id="6" creationId="{9BDA1F51-3FE3-442D-824C-A417D5EB3EAD}"/>
          </ac:spMkLst>
        </pc:spChg>
        <pc:spChg chg="mod ord">
          <ac:chgData name="Phan, A. (Anh Vu)" userId="066841f4-3c04-4cc3-967b-ba2b112d8940" providerId="ADAL" clId="{08FDAD5A-43F5-4195-9E04-7E5A4208AF57}" dt="2023-09-27T15:52:39.866" v="709" actId="20577"/>
          <ac:spMkLst>
            <pc:docMk/>
            <pc:sldMk cId="376100223" sldId="264"/>
            <ac:spMk id="7" creationId="{6BF34FB1-DA5E-4CB1-983E-E2A1F9F56F30}"/>
          </ac:spMkLst>
        </pc:spChg>
        <pc:spChg chg="mod ord">
          <ac:chgData name="Phan, A. (Anh Vu)" userId="066841f4-3c04-4cc3-967b-ba2b112d8940" providerId="ADAL" clId="{08FDAD5A-43F5-4195-9E04-7E5A4208AF57}" dt="2023-09-27T15:52:40.842" v="710" actId="20577"/>
          <ac:spMkLst>
            <pc:docMk/>
            <pc:sldMk cId="376100223" sldId="264"/>
            <ac:spMk id="8" creationId="{D3DA2521-808E-495E-88BB-D395FF88EB99}"/>
          </ac:spMkLst>
        </pc:spChg>
        <pc:spChg chg="mod ord">
          <ac:chgData name="Phan, A. (Anh Vu)" userId="066841f4-3c04-4cc3-967b-ba2b112d8940" providerId="ADAL" clId="{08FDAD5A-43F5-4195-9E04-7E5A4208AF57}" dt="2023-09-27T15:52:24.277" v="707" actId="404"/>
          <ac:spMkLst>
            <pc:docMk/>
            <pc:sldMk cId="376100223" sldId="264"/>
            <ac:spMk id="9" creationId="{CA112733-8D84-4185-A440-97A0DAA270BD}"/>
          </ac:spMkLst>
        </pc:spChg>
      </pc:sldChg>
      <pc:sldChg chg="del">
        <pc:chgData name="Phan, A. (Anh Vu)" userId="066841f4-3c04-4cc3-967b-ba2b112d8940" providerId="ADAL" clId="{08FDAD5A-43F5-4195-9E04-7E5A4208AF57}" dt="2023-10-02T17:01:50.093" v="5581" actId="47"/>
        <pc:sldMkLst>
          <pc:docMk/>
          <pc:sldMk cId="1707167664" sldId="267"/>
        </pc:sldMkLst>
      </pc:sldChg>
      <pc:sldChg chg="del">
        <pc:chgData name="Phan, A. (Anh Vu)" userId="066841f4-3c04-4cc3-967b-ba2b112d8940" providerId="ADAL" clId="{08FDAD5A-43F5-4195-9E04-7E5A4208AF57}" dt="2023-10-02T17:01:50.093" v="5581" actId="47"/>
        <pc:sldMkLst>
          <pc:docMk/>
          <pc:sldMk cId="3189018325" sldId="268"/>
        </pc:sldMkLst>
      </pc:sldChg>
      <pc:sldChg chg="modSp del mod">
        <pc:chgData name="Phan, A. (Anh Vu)" userId="066841f4-3c04-4cc3-967b-ba2b112d8940" providerId="ADAL" clId="{08FDAD5A-43F5-4195-9E04-7E5A4208AF57}" dt="2023-09-29T09:31:29.982" v="4397" actId="47"/>
        <pc:sldMkLst>
          <pc:docMk/>
          <pc:sldMk cId="2201974404" sldId="269"/>
        </pc:sldMkLst>
        <pc:spChg chg="mod">
          <ac:chgData name="Phan, A. (Anh Vu)" userId="066841f4-3c04-4cc3-967b-ba2b112d8940" providerId="ADAL" clId="{08FDAD5A-43F5-4195-9E04-7E5A4208AF57}" dt="2023-09-27T15:49:27.846" v="673" actId="403"/>
          <ac:spMkLst>
            <pc:docMk/>
            <pc:sldMk cId="2201974404" sldId="269"/>
            <ac:spMk id="11" creationId="{A684AC07-C276-4A75-BFC9-F370FF005793}"/>
          </ac:spMkLst>
        </pc:spChg>
      </pc:sldChg>
      <pc:sldChg chg="addSp delSp modSp mod ord">
        <pc:chgData name="Phan, A. (Anh Vu)" userId="066841f4-3c04-4cc3-967b-ba2b112d8940" providerId="ADAL" clId="{08FDAD5A-43F5-4195-9E04-7E5A4208AF57}" dt="2023-09-29T09:32:00.909" v="4402"/>
        <pc:sldMkLst>
          <pc:docMk/>
          <pc:sldMk cId="272756027" sldId="270"/>
        </pc:sldMkLst>
        <pc:spChg chg="mod">
          <ac:chgData name="Phan, A. (Anh Vu)" userId="066841f4-3c04-4cc3-967b-ba2b112d8940" providerId="ADAL" clId="{08FDAD5A-43F5-4195-9E04-7E5A4208AF57}" dt="2023-09-27T16:05:51.871" v="817" actId="14100"/>
          <ac:spMkLst>
            <pc:docMk/>
            <pc:sldMk cId="272756027" sldId="270"/>
            <ac:spMk id="2" creationId="{74590072-ED83-0589-325D-4671A13A05CA}"/>
          </ac:spMkLst>
        </pc:spChg>
        <pc:spChg chg="del">
          <ac:chgData name="Phan, A. (Anh Vu)" userId="066841f4-3c04-4cc3-967b-ba2b112d8940" providerId="ADAL" clId="{08FDAD5A-43F5-4195-9E04-7E5A4208AF57}" dt="2023-09-27T13:56:10.983" v="0" actId="478"/>
          <ac:spMkLst>
            <pc:docMk/>
            <pc:sldMk cId="272756027" sldId="270"/>
            <ac:spMk id="3" creationId="{C4DEC842-BCA1-146D-8C40-D62448054707}"/>
          </ac:spMkLst>
        </pc:spChg>
        <pc:spChg chg="add mod">
          <ac:chgData name="Phan, A. (Anh Vu)" userId="066841f4-3c04-4cc3-967b-ba2b112d8940" providerId="ADAL" clId="{08FDAD5A-43F5-4195-9E04-7E5A4208AF57}" dt="2023-09-27T16:01:46.714" v="786" actId="1076"/>
          <ac:spMkLst>
            <pc:docMk/>
            <pc:sldMk cId="272756027" sldId="270"/>
            <ac:spMk id="7" creationId="{3BC609FD-F0B3-41BE-D4BA-3B7A7223F74F}"/>
          </ac:spMkLst>
        </pc:spChg>
        <pc:spChg chg="add mod">
          <ac:chgData name="Phan, A. (Anh Vu)" userId="066841f4-3c04-4cc3-967b-ba2b112d8940" providerId="ADAL" clId="{08FDAD5A-43F5-4195-9E04-7E5A4208AF57}" dt="2023-09-27T16:15:40.196" v="1008" actId="208"/>
          <ac:spMkLst>
            <pc:docMk/>
            <pc:sldMk cId="272756027" sldId="270"/>
            <ac:spMk id="8" creationId="{110D3123-51A3-19B8-F172-AE65CA8B62AD}"/>
          </ac:spMkLst>
        </pc:spChg>
        <pc:spChg chg="add mod">
          <ac:chgData name="Phan, A. (Anh Vu)" userId="066841f4-3c04-4cc3-967b-ba2b112d8940" providerId="ADAL" clId="{08FDAD5A-43F5-4195-9E04-7E5A4208AF57}" dt="2023-09-27T16:02:24.178" v="800" actId="1076"/>
          <ac:spMkLst>
            <pc:docMk/>
            <pc:sldMk cId="272756027" sldId="270"/>
            <ac:spMk id="9" creationId="{F5BCA17D-608E-9F4B-A693-E14A3CF9EE85}"/>
          </ac:spMkLst>
        </pc:spChg>
        <pc:spChg chg="mod">
          <ac:chgData name="Phan, A. (Anh Vu)" userId="066841f4-3c04-4cc3-967b-ba2b112d8940" providerId="ADAL" clId="{08FDAD5A-43F5-4195-9E04-7E5A4208AF57}" dt="2023-09-27T16:01:10.552" v="776" actId="108"/>
          <ac:spMkLst>
            <pc:docMk/>
            <pc:sldMk cId="272756027" sldId="270"/>
            <ac:spMk id="10" creationId="{E040E8B5-8885-46C8-D909-C1695A53A07A}"/>
          </ac:spMkLst>
        </pc:spChg>
        <pc:spChg chg="mod">
          <ac:chgData name="Phan, A. (Anh Vu)" userId="066841f4-3c04-4cc3-967b-ba2b112d8940" providerId="ADAL" clId="{08FDAD5A-43F5-4195-9E04-7E5A4208AF57}" dt="2023-09-29T09:32:00.909" v="4402"/>
          <ac:spMkLst>
            <pc:docMk/>
            <pc:sldMk cId="272756027" sldId="270"/>
            <ac:spMk id="12" creationId="{B8F44905-67AF-D476-4318-C920376F30A1}"/>
          </ac:spMkLst>
        </pc:spChg>
        <pc:spChg chg="add mod">
          <ac:chgData name="Phan, A. (Anh Vu)" userId="066841f4-3c04-4cc3-967b-ba2b112d8940" providerId="ADAL" clId="{08FDAD5A-43F5-4195-9E04-7E5A4208AF57}" dt="2023-09-27T16:05:17.277" v="809" actId="207"/>
          <ac:spMkLst>
            <pc:docMk/>
            <pc:sldMk cId="272756027" sldId="270"/>
            <ac:spMk id="20" creationId="{54050DE0-0AD1-D999-E2B9-2EA6704B4315}"/>
          </ac:spMkLst>
        </pc:spChg>
        <pc:spChg chg="add del mod">
          <ac:chgData name="Phan, A. (Anh Vu)" userId="066841f4-3c04-4cc3-967b-ba2b112d8940" providerId="ADAL" clId="{08FDAD5A-43F5-4195-9E04-7E5A4208AF57}" dt="2023-09-27T16:05:52.328" v="818"/>
          <ac:spMkLst>
            <pc:docMk/>
            <pc:sldMk cId="272756027" sldId="270"/>
            <ac:spMk id="30" creationId="{BEBD32B9-7299-8644-EB28-A4B6026EE2F0}"/>
          </ac:spMkLst>
        </pc:spChg>
        <pc:spChg chg="add del mod">
          <ac:chgData name="Phan, A. (Anh Vu)" userId="066841f4-3c04-4cc3-967b-ba2b112d8940" providerId="ADAL" clId="{08FDAD5A-43F5-4195-9E04-7E5A4208AF57}" dt="2023-09-27T16:05:54.977" v="820"/>
          <ac:spMkLst>
            <pc:docMk/>
            <pc:sldMk cId="272756027" sldId="270"/>
            <ac:spMk id="31" creationId="{12439F95-A036-E069-F16A-0B6B25A8CC47}"/>
          </ac:spMkLst>
        </pc:spChg>
        <pc:graphicFrameChg chg="add del mod">
          <ac:chgData name="Phan, A. (Anh Vu)" userId="066841f4-3c04-4cc3-967b-ba2b112d8940" providerId="ADAL" clId="{08FDAD5A-43F5-4195-9E04-7E5A4208AF57}" dt="2023-09-27T15:34:04.391" v="218"/>
          <ac:graphicFrameMkLst>
            <pc:docMk/>
            <pc:sldMk cId="272756027" sldId="270"/>
            <ac:graphicFrameMk id="4" creationId="{D852DF35-E944-C002-A297-5A7257082E50}"/>
          </ac:graphicFrameMkLst>
        </pc:graphicFrameChg>
        <pc:picChg chg="add mod">
          <ac:chgData name="Phan, A. (Anh Vu)" userId="066841f4-3c04-4cc3-967b-ba2b112d8940" providerId="ADAL" clId="{08FDAD5A-43F5-4195-9E04-7E5A4208AF57}" dt="2023-09-27T16:01:17.034" v="778" actId="1076"/>
          <ac:picMkLst>
            <pc:docMk/>
            <pc:sldMk cId="272756027" sldId="270"/>
            <ac:picMk id="6" creationId="{F9D3A96E-AF05-E216-10A8-A43715655D04}"/>
          </ac:picMkLst>
        </pc:picChg>
        <pc:cxnChg chg="add del mod">
          <ac:chgData name="Phan, A. (Anh Vu)" userId="066841f4-3c04-4cc3-967b-ba2b112d8940" providerId="ADAL" clId="{08FDAD5A-43F5-4195-9E04-7E5A4208AF57}" dt="2023-09-27T16:01:58.636" v="790" actId="478"/>
          <ac:cxnSpMkLst>
            <pc:docMk/>
            <pc:sldMk cId="272756027" sldId="270"/>
            <ac:cxnSpMk id="13" creationId="{BF7E898F-D0DB-8BF3-DEBE-0A0DB9DFB6DC}"/>
          </ac:cxnSpMkLst>
        </pc:cxnChg>
        <pc:cxnChg chg="add del">
          <ac:chgData name="Phan, A. (Anh Vu)" userId="066841f4-3c04-4cc3-967b-ba2b112d8940" providerId="ADAL" clId="{08FDAD5A-43F5-4195-9E04-7E5A4208AF57}" dt="2023-09-27T16:02:08.085" v="792" actId="478"/>
          <ac:cxnSpMkLst>
            <pc:docMk/>
            <pc:sldMk cId="272756027" sldId="270"/>
            <ac:cxnSpMk id="26" creationId="{3F9AEE0D-3B05-64EF-99E0-0DAE60C0BFDE}"/>
          </ac:cxnSpMkLst>
        </pc:cxnChg>
        <pc:cxnChg chg="add mod">
          <ac:chgData name="Phan, A. (Anh Vu)" userId="066841f4-3c04-4cc3-967b-ba2b112d8940" providerId="ADAL" clId="{08FDAD5A-43F5-4195-9E04-7E5A4208AF57}" dt="2023-09-27T16:02:27.284" v="801" actId="14100"/>
          <ac:cxnSpMkLst>
            <pc:docMk/>
            <pc:sldMk cId="272756027" sldId="270"/>
            <ac:cxnSpMk id="28" creationId="{DFB0B166-F3C2-C351-E997-B40A36E87166}"/>
          </ac:cxnSpMkLst>
        </pc:cxnChg>
      </pc:sldChg>
      <pc:sldChg chg="addSp delSp modSp mod chgLayout">
        <pc:chgData name="Phan, A. (Anh Vu)" userId="066841f4-3c04-4cc3-967b-ba2b112d8940" providerId="ADAL" clId="{08FDAD5A-43F5-4195-9E04-7E5A4208AF57}" dt="2023-09-29T09:35:09.027" v="4448" actId="478"/>
        <pc:sldMkLst>
          <pc:docMk/>
          <pc:sldMk cId="803273571" sldId="271"/>
        </pc:sldMkLst>
        <pc:spChg chg="add del mod ord">
          <ac:chgData name="Phan, A. (Anh Vu)" userId="066841f4-3c04-4cc3-967b-ba2b112d8940" providerId="ADAL" clId="{08FDAD5A-43F5-4195-9E04-7E5A4208AF57}" dt="2023-09-29T09:34:21.494" v="4441" actId="478"/>
          <ac:spMkLst>
            <pc:docMk/>
            <pc:sldMk cId="803273571" sldId="271"/>
            <ac:spMk id="3" creationId="{BDB2EB6E-6AA0-DC02-532A-0B4FB31DD910}"/>
          </ac:spMkLst>
        </pc:spChg>
        <pc:spChg chg="add del mod">
          <ac:chgData name="Phan, A. (Anh Vu)" userId="066841f4-3c04-4cc3-967b-ba2b112d8940" providerId="ADAL" clId="{08FDAD5A-43F5-4195-9E04-7E5A4208AF57}" dt="2023-09-29T09:34:17.075" v="4439" actId="478"/>
          <ac:spMkLst>
            <pc:docMk/>
            <pc:sldMk cId="803273571" sldId="271"/>
            <ac:spMk id="7" creationId="{890F4B98-9085-873D-8B83-97CDBD7DFF12}"/>
          </ac:spMkLst>
        </pc:spChg>
        <pc:spChg chg="del mod">
          <ac:chgData name="Phan, A. (Anh Vu)" userId="066841f4-3c04-4cc3-967b-ba2b112d8940" providerId="ADAL" clId="{08FDAD5A-43F5-4195-9E04-7E5A4208AF57}" dt="2023-09-29T09:33:38.509" v="4422" actId="478"/>
          <ac:spMkLst>
            <pc:docMk/>
            <pc:sldMk cId="803273571" sldId="271"/>
            <ac:spMk id="9" creationId="{1ED82440-BCC7-7B10-F55B-9214AD3FFA93}"/>
          </ac:spMkLst>
        </pc:spChg>
        <pc:spChg chg="mod ord">
          <ac:chgData name="Phan, A. (Anh Vu)" userId="066841f4-3c04-4cc3-967b-ba2b112d8940" providerId="ADAL" clId="{08FDAD5A-43F5-4195-9E04-7E5A4208AF57}" dt="2023-09-27T15:55:27.979" v="723" actId="255"/>
          <ac:spMkLst>
            <pc:docMk/>
            <pc:sldMk cId="803273571" sldId="271"/>
            <ac:spMk id="10" creationId="{E040E8B5-8885-46C8-D909-C1695A53A07A}"/>
          </ac:spMkLst>
        </pc:spChg>
        <pc:spChg chg="mod ord">
          <ac:chgData name="Phan, A. (Anh Vu)" userId="066841f4-3c04-4cc3-967b-ba2b112d8940" providerId="ADAL" clId="{08FDAD5A-43F5-4195-9E04-7E5A4208AF57}" dt="2023-09-27T15:55:24.209" v="722" actId="700"/>
          <ac:spMkLst>
            <pc:docMk/>
            <pc:sldMk cId="803273571" sldId="271"/>
            <ac:spMk id="12" creationId="{B8F44905-67AF-D476-4318-C920376F30A1}"/>
          </ac:spMkLst>
        </pc:spChg>
        <pc:spChg chg="add del mod">
          <ac:chgData name="Phan, A. (Anh Vu)" userId="066841f4-3c04-4cc3-967b-ba2b112d8940" providerId="ADAL" clId="{08FDAD5A-43F5-4195-9E04-7E5A4208AF57}" dt="2023-09-29T09:31:38.673" v="4399" actId="478"/>
          <ac:spMkLst>
            <pc:docMk/>
            <pc:sldMk cId="803273571" sldId="271"/>
            <ac:spMk id="13" creationId="{B0C5CA83-5A40-DE56-AB49-0E6FE28C22DC}"/>
          </ac:spMkLst>
        </pc:spChg>
        <pc:spChg chg="mod">
          <ac:chgData name="Phan, A. (Anh Vu)" userId="066841f4-3c04-4cc3-967b-ba2b112d8940" providerId="ADAL" clId="{08FDAD5A-43F5-4195-9E04-7E5A4208AF57}" dt="2023-09-29T09:33:34.672" v="4421"/>
          <ac:spMkLst>
            <pc:docMk/>
            <pc:sldMk cId="803273571" sldId="271"/>
            <ac:spMk id="15" creationId="{62998441-686F-918E-1DD2-ADB32DABBEB1}"/>
          </ac:spMkLst>
        </pc:spChg>
        <pc:spChg chg="mod">
          <ac:chgData name="Phan, A. (Anh Vu)" userId="066841f4-3c04-4cc3-967b-ba2b112d8940" providerId="ADAL" clId="{08FDAD5A-43F5-4195-9E04-7E5A4208AF57}" dt="2023-09-29T09:33:34.672" v="4421"/>
          <ac:spMkLst>
            <pc:docMk/>
            <pc:sldMk cId="803273571" sldId="271"/>
            <ac:spMk id="16" creationId="{60A28634-CB43-55EC-E64C-C80B5D4E4421}"/>
          </ac:spMkLst>
        </pc:spChg>
        <pc:spChg chg="mod">
          <ac:chgData name="Phan, A. (Anh Vu)" userId="066841f4-3c04-4cc3-967b-ba2b112d8940" providerId="ADAL" clId="{08FDAD5A-43F5-4195-9E04-7E5A4208AF57}" dt="2023-09-29T09:33:34.672" v="4421"/>
          <ac:spMkLst>
            <pc:docMk/>
            <pc:sldMk cId="803273571" sldId="271"/>
            <ac:spMk id="17" creationId="{FCFD56F8-A050-0F74-4CD1-4B7FA5CCFE89}"/>
          </ac:spMkLst>
        </pc:spChg>
        <pc:spChg chg="add mod">
          <ac:chgData name="Phan, A. (Anh Vu)" userId="066841f4-3c04-4cc3-967b-ba2b112d8940" providerId="ADAL" clId="{08FDAD5A-43F5-4195-9E04-7E5A4208AF57}" dt="2023-09-29T09:35:05.605" v="4447" actId="1076"/>
          <ac:spMkLst>
            <pc:docMk/>
            <pc:sldMk cId="803273571" sldId="271"/>
            <ac:spMk id="18" creationId="{E44B2BEF-08A4-B6BA-F88C-51EFD006D2D3}"/>
          </ac:spMkLst>
        </pc:spChg>
        <pc:spChg chg="add mod">
          <ac:chgData name="Phan, A. (Anh Vu)" userId="066841f4-3c04-4cc3-967b-ba2b112d8940" providerId="ADAL" clId="{08FDAD5A-43F5-4195-9E04-7E5A4208AF57}" dt="2023-09-29T09:35:05.605" v="4447" actId="1076"/>
          <ac:spMkLst>
            <pc:docMk/>
            <pc:sldMk cId="803273571" sldId="271"/>
            <ac:spMk id="19" creationId="{D195B275-D330-9678-5A4C-AAC15FC02AFF}"/>
          </ac:spMkLst>
        </pc:spChg>
        <pc:spChg chg="mod ord">
          <ac:chgData name="Phan, A. (Anh Vu)" userId="066841f4-3c04-4cc3-967b-ba2b112d8940" providerId="ADAL" clId="{08FDAD5A-43F5-4195-9E04-7E5A4208AF57}" dt="2023-09-27T15:55:24.209" v="722" actId="700"/>
          <ac:spMkLst>
            <pc:docMk/>
            <pc:sldMk cId="803273571" sldId="271"/>
            <ac:spMk id="21" creationId="{9178715B-493D-28D3-27FC-F063F3EF8682}"/>
          </ac:spMkLst>
        </pc:spChg>
        <pc:spChg chg="mod ord">
          <ac:chgData name="Phan, A. (Anh Vu)" userId="066841f4-3c04-4cc3-967b-ba2b112d8940" providerId="ADAL" clId="{08FDAD5A-43F5-4195-9E04-7E5A4208AF57}" dt="2023-09-27T15:55:24.209" v="722" actId="700"/>
          <ac:spMkLst>
            <pc:docMk/>
            <pc:sldMk cId="803273571" sldId="271"/>
            <ac:spMk id="22" creationId="{714FBCA7-92ED-12A8-096B-6D2FA8FA84DC}"/>
          </ac:spMkLst>
        </pc:spChg>
        <pc:spChg chg="mod">
          <ac:chgData name="Phan, A. (Anh Vu)" userId="066841f4-3c04-4cc3-967b-ba2b112d8940" providerId="ADAL" clId="{08FDAD5A-43F5-4195-9E04-7E5A4208AF57}" dt="2023-09-29T09:34:00.432" v="4431"/>
          <ac:spMkLst>
            <pc:docMk/>
            <pc:sldMk cId="803273571" sldId="271"/>
            <ac:spMk id="23" creationId="{62179A49-599B-AA27-C2BE-4D15E34ABD2A}"/>
          </ac:spMkLst>
        </pc:spChg>
        <pc:spChg chg="mod">
          <ac:chgData name="Phan, A. (Anh Vu)" userId="066841f4-3c04-4cc3-967b-ba2b112d8940" providerId="ADAL" clId="{08FDAD5A-43F5-4195-9E04-7E5A4208AF57}" dt="2023-09-29T09:34:00.432" v="4431"/>
          <ac:spMkLst>
            <pc:docMk/>
            <pc:sldMk cId="803273571" sldId="271"/>
            <ac:spMk id="24" creationId="{5BD6A982-A2AA-A910-A78C-4A668587F734}"/>
          </ac:spMkLst>
        </pc:spChg>
        <pc:spChg chg="mod">
          <ac:chgData name="Phan, A. (Anh Vu)" userId="066841f4-3c04-4cc3-967b-ba2b112d8940" providerId="ADAL" clId="{08FDAD5A-43F5-4195-9E04-7E5A4208AF57}" dt="2023-09-29T09:34:00.432" v="4431"/>
          <ac:spMkLst>
            <pc:docMk/>
            <pc:sldMk cId="803273571" sldId="271"/>
            <ac:spMk id="25" creationId="{3B23CACB-9597-5278-EEB3-B40755A15B63}"/>
          </ac:spMkLst>
        </pc:spChg>
        <pc:spChg chg="mod">
          <ac:chgData name="Phan, A. (Anh Vu)" userId="066841f4-3c04-4cc3-967b-ba2b112d8940" providerId="ADAL" clId="{08FDAD5A-43F5-4195-9E04-7E5A4208AF57}" dt="2023-09-29T09:34:05.078" v="4433"/>
          <ac:spMkLst>
            <pc:docMk/>
            <pc:sldMk cId="803273571" sldId="271"/>
            <ac:spMk id="27" creationId="{63F0EF1F-6000-0399-3106-7AA44AB3BEDA}"/>
          </ac:spMkLst>
        </pc:spChg>
        <pc:spChg chg="mod">
          <ac:chgData name="Phan, A. (Anh Vu)" userId="066841f4-3c04-4cc3-967b-ba2b112d8940" providerId="ADAL" clId="{08FDAD5A-43F5-4195-9E04-7E5A4208AF57}" dt="2023-09-29T09:34:05.078" v="4433"/>
          <ac:spMkLst>
            <pc:docMk/>
            <pc:sldMk cId="803273571" sldId="271"/>
            <ac:spMk id="28" creationId="{A3E1CBC1-7174-0413-159F-CFB06332B9CD}"/>
          </ac:spMkLst>
        </pc:spChg>
        <pc:spChg chg="mod">
          <ac:chgData name="Phan, A. (Anh Vu)" userId="066841f4-3c04-4cc3-967b-ba2b112d8940" providerId="ADAL" clId="{08FDAD5A-43F5-4195-9E04-7E5A4208AF57}" dt="2023-09-29T09:34:05.078" v="4433"/>
          <ac:spMkLst>
            <pc:docMk/>
            <pc:sldMk cId="803273571" sldId="271"/>
            <ac:spMk id="29" creationId="{A0B2AFD7-BCD8-9ACC-85D4-3187252C68FC}"/>
          </ac:spMkLst>
        </pc:spChg>
        <pc:spChg chg="add del mod">
          <ac:chgData name="Phan, A. (Anh Vu)" userId="066841f4-3c04-4cc3-967b-ba2b112d8940" providerId="ADAL" clId="{08FDAD5A-43F5-4195-9E04-7E5A4208AF57}" dt="2023-09-29T09:34:23.331" v="4442" actId="478"/>
          <ac:spMkLst>
            <pc:docMk/>
            <pc:sldMk cId="803273571" sldId="271"/>
            <ac:spMk id="31" creationId="{1E5F5E84-6E37-FCCC-9B07-065648EF5129}"/>
          </ac:spMkLst>
        </pc:spChg>
        <pc:spChg chg="add del mod">
          <ac:chgData name="Phan, A. (Anh Vu)" userId="066841f4-3c04-4cc3-967b-ba2b112d8940" providerId="ADAL" clId="{08FDAD5A-43F5-4195-9E04-7E5A4208AF57}" dt="2023-09-29T09:35:09.027" v="4448" actId="478"/>
          <ac:spMkLst>
            <pc:docMk/>
            <pc:sldMk cId="803273571" sldId="271"/>
            <ac:spMk id="32" creationId="{E0763C1B-9A03-B2BA-AD07-A1CD9A34526F}"/>
          </ac:spMkLst>
        </pc:spChg>
        <pc:grpChg chg="mod ord">
          <ac:chgData name="Phan, A. (Anh Vu)" userId="066841f4-3c04-4cc3-967b-ba2b112d8940" providerId="ADAL" clId="{08FDAD5A-43F5-4195-9E04-7E5A4208AF57}" dt="2023-09-29T09:35:05.605" v="4447" actId="1076"/>
          <ac:grpSpMkLst>
            <pc:docMk/>
            <pc:sldMk cId="803273571" sldId="271"/>
            <ac:grpSpMk id="2" creationId="{81E488D9-25AC-CE99-42E8-55DC75C3FB5A}"/>
          </ac:grpSpMkLst>
        </pc:grpChg>
        <pc:grpChg chg="add del mod">
          <ac:chgData name="Phan, A. (Anh Vu)" userId="066841f4-3c04-4cc3-967b-ba2b112d8940" providerId="ADAL" clId="{08FDAD5A-43F5-4195-9E04-7E5A4208AF57}" dt="2023-09-29T09:33:42.556" v="4423" actId="478"/>
          <ac:grpSpMkLst>
            <pc:docMk/>
            <pc:sldMk cId="803273571" sldId="271"/>
            <ac:grpSpMk id="14" creationId="{C985CCA3-7CC5-3AB8-F0E0-EB5273195E41}"/>
          </ac:grpSpMkLst>
        </pc:grpChg>
        <pc:grpChg chg="add del mod">
          <ac:chgData name="Phan, A. (Anh Vu)" userId="066841f4-3c04-4cc3-967b-ba2b112d8940" providerId="ADAL" clId="{08FDAD5A-43F5-4195-9E04-7E5A4208AF57}" dt="2023-09-29T09:34:03.813" v="4432"/>
          <ac:grpSpMkLst>
            <pc:docMk/>
            <pc:sldMk cId="803273571" sldId="271"/>
            <ac:grpSpMk id="20" creationId="{CA49BB54-F777-5328-2BB6-F024BFE2CFB6}"/>
          </ac:grpSpMkLst>
        </pc:grpChg>
        <pc:grpChg chg="add del mod ord">
          <ac:chgData name="Phan, A. (Anh Vu)" userId="066841f4-3c04-4cc3-967b-ba2b112d8940" providerId="ADAL" clId="{08FDAD5A-43F5-4195-9E04-7E5A4208AF57}" dt="2023-09-29T09:34:13.268" v="4437" actId="478"/>
          <ac:grpSpMkLst>
            <pc:docMk/>
            <pc:sldMk cId="803273571" sldId="271"/>
            <ac:grpSpMk id="26" creationId="{B6EBF87F-A0F1-E4A9-A2ED-977AB2D04DEE}"/>
          </ac:grpSpMkLst>
        </pc:grpChg>
        <pc:picChg chg="mod">
          <ac:chgData name="Phan, A. (Anh Vu)" userId="066841f4-3c04-4cc3-967b-ba2b112d8940" providerId="ADAL" clId="{08FDAD5A-43F5-4195-9E04-7E5A4208AF57}" dt="2023-09-29T09:35:05.605" v="4447" actId="1076"/>
          <ac:picMkLst>
            <pc:docMk/>
            <pc:sldMk cId="803273571" sldId="271"/>
            <ac:picMk id="8" creationId="{12593AA9-6F07-1640-2DD4-FF45AC6045F9}"/>
          </ac:picMkLst>
        </pc:picChg>
      </pc:sldChg>
      <pc:sldChg chg="addSp modSp mod">
        <pc:chgData name="Phan, A. (Anh Vu)" userId="066841f4-3c04-4cc3-967b-ba2b112d8940" providerId="ADAL" clId="{08FDAD5A-43F5-4195-9E04-7E5A4208AF57}" dt="2023-10-02T16:35:35.443" v="5484" actId="20577"/>
        <pc:sldMkLst>
          <pc:docMk/>
          <pc:sldMk cId="2286602317" sldId="272"/>
        </pc:sldMkLst>
        <pc:spChg chg="mod">
          <ac:chgData name="Phan, A. (Anh Vu)" userId="066841f4-3c04-4cc3-967b-ba2b112d8940" providerId="ADAL" clId="{08FDAD5A-43F5-4195-9E04-7E5A4208AF57}" dt="2023-09-27T16:30:16.194" v="1282" actId="14100"/>
          <ac:spMkLst>
            <pc:docMk/>
            <pc:sldMk cId="2286602317" sldId="272"/>
            <ac:spMk id="2" creationId="{7BD6E704-043F-7A51-2923-8AA7AD014DD9}"/>
          </ac:spMkLst>
        </pc:spChg>
        <pc:spChg chg="mod">
          <ac:chgData name="Phan, A. (Anh Vu)" userId="066841f4-3c04-4cc3-967b-ba2b112d8940" providerId="ADAL" clId="{08FDAD5A-43F5-4195-9E04-7E5A4208AF57}" dt="2023-09-27T16:30:01.197" v="1279" actId="403"/>
          <ac:spMkLst>
            <pc:docMk/>
            <pc:sldMk cId="2286602317" sldId="272"/>
            <ac:spMk id="3" creationId="{8E8145FB-C380-CBB1-54A9-9870C465C481}"/>
          </ac:spMkLst>
        </pc:spChg>
        <pc:spChg chg="mod">
          <ac:chgData name="Phan, A. (Anh Vu)" userId="066841f4-3c04-4cc3-967b-ba2b112d8940" providerId="ADAL" clId="{08FDAD5A-43F5-4195-9E04-7E5A4208AF57}" dt="2023-10-02T16:35:35.443" v="5484" actId="20577"/>
          <ac:spMkLst>
            <pc:docMk/>
            <pc:sldMk cId="2286602317" sldId="272"/>
            <ac:spMk id="4" creationId="{648D2D59-613B-722A-869C-4F95E34EF5B4}"/>
          </ac:spMkLst>
        </pc:spChg>
        <pc:spChg chg="add mod">
          <ac:chgData name="Phan, A. (Anh Vu)" userId="066841f4-3c04-4cc3-967b-ba2b112d8940" providerId="ADAL" clId="{08FDAD5A-43F5-4195-9E04-7E5A4208AF57}" dt="2023-09-29T09:59:28.766" v="4829" actId="404"/>
          <ac:spMkLst>
            <pc:docMk/>
            <pc:sldMk cId="2286602317" sldId="272"/>
            <ac:spMk id="6" creationId="{A4BEE4BA-F1BD-C47A-D423-9A2CB46933C9}"/>
          </ac:spMkLst>
        </pc:spChg>
        <pc:spChg chg="mod">
          <ac:chgData name="Phan, A. (Anh Vu)" userId="066841f4-3c04-4cc3-967b-ba2b112d8940" providerId="ADAL" clId="{08FDAD5A-43F5-4195-9E04-7E5A4208AF57}" dt="2023-09-27T16:26:05.029" v="1223" actId="403"/>
          <ac:spMkLst>
            <pc:docMk/>
            <pc:sldMk cId="2286602317" sldId="272"/>
            <ac:spMk id="8" creationId="{DD967D6E-F2BF-47F6-B226-8BD704E24BA2}"/>
          </ac:spMkLst>
        </pc:spChg>
        <pc:spChg chg="mod">
          <ac:chgData name="Phan, A. (Anh Vu)" userId="066841f4-3c04-4cc3-967b-ba2b112d8940" providerId="ADAL" clId="{08FDAD5A-43F5-4195-9E04-7E5A4208AF57}" dt="2023-09-27T16:24:26.693" v="1207" actId="108"/>
          <ac:spMkLst>
            <pc:docMk/>
            <pc:sldMk cId="2286602317" sldId="272"/>
            <ac:spMk id="10" creationId="{E040E8B5-8885-46C8-D909-C1695A53A07A}"/>
          </ac:spMkLst>
        </pc:spChg>
        <pc:spChg chg="mod">
          <ac:chgData name="Phan, A. (Anh Vu)" userId="066841f4-3c04-4cc3-967b-ba2b112d8940" providerId="ADAL" clId="{08FDAD5A-43F5-4195-9E04-7E5A4208AF57}" dt="2023-09-27T16:30:05.723" v="1280" actId="14100"/>
          <ac:spMkLst>
            <pc:docMk/>
            <pc:sldMk cId="2286602317" sldId="272"/>
            <ac:spMk id="14" creationId="{BC010588-4E64-063B-6460-E23F1F0356DD}"/>
          </ac:spMkLst>
        </pc:spChg>
        <pc:spChg chg="mod">
          <ac:chgData name="Phan, A. (Anh Vu)" userId="066841f4-3c04-4cc3-967b-ba2b112d8940" providerId="ADAL" clId="{08FDAD5A-43F5-4195-9E04-7E5A4208AF57}" dt="2023-09-27T16:31:03.515" v="1295" actId="1076"/>
          <ac:spMkLst>
            <pc:docMk/>
            <pc:sldMk cId="2286602317" sldId="272"/>
            <ac:spMk id="16" creationId="{72F2BA06-5ADA-B6BB-A1BD-2746157B5915}"/>
          </ac:spMkLst>
        </pc:spChg>
        <pc:spChg chg="mod">
          <ac:chgData name="Phan, A. (Anh Vu)" userId="066841f4-3c04-4cc3-967b-ba2b112d8940" providerId="ADAL" clId="{08FDAD5A-43F5-4195-9E04-7E5A4208AF57}" dt="2023-09-27T16:26:08.923" v="1224" actId="14100"/>
          <ac:spMkLst>
            <pc:docMk/>
            <pc:sldMk cId="2286602317" sldId="272"/>
            <ac:spMk id="17" creationId="{F98C0498-4C50-A39E-2673-EDB4BF2E45A9}"/>
          </ac:spMkLst>
        </pc:spChg>
        <pc:spChg chg="add mod">
          <ac:chgData name="Phan, A. (Anh Vu)" userId="066841f4-3c04-4cc3-967b-ba2b112d8940" providerId="ADAL" clId="{08FDAD5A-43F5-4195-9E04-7E5A4208AF57}" dt="2023-09-27T16:30:54.562" v="1290" actId="571"/>
          <ac:spMkLst>
            <pc:docMk/>
            <pc:sldMk cId="2286602317" sldId="272"/>
            <ac:spMk id="18" creationId="{D285733B-3006-D2F4-9BB0-A312FB70B621}"/>
          </ac:spMkLst>
        </pc:spChg>
        <pc:spChg chg="mod">
          <ac:chgData name="Phan, A. (Anh Vu)" userId="066841f4-3c04-4cc3-967b-ba2b112d8940" providerId="ADAL" clId="{08FDAD5A-43F5-4195-9E04-7E5A4208AF57}" dt="2023-09-27T16:26:23.899" v="1229" actId="1076"/>
          <ac:spMkLst>
            <pc:docMk/>
            <pc:sldMk cId="2286602317" sldId="272"/>
            <ac:spMk id="20" creationId="{4E130571-0867-738A-8971-B81DC50C006B}"/>
          </ac:spMkLst>
        </pc:spChg>
        <pc:spChg chg="mod">
          <ac:chgData name="Phan, A. (Anh Vu)" userId="066841f4-3c04-4cc3-967b-ba2b112d8940" providerId="ADAL" clId="{08FDAD5A-43F5-4195-9E04-7E5A4208AF57}" dt="2023-09-27T16:26:21.675" v="1228" actId="1076"/>
          <ac:spMkLst>
            <pc:docMk/>
            <pc:sldMk cId="2286602317" sldId="272"/>
            <ac:spMk id="24" creationId="{0C549F8A-E638-67AC-41DF-690FE6B110B2}"/>
          </ac:spMkLst>
        </pc:spChg>
        <pc:spChg chg="mod">
          <ac:chgData name="Phan, A. (Anh Vu)" userId="066841f4-3c04-4cc3-967b-ba2b112d8940" providerId="ADAL" clId="{08FDAD5A-43F5-4195-9E04-7E5A4208AF57}" dt="2023-09-27T16:30:01.197" v="1279" actId="403"/>
          <ac:spMkLst>
            <pc:docMk/>
            <pc:sldMk cId="2286602317" sldId="272"/>
            <ac:spMk id="32" creationId="{06A1389F-A262-943A-486F-DB9687428305}"/>
          </ac:spMkLst>
        </pc:spChg>
        <pc:cxnChg chg="mod">
          <ac:chgData name="Phan, A. (Anh Vu)" userId="066841f4-3c04-4cc3-967b-ba2b112d8940" providerId="ADAL" clId="{08FDAD5A-43F5-4195-9E04-7E5A4208AF57}" dt="2023-09-27T16:30:08.874" v="1281" actId="1076"/>
          <ac:cxnSpMkLst>
            <pc:docMk/>
            <pc:sldMk cId="2286602317" sldId="272"/>
            <ac:cxnSpMk id="13" creationId="{0429BA90-2DAE-98D1-BA1A-F4EBB18A2328}"/>
          </ac:cxnSpMkLst>
        </pc:cxnChg>
        <pc:cxnChg chg="mod">
          <ac:chgData name="Phan, A. (Anh Vu)" userId="066841f4-3c04-4cc3-967b-ba2b112d8940" providerId="ADAL" clId="{08FDAD5A-43F5-4195-9E04-7E5A4208AF57}" dt="2023-09-27T16:25:58.963" v="1221" actId="1076"/>
          <ac:cxnSpMkLst>
            <pc:docMk/>
            <pc:sldMk cId="2286602317" sldId="272"/>
            <ac:cxnSpMk id="23" creationId="{D068F5EB-A894-A764-304A-B7D914E87442}"/>
          </ac:cxnSpMkLst>
        </pc:cxnChg>
        <pc:cxnChg chg="mod">
          <ac:chgData name="Phan, A. (Anh Vu)" userId="066841f4-3c04-4cc3-967b-ba2b112d8940" providerId="ADAL" clId="{08FDAD5A-43F5-4195-9E04-7E5A4208AF57}" dt="2023-09-27T16:27:46.019" v="1251" actId="14100"/>
          <ac:cxnSpMkLst>
            <pc:docMk/>
            <pc:sldMk cId="2286602317" sldId="272"/>
            <ac:cxnSpMk id="26" creationId="{EC4B61D3-C05E-FFCF-69CB-0D3CCF2333E6}"/>
          </ac:cxnSpMkLst>
        </pc:cxnChg>
        <pc:cxnChg chg="mod">
          <ac:chgData name="Phan, A. (Anh Vu)" userId="066841f4-3c04-4cc3-967b-ba2b112d8940" providerId="ADAL" clId="{08FDAD5A-43F5-4195-9E04-7E5A4208AF57}" dt="2023-09-27T16:27:59.898" v="1255" actId="1076"/>
          <ac:cxnSpMkLst>
            <pc:docMk/>
            <pc:sldMk cId="2286602317" sldId="272"/>
            <ac:cxnSpMk id="31" creationId="{8D4BF9F9-E4B6-9070-8E64-E5D1910ABA1F}"/>
          </ac:cxnSpMkLst>
        </pc:cxnChg>
      </pc:sldChg>
      <pc:sldChg chg="modSp del mod">
        <pc:chgData name="Phan, A. (Anh Vu)" userId="066841f4-3c04-4cc3-967b-ba2b112d8940" providerId="ADAL" clId="{08FDAD5A-43F5-4195-9E04-7E5A4208AF57}" dt="2023-09-27T16:35:53.347" v="1352" actId="47"/>
        <pc:sldMkLst>
          <pc:docMk/>
          <pc:sldMk cId="589343778" sldId="274"/>
        </pc:sldMkLst>
        <pc:spChg chg="mod">
          <ac:chgData name="Phan, A. (Anh Vu)" userId="066841f4-3c04-4cc3-967b-ba2b112d8940" providerId="ADAL" clId="{08FDAD5A-43F5-4195-9E04-7E5A4208AF57}" dt="2023-09-27T14:04:06.609" v="84" actId="20577"/>
          <ac:spMkLst>
            <pc:docMk/>
            <pc:sldMk cId="589343778" sldId="274"/>
            <ac:spMk id="6" creationId="{1E2E1999-DA87-0BAA-7D99-D9B55D2B0C9A}"/>
          </ac:spMkLst>
        </pc:spChg>
        <pc:spChg chg="mod">
          <ac:chgData name="Phan, A. (Anh Vu)" userId="066841f4-3c04-4cc3-967b-ba2b112d8940" providerId="ADAL" clId="{08FDAD5A-43F5-4195-9E04-7E5A4208AF57}" dt="2023-09-27T16:27:22.405" v="1239" actId="108"/>
          <ac:spMkLst>
            <pc:docMk/>
            <pc:sldMk cId="589343778" sldId="274"/>
            <ac:spMk id="10" creationId="{E040E8B5-8885-46C8-D909-C1695A53A07A}"/>
          </ac:spMkLst>
        </pc:spChg>
      </pc:sldChg>
      <pc:sldChg chg="modSp mod">
        <pc:chgData name="Phan, A. (Anh Vu)" userId="066841f4-3c04-4cc3-967b-ba2b112d8940" providerId="ADAL" clId="{08FDAD5A-43F5-4195-9E04-7E5A4208AF57}" dt="2023-09-27T16:38:01.119" v="1377" actId="404"/>
        <pc:sldMkLst>
          <pc:docMk/>
          <pc:sldMk cId="3217026643" sldId="275"/>
        </pc:sldMkLst>
        <pc:spChg chg="mod">
          <ac:chgData name="Phan, A. (Anh Vu)" userId="066841f4-3c04-4cc3-967b-ba2b112d8940" providerId="ADAL" clId="{08FDAD5A-43F5-4195-9E04-7E5A4208AF57}" dt="2023-09-27T16:38:01.119" v="1377" actId="404"/>
          <ac:spMkLst>
            <pc:docMk/>
            <pc:sldMk cId="3217026643" sldId="275"/>
            <ac:spMk id="11" creationId="{A684AC07-C276-4A75-BFC9-F370FF005793}"/>
          </ac:spMkLst>
        </pc:spChg>
      </pc:sldChg>
      <pc:sldChg chg="modSp mod">
        <pc:chgData name="Phan, A. (Anh Vu)" userId="066841f4-3c04-4cc3-967b-ba2b112d8940" providerId="ADAL" clId="{08FDAD5A-43F5-4195-9E04-7E5A4208AF57}" dt="2023-09-29T09:58:04.419" v="4775" actId="1037"/>
        <pc:sldMkLst>
          <pc:docMk/>
          <pc:sldMk cId="3574802861" sldId="276"/>
        </pc:sldMkLst>
        <pc:spChg chg="mod">
          <ac:chgData name="Phan, A. (Anh Vu)" userId="066841f4-3c04-4cc3-967b-ba2b112d8940" providerId="ADAL" clId="{08FDAD5A-43F5-4195-9E04-7E5A4208AF57}" dt="2023-09-27T16:38:07.911" v="1378" actId="404"/>
          <ac:spMkLst>
            <pc:docMk/>
            <pc:sldMk cId="3574802861" sldId="276"/>
            <ac:spMk id="11" creationId="{A684AC07-C276-4A75-BFC9-F370FF005793}"/>
          </ac:spMkLst>
        </pc:spChg>
        <pc:spChg chg="mod">
          <ac:chgData name="Phan, A. (Anh Vu)" userId="066841f4-3c04-4cc3-967b-ba2b112d8940" providerId="ADAL" clId="{08FDAD5A-43F5-4195-9E04-7E5A4208AF57}" dt="2023-09-27T16:38:54.981" v="1399" actId="14100"/>
          <ac:spMkLst>
            <pc:docMk/>
            <pc:sldMk cId="3574802861" sldId="276"/>
            <ac:spMk id="13" creationId="{63D0BD5E-5850-FEAA-D11F-0023F79D9D35}"/>
          </ac:spMkLst>
        </pc:spChg>
        <pc:spChg chg="mod">
          <ac:chgData name="Phan, A. (Anh Vu)" userId="066841f4-3c04-4cc3-967b-ba2b112d8940" providerId="ADAL" clId="{08FDAD5A-43F5-4195-9E04-7E5A4208AF57}" dt="2023-09-27T16:41:14.064" v="1421" actId="1035"/>
          <ac:spMkLst>
            <pc:docMk/>
            <pc:sldMk cId="3574802861" sldId="276"/>
            <ac:spMk id="14" creationId="{917EF59B-87DA-FE8D-47C1-4275E602162D}"/>
          </ac:spMkLst>
        </pc:spChg>
        <pc:spChg chg="mod">
          <ac:chgData name="Phan, A. (Anh Vu)" userId="066841f4-3c04-4cc3-967b-ba2b112d8940" providerId="ADAL" clId="{08FDAD5A-43F5-4195-9E04-7E5A4208AF57}" dt="2023-09-29T09:58:04.419" v="4775" actId="1037"/>
          <ac:spMkLst>
            <pc:docMk/>
            <pc:sldMk cId="3574802861" sldId="276"/>
            <ac:spMk id="17" creationId="{5839315C-7D52-9890-4378-01A5E0F88980}"/>
          </ac:spMkLst>
        </pc:spChg>
        <pc:spChg chg="mod">
          <ac:chgData name="Phan, A. (Anh Vu)" userId="066841f4-3c04-4cc3-967b-ba2b112d8940" providerId="ADAL" clId="{08FDAD5A-43F5-4195-9E04-7E5A4208AF57}" dt="2023-09-27T16:38:18.771" v="1382" actId="1076"/>
          <ac:spMkLst>
            <pc:docMk/>
            <pc:sldMk cId="3574802861" sldId="276"/>
            <ac:spMk id="18" creationId="{90F47D23-7928-93B2-0A2A-EC6FAF0717AA}"/>
          </ac:spMkLst>
        </pc:spChg>
        <pc:spChg chg="mod">
          <ac:chgData name="Phan, A. (Anh Vu)" userId="066841f4-3c04-4cc3-967b-ba2b112d8940" providerId="ADAL" clId="{08FDAD5A-43F5-4195-9E04-7E5A4208AF57}" dt="2023-09-29T09:57:59.758" v="4772" actId="14100"/>
          <ac:spMkLst>
            <pc:docMk/>
            <pc:sldMk cId="3574802861" sldId="276"/>
            <ac:spMk id="19" creationId="{5D3B22C0-D68B-A744-CFE6-03F06E2AFCEE}"/>
          </ac:spMkLst>
        </pc:spChg>
        <pc:spChg chg="mod">
          <ac:chgData name="Phan, A. (Anh Vu)" userId="066841f4-3c04-4cc3-967b-ba2b112d8940" providerId="ADAL" clId="{08FDAD5A-43F5-4195-9E04-7E5A4208AF57}" dt="2023-09-27T16:38:54.981" v="1399" actId="14100"/>
          <ac:spMkLst>
            <pc:docMk/>
            <pc:sldMk cId="3574802861" sldId="276"/>
            <ac:spMk id="28" creationId="{93BE3B62-1DE3-BFF5-BCE8-40A615FAD6B7}"/>
          </ac:spMkLst>
        </pc:spChg>
        <pc:spChg chg="mod">
          <ac:chgData name="Phan, A. (Anh Vu)" userId="066841f4-3c04-4cc3-967b-ba2b112d8940" providerId="ADAL" clId="{08FDAD5A-43F5-4195-9E04-7E5A4208AF57}" dt="2023-09-29T09:58:04.419" v="4775" actId="1037"/>
          <ac:spMkLst>
            <pc:docMk/>
            <pc:sldMk cId="3574802861" sldId="276"/>
            <ac:spMk id="29" creationId="{24A7E4CC-A4A1-F737-0708-C4526A80639F}"/>
          </ac:spMkLst>
        </pc:spChg>
        <pc:picChg chg="mod">
          <ac:chgData name="Phan, A. (Anh Vu)" userId="066841f4-3c04-4cc3-967b-ba2b112d8940" providerId="ADAL" clId="{08FDAD5A-43F5-4195-9E04-7E5A4208AF57}" dt="2023-09-29T09:58:04.419" v="4775" actId="1037"/>
          <ac:picMkLst>
            <pc:docMk/>
            <pc:sldMk cId="3574802861" sldId="276"/>
            <ac:picMk id="3" creationId="{B1035B6D-CE0C-3D4A-F623-9CBAE7E9A87E}"/>
          </ac:picMkLst>
        </pc:picChg>
        <pc:picChg chg="mod">
          <ac:chgData name="Phan, A. (Anh Vu)" userId="066841f4-3c04-4cc3-967b-ba2b112d8940" providerId="ADAL" clId="{08FDAD5A-43F5-4195-9E04-7E5A4208AF57}" dt="2023-09-29T09:58:04.419" v="4775" actId="1037"/>
          <ac:picMkLst>
            <pc:docMk/>
            <pc:sldMk cId="3574802861" sldId="276"/>
            <ac:picMk id="6" creationId="{6E850BDC-EBFF-7437-0180-5B3577D2DC17}"/>
          </ac:picMkLst>
        </pc:picChg>
        <pc:picChg chg="mod">
          <ac:chgData name="Phan, A. (Anh Vu)" userId="066841f4-3c04-4cc3-967b-ba2b112d8940" providerId="ADAL" clId="{08FDAD5A-43F5-4195-9E04-7E5A4208AF57}" dt="2023-09-29T09:58:04.419" v="4775" actId="1037"/>
          <ac:picMkLst>
            <pc:docMk/>
            <pc:sldMk cId="3574802861" sldId="276"/>
            <ac:picMk id="27" creationId="{18B33C68-D0C4-E5AC-D5CB-FE0AB5898B61}"/>
          </ac:picMkLst>
        </pc:picChg>
        <pc:cxnChg chg="mod">
          <ac:chgData name="Phan, A. (Anh Vu)" userId="066841f4-3c04-4cc3-967b-ba2b112d8940" providerId="ADAL" clId="{08FDAD5A-43F5-4195-9E04-7E5A4208AF57}" dt="2023-09-27T16:38:36.578" v="1391" actId="1076"/>
          <ac:cxnSpMkLst>
            <pc:docMk/>
            <pc:sldMk cId="3574802861" sldId="276"/>
            <ac:cxnSpMk id="9" creationId="{4E04E1BB-2239-9E74-9DB2-7755B3FB7CC5}"/>
          </ac:cxnSpMkLst>
        </pc:cxnChg>
      </pc:sldChg>
      <pc:sldChg chg="modSp del mod">
        <pc:chgData name="Phan, A. (Anh Vu)" userId="066841f4-3c04-4cc3-967b-ba2b112d8940" providerId="ADAL" clId="{08FDAD5A-43F5-4195-9E04-7E5A4208AF57}" dt="2023-09-29T09:55:38.701" v="4746" actId="47"/>
        <pc:sldMkLst>
          <pc:docMk/>
          <pc:sldMk cId="1711764682" sldId="277"/>
        </pc:sldMkLst>
        <pc:spChg chg="mod">
          <ac:chgData name="Phan, A. (Anh Vu)" userId="066841f4-3c04-4cc3-967b-ba2b112d8940" providerId="ADAL" clId="{08FDAD5A-43F5-4195-9E04-7E5A4208AF57}" dt="2023-09-27T16:36:00.516" v="1353" actId="108"/>
          <ac:spMkLst>
            <pc:docMk/>
            <pc:sldMk cId="1711764682" sldId="277"/>
            <ac:spMk id="33" creationId="{A7DFA98B-6C84-380F-0CA4-6151D8F4F5D6}"/>
          </ac:spMkLst>
        </pc:spChg>
        <pc:spChg chg="mod">
          <ac:chgData name="Phan, A. (Anh Vu)" userId="066841f4-3c04-4cc3-967b-ba2b112d8940" providerId="ADAL" clId="{08FDAD5A-43F5-4195-9E04-7E5A4208AF57}" dt="2023-09-29T09:41:32.419" v="4563" actId="20577"/>
          <ac:spMkLst>
            <pc:docMk/>
            <pc:sldMk cId="1711764682" sldId="277"/>
            <ac:spMk id="34" creationId="{2D433AC9-159E-B725-0ADA-6270EBA48AEC}"/>
          </ac:spMkLst>
        </pc:spChg>
        <pc:spChg chg="mod">
          <ac:chgData name="Phan, A. (Anh Vu)" userId="066841f4-3c04-4cc3-967b-ba2b112d8940" providerId="ADAL" clId="{08FDAD5A-43F5-4195-9E04-7E5A4208AF57}" dt="2023-09-28T09:53:12.216" v="1637" actId="1076"/>
          <ac:spMkLst>
            <pc:docMk/>
            <pc:sldMk cId="1711764682" sldId="277"/>
            <ac:spMk id="36" creationId="{52B7E6A2-23B8-8915-B92F-0E36796C8902}"/>
          </ac:spMkLst>
        </pc:spChg>
        <pc:spChg chg="mod">
          <ac:chgData name="Phan, A. (Anh Vu)" userId="066841f4-3c04-4cc3-967b-ba2b112d8940" providerId="ADAL" clId="{08FDAD5A-43F5-4195-9E04-7E5A4208AF57}" dt="2023-09-28T09:53:12.216" v="1637" actId="1076"/>
          <ac:spMkLst>
            <pc:docMk/>
            <pc:sldMk cId="1711764682" sldId="277"/>
            <ac:spMk id="37" creationId="{CB4C83F2-BF55-2580-F70D-99E409E78C63}"/>
          </ac:spMkLst>
        </pc:spChg>
        <pc:spChg chg="mod">
          <ac:chgData name="Phan, A. (Anh Vu)" userId="066841f4-3c04-4cc3-967b-ba2b112d8940" providerId="ADAL" clId="{08FDAD5A-43F5-4195-9E04-7E5A4208AF57}" dt="2023-09-28T09:53:12.216" v="1637" actId="1076"/>
          <ac:spMkLst>
            <pc:docMk/>
            <pc:sldMk cId="1711764682" sldId="277"/>
            <ac:spMk id="40" creationId="{24E0F071-ECA4-0782-C686-35AAEDA7674F}"/>
          </ac:spMkLst>
        </pc:spChg>
        <pc:picChg chg="mod ord">
          <ac:chgData name="Phan, A. (Anh Vu)" userId="066841f4-3c04-4cc3-967b-ba2b112d8940" providerId="ADAL" clId="{08FDAD5A-43F5-4195-9E04-7E5A4208AF57}" dt="2023-09-28T09:53:12.216" v="1637" actId="1076"/>
          <ac:picMkLst>
            <pc:docMk/>
            <pc:sldMk cId="1711764682" sldId="277"/>
            <ac:picMk id="38" creationId="{1A21864D-88CC-06F6-D500-6699DAE5D097}"/>
          </ac:picMkLst>
        </pc:picChg>
        <pc:picChg chg="mod">
          <ac:chgData name="Phan, A. (Anh Vu)" userId="066841f4-3c04-4cc3-967b-ba2b112d8940" providerId="ADAL" clId="{08FDAD5A-43F5-4195-9E04-7E5A4208AF57}" dt="2023-09-28T09:53:12.216" v="1637" actId="1076"/>
          <ac:picMkLst>
            <pc:docMk/>
            <pc:sldMk cId="1711764682" sldId="277"/>
            <ac:picMk id="39" creationId="{949A2B14-F44F-BAA8-7CC1-3042D9937B0C}"/>
          </ac:picMkLst>
        </pc:picChg>
      </pc:sldChg>
      <pc:sldChg chg="addSp delSp modSp mod">
        <pc:chgData name="Phan, A. (Anh Vu)" userId="066841f4-3c04-4cc3-967b-ba2b112d8940" providerId="ADAL" clId="{08FDAD5A-43F5-4195-9E04-7E5A4208AF57}" dt="2023-09-29T11:23:34.155" v="4991" actId="20577"/>
        <pc:sldMkLst>
          <pc:docMk/>
          <pc:sldMk cId="2619112442" sldId="278"/>
        </pc:sldMkLst>
        <pc:spChg chg="add del">
          <ac:chgData name="Phan, A. (Anh Vu)" userId="066841f4-3c04-4cc3-967b-ba2b112d8940" providerId="ADAL" clId="{08FDAD5A-43F5-4195-9E04-7E5A4208AF57}" dt="2023-09-27T16:43:13.244" v="1440" actId="22"/>
          <ac:spMkLst>
            <pc:docMk/>
            <pc:sldMk cId="2619112442" sldId="278"/>
            <ac:spMk id="3" creationId="{7E3EC4DD-AB3C-BBD9-D98B-75AEFB5AC945}"/>
          </ac:spMkLst>
        </pc:spChg>
        <pc:spChg chg="mod">
          <ac:chgData name="Phan, A. (Anh Vu)" userId="066841f4-3c04-4cc3-967b-ba2b112d8940" providerId="ADAL" clId="{08FDAD5A-43F5-4195-9E04-7E5A4208AF57}" dt="2023-09-29T09:59:21.748" v="4827" actId="404"/>
          <ac:spMkLst>
            <pc:docMk/>
            <pc:sldMk cId="2619112442" sldId="278"/>
            <ac:spMk id="6" creationId="{9DD81398-B5F9-EEE2-AB5A-A30715472789}"/>
          </ac:spMkLst>
        </pc:spChg>
        <pc:spChg chg="mod topLvl">
          <ac:chgData name="Phan, A. (Anh Vu)" userId="066841f4-3c04-4cc3-967b-ba2b112d8940" providerId="ADAL" clId="{08FDAD5A-43F5-4195-9E04-7E5A4208AF57}" dt="2023-09-27T16:43:15.045" v="1441" actId="164"/>
          <ac:spMkLst>
            <pc:docMk/>
            <pc:sldMk cId="2619112442" sldId="278"/>
            <ac:spMk id="7" creationId="{46F5CF0E-FBF5-8D37-9DCC-B427DD4BED36}"/>
          </ac:spMkLst>
        </pc:spChg>
        <pc:spChg chg="mod topLvl">
          <ac:chgData name="Phan, A. (Anh Vu)" userId="066841f4-3c04-4cc3-967b-ba2b112d8940" providerId="ADAL" clId="{08FDAD5A-43F5-4195-9E04-7E5A4208AF57}" dt="2023-09-27T16:43:15.045" v="1441" actId="164"/>
          <ac:spMkLst>
            <pc:docMk/>
            <pc:sldMk cId="2619112442" sldId="278"/>
            <ac:spMk id="8" creationId="{96C89DC9-EF0D-DC55-1351-D0C6061AFD51}"/>
          </ac:spMkLst>
        </pc:spChg>
        <pc:spChg chg="mod topLvl">
          <ac:chgData name="Phan, A. (Anh Vu)" userId="066841f4-3c04-4cc3-967b-ba2b112d8940" providerId="ADAL" clId="{08FDAD5A-43F5-4195-9E04-7E5A4208AF57}" dt="2023-09-27T16:43:15.045" v="1441" actId="164"/>
          <ac:spMkLst>
            <pc:docMk/>
            <pc:sldMk cId="2619112442" sldId="278"/>
            <ac:spMk id="9" creationId="{0B921F41-B3B1-1F80-4C4F-90DC855213EB}"/>
          </ac:spMkLst>
        </pc:spChg>
        <pc:spChg chg="mod">
          <ac:chgData name="Phan, A. (Anh Vu)" userId="066841f4-3c04-4cc3-967b-ba2b112d8940" providerId="ADAL" clId="{08FDAD5A-43F5-4195-9E04-7E5A4208AF57}" dt="2023-09-27T16:46:19.867" v="1492" actId="108"/>
          <ac:spMkLst>
            <pc:docMk/>
            <pc:sldMk cId="2619112442" sldId="278"/>
            <ac:spMk id="10" creationId="{E040E8B5-8885-46C8-D909-C1695A53A07A}"/>
          </ac:spMkLst>
        </pc:spChg>
        <pc:spChg chg="mod topLvl">
          <ac:chgData name="Phan, A. (Anh Vu)" userId="066841f4-3c04-4cc3-967b-ba2b112d8940" providerId="ADAL" clId="{08FDAD5A-43F5-4195-9E04-7E5A4208AF57}" dt="2023-09-27T16:43:15.045" v="1441" actId="164"/>
          <ac:spMkLst>
            <pc:docMk/>
            <pc:sldMk cId="2619112442" sldId="278"/>
            <ac:spMk id="11" creationId="{A3C221CE-3044-B193-5FD3-119B3D8FBC43}"/>
          </ac:spMkLst>
        </pc:spChg>
        <pc:spChg chg="mod">
          <ac:chgData name="Phan, A. (Anh Vu)" userId="066841f4-3c04-4cc3-967b-ba2b112d8940" providerId="ADAL" clId="{08FDAD5A-43F5-4195-9E04-7E5A4208AF57}" dt="2023-09-29T09:59:09.436" v="4824" actId="1076"/>
          <ac:spMkLst>
            <pc:docMk/>
            <pc:sldMk cId="2619112442" sldId="278"/>
            <ac:spMk id="12" creationId="{B8F44905-67AF-D476-4318-C920376F30A1}"/>
          </ac:spMkLst>
        </pc:spChg>
        <pc:spChg chg="mod">
          <ac:chgData name="Phan, A. (Anh Vu)" userId="066841f4-3c04-4cc3-967b-ba2b112d8940" providerId="ADAL" clId="{08FDAD5A-43F5-4195-9E04-7E5A4208AF57}" dt="2023-09-27T16:41:24.670" v="1424" actId="403"/>
          <ac:spMkLst>
            <pc:docMk/>
            <pc:sldMk cId="2619112442" sldId="278"/>
            <ac:spMk id="14" creationId="{35C89728-B8EB-D1D0-BEE9-33B81496AD32}"/>
          </ac:spMkLst>
        </pc:spChg>
        <pc:spChg chg="mod">
          <ac:chgData name="Phan, A. (Anh Vu)" userId="066841f4-3c04-4cc3-967b-ba2b112d8940" providerId="ADAL" clId="{08FDAD5A-43F5-4195-9E04-7E5A4208AF57}" dt="2023-09-27T16:43:54.747" v="1454" actId="1076"/>
          <ac:spMkLst>
            <pc:docMk/>
            <pc:sldMk cId="2619112442" sldId="278"/>
            <ac:spMk id="15" creationId="{CCC1752C-E771-4C6D-D2EF-AA2A4B21053B}"/>
          </ac:spMkLst>
        </pc:spChg>
        <pc:spChg chg="add mod">
          <ac:chgData name="Phan, A. (Anh Vu)" userId="066841f4-3c04-4cc3-967b-ba2b112d8940" providerId="ADAL" clId="{08FDAD5A-43F5-4195-9E04-7E5A4208AF57}" dt="2023-09-27T16:43:43.103" v="1450" actId="164"/>
          <ac:spMkLst>
            <pc:docMk/>
            <pc:sldMk cId="2619112442" sldId="278"/>
            <ac:spMk id="17" creationId="{30D6CC7D-1DD1-7E21-F37A-D2422FAD5AE6}"/>
          </ac:spMkLst>
        </pc:spChg>
        <pc:spChg chg="mod">
          <ac:chgData name="Phan, A. (Anh Vu)" userId="066841f4-3c04-4cc3-967b-ba2b112d8940" providerId="ADAL" clId="{08FDAD5A-43F5-4195-9E04-7E5A4208AF57}" dt="2023-09-27T16:43:58.874" v="1455" actId="1076"/>
          <ac:spMkLst>
            <pc:docMk/>
            <pc:sldMk cId="2619112442" sldId="278"/>
            <ac:spMk id="18" creationId="{EA187FEB-45D5-73D3-3DC6-30A65536C55C}"/>
          </ac:spMkLst>
        </pc:spChg>
        <pc:spChg chg="mod">
          <ac:chgData name="Phan, A. (Anh Vu)" userId="066841f4-3c04-4cc3-967b-ba2b112d8940" providerId="ADAL" clId="{08FDAD5A-43F5-4195-9E04-7E5A4208AF57}" dt="2023-09-27T16:44:44.682" v="1468" actId="1076"/>
          <ac:spMkLst>
            <pc:docMk/>
            <pc:sldMk cId="2619112442" sldId="278"/>
            <ac:spMk id="19" creationId="{0DD804CD-50B2-A713-4F96-7E901E12E506}"/>
          </ac:spMkLst>
        </pc:spChg>
        <pc:spChg chg="mod">
          <ac:chgData name="Phan, A. (Anh Vu)" userId="066841f4-3c04-4cc3-967b-ba2b112d8940" providerId="ADAL" clId="{08FDAD5A-43F5-4195-9E04-7E5A4208AF57}" dt="2023-09-27T16:43:35.947" v="1447" actId="1076"/>
          <ac:spMkLst>
            <pc:docMk/>
            <pc:sldMk cId="2619112442" sldId="278"/>
            <ac:spMk id="26" creationId="{32659273-3ED6-CBC3-1290-A118CB10B0D2}"/>
          </ac:spMkLst>
        </pc:spChg>
        <pc:spChg chg="mod">
          <ac:chgData name="Phan, A. (Anh Vu)" userId="066841f4-3c04-4cc3-967b-ba2b112d8940" providerId="ADAL" clId="{08FDAD5A-43F5-4195-9E04-7E5A4208AF57}" dt="2023-09-27T16:43:41.011" v="1449" actId="14100"/>
          <ac:spMkLst>
            <pc:docMk/>
            <pc:sldMk cId="2619112442" sldId="278"/>
            <ac:spMk id="27" creationId="{739EA1EB-7626-6E23-7F72-00072161E6EF}"/>
          </ac:spMkLst>
        </pc:spChg>
        <pc:spChg chg="mod">
          <ac:chgData name="Phan, A. (Anh Vu)" userId="066841f4-3c04-4cc3-967b-ba2b112d8940" providerId="ADAL" clId="{08FDAD5A-43F5-4195-9E04-7E5A4208AF57}" dt="2023-09-27T16:44:35.698" v="1467" actId="1076"/>
          <ac:spMkLst>
            <pc:docMk/>
            <pc:sldMk cId="2619112442" sldId="278"/>
            <ac:spMk id="31" creationId="{4FDABF15-4929-BF97-C54B-368D9ED4FEC7}"/>
          </ac:spMkLst>
        </pc:spChg>
        <pc:spChg chg="mod">
          <ac:chgData name="Phan, A. (Anh Vu)" userId="066841f4-3c04-4cc3-967b-ba2b112d8940" providerId="ADAL" clId="{08FDAD5A-43F5-4195-9E04-7E5A4208AF57}" dt="2023-09-27T16:43:58.874" v="1455" actId="1076"/>
          <ac:spMkLst>
            <pc:docMk/>
            <pc:sldMk cId="2619112442" sldId="278"/>
            <ac:spMk id="32" creationId="{A9654152-ACFC-7280-7543-BB864422E722}"/>
          </ac:spMkLst>
        </pc:spChg>
        <pc:spChg chg="mod">
          <ac:chgData name="Phan, A. (Anh Vu)" userId="066841f4-3c04-4cc3-967b-ba2b112d8940" providerId="ADAL" clId="{08FDAD5A-43F5-4195-9E04-7E5A4208AF57}" dt="2023-09-27T16:44:52.258" v="1469" actId="1076"/>
          <ac:spMkLst>
            <pc:docMk/>
            <pc:sldMk cId="2619112442" sldId="278"/>
            <ac:spMk id="33" creationId="{C4160E06-0109-9E97-3E21-9064B65F3CDB}"/>
          </ac:spMkLst>
        </pc:spChg>
        <pc:spChg chg="mod">
          <ac:chgData name="Phan, A. (Anh Vu)" userId="066841f4-3c04-4cc3-967b-ba2b112d8940" providerId="ADAL" clId="{08FDAD5A-43F5-4195-9E04-7E5A4208AF57}" dt="2023-09-27T16:43:32.691" v="1446" actId="1076"/>
          <ac:spMkLst>
            <pc:docMk/>
            <pc:sldMk cId="2619112442" sldId="278"/>
            <ac:spMk id="36" creationId="{E34D31E2-2F7B-7DD3-65B8-E5A7A407438B}"/>
          </ac:spMkLst>
        </pc:spChg>
        <pc:spChg chg="mod">
          <ac:chgData name="Phan, A. (Anh Vu)" userId="066841f4-3c04-4cc3-967b-ba2b112d8940" providerId="ADAL" clId="{08FDAD5A-43F5-4195-9E04-7E5A4208AF57}" dt="2023-09-27T16:43:21.547" v="1443" actId="1076"/>
          <ac:spMkLst>
            <pc:docMk/>
            <pc:sldMk cId="2619112442" sldId="278"/>
            <ac:spMk id="37" creationId="{E52AA303-6E64-CF2C-0846-D2F6818F19A6}"/>
          </ac:spMkLst>
        </pc:spChg>
        <pc:spChg chg="mod">
          <ac:chgData name="Phan, A. (Anh Vu)" userId="066841f4-3c04-4cc3-967b-ba2b112d8940" providerId="ADAL" clId="{08FDAD5A-43F5-4195-9E04-7E5A4208AF57}" dt="2023-09-29T11:23:34.155" v="4991" actId="20577"/>
          <ac:spMkLst>
            <pc:docMk/>
            <pc:sldMk cId="2619112442" sldId="278"/>
            <ac:spMk id="51" creationId="{9733D499-8722-6F29-8EFE-C5C40C8D03CE}"/>
          </ac:spMkLst>
        </pc:spChg>
        <pc:spChg chg="mod">
          <ac:chgData name="Phan, A. (Anh Vu)" userId="066841f4-3c04-4cc3-967b-ba2b112d8940" providerId="ADAL" clId="{08FDAD5A-43F5-4195-9E04-7E5A4208AF57}" dt="2023-09-27T16:45:10.394" v="1474" actId="1076"/>
          <ac:spMkLst>
            <pc:docMk/>
            <pc:sldMk cId="2619112442" sldId="278"/>
            <ac:spMk id="52" creationId="{0B5C9837-8F55-853C-23CB-51A7E2D362FF}"/>
          </ac:spMkLst>
        </pc:spChg>
        <pc:grpChg chg="add mod">
          <ac:chgData name="Phan, A. (Anh Vu)" userId="066841f4-3c04-4cc3-967b-ba2b112d8940" providerId="ADAL" clId="{08FDAD5A-43F5-4195-9E04-7E5A4208AF57}" dt="2023-09-27T16:43:43.103" v="1450" actId="164"/>
          <ac:grpSpMkLst>
            <pc:docMk/>
            <pc:sldMk cId="2619112442" sldId="278"/>
            <ac:grpSpMk id="4" creationId="{98D2541F-5D57-D963-F06E-9AD7F913A0F6}"/>
          </ac:grpSpMkLst>
        </pc:grpChg>
        <pc:grpChg chg="mod">
          <ac:chgData name="Phan, A. (Anh Vu)" userId="066841f4-3c04-4cc3-967b-ba2b112d8940" providerId="ADAL" clId="{08FDAD5A-43F5-4195-9E04-7E5A4208AF57}" dt="2023-09-27T16:44:30.375" v="1465" actId="1076"/>
          <ac:grpSpMkLst>
            <pc:docMk/>
            <pc:sldMk cId="2619112442" sldId="278"/>
            <ac:grpSpMk id="16" creationId="{2FC3D14A-E611-364E-76F6-5A06B6D92F48}"/>
          </ac:grpSpMkLst>
        </pc:grpChg>
        <pc:grpChg chg="add mod">
          <ac:chgData name="Phan, A. (Anh Vu)" userId="066841f4-3c04-4cc3-967b-ba2b112d8940" providerId="ADAL" clId="{08FDAD5A-43F5-4195-9E04-7E5A4208AF57}" dt="2023-09-27T16:43:44.770" v="1451" actId="1076"/>
          <ac:grpSpMkLst>
            <pc:docMk/>
            <pc:sldMk cId="2619112442" sldId="278"/>
            <ac:grpSpMk id="20" creationId="{ECC4323D-56CE-5EC9-3D36-90FCE8F4D9AB}"/>
          </ac:grpSpMkLst>
        </pc:grpChg>
        <pc:grpChg chg="del mod">
          <ac:chgData name="Phan, A. (Anh Vu)" userId="066841f4-3c04-4cc3-967b-ba2b112d8940" providerId="ADAL" clId="{08FDAD5A-43F5-4195-9E04-7E5A4208AF57}" dt="2023-09-27T16:42:18.386" v="1432" actId="165"/>
          <ac:grpSpMkLst>
            <pc:docMk/>
            <pc:sldMk cId="2619112442" sldId="278"/>
            <ac:grpSpMk id="23" creationId="{071C1F75-06D2-48E6-73B8-4B1D3619F2E9}"/>
          </ac:grpSpMkLst>
        </pc:grpChg>
        <pc:grpChg chg="mod">
          <ac:chgData name="Phan, A. (Anh Vu)" userId="066841f4-3c04-4cc3-967b-ba2b112d8940" providerId="ADAL" clId="{08FDAD5A-43F5-4195-9E04-7E5A4208AF57}" dt="2023-09-27T16:43:28.251" v="1445" actId="1076"/>
          <ac:grpSpMkLst>
            <pc:docMk/>
            <pc:sldMk cId="2619112442" sldId="278"/>
            <ac:grpSpMk id="38" creationId="{E5B08C47-2503-5EAC-FC53-D2D78495FAD8}"/>
          </ac:grpSpMkLst>
        </pc:grpChg>
        <pc:picChg chg="mod topLvl modCrop">
          <ac:chgData name="Phan, A. (Anh Vu)" userId="066841f4-3c04-4cc3-967b-ba2b112d8940" providerId="ADAL" clId="{08FDAD5A-43F5-4195-9E04-7E5A4208AF57}" dt="2023-09-27T16:43:15.045" v="1441" actId="164"/>
          <ac:picMkLst>
            <pc:docMk/>
            <pc:sldMk cId="2619112442" sldId="278"/>
            <ac:picMk id="5" creationId="{C668F93E-5241-42ED-6B21-2AFE101C92B0}"/>
          </ac:picMkLst>
        </pc:picChg>
        <pc:picChg chg="mod">
          <ac:chgData name="Phan, A. (Anh Vu)" userId="066841f4-3c04-4cc3-967b-ba2b112d8940" providerId="ADAL" clId="{08FDAD5A-43F5-4195-9E04-7E5A4208AF57}" dt="2023-09-27T16:44:08.739" v="1458" actId="14100"/>
          <ac:picMkLst>
            <pc:docMk/>
            <pc:sldMk cId="2619112442" sldId="278"/>
            <ac:picMk id="13" creationId="{26371169-CDFB-0D78-A4B7-37F544A4A432}"/>
          </ac:picMkLst>
        </pc:picChg>
        <pc:picChg chg="mod">
          <ac:chgData name="Phan, A. (Anh Vu)" userId="066841f4-3c04-4cc3-967b-ba2b112d8940" providerId="ADAL" clId="{08FDAD5A-43F5-4195-9E04-7E5A4208AF57}" dt="2023-09-27T16:41:24.670" v="1424" actId="403"/>
          <ac:picMkLst>
            <pc:docMk/>
            <pc:sldMk cId="2619112442" sldId="278"/>
            <ac:picMk id="25" creationId="{FCD20477-B861-EF8D-74CD-DDDFD0D590C3}"/>
          </ac:picMkLst>
        </pc:picChg>
        <pc:picChg chg="mod">
          <ac:chgData name="Phan, A. (Anh Vu)" userId="066841f4-3c04-4cc3-967b-ba2b112d8940" providerId="ADAL" clId="{08FDAD5A-43F5-4195-9E04-7E5A4208AF57}" dt="2023-09-27T16:44:32.666" v="1466" actId="1076"/>
          <ac:picMkLst>
            <pc:docMk/>
            <pc:sldMk cId="2619112442" sldId="278"/>
            <ac:picMk id="35" creationId="{DA40D534-57A2-AFA8-B0E9-5FF507795FE8}"/>
          </ac:picMkLst>
        </pc:picChg>
      </pc:sldChg>
      <pc:sldChg chg="modSp mod">
        <pc:chgData name="Phan, A. (Anh Vu)" userId="066841f4-3c04-4cc3-967b-ba2b112d8940" providerId="ADAL" clId="{08FDAD5A-43F5-4195-9E04-7E5A4208AF57}" dt="2023-09-29T11:25:45.861" v="5069" actId="20577"/>
        <pc:sldMkLst>
          <pc:docMk/>
          <pc:sldMk cId="375616936" sldId="279"/>
        </pc:sldMkLst>
        <pc:spChg chg="mod">
          <ac:chgData name="Phan, A. (Anh Vu)" userId="066841f4-3c04-4cc3-967b-ba2b112d8940" providerId="ADAL" clId="{08FDAD5A-43F5-4195-9E04-7E5A4208AF57}" dt="2023-09-29T11:25:45.861" v="5069" actId="20577"/>
          <ac:spMkLst>
            <pc:docMk/>
            <pc:sldMk cId="375616936" sldId="279"/>
            <ac:spMk id="2" creationId="{6E5473CD-1662-075A-2094-06BA88F5F351}"/>
          </ac:spMkLst>
        </pc:spChg>
        <pc:spChg chg="mod">
          <ac:chgData name="Phan, A. (Anh Vu)" userId="066841f4-3c04-4cc3-967b-ba2b112d8940" providerId="ADAL" clId="{08FDAD5A-43F5-4195-9E04-7E5A4208AF57}" dt="2023-09-27T16:46:31.203" v="1494" actId="108"/>
          <ac:spMkLst>
            <pc:docMk/>
            <pc:sldMk cId="375616936" sldId="279"/>
            <ac:spMk id="10" creationId="{E040E8B5-8885-46C8-D909-C1695A53A07A}"/>
          </ac:spMkLst>
        </pc:spChg>
      </pc:sldChg>
      <pc:sldChg chg="modSp mod">
        <pc:chgData name="Phan, A. (Anh Vu)" userId="066841f4-3c04-4cc3-967b-ba2b112d8940" providerId="ADAL" clId="{08FDAD5A-43F5-4195-9E04-7E5A4208AF57}" dt="2023-10-05T10:27:31.718" v="5632" actId="1076"/>
        <pc:sldMkLst>
          <pc:docMk/>
          <pc:sldMk cId="2537106583" sldId="280"/>
        </pc:sldMkLst>
        <pc:spChg chg="mod">
          <ac:chgData name="Phan, A. (Anh Vu)" userId="066841f4-3c04-4cc3-967b-ba2b112d8940" providerId="ADAL" clId="{08FDAD5A-43F5-4195-9E04-7E5A4208AF57}" dt="2023-09-27T16:46:23.125" v="1493" actId="108"/>
          <ac:spMkLst>
            <pc:docMk/>
            <pc:sldMk cId="2537106583" sldId="280"/>
            <ac:spMk id="10" creationId="{E040E8B5-8885-46C8-D909-C1695A53A07A}"/>
          </ac:spMkLst>
        </pc:spChg>
        <pc:spChg chg="mod">
          <ac:chgData name="Phan, A. (Anh Vu)" userId="066841f4-3c04-4cc3-967b-ba2b112d8940" providerId="ADAL" clId="{08FDAD5A-43F5-4195-9E04-7E5A4208AF57}" dt="2023-10-03T15:31:33.397" v="5629" actId="1076"/>
          <ac:spMkLst>
            <pc:docMk/>
            <pc:sldMk cId="2537106583" sldId="280"/>
            <ac:spMk id="40" creationId="{2B36EFFF-B9FE-DAB0-778A-5C9304E697E5}"/>
          </ac:spMkLst>
        </pc:spChg>
        <pc:spChg chg="mod">
          <ac:chgData name="Phan, A. (Anh Vu)" userId="066841f4-3c04-4cc3-967b-ba2b112d8940" providerId="ADAL" clId="{08FDAD5A-43F5-4195-9E04-7E5A4208AF57}" dt="2023-10-05T10:27:31.718" v="5632" actId="1076"/>
          <ac:spMkLst>
            <pc:docMk/>
            <pc:sldMk cId="2537106583" sldId="280"/>
            <ac:spMk id="41" creationId="{CF6D9073-C115-4850-74E8-E7B2B19F23B7}"/>
          </ac:spMkLst>
        </pc:spChg>
        <pc:spChg chg="mod">
          <ac:chgData name="Phan, A. (Anh Vu)" userId="066841f4-3c04-4cc3-967b-ba2b112d8940" providerId="ADAL" clId="{08FDAD5A-43F5-4195-9E04-7E5A4208AF57}" dt="2023-09-27T16:45:22.513" v="1475" actId="255"/>
          <ac:spMkLst>
            <pc:docMk/>
            <pc:sldMk cId="2537106583" sldId="280"/>
            <ac:spMk id="44" creationId="{D02AB2BA-8D61-C687-D200-30A2F0FEA6C6}"/>
          </ac:spMkLst>
        </pc:spChg>
        <pc:spChg chg="mod">
          <ac:chgData name="Phan, A. (Anh Vu)" userId="066841f4-3c04-4cc3-967b-ba2b112d8940" providerId="ADAL" clId="{08FDAD5A-43F5-4195-9E04-7E5A4208AF57}" dt="2023-09-27T16:45:29.659" v="1478" actId="1076"/>
          <ac:spMkLst>
            <pc:docMk/>
            <pc:sldMk cId="2537106583" sldId="280"/>
            <ac:spMk id="46" creationId="{A7463A07-1B0A-4D04-A9D0-4F4C6EBB838F}"/>
          </ac:spMkLst>
        </pc:spChg>
        <pc:spChg chg="mod">
          <ac:chgData name="Phan, A. (Anh Vu)" userId="066841f4-3c04-4cc3-967b-ba2b112d8940" providerId="ADAL" clId="{08FDAD5A-43F5-4195-9E04-7E5A4208AF57}" dt="2023-09-27T16:45:28.226" v="1477" actId="1076"/>
          <ac:spMkLst>
            <pc:docMk/>
            <pc:sldMk cId="2537106583" sldId="280"/>
            <ac:spMk id="47" creationId="{A512DEB1-091A-DAE3-4890-FBF953C0C5EA}"/>
          </ac:spMkLst>
        </pc:spChg>
        <pc:spChg chg="mod">
          <ac:chgData name="Phan, A. (Anh Vu)" userId="066841f4-3c04-4cc3-967b-ba2b112d8940" providerId="ADAL" clId="{08FDAD5A-43F5-4195-9E04-7E5A4208AF57}" dt="2023-09-27T16:45:35.642" v="1480" actId="1076"/>
          <ac:spMkLst>
            <pc:docMk/>
            <pc:sldMk cId="2537106583" sldId="280"/>
            <ac:spMk id="49" creationId="{A00222EB-60ED-6B57-CE5C-A1BD93743B9A}"/>
          </ac:spMkLst>
        </pc:spChg>
        <pc:spChg chg="mod">
          <ac:chgData name="Phan, A. (Anh Vu)" userId="066841f4-3c04-4cc3-967b-ba2b112d8940" providerId="ADAL" clId="{08FDAD5A-43F5-4195-9E04-7E5A4208AF57}" dt="2023-09-29T13:48:57.269" v="5312" actId="1036"/>
          <ac:spMkLst>
            <pc:docMk/>
            <pc:sldMk cId="2537106583" sldId="280"/>
            <ac:spMk id="51" creationId="{923BB3C8-1C54-5D4F-CEA6-C9C2215D1E61}"/>
          </ac:spMkLst>
        </pc:spChg>
        <pc:spChg chg="mod">
          <ac:chgData name="Phan, A. (Anh Vu)" userId="066841f4-3c04-4cc3-967b-ba2b112d8940" providerId="ADAL" clId="{08FDAD5A-43F5-4195-9E04-7E5A4208AF57}" dt="2023-10-03T15:30:39.123" v="5611" actId="1076"/>
          <ac:spMkLst>
            <pc:docMk/>
            <pc:sldMk cId="2537106583" sldId="280"/>
            <ac:spMk id="54" creationId="{30DAB6F6-8CCA-516C-6647-DEA32C8261F3}"/>
          </ac:spMkLst>
        </pc:spChg>
        <pc:spChg chg="mod">
          <ac:chgData name="Phan, A. (Anh Vu)" userId="066841f4-3c04-4cc3-967b-ba2b112d8940" providerId="ADAL" clId="{08FDAD5A-43F5-4195-9E04-7E5A4208AF57}" dt="2023-10-03T15:30:39.123" v="5611" actId="1076"/>
          <ac:spMkLst>
            <pc:docMk/>
            <pc:sldMk cId="2537106583" sldId="280"/>
            <ac:spMk id="55" creationId="{E4A1736A-99EB-6499-DA21-0D7DB577FC65}"/>
          </ac:spMkLst>
        </pc:spChg>
        <pc:picChg chg="mod">
          <ac:chgData name="Phan, A. (Anh Vu)" userId="066841f4-3c04-4cc3-967b-ba2b112d8940" providerId="ADAL" clId="{08FDAD5A-43F5-4195-9E04-7E5A4208AF57}" dt="2023-10-03T15:30:39.123" v="5611" actId="1076"/>
          <ac:picMkLst>
            <pc:docMk/>
            <pc:sldMk cId="2537106583" sldId="280"/>
            <ac:picMk id="52" creationId="{24D2D573-9461-9391-B26C-3C4E1805D98B}"/>
          </ac:picMkLst>
        </pc:picChg>
        <pc:picChg chg="mod">
          <ac:chgData name="Phan, A. (Anh Vu)" userId="066841f4-3c04-4cc3-967b-ba2b112d8940" providerId="ADAL" clId="{08FDAD5A-43F5-4195-9E04-7E5A4208AF57}" dt="2023-10-03T15:30:39.123" v="5611" actId="1076"/>
          <ac:picMkLst>
            <pc:docMk/>
            <pc:sldMk cId="2537106583" sldId="280"/>
            <ac:picMk id="53" creationId="{FC72AF9B-5200-750B-9391-570AA58B8B50}"/>
          </ac:picMkLst>
        </pc:picChg>
        <pc:cxnChg chg="mod">
          <ac:chgData name="Phan, A. (Anh Vu)" userId="066841f4-3c04-4cc3-967b-ba2b112d8940" providerId="ADAL" clId="{08FDAD5A-43F5-4195-9E04-7E5A4208AF57}" dt="2023-09-27T16:45:55.093" v="1485" actId="1076"/>
          <ac:cxnSpMkLst>
            <pc:docMk/>
            <pc:sldMk cId="2537106583" sldId="280"/>
            <ac:cxnSpMk id="48" creationId="{073F1363-47F3-1DD0-DC55-4221C86C8A44}"/>
          </ac:cxnSpMkLst>
        </pc:cxnChg>
        <pc:cxnChg chg="mod">
          <ac:chgData name="Phan, A. (Anh Vu)" userId="066841f4-3c04-4cc3-967b-ba2b112d8940" providerId="ADAL" clId="{08FDAD5A-43F5-4195-9E04-7E5A4208AF57}" dt="2023-09-29T13:48:57.269" v="5312" actId="1036"/>
          <ac:cxnSpMkLst>
            <pc:docMk/>
            <pc:sldMk cId="2537106583" sldId="280"/>
            <ac:cxnSpMk id="50" creationId="{CCB3BDBA-9910-1376-DFB2-11D26CBFE318}"/>
          </ac:cxnSpMkLst>
        </pc:cxnChg>
      </pc:sldChg>
      <pc:sldChg chg="modSp mod">
        <pc:chgData name="Phan, A. (Anh Vu)" userId="066841f4-3c04-4cc3-967b-ba2b112d8940" providerId="ADAL" clId="{08FDAD5A-43F5-4195-9E04-7E5A4208AF57}" dt="2023-09-29T13:49:49.317" v="5321" actId="14100"/>
        <pc:sldMkLst>
          <pc:docMk/>
          <pc:sldMk cId="1286446253" sldId="281"/>
        </pc:sldMkLst>
        <pc:spChg chg="mod">
          <ac:chgData name="Phan, A. (Anh Vu)" userId="066841f4-3c04-4cc3-967b-ba2b112d8940" providerId="ADAL" clId="{08FDAD5A-43F5-4195-9E04-7E5A4208AF57}" dt="2023-09-29T13:49:49.317" v="5321" actId="14100"/>
          <ac:spMkLst>
            <pc:docMk/>
            <pc:sldMk cId="1286446253" sldId="281"/>
            <ac:spMk id="5" creationId="{AD7E1E67-68D5-B186-AF54-44EEA81DAB13}"/>
          </ac:spMkLst>
        </pc:spChg>
        <pc:spChg chg="mod">
          <ac:chgData name="Phan, A. (Anh Vu)" userId="066841f4-3c04-4cc3-967b-ba2b112d8940" providerId="ADAL" clId="{08FDAD5A-43F5-4195-9E04-7E5A4208AF57}" dt="2023-09-27T16:46:39.859" v="1495" actId="108"/>
          <ac:spMkLst>
            <pc:docMk/>
            <pc:sldMk cId="1286446253" sldId="281"/>
            <ac:spMk id="10" creationId="{E040E8B5-8885-46C8-D909-C1695A53A07A}"/>
          </ac:spMkLst>
        </pc:spChg>
        <pc:spChg chg="mod">
          <ac:chgData name="Phan, A. (Anh Vu)" userId="066841f4-3c04-4cc3-967b-ba2b112d8940" providerId="ADAL" clId="{08FDAD5A-43F5-4195-9E04-7E5A4208AF57}" dt="2023-09-27T16:46:43.397" v="1498" actId="403"/>
          <ac:spMkLst>
            <pc:docMk/>
            <pc:sldMk cId="1286446253" sldId="281"/>
            <ac:spMk id="11" creationId="{A6896DAB-5F04-604E-2720-7236223486D6}"/>
          </ac:spMkLst>
        </pc:spChg>
        <pc:spChg chg="mod">
          <ac:chgData name="Phan, A. (Anh Vu)" userId="066841f4-3c04-4cc3-967b-ba2b112d8940" providerId="ADAL" clId="{08FDAD5A-43F5-4195-9E04-7E5A4208AF57}" dt="2023-09-27T16:46:50.173" v="1502" actId="14100"/>
          <ac:spMkLst>
            <pc:docMk/>
            <pc:sldMk cId="1286446253" sldId="281"/>
            <ac:spMk id="13" creationId="{C1225FBE-08B5-2D69-549E-65D894DB2E08}"/>
          </ac:spMkLst>
        </pc:spChg>
        <pc:spChg chg="mod">
          <ac:chgData name="Phan, A. (Anh Vu)" userId="066841f4-3c04-4cc3-967b-ba2b112d8940" providerId="ADAL" clId="{08FDAD5A-43F5-4195-9E04-7E5A4208AF57}" dt="2023-09-29T13:13:15.387" v="5124" actId="14100"/>
          <ac:spMkLst>
            <pc:docMk/>
            <pc:sldMk cId="1286446253" sldId="281"/>
            <ac:spMk id="19" creationId="{014C8C7F-9310-564F-D912-1226740CBFA1}"/>
          </ac:spMkLst>
        </pc:spChg>
        <pc:spChg chg="mod">
          <ac:chgData name="Phan, A. (Anh Vu)" userId="066841f4-3c04-4cc3-967b-ba2b112d8940" providerId="ADAL" clId="{08FDAD5A-43F5-4195-9E04-7E5A4208AF57}" dt="2023-09-29T13:15:09.969" v="5169" actId="14100"/>
          <ac:spMkLst>
            <pc:docMk/>
            <pc:sldMk cId="1286446253" sldId="281"/>
            <ac:spMk id="20" creationId="{D01DA1BD-6C79-0CA4-B3D2-99445F14320C}"/>
          </ac:spMkLst>
        </pc:spChg>
        <pc:cxnChg chg="mod">
          <ac:chgData name="Phan, A. (Anh Vu)" userId="066841f4-3c04-4cc3-967b-ba2b112d8940" providerId="ADAL" clId="{08FDAD5A-43F5-4195-9E04-7E5A4208AF57}" dt="2023-09-29T13:13:15.387" v="5124" actId="14100"/>
          <ac:cxnSpMkLst>
            <pc:docMk/>
            <pc:sldMk cId="1286446253" sldId="281"/>
            <ac:cxnSpMk id="16" creationId="{A30630D2-BDEF-B18B-4A94-44DC3DFF90CA}"/>
          </ac:cxnSpMkLst>
        </pc:cxnChg>
        <pc:cxnChg chg="mod">
          <ac:chgData name="Phan, A. (Anh Vu)" userId="066841f4-3c04-4cc3-967b-ba2b112d8940" providerId="ADAL" clId="{08FDAD5A-43F5-4195-9E04-7E5A4208AF57}" dt="2023-09-29T13:15:09.969" v="5169" actId="14100"/>
          <ac:cxnSpMkLst>
            <pc:docMk/>
            <pc:sldMk cId="1286446253" sldId="281"/>
            <ac:cxnSpMk id="17" creationId="{053D84F2-786F-B85F-3E1F-F1081158AD10}"/>
          </ac:cxnSpMkLst>
        </pc:cxnChg>
      </pc:sldChg>
      <pc:sldChg chg="modSp mod">
        <pc:chgData name="Phan, A. (Anh Vu)" userId="066841f4-3c04-4cc3-967b-ba2b112d8940" providerId="ADAL" clId="{08FDAD5A-43F5-4195-9E04-7E5A4208AF57}" dt="2023-09-27T16:48:39.310" v="1527" actId="255"/>
        <pc:sldMkLst>
          <pc:docMk/>
          <pc:sldMk cId="948145197" sldId="282"/>
        </pc:sldMkLst>
        <pc:spChg chg="mod">
          <ac:chgData name="Phan, A. (Anh Vu)" userId="066841f4-3c04-4cc3-967b-ba2b112d8940" providerId="ADAL" clId="{08FDAD5A-43F5-4195-9E04-7E5A4208AF57}" dt="2023-09-27T16:48:39.310" v="1527" actId="255"/>
          <ac:spMkLst>
            <pc:docMk/>
            <pc:sldMk cId="948145197" sldId="282"/>
            <ac:spMk id="11" creationId="{A684AC07-C276-4A75-BFC9-F370FF005793}"/>
          </ac:spMkLst>
        </pc:spChg>
      </pc:sldChg>
      <pc:sldChg chg="modSp mod">
        <pc:chgData name="Phan, A. (Anh Vu)" userId="066841f4-3c04-4cc3-967b-ba2b112d8940" providerId="ADAL" clId="{08FDAD5A-43F5-4195-9E04-7E5A4208AF57}" dt="2023-09-29T10:27:51.876" v="4962" actId="20577"/>
        <pc:sldMkLst>
          <pc:docMk/>
          <pc:sldMk cId="1048076031" sldId="285"/>
        </pc:sldMkLst>
        <pc:spChg chg="mod">
          <ac:chgData name="Phan, A. (Anh Vu)" userId="066841f4-3c04-4cc3-967b-ba2b112d8940" providerId="ADAL" clId="{08FDAD5A-43F5-4195-9E04-7E5A4208AF57}" dt="2023-09-29T10:27:51.876" v="4962" actId="20577"/>
          <ac:spMkLst>
            <pc:docMk/>
            <pc:sldMk cId="1048076031" sldId="285"/>
            <ac:spMk id="11" creationId="{A684AC07-C276-4A75-BFC9-F370FF005793}"/>
          </ac:spMkLst>
        </pc:spChg>
      </pc:sldChg>
      <pc:sldChg chg="modSp mod">
        <pc:chgData name="Phan, A. (Anh Vu)" userId="066841f4-3c04-4cc3-967b-ba2b112d8940" providerId="ADAL" clId="{08FDAD5A-43F5-4195-9E04-7E5A4208AF57}" dt="2023-09-28T12:11:15.296" v="2787" actId="108"/>
        <pc:sldMkLst>
          <pc:docMk/>
          <pc:sldMk cId="1648654160" sldId="286"/>
        </pc:sldMkLst>
        <pc:spChg chg="mod">
          <ac:chgData name="Phan, A. (Anh Vu)" userId="066841f4-3c04-4cc3-967b-ba2b112d8940" providerId="ADAL" clId="{08FDAD5A-43F5-4195-9E04-7E5A4208AF57}" dt="2023-09-28T12:11:15.296" v="2787" actId="108"/>
          <ac:spMkLst>
            <pc:docMk/>
            <pc:sldMk cId="1648654160" sldId="286"/>
            <ac:spMk id="2" creationId="{6E5473CD-1662-075A-2094-06BA88F5F351}"/>
          </ac:spMkLst>
        </pc:spChg>
        <pc:spChg chg="mod">
          <ac:chgData name="Phan, A. (Anh Vu)" userId="066841f4-3c04-4cc3-967b-ba2b112d8940" providerId="ADAL" clId="{08FDAD5A-43F5-4195-9E04-7E5A4208AF57}" dt="2023-09-27T16:52:16.514" v="1578" actId="1076"/>
          <ac:spMkLst>
            <pc:docMk/>
            <pc:sldMk cId="1648654160" sldId="286"/>
            <ac:spMk id="3" creationId="{FE15A167-AF10-0145-AD03-D229028D5048}"/>
          </ac:spMkLst>
        </pc:spChg>
        <pc:spChg chg="mod">
          <ac:chgData name="Phan, A. (Anh Vu)" userId="066841f4-3c04-4cc3-967b-ba2b112d8940" providerId="ADAL" clId="{08FDAD5A-43F5-4195-9E04-7E5A4208AF57}" dt="2023-09-27T16:52:27.915" v="1581" actId="1076"/>
          <ac:spMkLst>
            <pc:docMk/>
            <pc:sldMk cId="1648654160" sldId="286"/>
            <ac:spMk id="5" creationId="{30447BA3-6F0B-491C-1B75-F5D028CCA17A}"/>
          </ac:spMkLst>
        </pc:spChg>
        <pc:spChg chg="mod">
          <ac:chgData name="Phan, A. (Anh Vu)" userId="066841f4-3c04-4cc3-967b-ba2b112d8940" providerId="ADAL" clId="{08FDAD5A-43F5-4195-9E04-7E5A4208AF57}" dt="2023-09-27T16:52:06.379" v="1575" actId="255"/>
          <ac:spMkLst>
            <pc:docMk/>
            <pc:sldMk cId="1648654160" sldId="286"/>
            <ac:spMk id="10" creationId="{E040E8B5-8885-46C8-D909-C1695A53A07A}"/>
          </ac:spMkLst>
        </pc:spChg>
        <pc:spChg chg="mod">
          <ac:chgData name="Phan, A. (Anh Vu)" userId="066841f4-3c04-4cc3-967b-ba2b112d8940" providerId="ADAL" clId="{08FDAD5A-43F5-4195-9E04-7E5A4208AF57}" dt="2023-09-27T16:52:27.915" v="1581" actId="1076"/>
          <ac:spMkLst>
            <pc:docMk/>
            <pc:sldMk cId="1648654160" sldId="286"/>
            <ac:spMk id="16" creationId="{4C884548-32B5-9F89-1F37-CFE6E2250552}"/>
          </ac:spMkLst>
        </pc:spChg>
        <pc:cxnChg chg="mod">
          <ac:chgData name="Phan, A. (Anh Vu)" userId="066841f4-3c04-4cc3-967b-ba2b112d8940" providerId="ADAL" clId="{08FDAD5A-43F5-4195-9E04-7E5A4208AF57}" dt="2023-09-27T16:52:27.915" v="1581" actId="1076"/>
          <ac:cxnSpMkLst>
            <pc:docMk/>
            <pc:sldMk cId="1648654160" sldId="286"/>
            <ac:cxnSpMk id="14" creationId="{F54B273E-0A6B-5649-FE56-6B848EC72313}"/>
          </ac:cxnSpMkLst>
        </pc:cxnChg>
        <pc:cxnChg chg="mod">
          <ac:chgData name="Phan, A. (Anh Vu)" userId="066841f4-3c04-4cc3-967b-ba2b112d8940" providerId="ADAL" clId="{08FDAD5A-43F5-4195-9E04-7E5A4208AF57}" dt="2023-09-27T16:52:30.907" v="1582" actId="14100"/>
          <ac:cxnSpMkLst>
            <pc:docMk/>
            <pc:sldMk cId="1648654160" sldId="286"/>
            <ac:cxnSpMk id="17" creationId="{8D932D23-9CFB-8476-CED4-DCB4782B2719}"/>
          </ac:cxnSpMkLst>
        </pc:cxnChg>
      </pc:sldChg>
      <pc:sldChg chg="addSp modSp mod">
        <pc:chgData name="Phan, A. (Anh Vu)" userId="066841f4-3c04-4cc3-967b-ba2b112d8940" providerId="ADAL" clId="{08FDAD5A-43F5-4195-9E04-7E5A4208AF57}" dt="2023-09-29T10:17:42.550" v="4852" actId="1036"/>
        <pc:sldMkLst>
          <pc:docMk/>
          <pc:sldMk cId="1489151650" sldId="287"/>
        </pc:sldMkLst>
        <pc:spChg chg="add mod">
          <ac:chgData name="Phan, A. (Anh Vu)" userId="066841f4-3c04-4cc3-967b-ba2b112d8940" providerId="ADAL" clId="{08FDAD5A-43F5-4195-9E04-7E5A4208AF57}" dt="2023-09-29T10:17:09.378" v="4848" actId="1076"/>
          <ac:spMkLst>
            <pc:docMk/>
            <pc:sldMk cId="1489151650" sldId="287"/>
            <ac:spMk id="2" creationId="{67BB4343-F7A6-A07A-DEB2-A7AFB38CA88B}"/>
          </ac:spMkLst>
        </pc:spChg>
        <pc:spChg chg="mod">
          <ac:chgData name="Phan, A. (Anh Vu)" userId="066841f4-3c04-4cc3-967b-ba2b112d8940" providerId="ADAL" clId="{08FDAD5A-43F5-4195-9E04-7E5A4208AF57}" dt="2023-09-29T10:12:16.231" v="4833" actId="20577"/>
          <ac:spMkLst>
            <pc:docMk/>
            <pc:sldMk cId="1489151650" sldId="287"/>
            <ac:spMk id="10" creationId="{E040E8B5-8885-46C8-D909-C1695A53A07A}"/>
          </ac:spMkLst>
        </pc:spChg>
        <pc:spChg chg="mod">
          <ac:chgData name="Phan, A. (Anh Vu)" userId="066841f4-3c04-4cc3-967b-ba2b112d8940" providerId="ADAL" clId="{08FDAD5A-43F5-4195-9E04-7E5A4208AF57}" dt="2023-09-27T16:48:58.758" v="1531" actId="403"/>
          <ac:spMkLst>
            <pc:docMk/>
            <pc:sldMk cId="1489151650" sldId="287"/>
            <ac:spMk id="14" creationId="{31C3FCF9-8127-CD13-0FBE-79274DD67F5C}"/>
          </ac:spMkLst>
        </pc:spChg>
        <pc:picChg chg="mod">
          <ac:chgData name="Phan, A. (Anh Vu)" userId="066841f4-3c04-4cc3-967b-ba2b112d8940" providerId="ADAL" clId="{08FDAD5A-43F5-4195-9E04-7E5A4208AF57}" dt="2023-09-29T10:17:42.550" v="4852" actId="1036"/>
          <ac:picMkLst>
            <pc:docMk/>
            <pc:sldMk cId="1489151650" sldId="287"/>
            <ac:picMk id="4" creationId="{B8600707-042C-3861-8D3A-79F27A7D3CD3}"/>
          </ac:picMkLst>
        </pc:picChg>
        <pc:picChg chg="mod">
          <ac:chgData name="Phan, A. (Anh Vu)" userId="066841f4-3c04-4cc3-967b-ba2b112d8940" providerId="ADAL" clId="{08FDAD5A-43F5-4195-9E04-7E5A4208AF57}" dt="2023-09-29T10:17:42.550" v="4852" actId="1036"/>
          <ac:picMkLst>
            <pc:docMk/>
            <pc:sldMk cId="1489151650" sldId="287"/>
            <ac:picMk id="6" creationId="{2263B715-C19D-6C69-07BB-E51A684C49B9}"/>
          </ac:picMkLst>
        </pc:picChg>
      </pc:sldChg>
      <pc:sldChg chg="addSp delSp modSp mod">
        <pc:chgData name="Phan, A. (Anh Vu)" userId="066841f4-3c04-4cc3-967b-ba2b112d8940" providerId="ADAL" clId="{08FDAD5A-43F5-4195-9E04-7E5A4208AF57}" dt="2023-10-02T16:49:23.050" v="5513" actId="1036"/>
        <pc:sldMkLst>
          <pc:docMk/>
          <pc:sldMk cId="2719423582" sldId="289"/>
        </pc:sldMkLst>
        <pc:spChg chg="del">
          <ac:chgData name="Phan, A. (Anh Vu)" userId="066841f4-3c04-4cc3-967b-ba2b112d8940" providerId="ADAL" clId="{08FDAD5A-43F5-4195-9E04-7E5A4208AF57}" dt="2023-10-02T16:29:12.349" v="5385" actId="478"/>
          <ac:spMkLst>
            <pc:docMk/>
            <pc:sldMk cId="2719423582" sldId="289"/>
            <ac:spMk id="2" creationId="{D13A5E52-B879-6DD5-99EB-10BFE08F260F}"/>
          </ac:spMkLst>
        </pc:spChg>
        <pc:spChg chg="del">
          <ac:chgData name="Phan, A. (Anh Vu)" userId="066841f4-3c04-4cc3-967b-ba2b112d8940" providerId="ADAL" clId="{08FDAD5A-43F5-4195-9E04-7E5A4208AF57}" dt="2023-10-02T16:29:09.519" v="5384" actId="478"/>
          <ac:spMkLst>
            <pc:docMk/>
            <pc:sldMk cId="2719423582" sldId="289"/>
            <ac:spMk id="3" creationId="{B63AD5D0-8FBB-8780-C3C2-B238846820A4}"/>
          </ac:spMkLst>
        </pc:spChg>
        <pc:spChg chg="add del mod">
          <ac:chgData name="Phan, A. (Anh Vu)" userId="066841f4-3c04-4cc3-967b-ba2b112d8940" providerId="ADAL" clId="{08FDAD5A-43F5-4195-9E04-7E5A4208AF57}" dt="2023-10-02T16:29:25.749" v="5386" actId="931"/>
          <ac:spMkLst>
            <pc:docMk/>
            <pc:sldMk cId="2719423582" sldId="289"/>
            <ac:spMk id="5" creationId="{15E86E60-2F83-2F91-5374-76DA61DE1F8C}"/>
          </ac:spMkLst>
        </pc:spChg>
        <pc:spChg chg="add del mod">
          <ac:chgData name="Phan, A. (Anh Vu)" userId="066841f4-3c04-4cc3-967b-ba2b112d8940" providerId="ADAL" clId="{08FDAD5A-43F5-4195-9E04-7E5A4208AF57}" dt="2023-10-02T16:30:39.850" v="5397" actId="478"/>
          <ac:spMkLst>
            <pc:docMk/>
            <pc:sldMk cId="2719423582" sldId="289"/>
            <ac:spMk id="8" creationId="{6EE51DDF-E57F-E611-0ED3-0FAB2402DC17}"/>
          </ac:spMkLst>
        </pc:spChg>
        <pc:spChg chg="add mod">
          <ac:chgData name="Phan, A. (Anh Vu)" userId="066841f4-3c04-4cc3-967b-ba2b112d8940" providerId="ADAL" clId="{08FDAD5A-43F5-4195-9E04-7E5A4208AF57}" dt="2023-10-02T16:49:23.050" v="5513" actId="1036"/>
          <ac:spMkLst>
            <pc:docMk/>
            <pc:sldMk cId="2719423582" sldId="289"/>
            <ac:spMk id="9" creationId="{56D8BBFB-1C62-83E7-4E1D-7B2E1D1E5DC7}"/>
          </ac:spMkLst>
        </pc:spChg>
        <pc:spChg chg="mod">
          <ac:chgData name="Phan, A. (Anh Vu)" userId="066841f4-3c04-4cc3-967b-ba2b112d8940" providerId="ADAL" clId="{08FDAD5A-43F5-4195-9E04-7E5A4208AF57}" dt="2023-10-02T16:49:19.554" v="5511" actId="108"/>
          <ac:spMkLst>
            <pc:docMk/>
            <pc:sldMk cId="2719423582" sldId="289"/>
            <ac:spMk id="10" creationId="{E040E8B5-8885-46C8-D909-C1695A53A07A}"/>
          </ac:spMkLst>
        </pc:spChg>
        <pc:picChg chg="add mod ord">
          <ac:chgData name="Phan, A. (Anh Vu)" userId="066841f4-3c04-4cc3-967b-ba2b112d8940" providerId="ADAL" clId="{08FDAD5A-43F5-4195-9E04-7E5A4208AF57}" dt="2023-10-02T16:29:48.141" v="5391" actId="167"/>
          <ac:picMkLst>
            <pc:docMk/>
            <pc:sldMk cId="2719423582" sldId="289"/>
            <ac:picMk id="7" creationId="{90A8E127-C6E4-A5AC-CA2C-F2A8797219CC}"/>
          </ac:picMkLst>
        </pc:picChg>
      </pc:sldChg>
      <pc:sldChg chg="addSp delSp modSp mod chgLayout">
        <pc:chgData name="Phan, A. (Anh Vu)" userId="066841f4-3c04-4cc3-967b-ba2b112d8940" providerId="ADAL" clId="{08FDAD5A-43F5-4195-9E04-7E5A4208AF57}" dt="2023-09-29T13:51:48.540" v="5383" actId="1076"/>
        <pc:sldMkLst>
          <pc:docMk/>
          <pc:sldMk cId="469830758" sldId="290"/>
        </pc:sldMkLst>
        <pc:spChg chg="del">
          <ac:chgData name="Phan, A. (Anh Vu)" userId="066841f4-3c04-4cc3-967b-ba2b112d8940" providerId="ADAL" clId="{08FDAD5A-43F5-4195-9E04-7E5A4208AF57}" dt="2023-09-29T13:46:11.249" v="5287" actId="478"/>
          <ac:spMkLst>
            <pc:docMk/>
            <pc:sldMk cId="469830758" sldId="290"/>
            <ac:spMk id="2" creationId="{8E94FC6F-87AA-57D3-40A8-6A31C202941F}"/>
          </ac:spMkLst>
        </pc:spChg>
        <pc:spChg chg="add del mod">
          <ac:chgData name="Phan, A. (Anh Vu)" userId="066841f4-3c04-4cc3-967b-ba2b112d8940" providerId="ADAL" clId="{08FDAD5A-43F5-4195-9E04-7E5A4208AF57}" dt="2023-09-29T13:47:38.300" v="5300" actId="478"/>
          <ac:spMkLst>
            <pc:docMk/>
            <pc:sldMk cId="469830758" sldId="290"/>
            <ac:spMk id="7" creationId="{C990B2CF-98C3-47F5-93EC-B68984DDA52F}"/>
          </ac:spMkLst>
        </pc:spChg>
        <pc:spChg chg="mod ord">
          <ac:chgData name="Phan, A. (Anh Vu)" userId="066841f4-3c04-4cc3-967b-ba2b112d8940" providerId="ADAL" clId="{08FDAD5A-43F5-4195-9E04-7E5A4208AF57}" dt="2023-09-29T13:51:17.212" v="5335" actId="700"/>
          <ac:spMkLst>
            <pc:docMk/>
            <pc:sldMk cId="469830758" sldId="290"/>
            <ac:spMk id="10" creationId="{E040E8B5-8885-46C8-D909-C1695A53A07A}"/>
          </ac:spMkLst>
        </pc:spChg>
        <pc:spChg chg="add del mod">
          <ac:chgData name="Phan, A. (Anh Vu)" userId="066841f4-3c04-4cc3-967b-ba2b112d8940" providerId="ADAL" clId="{08FDAD5A-43F5-4195-9E04-7E5A4208AF57}" dt="2023-09-29T13:48:20.860" v="5308" actId="478"/>
          <ac:spMkLst>
            <pc:docMk/>
            <pc:sldMk cId="469830758" sldId="290"/>
            <ac:spMk id="11" creationId="{B10823E8-76B0-F18A-A847-8B44C19E34FE}"/>
          </ac:spMkLst>
        </pc:spChg>
        <pc:spChg chg="mod ord">
          <ac:chgData name="Phan, A. (Anh Vu)" userId="066841f4-3c04-4cc3-967b-ba2b112d8940" providerId="ADAL" clId="{08FDAD5A-43F5-4195-9E04-7E5A4208AF57}" dt="2023-09-29T13:51:17.212" v="5335" actId="700"/>
          <ac:spMkLst>
            <pc:docMk/>
            <pc:sldMk cId="469830758" sldId="290"/>
            <ac:spMk id="12" creationId="{B8F44905-67AF-D476-4318-C920376F30A1}"/>
          </ac:spMkLst>
        </pc:spChg>
        <pc:spChg chg="add del mod">
          <ac:chgData name="Phan, A. (Anh Vu)" userId="066841f4-3c04-4cc3-967b-ba2b112d8940" providerId="ADAL" clId="{08FDAD5A-43F5-4195-9E04-7E5A4208AF57}" dt="2023-09-29T13:48:20.860" v="5308" actId="478"/>
          <ac:spMkLst>
            <pc:docMk/>
            <pc:sldMk cId="469830758" sldId="290"/>
            <ac:spMk id="13" creationId="{5976F2F1-BC97-DA0D-3B95-06E433B65A96}"/>
          </ac:spMkLst>
        </pc:spChg>
        <pc:spChg chg="add mod ord">
          <ac:chgData name="Phan, A. (Anh Vu)" userId="066841f4-3c04-4cc3-967b-ba2b112d8940" providerId="ADAL" clId="{08FDAD5A-43F5-4195-9E04-7E5A4208AF57}" dt="2023-09-29T13:51:46.339" v="5382" actId="14100"/>
          <ac:spMkLst>
            <pc:docMk/>
            <pc:sldMk cId="469830758" sldId="290"/>
            <ac:spMk id="14" creationId="{D89327CD-E2E8-CFD8-F5A7-83759AC3DD9F}"/>
          </ac:spMkLst>
        </pc:spChg>
        <pc:spChg chg="mod ord">
          <ac:chgData name="Phan, A. (Anh Vu)" userId="066841f4-3c04-4cc3-967b-ba2b112d8940" providerId="ADAL" clId="{08FDAD5A-43F5-4195-9E04-7E5A4208AF57}" dt="2023-09-29T13:51:17.212" v="5335" actId="700"/>
          <ac:spMkLst>
            <pc:docMk/>
            <pc:sldMk cId="469830758" sldId="290"/>
            <ac:spMk id="21" creationId="{9178715B-493D-28D3-27FC-F063F3EF8682}"/>
          </ac:spMkLst>
        </pc:spChg>
        <pc:spChg chg="mod ord">
          <ac:chgData name="Phan, A. (Anh Vu)" userId="066841f4-3c04-4cc3-967b-ba2b112d8940" providerId="ADAL" clId="{08FDAD5A-43F5-4195-9E04-7E5A4208AF57}" dt="2023-09-29T13:51:17.212" v="5335" actId="700"/>
          <ac:spMkLst>
            <pc:docMk/>
            <pc:sldMk cId="469830758" sldId="290"/>
            <ac:spMk id="22" creationId="{714FBCA7-92ED-12A8-096B-6D2FA8FA84DC}"/>
          </ac:spMkLst>
        </pc:spChg>
        <pc:picChg chg="add del mod">
          <ac:chgData name="Phan, A. (Anh Vu)" userId="066841f4-3c04-4cc3-967b-ba2b112d8940" providerId="ADAL" clId="{08FDAD5A-43F5-4195-9E04-7E5A4208AF57}" dt="2023-09-29T13:46:54.114" v="5291" actId="478"/>
          <ac:picMkLst>
            <pc:docMk/>
            <pc:sldMk cId="469830758" sldId="290"/>
            <ac:picMk id="4" creationId="{F4A2315F-BA84-A777-98F4-8E0C5B60AF0E}"/>
          </ac:picMkLst>
        </pc:picChg>
        <pc:picChg chg="add del mod">
          <ac:chgData name="Phan, A. (Anh Vu)" userId="066841f4-3c04-4cc3-967b-ba2b112d8940" providerId="ADAL" clId="{08FDAD5A-43F5-4195-9E04-7E5A4208AF57}" dt="2023-09-29T13:46:54.114" v="5291" actId="478"/>
          <ac:picMkLst>
            <pc:docMk/>
            <pc:sldMk cId="469830758" sldId="290"/>
            <ac:picMk id="6" creationId="{391C691B-0F5B-AE36-251B-3C8161DCAF6A}"/>
          </ac:picMkLst>
        </pc:picChg>
        <pc:picChg chg="add del mod">
          <ac:chgData name="Phan, A. (Anh Vu)" userId="066841f4-3c04-4cc3-967b-ba2b112d8940" providerId="ADAL" clId="{08FDAD5A-43F5-4195-9E04-7E5A4208AF57}" dt="2023-09-29T13:48:20.860" v="5308" actId="478"/>
          <ac:picMkLst>
            <pc:docMk/>
            <pc:sldMk cId="469830758" sldId="290"/>
            <ac:picMk id="8" creationId="{0B189C1D-46E8-C47F-D3D1-02FA03E0EEC5}"/>
          </ac:picMkLst>
        </pc:picChg>
        <pc:picChg chg="add del mod">
          <ac:chgData name="Phan, A. (Anh Vu)" userId="066841f4-3c04-4cc3-967b-ba2b112d8940" providerId="ADAL" clId="{08FDAD5A-43F5-4195-9E04-7E5A4208AF57}" dt="2023-09-29T13:48:20.860" v="5308" actId="478"/>
          <ac:picMkLst>
            <pc:docMk/>
            <pc:sldMk cId="469830758" sldId="290"/>
            <ac:picMk id="9" creationId="{12BB907C-1B67-D4C2-23DB-15444475382F}"/>
          </ac:picMkLst>
        </pc:picChg>
        <pc:picChg chg="add mod">
          <ac:chgData name="Phan, A. (Anh Vu)" userId="066841f4-3c04-4cc3-967b-ba2b112d8940" providerId="ADAL" clId="{08FDAD5A-43F5-4195-9E04-7E5A4208AF57}" dt="2023-09-29T13:51:48.540" v="5383" actId="1076"/>
          <ac:picMkLst>
            <pc:docMk/>
            <pc:sldMk cId="469830758" sldId="290"/>
            <ac:picMk id="15" creationId="{BDA62BD8-E9B3-6085-1118-43EE88B4D380}"/>
          </ac:picMkLst>
        </pc:picChg>
      </pc:sldChg>
      <pc:sldChg chg="addSp delSp modSp mod">
        <pc:chgData name="Phan, A. (Anh Vu)" userId="066841f4-3c04-4cc3-967b-ba2b112d8940" providerId="ADAL" clId="{08FDAD5A-43F5-4195-9E04-7E5A4208AF57}" dt="2023-09-29T10:25:12.392" v="4893" actId="478"/>
        <pc:sldMkLst>
          <pc:docMk/>
          <pc:sldMk cId="3941516558" sldId="292"/>
        </pc:sldMkLst>
        <pc:spChg chg="del mod">
          <ac:chgData name="Phan, A. (Anh Vu)" userId="066841f4-3c04-4cc3-967b-ba2b112d8940" providerId="ADAL" clId="{08FDAD5A-43F5-4195-9E04-7E5A4208AF57}" dt="2023-09-28T10:22:44.217" v="2046" actId="478"/>
          <ac:spMkLst>
            <pc:docMk/>
            <pc:sldMk cId="3941516558" sldId="292"/>
            <ac:spMk id="2" creationId="{6E5473CD-1662-075A-2094-06BA88F5F351}"/>
          </ac:spMkLst>
        </pc:spChg>
        <pc:spChg chg="del">
          <ac:chgData name="Phan, A. (Anh Vu)" userId="066841f4-3c04-4cc3-967b-ba2b112d8940" providerId="ADAL" clId="{08FDAD5A-43F5-4195-9E04-7E5A4208AF57}" dt="2023-09-28T10:08:21.473" v="1663" actId="478"/>
          <ac:spMkLst>
            <pc:docMk/>
            <pc:sldMk cId="3941516558" sldId="292"/>
            <ac:spMk id="3" creationId="{221D280C-1906-316B-DB3F-17C554AB28C6}"/>
          </ac:spMkLst>
        </pc:spChg>
        <pc:spChg chg="add mod">
          <ac:chgData name="Phan, A. (Anh Vu)" userId="066841f4-3c04-4cc3-967b-ba2b112d8940" providerId="ADAL" clId="{08FDAD5A-43F5-4195-9E04-7E5A4208AF57}" dt="2023-09-28T12:26:22.286" v="2937" actId="1076"/>
          <ac:spMkLst>
            <pc:docMk/>
            <pc:sldMk cId="3941516558" sldId="292"/>
            <ac:spMk id="6" creationId="{7F23776A-E0AC-D788-7269-46EE6D6C19AE}"/>
          </ac:spMkLst>
        </pc:spChg>
        <pc:spChg chg="add mod">
          <ac:chgData name="Phan, A. (Anh Vu)" userId="066841f4-3c04-4cc3-967b-ba2b112d8940" providerId="ADAL" clId="{08FDAD5A-43F5-4195-9E04-7E5A4208AF57}" dt="2023-09-28T10:11:03.714" v="1696" actId="164"/>
          <ac:spMkLst>
            <pc:docMk/>
            <pc:sldMk cId="3941516558" sldId="292"/>
            <ac:spMk id="7" creationId="{35956FAE-A05E-81F9-1368-447C0EC07395}"/>
          </ac:spMkLst>
        </pc:spChg>
        <pc:spChg chg="add mod">
          <ac:chgData name="Phan, A. (Anh Vu)" userId="066841f4-3c04-4cc3-967b-ba2b112d8940" providerId="ADAL" clId="{08FDAD5A-43F5-4195-9E04-7E5A4208AF57}" dt="2023-09-28T10:11:03.714" v="1696" actId="164"/>
          <ac:spMkLst>
            <pc:docMk/>
            <pc:sldMk cId="3941516558" sldId="292"/>
            <ac:spMk id="8" creationId="{BA622744-E8A2-341D-17A0-7AD5F9F11C45}"/>
          </ac:spMkLst>
        </pc:spChg>
        <pc:spChg chg="add mod">
          <ac:chgData name="Phan, A. (Anh Vu)" userId="066841f4-3c04-4cc3-967b-ba2b112d8940" providerId="ADAL" clId="{08FDAD5A-43F5-4195-9E04-7E5A4208AF57}" dt="2023-09-28T10:11:03.714" v="1696" actId="164"/>
          <ac:spMkLst>
            <pc:docMk/>
            <pc:sldMk cId="3941516558" sldId="292"/>
            <ac:spMk id="9" creationId="{400EB9A9-6684-7760-DB93-7FD197DDB56E}"/>
          </ac:spMkLst>
        </pc:spChg>
        <pc:spChg chg="mod">
          <ac:chgData name="Phan, A. (Anh Vu)" userId="066841f4-3c04-4cc3-967b-ba2b112d8940" providerId="ADAL" clId="{08FDAD5A-43F5-4195-9E04-7E5A4208AF57}" dt="2023-09-28T10:08:08.936" v="1662" actId="20577"/>
          <ac:spMkLst>
            <pc:docMk/>
            <pc:sldMk cId="3941516558" sldId="292"/>
            <ac:spMk id="10" creationId="{E040E8B5-8885-46C8-D909-C1695A53A07A}"/>
          </ac:spMkLst>
        </pc:spChg>
        <pc:spChg chg="add mod">
          <ac:chgData name="Phan, A. (Anh Vu)" userId="066841f4-3c04-4cc3-967b-ba2b112d8940" providerId="ADAL" clId="{08FDAD5A-43F5-4195-9E04-7E5A4208AF57}" dt="2023-09-28T10:11:03.714" v="1696" actId="164"/>
          <ac:spMkLst>
            <pc:docMk/>
            <pc:sldMk cId="3941516558" sldId="292"/>
            <ac:spMk id="11" creationId="{1F6DA6DF-644C-5685-763C-74E907CC9879}"/>
          </ac:spMkLst>
        </pc:spChg>
        <pc:spChg chg="add mod">
          <ac:chgData name="Phan, A. (Anh Vu)" userId="066841f4-3c04-4cc3-967b-ba2b112d8940" providerId="ADAL" clId="{08FDAD5A-43F5-4195-9E04-7E5A4208AF57}" dt="2023-09-28T12:26:22.286" v="2937" actId="1076"/>
          <ac:spMkLst>
            <pc:docMk/>
            <pc:sldMk cId="3941516558" sldId="292"/>
            <ac:spMk id="15" creationId="{D32D36E8-B8B4-953F-CD59-C4B14676F434}"/>
          </ac:spMkLst>
        </pc:spChg>
        <pc:spChg chg="add mod">
          <ac:chgData name="Phan, A. (Anh Vu)" userId="066841f4-3c04-4cc3-967b-ba2b112d8940" providerId="ADAL" clId="{08FDAD5A-43F5-4195-9E04-7E5A4208AF57}" dt="2023-09-28T12:26:22.286" v="2937" actId="1076"/>
          <ac:spMkLst>
            <pc:docMk/>
            <pc:sldMk cId="3941516558" sldId="292"/>
            <ac:spMk id="16" creationId="{45CE96D1-17AA-9342-3961-B28A6858E506}"/>
          </ac:spMkLst>
        </pc:spChg>
        <pc:spChg chg="add mod">
          <ac:chgData name="Phan, A. (Anh Vu)" userId="066841f4-3c04-4cc3-967b-ba2b112d8940" providerId="ADAL" clId="{08FDAD5A-43F5-4195-9E04-7E5A4208AF57}" dt="2023-09-28T12:26:22.286" v="2937" actId="1076"/>
          <ac:spMkLst>
            <pc:docMk/>
            <pc:sldMk cId="3941516558" sldId="292"/>
            <ac:spMk id="17" creationId="{381E3212-BCA4-6AA3-AB1F-BAA39446CEEF}"/>
          </ac:spMkLst>
        </pc:spChg>
        <pc:spChg chg="add mod">
          <ac:chgData name="Phan, A. (Anh Vu)" userId="066841f4-3c04-4cc3-967b-ba2b112d8940" providerId="ADAL" clId="{08FDAD5A-43F5-4195-9E04-7E5A4208AF57}" dt="2023-09-28T12:26:22.286" v="2937" actId="1076"/>
          <ac:spMkLst>
            <pc:docMk/>
            <pc:sldMk cId="3941516558" sldId="292"/>
            <ac:spMk id="18" creationId="{4F68F793-8858-C9BC-3CAE-4EC49CF92227}"/>
          </ac:spMkLst>
        </pc:spChg>
        <pc:spChg chg="mod">
          <ac:chgData name="Phan, A. (Anh Vu)" userId="066841f4-3c04-4cc3-967b-ba2b112d8940" providerId="ADAL" clId="{08FDAD5A-43F5-4195-9E04-7E5A4208AF57}" dt="2023-09-28T10:33:41.236" v="2162" actId="571"/>
          <ac:spMkLst>
            <pc:docMk/>
            <pc:sldMk cId="3941516558" sldId="292"/>
            <ac:spMk id="24" creationId="{77EBA8E2-0807-78EF-9A68-8D0345501C33}"/>
          </ac:spMkLst>
        </pc:spChg>
        <pc:spChg chg="add del mod">
          <ac:chgData name="Phan, A. (Anh Vu)" userId="066841f4-3c04-4cc3-967b-ba2b112d8940" providerId="ADAL" clId="{08FDAD5A-43F5-4195-9E04-7E5A4208AF57}" dt="2023-09-28T10:33:41.236" v="2162" actId="571"/>
          <ac:spMkLst>
            <pc:docMk/>
            <pc:sldMk cId="3941516558" sldId="292"/>
            <ac:spMk id="25" creationId="{87E21B2A-C4FC-7B3D-4521-5781562DFDCB}"/>
          </ac:spMkLst>
        </pc:spChg>
        <pc:spChg chg="add del mod">
          <ac:chgData name="Phan, A. (Anh Vu)" userId="066841f4-3c04-4cc3-967b-ba2b112d8940" providerId="ADAL" clId="{08FDAD5A-43F5-4195-9E04-7E5A4208AF57}" dt="2023-09-28T10:23:14.253" v="2064" actId="478"/>
          <ac:spMkLst>
            <pc:docMk/>
            <pc:sldMk cId="3941516558" sldId="292"/>
            <ac:spMk id="26" creationId="{EBEA4A27-A297-F13E-2D8F-9C877F65AB17}"/>
          </ac:spMkLst>
        </pc:spChg>
        <pc:spChg chg="add del mod">
          <ac:chgData name="Phan, A. (Anh Vu)" userId="066841f4-3c04-4cc3-967b-ba2b112d8940" providerId="ADAL" clId="{08FDAD5A-43F5-4195-9E04-7E5A4208AF57}" dt="2023-09-28T10:23:14.253" v="2064" actId="478"/>
          <ac:spMkLst>
            <pc:docMk/>
            <pc:sldMk cId="3941516558" sldId="292"/>
            <ac:spMk id="27" creationId="{8FAA26AE-89A6-E537-9AED-4B6D3EA84CE9}"/>
          </ac:spMkLst>
        </pc:spChg>
        <pc:spChg chg="add del mod">
          <ac:chgData name="Phan, A. (Anh Vu)" userId="066841f4-3c04-4cc3-967b-ba2b112d8940" providerId="ADAL" clId="{08FDAD5A-43F5-4195-9E04-7E5A4208AF57}" dt="2023-09-28T10:33:34.821" v="2160" actId="478"/>
          <ac:spMkLst>
            <pc:docMk/>
            <pc:sldMk cId="3941516558" sldId="292"/>
            <ac:spMk id="28" creationId="{C123FD1A-14D2-0B58-31EC-E99A29DDF0ED}"/>
          </ac:spMkLst>
        </pc:spChg>
        <pc:spChg chg="add del mod">
          <ac:chgData name="Phan, A. (Anh Vu)" userId="066841f4-3c04-4cc3-967b-ba2b112d8940" providerId="ADAL" clId="{08FDAD5A-43F5-4195-9E04-7E5A4208AF57}" dt="2023-09-28T10:33:34.821" v="2160" actId="478"/>
          <ac:spMkLst>
            <pc:docMk/>
            <pc:sldMk cId="3941516558" sldId="292"/>
            <ac:spMk id="29" creationId="{B6A0483B-3F29-5D2C-10A9-9130846A3E42}"/>
          </ac:spMkLst>
        </pc:spChg>
        <pc:spChg chg="add del mod">
          <ac:chgData name="Phan, A. (Anh Vu)" userId="066841f4-3c04-4cc3-967b-ba2b112d8940" providerId="ADAL" clId="{08FDAD5A-43F5-4195-9E04-7E5A4208AF57}" dt="2023-09-29T10:25:10.526" v="4892" actId="478"/>
          <ac:spMkLst>
            <pc:docMk/>
            <pc:sldMk cId="3941516558" sldId="292"/>
            <ac:spMk id="30" creationId="{38C6A2D7-B63F-35C6-58C6-F92845B83ADD}"/>
          </ac:spMkLst>
        </pc:spChg>
        <pc:spChg chg="add del mod">
          <ac:chgData name="Phan, A. (Anh Vu)" userId="066841f4-3c04-4cc3-967b-ba2b112d8940" providerId="ADAL" clId="{08FDAD5A-43F5-4195-9E04-7E5A4208AF57}" dt="2023-09-29T10:25:10.526" v="4892" actId="478"/>
          <ac:spMkLst>
            <pc:docMk/>
            <pc:sldMk cId="3941516558" sldId="292"/>
            <ac:spMk id="31" creationId="{B328683C-F6A0-5F36-6428-4FBFFB537F97}"/>
          </ac:spMkLst>
        </pc:spChg>
        <pc:spChg chg="add del mod">
          <ac:chgData name="Phan, A. (Anh Vu)" userId="066841f4-3c04-4cc3-967b-ba2b112d8940" providerId="ADAL" clId="{08FDAD5A-43F5-4195-9E04-7E5A4208AF57}" dt="2023-09-28T10:31:50.346" v="2115" actId="478"/>
          <ac:spMkLst>
            <pc:docMk/>
            <pc:sldMk cId="3941516558" sldId="292"/>
            <ac:spMk id="34" creationId="{1816EC96-48B6-9395-7B93-40AF352BD473}"/>
          </ac:spMkLst>
        </pc:spChg>
        <pc:spChg chg="add del mod">
          <ac:chgData name="Phan, A. (Anh Vu)" userId="066841f4-3c04-4cc3-967b-ba2b112d8940" providerId="ADAL" clId="{08FDAD5A-43F5-4195-9E04-7E5A4208AF57}" dt="2023-09-28T10:31:50.346" v="2115" actId="478"/>
          <ac:spMkLst>
            <pc:docMk/>
            <pc:sldMk cId="3941516558" sldId="292"/>
            <ac:spMk id="35" creationId="{4CE5C23B-E6B5-F96C-947E-FED9E4720E43}"/>
          </ac:spMkLst>
        </pc:spChg>
        <pc:spChg chg="add del mod topLvl">
          <ac:chgData name="Phan, A. (Anh Vu)" userId="066841f4-3c04-4cc3-967b-ba2b112d8940" providerId="ADAL" clId="{08FDAD5A-43F5-4195-9E04-7E5A4208AF57}" dt="2023-09-28T11:48:56.815" v="2360" actId="478"/>
          <ac:spMkLst>
            <pc:docMk/>
            <pc:sldMk cId="3941516558" sldId="292"/>
            <ac:spMk id="36" creationId="{02EB2F13-E6AF-8DBF-96A3-70C5D987BAB6}"/>
          </ac:spMkLst>
        </pc:spChg>
        <pc:spChg chg="add del mod">
          <ac:chgData name="Phan, A. (Anh Vu)" userId="066841f4-3c04-4cc3-967b-ba2b112d8940" providerId="ADAL" clId="{08FDAD5A-43F5-4195-9E04-7E5A4208AF57}" dt="2023-09-28T10:34:09.834" v="2172" actId="478"/>
          <ac:spMkLst>
            <pc:docMk/>
            <pc:sldMk cId="3941516558" sldId="292"/>
            <ac:spMk id="40" creationId="{47B094F6-46F4-DF71-E4DC-AEE92F7843DE}"/>
          </ac:spMkLst>
        </pc:spChg>
        <pc:spChg chg="add mod">
          <ac:chgData name="Phan, A. (Anh Vu)" userId="066841f4-3c04-4cc3-967b-ba2b112d8940" providerId="ADAL" clId="{08FDAD5A-43F5-4195-9E04-7E5A4208AF57}" dt="2023-09-28T10:33:41.236" v="2162" actId="571"/>
          <ac:spMkLst>
            <pc:docMk/>
            <pc:sldMk cId="3941516558" sldId="292"/>
            <ac:spMk id="41" creationId="{AAB3ADCB-3D6D-2F25-5047-9DCBB183822D}"/>
          </ac:spMkLst>
        </pc:spChg>
        <pc:spChg chg="add mod">
          <ac:chgData name="Phan, A. (Anh Vu)" userId="066841f4-3c04-4cc3-967b-ba2b112d8940" providerId="ADAL" clId="{08FDAD5A-43F5-4195-9E04-7E5A4208AF57}" dt="2023-09-28T10:33:41.236" v="2162" actId="571"/>
          <ac:spMkLst>
            <pc:docMk/>
            <pc:sldMk cId="3941516558" sldId="292"/>
            <ac:spMk id="42" creationId="{D6C61C1E-8F1C-9677-6AF8-F72BA5CAC4E2}"/>
          </ac:spMkLst>
        </pc:spChg>
        <pc:spChg chg="add del mod topLvl">
          <ac:chgData name="Phan, A. (Anh Vu)" userId="066841f4-3c04-4cc3-967b-ba2b112d8940" providerId="ADAL" clId="{08FDAD5A-43F5-4195-9E04-7E5A4208AF57}" dt="2023-09-28T11:16:21.177" v="2183" actId="478"/>
          <ac:spMkLst>
            <pc:docMk/>
            <pc:sldMk cId="3941516558" sldId="292"/>
            <ac:spMk id="43" creationId="{7C69F56F-5CB1-3606-543E-EE5B262EEC0F}"/>
          </ac:spMkLst>
        </pc:spChg>
        <pc:spChg chg="add del mod">
          <ac:chgData name="Phan, A. (Anh Vu)" userId="066841f4-3c04-4cc3-967b-ba2b112d8940" providerId="ADAL" clId="{08FDAD5A-43F5-4195-9E04-7E5A4208AF57}" dt="2023-09-28T11:16:21.177" v="2183" actId="478"/>
          <ac:spMkLst>
            <pc:docMk/>
            <pc:sldMk cId="3941516558" sldId="292"/>
            <ac:spMk id="44" creationId="{0782DEF7-84E4-18DB-860A-49DE6BABE17F}"/>
          </ac:spMkLst>
        </pc:spChg>
        <pc:spChg chg="add del mod topLvl">
          <ac:chgData name="Phan, A. (Anh Vu)" userId="066841f4-3c04-4cc3-967b-ba2b112d8940" providerId="ADAL" clId="{08FDAD5A-43F5-4195-9E04-7E5A4208AF57}" dt="2023-09-28T11:16:21.177" v="2183" actId="478"/>
          <ac:spMkLst>
            <pc:docMk/>
            <pc:sldMk cId="3941516558" sldId="292"/>
            <ac:spMk id="45" creationId="{CA8BFF96-B9C4-D5CB-DCEE-87CCCEDCD74B}"/>
          </ac:spMkLst>
        </pc:spChg>
        <pc:spChg chg="add del mod">
          <ac:chgData name="Phan, A. (Anh Vu)" userId="066841f4-3c04-4cc3-967b-ba2b112d8940" providerId="ADAL" clId="{08FDAD5A-43F5-4195-9E04-7E5A4208AF57}" dt="2023-09-28T12:25:47.324" v="2910" actId="478"/>
          <ac:spMkLst>
            <pc:docMk/>
            <pc:sldMk cId="3941516558" sldId="292"/>
            <ac:spMk id="49" creationId="{CDA3389A-2A89-EBD7-CFE2-92B0D23E5D65}"/>
          </ac:spMkLst>
        </pc:spChg>
        <pc:spChg chg="add del mod">
          <ac:chgData name="Phan, A. (Anh Vu)" userId="066841f4-3c04-4cc3-967b-ba2b112d8940" providerId="ADAL" clId="{08FDAD5A-43F5-4195-9E04-7E5A4208AF57}" dt="2023-09-29T10:25:10.526" v="4892" actId="478"/>
          <ac:spMkLst>
            <pc:docMk/>
            <pc:sldMk cId="3941516558" sldId="292"/>
            <ac:spMk id="50" creationId="{821D5061-DC57-1A78-A488-CCD0CD392594}"/>
          </ac:spMkLst>
        </pc:spChg>
        <pc:spChg chg="add del mod">
          <ac:chgData name="Phan, A. (Anh Vu)" userId="066841f4-3c04-4cc3-967b-ba2b112d8940" providerId="ADAL" clId="{08FDAD5A-43F5-4195-9E04-7E5A4208AF57}" dt="2023-09-28T12:25:47.324" v="2910" actId="478"/>
          <ac:spMkLst>
            <pc:docMk/>
            <pc:sldMk cId="3941516558" sldId="292"/>
            <ac:spMk id="51" creationId="{8E378B89-E7BE-6B58-ECEF-750D736E672D}"/>
          </ac:spMkLst>
        </pc:spChg>
        <pc:spChg chg="add mod">
          <ac:chgData name="Phan, A. (Anh Vu)" userId="066841f4-3c04-4cc3-967b-ba2b112d8940" providerId="ADAL" clId="{08FDAD5A-43F5-4195-9E04-7E5A4208AF57}" dt="2023-09-28T11:49:05.773" v="2362" actId="164"/>
          <ac:spMkLst>
            <pc:docMk/>
            <pc:sldMk cId="3941516558" sldId="292"/>
            <ac:spMk id="53" creationId="{E57B0891-4228-17A5-EC93-CE615C54CB7F}"/>
          </ac:spMkLst>
        </pc:spChg>
        <pc:spChg chg="add del mod">
          <ac:chgData name="Phan, A. (Anh Vu)" userId="066841f4-3c04-4cc3-967b-ba2b112d8940" providerId="ADAL" clId="{08FDAD5A-43F5-4195-9E04-7E5A4208AF57}" dt="2023-09-28T11:48:43.765" v="2356" actId="478"/>
          <ac:spMkLst>
            <pc:docMk/>
            <pc:sldMk cId="3941516558" sldId="292"/>
            <ac:spMk id="54" creationId="{7D293824-219F-CBBC-75E9-B5D3DA5CD29C}"/>
          </ac:spMkLst>
        </pc:spChg>
        <pc:spChg chg="add mod">
          <ac:chgData name="Phan, A. (Anh Vu)" userId="066841f4-3c04-4cc3-967b-ba2b112d8940" providerId="ADAL" clId="{08FDAD5A-43F5-4195-9E04-7E5A4208AF57}" dt="2023-09-28T12:25:37.554" v="2908" actId="571"/>
          <ac:spMkLst>
            <pc:docMk/>
            <pc:sldMk cId="3941516558" sldId="292"/>
            <ac:spMk id="57" creationId="{4E7461E8-E811-4112-B10B-06AA9922DDFA}"/>
          </ac:spMkLst>
        </pc:spChg>
        <pc:spChg chg="add mod">
          <ac:chgData name="Phan, A. (Anh Vu)" userId="066841f4-3c04-4cc3-967b-ba2b112d8940" providerId="ADAL" clId="{08FDAD5A-43F5-4195-9E04-7E5A4208AF57}" dt="2023-09-28T12:25:37.554" v="2908" actId="571"/>
          <ac:spMkLst>
            <pc:docMk/>
            <pc:sldMk cId="3941516558" sldId="292"/>
            <ac:spMk id="58" creationId="{B7511BFE-4C30-2780-3D88-116F21EBF710}"/>
          </ac:spMkLst>
        </pc:spChg>
        <pc:spChg chg="add del mod ord">
          <ac:chgData name="Phan, A. (Anh Vu)" userId="066841f4-3c04-4cc3-967b-ba2b112d8940" providerId="ADAL" clId="{08FDAD5A-43F5-4195-9E04-7E5A4208AF57}" dt="2023-09-29T10:25:10.526" v="4892" actId="478"/>
          <ac:spMkLst>
            <pc:docMk/>
            <pc:sldMk cId="3941516558" sldId="292"/>
            <ac:spMk id="61" creationId="{C0B3EA62-3B3C-4677-A989-182378FE13D4}"/>
          </ac:spMkLst>
        </pc:spChg>
        <pc:spChg chg="add del mod">
          <ac:chgData name="Phan, A. (Anh Vu)" userId="066841f4-3c04-4cc3-967b-ba2b112d8940" providerId="ADAL" clId="{08FDAD5A-43F5-4195-9E04-7E5A4208AF57}" dt="2023-09-29T10:25:10.526" v="4892" actId="478"/>
          <ac:spMkLst>
            <pc:docMk/>
            <pc:sldMk cId="3941516558" sldId="292"/>
            <ac:spMk id="62" creationId="{42D2F229-FB12-57C8-E20D-221F3124D825}"/>
          </ac:spMkLst>
        </pc:spChg>
        <pc:spChg chg="add del mod">
          <ac:chgData name="Phan, A. (Anh Vu)" userId="066841f4-3c04-4cc3-967b-ba2b112d8940" providerId="ADAL" clId="{08FDAD5A-43F5-4195-9E04-7E5A4208AF57}" dt="2023-09-29T10:25:10.526" v="4892" actId="478"/>
          <ac:spMkLst>
            <pc:docMk/>
            <pc:sldMk cId="3941516558" sldId="292"/>
            <ac:spMk id="63" creationId="{877ACC9A-D76A-DA20-AAC4-EA1B1DF03563}"/>
          </ac:spMkLst>
        </pc:spChg>
        <pc:spChg chg="add del mod">
          <ac:chgData name="Phan, A. (Anh Vu)" userId="066841f4-3c04-4cc3-967b-ba2b112d8940" providerId="ADAL" clId="{08FDAD5A-43F5-4195-9E04-7E5A4208AF57}" dt="2023-09-29T10:25:10.526" v="4892" actId="478"/>
          <ac:spMkLst>
            <pc:docMk/>
            <pc:sldMk cId="3941516558" sldId="292"/>
            <ac:spMk id="65" creationId="{B878EE5F-BAB7-D52A-F71B-04F531DAEE04}"/>
          </ac:spMkLst>
        </pc:spChg>
        <pc:spChg chg="mod">
          <ac:chgData name="Phan, A. (Anh Vu)" userId="066841f4-3c04-4cc3-967b-ba2b112d8940" providerId="ADAL" clId="{08FDAD5A-43F5-4195-9E04-7E5A4208AF57}" dt="2023-09-28T12:26:51.933" v="2959" actId="571"/>
          <ac:spMkLst>
            <pc:docMk/>
            <pc:sldMk cId="3941516558" sldId="292"/>
            <ac:spMk id="68" creationId="{CE8B0F65-091F-7BF8-FDAB-FCF37B7AA80A}"/>
          </ac:spMkLst>
        </pc:spChg>
        <pc:spChg chg="add del mod">
          <ac:chgData name="Phan, A. (Anh Vu)" userId="066841f4-3c04-4cc3-967b-ba2b112d8940" providerId="ADAL" clId="{08FDAD5A-43F5-4195-9E04-7E5A4208AF57}" dt="2023-09-29T10:25:10.526" v="4892" actId="478"/>
          <ac:spMkLst>
            <pc:docMk/>
            <pc:sldMk cId="3941516558" sldId="292"/>
            <ac:spMk id="69" creationId="{02C93658-17A3-15BA-221B-DEA62FC41239}"/>
          </ac:spMkLst>
        </pc:spChg>
        <pc:spChg chg="add del mod">
          <ac:chgData name="Phan, A. (Anh Vu)" userId="066841f4-3c04-4cc3-967b-ba2b112d8940" providerId="ADAL" clId="{08FDAD5A-43F5-4195-9E04-7E5A4208AF57}" dt="2023-09-29T10:25:10.526" v="4892" actId="478"/>
          <ac:spMkLst>
            <pc:docMk/>
            <pc:sldMk cId="3941516558" sldId="292"/>
            <ac:spMk id="70" creationId="{B377027D-7B4A-8D19-2D14-6D532B387E61}"/>
          </ac:spMkLst>
        </pc:spChg>
        <pc:spChg chg="add del mod">
          <ac:chgData name="Phan, A. (Anh Vu)" userId="066841f4-3c04-4cc3-967b-ba2b112d8940" providerId="ADAL" clId="{08FDAD5A-43F5-4195-9E04-7E5A4208AF57}" dt="2023-09-29T10:25:10.526" v="4892" actId="478"/>
          <ac:spMkLst>
            <pc:docMk/>
            <pc:sldMk cId="3941516558" sldId="292"/>
            <ac:spMk id="71" creationId="{7D5A06D9-EA88-A56F-7DB4-4AC94D493701}"/>
          </ac:spMkLst>
        </pc:spChg>
        <pc:grpChg chg="add mod">
          <ac:chgData name="Phan, A. (Anh Vu)" userId="066841f4-3c04-4cc3-967b-ba2b112d8940" providerId="ADAL" clId="{08FDAD5A-43F5-4195-9E04-7E5A4208AF57}" dt="2023-09-28T12:26:22.286" v="2937" actId="1076"/>
          <ac:grpSpMkLst>
            <pc:docMk/>
            <pc:sldMk cId="3941516558" sldId="292"/>
            <ac:grpSpMk id="13" creationId="{6C6D3C58-9D68-D29E-83F5-BEE280F76653}"/>
          </ac:grpSpMkLst>
        </pc:grpChg>
        <pc:grpChg chg="add del mod">
          <ac:chgData name="Phan, A. (Anh Vu)" userId="066841f4-3c04-4cc3-967b-ba2b112d8940" providerId="ADAL" clId="{08FDAD5A-43F5-4195-9E04-7E5A4208AF57}" dt="2023-09-29T10:25:12.392" v="4893" actId="478"/>
          <ac:grpSpMkLst>
            <pc:docMk/>
            <pc:sldMk cId="3941516558" sldId="292"/>
            <ac:grpSpMk id="20" creationId="{CBE724B7-355C-56EA-9619-79743D2F2BFE}"/>
          </ac:grpSpMkLst>
        </pc:grpChg>
        <pc:grpChg chg="add del mod topLvl">
          <ac:chgData name="Phan, A. (Anh Vu)" userId="066841f4-3c04-4cc3-967b-ba2b112d8940" providerId="ADAL" clId="{08FDAD5A-43F5-4195-9E04-7E5A4208AF57}" dt="2023-09-28T11:47:49.848" v="2340" actId="165"/>
          <ac:grpSpMkLst>
            <pc:docMk/>
            <pc:sldMk cId="3941516558" sldId="292"/>
            <ac:grpSpMk id="39" creationId="{A9453BDC-22ED-3B6A-6299-C04AA98A1FBE}"/>
          </ac:grpSpMkLst>
        </pc:grpChg>
        <pc:grpChg chg="add del mod topLvl">
          <ac:chgData name="Phan, A. (Anh Vu)" userId="066841f4-3c04-4cc3-967b-ba2b112d8940" providerId="ADAL" clId="{08FDAD5A-43F5-4195-9E04-7E5A4208AF57}" dt="2023-09-28T11:16:21.177" v="2183" actId="478"/>
          <ac:grpSpMkLst>
            <pc:docMk/>
            <pc:sldMk cId="3941516558" sldId="292"/>
            <ac:grpSpMk id="46" creationId="{D43016C6-FE05-8AFC-D97B-3E5EB656F3F6}"/>
          </ac:grpSpMkLst>
        </pc:grpChg>
        <pc:grpChg chg="add del mod">
          <ac:chgData name="Phan, A. (Anh Vu)" userId="066841f4-3c04-4cc3-967b-ba2b112d8940" providerId="ADAL" clId="{08FDAD5A-43F5-4195-9E04-7E5A4208AF57}" dt="2023-09-28T11:16:21.177" v="2183" actId="478"/>
          <ac:grpSpMkLst>
            <pc:docMk/>
            <pc:sldMk cId="3941516558" sldId="292"/>
            <ac:grpSpMk id="47" creationId="{293B03C2-6720-4037-BF95-BD2F6DD88A48}"/>
          </ac:grpSpMkLst>
        </pc:grpChg>
        <pc:grpChg chg="add del mod">
          <ac:chgData name="Phan, A. (Anh Vu)" userId="066841f4-3c04-4cc3-967b-ba2b112d8940" providerId="ADAL" clId="{08FDAD5A-43F5-4195-9E04-7E5A4208AF57}" dt="2023-09-28T11:48:56.815" v="2360" actId="478"/>
          <ac:grpSpMkLst>
            <pc:docMk/>
            <pc:sldMk cId="3941516558" sldId="292"/>
            <ac:grpSpMk id="52" creationId="{A58C6CCC-E8C4-6880-57EE-0FFD7E3DEF7E}"/>
          </ac:grpSpMkLst>
        </pc:grpChg>
        <pc:grpChg chg="add mod">
          <ac:chgData name="Phan, A. (Anh Vu)" userId="066841f4-3c04-4cc3-967b-ba2b112d8940" providerId="ADAL" clId="{08FDAD5A-43F5-4195-9E04-7E5A4208AF57}" dt="2023-09-28T12:27:50.894" v="3015" actId="1037"/>
          <ac:grpSpMkLst>
            <pc:docMk/>
            <pc:sldMk cId="3941516558" sldId="292"/>
            <ac:grpSpMk id="55" creationId="{A42E9507-EFAF-A14F-CF2C-37650411461A}"/>
          </ac:grpSpMkLst>
        </pc:grpChg>
        <pc:grpChg chg="add del mod">
          <ac:chgData name="Phan, A. (Anh Vu)" userId="066841f4-3c04-4cc3-967b-ba2b112d8940" providerId="ADAL" clId="{08FDAD5A-43F5-4195-9E04-7E5A4208AF57}" dt="2023-09-29T10:25:10.526" v="4892" actId="478"/>
          <ac:grpSpMkLst>
            <pc:docMk/>
            <pc:sldMk cId="3941516558" sldId="292"/>
            <ac:grpSpMk id="66" creationId="{C818F4AE-8DC7-6BCD-F736-FC721975C38F}"/>
          </ac:grpSpMkLst>
        </pc:grpChg>
        <pc:picChg chg="add mod">
          <ac:chgData name="Phan, A. (Anh Vu)" userId="066841f4-3c04-4cc3-967b-ba2b112d8940" providerId="ADAL" clId="{08FDAD5A-43F5-4195-9E04-7E5A4208AF57}" dt="2023-09-28T10:11:03.714" v="1696" actId="164"/>
          <ac:picMkLst>
            <pc:docMk/>
            <pc:sldMk cId="3941516558" sldId="292"/>
            <ac:picMk id="5" creationId="{2DDBAB39-6679-B0B5-ECFB-8977519A735D}"/>
          </ac:picMkLst>
        </pc:picChg>
        <pc:picChg chg="add del mod">
          <ac:chgData name="Phan, A. (Anh Vu)" userId="066841f4-3c04-4cc3-967b-ba2b112d8940" providerId="ADAL" clId="{08FDAD5A-43F5-4195-9E04-7E5A4208AF57}" dt="2023-09-29T10:25:10.526" v="4892" actId="478"/>
          <ac:picMkLst>
            <pc:docMk/>
            <pc:sldMk cId="3941516558" sldId="292"/>
            <ac:picMk id="19" creationId="{79218553-8973-247B-8801-257BDED05CEF}"/>
          </ac:picMkLst>
        </pc:picChg>
        <pc:picChg chg="mod">
          <ac:chgData name="Phan, A. (Anh Vu)" userId="066841f4-3c04-4cc3-967b-ba2b112d8940" providerId="ADAL" clId="{08FDAD5A-43F5-4195-9E04-7E5A4208AF57}" dt="2023-09-28T10:33:41.236" v="2162" actId="571"/>
          <ac:picMkLst>
            <pc:docMk/>
            <pc:sldMk cId="3941516558" sldId="292"/>
            <ac:picMk id="23" creationId="{580D67C3-02D7-1A72-5EE5-B900E27203A6}"/>
          </ac:picMkLst>
        </pc:picChg>
        <pc:picChg chg="add del mod">
          <ac:chgData name="Phan, A. (Anh Vu)" userId="066841f4-3c04-4cc3-967b-ba2b112d8940" providerId="ADAL" clId="{08FDAD5A-43F5-4195-9E04-7E5A4208AF57}" dt="2023-09-28T10:30:47.573" v="2098" actId="478"/>
          <ac:picMkLst>
            <pc:docMk/>
            <pc:sldMk cId="3941516558" sldId="292"/>
            <ac:picMk id="33" creationId="{0002D877-0703-B8AD-C126-DA4A22C40C31}"/>
          </ac:picMkLst>
        </pc:picChg>
        <pc:picChg chg="add mod ord topLvl">
          <ac:chgData name="Phan, A. (Anh Vu)" userId="066841f4-3c04-4cc3-967b-ba2b112d8940" providerId="ADAL" clId="{08FDAD5A-43F5-4195-9E04-7E5A4208AF57}" dt="2023-09-28T11:49:05.773" v="2362" actId="164"/>
          <ac:picMkLst>
            <pc:docMk/>
            <pc:sldMk cId="3941516558" sldId="292"/>
            <ac:picMk id="38" creationId="{E0A4D973-FB0C-9B04-C92D-E98A5FC39EE5}"/>
          </ac:picMkLst>
        </pc:picChg>
        <pc:picChg chg="add del mod">
          <ac:chgData name="Phan, A. (Anh Vu)" userId="066841f4-3c04-4cc3-967b-ba2b112d8940" providerId="ADAL" clId="{08FDAD5A-43F5-4195-9E04-7E5A4208AF57}" dt="2023-09-28T12:25:47.324" v="2910" actId="478"/>
          <ac:picMkLst>
            <pc:docMk/>
            <pc:sldMk cId="3941516558" sldId="292"/>
            <ac:picMk id="48" creationId="{78F6050F-57AA-12A3-628A-219B5134FE58}"/>
          </ac:picMkLst>
        </pc:picChg>
        <pc:picChg chg="add mod">
          <ac:chgData name="Phan, A. (Anh Vu)" userId="066841f4-3c04-4cc3-967b-ba2b112d8940" providerId="ADAL" clId="{08FDAD5A-43F5-4195-9E04-7E5A4208AF57}" dt="2023-09-28T12:25:37.554" v="2908" actId="571"/>
          <ac:picMkLst>
            <pc:docMk/>
            <pc:sldMk cId="3941516558" sldId="292"/>
            <ac:picMk id="56" creationId="{FDFB90E7-E903-A1A7-2C9B-BD80B1F62342}"/>
          </ac:picMkLst>
        </pc:picChg>
        <pc:picChg chg="add mod">
          <ac:chgData name="Phan, A. (Anh Vu)" userId="066841f4-3c04-4cc3-967b-ba2b112d8940" providerId="ADAL" clId="{08FDAD5A-43F5-4195-9E04-7E5A4208AF57}" dt="2023-09-28T12:25:36.065" v="2907" actId="571"/>
          <ac:picMkLst>
            <pc:docMk/>
            <pc:sldMk cId="3941516558" sldId="292"/>
            <ac:picMk id="59" creationId="{EFA3223B-9897-FEBF-AD30-DA4AAC13C710}"/>
          </ac:picMkLst>
        </pc:picChg>
        <pc:picChg chg="add del mod ord">
          <ac:chgData name="Phan, A. (Anh Vu)" userId="066841f4-3c04-4cc3-967b-ba2b112d8940" providerId="ADAL" clId="{08FDAD5A-43F5-4195-9E04-7E5A4208AF57}" dt="2023-09-29T10:25:10.526" v="4892" actId="478"/>
          <ac:picMkLst>
            <pc:docMk/>
            <pc:sldMk cId="3941516558" sldId="292"/>
            <ac:picMk id="60" creationId="{8A24D0AB-F898-721B-269E-2AD59409A14C}"/>
          </ac:picMkLst>
        </pc:picChg>
        <pc:picChg chg="add del mod">
          <ac:chgData name="Phan, A. (Anh Vu)" userId="066841f4-3c04-4cc3-967b-ba2b112d8940" providerId="ADAL" clId="{08FDAD5A-43F5-4195-9E04-7E5A4208AF57}" dt="2023-09-29T10:25:10.526" v="4892" actId="478"/>
          <ac:picMkLst>
            <pc:docMk/>
            <pc:sldMk cId="3941516558" sldId="292"/>
            <ac:picMk id="64" creationId="{03B53545-0158-C6F9-F5C0-660A4AB7BC44}"/>
          </ac:picMkLst>
        </pc:picChg>
        <pc:picChg chg="mod">
          <ac:chgData name="Phan, A. (Anh Vu)" userId="066841f4-3c04-4cc3-967b-ba2b112d8940" providerId="ADAL" clId="{08FDAD5A-43F5-4195-9E04-7E5A4208AF57}" dt="2023-09-28T12:26:51.933" v="2959" actId="571"/>
          <ac:picMkLst>
            <pc:docMk/>
            <pc:sldMk cId="3941516558" sldId="292"/>
            <ac:picMk id="67" creationId="{4B496BCA-2DF3-E007-B360-60EEB8FF81A8}"/>
          </ac:picMkLst>
        </pc:picChg>
      </pc:sldChg>
      <pc:sldChg chg="addSp delSp modSp mod">
        <pc:chgData name="Phan, A. (Anh Vu)" userId="066841f4-3c04-4cc3-967b-ba2b112d8940" providerId="ADAL" clId="{08FDAD5A-43F5-4195-9E04-7E5A4208AF57}" dt="2023-09-28T12:43:28.565" v="3335" actId="122"/>
        <pc:sldMkLst>
          <pc:docMk/>
          <pc:sldMk cId="2959885880" sldId="293"/>
        </pc:sldMkLst>
        <pc:spChg chg="del mod">
          <ac:chgData name="Phan, A. (Anh Vu)" userId="066841f4-3c04-4cc3-967b-ba2b112d8940" providerId="ADAL" clId="{08FDAD5A-43F5-4195-9E04-7E5A4208AF57}" dt="2023-09-28T12:42:47.815" v="3305" actId="478"/>
          <ac:spMkLst>
            <pc:docMk/>
            <pc:sldMk cId="2959885880" sldId="293"/>
            <ac:spMk id="2" creationId="{6E5473CD-1662-075A-2094-06BA88F5F351}"/>
          </ac:spMkLst>
        </pc:spChg>
        <pc:spChg chg="del">
          <ac:chgData name="Phan, A. (Anh Vu)" userId="066841f4-3c04-4cc3-967b-ba2b112d8940" providerId="ADAL" clId="{08FDAD5A-43F5-4195-9E04-7E5A4208AF57}" dt="2023-09-28T12:14:31.021" v="2816" actId="478"/>
          <ac:spMkLst>
            <pc:docMk/>
            <pc:sldMk cId="2959885880" sldId="293"/>
            <ac:spMk id="3" creationId="{1EA34110-032C-A6EE-4A22-2EB67C67725A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7" creationId="{6127F866-CAD3-C88C-86BC-EA51D07E88EB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9" creationId="{2A926B57-C17C-4D5C-280D-4489AD0EAE66}"/>
          </ac:spMkLst>
        </pc:spChg>
        <pc:spChg chg="mod">
          <ac:chgData name="Phan, A. (Anh Vu)" userId="066841f4-3c04-4cc3-967b-ba2b112d8940" providerId="ADAL" clId="{08FDAD5A-43F5-4195-9E04-7E5A4208AF57}" dt="2023-09-28T12:29:56.445" v="3045" actId="20577"/>
          <ac:spMkLst>
            <pc:docMk/>
            <pc:sldMk cId="2959885880" sldId="293"/>
            <ac:spMk id="10" creationId="{E040E8B5-8885-46C8-D909-C1695A53A07A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11" creationId="{5FD1E99F-63A0-B223-CC50-6C0D2EC2A001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13" creationId="{0A3469FE-4158-7CF6-EEDC-548BDFF445A0}"/>
          </ac:spMkLst>
        </pc:spChg>
        <pc:spChg chg="add del mod">
          <ac:chgData name="Phan, A. (Anh Vu)" userId="066841f4-3c04-4cc3-967b-ba2b112d8940" providerId="ADAL" clId="{08FDAD5A-43F5-4195-9E04-7E5A4208AF57}" dt="2023-09-28T12:18:06.710" v="2825" actId="478"/>
          <ac:spMkLst>
            <pc:docMk/>
            <pc:sldMk cId="2959885880" sldId="293"/>
            <ac:spMk id="14" creationId="{2DABAFC4-F281-4C13-15C5-3AAE8BE30394}"/>
          </ac:spMkLst>
        </pc:spChg>
        <pc:spChg chg="add del mod">
          <ac:chgData name="Phan, A. (Anh Vu)" userId="066841f4-3c04-4cc3-967b-ba2b112d8940" providerId="ADAL" clId="{08FDAD5A-43F5-4195-9E04-7E5A4208AF57}" dt="2023-09-28T12:18:06.710" v="2825" actId="478"/>
          <ac:spMkLst>
            <pc:docMk/>
            <pc:sldMk cId="2959885880" sldId="293"/>
            <ac:spMk id="15" creationId="{A3C3E486-322F-9699-CB95-27B0EAEE09CB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17" creationId="{662BD4AE-2861-4E0D-9C45-9C3980A5140A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23" creationId="{9EE597EE-3435-E8BB-0D64-E190E764CC07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25" creationId="{B1BC382F-4195-46DD-0725-5D1AB029DCDC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27" creationId="{62C91296-A965-F671-279C-58F92FA7E3FF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28" creationId="{E19D5DCF-26DA-82F2-85BB-DE949EDFA598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29" creationId="{1E15168C-84BA-A465-9DCD-4D2613C64BA1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30" creationId="{43EA3D5D-32C0-01AE-1C71-E8F9707CC249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32" creationId="{47F26F8E-0ADC-9CD4-2C6A-5BC061CC5213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35" creationId="{9E3003C7-44C2-4936-6964-61C96FDC69CF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37" creationId="{4E2F779A-AA80-05B2-3C4F-5DBD4C417235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38" creationId="{B16A2EC0-F786-CA4F-2B1C-18C86B522148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39" creationId="{B667FEA8-6160-E3CD-1FA7-BE4E16634143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41" creationId="{ED4A0BCA-9706-0C31-ABC7-1128E785F1A4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42" creationId="{E017FA03-28AD-9AD6-E58B-360EF2721C4A}"/>
          </ac:spMkLst>
        </pc:spChg>
        <pc:spChg chg="mod">
          <ac:chgData name="Phan, A. (Anh Vu)" userId="066841f4-3c04-4cc3-967b-ba2b112d8940" providerId="ADAL" clId="{08FDAD5A-43F5-4195-9E04-7E5A4208AF57}" dt="2023-09-28T12:16:40.120" v="2822"/>
          <ac:spMkLst>
            <pc:docMk/>
            <pc:sldMk cId="2959885880" sldId="293"/>
            <ac:spMk id="43" creationId="{4AFFB17D-E213-3C90-61AF-DDC1599A6B50}"/>
          </ac:spMkLst>
        </pc:spChg>
        <pc:spChg chg="add mod">
          <ac:chgData name="Phan, A. (Anh Vu)" userId="066841f4-3c04-4cc3-967b-ba2b112d8940" providerId="ADAL" clId="{08FDAD5A-43F5-4195-9E04-7E5A4208AF57}" dt="2023-09-28T12:38:40.775" v="3290" actId="164"/>
          <ac:spMkLst>
            <pc:docMk/>
            <pc:sldMk cId="2959885880" sldId="293"/>
            <ac:spMk id="44" creationId="{48F359F2-7E45-44E2-7CBC-BB01740A5908}"/>
          </ac:spMkLst>
        </pc:spChg>
        <pc:spChg chg="add mod">
          <ac:chgData name="Phan, A. (Anh Vu)" userId="066841f4-3c04-4cc3-967b-ba2b112d8940" providerId="ADAL" clId="{08FDAD5A-43F5-4195-9E04-7E5A4208AF57}" dt="2023-09-28T12:38:40.775" v="3290" actId="164"/>
          <ac:spMkLst>
            <pc:docMk/>
            <pc:sldMk cId="2959885880" sldId="293"/>
            <ac:spMk id="45" creationId="{CB4FAA12-C758-0393-BB90-17EFEF6C3249}"/>
          </ac:spMkLst>
        </pc:spChg>
        <pc:spChg chg="add mod">
          <ac:chgData name="Phan, A. (Anh Vu)" userId="066841f4-3c04-4cc3-967b-ba2b112d8940" providerId="ADAL" clId="{08FDAD5A-43F5-4195-9E04-7E5A4208AF57}" dt="2023-09-28T12:38:40.775" v="3290" actId="164"/>
          <ac:spMkLst>
            <pc:docMk/>
            <pc:sldMk cId="2959885880" sldId="293"/>
            <ac:spMk id="50" creationId="{E9D53705-84E2-F96C-E9EA-1E94D21B27F1}"/>
          </ac:spMkLst>
        </pc:spChg>
        <pc:spChg chg="add mod">
          <ac:chgData name="Phan, A. (Anh Vu)" userId="066841f4-3c04-4cc3-967b-ba2b112d8940" providerId="ADAL" clId="{08FDAD5A-43F5-4195-9E04-7E5A4208AF57}" dt="2023-09-28T12:31:23.935" v="3057" actId="571"/>
          <ac:spMkLst>
            <pc:docMk/>
            <pc:sldMk cId="2959885880" sldId="293"/>
            <ac:spMk id="52" creationId="{E837F5A2-20A2-4F2C-8DE6-B9AE3783549E}"/>
          </ac:spMkLst>
        </pc:spChg>
        <pc:spChg chg="add mod">
          <ac:chgData name="Phan, A. (Anh Vu)" userId="066841f4-3c04-4cc3-967b-ba2b112d8940" providerId="ADAL" clId="{08FDAD5A-43F5-4195-9E04-7E5A4208AF57}" dt="2023-09-28T12:38:40.775" v="3290" actId="164"/>
          <ac:spMkLst>
            <pc:docMk/>
            <pc:sldMk cId="2959885880" sldId="293"/>
            <ac:spMk id="54" creationId="{5CEBBB9D-90C9-A231-7E92-FE2E80960B27}"/>
          </ac:spMkLst>
        </pc:spChg>
        <pc:spChg chg="add mod">
          <ac:chgData name="Phan, A. (Anh Vu)" userId="066841f4-3c04-4cc3-967b-ba2b112d8940" providerId="ADAL" clId="{08FDAD5A-43F5-4195-9E04-7E5A4208AF57}" dt="2023-09-28T12:38:40.775" v="3290" actId="164"/>
          <ac:spMkLst>
            <pc:docMk/>
            <pc:sldMk cId="2959885880" sldId="293"/>
            <ac:spMk id="55" creationId="{D28044C3-0EDC-0F47-61B1-BE09A611F22A}"/>
          </ac:spMkLst>
        </pc:spChg>
        <pc:spChg chg="add del mod">
          <ac:chgData name="Phan, A. (Anh Vu)" userId="066841f4-3c04-4cc3-967b-ba2b112d8940" providerId="ADAL" clId="{08FDAD5A-43F5-4195-9E04-7E5A4208AF57}" dt="2023-09-28T12:37:11.045" v="3244" actId="478"/>
          <ac:spMkLst>
            <pc:docMk/>
            <pc:sldMk cId="2959885880" sldId="293"/>
            <ac:spMk id="60" creationId="{6FE9377C-B68A-4C5C-216E-D08131D9F544}"/>
          </ac:spMkLst>
        </pc:spChg>
        <pc:spChg chg="add mod">
          <ac:chgData name="Phan, A. (Anh Vu)" userId="066841f4-3c04-4cc3-967b-ba2b112d8940" providerId="ADAL" clId="{08FDAD5A-43F5-4195-9E04-7E5A4208AF57}" dt="2023-09-28T12:39:45.468" v="3298" actId="1076"/>
          <ac:spMkLst>
            <pc:docMk/>
            <pc:sldMk cId="2959885880" sldId="293"/>
            <ac:spMk id="61" creationId="{FF9D6D20-2C00-0C08-EDCC-5C864C91A9C6}"/>
          </ac:spMkLst>
        </pc:spChg>
        <pc:spChg chg="add del mod">
          <ac:chgData name="Phan, A. (Anh Vu)" userId="066841f4-3c04-4cc3-967b-ba2b112d8940" providerId="ADAL" clId="{08FDAD5A-43F5-4195-9E04-7E5A4208AF57}" dt="2023-09-28T12:37:46.525" v="3254" actId="478"/>
          <ac:spMkLst>
            <pc:docMk/>
            <pc:sldMk cId="2959885880" sldId="293"/>
            <ac:spMk id="62" creationId="{A069D06F-8F3A-FAB0-124D-4E208F8E33CD}"/>
          </ac:spMkLst>
        </pc:spChg>
        <pc:spChg chg="add mod">
          <ac:chgData name="Phan, A. (Anh Vu)" userId="066841f4-3c04-4cc3-967b-ba2b112d8940" providerId="ADAL" clId="{08FDAD5A-43F5-4195-9E04-7E5A4208AF57}" dt="2023-09-28T12:38:40.775" v="3290" actId="164"/>
          <ac:spMkLst>
            <pc:docMk/>
            <pc:sldMk cId="2959885880" sldId="293"/>
            <ac:spMk id="63" creationId="{E6BFCA5A-A3F0-3C8A-5235-81A864DA3684}"/>
          </ac:spMkLst>
        </pc:spChg>
        <pc:spChg chg="add mod">
          <ac:chgData name="Phan, A. (Anh Vu)" userId="066841f4-3c04-4cc3-967b-ba2b112d8940" providerId="ADAL" clId="{08FDAD5A-43F5-4195-9E04-7E5A4208AF57}" dt="2023-09-28T12:43:17.422" v="3332" actId="122"/>
          <ac:spMkLst>
            <pc:docMk/>
            <pc:sldMk cId="2959885880" sldId="293"/>
            <ac:spMk id="65" creationId="{EB66FD6B-230B-E903-1305-86A6C1D4EB1C}"/>
          </ac:spMkLst>
        </pc:spChg>
        <pc:spChg chg="add mod">
          <ac:chgData name="Phan, A. (Anh Vu)" userId="066841f4-3c04-4cc3-967b-ba2b112d8940" providerId="ADAL" clId="{08FDAD5A-43F5-4195-9E04-7E5A4208AF57}" dt="2023-09-28T12:43:28.565" v="3335" actId="122"/>
          <ac:spMkLst>
            <pc:docMk/>
            <pc:sldMk cId="2959885880" sldId="293"/>
            <ac:spMk id="66" creationId="{FC0158A6-6D91-A9CF-DCA8-BEDA6A32EB26}"/>
          </ac:spMkLst>
        </pc:spChg>
        <pc:grpChg chg="add del mod">
          <ac:chgData name="Phan, A. (Anh Vu)" userId="066841f4-3c04-4cc3-967b-ba2b112d8940" providerId="ADAL" clId="{08FDAD5A-43F5-4195-9E04-7E5A4208AF57}" dt="2023-09-28T12:18:06.710" v="2825" actId="478"/>
          <ac:grpSpMkLst>
            <pc:docMk/>
            <pc:sldMk cId="2959885880" sldId="293"/>
            <ac:grpSpMk id="4" creationId="{1C2836CC-BA70-5C60-C5B8-42AA0EF2AF9E}"/>
          </ac:grpSpMkLst>
        </pc:grpChg>
        <pc:grpChg chg="mod">
          <ac:chgData name="Phan, A. (Anh Vu)" userId="066841f4-3c04-4cc3-967b-ba2b112d8940" providerId="ADAL" clId="{08FDAD5A-43F5-4195-9E04-7E5A4208AF57}" dt="2023-09-28T12:16:40.120" v="2822"/>
          <ac:grpSpMkLst>
            <pc:docMk/>
            <pc:sldMk cId="2959885880" sldId="293"/>
            <ac:grpSpMk id="6" creationId="{E0D968F2-43F3-C855-7F1D-27C966D537CD}"/>
          </ac:grpSpMkLst>
        </pc:grpChg>
        <pc:grpChg chg="add del mod">
          <ac:chgData name="Phan, A. (Anh Vu)" userId="066841f4-3c04-4cc3-967b-ba2b112d8940" providerId="ADAL" clId="{08FDAD5A-43F5-4195-9E04-7E5A4208AF57}" dt="2023-09-28T12:18:10.255" v="2826" actId="478"/>
          <ac:grpSpMkLst>
            <pc:docMk/>
            <pc:sldMk cId="2959885880" sldId="293"/>
            <ac:grpSpMk id="16" creationId="{133E8AC3-9547-E1D2-4DC3-203A7B51BA97}"/>
          </ac:grpSpMkLst>
        </pc:grpChg>
        <pc:grpChg chg="mod">
          <ac:chgData name="Phan, A. (Anh Vu)" userId="066841f4-3c04-4cc3-967b-ba2b112d8940" providerId="ADAL" clId="{08FDAD5A-43F5-4195-9E04-7E5A4208AF57}" dt="2023-09-28T12:16:40.120" v="2822"/>
          <ac:grpSpMkLst>
            <pc:docMk/>
            <pc:sldMk cId="2959885880" sldId="293"/>
            <ac:grpSpMk id="18" creationId="{719A5D10-93FF-3220-3D04-39AE1CE77555}"/>
          </ac:grpSpMkLst>
        </pc:grpChg>
        <pc:grpChg chg="mod">
          <ac:chgData name="Phan, A. (Anh Vu)" userId="066841f4-3c04-4cc3-967b-ba2b112d8940" providerId="ADAL" clId="{08FDAD5A-43F5-4195-9E04-7E5A4208AF57}" dt="2023-09-28T12:16:40.120" v="2822"/>
          <ac:grpSpMkLst>
            <pc:docMk/>
            <pc:sldMk cId="2959885880" sldId="293"/>
            <ac:grpSpMk id="19" creationId="{17AD9BED-849A-A44A-805F-4E59479F1ACF}"/>
          </ac:grpSpMkLst>
        </pc:grpChg>
        <pc:grpChg chg="mod">
          <ac:chgData name="Phan, A. (Anh Vu)" userId="066841f4-3c04-4cc3-967b-ba2b112d8940" providerId="ADAL" clId="{08FDAD5A-43F5-4195-9E04-7E5A4208AF57}" dt="2023-09-28T12:16:40.120" v="2822"/>
          <ac:grpSpMkLst>
            <pc:docMk/>
            <pc:sldMk cId="2959885880" sldId="293"/>
            <ac:grpSpMk id="20" creationId="{35B8A822-0CC5-FAA0-A851-ABFE34901972}"/>
          </ac:grpSpMkLst>
        </pc:grpChg>
        <pc:grpChg chg="mod">
          <ac:chgData name="Phan, A. (Anh Vu)" userId="066841f4-3c04-4cc3-967b-ba2b112d8940" providerId="ADAL" clId="{08FDAD5A-43F5-4195-9E04-7E5A4208AF57}" dt="2023-09-28T12:16:40.120" v="2822"/>
          <ac:grpSpMkLst>
            <pc:docMk/>
            <pc:sldMk cId="2959885880" sldId="293"/>
            <ac:grpSpMk id="24" creationId="{42CFF790-40B9-3E11-8BCD-5E1E28FCFEC8}"/>
          </ac:grpSpMkLst>
        </pc:grpChg>
        <pc:grpChg chg="mod">
          <ac:chgData name="Phan, A. (Anh Vu)" userId="066841f4-3c04-4cc3-967b-ba2b112d8940" providerId="ADAL" clId="{08FDAD5A-43F5-4195-9E04-7E5A4208AF57}" dt="2023-09-28T12:16:40.120" v="2822"/>
          <ac:grpSpMkLst>
            <pc:docMk/>
            <pc:sldMk cId="2959885880" sldId="293"/>
            <ac:grpSpMk id="31" creationId="{EFF07C06-3357-25E0-EE24-464F921079F6}"/>
          </ac:grpSpMkLst>
        </pc:grpChg>
        <pc:grpChg chg="mod">
          <ac:chgData name="Phan, A. (Anh Vu)" userId="066841f4-3c04-4cc3-967b-ba2b112d8940" providerId="ADAL" clId="{08FDAD5A-43F5-4195-9E04-7E5A4208AF57}" dt="2023-09-28T12:16:40.120" v="2822"/>
          <ac:grpSpMkLst>
            <pc:docMk/>
            <pc:sldMk cId="2959885880" sldId="293"/>
            <ac:grpSpMk id="33" creationId="{FAE9DE71-2024-6768-8E15-C0AAD51AB261}"/>
          </ac:grpSpMkLst>
        </pc:grpChg>
        <pc:grpChg chg="mod">
          <ac:chgData name="Phan, A. (Anh Vu)" userId="066841f4-3c04-4cc3-967b-ba2b112d8940" providerId="ADAL" clId="{08FDAD5A-43F5-4195-9E04-7E5A4208AF57}" dt="2023-09-28T12:16:40.120" v="2822"/>
          <ac:grpSpMkLst>
            <pc:docMk/>
            <pc:sldMk cId="2959885880" sldId="293"/>
            <ac:grpSpMk id="34" creationId="{42192724-90F3-EE10-042A-B70A04D5784A}"/>
          </ac:grpSpMkLst>
        </pc:grpChg>
        <pc:grpChg chg="add mod">
          <ac:chgData name="Phan, A. (Anh Vu)" userId="066841f4-3c04-4cc3-967b-ba2b112d8940" providerId="ADAL" clId="{08FDAD5A-43F5-4195-9E04-7E5A4208AF57}" dt="2023-09-28T12:41:02.354" v="3304" actId="1076"/>
          <ac:grpSpMkLst>
            <pc:docMk/>
            <pc:sldMk cId="2959885880" sldId="293"/>
            <ac:grpSpMk id="64" creationId="{81C4C58E-B140-F8D4-A7B4-64511539A248}"/>
          </ac:grpSpMkLst>
        </pc:grpChg>
        <pc:picChg chg="mod">
          <ac:chgData name="Phan, A. (Anh Vu)" userId="066841f4-3c04-4cc3-967b-ba2b112d8940" providerId="ADAL" clId="{08FDAD5A-43F5-4195-9E04-7E5A4208AF57}" dt="2023-09-28T12:16:40.120" v="2822"/>
          <ac:picMkLst>
            <pc:docMk/>
            <pc:sldMk cId="2959885880" sldId="293"/>
            <ac:picMk id="5" creationId="{F0046619-4769-5471-0597-58AD8AA069CF}"/>
          </ac:picMkLst>
        </pc:picChg>
        <pc:picChg chg="mod">
          <ac:chgData name="Phan, A. (Anh Vu)" userId="066841f4-3c04-4cc3-967b-ba2b112d8940" providerId="ADAL" clId="{08FDAD5A-43F5-4195-9E04-7E5A4208AF57}" dt="2023-09-28T12:16:40.120" v="2822"/>
          <ac:picMkLst>
            <pc:docMk/>
            <pc:sldMk cId="2959885880" sldId="293"/>
            <ac:picMk id="8" creationId="{D1B2E9EF-0FA2-D6A4-8D87-B90C34D59A6D}"/>
          </ac:picMkLst>
        </pc:picChg>
        <pc:picChg chg="mod">
          <ac:chgData name="Phan, A. (Anh Vu)" userId="066841f4-3c04-4cc3-967b-ba2b112d8940" providerId="ADAL" clId="{08FDAD5A-43F5-4195-9E04-7E5A4208AF57}" dt="2023-09-28T12:16:40.120" v="2822"/>
          <ac:picMkLst>
            <pc:docMk/>
            <pc:sldMk cId="2959885880" sldId="293"/>
            <ac:picMk id="26" creationId="{90EA1EC1-0D49-F113-A0C4-C76976A758C6}"/>
          </ac:picMkLst>
        </pc:picChg>
        <pc:picChg chg="mod">
          <ac:chgData name="Phan, A. (Anh Vu)" userId="066841f4-3c04-4cc3-967b-ba2b112d8940" providerId="ADAL" clId="{08FDAD5A-43F5-4195-9E04-7E5A4208AF57}" dt="2023-09-28T12:16:40.120" v="2822"/>
          <ac:picMkLst>
            <pc:docMk/>
            <pc:sldMk cId="2959885880" sldId="293"/>
            <ac:picMk id="36" creationId="{2EBDCD0D-73B8-DDB0-86C8-4483A0314D9F}"/>
          </ac:picMkLst>
        </pc:picChg>
        <pc:picChg chg="mod">
          <ac:chgData name="Phan, A. (Anh Vu)" userId="066841f4-3c04-4cc3-967b-ba2b112d8940" providerId="ADAL" clId="{08FDAD5A-43F5-4195-9E04-7E5A4208AF57}" dt="2023-09-28T12:16:40.120" v="2822"/>
          <ac:picMkLst>
            <pc:docMk/>
            <pc:sldMk cId="2959885880" sldId="293"/>
            <ac:picMk id="40" creationId="{D1E32575-DF37-6AAC-3B34-C3759DD5C03E}"/>
          </ac:picMkLst>
        </pc:picChg>
        <pc:cxnChg chg="add del mod">
          <ac:chgData name="Phan, A. (Anh Vu)" userId="066841f4-3c04-4cc3-967b-ba2b112d8940" providerId="ADAL" clId="{08FDAD5A-43F5-4195-9E04-7E5A4208AF57}" dt="2023-09-28T12:31:10.025" v="3054" actId="478"/>
          <ac:cxnSpMkLst>
            <pc:docMk/>
            <pc:sldMk cId="2959885880" sldId="293"/>
            <ac:cxnSpMk id="47" creationId="{6C3058B6-00D6-E9A1-B4C4-72DEE29DD297}"/>
          </ac:cxnSpMkLst>
        </pc:cxnChg>
        <pc:cxnChg chg="add mod">
          <ac:chgData name="Phan, A. (Anh Vu)" userId="066841f4-3c04-4cc3-967b-ba2b112d8940" providerId="ADAL" clId="{08FDAD5A-43F5-4195-9E04-7E5A4208AF57}" dt="2023-09-28T12:38:40.775" v="3290" actId="164"/>
          <ac:cxnSpMkLst>
            <pc:docMk/>
            <pc:sldMk cId="2959885880" sldId="293"/>
            <ac:cxnSpMk id="57" creationId="{DEEB5B54-848E-DA86-F7AF-6A25141663A1}"/>
          </ac:cxnSpMkLst>
        </pc:cxnChg>
      </pc:sldChg>
      <pc:sldChg chg="modSp mod">
        <pc:chgData name="Phan, A. (Anh Vu)" userId="066841f4-3c04-4cc3-967b-ba2b112d8940" providerId="ADAL" clId="{08FDAD5A-43F5-4195-9E04-7E5A4208AF57}" dt="2023-09-27T16:51:23.223" v="1568" actId="404"/>
        <pc:sldMkLst>
          <pc:docMk/>
          <pc:sldMk cId="1195732281" sldId="294"/>
        </pc:sldMkLst>
        <pc:spChg chg="mod">
          <ac:chgData name="Phan, A. (Anh Vu)" userId="066841f4-3c04-4cc3-967b-ba2b112d8940" providerId="ADAL" clId="{08FDAD5A-43F5-4195-9E04-7E5A4208AF57}" dt="2023-09-27T16:51:23.223" v="1568" actId="404"/>
          <ac:spMkLst>
            <pc:docMk/>
            <pc:sldMk cId="1195732281" sldId="294"/>
            <ac:spMk id="11" creationId="{A684AC07-C276-4A75-BFC9-F370FF005793}"/>
          </ac:spMkLst>
        </pc:spChg>
      </pc:sldChg>
      <pc:sldChg chg="modSp mod">
        <pc:chgData name="Phan, A. (Anh Vu)" userId="066841f4-3c04-4cc3-967b-ba2b112d8940" providerId="ADAL" clId="{08FDAD5A-43F5-4195-9E04-7E5A4208AF57}" dt="2023-09-29T13:13:40.236" v="5132" actId="20577"/>
        <pc:sldMkLst>
          <pc:docMk/>
          <pc:sldMk cId="3506380438" sldId="295"/>
        </pc:sldMkLst>
        <pc:spChg chg="mod">
          <ac:chgData name="Phan, A. (Anh Vu)" userId="066841f4-3c04-4cc3-967b-ba2b112d8940" providerId="ADAL" clId="{08FDAD5A-43F5-4195-9E04-7E5A4208AF57}" dt="2023-09-29T13:13:40.236" v="5132" actId="20577"/>
          <ac:spMkLst>
            <pc:docMk/>
            <pc:sldMk cId="3506380438" sldId="295"/>
            <ac:spMk id="2" creationId="{6E5473CD-1662-075A-2094-06BA88F5F351}"/>
          </ac:spMkLst>
        </pc:spChg>
        <pc:spChg chg="mod">
          <ac:chgData name="Phan, A. (Anh Vu)" userId="066841f4-3c04-4cc3-967b-ba2b112d8940" providerId="ADAL" clId="{08FDAD5A-43F5-4195-9E04-7E5A4208AF57}" dt="2023-09-27T16:47:37.156" v="1513" actId="108"/>
          <ac:spMkLst>
            <pc:docMk/>
            <pc:sldMk cId="3506380438" sldId="295"/>
            <ac:spMk id="10" creationId="{E040E8B5-8885-46C8-D909-C1695A53A07A}"/>
          </ac:spMkLst>
        </pc:spChg>
        <pc:spChg chg="mod">
          <ac:chgData name="Phan, A. (Anh Vu)" userId="066841f4-3c04-4cc3-967b-ba2b112d8940" providerId="ADAL" clId="{08FDAD5A-43F5-4195-9E04-7E5A4208AF57}" dt="2023-09-27T16:48:00.546" v="1519" actId="1076"/>
          <ac:spMkLst>
            <pc:docMk/>
            <pc:sldMk cId="3506380438" sldId="295"/>
            <ac:spMk id="11" creationId="{DB0666EF-9C3C-B4AA-D0C7-F86DFE759D83}"/>
          </ac:spMkLst>
        </pc:spChg>
        <pc:spChg chg="mod">
          <ac:chgData name="Phan, A. (Anh Vu)" userId="066841f4-3c04-4cc3-967b-ba2b112d8940" providerId="ADAL" clId="{08FDAD5A-43F5-4195-9E04-7E5A4208AF57}" dt="2023-09-27T16:47:48.029" v="1516" actId="403"/>
          <ac:spMkLst>
            <pc:docMk/>
            <pc:sldMk cId="3506380438" sldId="295"/>
            <ac:spMk id="20" creationId="{0F0E5D3A-1545-790A-2E54-763EF27D7E65}"/>
          </ac:spMkLst>
        </pc:spChg>
      </pc:sldChg>
      <pc:sldChg chg="addSp delSp modSp mod">
        <pc:chgData name="Phan, A. (Anh Vu)" userId="066841f4-3c04-4cc3-967b-ba2b112d8940" providerId="ADAL" clId="{08FDAD5A-43F5-4195-9E04-7E5A4208AF57}" dt="2023-09-29T13:13:52.382" v="5136" actId="20577"/>
        <pc:sldMkLst>
          <pc:docMk/>
          <pc:sldMk cId="551945856" sldId="296"/>
        </pc:sldMkLst>
        <pc:spChg chg="mod">
          <ac:chgData name="Phan, A. (Anh Vu)" userId="066841f4-3c04-4cc3-967b-ba2b112d8940" providerId="ADAL" clId="{08FDAD5A-43F5-4195-9E04-7E5A4208AF57}" dt="2023-09-29T13:13:52.382" v="5136" actId="20577"/>
          <ac:spMkLst>
            <pc:docMk/>
            <pc:sldMk cId="551945856" sldId="296"/>
            <ac:spMk id="2" creationId="{6E5473CD-1662-075A-2094-06BA88F5F351}"/>
          </ac:spMkLst>
        </pc:spChg>
        <pc:spChg chg="add mod">
          <ac:chgData name="Phan, A. (Anh Vu)" userId="066841f4-3c04-4cc3-967b-ba2b112d8940" providerId="ADAL" clId="{08FDAD5A-43F5-4195-9E04-7E5A4208AF57}" dt="2023-09-27T16:48:09.576" v="1521"/>
          <ac:spMkLst>
            <pc:docMk/>
            <pc:sldMk cId="551945856" sldId="296"/>
            <ac:spMk id="3" creationId="{7FBE8C9A-0924-D3E5-104B-F83873B4433E}"/>
          </ac:spMkLst>
        </pc:spChg>
        <pc:spChg chg="add mod">
          <ac:chgData name="Phan, A. (Anh Vu)" userId="066841f4-3c04-4cc3-967b-ba2b112d8940" providerId="ADAL" clId="{08FDAD5A-43F5-4195-9E04-7E5A4208AF57}" dt="2023-09-27T16:48:09.576" v="1521"/>
          <ac:spMkLst>
            <pc:docMk/>
            <pc:sldMk cId="551945856" sldId="296"/>
            <ac:spMk id="5" creationId="{761D5D26-88C6-D331-B46A-7127F21B3DF7}"/>
          </ac:spMkLst>
        </pc:spChg>
        <pc:spChg chg="mod">
          <ac:chgData name="Phan, A. (Anh Vu)" userId="066841f4-3c04-4cc3-967b-ba2b112d8940" providerId="ADAL" clId="{08FDAD5A-43F5-4195-9E04-7E5A4208AF57}" dt="2023-09-27T16:48:48.971" v="1528" actId="108"/>
          <ac:spMkLst>
            <pc:docMk/>
            <pc:sldMk cId="551945856" sldId="296"/>
            <ac:spMk id="10" creationId="{E040E8B5-8885-46C8-D909-C1695A53A07A}"/>
          </ac:spMkLst>
        </pc:spChg>
        <pc:spChg chg="del">
          <ac:chgData name="Phan, A. (Anh Vu)" userId="066841f4-3c04-4cc3-967b-ba2b112d8940" providerId="ADAL" clId="{08FDAD5A-43F5-4195-9E04-7E5A4208AF57}" dt="2023-09-27T16:48:09.369" v="1520" actId="478"/>
          <ac:spMkLst>
            <pc:docMk/>
            <pc:sldMk cId="551945856" sldId="296"/>
            <ac:spMk id="11" creationId="{DB0666EF-9C3C-B4AA-D0C7-F86DFE759D83}"/>
          </ac:spMkLst>
        </pc:spChg>
        <pc:spChg chg="del">
          <ac:chgData name="Phan, A. (Anh Vu)" userId="066841f4-3c04-4cc3-967b-ba2b112d8940" providerId="ADAL" clId="{08FDAD5A-43F5-4195-9E04-7E5A4208AF57}" dt="2023-09-27T16:48:09.369" v="1520" actId="478"/>
          <ac:spMkLst>
            <pc:docMk/>
            <pc:sldMk cId="551945856" sldId="296"/>
            <ac:spMk id="20" creationId="{0F0E5D3A-1545-790A-2E54-763EF27D7E65}"/>
          </ac:spMkLst>
        </pc:spChg>
        <pc:spChg chg="mod">
          <ac:chgData name="Phan, A. (Anh Vu)" userId="066841f4-3c04-4cc3-967b-ba2b112d8940" providerId="ADAL" clId="{08FDAD5A-43F5-4195-9E04-7E5A4208AF57}" dt="2023-09-27T16:48:26.879" v="1525" actId="255"/>
          <ac:spMkLst>
            <pc:docMk/>
            <pc:sldMk cId="551945856" sldId="296"/>
            <ac:spMk id="47" creationId="{089B3C1F-1BDC-C7ED-097E-3E513E743E74}"/>
          </ac:spMkLst>
        </pc:spChg>
        <pc:spChg chg="mod">
          <ac:chgData name="Phan, A. (Anh Vu)" userId="066841f4-3c04-4cc3-967b-ba2b112d8940" providerId="ADAL" clId="{08FDAD5A-43F5-4195-9E04-7E5A4208AF57}" dt="2023-09-27T16:48:13.635" v="1522" actId="14100"/>
          <ac:spMkLst>
            <pc:docMk/>
            <pc:sldMk cId="551945856" sldId="296"/>
            <ac:spMk id="52" creationId="{4E70B560-1CAB-8F3C-0784-79EC5F8E14B1}"/>
          </ac:spMkLst>
        </pc:spChg>
        <pc:spChg chg="mod">
          <ac:chgData name="Phan, A. (Anh Vu)" userId="066841f4-3c04-4cc3-967b-ba2b112d8940" providerId="ADAL" clId="{08FDAD5A-43F5-4195-9E04-7E5A4208AF57}" dt="2023-09-27T16:48:26.879" v="1525" actId="255"/>
          <ac:spMkLst>
            <pc:docMk/>
            <pc:sldMk cId="551945856" sldId="296"/>
            <ac:spMk id="53" creationId="{F50F77F7-8EC4-DAAE-F890-8CF748385E78}"/>
          </ac:spMkLst>
        </pc:spChg>
        <pc:spChg chg="del mod">
          <ac:chgData name="Phan, A. (Anh Vu)" userId="066841f4-3c04-4cc3-967b-ba2b112d8940" providerId="ADAL" clId="{08FDAD5A-43F5-4195-9E04-7E5A4208AF57}" dt="2023-09-28T09:54:30.068" v="1638" actId="478"/>
          <ac:spMkLst>
            <pc:docMk/>
            <pc:sldMk cId="551945856" sldId="296"/>
            <ac:spMk id="54" creationId="{55E493B4-0BAB-6B46-7065-37CE34F162C4}"/>
          </ac:spMkLst>
        </pc:spChg>
        <pc:grpChg chg="mod">
          <ac:chgData name="Phan, A. (Anh Vu)" userId="066841f4-3c04-4cc3-967b-ba2b112d8940" providerId="ADAL" clId="{08FDAD5A-43F5-4195-9E04-7E5A4208AF57}" dt="2023-09-27T16:48:18.219" v="1523" actId="14100"/>
          <ac:grpSpMkLst>
            <pc:docMk/>
            <pc:sldMk cId="551945856" sldId="296"/>
            <ac:grpSpMk id="49" creationId="{FE1CA65B-8621-35E3-F211-EDDA189D84AC}"/>
          </ac:grpSpMkLst>
        </pc:grpChg>
        <pc:cxnChg chg="add mod">
          <ac:chgData name="Phan, A. (Anh Vu)" userId="066841f4-3c04-4cc3-967b-ba2b112d8940" providerId="ADAL" clId="{08FDAD5A-43F5-4195-9E04-7E5A4208AF57}" dt="2023-09-28T09:54:48.374" v="1644" actId="208"/>
          <ac:cxnSpMkLst>
            <pc:docMk/>
            <pc:sldMk cId="551945856" sldId="296"/>
            <ac:cxnSpMk id="14" creationId="{B1795F53-2553-298A-C97F-DF8BF5AE43A4}"/>
          </ac:cxnSpMkLst>
        </pc:cxnChg>
      </pc:sldChg>
      <pc:sldChg chg="addSp delSp modSp mod">
        <pc:chgData name="Phan, A. (Anh Vu)" userId="066841f4-3c04-4cc3-967b-ba2b112d8940" providerId="ADAL" clId="{08FDAD5A-43F5-4195-9E04-7E5A4208AF57}" dt="2023-09-29T10:22:32.293" v="4887" actId="14826"/>
        <pc:sldMkLst>
          <pc:docMk/>
          <pc:sldMk cId="3115040909" sldId="297"/>
        </pc:sldMkLst>
        <pc:spChg chg="add del mod">
          <ac:chgData name="Phan, A. (Anh Vu)" userId="066841f4-3c04-4cc3-967b-ba2b112d8940" providerId="ADAL" clId="{08FDAD5A-43F5-4195-9E04-7E5A4208AF57}" dt="2023-09-29T10:15:52.321" v="4836" actId="478"/>
          <ac:spMkLst>
            <pc:docMk/>
            <pc:sldMk cId="3115040909" sldId="297"/>
            <ac:spMk id="3" creationId="{303AC14B-FE94-64C6-678E-D824D742692A}"/>
          </ac:spMkLst>
        </pc:spChg>
        <pc:spChg chg="add mod">
          <ac:chgData name="Phan, A. (Anh Vu)" userId="066841f4-3c04-4cc3-967b-ba2b112d8940" providerId="ADAL" clId="{08FDAD5A-43F5-4195-9E04-7E5A4208AF57}" dt="2023-09-29T10:16:03.896" v="4837" actId="478"/>
          <ac:spMkLst>
            <pc:docMk/>
            <pc:sldMk cId="3115040909" sldId="297"/>
            <ac:spMk id="6" creationId="{03EB17C5-8028-5069-F431-B6EE17E30F92}"/>
          </ac:spMkLst>
        </pc:spChg>
        <pc:spChg chg="add mod">
          <ac:chgData name="Phan, A. (Anh Vu)" userId="066841f4-3c04-4cc3-967b-ba2b112d8940" providerId="ADAL" clId="{08FDAD5A-43F5-4195-9E04-7E5A4208AF57}" dt="2023-09-29T10:18:15.046" v="4883" actId="20577"/>
          <ac:spMkLst>
            <pc:docMk/>
            <pc:sldMk cId="3115040909" sldId="297"/>
            <ac:spMk id="7" creationId="{125E3439-8C4F-B177-B569-3F773AA774E9}"/>
          </ac:spMkLst>
        </pc:spChg>
        <pc:spChg chg="add del">
          <ac:chgData name="Phan, A. (Anh Vu)" userId="066841f4-3c04-4cc3-967b-ba2b112d8940" providerId="ADAL" clId="{08FDAD5A-43F5-4195-9E04-7E5A4208AF57}" dt="2023-09-29T10:16:03.896" v="4837" actId="478"/>
          <ac:spMkLst>
            <pc:docMk/>
            <pc:sldMk cId="3115040909" sldId="297"/>
            <ac:spMk id="12" creationId="{B8F44905-67AF-D476-4318-C920376F30A1}"/>
          </ac:spMkLst>
        </pc:spChg>
        <pc:spChg chg="mod">
          <ac:chgData name="Phan, A. (Anh Vu)" userId="066841f4-3c04-4cc3-967b-ba2b112d8940" providerId="ADAL" clId="{08FDAD5A-43F5-4195-9E04-7E5A4208AF57}" dt="2023-09-27T16:49:56.604" v="1544" actId="403"/>
          <ac:spMkLst>
            <pc:docMk/>
            <pc:sldMk cId="3115040909" sldId="297"/>
            <ac:spMk id="15" creationId="{06040BD0-4407-87D5-3B12-D5ACF4BF335D}"/>
          </ac:spMkLst>
        </pc:spChg>
        <pc:spChg chg="del mod">
          <ac:chgData name="Phan, A. (Anh Vu)" userId="066841f4-3c04-4cc3-967b-ba2b112d8940" providerId="ADAL" clId="{08FDAD5A-43F5-4195-9E04-7E5A4208AF57}" dt="2023-09-27T16:49:45.936" v="1539" actId="478"/>
          <ac:spMkLst>
            <pc:docMk/>
            <pc:sldMk cId="3115040909" sldId="297"/>
            <ac:spMk id="23" creationId="{779E9DD1-A273-7F60-50D6-D416D69E0CEB}"/>
          </ac:spMkLst>
        </pc:spChg>
        <pc:spChg chg="mod">
          <ac:chgData name="Phan, A. (Anh Vu)" userId="066841f4-3c04-4cc3-967b-ba2b112d8940" providerId="ADAL" clId="{08FDAD5A-43F5-4195-9E04-7E5A4208AF57}" dt="2023-09-27T16:49:29.418" v="1538" actId="14100"/>
          <ac:spMkLst>
            <pc:docMk/>
            <pc:sldMk cId="3115040909" sldId="297"/>
            <ac:spMk id="24" creationId="{B4C92273-5768-659C-416F-E318BF39EA29}"/>
          </ac:spMkLst>
        </pc:spChg>
        <pc:picChg chg="mod">
          <ac:chgData name="Phan, A. (Anh Vu)" userId="066841f4-3c04-4cc3-967b-ba2b112d8940" providerId="ADAL" clId="{08FDAD5A-43F5-4195-9E04-7E5A4208AF57}" dt="2023-09-27T16:49:20.419" v="1536" actId="1076"/>
          <ac:picMkLst>
            <pc:docMk/>
            <pc:sldMk cId="3115040909" sldId="297"/>
            <ac:picMk id="4" creationId="{F01D944B-EA55-87D7-F4AB-C6C42120EA8F}"/>
          </ac:picMkLst>
        </pc:picChg>
        <pc:picChg chg="mod">
          <ac:chgData name="Phan, A. (Anh Vu)" userId="066841f4-3c04-4cc3-967b-ba2b112d8940" providerId="ADAL" clId="{08FDAD5A-43F5-4195-9E04-7E5A4208AF57}" dt="2023-09-29T10:22:32.293" v="4887" actId="14826"/>
          <ac:picMkLst>
            <pc:docMk/>
            <pc:sldMk cId="3115040909" sldId="297"/>
            <ac:picMk id="9" creationId="{A74DCABF-69DD-8955-707B-47BA8C4F0E9E}"/>
          </ac:picMkLst>
        </pc:picChg>
      </pc:sldChg>
      <pc:sldChg chg="addSp delSp modSp mod">
        <pc:chgData name="Phan, A. (Anh Vu)" userId="066841f4-3c04-4cc3-967b-ba2b112d8940" providerId="ADAL" clId="{08FDAD5A-43F5-4195-9E04-7E5A4208AF57}" dt="2023-09-29T10:17:54.688" v="4855" actId="14826"/>
        <pc:sldMkLst>
          <pc:docMk/>
          <pc:sldMk cId="2416988018" sldId="298"/>
        </pc:sldMkLst>
        <pc:spChg chg="add del mod">
          <ac:chgData name="Phan, A. (Anh Vu)" userId="066841f4-3c04-4cc3-967b-ba2b112d8940" providerId="ADAL" clId="{08FDAD5A-43F5-4195-9E04-7E5A4208AF57}" dt="2023-09-29T10:17:36.355" v="4850" actId="478"/>
          <ac:spMkLst>
            <pc:docMk/>
            <pc:sldMk cId="2416988018" sldId="298"/>
            <ac:spMk id="2" creationId="{C1881F9E-A08C-3DCC-A01D-4A3060C8DE08}"/>
          </ac:spMkLst>
        </pc:spChg>
        <pc:spChg chg="add mod">
          <ac:chgData name="Phan, A. (Anh Vu)" userId="066841f4-3c04-4cc3-967b-ba2b112d8940" providerId="ADAL" clId="{08FDAD5A-43F5-4195-9E04-7E5A4208AF57}" dt="2023-09-29T10:17:34.645" v="4849"/>
          <ac:spMkLst>
            <pc:docMk/>
            <pc:sldMk cId="2416988018" sldId="298"/>
            <ac:spMk id="3" creationId="{3B190CA2-09FD-AB8B-11CA-229D17C37C67}"/>
          </ac:spMkLst>
        </pc:spChg>
        <pc:spChg chg="mod">
          <ac:chgData name="Phan, A. (Anh Vu)" userId="066841f4-3c04-4cc3-967b-ba2b112d8940" providerId="ADAL" clId="{08FDAD5A-43F5-4195-9E04-7E5A4208AF57}" dt="2023-09-28T09:55:00.090" v="1645" actId="113"/>
          <ac:spMkLst>
            <pc:docMk/>
            <pc:sldMk cId="2416988018" sldId="298"/>
            <ac:spMk id="5" creationId="{55429386-4EDD-CDB4-8EED-EB9C15D78722}"/>
          </ac:spMkLst>
        </pc:spChg>
        <pc:spChg chg="mod">
          <ac:chgData name="Phan, A. (Anh Vu)" userId="066841f4-3c04-4cc3-967b-ba2b112d8940" providerId="ADAL" clId="{08FDAD5A-43F5-4195-9E04-7E5A4208AF57}" dt="2023-09-29T10:12:20.450" v="4834"/>
          <ac:spMkLst>
            <pc:docMk/>
            <pc:sldMk cId="2416988018" sldId="298"/>
            <ac:spMk id="10" creationId="{E040E8B5-8885-46C8-D909-C1695A53A07A}"/>
          </ac:spMkLst>
        </pc:spChg>
        <pc:picChg chg="del">
          <ac:chgData name="Phan, A. (Anh Vu)" userId="066841f4-3c04-4cc3-967b-ba2b112d8940" providerId="ADAL" clId="{08FDAD5A-43F5-4195-9E04-7E5A4208AF57}" dt="2023-09-29T10:17:39.052" v="4851" actId="478"/>
          <ac:picMkLst>
            <pc:docMk/>
            <pc:sldMk cId="2416988018" sldId="298"/>
            <ac:picMk id="4" creationId="{B8600707-042C-3861-8D3A-79F27A7D3CD3}"/>
          </ac:picMkLst>
        </pc:picChg>
        <pc:picChg chg="del">
          <ac:chgData name="Phan, A. (Anh Vu)" userId="066841f4-3c04-4cc3-967b-ba2b112d8940" providerId="ADAL" clId="{08FDAD5A-43F5-4195-9E04-7E5A4208AF57}" dt="2023-09-29T10:17:39.052" v="4851" actId="478"/>
          <ac:picMkLst>
            <pc:docMk/>
            <pc:sldMk cId="2416988018" sldId="298"/>
            <ac:picMk id="6" creationId="{2263B715-C19D-6C69-07BB-E51A684C49B9}"/>
          </ac:picMkLst>
        </pc:picChg>
        <pc:picChg chg="add mod">
          <ac:chgData name="Phan, A. (Anh Vu)" userId="066841f4-3c04-4cc3-967b-ba2b112d8940" providerId="ADAL" clId="{08FDAD5A-43F5-4195-9E04-7E5A4208AF57}" dt="2023-09-29T10:17:50.759" v="4854" actId="14826"/>
          <ac:picMkLst>
            <pc:docMk/>
            <pc:sldMk cId="2416988018" sldId="298"/>
            <ac:picMk id="7" creationId="{AFEDA93E-E7A6-E857-5771-D159A3CC002B}"/>
          </ac:picMkLst>
        </pc:picChg>
        <pc:picChg chg="add mod">
          <ac:chgData name="Phan, A. (Anh Vu)" userId="066841f4-3c04-4cc3-967b-ba2b112d8940" providerId="ADAL" clId="{08FDAD5A-43F5-4195-9E04-7E5A4208AF57}" dt="2023-09-29T10:17:54.688" v="4855" actId="14826"/>
          <ac:picMkLst>
            <pc:docMk/>
            <pc:sldMk cId="2416988018" sldId="298"/>
            <ac:picMk id="8" creationId="{E5F684D3-533B-C8FF-CD8C-B7F791C81F5F}"/>
          </ac:picMkLst>
        </pc:picChg>
      </pc:sldChg>
      <pc:sldChg chg="addSp delSp modSp mod">
        <pc:chgData name="Phan, A. (Anh Vu)" userId="066841f4-3c04-4cc3-967b-ba2b112d8940" providerId="ADAL" clId="{08FDAD5A-43F5-4195-9E04-7E5A4208AF57}" dt="2023-09-29T10:21:43.456" v="4885" actId="14826"/>
        <pc:sldMkLst>
          <pc:docMk/>
          <pc:sldMk cId="2468674465" sldId="299"/>
        </pc:sldMkLst>
        <pc:spChg chg="add mod">
          <ac:chgData name="Phan, A. (Anh Vu)" userId="066841f4-3c04-4cc3-967b-ba2b112d8940" providerId="ADAL" clId="{08FDAD5A-43F5-4195-9E04-7E5A4208AF57}" dt="2023-09-29T10:19:07.805" v="4884"/>
          <ac:spMkLst>
            <pc:docMk/>
            <pc:sldMk cId="2468674465" sldId="299"/>
            <ac:spMk id="2" creationId="{BF42AB8A-A966-9919-E5AE-3D1888681325}"/>
          </ac:spMkLst>
        </pc:spChg>
        <pc:spChg chg="del">
          <ac:chgData name="Phan, A. (Anh Vu)" userId="066841f4-3c04-4cc3-967b-ba2b112d8940" providerId="ADAL" clId="{08FDAD5A-43F5-4195-9E04-7E5A4208AF57}" dt="2023-09-27T16:49:48.207" v="1540" actId="478"/>
          <ac:spMkLst>
            <pc:docMk/>
            <pc:sldMk cId="2468674465" sldId="299"/>
            <ac:spMk id="6" creationId="{F735EF78-15C3-89E5-BECB-9B5DF1D521C4}"/>
          </ac:spMkLst>
        </pc:spChg>
        <pc:spChg chg="del">
          <ac:chgData name="Phan, A. (Anh Vu)" userId="066841f4-3c04-4cc3-967b-ba2b112d8940" providerId="ADAL" clId="{08FDAD5A-43F5-4195-9E04-7E5A4208AF57}" dt="2023-09-27T16:50:55.853" v="1560" actId="478"/>
          <ac:spMkLst>
            <pc:docMk/>
            <pc:sldMk cId="2468674465" sldId="299"/>
            <ac:spMk id="8" creationId="{62FB5DD5-549C-5D3D-9783-23C5FEDB72C6}"/>
          </ac:spMkLst>
        </pc:spChg>
        <pc:spChg chg="mod">
          <ac:chgData name="Phan, A. (Anh Vu)" userId="066841f4-3c04-4cc3-967b-ba2b112d8940" providerId="ADAL" clId="{08FDAD5A-43F5-4195-9E04-7E5A4208AF57}" dt="2023-09-27T16:49:59.933" v="1545" actId="108"/>
          <ac:spMkLst>
            <pc:docMk/>
            <pc:sldMk cId="2468674465" sldId="299"/>
            <ac:spMk id="15" creationId="{06040BD0-4407-87D5-3B12-D5ACF4BF335D}"/>
          </ac:spMkLst>
        </pc:spChg>
        <pc:spChg chg="add mod">
          <ac:chgData name="Phan, A. (Anh Vu)" userId="066841f4-3c04-4cc3-967b-ba2b112d8940" providerId="ADAL" clId="{08FDAD5A-43F5-4195-9E04-7E5A4208AF57}" dt="2023-09-27T16:50:56.126" v="1561"/>
          <ac:spMkLst>
            <pc:docMk/>
            <pc:sldMk cId="2468674465" sldId="299"/>
            <ac:spMk id="17" creationId="{ACD362C8-3C3D-3BAE-E7CF-F3279720C391}"/>
          </ac:spMkLst>
        </pc:spChg>
        <pc:picChg chg="mod">
          <ac:chgData name="Phan, A. (Anh Vu)" userId="066841f4-3c04-4cc3-967b-ba2b112d8940" providerId="ADAL" clId="{08FDAD5A-43F5-4195-9E04-7E5A4208AF57}" dt="2023-09-29T10:21:43.456" v="4885" actId="14826"/>
          <ac:picMkLst>
            <pc:docMk/>
            <pc:sldMk cId="2468674465" sldId="299"/>
            <ac:picMk id="4" creationId="{F01D944B-EA55-87D7-F4AB-C6C42120EA8F}"/>
          </ac:picMkLst>
        </pc:picChg>
        <pc:picChg chg="mod">
          <ac:chgData name="Phan, A. (Anh Vu)" userId="066841f4-3c04-4cc3-967b-ba2b112d8940" providerId="ADAL" clId="{08FDAD5A-43F5-4195-9E04-7E5A4208AF57}" dt="2023-09-27T16:50:43.828" v="1558" actId="1076"/>
          <ac:picMkLst>
            <pc:docMk/>
            <pc:sldMk cId="2468674465" sldId="299"/>
            <ac:picMk id="9" creationId="{A74DCABF-69DD-8955-707B-47BA8C4F0E9E}"/>
          </ac:picMkLst>
        </pc:picChg>
        <pc:picChg chg="add del mod">
          <ac:chgData name="Phan, A. (Anh Vu)" userId="066841f4-3c04-4cc3-967b-ba2b112d8940" providerId="ADAL" clId="{08FDAD5A-43F5-4195-9E04-7E5A4208AF57}" dt="2023-09-27T16:50:46.818" v="1559" actId="478"/>
          <ac:picMkLst>
            <pc:docMk/>
            <pc:sldMk cId="2468674465" sldId="299"/>
            <ac:picMk id="11" creationId="{4F62C234-7A71-05B6-75C0-44BC1455F7C6}"/>
          </ac:picMkLst>
        </pc:picChg>
        <pc:picChg chg="add del mod">
          <ac:chgData name="Phan, A. (Anh Vu)" userId="066841f4-3c04-4cc3-967b-ba2b112d8940" providerId="ADAL" clId="{08FDAD5A-43F5-4195-9E04-7E5A4208AF57}" dt="2023-09-27T16:50:46.818" v="1559" actId="478"/>
          <ac:picMkLst>
            <pc:docMk/>
            <pc:sldMk cId="2468674465" sldId="299"/>
            <ac:picMk id="16" creationId="{325DED33-88E5-207C-4BBF-4EC455939393}"/>
          </ac:picMkLst>
        </pc:picChg>
      </pc:sldChg>
      <pc:sldChg chg="addSp delSp modSp mod ord">
        <pc:chgData name="Phan, A. (Anh Vu)" userId="066841f4-3c04-4cc3-967b-ba2b112d8940" providerId="ADAL" clId="{08FDAD5A-43F5-4195-9E04-7E5A4208AF57}" dt="2023-09-29T13:47:34.029" v="5299"/>
        <pc:sldMkLst>
          <pc:docMk/>
          <pc:sldMk cId="1388648233" sldId="301"/>
        </pc:sldMkLst>
        <pc:spChg chg="add mod">
          <ac:chgData name="Phan, A. (Anh Vu)" userId="066841f4-3c04-4cc3-967b-ba2b112d8940" providerId="ADAL" clId="{08FDAD5A-43F5-4195-9E04-7E5A4208AF57}" dt="2023-09-29T13:47:34.029" v="5299"/>
          <ac:spMkLst>
            <pc:docMk/>
            <pc:sldMk cId="1388648233" sldId="301"/>
            <ac:spMk id="2" creationId="{5B526511-2F17-59DB-551A-630D371557BB}"/>
          </ac:spMkLst>
        </pc:spChg>
        <pc:spChg chg="del mod">
          <ac:chgData name="Phan, A. (Anh Vu)" userId="066841f4-3c04-4cc3-967b-ba2b112d8940" providerId="ADAL" clId="{08FDAD5A-43F5-4195-9E04-7E5A4208AF57}" dt="2023-09-29T13:47:33.720" v="5298" actId="478"/>
          <ac:spMkLst>
            <pc:docMk/>
            <pc:sldMk cId="1388648233" sldId="301"/>
            <ac:spMk id="3" creationId="{738EB1B3-98D9-C3F0-4B6D-D9889F1BF933}"/>
          </ac:spMkLst>
        </pc:spChg>
        <pc:spChg chg="mod">
          <ac:chgData name="Phan, A. (Anh Vu)" userId="066841f4-3c04-4cc3-967b-ba2b112d8940" providerId="ADAL" clId="{08FDAD5A-43F5-4195-9E04-7E5A4208AF57}" dt="2023-09-27T16:51:05.058" v="1562" actId="108"/>
          <ac:spMkLst>
            <pc:docMk/>
            <pc:sldMk cId="1388648233" sldId="301"/>
            <ac:spMk id="10" creationId="{E040E8B5-8885-46C8-D909-C1695A53A07A}"/>
          </ac:spMkLst>
        </pc:spChg>
        <pc:spChg chg="mod">
          <ac:chgData name="Phan, A. (Anh Vu)" userId="066841f4-3c04-4cc3-967b-ba2b112d8940" providerId="ADAL" clId="{08FDAD5A-43F5-4195-9E04-7E5A4208AF57}" dt="2023-09-27T16:51:18.482" v="1567" actId="1076"/>
          <ac:spMkLst>
            <pc:docMk/>
            <pc:sldMk cId="1388648233" sldId="301"/>
            <ac:spMk id="13" creationId="{797FF912-629F-B7D6-8A32-C83D01A01507}"/>
          </ac:spMkLst>
        </pc:spChg>
        <pc:picChg chg="mod">
          <ac:chgData name="Phan, A. (Anh Vu)" userId="066841f4-3c04-4cc3-967b-ba2b112d8940" providerId="ADAL" clId="{08FDAD5A-43F5-4195-9E04-7E5A4208AF57}" dt="2023-09-27T16:51:15.474" v="1566" actId="1076"/>
          <ac:picMkLst>
            <pc:docMk/>
            <pc:sldMk cId="1388648233" sldId="301"/>
            <ac:picMk id="8" creationId="{56279F17-1924-FE9D-8020-206BA57866D1}"/>
          </ac:picMkLst>
        </pc:picChg>
        <pc:picChg chg="mod">
          <ac:chgData name="Phan, A. (Anh Vu)" userId="066841f4-3c04-4cc3-967b-ba2b112d8940" providerId="ADAL" clId="{08FDAD5A-43F5-4195-9E04-7E5A4208AF57}" dt="2023-09-27T16:51:15.474" v="1566" actId="1076"/>
          <ac:picMkLst>
            <pc:docMk/>
            <pc:sldMk cId="1388648233" sldId="301"/>
            <ac:picMk id="9" creationId="{B65DF44F-1C30-48E5-8611-D0621910AFEF}"/>
          </ac:picMkLst>
        </pc:picChg>
      </pc:sldChg>
      <pc:sldChg chg="delSp modSp mod">
        <pc:chgData name="Phan, A. (Anh Vu)" userId="066841f4-3c04-4cc3-967b-ba2b112d8940" providerId="ADAL" clId="{08FDAD5A-43F5-4195-9E04-7E5A4208AF57}" dt="2023-09-29T13:47:30.864" v="5297" actId="1076"/>
        <pc:sldMkLst>
          <pc:docMk/>
          <pc:sldMk cId="2329449987" sldId="302"/>
        </pc:sldMkLst>
        <pc:spChg chg="mod">
          <ac:chgData name="Phan, A. (Anh Vu)" userId="066841f4-3c04-4cc3-967b-ba2b112d8940" providerId="ADAL" clId="{08FDAD5A-43F5-4195-9E04-7E5A4208AF57}" dt="2023-09-27T16:50:19.426" v="1549" actId="1076"/>
          <ac:spMkLst>
            <pc:docMk/>
            <pc:sldMk cId="2329449987" sldId="302"/>
            <ac:spMk id="5" creationId="{07F50DF9-4D26-893A-8168-EE06C047F3A4}"/>
          </ac:spMkLst>
        </pc:spChg>
        <pc:spChg chg="mod">
          <ac:chgData name="Phan, A. (Anh Vu)" userId="066841f4-3c04-4cc3-967b-ba2b112d8940" providerId="ADAL" clId="{08FDAD5A-43F5-4195-9E04-7E5A4208AF57}" dt="2023-09-29T13:47:30.864" v="5297" actId="1076"/>
          <ac:spMkLst>
            <pc:docMk/>
            <pc:sldMk cId="2329449987" sldId="302"/>
            <ac:spMk id="7" creationId="{ECB15953-11C8-3FF8-446D-5034BDB278DB}"/>
          </ac:spMkLst>
        </pc:spChg>
        <pc:spChg chg="del">
          <ac:chgData name="Phan, A. (Anh Vu)" userId="066841f4-3c04-4cc3-967b-ba2b112d8940" providerId="ADAL" clId="{08FDAD5A-43F5-4195-9E04-7E5A4208AF57}" dt="2023-09-27T16:49:49.748" v="1541" actId="478"/>
          <ac:spMkLst>
            <pc:docMk/>
            <pc:sldMk cId="2329449987" sldId="302"/>
            <ac:spMk id="8" creationId="{F65BCD4B-7081-72B4-7260-0A025CB509CC}"/>
          </ac:spMkLst>
        </pc:spChg>
        <pc:spChg chg="mod">
          <ac:chgData name="Phan, A. (Anh Vu)" userId="066841f4-3c04-4cc3-967b-ba2b112d8940" providerId="ADAL" clId="{08FDAD5A-43F5-4195-9E04-7E5A4208AF57}" dt="2023-09-27T16:50:25.025" v="1551" actId="108"/>
          <ac:spMkLst>
            <pc:docMk/>
            <pc:sldMk cId="2329449987" sldId="302"/>
            <ac:spMk id="10" creationId="{E040E8B5-8885-46C8-D909-C1695A53A07A}"/>
          </ac:spMkLst>
        </pc:spChg>
        <pc:picChg chg="mod">
          <ac:chgData name="Phan, A. (Anh Vu)" userId="066841f4-3c04-4cc3-967b-ba2b112d8940" providerId="ADAL" clId="{08FDAD5A-43F5-4195-9E04-7E5A4208AF57}" dt="2023-09-27T16:50:08.383" v="1547" actId="1036"/>
          <ac:picMkLst>
            <pc:docMk/>
            <pc:sldMk cId="2329449987" sldId="302"/>
            <ac:picMk id="2" creationId="{492114DD-04A9-F547-7916-ABB2CD1EDCEF}"/>
          </ac:picMkLst>
        </pc:picChg>
        <pc:picChg chg="mod">
          <ac:chgData name="Phan, A. (Anh Vu)" userId="066841f4-3c04-4cc3-967b-ba2b112d8940" providerId="ADAL" clId="{08FDAD5A-43F5-4195-9E04-7E5A4208AF57}" dt="2023-09-27T16:50:08.383" v="1547" actId="1036"/>
          <ac:picMkLst>
            <pc:docMk/>
            <pc:sldMk cId="2329449987" sldId="302"/>
            <ac:picMk id="3" creationId="{3D50EF9B-7672-F580-085C-87EF0E8CD185}"/>
          </ac:picMkLst>
        </pc:picChg>
      </pc:sldChg>
      <pc:sldChg chg="addSp delSp modSp mod">
        <pc:chgData name="Phan, A. (Anh Vu)" userId="066841f4-3c04-4cc3-967b-ba2b112d8940" providerId="ADAL" clId="{08FDAD5A-43F5-4195-9E04-7E5A4208AF57}" dt="2023-09-29T09:35:52.476" v="4462" actId="14100"/>
        <pc:sldMkLst>
          <pc:docMk/>
          <pc:sldMk cId="1606276566" sldId="303"/>
        </pc:sldMkLst>
        <pc:spChg chg="add del mod">
          <ac:chgData name="Phan, A. (Anh Vu)" userId="066841f4-3c04-4cc3-967b-ba2b112d8940" providerId="ADAL" clId="{08FDAD5A-43F5-4195-9E04-7E5A4208AF57}" dt="2023-09-29T09:33:15.164" v="4417" actId="478"/>
          <ac:spMkLst>
            <pc:docMk/>
            <pc:sldMk cId="1606276566" sldId="303"/>
            <ac:spMk id="2" creationId="{FCD3C742-5754-A0D9-DBBD-A99126170E0F}"/>
          </ac:spMkLst>
        </pc:spChg>
        <pc:spChg chg="del mod">
          <ac:chgData name="Phan, A. (Anh Vu)" userId="066841f4-3c04-4cc3-967b-ba2b112d8940" providerId="ADAL" clId="{08FDAD5A-43F5-4195-9E04-7E5A4208AF57}" dt="2023-09-29T09:33:20.357" v="4419" actId="478"/>
          <ac:spMkLst>
            <pc:docMk/>
            <pc:sldMk cId="1606276566" sldId="303"/>
            <ac:spMk id="3" creationId="{BDB2EB6E-6AA0-DC02-532A-0B4FB31DD910}"/>
          </ac:spMkLst>
        </pc:spChg>
        <pc:spChg chg="add del mod">
          <ac:chgData name="Phan, A. (Anh Vu)" userId="066841f4-3c04-4cc3-967b-ba2b112d8940" providerId="ADAL" clId="{08FDAD5A-43F5-4195-9E04-7E5A4208AF57}" dt="2023-09-29T09:33:23.964" v="4420" actId="478"/>
          <ac:spMkLst>
            <pc:docMk/>
            <pc:sldMk cId="1606276566" sldId="303"/>
            <ac:spMk id="5" creationId="{306CBC35-D50F-E4CB-269D-928F738081C5}"/>
          </ac:spMkLst>
        </pc:spChg>
        <pc:spChg chg="add mod">
          <ac:chgData name="Phan, A. (Anh Vu)" userId="066841f4-3c04-4cc3-967b-ba2b112d8940" providerId="ADAL" clId="{08FDAD5A-43F5-4195-9E04-7E5A4208AF57}" dt="2023-09-29T09:35:22.220" v="4451" actId="1076"/>
          <ac:spMkLst>
            <pc:docMk/>
            <pc:sldMk cId="1606276566" sldId="303"/>
            <ac:spMk id="6" creationId="{361B97E7-26B8-EC8C-49C4-5AA3FD0AE446}"/>
          </ac:spMkLst>
        </pc:spChg>
        <pc:spChg chg="add mod">
          <ac:chgData name="Phan, A. (Anh Vu)" userId="066841f4-3c04-4cc3-967b-ba2b112d8940" providerId="ADAL" clId="{08FDAD5A-43F5-4195-9E04-7E5A4208AF57}" dt="2023-09-29T09:35:19.964" v="4450" actId="14100"/>
          <ac:spMkLst>
            <pc:docMk/>
            <pc:sldMk cId="1606276566" sldId="303"/>
            <ac:spMk id="7" creationId="{A8D59F8E-6A6D-8083-2353-41D5892F3FC1}"/>
          </ac:spMkLst>
        </pc:spChg>
        <pc:spChg chg="add mod">
          <ac:chgData name="Phan, A. (Anh Vu)" userId="066841f4-3c04-4cc3-967b-ba2b112d8940" providerId="ADAL" clId="{08FDAD5A-43F5-4195-9E04-7E5A4208AF57}" dt="2023-09-29T09:35:25.036" v="4452" actId="1076"/>
          <ac:spMkLst>
            <pc:docMk/>
            <pc:sldMk cId="1606276566" sldId="303"/>
            <ac:spMk id="8" creationId="{E58966BB-D464-D012-FF23-90F35261303A}"/>
          </ac:spMkLst>
        </pc:spChg>
        <pc:spChg chg="del">
          <ac:chgData name="Phan, A. (Anh Vu)" userId="066841f4-3c04-4cc3-967b-ba2b112d8940" providerId="ADAL" clId="{08FDAD5A-43F5-4195-9E04-7E5A4208AF57}" dt="2023-09-27T15:58:43.970" v="747" actId="478"/>
          <ac:spMkLst>
            <pc:docMk/>
            <pc:sldMk cId="1606276566" sldId="303"/>
            <ac:spMk id="9" creationId="{1ED82440-BCC7-7B10-F55B-9214AD3FFA93}"/>
          </ac:spMkLst>
        </pc:spChg>
        <pc:spChg chg="add mod">
          <ac:chgData name="Phan, A. (Anh Vu)" userId="066841f4-3c04-4cc3-967b-ba2b112d8940" providerId="ADAL" clId="{08FDAD5A-43F5-4195-9E04-7E5A4208AF57}" dt="2023-09-29T09:35:31.315" v="4453" actId="1076"/>
          <ac:spMkLst>
            <pc:docMk/>
            <pc:sldMk cId="1606276566" sldId="303"/>
            <ac:spMk id="9" creationId="{DA370429-3946-6088-A34B-9651CAB33446}"/>
          </ac:spMkLst>
        </pc:spChg>
        <pc:spChg chg="mod">
          <ac:chgData name="Phan, A. (Anh Vu)" userId="066841f4-3c04-4cc3-967b-ba2b112d8940" providerId="ADAL" clId="{08FDAD5A-43F5-4195-9E04-7E5A4208AF57}" dt="2023-09-27T15:57:47.190" v="743" actId="1036"/>
          <ac:spMkLst>
            <pc:docMk/>
            <pc:sldMk cId="1606276566" sldId="303"/>
            <ac:spMk id="10" creationId="{E040E8B5-8885-46C8-D909-C1695A53A07A}"/>
          </ac:spMkLst>
        </pc:spChg>
        <pc:spChg chg="mod">
          <ac:chgData name="Phan, A. (Anh Vu)" userId="066841f4-3c04-4cc3-967b-ba2b112d8940" providerId="ADAL" clId="{08FDAD5A-43F5-4195-9E04-7E5A4208AF57}" dt="2023-09-27T15:57:41.941" v="741" actId="255"/>
          <ac:spMkLst>
            <pc:docMk/>
            <pc:sldMk cId="1606276566" sldId="303"/>
            <ac:spMk id="12" creationId="{B8F44905-67AF-D476-4318-C920376F30A1}"/>
          </ac:spMkLst>
        </pc:spChg>
        <pc:spChg chg="mod">
          <ac:chgData name="Phan, A. (Anh Vu)" userId="066841f4-3c04-4cc3-967b-ba2b112d8940" providerId="ADAL" clId="{08FDAD5A-43F5-4195-9E04-7E5A4208AF57}" dt="2023-09-29T09:34:56.172" v="4445" actId="1076"/>
          <ac:spMkLst>
            <pc:docMk/>
            <pc:sldMk cId="1606276566" sldId="303"/>
            <ac:spMk id="20" creationId="{7EF87B12-364B-C5BD-5E51-75B287858EC2}"/>
          </ac:spMkLst>
        </pc:spChg>
        <pc:spChg chg="mod">
          <ac:chgData name="Phan, A. (Anh Vu)" userId="066841f4-3c04-4cc3-967b-ba2b112d8940" providerId="ADAL" clId="{08FDAD5A-43F5-4195-9E04-7E5A4208AF57}" dt="2023-09-29T09:34:56.172" v="4445" actId="1076"/>
          <ac:spMkLst>
            <pc:docMk/>
            <pc:sldMk cId="1606276566" sldId="303"/>
            <ac:spMk id="23" creationId="{82940D1A-61F7-5507-6EC0-BA2EAAA6000A}"/>
          </ac:spMkLst>
        </pc:spChg>
        <pc:spChg chg="mod">
          <ac:chgData name="Phan, A. (Anh Vu)" userId="066841f4-3c04-4cc3-967b-ba2b112d8940" providerId="ADAL" clId="{08FDAD5A-43F5-4195-9E04-7E5A4208AF57}" dt="2023-09-29T09:34:56.172" v="4445" actId="1076"/>
          <ac:spMkLst>
            <pc:docMk/>
            <pc:sldMk cId="1606276566" sldId="303"/>
            <ac:spMk id="24" creationId="{BCD5BDAB-2F77-25FD-99C5-20C3B5B1AAF7}"/>
          </ac:spMkLst>
        </pc:spChg>
        <pc:spChg chg="mod">
          <ac:chgData name="Phan, A. (Anh Vu)" userId="066841f4-3c04-4cc3-967b-ba2b112d8940" providerId="ADAL" clId="{08FDAD5A-43F5-4195-9E04-7E5A4208AF57}" dt="2023-09-27T15:58:30.148" v="746"/>
          <ac:spMkLst>
            <pc:docMk/>
            <pc:sldMk cId="1606276566" sldId="303"/>
            <ac:spMk id="27" creationId="{8C75EC10-ED37-2578-1FE9-0BB17647BEC6}"/>
          </ac:spMkLst>
        </pc:spChg>
        <pc:spChg chg="mod">
          <ac:chgData name="Phan, A. (Anh Vu)" userId="066841f4-3c04-4cc3-967b-ba2b112d8940" providerId="ADAL" clId="{08FDAD5A-43F5-4195-9E04-7E5A4208AF57}" dt="2023-09-27T15:58:30.148" v="746"/>
          <ac:spMkLst>
            <pc:docMk/>
            <pc:sldMk cId="1606276566" sldId="303"/>
            <ac:spMk id="28" creationId="{91D90FEB-633D-8928-FB97-10AC6C932072}"/>
          </ac:spMkLst>
        </pc:spChg>
        <pc:spChg chg="mod">
          <ac:chgData name="Phan, A. (Anh Vu)" userId="066841f4-3c04-4cc3-967b-ba2b112d8940" providerId="ADAL" clId="{08FDAD5A-43F5-4195-9E04-7E5A4208AF57}" dt="2023-09-27T15:58:30.148" v="746"/>
          <ac:spMkLst>
            <pc:docMk/>
            <pc:sldMk cId="1606276566" sldId="303"/>
            <ac:spMk id="29" creationId="{179BB728-5074-18E2-43A0-6A2C16E70009}"/>
          </ac:spMkLst>
        </pc:spChg>
        <pc:spChg chg="add mod">
          <ac:chgData name="Phan, A. (Anh Vu)" userId="066841f4-3c04-4cc3-967b-ba2b112d8940" providerId="ADAL" clId="{08FDAD5A-43F5-4195-9E04-7E5A4208AF57}" dt="2023-09-29T09:35:37.771" v="4456" actId="14100"/>
          <ac:spMkLst>
            <pc:docMk/>
            <pc:sldMk cId="1606276566" sldId="303"/>
            <ac:spMk id="30" creationId="{07C0DB90-AE91-5942-C3EF-3EBFF7620BDA}"/>
          </ac:spMkLst>
        </pc:spChg>
        <pc:spChg chg="add del mod">
          <ac:chgData name="Phan, A. (Anh Vu)" userId="066841f4-3c04-4cc3-967b-ba2b112d8940" providerId="ADAL" clId="{08FDAD5A-43F5-4195-9E04-7E5A4208AF57}" dt="2023-09-27T15:59:25.968" v="756" actId="478"/>
          <ac:spMkLst>
            <pc:docMk/>
            <pc:sldMk cId="1606276566" sldId="303"/>
            <ac:spMk id="30" creationId="{7B5EE215-209B-0B55-30D2-A8AC1E04FCA4}"/>
          </ac:spMkLst>
        </pc:spChg>
        <pc:spChg chg="add mod">
          <ac:chgData name="Phan, A. (Anh Vu)" userId="066841f4-3c04-4cc3-967b-ba2b112d8940" providerId="ADAL" clId="{08FDAD5A-43F5-4195-9E04-7E5A4208AF57}" dt="2023-09-29T09:35:39.724" v="4457" actId="1076"/>
          <ac:spMkLst>
            <pc:docMk/>
            <pc:sldMk cId="1606276566" sldId="303"/>
            <ac:spMk id="31" creationId="{CF22083E-3ACF-C9E7-7847-91E44EB3C239}"/>
          </ac:spMkLst>
        </pc:spChg>
        <pc:spChg chg="add mod">
          <ac:chgData name="Phan, A. (Anh Vu)" userId="066841f4-3c04-4cc3-967b-ba2b112d8940" providerId="ADAL" clId="{08FDAD5A-43F5-4195-9E04-7E5A4208AF57}" dt="2023-09-29T09:34:56.172" v="4445" actId="1076"/>
          <ac:spMkLst>
            <pc:docMk/>
            <pc:sldMk cId="1606276566" sldId="303"/>
            <ac:spMk id="32" creationId="{79983A24-036B-BE64-B7C2-145E80336DE8}"/>
          </ac:spMkLst>
        </pc:spChg>
        <pc:grpChg chg="add del mod ord">
          <ac:chgData name="Phan, A. (Anh Vu)" userId="066841f4-3c04-4cc3-967b-ba2b112d8940" providerId="ADAL" clId="{08FDAD5A-43F5-4195-9E04-7E5A4208AF57}" dt="2023-09-29T09:34:56.172" v="4445" actId="1076"/>
          <ac:grpSpMkLst>
            <pc:docMk/>
            <pc:sldMk cId="1606276566" sldId="303"/>
            <ac:grpSpMk id="11" creationId="{A49A5A08-5CE5-CDA2-6830-B1404CBBF0E4}"/>
          </ac:grpSpMkLst>
        </pc:grpChg>
        <pc:grpChg chg="mod">
          <ac:chgData name="Phan, A. (Anh Vu)" userId="066841f4-3c04-4cc3-967b-ba2b112d8940" providerId="ADAL" clId="{08FDAD5A-43F5-4195-9E04-7E5A4208AF57}" dt="2023-09-29T09:34:56.172" v="4445" actId="1076"/>
          <ac:grpSpMkLst>
            <pc:docMk/>
            <pc:sldMk cId="1606276566" sldId="303"/>
            <ac:grpSpMk id="16" creationId="{5669EA31-94D1-2BA7-9838-8B3586D861CF}"/>
          </ac:grpSpMkLst>
        </pc:grpChg>
        <pc:grpChg chg="add del mod ord">
          <ac:chgData name="Phan, A. (Anh Vu)" userId="066841f4-3c04-4cc3-967b-ba2b112d8940" providerId="ADAL" clId="{08FDAD5A-43F5-4195-9E04-7E5A4208AF57}" dt="2023-09-27T15:59:25.968" v="756" actId="478"/>
          <ac:grpSpMkLst>
            <pc:docMk/>
            <pc:sldMk cId="1606276566" sldId="303"/>
            <ac:grpSpMk id="26" creationId="{D19041B4-2505-2D87-CCA1-3521CD032656}"/>
          </ac:grpSpMkLst>
        </pc:grpChg>
        <pc:picChg chg="add del mod">
          <ac:chgData name="Phan, A. (Anh Vu)" userId="066841f4-3c04-4cc3-967b-ba2b112d8940" providerId="ADAL" clId="{08FDAD5A-43F5-4195-9E04-7E5A4208AF57}" dt="2023-09-27T15:58:43.970" v="747" actId="478"/>
          <ac:picMkLst>
            <pc:docMk/>
            <pc:sldMk cId="1606276566" sldId="303"/>
            <ac:picMk id="31" creationId="{AF41BE30-56A8-D747-0377-BA6C83571A4B}"/>
          </ac:picMkLst>
        </pc:picChg>
        <pc:cxnChg chg="add mod">
          <ac:chgData name="Phan, A. (Anh Vu)" userId="066841f4-3c04-4cc3-967b-ba2b112d8940" providerId="ADAL" clId="{08FDAD5A-43F5-4195-9E04-7E5A4208AF57}" dt="2023-09-29T09:35:52.476" v="4462" actId="14100"/>
          <ac:cxnSpMkLst>
            <pc:docMk/>
            <pc:sldMk cId="1606276566" sldId="303"/>
            <ac:cxnSpMk id="26" creationId="{0B5DFACC-47D7-4D03-47E0-D20B90408AE0}"/>
          </ac:cxnSpMkLst>
        </pc:cxnChg>
        <pc:cxnChg chg="add mod">
          <ac:chgData name="Phan, A. (Anh Vu)" userId="066841f4-3c04-4cc3-967b-ba2b112d8940" providerId="ADAL" clId="{08FDAD5A-43F5-4195-9E04-7E5A4208AF57}" dt="2023-09-29T09:35:48.052" v="4460" actId="14100"/>
          <ac:cxnSpMkLst>
            <pc:docMk/>
            <pc:sldMk cId="1606276566" sldId="303"/>
            <ac:cxnSpMk id="27" creationId="{7466FB2F-DFF8-5B62-8097-BF0A79177413}"/>
          </ac:cxnSpMkLst>
        </pc:cxnChg>
        <pc:cxnChg chg="add mod">
          <ac:chgData name="Phan, A. (Anh Vu)" userId="066841f4-3c04-4cc3-967b-ba2b112d8940" providerId="ADAL" clId="{08FDAD5A-43F5-4195-9E04-7E5A4208AF57}" dt="2023-09-29T09:35:49.636" v="4461" actId="14100"/>
          <ac:cxnSpMkLst>
            <pc:docMk/>
            <pc:sldMk cId="1606276566" sldId="303"/>
            <ac:cxnSpMk id="28" creationId="{B11E94C6-1BA7-503E-CD0C-5BB4CF9420A1}"/>
          </ac:cxnSpMkLst>
        </pc:cxnChg>
        <pc:cxnChg chg="add mod">
          <ac:chgData name="Phan, A. (Anh Vu)" userId="066841f4-3c04-4cc3-967b-ba2b112d8940" providerId="ADAL" clId="{08FDAD5A-43F5-4195-9E04-7E5A4208AF57}" dt="2023-09-29T09:35:46.052" v="4459" actId="14100"/>
          <ac:cxnSpMkLst>
            <pc:docMk/>
            <pc:sldMk cId="1606276566" sldId="303"/>
            <ac:cxnSpMk id="29" creationId="{AF655A6B-DA2F-2710-8406-F74262AF593D}"/>
          </ac:cxnSpMkLst>
        </pc:cxnChg>
      </pc:sldChg>
      <pc:sldChg chg="del">
        <pc:chgData name="Phan, A. (Anh Vu)" userId="066841f4-3c04-4cc3-967b-ba2b112d8940" providerId="ADAL" clId="{08FDAD5A-43F5-4195-9E04-7E5A4208AF57}" dt="2023-09-27T16:01:02.872" v="775" actId="47"/>
        <pc:sldMkLst>
          <pc:docMk/>
          <pc:sldMk cId="2800279647" sldId="304"/>
        </pc:sldMkLst>
      </pc:sldChg>
      <pc:sldChg chg="addSp modSp add del mod">
        <pc:chgData name="Phan, A. (Anh Vu)" userId="066841f4-3c04-4cc3-967b-ba2b112d8940" providerId="ADAL" clId="{08FDAD5A-43F5-4195-9E04-7E5A4208AF57}" dt="2023-09-29T09:35:54.992" v="4463" actId="47"/>
        <pc:sldMkLst>
          <pc:docMk/>
          <pc:sldMk cId="2539697647" sldId="305"/>
        </pc:sldMkLst>
        <pc:spChg chg="add mod">
          <ac:chgData name="Phan, A. (Anh Vu)" userId="066841f4-3c04-4cc3-967b-ba2b112d8940" providerId="ADAL" clId="{08FDAD5A-43F5-4195-9E04-7E5A4208AF57}" dt="2023-09-27T16:00:26.787" v="769" actId="1076"/>
          <ac:spMkLst>
            <pc:docMk/>
            <pc:sldMk cId="2539697647" sldId="305"/>
            <ac:spMk id="2" creationId="{D9A7083B-442F-B614-2482-8DD865D654D3}"/>
          </ac:spMkLst>
        </pc:spChg>
        <pc:spChg chg="add mod">
          <ac:chgData name="Phan, A. (Anh Vu)" userId="066841f4-3c04-4cc3-967b-ba2b112d8940" providerId="ADAL" clId="{08FDAD5A-43F5-4195-9E04-7E5A4208AF57}" dt="2023-09-27T16:00:29.723" v="770" actId="14100"/>
          <ac:spMkLst>
            <pc:docMk/>
            <pc:sldMk cId="2539697647" sldId="305"/>
            <ac:spMk id="4" creationId="{4E674E0C-C1C9-D56D-E2EC-183727A24FA0}"/>
          </ac:spMkLst>
        </pc:spChg>
        <pc:spChg chg="add mod">
          <ac:chgData name="Phan, A. (Anh Vu)" userId="066841f4-3c04-4cc3-967b-ba2b112d8940" providerId="ADAL" clId="{08FDAD5A-43F5-4195-9E04-7E5A4208AF57}" dt="2023-09-27T16:00:21.591" v="768" actId="403"/>
          <ac:spMkLst>
            <pc:docMk/>
            <pc:sldMk cId="2539697647" sldId="305"/>
            <ac:spMk id="5" creationId="{D951CD60-42F3-E877-0346-AA65BAEAC466}"/>
          </ac:spMkLst>
        </pc:spChg>
        <pc:spChg chg="add mod">
          <ac:chgData name="Phan, A. (Anh Vu)" userId="066841f4-3c04-4cc3-967b-ba2b112d8940" providerId="ADAL" clId="{08FDAD5A-43F5-4195-9E04-7E5A4208AF57}" dt="2023-09-27T16:00:21.591" v="768" actId="403"/>
          <ac:spMkLst>
            <pc:docMk/>
            <pc:sldMk cId="2539697647" sldId="305"/>
            <ac:spMk id="6" creationId="{2579AF50-C8F4-7A07-0BCD-8861B10B5FD8}"/>
          </ac:spMkLst>
        </pc:spChg>
        <pc:spChg chg="add mod">
          <ac:chgData name="Phan, A. (Anh Vu)" userId="066841f4-3c04-4cc3-967b-ba2b112d8940" providerId="ADAL" clId="{08FDAD5A-43F5-4195-9E04-7E5A4208AF57}" dt="2023-09-27T16:00:50.099" v="771" actId="14100"/>
          <ac:spMkLst>
            <pc:docMk/>
            <pc:sldMk cId="2539697647" sldId="305"/>
            <ac:spMk id="27" creationId="{ACC25D2A-23C4-5320-D6A8-FB390F685E18}"/>
          </ac:spMkLst>
        </pc:spChg>
        <pc:spChg chg="add mod">
          <ac:chgData name="Phan, A. (Anh Vu)" userId="066841f4-3c04-4cc3-967b-ba2b112d8940" providerId="ADAL" clId="{08FDAD5A-43F5-4195-9E04-7E5A4208AF57}" dt="2023-09-27T16:00:59.346" v="774" actId="1076"/>
          <ac:spMkLst>
            <pc:docMk/>
            <pc:sldMk cId="2539697647" sldId="305"/>
            <ac:spMk id="28" creationId="{5A178488-02BB-5276-CDBC-AB3AAB8C169F}"/>
          </ac:spMkLst>
        </pc:spChg>
        <pc:cxnChg chg="add mod">
          <ac:chgData name="Phan, A. (Anh Vu)" userId="066841f4-3c04-4cc3-967b-ba2b112d8940" providerId="ADAL" clId="{08FDAD5A-43F5-4195-9E04-7E5A4208AF57}" dt="2023-09-27T16:00:26.787" v="769" actId="1076"/>
          <ac:cxnSpMkLst>
            <pc:docMk/>
            <pc:sldMk cId="2539697647" sldId="305"/>
            <ac:cxnSpMk id="7" creationId="{28C61B54-2EF6-C2CD-A3F4-E7DA277C2A41}"/>
          </ac:cxnSpMkLst>
        </pc:cxnChg>
        <pc:cxnChg chg="add mod">
          <ac:chgData name="Phan, A. (Anh Vu)" userId="066841f4-3c04-4cc3-967b-ba2b112d8940" providerId="ADAL" clId="{08FDAD5A-43F5-4195-9E04-7E5A4208AF57}" dt="2023-09-27T16:00:29.723" v="770" actId="14100"/>
          <ac:cxnSpMkLst>
            <pc:docMk/>
            <pc:sldMk cId="2539697647" sldId="305"/>
            <ac:cxnSpMk id="8" creationId="{567E4A9A-3B37-26E3-C649-D34CD4D90A84}"/>
          </ac:cxnSpMkLst>
        </pc:cxnChg>
        <pc:cxnChg chg="add mod">
          <ac:chgData name="Phan, A. (Anh Vu)" userId="066841f4-3c04-4cc3-967b-ba2b112d8940" providerId="ADAL" clId="{08FDAD5A-43F5-4195-9E04-7E5A4208AF57}" dt="2023-09-27T16:00:21.591" v="768" actId="403"/>
          <ac:cxnSpMkLst>
            <pc:docMk/>
            <pc:sldMk cId="2539697647" sldId="305"/>
            <ac:cxnSpMk id="9" creationId="{9D65B302-10E3-B2A3-7196-1248660BF30A}"/>
          </ac:cxnSpMkLst>
        </pc:cxnChg>
        <pc:cxnChg chg="add mod">
          <ac:chgData name="Phan, A. (Anh Vu)" userId="066841f4-3c04-4cc3-967b-ba2b112d8940" providerId="ADAL" clId="{08FDAD5A-43F5-4195-9E04-7E5A4208AF57}" dt="2023-09-27T16:00:56.235" v="773" actId="14100"/>
          <ac:cxnSpMkLst>
            <pc:docMk/>
            <pc:sldMk cId="2539697647" sldId="305"/>
            <ac:cxnSpMk id="26" creationId="{EBF3994B-C5B8-92D5-7131-3D5DDDA897A7}"/>
          </ac:cxnSpMkLst>
        </pc:cxnChg>
      </pc:sldChg>
      <pc:sldChg chg="addSp delSp modSp add mod ord">
        <pc:chgData name="Phan, A. (Anh Vu)" userId="066841f4-3c04-4cc3-967b-ba2b112d8940" providerId="ADAL" clId="{08FDAD5A-43F5-4195-9E04-7E5A4208AF57}" dt="2023-09-29T09:32:03.272" v="4403"/>
        <pc:sldMkLst>
          <pc:docMk/>
          <pc:sldMk cId="1991484707" sldId="306"/>
        </pc:sldMkLst>
        <pc:spChg chg="mod">
          <ac:chgData name="Phan, A. (Anh Vu)" userId="066841f4-3c04-4cc3-967b-ba2b112d8940" providerId="ADAL" clId="{08FDAD5A-43F5-4195-9E04-7E5A4208AF57}" dt="2023-09-28T13:51:01.250" v="4381" actId="20577"/>
          <ac:spMkLst>
            <pc:docMk/>
            <pc:sldMk cId="1991484707" sldId="306"/>
            <ac:spMk id="2" creationId="{74590072-ED83-0589-325D-4671A13A05CA}"/>
          </ac:spMkLst>
        </pc:spChg>
        <pc:spChg chg="add mod">
          <ac:chgData name="Phan, A. (Anh Vu)" userId="066841f4-3c04-4cc3-967b-ba2b112d8940" providerId="ADAL" clId="{08FDAD5A-43F5-4195-9E04-7E5A4208AF57}" dt="2023-09-28T13:51:42.566" v="4389" actId="1036"/>
          <ac:spMkLst>
            <pc:docMk/>
            <pc:sldMk cId="1991484707" sldId="306"/>
            <ac:spMk id="3" creationId="{0CF82909-A767-06A1-2B73-217E1C7C2950}"/>
          </ac:spMkLst>
        </pc:spChg>
        <pc:spChg chg="add mod">
          <ac:chgData name="Phan, A. (Anh Vu)" userId="066841f4-3c04-4cc3-967b-ba2b112d8940" providerId="ADAL" clId="{08FDAD5A-43F5-4195-9E04-7E5A4208AF57}" dt="2023-09-28T13:51:28.850" v="4387" actId="1076"/>
          <ac:spMkLst>
            <pc:docMk/>
            <pc:sldMk cId="1991484707" sldId="306"/>
            <ac:spMk id="4" creationId="{98B9F210-0B25-2343-83C7-934D6E1FE730}"/>
          </ac:spMkLst>
        </pc:spChg>
        <pc:spChg chg="del">
          <ac:chgData name="Phan, A. (Anh Vu)" userId="066841f4-3c04-4cc3-967b-ba2b112d8940" providerId="ADAL" clId="{08FDAD5A-43F5-4195-9E04-7E5A4208AF57}" dt="2023-09-27T16:06:12.087" v="823" actId="478"/>
          <ac:spMkLst>
            <pc:docMk/>
            <pc:sldMk cId="1991484707" sldId="306"/>
            <ac:spMk id="7" creationId="{3BC609FD-F0B3-41BE-D4BA-3B7A7223F74F}"/>
          </ac:spMkLst>
        </pc:spChg>
        <pc:spChg chg="del">
          <ac:chgData name="Phan, A. (Anh Vu)" userId="066841f4-3c04-4cc3-967b-ba2b112d8940" providerId="ADAL" clId="{08FDAD5A-43F5-4195-9E04-7E5A4208AF57}" dt="2023-09-27T16:06:20.961" v="835" actId="478"/>
          <ac:spMkLst>
            <pc:docMk/>
            <pc:sldMk cId="1991484707" sldId="306"/>
            <ac:spMk id="8" creationId="{110D3123-51A3-19B8-F172-AE65CA8B62AD}"/>
          </ac:spMkLst>
        </pc:spChg>
        <pc:spChg chg="add mod">
          <ac:chgData name="Phan, A. (Anh Vu)" userId="066841f4-3c04-4cc3-967b-ba2b112d8940" providerId="ADAL" clId="{08FDAD5A-43F5-4195-9E04-7E5A4208AF57}" dt="2023-09-28T13:51:42.566" v="4389" actId="1036"/>
          <ac:spMkLst>
            <pc:docMk/>
            <pc:sldMk cId="1991484707" sldId="306"/>
            <ac:spMk id="8" creationId="{21B4DB64-4ADB-6C02-3786-325C74CB861C}"/>
          </ac:spMkLst>
        </pc:spChg>
        <pc:spChg chg="add mod">
          <ac:chgData name="Phan, A. (Anh Vu)" userId="066841f4-3c04-4cc3-967b-ba2b112d8940" providerId="ADAL" clId="{08FDAD5A-43F5-4195-9E04-7E5A4208AF57}" dt="2023-09-28T13:51:32.550" v="4388" actId="1037"/>
          <ac:spMkLst>
            <pc:docMk/>
            <pc:sldMk cId="1991484707" sldId="306"/>
            <ac:spMk id="9" creationId="{D27EB4E1-20C8-8948-321A-8DCAFBF60289}"/>
          </ac:spMkLst>
        </pc:spChg>
        <pc:spChg chg="del">
          <ac:chgData name="Phan, A. (Anh Vu)" userId="066841f4-3c04-4cc3-967b-ba2b112d8940" providerId="ADAL" clId="{08FDAD5A-43F5-4195-9E04-7E5A4208AF57}" dt="2023-09-27T16:06:12.087" v="823" actId="478"/>
          <ac:spMkLst>
            <pc:docMk/>
            <pc:sldMk cId="1991484707" sldId="306"/>
            <ac:spMk id="9" creationId="{F5BCA17D-608E-9F4B-A693-E14A3CF9EE85}"/>
          </ac:spMkLst>
        </pc:spChg>
        <pc:spChg chg="mod">
          <ac:chgData name="Phan, A. (Anh Vu)" userId="066841f4-3c04-4cc3-967b-ba2b112d8940" providerId="ADAL" clId="{08FDAD5A-43F5-4195-9E04-7E5A4208AF57}" dt="2023-09-29T09:32:03.272" v="4403"/>
          <ac:spMkLst>
            <pc:docMk/>
            <pc:sldMk cId="1991484707" sldId="306"/>
            <ac:spMk id="12" creationId="{B8F44905-67AF-D476-4318-C920376F30A1}"/>
          </ac:spMkLst>
        </pc:spChg>
        <pc:spChg chg="add mod">
          <ac:chgData name="Phan, A. (Anh Vu)" userId="066841f4-3c04-4cc3-967b-ba2b112d8940" providerId="ADAL" clId="{08FDAD5A-43F5-4195-9E04-7E5A4208AF57}" dt="2023-09-28T13:51:14.240" v="4385" actId="1038"/>
          <ac:spMkLst>
            <pc:docMk/>
            <pc:sldMk cId="1991484707" sldId="306"/>
            <ac:spMk id="16" creationId="{F8794F32-B48C-6E21-6D7E-3B6E5E1B446B}"/>
          </ac:spMkLst>
        </pc:spChg>
        <pc:spChg chg="add del mod">
          <ac:chgData name="Phan, A. (Anh Vu)" userId="066841f4-3c04-4cc3-967b-ba2b112d8940" providerId="ADAL" clId="{08FDAD5A-43F5-4195-9E04-7E5A4208AF57}" dt="2023-09-27T16:13:31.009" v="967" actId="478"/>
          <ac:spMkLst>
            <pc:docMk/>
            <pc:sldMk cId="1991484707" sldId="306"/>
            <ac:spMk id="17" creationId="{487F09E2-47A6-F998-0619-1BA2960C2FFC}"/>
          </ac:spMkLst>
        </pc:spChg>
        <pc:spChg chg="add mod">
          <ac:chgData name="Phan, A. (Anh Vu)" userId="066841f4-3c04-4cc3-967b-ba2b112d8940" providerId="ADAL" clId="{08FDAD5A-43F5-4195-9E04-7E5A4208AF57}" dt="2023-09-27T16:14:51.926" v="1007" actId="403"/>
          <ac:spMkLst>
            <pc:docMk/>
            <pc:sldMk cId="1991484707" sldId="306"/>
            <ac:spMk id="18" creationId="{EABF0E09-D9EA-E0F8-429C-77535C812503}"/>
          </ac:spMkLst>
        </pc:spChg>
        <pc:spChg chg="del">
          <ac:chgData name="Phan, A. (Anh Vu)" userId="066841f4-3c04-4cc3-967b-ba2b112d8940" providerId="ADAL" clId="{08FDAD5A-43F5-4195-9E04-7E5A4208AF57}" dt="2023-09-27T16:06:12.087" v="823" actId="478"/>
          <ac:spMkLst>
            <pc:docMk/>
            <pc:sldMk cId="1991484707" sldId="306"/>
            <ac:spMk id="20" creationId="{54050DE0-0AD1-D999-E2B9-2EA6704B4315}"/>
          </ac:spMkLst>
        </pc:spChg>
        <pc:spChg chg="add mod">
          <ac:chgData name="Phan, A. (Anh Vu)" userId="066841f4-3c04-4cc3-967b-ba2b112d8940" providerId="ADAL" clId="{08FDAD5A-43F5-4195-9E04-7E5A4208AF57}" dt="2023-09-27T16:19:15.292" v="1031" actId="1076"/>
          <ac:spMkLst>
            <pc:docMk/>
            <pc:sldMk cId="1991484707" sldId="306"/>
            <ac:spMk id="24" creationId="{A986BD83-1E63-5EA0-8950-B9D1E2888578}"/>
          </ac:spMkLst>
        </pc:spChg>
        <pc:spChg chg="add mod">
          <ac:chgData name="Phan, A. (Anh Vu)" userId="066841f4-3c04-4cc3-967b-ba2b112d8940" providerId="ADAL" clId="{08FDAD5A-43F5-4195-9E04-7E5A4208AF57}" dt="2023-09-27T16:21:16.358" v="1079" actId="1076"/>
          <ac:spMkLst>
            <pc:docMk/>
            <pc:sldMk cId="1991484707" sldId="306"/>
            <ac:spMk id="25" creationId="{97806B68-8FEF-79AA-8B56-908E494C2535}"/>
          </ac:spMkLst>
        </pc:spChg>
        <pc:spChg chg="add mod">
          <ac:chgData name="Phan, A. (Anh Vu)" userId="066841f4-3c04-4cc3-967b-ba2b112d8940" providerId="ADAL" clId="{08FDAD5A-43F5-4195-9E04-7E5A4208AF57}" dt="2023-09-27T16:19:28.614" v="1043" actId="114"/>
          <ac:spMkLst>
            <pc:docMk/>
            <pc:sldMk cId="1991484707" sldId="306"/>
            <ac:spMk id="26" creationId="{60A9D736-540A-4BA8-9FF4-2CDBC8E77190}"/>
          </ac:spMkLst>
        </pc:spChg>
        <pc:spChg chg="add mod">
          <ac:chgData name="Phan, A. (Anh Vu)" userId="066841f4-3c04-4cc3-967b-ba2b112d8940" providerId="ADAL" clId="{08FDAD5A-43F5-4195-9E04-7E5A4208AF57}" dt="2023-09-27T16:21:25.906" v="1082" actId="1076"/>
          <ac:spMkLst>
            <pc:docMk/>
            <pc:sldMk cId="1991484707" sldId="306"/>
            <ac:spMk id="27" creationId="{1D9FA505-D6ED-798D-59EB-317C1EA34219}"/>
          </ac:spMkLst>
        </pc:spChg>
        <pc:spChg chg="add mod">
          <ac:chgData name="Phan, A. (Anh Vu)" userId="066841f4-3c04-4cc3-967b-ba2b112d8940" providerId="ADAL" clId="{08FDAD5A-43F5-4195-9E04-7E5A4208AF57}" dt="2023-09-27T16:21:29.838" v="1083" actId="571"/>
          <ac:spMkLst>
            <pc:docMk/>
            <pc:sldMk cId="1991484707" sldId="306"/>
            <ac:spMk id="29" creationId="{203A8E08-9CB1-55A0-1DD2-E61DF363F959}"/>
          </ac:spMkLst>
        </pc:spChg>
        <pc:spChg chg="add del mod">
          <ac:chgData name="Phan, A. (Anh Vu)" userId="066841f4-3c04-4cc3-967b-ba2b112d8940" providerId="ADAL" clId="{08FDAD5A-43F5-4195-9E04-7E5A4208AF57}" dt="2023-09-27T16:21:53.764" v="1093" actId="478"/>
          <ac:spMkLst>
            <pc:docMk/>
            <pc:sldMk cId="1991484707" sldId="306"/>
            <ac:spMk id="30" creationId="{4231FFD7-1CC5-71E4-9772-67738BBB5756}"/>
          </ac:spMkLst>
        </pc:spChg>
        <pc:spChg chg="add mod">
          <ac:chgData name="Phan, A. (Anh Vu)" userId="066841f4-3c04-4cc3-967b-ba2b112d8940" providerId="ADAL" clId="{08FDAD5A-43F5-4195-9E04-7E5A4208AF57}" dt="2023-09-28T13:51:14.240" v="4385" actId="1038"/>
          <ac:spMkLst>
            <pc:docMk/>
            <pc:sldMk cId="1991484707" sldId="306"/>
            <ac:spMk id="33" creationId="{DD13CF68-A4CB-EEB6-6CEB-0D4460580D7F}"/>
          </ac:spMkLst>
        </pc:spChg>
        <pc:spChg chg="add mod">
          <ac:chgData name="Phan, A. (Anh Vu)" userId="066841f4-3c04-4cc3-967b-ba2b112d8940" providerId="ADAL" clId="{08FDAD5A-43F5-4195-9E04-7E5A4208AF57}" dt="2023-09-28T13:51:14.240" v="4385" actId="1038"/>
          <ac:spMkLst>
            <pc:docMk/>
            <pc:sldMk cId="1991484707" sldId="306"/>
            <ac:spMk id="34" creationId="{90AF3F7F-C8A1-6507-3086-8F645D61FBAC}"/>
          </ac:spMkLst>
        </pc:spChg>
        <pc:picChg chg="del">
          <ac:chgData name="Phan, A. (Anh Vu)" userId="066841f4-3c04-4cc3-967b-ba2b112d8940" providerId="ADAL" clId="{08FDAD5A-43F5-4195-9E04-7E5A4208AF57}" dt="2023-09-27T16:06:08.465" v="822" actId="478"/>
          <ac:picMkLst>
            <pc:docMk/>
            <pc:sldMk cId="1991484707" sldId="306"/>
            <ac:picMk id="6" creationId="{F9D3A96E-AF05-E216-10A8-A43715655D04}"/>
          </ac:picMkLst>
        </pc:picChg>
        <pc:picChg chg="add mod modCrop">
          <ac:chgData name="Phan, A. (Anh Vu)" userId="066841f4-3c04-4cc3-967b-ba2b112d8940" providerId="ADAL" clId="{08FDAD5A-43F5-4195-9E04-7E5A4208AF57}" dt="2023-09-27T16:21:11.396" v="1078" actId="1076"/>
          <ac:picMkLst>
            <pc:docMk/>
            <pc:sldMk cId="1991484707" sldId="306"/>
            <ac:picMk id="23" creationId="{26A5E0BD-74EB-A12E-D6E5-02188EBBAF4A}"/>
          </ac:picMkLst>
        </pc:picChg>
        <pc:cxnChg chg="add mod">
          <ac:chgData name="Phan, A. (Anh Vu)" userId="066841f4-3c04-4cc3-967b-ba2b112d8940" providerId="ADAL" clId="{08FDAD5A-43F5-4195-9E04-7E5A4208AF57}" dt="2023-09-28T13:51:14.240" v="4385" actId="1038"/>
          <ac:cxnSpMkLst>
            <pc:docMk/>
            <pc:sldMk cId="1991484707" sldId="306"/>
            <ac:cxnSpMk id="5" creationId="{2334146E-7EA1-478F-0EFD-E029BD09A9CC}"/>
          </ac:cxnSpMkLst>
        </pc:cxnChg>
        <pc:cxnChg chg="add del mod">
          <ac:chgData name="Phan, A. (Anh Vu)" userId="066841f4-3c04-4cc3-967b-ba2b112d8940" providerId="ADAL" clId="{08FDAD5A-43F5-4195-9E04-7E5A4208AF57}" dt="2023-09-28T09:46:01.289" v="1618" actId="478"/>
          <ac:cxnSpMkLst>
            <pc:docMk/>
            <pc:sldMk cId="1991484707" sldId="306"/>
            <ac:cxnSpMk id="7" creationId="{F57950AD-4DB0-BC92-0D84-6136E802EF84}"/>
          </ac:cxnSpMkLst>
        </pc:cxnChg>
        <pc:cxnChg chg="add del mod">
          <ac:chgData name="Phan, A. (Anh Vu)" userId="066841f4-3c04-4cc3-967b-ba2b112d8940" providerId="ADAL" clId="{08FDAD5A-43F5-4195-9E04-7E5A4208AF57}" dt="2023-09-27T16:20:02.115" v="1056" actId="478"/>
          <ac:cxnSpMkLst>
            <pc:docMk/>
            <pc:sldMk cId="1991484707" sldId="306"/>
            <ac:cxnSpMk id="15" creationId="{1884DB63-4A03-9CC0-FF26-98BC28BC765D}"/>
          </ac:cxnSpMkLst>
        </pc:cxnChg>
        <pc:cxnChg chg="del">
          <ac:chgData name="Phan, A. (Anh Vu)" userId="066841f4-3c04-4cc3-967b-ba2b112d8940" providerId="ADAL" clId="{08FDAD5A-43F5-4195-9E04-7E5A4208AF57}" dt="2023-09-27T16:06:08.465" v="822" actId="478"/>
          <ac:cxnSpMkLst>
            <pc:docMk/>
            <pc:sldMk cId="1991484707" sldId="306"/>
            <ac:cxnSpMk id="28" creationId="{DFB0B166-F3C2-C351-E997-B40A36E87166}"/>
          </ac:cxnSpMkLst>
        </pc:cxnChg>
        <pc:cxnChg chg="add">
          <ac:chgData name="Phan, A. (Anh Vu)" userId="066841f4-3c04-4cc3-967b-ba2b112d8940" providerId="ADAL" clId="{08FDAD5A-43F5-4195-9E04-7E5A4208AF57}" dt="2023-09-27T16:21:58.068" v="1094" actId="11529"/>
          <ac:cxnSpMkLst>
            <pc:docMk/>
            <pc:sldMk cId="1991484707" sldId="306"/>
            <ac:cxnSpMk id="32" creationId="{B57FFECB-CEF1-AABD-D4A3-8B617A2F199C}"/>
          </ac:cxnSpMkLst>
        </pc:cxnChg>
        <pc:cxnChg chg="add mod">
          <ac:chgData name="Phan, A. (Anh Vu)" userId="066841f4-3c04-4cc3-967b-ba2b112d8940" providerId="ADAL" clId="{08FDAD5A-43F5-4195-9E04-7E5A4208AF57}" dt="2023-09-28T13:51:14.240" v="4385" actId="1038"/>
          <ac:cxnSpMkLst>
            <pc:docMk/>
            <pc:sldMk cId="1991484707" sldId="306"/>
            <ac:cxnSpMk id="36" creationId="{3C7D3610-29B7-1986-20E4-9AED98F58F15}"/>
          </ac:cxnSpMkLst>
        </pc:cxnChg>
      </pc:sldChg>
      <pc:sldChg chg="addSp delSp modSp add mod">
        <pc:chgData name="Phan, A. (Anh Vu)" userId="066841f4-3c04-4cc3-967b-ba2b112d8940" providerId="ADAL" clId="{08FDAD5A-43F5-4195-9E04-7E5A4208AF57}" dt="2023-09-29T10:24:35.314" v="4890" actId="478"/>
        <pc:sldMkLst>
          <pc:docMk/>
          <pc:sldMk cId="1060668863" sldId="307"/>
        </pc:sldMkLst>
        <pc:spChg chg="del">
          <ac:chgData name="Phan, A. (Anh Vu)" userId="066841f4-3c04-4cc3-967b-ba2b112d8940" providerId="ADAL" clId="{08FDAD5A-43F5-4195-9E04-7E5A4208AF57}" dt="2023-09-27T16:31:28.694" v="1299" actId="478"/>
          <ac:spMkLst>
            <pc:docMk/>
            <pc:sldMk cId="1060668863" sldId="307"/>
            <ac:spMk id="2" creationId="{7BD6E704-043F-7A51-2923-8AA7AD014DD9}"/>
          </ac:spMkLst>
        </pc:spChg>
        <pc:spChg chg="del">
          <ac:chgData name="Phan, A. (Anh Vu)" userId="066841f4-3c04-4cc3-967b-ba2b112d8940" providerId="ADAL" clId="{08FDAD5A-43F5-4195-9E04-7E5A4208AF57}" dt="2023-09-27T16:31:28.694" v="1299" actId="478"/>
          <ac:spMkLst>
            <pc:docMk/>
            <pc:sldMk cId="1060668863" sldId="307"/>
            <ac:spMk id="3" creationId="{8E8145FB-C380-CBB1-54A9-9870C465C481}"/>
          </ac:spMkLst>
        </pc:spChg>
        <pc:spChg chg="mod">
          <ac:chgData name="Phan, A. (Anh Vu)" userId="066841f4-3c04-4cc3-967b-ba2b112d8940" providerId="ADAL" clId="{08FDAD5A-43F5-4195-9E04-7E5A4208AF57}" dt="2023-09-29T09:47:54.101" v="4652" actId="20577"/>
          <ac:spMkLst>
            <pc:docMk/>
            <pc:sldMk cId="1060668863" sldId="307"/>
            <ac:spMk id="4" creationId="{648D2D59-613B-722A-869C-4F95E34EF5B4}"/>
          </ac:spMkLst>
        </pc:spChg>
        <pc:spChg chg="add mod topLvl">
          <ac:chgData name="Phan, A. (Anh Vu)" userId="066841f4-3c04-4cc3-967b-ba2b112d8940" providerId="ADAL" clId="{08FDAD5A-43F5-4195-9E04-7E5A4208AF57}" dt="2023-09-29T09:50:49.862" v="4703" actId="20577"/>
          <ac:spMkLst>
            <pc:docMk/>
            <pc:sldMk cId="1060668863" sldId="307"/>
            <ac:spMk id="6" creationId="{70E3B37A-92CB-1907-0098-D4B2FE47F381}"/>
          </ac:spMkLst>
        </pc:spChg>
        <pc:spChg chg="add mod">
          <ac:chgData name="Phan, A. (Anh Vu)" userId="066841f4-3c04-4cc3-967b-ba2b112d8940" providerId="ADAL" clId="{08FDAD5A-43F5-4195-9E04-7E5A4208AF57}" dt="2023-09-29T09:54:20.916" v="4736" actId="1076"/>
          <ac:spMkLst>
            <pc:docMk/>
            <pc:sldMk cId="1060668863" sldId="307"/>
            <ac:spMk id="7" creationId="{4F262D34-F1C6-CF49-E526-03BA210CD194}"/>
          </ac:spMkLst>
        </pc:spChg>
        <pc:spChg chg="del">
          <ac:chgData name="Phan, A. (Anh Vu)" userId="066841f4-3c04-4cc3-967b-ba2b112d8940" providerId="ADAL" clId="{08FDAD5A-43F5-4195-9E04-7E5A4208AF57}" dt="2023-09-29T09:46:45.692" v="4636" actId="478"/>
          <ac:spMkLst>
            <pc:docMk/>
            <pc:sldMk cId="1060668863" sldId="307"/>
            <ac:spMk id="8" creationId="{DD967D6E-F2BF-47F6-B226-8BD704E24BA2}"/>
          </ac:spMkLst>
        </pc:spChg>
        <pc:spChg chg="add del mod">
          <ac:chgData name="Phan, A. (Anh Vu)" userId="066841f4-3c04-4cc3-967b-ba2b112d8940" providerId="ADAL" clId="{08FDAD5A-43F5-4195-9E04-7E5A4208AF57}" dt="2023-09-29T10:24:33.542" v="4889" actId="478"/>
          <ac:spMkLst>
            <pc:docMk/>
            <pc:sldMk cId="1060668863" sldId="307"/>
            <ac:spMk id="13" creationId="{FB1649D0-AC51-1BEF-E3C0-43F366A66003}"/>
          </ac:spMkLst>
        </pc:spChg>
        <pc:spChg chg="del">
          <ac:chgData name="Phan, A. (Anh Vu)" userId="066841f4-3c04-4cc3-967b-ba2b112d8940" providerId="ADAL" clId="{08FDAD5A-43F5-4195-9E04-7E5A4208AF57}" dt="2023-09-27T16:31:28.694" v="1299" actId="478"/>
          <ac:spMkLst>
            <pc:docMk/>
            <pc:sldMk cId="1060668863" sldId="307"/>
            <ac:spMk id="14" creationId="{BC010588-4E64-063B-6460-E23F1F0356DD}"/>
          </ac:spMkLst>
        </pc:spChg>
        <pc:spChg chg="del">
          <ac:chgData name="Phan, A. (Anh Vu)" userId="066841f4-3c04-4cc3-967b-ba2b112d8940" providerId="ADAL" clId="{08FDAD5A-43F5-4195-9E04-7E5A4208AF57}" dt="2023-09-29T09:46:45.692" v="4636" actId="478"/>
          <ac:spMkLst>
            <pc:docMk/>
            <pc:sldMk cId="1060668863" sldId="307"/>
            <ac:spMk id="15" creationId="{5F58D1A5-134A-2AB1-5640-FE3A9BC0587B}"/>
          </ac:spMkLst>
        </pc:spChg>
        <pc:spChg chg="del">
          <ac:chgData name="Phan, A. (Anh Vu)" userId="066841f4-3c04-4cc3-967b-ba2b112d8940" providerId="ADAL" clId="{08FDAD5A-43F5-4195-9E04-7E5A4208AF57}" dt="2023-09-29T09:46:48.396" v="4637" actId="478"/>
          <ac:spMkLst>
            <pc:docMk/>
            <pc:sldMk cId="1060668863" sldId="307"/>
            <ac:spMk id="16" creationId="{72F2BA06-5ADA-B6BB-A1BD-2746157B5915}"/>
          </ac:spMkLst>
        </pc:spChg>
        <pc:spChg chg="del">
          <ac:chgData name="Phan, A. (Anh Vu)" userId="066841f4-3c04-4cc3-967b-ba2b112d8940" providerId="ADAL" clId="{08FDAD5A-43F5-4195-9E04-7E5A4208AF57}" dt="2023-09-29T09:46:41.092" v="4635" actId="478"/>
          <ac:spMkLst>
            <pc:docMk/>
            <pc:sldMk cId="1060668863" sldId="307"/>
            <ac:spMk id="17" creationId="{F98C0498-4C50-A39E-2673-EDB4BF2E45A9}"/>
          </ac:spMkLst>
        </pc:spChg>
        <pc:spChg chg="del">
          <ac:chgData name="Phan, A. (Anh Vu)" userId="066841f4-3c04-4cc3-967b-ba2b112d8940" providerId="ADAL" clId="{08FDAD5A-43F5-4195-9E04-7E5A4208AF57}" dt="2023-09-29T09:46:45.692" v="4636" actId="478"/>
          <ac:spMkLst>
            <pc:docMk/>
            <pc:sldMk cId="1060668863" sldId="307"/>
            <ac:spMk id="20" creationId="{4E130571-0867-738A-8971-B81DC50C006B}"/>
          </ac:spMkLst>
        </pc:spChg>
        <pc:spChg chg="del">
          <ac:chgData name="Phan, A. (Anh Vu)" userId="066841f4-3c04-4cc3-967b-ba2b112d8940" providerId="ADAL" clId="{08FDAD5A-43F5-4195-9E04-7E5A4208AF57}" dt="2023-09-29T09:46:45.692" v="4636" actId="478"/>
          <ac:spMkLst>
            <pc:docMk/>
            <pc:sldMk cId="1060668863" sldId="307"/>
            <ac:spMk id="24" creationId="{0C549F8A-E638-67AC-41DF-690FE6B110B2}"/>
          </ac:spMkLst>
        </pc:spChg>
        <pc:spChg chg="add del mod">
          <ac:chgData name="Phan, A. (Anh Vu)" userId="066841f4-3c04-4cc3-967b-ba2b112d8940" providerId="ADAL" clId="{08FDAD5A-43F5-4195-9E04-7E5A4208AF57}" dt="2023-09-29T10:24:33.542" v="4889" actId="478"/>
          <ac:spMkLst>
            <pc:docMk/>
            <pc:sldMk cId="1060668863" sldId="307"/>
            <ac:spMk id="26" creationId="{274EE0A7-DF86-D2A4-87D1-6C89FA0432CF}"/>
          </ac:spMkLst>
        </pc:spChg>
        <pc:spChg chg="add mod">
          <ac:chgData name="Phan, A. (Anh Vu)" userId="066841f4-3c04-4cc3-967b-ba2b112d8940" providerId="ADAL" clId="{08FDAD5A-43F5-4195-9E04-7E5A4208AF57}" dt="2023-09-29T09:52:00.094" v="4718" actId="1076"/>
          <ac:spMkLst>
            <pc:docMk/>
            <pc:sldMk cId="1060668863" sldId="307"/>
            <ac:spMk id="27" creationId="{EA896823-4C49-EE33-EB02-EF4EF50F183B}"/>
          </ac:spMkLst>
        </pc:spChg>
        <pc:spChg chg="add mod topLvl">
          <ac:chgData name="Phan, A. (Anh Vu)" userId="066841f4-3c04-4cc3-967b-ba2b112d8940" providerId="ADAL" clId="{08FDAD5A-43F5-4195-9E04-7E5A4208AF57}" dt="2023-09-29T09:56:56.816" v="4765" actId="2711"/>
          <ac:spMkLst>
            <pc:docMk/>
            <pc:sldMk cId="1060668863" sldId="307"/>
            <ac:spMk id="29" creationId="{E9EDF27E-6A6C-14D5-608F-998D5D7F767E}"/>
          </ac:spMkLst>
        </pc:spChg>
        <pc:spChg chg="del">
          <ac:chgData name="Phan, A. (Anh Vu)" userId="066841f4-3c04-4cc3-967b-ba2b112d8940" providerId="ADAL" clId="{08FDAD5A-43F5-4195-9E04-7E5A4208AF57}" dt="2023-09-27T16:31:28.694" v="1299" actId="478"/>
          <ac:spMkLst>
            <pc:docMk/>
            <pc:sldMk cId="1060668863" sldId="307"/>
            <ac:spMk id="32" creationId="{06A1389F-A262-943A-486F-DB9687428305}"/>
          </ac:spMkLst>
        </pc:spChg>
        <pc:spChg chg="add del mod">
          <ac:chgData name="Phan, A. (Anh Vu)" userId="066841f4-3c04-4cc3-967b-ba2b112d8940" providerId="ADAL" clId="{08FDAD5A-43F5-4195-9E04-7E5A4208AF57}" dt="2023-09-29T10:24:33.542" v="4889" actId="478"/>
          <ac:spMkLst>
            <pc:docMk/>
            <pc:sldMk cId="1060668863" sldId="307"/>
            <ac:spMk id="32" creationId="{2143BFD0-36AA-5F4A-E730-20A3135DABDF}"/>
          </ac:spMkLst>
        </pc:spChg>
        <pc:spChg chg="add del mod">
          <ac:chgData name="Phan, A. (Anh Vu)" userId="066841f4-3c04-4cc3-967b-ba2b112d8940" providerId="ADAL" clId="{08FDAD5A-43F5-4195-9E04-7E5A4208AF57}" dt="2023-09-29T10:24:33.542" v="4889" actId="478"/>
          <ac:spMkLst>
            <pc:docMk/>
            <pc:sldMk cId="1060668863" sldId="307"/>
            <ac:spMk id="33" creationId="{96D8A399-80DB-4AF0-86E6-9A4BDDB7FE31}"/>
          </ac:spMkLst>
        </pc:spChg>
        <pc:grpChg chg="add del mod">
          <ac:chgData name="Phan, A. (Anh Vu)" userId="066841f4-3c04-4cc3-967b-ba2b112d8940" providerId="ADAL" clId="{08FDAD5A-43F5-4195-9E04-7E5A4208AF57}" dt="2023-09-29T10:24:33.542" v="4889" actId="478"/>
          <ac:grpSpMkLst>
            <pc:docMk/>
            <pc:sldMk cId="1060668863" sldId="307"/>
            <ac:grpSpMk id="2" creationId="{0A8A72F9-89B5-8DAF-7376-E4A2D91DAABD}"/>
          </ac:grpSpMkLst>
        </pc:grpChg>
        <pc:grpChg chg="add del mod">
          <ac:chgData name="Phan, A. (Anh Vu)" userId="066841f4-3c04-4cc3-967b-ba2b112d8940" providerId="ADAL" clId="{08FDAD5A-43F5-4195-9E04-7E5A4208AF57}" dt="2023-09-29T09:40:34.110" v="4538" actId="165"/>
          <ac:grpSpMkLst>
            <pc:docMk/>
            <pc:sldMk cId="1060668863" sldId="307"/>
            <ac:grpSpMk id="30" creationId="{2C99ECE7-6574-7BA6-60E6-50ADC7EBD9E9}"/>
          </ac:grpSpMkLst>
        </pc:grpChg>
        <pc:picChg chg="add del mod modCrop">
          <ac:chgData name="Phan, A. (Anh Vu)" userId="066841f4-3c04-4cc3-967b-ba2b112d8940" providerId="ADAL" clId="{08FDAD5A-43F5-4195-9E04-7E5A4208AF57}" dt="2023-09-29T10:24:33.542" v="4889" actId="478"/>
          <ac:picMkLst>
            <pc:docMk/>
            <pc:sldMk cId="1060668863" sldId="307"/>
            <ac:picMk id="3" creationId="{8246EA71-36AC-F843-0109-8C184284D43E}"/>
          </ac:picMkLst>
        </pc:picChg>
        <pc:picChg chg="add del mod ord modCrop">
          <ac:chgData name="Phan, A. (Anh Vu)" userId="066841f4-3c04-4cc3-967b-ba2b112d8940" providerId="ADAL" clId="{08FDAD5A-43F5-4195-9E04-7E5A4208AF57}" dt="2023-09-29T10:24:33.542" v="4889" actId="478"/>
          <ac:picMkLst>
            <pc:docMk/>
            <pc:sldMk cId="1060668863" sldId="307"/>
            <ac:picMk id="14" creationId="{44C9FC08-4C99-118B-F4AE-FFF4904716A7}"/>
          </ac:picMkLst>
        </pc:picChg>
        <pc:cxnChg chg="del">
          <ac:chgData name="Phan, A. (Anh Vu)" userId="066841f4-3c04-4cc3-967b-ba2b112d8940" providerId="ADAL" clId="{08FDAD5A-43F5-4195-9E04-7E5A4208AF57}" dt="2023-09-29T09:46:45.692" v="4636" actId="478"/>
          <ac:cxnSpMkLst>
            <pc:docMk/>
            <pc:sldMk cId="1060668863" sldId="307"/>
            <ac:cxnSpMk id="5" creationId="{949F12A1-92FB-A802-70D1-C54155F6EFA3}"/>
          </ac:cxnSpMkLst>
        </pc:cxnChg>
        <pc:cxnChg chg="add mod">
          <ac:chgData name="Phan, A. (Anh Vu)" userId="066841f4-3c04-4cc3-967b-ba2b112d8940" providerId="ADAL" clId="{08FDAD5A-43F5-4195-9E04-7E5A4208AF57}" dt="2023-09-29T09:54:25.868" v="4737" actId="14100"/>
          <ac:cxnSpMkLst>
            <pc:docMk/>
            <pc:sldMk cId="1060668863" sldId="307"/>
            <ac:cxnSpMk id="9" creationId="{F2D68D11-0155-9170-BC6C-745DCAE2EDA5}"/>
          </ac:cxnSpMkLst>
        </pc:cxnChg>
        <pc:cxnChg chg="del">
          <ac:chgData name="Phan, A. (Anh Vu)" userId="066841f4-3c04-4cc3-967b-ba2b112d8940" providerId="ADAL" clId="{08FDAD5A-43F5-4195-9E04-7E5A4208AF57}" dt="2023-09-29T09:46:45.692" v="4636" actId="478"/>
          <ac:cxnSpMkLst>
            <pc:docMk/>
            <pc:sldMk cId="1060668863" sldId="307"/>
            <ac:cxnSpMk id="11" creationId="{A26DE8EE-55CF-FD4C-A213-7684B19BDD83}"/>
          </ac:cxnSpMkLst>
        </pc:cxnChg>
        <pc:cxnChg chg="del">
          <ac:chgData name="Phan, A. (Anh Vu)" userId="066841f4-3c04-4cc3-967b-ba2b112d8940" providerId="ADAL" clId="{08FDAD5A-43F5-4195-9E04-7E5A4208AF57}" dt="2023-09-27T16:31:28.694" v="1299" actId="478"/>
          <ac:cxnSpMkLst>
            <pc:docMk/>
            <pc:sldMk cId="1060668863" sldId="307"/>
            <ac:cxnSpMk id="13" creationId="{0429BA90-2DAE-98D1-BA1A-F4EBB18A2328}"/>
          </ac:cxnSpMkLst>
        </pc:cxnChg>
        <pc:cxnChg chg="add mod">
          <ac:chgData name="Phan, A. (Anh Vu)" userId="066841f4-3c04-4cc3-967b-ba2b112d8940" providerId="ADAL" clId="{08FDAD5A-43F5-4195-9E04-7E5A4208AF57}" dt="2023-09-29T09:54:28.220" v="4738" actId="14100"/>
          <ac:cxnSpMkLst>
            <pc:docMk/>
            <pc:sldMk cId="1060668863" sldId="307"/>
            <ac:cxnSpMk id="18" creationId="{3B00636A-FDFE-590E-2C60-68EBDFDB21B3}"/>
          </ac:cxnSpMkLst>
        </pc:cxnChg>
        <pc:cxnChg chg="del">
          <ac:chgData name="Phan, A. (Anh Vu)" userId="066841f4-3c04-4cc3-967b-ba2b112d8940" providerId="ADAL" clId="{08FDAD5A-43F5-4195-9E04-7E5A4208AF57}" dt="2023-09-29T09:46:45.692" v="4636" actId="478"/>
          <ac:cxnSpMkLst>
            <pc:docMk/>
            <pc:sldMk cId="1060668863" sldId="307"/>
            <ac:cxnSpMk id="19" creationId="{93F37078-4D28-8801-97DB-4F1116CCFEC0}"/>
          </ac:cxnSpMkLst>
        </pc:cxnChg>
        <pc:cxnChg chg="del">
          <ac:chgData name="Phan, A. (Anh Vu)" userId="066841f4-3c04-4cc3-967b-ba2b112d8940" providerId="ADAL" clId="{08FDAD5A-43F5-4195-9E04-7E5A4208AF57}" dt="2023-09-29T09:46:45.692" v="4636" actId="478"/>
          <ac:cxnSpMkLst>
            <pc:docMk/>
            <pc:sldMk cId="1060668863" sldId="307"/>
            <ac:cxnSpMk id="23" creationId="{D068F5EB-A894-A764-304A-B7D914E87442}"/>
          </ac:cxnSpMkLst>
        </pc:cxnChg>
        <pc:cxnChg chg="add mod">
          <ac:chgData name="Phan, A. (Anh Vu)" userId="066841f4-3c04-4cc3-967b-ba2b112d8940" providerId="ADAL" clId="{08FDAD5A-43F5-4195-9E04-7E5A4208AF57}" dt="2023-09-29T09:54:30.420" v="4739" actId="14100"/>
          <ac:cxnSpMkLst>
            <pc:docMk/>
            <pc:sldMk cId="1060668863" sldId="307"/>
            <ac:cxnSpMk id="25" creationId="{93AF784D-CE6A-BFAE-F46A-81C4C6C28698}"/>
          </ac:cxnSpMkLst>
        </pc:cxnChg>
        <pc:cxnChg chg="del mod">
          <ac:chgData name="Phan, A. (Anh Vu)" userId="066841f4-3c04-4cc3-967b-ba2b112d8940" providerId="ADAL" clId="{08FDAD5A-43F5-4195-9E04-7E5A4208AF57}" dt="2023-09-27T16:39:32.750" v="1407" actId="478"/>
          <ac:cxnSpMkLst>
            <pc:docMk/>
            <pc:sldMk cId="1060668863" sldId="307"/>
            <ac:cxnSpMk id="26" creationId="{EC4B61D3-C05E-FFCF-69CB-0D3CCF2333E6}"/>
          </ac:cxnSpMkLst>
        </pc:cxnChg>
        <pc:cxnChg chg="add mod">
          <ac:chgData name="Phan, A. (Anh Vu)" userId="066841f4-3c04-4cc3-967b-ba2b112d8940" providerId="ADAL" clId="{08FDAD5A-43F5-4195-9E04-7E5A4208AF57}" dt="2023-09-29T09:54:37.812" v="4741" actId="14100"/>
          <ac:cxnSpMkLst>
            <pc:docMk/>
            <pc:sldMk cId="1060668863" sldId="307"/>
            <ac:cxnSpMk id="28" creationId="{E3B7DBD5-0AE6-2032-2FCB-F86A6B4E8D24}"/>
          </ac:cxnSpMkLst>
        </pc:cxnChg>
        <pc:cxnChg chg="del">
          <ac:chgData name="Phan, A. (Anh Vu)" userId="066841f4-3c04-4cc3-967b-ba2b112d8940" providerId="ADAL" clId="{08FDAD5A-43F5-4195-9E04-7E5A4208AF57}" dt="2023-09-27T16:31:28.694" v="1299" actId="478"/>
          <ac:cxnSpMkLst>
            <pc:docMk/>
            <pc:sldMk cId="1060668863" sldId="307"/>
            <ac:cxnSpMk id="31" creationId="{8D4BF9F9-E4B6-9070-8E64-E5D1910ABA1F}"/>
          </ac:cxnSpMkLst>
        </pc:cxnChg>
        <pc:cxnChg chg="add del mod">
          <ac:chgData name="Phan, A. (Anh Vu)" userId="066841f4-3c04-4cc3-967b-ba2b112d8940" providerId="ADAL" clId="{08FDAD5A-43F5-4195-9E04-7E5A4208AF57}" dt="2023-09-29T09:48:58.102" v="4673" actId="11529"/>
          <ac:cxnSpMkLst>
            <pc:docMk/>
            <pc:sldMk cId="1060668863" sldId="307"/>
            <ac:cxnSpMk id="35" creationId="{6E7040F7-3804-67B6-D971-04BD31DA61E1}"/>
          </ac:cxnSpMkLst>
        </pc:cxnChg>
        <pc:cxnChg chg="add del mod">
          <ac:chgData name="Phan, A. (Anh Vu)" userId="066841f4-3c04-4cc3-967b-ba2b112d8940" providerId="ADAL" clId="{08FDAD5A-43F5-4195-9E04-7E5A4208AF57}" dt="2023-09-27T16:39:32.750" v="1407" actId="478"/>
          <ac:cxnSpMkLst>
            <pc:docMk/>
            <pc:sldMk cId="1060668863" sldId="307"/>
            <ac:cxnSpMk id="38" creationId="{25C77ECA-29EA-F145-8972-ABB026CFE9B1}"/>
          </ac:cxnSpMkLst>
        </pc:cxnChg>
        <pc:cxnChg chg="add del mod">
          <ac:chgData name="Phan, A. (Anh Vu)" userId="066841f4-3c04-4cc3-967b-ba2b112d8940" providerId="ADAL" clId="{08FDAD5A-43F5-4195-9E04-7E5A4208AF57}" dt="2023-09-29T10:24:35.314" v="4890" actId="478"/>
          <ac:cxnSpMkLst>
            <pc:docMk/>
            <pc:sldMk cId="1060668863" sldId="307"/>
            <ac:cxnSpMk id="38" creationId="{2B00F6F9-0BED-AA86-5FAD-D7BEBBE6D8C3}"/>
          </ac:cxnSpMkLst>
        </pc:cxnChg>
      </pc:sldChg>
      <pc:sldChg chg="addSp delSp modSp add mod chgLayout">
        <pc:chgData name="Phan, A. (Anh Vu)" userId="066841f4-3c04-4cc3-967b-ba2b112d8940" providerId="ADAL" clId="{08FDAD5A-43F5-4195-9E04-7E5A4208AF57}" dt="2023-09-29T13:27:04.792" v="5286" actId="1037"/>
        <pc:sldMkLst>
          <pc:docMk/>
          <pc:sldMk cId="818723844" sldId="308"/>
        </pc:sldMkLst>
        <pc:spChg chg="add del mod">
          <ac:chgData name="Phan, A. (Anh Vu)" userId="066841f4-3c04-4cc3-967b-ba2b112d8940" providerId="ADAL" clId="{08FDAD5A-43F5-4195-9E04-7E5A4208AF57}" dt="2023-09-29T13:19:58.489" v="5207" actId="21"/>
          <ac:spMkLst>
            <pc:docMk/>
            <pc:sldMk cId="818723844" sldId="308"/>
            <ac:spMk id="5" creationId="{FC0A96ED-B366-1C9C-D7AD-F30002736BDA}"/>
          </ac:spMkLst>
        </pc:spChg>
        <pc:spChg chg="del">
          <ac:chgData name="Phan, A. (Anh Vu)" userId="066841f4-3c04-4cc3-967b-ba2b112d8940" providerId="ADAL" clId="{08FDAD5A-43F5-4195-9E04-7E5A4208AF57}" dt="2023-09-28T11:42:19.924" v="2300" actId="478"/>
          <ac:spMkLst>
            <pc:docMk/>
            <pc:sldMk cId="818723844" sldId="308"/>
            <ac:spMk id="6" creationId="{7F23776A-E0AC-D788-7269-46EE6D6C19AE}"/>
          </ac:spMkLst>
        </pc:spChg>
        <pc:spChg chg="add mod">
          <ac:chgData name="Phan, A. (Anh Vu)" userId="066841f4-3c04-4cc3-967b-ba2b112d8940" providerId="ADAL" clId="{08FDAD5A-43F5-4195-9E04-7E5A4208AF57}" dt="2023-09-29T13:26:14.543" v="5267" actId="164"/>
          <ac:spMkLst>
            <pc:docMk/>
            <pc:sldMk cId="818723844" sldId="308"/>
            <ac:spMk id="6" creationId="{B52C3A2D-B0D0-3897-80CD-F5E50B1D6E1C}"/>
          </ac:spMkLst>
        </pc:spChg>
        <pc:spChg chg="add mod">
          <ac:chgData name="Phan, A. (Anh Vu)" userId="066841f4-3c04-4cc3-967b-ba2b112d8940" providerId="ADAL" clId="{08FDAD5A-43F5-4195-9E04-7E5A4208AF57}" dt="2023-09-29T13:26:45.484" v="5285" actId="1076"/>
          <ac:spMkLst>
            <pc:docMk/>
            <pc:sldMk cId="818723844" sldId="308"/>
            <ac:spMk id="7" creationId="{75CB4E06-567C-0766-8A0A-6958039A2C65}"/>
          </ac:spMkLst>
        </pc:spChg>
        <pc:spChg chg="add del mod">
          <ac:chgData name="Phan, A. (Anh Vu)" userId="066841f4-3c04-4cc3-967b-ba2b112d8940" providerId="ADAL" clId="{08FDAD5A-43F5-4195-9E04-7E5A4208AF57}" dt="2023-09-29T13:25:05.088" v="5256" actId="478"/>
          <ac:spMkLst>
            <pc:docMk/>
            <pc:sldMk cId="818723844" sldId="308"/>
            <ac:spMk id="9" creationId="{9DA4BE55-39FC-1FFB-A8D4-32E46FF41958}"/>
          </ac:spMkLst>
        </pc:spChg>
        <pc:spChg chg="mod ord">
          <ac:chgData name="Phan, A. (Anh Vu)" userId="066841f4-3c04-4cc3-967b-ba2b112d8940" providerId="ADAL" clId="{08FDAD5A-43F5-4195-9E04-7E5A4208AF57}" dt="2023-09-28T11:42:30.935" v="2303" actId="700"/>
          <ac:spMkLst>
            <pc:docMk/>
            <pc:sldMk cId="818723844" sldId="308"/>
            <ac:spMk id="10" creationId="{E040E8B5-8885-46C8-D909-C1695A53A07A}"/>
          </ac:spMkLst>
        </pc:spChg>
        <pc:spChg chg="mod ord">
          <ac:chgData name="Phan, A. (Anh Vu)" userId="066841f4-3c04-4cc3-967b-ba2b112d8940" providerId="ADAL" clId="{08FDAD5A-43F5-4195-9E04-7E5A4208AF57}" dt="2023-09-28T11:42:30.935" v="2303" actId="700"/>
          <ac:spMkLst>
            <pc:docMk/>
            <pc:sldMk cId="818723844" sldId="308"/>
            <ac:spMk id="12" creationId="{B8F44905-67AF-D476-4318-C920376F30A1}"/>
          </ac:spMkLst>
        </pc:spChg>
        <pc:spChg chg="mod">
          <ac:chgData name="Phan, A. (Anh Vu)" userId="066841f4-3c04-4cc3-967b-ba2b112d8940" providerId="ADAL" clId="{08FDAD5A-43F5-4195-9E04-7E5A4208AF57}" dt="2023-09-28T11:42:22.550" v="2302"/>
          <ac:spMkLst>
            <pc:docMk/>
            <pc:sldMk cId="818723844" sldId="308"/>
            <ac:spMk id="14" creationId="{B253C43C-101C-0150-C1AC-25CBFEED70E9}"/>
          </ac:spMkLst>
        </pc:spChg>
        <pc:spChg chg="del">
          <ac:chgData name="Phan, A. (Anh Vu)" userId="066841f4-3c04-4cc3-967b-ba2b112d8940" providerId="ADAL" clId="{08FDAD5A-43F5-4195-9E04-7E5A4208AF57}" dt="2023-09-28T11:42:19.924" v="2300" actId="478"/>
          <ac:spMkLst>
            <pc:docMk/>
            <pc:sldMk cId="818723844" sldId="308"/>
            <ac:spMk id="15" creationId="{D32D36E8-B8B4-953F-CD59-C4B14676F434}"/>
          </ac:spMkLst>
        </pc:spChg>
        <pc:spChg chg="del">
          <ac:chgData name="Phan, A. (Anh Vu)" userId="066841f4-3c04-4cc3-967b-ba2b112d8940" providerId="ADAL" clId="{08FDAD5A-43F5-4195-9E04-7E5A4208AF57}" dt="2023-09-28T11:42:19.924" v="2300" actId="478"/>
          <ac:spMkLst>
            <pc:docMk/>
            <pc:sldMk cId="818723844" sldId="308"/>
            <ac:spMk id="16" creationId="{45CE96D1-17AA-9342-3961-B28A6858E506}"/>
          </ac:spMkLst>
        </pc:spChg>
        <pc:spChg chg="del">
          <ac:chgData name="Phan, A. (Anh Vu)" userId="066841f4-3c04-4cc3-967b-ba2b112d8940" providerId="ADAL" clId="{08FDAD5A-43F5-4195-9E04-7E5A4208AF57}" dt="2023-09-28T11:42:19.924" v="2300" actId="478"/>
          <ac:spMkLst>
            <pc:docMk/>
            <pc:sldMk cId="818723844" sldId="308"/>
            <ac:spMk id="17" creationId="{381E3212-BCA4-6AA3-AB1F-BAA39446CEEF}"/>
          </ac:spMkLst>
        </pc:spChg>
        <pc:spChg chg="del">
          <ac:chgData name="Phan, A. (Anh Vu)" userId="066841f4-3c04-4cc3-967b-ba2b112d8940" providerId="ADAL" clId="{08FDAD5A-43F5-4195-9E04-7E5A4208AF57}" dt="2023-09-28T11:42:22.250" v="2301" actId="478"/>
          <ac:spMkLst>
            <pc:docMk/>
            <pc:sldMk cId="818723844" sldId="308"/>
            <ac:spMk id="18" creationId="{4F68F793-8858-C9BC-3CAE-4EC49CF92227}"/>
          </ac:spMkLst>
        </pc:spChg>
        <pc:spChg chg="mod ord">
          <ac:chgData name="Phan, A. (Anh Vu)" userId="066841f4-3c04-4cc3-967b-ba2b112d8940" providerId="ADAL" clId="{08FDAD5A-43F5-4195-9E04-7E5A4208AF57}" dt="2023-09-28T11:42:30.935" v="2303" actId="700"/>
          <ac:spMkLst>
            <pc:docMk/>
            <pc:sldMk cId="818723844" sldId="308"/>
            <ac:spMk id="21" creationId="{9178715B-493D-28D3-27FC-F063F3EF8682}"/>
          </ac:spMkLst>
        </pc:spChg>
        <pc:spChg chg="mod ord">
          <ac:chgData name="Phan, A. (Anh Vu)" userId="066841f4-3c04-4cc3-967b-ba2b112d8940" providerId="ADAL" clId="{08FDAD5A-43F5-4195-9E04-7E5A4208AF57}" dt="2023-09-28T11:42:30.935" v="2303" actId="700"/>
          <ac:spMkLst>
            <pc:docMk/>
            <pc:sldMk cId="818723844" sldId="308"/>
            <ac:spMk id="22" creationId="{714FBCA7-92ED-12A8-096B-6D2FA8FA84DC}"/>
          </ac:spMkLst>
        </pc:spChg>
        <pc:spChg chg="mod">
          <ac:chgData name="Phan, A. (Anh Vu)" userId="066841f4-3c04-4cc3-967b-ba2b112d8940" providerId="ADAL" clId="{08FDAD5A-43F5-4195-9E04-7E5A4208AF57}" dt="2023-09-28T11:42:22.550" v="2302"/>
          <ac:spMkLst>
            <pc:docMk/>
            <pc:sldMk cId="818723844" sldId="308"/>
            <ac:spMk id="27" creationId="{5051E8D0-0F53-4A07-C18C-621A54A6580A}"/>
          </ac:spMkLst>
        </pc:spChg>
        <pc:spChg chg="mod">
          <ac:chgData name="Phan, A. (Anh Vu)" userId="066841f4-3c04-4cc3-967b-ba2b112d8940" providerId="ADAL" clId="{08FDAD5A-43F5-4195-9E04-7E5A4208AF57}" dt="2023-09-28T11:42:22.550" v="2302"/>
          <ac:spMkLst>
            <pc:docMk/>
            <pc:sldMk cId="818723844" sldId="308"/>
            <ac:spMk id="28" creationId="{EEC00776-755C-91A9-BF19-7F16020C925F}"/>
          </ac:spMkLst>
        </pc:spChg>
        <pc:spChg chg="mod">
          <ac:chgData name="Phan, A. (Anh Vu)" userId="066841f4-3c04-4cc3-967b-ba2b112d8940" providerId="ADAL" clId="{08FDAD5A-43F5-4195-9E04-7E5A4208AF57}" dt="2023-09-28T11:42:22.550" v="2302"/>
          <ac:spMkLst>
            <pc:docMk/>
            <pc:sldMk cId="818723844" sldId="308"/>
            <ac:spMk id="29" creationId="{5000C5EA-1BFA-F979-C9CD-F2FD785BDEB1}"/>
          </ac:spMkLst>
        </pc:spChg>
        <pc:spChg chg="del">
          <ac:chgData name="Phan, A. (Anh Vu)" userId="066841f4-3c04-4cc3-967b-ba2b112d8940" providerId="ADAL" clId="{08FDAD5A-43F5-4195-9E04-7E5A4208AF57}" dt="2023-09-28T11:42:19.924" v="2300" actId="478"/>
          <ac:spMkLst>
            <pc:docMk/>
            <pc:sldMk cId="818723844" sldId="308"/>
            <ac:spMk id="30" creationId="{38C6A2D7-B63F-35C6-58C6-F92845B83ADD}"/>
          </ac:spMkLst>
        </pc:spChg>
        <pc:spChg chg="del">
          <ac:chgData name="Phan, A. (Anh Vu)" userId="066841f4-3c04-4cc3-967b-ba2b112d8940" providerId="ADAL" clId="{08FDAD5A-43F5-4195-9E04-7E5A4208AF57}" dt="2023-09-28T11:42:19.924" v="2300" actId="478"/>
          <ac:spMkLst>
            <pc:docMk/>
            <pc:sldMk cId="818723844" sldId="308"/>
            <ac:spMk id="31" creationId="{B328683C-F6A0-5F36-6428-4FBFFB537F97}"/>
          </ac:spMkLst>
        </pc:spChg>
        <pc:spChg chg="add mod">
          <ac:chgData name="Phan, A. (Anh Vu)" userId="066841f4-3c04-4cc3-967b-ba2b112d8940" providerId="ADAL" clId="{08FDAD5A-43F5-4195-9E04-7E5A4208AF57}" dt="2023-09-28T12:08:33.914" v="2678" actId="1076"/>
          <ac:spMkLst>
            <pc:docMk/>
            <pc:sldMk cId="818723844" sldId="308"/>
            <ac:spMk id="32" creationId="{4B157EDD-B633-0594-8614-9937B0481627}"/>
          </ac:spMkLst>
        </pc:spChg>
        <pc:spChg chg="add mod ord">
          <ac:chgData name="Phan, A. (Anh Vu)" userId="066841f4-3c04-4cc3-967b-ba2b112d8940" providerId="ADAL" clId="{08FDAD5A-43F5-4195-9E04-7E5A4208AF57}" dt="2023-09-28T11:50:32.855" v="2387" actId="1076"/>
          <ac:spMkLst>
            <pc:docMk/>
            <pc:sldMk cId="818723844" sldId="308"/>
            <ac:spMk id="33" creationId="{DA3B84CD-991C-1F5E-474B-6617C9CA4936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45" creationId="{B67B4BDF-41D7-A9F0-5C86-B0716B14113D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46" creationId="{FD6E1AF5-A57A-BD4B-5A32-02D440FFA4B2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47" creationId="{B4DA32D5-6FCA-44D9-5604-BA25F7A584E8}"/>
          </ac:spMkLst>
        </pc:spChg>
        <pc:spChg chg="del">
          <ac:chgData name="Phan, A. (Anh Vu)" userId="066841f4-3c04-4cc3-967b-ba2b112d8940" providerId="ADAL" clId="{08FDAD5A-43F5-4195-9E04-7E5A4208AF57}" dt="2023-09-28T11:42:19.924" v="2300" actId="478"/>
          <ac:spMkLst>
            <pc:docMk/>
            <pc:sldMk cId="818723844" sldId="308"/>
            <ac:spMk id="49" creationId="{CDA3389A-2A89-EBD7-CFE2-92B0D23E5D65}"/>
          </ac:spMkLst>
        </pc:spChg>
        <pc:spChg chg="del">
          <ac:chgData name="Phan, A. (Anh Vu)" userId="066841f4-3c04-4cc3-967b-ba2b112d8940" providerId="ADAL" clId="{08FDAD5A-43F5-4195-9E04-7E5A4208AF57}" dt="2023-09-28T11:42:19.924" v="2300" actId="478"/>
          <ac:spMkLst>
            <pc:docMk/>
            <pc:sldMk cId="818723844" sldId="308"/>
            <ac:spMk id="50" creationId="{821D5061-DC57-1A78-A488-CCD0CD392594}"/>
          </ac:spMkLst>
        </pc:spChg>
        <pc:spChg chg="del">
          <ac:chgData name="Phan, A. (Anh Vu)" userId="066841f4-3c04-4cc3-967b-ba2b112d8940" providerId="ADAL" clId="{08FDAD5A-43F5-4195-9E04-7E5A4208AF57}" dt="2023-09-28T11:42:19.924" v="2300" actId="478"/>
          <ac:spMkLst>
            <pc:docMk/>
            <pc:sldMk cId="818723844" sldId="308"/>
            <ac:spMk id="51" creationId="{8E378B89-E7BE-6B58-ECEF-750D736E672D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52" creationId="{DD2D137B-DD04-3977-8909-0D54C7D15D8C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53" creationId="{EB65C788-AA62-49ED-B9EC-09EFBD8E575A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54" creationId="{0114969E-5AF5-FC29-492B-0BDEADAA9157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55" creationId="{DDB90335-FEC0-1D40-5F64-611157F86102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57" creationId="{50476C0C-CF76-230B-0B5F-508034AF5D85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59" creationId="{225B3CEC-5932-6319-52F7-CE86DF43B597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60" creationId="{F901BDEF-971C-F28A-DF43-B5619FFBFA54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63" creationId="{93EA8169-180F-44EF-4B5A-BF2D3CAE7498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64" creationId="{075F7A11-338B-39F4-2860-A07B31394DAF}"/>
          </ac:spMkLst>
        </pc:spChg>
        <pc:spChg chg="add del mod">
          <ac:chgData name="Phan, A. (Anh Vu)" userId="066841f4-3c04-4cc3-967b-ba2b112d8940" providerId="ADAL" clId="{08FDAD5A-43F5-4195-9E04-7E5A4208AF57}" dt="2023-09-28T11:59:11.148" v="2516" actId="478"/>
          <ac:spMkLst>
            <pc:docMk/>
            <pc:sldMk cId="818723844" sldId="308"/>
            <ac:spMk id="65" creationId="{75A5A45B-FFAB-2E28-5487-875F952B270A}"/>
          </ac:spMkLst>
        </pc:spChg>
        <pc:spChg chg="add del mod">
          <ac:chgData name="Phan, A. (Anh Vu)" userId="066841f4-3c04-4cc3-967b-ba2b112d8940" providerId="ADAL" clId="{08FDAD5A-43F5-4195-9E04-7E5A4208AF57}" dt="2023-09-28T12:03:49.604" v="2600" actId="478"/>
          <ac:spMkLst>
            <pc:docMk/>
            <pc:sldMk cId="818723844" sldId="308"/>
            <ac:spMk id="66" creationId="{D5AE8E82-C1F4-674B-F0AE-D7AC40571C07}"/>
          </ac:spMkLst>
        </pc:spChg>
        <pc:spChg chg="mod topLvl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70" creationId="{78654A9B-DFE1-24AC-5E90-340FC03B987B}"/>
          </ac:spMkLst>
        </pc:spChg>
        <pc:spChg chg="mod">
          <ac:chgData name="Phan, A. (Anh Vu)" userId="066841f4-3c04-4cc3-967b-ba2b112d8940" providerId="ADAL" clId="{08FDAD5A-43F5-4195-9E04-7E5A4208AF57}" dt="2023-09-28T11:58:11.445" v="2511" actId="165"/>
          <ac:spMkLst>
            <pc:docMk/>
            <pc:sldMk cId="818723844" sldId="308"/>
            <ac:spMk id="72" creationId="{4ED65B6A-A8F8-1F7D-5E6A-506523C1991E}"/>
          </ac:spMkLst>
        </pc:spChg>
        <pc:spChg chg="mod">
          <ac:chgData name="Phan, A. (Anh Vu)" userId="066841f4-3c04-4cc3-967b-ba2b112d8940" providerId="ADAL" clId="{08FDAD5A-43F5-4195-9E04-7E5A4208AF57}" dt="2023-09-28T11:58:11.445" v="2511" actId="165"/>
          <ac:spMkLst>
            <pc:docMk/>
            <pc:sldMk cId="818723844" sldId="308"/>
            <ac:spMk id="73" creationId="{844339FE-C652-79E0-31D8-66948B1A9136}"/>
          </ac:spMkLst>
        </pc:spChg>
        <pc:spChg chg="mod">
          <ac:chgData name="Phan, A. (Anh Vu)" userId="066841f4-3c04-4cc3-967b-ba2b112d8940" providerId="ADAL" clId="{08FDAD5A-43F5-4195-9E04-7E5A4208AF57}" dt="2023-09-28T11:58:11.445" v="2511" actId="165"/>
          <ac:spMkLst>
            <pc:docMk/>
            <pc:sldMk cId="818723844" sldId="308"/>
            <ac:spMk id="74" creationId="{2481F35E-9917-2166-4625-1E47A39BBACB}"/>
          </ac:spMkLst>
        </pc:spChg>
        <pc:spChg chg="add mod">
          <ac:chgData name="Phan, A. (Anh Vu)" userId="066841f4-3c04-4cc3-967b-ba2b112d8940" providerId="ADAL" clId="{08FDAD5A-43F5-4195-9E04-7E5A4208AF57}" dt="2023-09-28T12:08:33.914" v="2678" actId="1076"/>
          <ac:spMkLst>
            <pc:docMk/>
            <pc:sldMk cId="818723844" sldId="308"/>
            <ac:spMk id="75" creationId="{5BC4F26A-6B8E-E9CD-35D0-498C3346F293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106" creationId="{18271E70-65CC-A3E5-5DBC-9806E8BD0C92}"/>
          </ac:spMkLst>
        </pc:spChg>
        <pc:spChg chg="add del mod">
          <ac:chgData name="Phan, A. (Anh Vu)" userId="066841f4-3c04-4cc3-967b-ba2b112d8940" providerId="ADAL" clId="{08FDAD5A-43F5-4195-9E04-7E5A4208AF57}" dt="2023-09-28T12:04:39.409" v="2602" actId="478"/>
          <ac:spMkLst>
            <pc:docMk/>
            <pc:sldMk cId="818723844" sldId="308"/>
            <ac:spMk id="107" creationId="{0FCF2794-DACF-10B6-8EC1-09D18974224A}"/>
          </ac:spMkLst>
        </pc:spChg>
        <pc:spChg chg="add mod">
          <ac:chgData name="Phan, A. (Anh Vu)" userId="066841f4-3c04-4cc3-967b-ba2b112d8940" providerId="ADAL" clId="{08FDAD5A-43F5-4195-9E04-7E5A4208AF57}" dt="2023-09-29T13:19:14.597" v="5205" actId="404"/>
          <ac:spMkLst>
            <pc:docMk/>
            <pc:sldMk cId="818723844" sldId="308"/>
            <ac:spMk id="108" creationId="{023ACE4D-9DE5-ACF7-A05E-1DD5816906A0}"/>
          </ac:spMkLst>
        </pc:spChg>
        <pc:spChg chg="add del mod">
          <ac:chgData name="Phan, A. (Anh Vu)" userId="066841f4-3c04-4cc3-967b-ba2b112d8940" providerId="ADAL" clId="{08FDAD5A-43F5-4195-9E04-7E5A4208AF57}" dt="2023-09-28T12:04:37.884" v="2601" actId="478"/>
          <ac:spMkLst>
            <pc:docMk/>
            <pc:sldMk cId="818723844" sldId="308"/>
            <ac:spMk id="109" creationId="{A03ADF17-3867-C966-4A2A-55ED543DB71C}"/>
          </ac:spMkLst>
        </pc:spChg>
        <pc:spChg chg="add del mod">
          <ac:chgData name="Phan, A. (Anh Vu)" userId="066841f4-3c04-4cc3-967b-ba2b112d8940" providerId="ADAL" clId="{08FDAD5A-43F5-4195-9E04-7E5A4208AF57}" dt="2023-09-28T12:05:39.853" v="2614" actId="478"/>
          <ac:spMkLst>
            <pc:docMk/>
            <pc:sldMk cId="818723844" sldId="308"/>
            <ac:spMk id="110" creationId="{2DE8A9A2-C27D-25C1-D577-C701B104AFBE}"/>
          </ac:spMkLst>
        </pc:spChg>
        <pc:spChg chg="add mod">
          <ac:chgData name="Phan, A. (Anh Vu)" userId="066841f4-3c04-4cc3-967b-ba2b112d8940" providerId="ADAL" clId="{08FDAD5A-43F5-4195-9E04-7E5A4208AF57}" dt="2023-09-28T12:40:32.605" v="3300" actId="1076"/>
          <ac:spMkLst>
            <pc:docMk/>
            <pc:sldMk cId="818723844" sldId="308"/>
            <ac:spMk id="120" creationId="{AB996933-F2F7-9F1A-3A5B-43A8F58CE53B}"/>
          </ac:spMkLst>
        </pc:spChg>
        <pc:spChg chg="add del mod">
          <ac:chgData name="Phan, A. (Anh Vu)" userId="066841f4-3c04-4cc3-967b-ba2b112d8940" providerId="ADAL" clId="{08FDAD5A-43F5-4195-9E04-7E5A4208AF57}" dt="2023-09-28T12:07:19.741" v="2637" actId="478"/>
          <ac:spMkLst>
            <pc:docMk/>
            <pc:sldMk cId="818723844" sldId="308"/>
            <ac:spMk id="121" creationId="{84939916-45A8-6FFC-01BF-B86594261DDA}"/>
          </ac:spMkLst>
        </pc:spChg>
        <pc:spChg chg="add mod">
          <ac:chgData name="Phan, A. (Anh Vu)" userId="066841f4-3c04-4cc3-967b-ba2b112d8940" providerId="ADAL" clId="{08FDAD5A-43F5-4195-9E04-7E5A4208AF57}" dt="2023-09-28T12:40:46.706" v="3302" actId="1076"/>
          <ac:spMkLst>
            <pc:docMk/>
            <pc:sldMk cId="818723844" sldId="308"/>
            <ac:spMk id="122" creationId="{6C080D6C-6C58-1433-4976-F5EC5BE3BACB}"/>
          </ac:spMkLst>
        </pc:spChg>
        <pc:spChg chg="add mod">
          <ac:chgData name="Phan, A. (Anh Vu)" userId="066841f4-3c04-4cc3-967b-ba2b112d8940" providerId="ADAL" clId="{08FDAD5A-43F5-4195-9E04-7E5A4208AF57}" dt="2023-09-28T12:40:49.965" v="3303" actId="1076"/>
          <ac:spMkLst>
            <pc:docMk/>
            <pc:sldMk cId="818723844" sldId="308"/>
            <ac:spMk id="123" creationId="{C6D25783-B97D-5CE3-455B-1A867D12C095}"/>
          </ac:spMkLst>
        </pc:spChg>
        <pc:spChg chg="add mod">
          <ac:chgData name="Phan, A. (Anh Vu)" userId="066841f4-3c04-4cc3-967b-ba2b112d8940" providerId="ADAL" clId="{08FDAD5A-43F5-4195-9E04-7E5A4208AF57}" dt="2023-09-28T12:40:49.965" v="3303" actId="1076"/>
          <ac:spMkLst>
            <pc:docMk/>
            <pc:sldMk cId="818723844" sldId="308"/>
            <ac:spMk id="124" creationId="{43766167-6A17-BDAD-00F5-A13CEDA3683C}"/>
          </ac:spMkLst>
        </pc:spChg>
        <pc:spChg chg="add mod">
          <ac:chgData name="Phan, A. (Anh Vu)" userId="066841f4-3c04-4cc3-967b-ba2b112d8940" providerId="ADAL" clId="{08FDAD5A-43F5-4195-9E04-7E5A4208AF57}" dt="2023-09-28T12:19:35.573" v="2851" actId="1076"/>
          <ac:spMkLst>
            <pc:docMk/>
            <pc:sldMk cId="818723844" sldId="308"/>
            <ac:spMk id="130" creationId="{726AA39F-F25F-32EA-0197-81FCA2308563}"/>
          </ac:spMkLst>
        </pc:spChg>
        <pc:grpChg chg="add mod">
          <ac:chgData name="Phan, A. (Anh Vu)" userId="066841f4-3c04-4cc3-967b-ba2b112d8940" providerId="ADAL" clId="{08FDAD5A-43F5-4195-9E04-7E5A4208AF57}" dt="2023-09-28T12:40:28.924" v="3299" actId="1076"/>
          <ac:grpSpMkLst>
            <pc:docMk/>
            <pc:sldMk cId="818723844" sldId="308"/>
            <ac:grpSpMk id="2" creationId="{E70F3F3B-EDF7-AA93-4346-60F4912D429F}"/>
          </ac:grpSpMkLst>
        </pc:grpChg>
        <pc:grpChg chg="mod">
          <ac:chgData name="Phan, A. (Anh Vu)" userId="066841f4-3c04-4cc3-967b-ba2b112d8940" providerId="ADAL" clId="{08FDAD5A-43F5-4195-9E04-7E5A4208AF57}" dt="2023-09-28T11:42:22.550" v="2302"/>
          <ac:grpSpMkLst>
            <pc:docMk/>
            <pc:sldMk cId="818723844" sldId="308"/>
            <ac:grpSpMk id="4" creationId="{46B39DAA-D047-BC7F-42CE-26A4353D8EE5}"/>
          </ac:grpSpMkLst>
        </pc:grpChg>
        <pc:grpChg chg="del">
          <ac:chgData name="Phan, A. (Anh Vu)" userId="066841f4-3c04-4cc3-967b-ba2b112d8940" providerId="ADAL" clId="{08FDAD5A-43F5-4195-9E04-7E5A4208AF57}" dt="2023-09-28T11:42:19.924" v="2300" actId="478"/>
          <ac:grpSpMkLst>
            <pc:docMk/>
            <pc:sldMk cId="818723844" sldId="308"/>
            <ac:grpSpMk id="13" creationId="{6C6D3C58-9D68-D29E-83F5-BEE280F76653}"/>
          </ac:grpSpMkLst>
        </pc:grpChg>
        <pc:grpChg chg="add mod">
          <ac:chgData name="Phan, A. (Anh Vu)" userId="066841f4-3c04-4cc3-967b-ba2b112d8940" providerId="ADAL" clId="{08FDAD5A-43F5-4195-9E04-7E5A4208AF57}" dt="2023-09-29T13:27:04.792" v="5286" actId="1037"/>
          <ac:grpSpMkLst>
            <pc:docMk/>
            <pc:sldMk cId="818723844" sldId="308"/>
            <ac:grpSpMk id="15" creationId="{261EB913-31CF-6ABA-32AF-7927C6869E4E}"/>
          </ac:grpSpMkLst>
        </pc:grpChg>
        <pc:grpChg chg="del">
          <ac:chgData name="Phan, A. (Anh Vu)" userId="066841f4-3c04-4cc3-967b-ba2b112d8940" providerId="ADAL" clId="{08FDAD5A-43F5-4195-9E04-7E5A4208AF57}" dt="2023-09-28T11:42:19.924" v="2300" actId="478"/>
          <ac:grpSpMkLst>
            <pc:docMk/>
            <pc:sldMk cId="818723844" sldId="308"/>
            <ac:grpSpMk id="20" creationId="{CBE724B7-355C-56EA-9619-79743D2F2BFE}"/>
          </ac:grpSpMkLst>
        </pc:grpChg>
        <pc:grpChg chg="del">
          <ac:chgData name="Phan, A. (Anh Vu)" userId="066841f4-3c04-4cc3-967b-ba2b112d8940" providerId="ADAL" clId="{08FDAD5A-43F5-4195-9E04-7E5A4208AF57}" dt="2023-09-28T11:42:19.924" v="2300" actId="478"/>
          <ac:grpSpMkLst>
            <pc:docMk/>
            <pc:sldMk cId="818723844" sldId="308"/>
            <ac:grpSpMk id="39" creationId="{A9453BDC-22ED-3B6A-6299-C04AA98A1FBE}"/>
          </ac:grpSpMkLst>
        </pc:grpChg>
        <pc:grpChg chg="add mod">
          <ac:chgData name="Phan, A. (Anh Vu)" userId="066841f4-3c04-4cc3-967b-ba2b112d8940" providerId="ADAL" clId="{08FDAD5A-43F5-4195-9E04-7E5A4208AF57}" dt="2023-09-29T13:19:14.597" v="5205" actId="404"/>
          <ac:grpSpMkLst>
            <pc:docMk/>
            <pc:sldMk cId="818723844" sldId="308"/>
            <ac:grpSpMk id="56" creationId="{AAC17400-C48D-FAFB-83E0-2DCE045BE438}"/>
          </ac:grpSpMkLst>
        </pc:grpChg>
        <pc:grpChg chg="add mod">
          <ac:chgData name="Phan, A. (Anh Vu)" userId="066841f4-3c04-4cc3-967b-ba2b112d8940" providerId="ADAL" clId="{08FDAD5A-43F5-4195-9E04-7E5A4208AF57}" dt="2023-09-29T13:19:14.597" v="5205" actId="404"/>
          <ac:grpSpMkLst>
            <pc:docMk/>
            <pc:sldMk cId="818723844" sldId="308"/>
            <ac:grpSpMk id="58" creationId="{767812FB-A9E8-7D86-0303-0F5B5A9E85D5}"/>
          </ac:grpSpMkLst>
        </pc:grpChg>
        <pc:grpChg chg="add mod">
          <ac:chgData name="Phan, A. (Anh Vu)" userId="066841f4-3c04-4cc3-967b-ba2b112d8940" providerId="ADAL" clId="{08FDAD5A-43F5-4195-9E04-7E5A4208AF57}" dt="2023-09-29T13:19:14.597" v="5205" actId="404"/>
          <ac:grpSpMkLst>
            <pc:docMk/>
            <pc:sldMk cId="818723844" sldId="308"/>
            <ac:grpSpMk id="61" creationId="{42060247-4A68-F541-F3E5-35000DD5CD5A}"/>
          </ac:grpSpMkLst>
        </pc:grpChg>
        <pc:grpChg chg="add del mod">
          <ac:chgData name="Phan, A. (Anh Vu)" userId="066841f4-3c04-4cc3-967b-ba2b112d8940" providerId="ADAL" clId="{08FDAD5A-43F5-4195-9E04-7E5A4208AF57}" dt="2023-09-28T11:58:11.445" v="2511" actId="165"/>
          <ac:grpSpMkLst>
            <pc:docMk/>
            <pc:sldMk cId="818723844" sldId="308"/>
            <ac:grpSpMk id="67" creationId="{A58C8D18-CE61-1D8D-818E-CA77DA740610}"/>
          </ac:grpSpMkLst>
        </pc:grpChg>
        <pc:grpChg chg="del mod topLvl">
          <ac:chgData name="Phan, A. (Anh Vu)" userId="066841f4-3c04-4cc3-967b-ba2b112d8940" providerId="ADAL" clId="{08FDAD5A-43F5-4195-9E04-7E5A4208AF57}" dt="2023-09-28T11:58:14.875" v="2512" actId="478"/>
          <ac:grpSpMkLst>
            <pc:docMk/>
            <pc:sldMk cId="818723844" sldId="308"/>
            <ac:grpSpMk id="69" creationId="{782586B6-0011-5335-8264-1F6F0C01AAC3}"/>
          </ac:grpSpMkLst>
        </pc:grpChg>
        <pc:grpChg chg="add mod">
          <ac:chgData name="Phan, A. (Anh Vu)" userId="066841f4-3c04-4cc3-967b-ba2b112d8940" providerId="ADAL" clId="{08FDAD5A-43F5-4195-9E04-7E5A4208AF57}" dt="2023-09-29T13:19:14.597" v="5205" actId="404"/>
          <ac:grpSpMkLst>
            <pc:docMk/>
            <pc:sldMk cId="818723844" sldId="308"/>
            <ac:grpSpMk id="125" creationId="{940C3618-8BBC-765F-F3B8-D180B4851B29}"/>
          </ac:grpSpMkLst>
        </pc:grpChg>
        <pc:grpChg chg="add mod">
          <ac:chgData name="Phan, A. (Anh Vu)" userId="066841f4-3c04-4cc3-967b-ba2b112d8940" providerId="ADAL" clId="{08FDAD5A-43F5-4195-9E04-7E5A4208AF57}" dt="2023-09-29T13:19:14.597" v="5205" actId="404"/>
          <ac:grpSpMkLst>
            <pc:docMk/>
            <pc:sldMk cId="818723844" sldId="308"/>
            <ac:grpSpMk id="126" creationId="{1586DB16-470B-72A9-8A21-806B9ECD9C69}"/>
          </ac:grpSpMkLst>
        </pc:grpChg>
        <pc:grpChg chg="add mod">
          <ac:chgData name="Phan, A. (Anh Vu)" userId="066841f4-3c04-4cc3-967b-ba2b112d8940" providerId="ADAL" clId="{08FDAD5A-43F5-4195-9E04-7E5A4208AF57}" dt="2023-09-29T13:19:14.597" v="5205" actId="404"/>
          <ac:grpSpMkLst>
            <pc:docMk/>
            <pc:sldMk cId="818723844" sldId="308"/>
            <ac:grpSpMk id="127" creationId="{ACD04B2D-6BF1-269D-D176-1AEE46E0D40D}"/>
          </ac:grpSpMkLst>
        </pc:grpChg>
        <pc:grpChg chg="add mod">
          <ac:chgData name="Phan, A. (Anh Vu)" userId="066841f4-3c04-4cc3-967b-ba2b112d8940" providerId="ADAL" clId="{08FDAD5A-43F5-4195-9E04-7E5A4208AF57}" dt="2023-09-29T13:19:14.597" v="5205" actId="404"/>
          <ac:grpSpMkLst>
            <pc:docMk/>
            <pc:sldMk cId="818723844" sldId="308"/>
            <ac:grpSpMk id="128" creationId="{C6FCCF6A-705C-7350-3453-1AA8447A0511}"/>
          </ac:grpSpMkLst>
        </pc:grpChg>
        <pc:grpChg chg="add mod">
          <ac:chgData name="Phan, A. (Anh Vu)" userId="066841f4-3c04-4cc3-967b-ba2b112d8940" providerId="ADAL" clId="{08FDAD5A-43F5-4195-9E04-7E5A4208AF57}" dt="2023-09-29T13:19:14.597" v="5205" actId="404"/>
          <ac:grpSpMkLst>
            <pc:docMk/>
            <pc:sldMk cId="818723844" sldId="308"/>
            <ac:grpSpMk id="129" creationId="{32310F15-78A0-F59A-103E-51294DFB8F74}"/>
          </ac:grpSpMkLst>
        </pc:grpChg>
        <pc:picChg chg="mod">
          <ac:chgData name="Phan, A. (Anh Vu)" userId="066841f4-3c04-4cc3-967b-ba2b112d8940" providerId="ADAL" clId="{08FDAD5A-43F5-4195-9E04-7E5A4208AF57}" dt="2023-09-28T11:42:22.550" v="2302"/>
          <ac:picMkLst>
            <pc:docMk/>
            <pc:sldMk cId="818723844" sldId="308"/>
            <ac:picMk id="3" creationId="{1F63CCA7-48B6-C5AA-0F5F-AC6E2ADBF8C4}"/>
          </ac:picMkLst>
        </pc:picChg>
        <pc:picChg chg="del">
          <ac:chgData name="Phan, A. (Anh Vu)" userId="066841f4-3c04-4cc3-967b-ba2b112d8940" providerId="ADAL" clId="{08FDAD5A-43F5-4195-9E04-7E5A4208AF57}" dt="2023-09-28T11:42:19.924" v="2300" actId="478"/>
          <ac:picMkLst>
            <pc:docMk/>
            <pc:sldMk cId="818723844" sldId="308"/>
            <ac:picMk id="19" creationId="{79218553-8973-247B-8801-257BDED05CEF}"/>
          </ac:picMkLst>
        </pc:picChg>
        <pc:picChg chg="mod">
          <ac:chgData name="Phan, A. (Anh Vu)" userId="066841f4-3c04-4cc3-967b-ba2b112d8940" providerId="ADAL" clId="{08FDAD5A-43F5-4195-9E04-7E5A4208AF57}" dt="2023-09-28T11:42:22.550" v="2302"/>
          <ac:picMkLst>
            <pc:docMk/>
            <pc:sldMk cId="818723844" sldId="308"/>
            <ac:picMk id="26" creationId="{C30504E6-E982-D9D4-FCB9-D163E76ECA55}"/>
          </ac:picMkLst>
        </pc:picChg>
        <pc:picChg chg="add mod">
          <ac:chgData name="Phan, A. (Anh Vu)" userId="066841f4-3c04-4cc3-967b-ba2b112d8940" providerId="ADAL" clId="{08FDAD5A-43F5-4195-9E04-7E5A4208AF57}" dt="2023-09-29T13:19:14.597" v="5205" actId="404"/>
          <ac:picMkLst>
            <pc:docMk/>
            <pc:sldMk cId="818723844" sldId="308"/>
            <ac:picMk id="35" creationId="{2CD3E07B-51A6-96BF-2A95-02A6B1574A4A}"/>
          </ac:picMkLst>
        </pc:picChg>
        <pc:picChg chg="add mod modCrop">
          <ac:chgData name="Phan, A. (Anh Vu)" userId="066841f4-3c04-4cc3-967b-ba2b112d8940" providerId="ADAL" clId="{08FDAD5A-43F5-4195-9E04-7E5A4208AF57}" dt="2023-09-29T13:19:14.597" v="5205" actId="404"/>
          <ac:picMkLst>
            <pc:docMk/>
            <pc:sldMk cId="818723844" sldId="308"/>
            <ac:picMk id="40" creationId="{1932BC74-4740-1733-6360-FB73F713A557}"/>
          </ac:picMkLst>
        </pc:picChg>
        <pc:picChg chg="add mod">
          <ac:chgData name="Phan, A. (Anh Vu)" userId="066841f4-3c04-4cc3-967b-ba2b112d8940" providerId="ADAL" clId="{08FDAD5A-43F5-4195-9E04-7E5A4208AF57}" dt="2023-09-29T13:19:14.597" v="5205" actId="404"/>
          <ac:picMkLst>
            <pc:docMk/>
            <pc:sldMk cId="818723844" sldId="308"/>
            <ac:picMk id="44" creationId="{E6544B6D-1D9C-FE95-E8D5-27EB0B7B7B4F}"/>
          </ac:picMkLst>
        </pc:picChg>
        <pc:picChg chg="del">
          <ac:chgData name="Phan, A. (Anh Vu)" userId="066841f4-3c04-4cc3-967b-ba2b112d8940" providerId="ADAL" clId="{08FDAD5A-43F5-4195-9E04-7E5A4208AF57}" dt="2023-09-28T11:42:19.924" v="2300" actId="478"/>
          <ac:picMkLst>
            <pc:docMk/>
            <pc:sldMk cId="818723844" sldId="308"/>
            <ac:picMk id="48" creationId="{78F6050F-57AA-12A3-628A-219B5134FE58}"/>
          </ac:picMkLst>
        </pc:picChg>
        <pc:picChg chg="del mod">
          <ac:chgData name="Phan, A. (Anh Vu)" userId="066841f4-3c04-4cc3-967b-ba2b112d8940" providerId="ADAL" clId="{08FDAD5A-43F5-4195-9E04-7E5A4208AF57}" dt="2023-09-28T11:58:04.445" v="2510" actId="478"/>
          <ac:picMkLst>
            <pc:docMk/>
            <pc:sldMk cId="818723844" sldId="308"/>
            <ac:picMk id="68" creationId="{1129B657-D7AC-4D17-A956-5702B97DD64F}"/>
          </ac:picMkLst>
        </pc:picChg>
        <pc:picChg chg="del mod">
          <ac:chgData name="Phan, A. (Anh Vu)" userId="066841f4-3c04-4cc3-967b-ba2b112d8940" providerId="ADAL" clId="{08FDAD5A-43F5-4195-9E04-7E5A4208AF57}" dt="2023-09-28T11:58:04.445" v="2510" actId="478"/>
          <ac:picMkLst>
            <pc:docMk/>
            <pc:sldMk cId="818723844" sldId="308"/>
            <ac:picMk id="71" creationId="{2A4A24B1-6C13-413F-C6B4-0715AFEA99E1}"/>
          </ac:picMkLst>
        </pc:picChg>
        <pc:cxnChg chg="add mod">
          <ac:chgData name="Phan, A. (Anh Vu)" userId="066841f4-3c04-4cc3-967b-ba2b112d8940" providerId="ADAL" clId="{08FDAD5A-43F5-4195-9E04-7E5A4208AF57}" dt="2023-09-29T13:26:14.543" v="5267" actId="164"/>
          <ac:cxnSpMkLst>
            <pc:docMk/>
            <pc:sldMk cId="818723844" sldId="308"/>
            <ac:cxnSpMk id="13" creationId="{2896440A-4813-A23F-0A1A-50FEA25FCBDF}"/>
          </ac:cxnSpMkLst>
        </pc:cxnChg>
        <pc:cxnChg chg="add del mod">
          <ac:chgData name="Phan, A. (Anh Vu)" userId="066841f4-3c04-4cc3-967b-ba2b112d8940" providerId="ADAL" clId="{08FDAD5A-43F5-4195-9E04-7E5A4208AF57}" dt="2023-09-28T12:03:49.604" v="2600" actId="478"/>
          <ac:cxnSpMkLst>
            <pc:docMk/>
            <pc:sldMk cId="818723844" sldId="308"/>
            <ac:cxnSpMk id="77" creationId="{ECAD818C-6623-FC94-15C8-B4995AE4393E}"/>
          </ac:cxnSpMkLst>
        </pc:cxnChg>
        <pc:cxnChg chg="add del mod">
          <ac:chgData name="Phan, A. (Anh Vu)" userId="066841f4-3c04-4cc3-967b-ba2b112d8940" providerId="ADAL" clId="{08FDAD5A-43F5-4195-9E04-7E5A4208AF57}" dt="2023-09-28T12:03:49.604" v="2600" actId="478"/>
          <ac:cxnSpMkLst>
            <pc:docMk/>
            <pc:sldMk cId="818723844" sldId="308"/>
            <ac:cxnSpMk id="79" creationId="{7BE5E106-B12B-527A-E160-40DE5B9B6422}"/>
          </ac:cxnSpMkLst>
        </pc:cxnChg>
        <pc:cxnChg chg="add del mod">
          <ac:chgData name="Phan, A. (Anh Vu)" userId="066841f4-3c04-4cc3-967b-ba2b112d8940" providerId="ADAL" clId="{08FDAD5A-43F5-4195-9E04-7E5A4208AF57}" dt="2023-09-28T11:59:36.225" v="2525" actId="478"/>
          <ac:cxnSpMkLst>
            <pc:docMk/>
            <pc:sldMk cId="818723844" sldId="308"/>
            <ac:cxnSpMk id="82" creationId="{85EEB9CA-35C6-A805-F97B-C37FDFF79B43}"/>
          </ac:cxnSpMkLst>
        </pc:cxnChg>
        <pc:cxnChg chg="add del mod">
          <ac:chgData name="Phan, A. (Anh Vu)" userId="066841f4-3c04-4cc3-967b-ba2b112d8940" providerId="ADAL" clId="{08FDAD5A-43F5-4195-9E04-7E5A4208AF57}" dt="2023-09-28T12:03:49.604" v="2600" actId="478"/>
          <ac:cxnSpMkLst>
            <pc:docMk/>
            <pc:sldMk cId="818723844" sldId="308"/>
            <ac:cxnSpMk id="86" creationId="{1780B705-EFD5-0C48-7590-4DDF8C1C267A}"/>
          </ac:cxnSpMkLst>
        </pc:cxnChg>
        <pc:cxnChg chg="add del mod">
          <ac:chgData name="Phan, A. (Anh Vu)" userId="066841f4-3c04-4cc3-967b-ba2b112d8940" providerId="ADAL" clId="{08FDAD5A-43F5-4195-9E04-7E5A4208AF57}" dt="2023-09-28T11:59:46.386" v="2528" actId="478"/>
          <ac:cxnSpMkLst>
            <pc:docMk/>
            <pc:sldMk cId="818723844" sldId="308"/>
            <ac:cxnSpMk id="87" creationId="{3FA1F25C-F9A9-1CF2-1C9D-3D655B92DEFE}"/>
          </ac:cxnSpMkLst>
        </pc:cxnChg>
        <pc:cxnChg chg="add del mod">
          <ac:chgData name="Phan, A. (Anh Vu)" userId="066841f4-3c04-4cc3-967b-ba2b112d8940" providerId="ADAL" clId="{08FDAD5A-43F5-4195-9E04-7E5A4208AF57}" dt="2023-09-28T11:59:55.134" v="2531" actId="478"/>
          <ac:cxnSpMkLst>
            <pc:docMk/>
            <pc:sldMk cId="818723844" sldId="308"/>
            <ac:cxnSpMk id="89" creationId="{EA98D7B9-DBC0-202F-FDF7-C7BFA50D18DB}"/>
          </ac:cxnSpMkLst>
        </pc:cxnChg>
        <pc:cxnChg chg="add del mod">
          <ac:chgData name="Phan, A. (Anh Vu)" userId="066841f4-3c04-4cc3-967b-ba2b112d8940" providerId="ADAL" clId="{08FDAD5A-43F5-4195-9E04-7E5A4208AF57}" dt="2023-09-28T12:03:49.604" v="2600" actId="478"/>
          <ac:cxnSpMkLst>
            <pc:docMk/>
            <pc:sldMk cId="818723844" sldId="308"/>
            <ac:cxnSpMk id="92" creationId="{3971E3FC-EE95-37D5-6343-283B45646EE5}"/>
          </ac:cxnSpMkLst>
        </pc:cxnChg>
        <pc:cxnChg chg="add del mod">
          <ac:chgData name="Phan, A. (Anh Vu)" userId="066841f4-3c04-4cc3-967b-ba2b112d8940" providerId="ADAL" clId="{08FDAD5A-43F5-4195-9E04-7E5A4208AF57}" dt="2023-09-28T12:03:49.604" v="2600" actId="478"/>
          <ac:cxnSpMkLst>
            <pc:docMk/>
            <pc:sldMk cId="818723844" sldId="308"/>
            <ac:cxnSpMk id="94" creationId="{5B43C30F-2269-19DC-0610-1D1D51A7A631}"/>
          </ac:cxnSpMkLst>
        </pc:cxnChg>
        <pc:cxnChg chg="add del mod">
          <ac:chgData name="Phan, A. (Anh Vu)" userId="066841f4-3c04-4cc3-967b-ba2b112d8940" providerId="ADAL" clId="{08FDAD5A-43F5-4195-9E04-7E5A4208AF57}" dt="2023-09-28T12:03:49.604" v="2600" actId="478"/>
          <ac:cxnSpMkLst>
            <pc:docMk/>
            <pc:sldMk cId="818723844" sldId="308"/>
            <ac:cxnSpMk id="95" creationId="{E361855B-B5C1-AAE0-9E00-2814148C8114}"/>
          </ac:cxnSpMkLst>
        </pc:cxnChg>
        <pc:cxnChg chg="add mod">
          <ac:chgData name="Phan, A. (Anh Vu)" userId="066841f4-3c04-4cc3-967b-ba2b112d8940" providerId="ADAL" clId="{08FDAD5A-43F5-4195-9E04-7E5A4208AF57}" dt="2023-09-28T12:40:28.924" v="3299" actId="1076"/>
          <ac:cxnSpMkLst>
            <pc:docMk/>
            <pc:sldMk cId="818723844" sldId="308"/>
            <ac:cxnSpMk id="112" creationId="{26277546-4B87-EC3D-CB27-031CFFA8CD74}"/>
          </ac:cxnSpMkLst>
        </pc:cxnChg>
        <pc:cxnChg chg="add mod">
          <ac:chgData name="Phan, A. (Anh Vu)" userId="066841f4-3c04-4cc3-967b-ba2b112d8940" providerId="ADAL" clId="{08FDAD5A-43F5-4195-9E04-7E5A4208AF57}" dt="2023-09-28T12:40:28.924" v="3299" actId="1076"/>
          <ac:cxnSpMkLst>
            <pc:docMk/>
            <pc:sldMk cId="818723844" sldId="308"/>
            <ac:cxnSpMk id="114" creationId="{A8702FBF-F908-7039-815C-A41CFFD45DB3}"/>
          </ac:cxnSpMkLst>
        </pc:cxnChg>
        <pc:cxnChg chg="add mod">
          <ac:chgData name="Phan, A. (Anh Vu)" userId="066841f4-3c04-4cc3-967b-ba2b112d8940" providerId="ADAL" clId="{08FDAD5A-43F5-4195-9E04-7E5A4208AF57}" dt="2023-09-28T12:40:28.924" v="3299" actId="1076"/>
          <ac:cxnSpMkLst>
            <pc:docMk/>
            <pc:sldMk cId="818723844" sldId="308"/>
            <ac:cxnSpMk id="117" creationId="{A04A2C55-EDC8-E291-8C63-BC2620BA72C4}"/>
          </ac:cxnSpMkLst>
        </pc:cxnChg>
        <pc:cxnChg chg="add mod">
          <ac:chgData name="Phan, A. (Anh Vu)" userId="066841f4-3c04-4cc3-967b-ba2b112d8940" providerId="ADAL" clId="{08FDAD5A-43F5-4195-9E04-7E5A4208AF57}" dt="2023-09-28T12:19:50.366" v="2859" actId="14100"/>
          <ac:cxnSpMkLst>
            <pc:docMk/>
            <pc:sldMk cId="818723844" sldId="308"/>
            <ac:cxnSpMk id="131" creationId="{0F47657A-0040-5B9B-494A-BAC83BF9E70E}"/>
          </ac:cxnSpMkLst>
        </pc:cxnChg>
        <pc:cxnChg chg="add mod">
          <ac:chgData name="Phan, A. (Anh Vu)" userId="066841f4-3c04-4cc3-967b-ba2b112d8940" providerId="ADAL" clId="{08FDAD5A-43F5-4195-9E04-7E5A4208AF57}" dt="2023-09-28T12:19:55.638" v="2860" actId="14100"/>
          <ac:cxnSpMkLst>
            <pc:docMk/>
            <pc:sldMk cId="818723844" sldId="308"/>
            <ac:cxnSpMk id="134" creationId="{FFCB07A0-0932-594A-0302-4D1CB8B64FFB}"/>
          </ac:cxnSpMkLst>
        </pc:cxnChg>
      </pc:sldChg>
      <pc:sldChg chg="addSp delSp modSp add mod ord">
        <pc:chgData name="Phan, A. (Anh Vu)" userId="066841f4-3c04-4cc3-967b-ba2b112d8940" providerId="ADAL" clId="{08FDAD5A-43F5-4195-9E04-7E5A4208AF57}" dt="2023-10-02T16:59:32.933" v="5558" actId="20577"/>
        <pc:sldMkLst>
          <pc:docMk/>
          <pc:sldMk cId="1193011214" sldId="309"/>
        </pc:sldMkLst>
        <pc:spChg chg="add mod">
          <ac:chgData name="Phan, A. (Anh Vu)" userId="066841f4-3c04-4cc3-967b-ba2b112d8940" providerId="ADAL" clId="{08FDAD5A-43F5-4195-9E04-7E5A4208AF57}" dt="2023-09-28T12:48:14.575" v="3431" actId="164"/>
          <ac:spMkLst>
            <pc:docMk/>
            <pc:sldMk cId="1193011214" sldId="309"/>
            <ac:spMk id="5" creationId="{16AABBF4-80C7-ADA9-6A7A-0D3B9689329A}"/>
          </ac:spMkLst>
        </pc:spChg>
        <pc:spChg chg="add mod">
          <ac:chgData name="Phan, A. (Anh Vu)" userId="066841f4-3c04-4cc3-967b-ba2b112d8940" providerId="ADAL" clId="{08FDAD5A-43F5-4195-9E04-7E5A4208AF57}" dt="2023-09-28T12:48:14.575" v="3431" actId="164"/>
          <ac:spMkLst>
            <pc:docMk/>
            <pc:sldMk cId="1193011214" sldId="309"/>
            <ac:spMk id="6" creationId="{B9ADFAE7-2DFA-FF29-3C5C-5BD3C2A7E6BB}"/>
          </ac:spMkLst>
        </pc:spChg>
        <pc:spChg chg="add mod">
          <ac:chgData name="Phan, A. (Anh Vu)" userId="066841f4-3c04-4cc3-967b-ba2b112d8940" providerId="ADAL" clId="{08FDAD5A-43F5-4195-9E04-7E5A4208AF57}" dt="2023-10-02T16:59:32.933" v="5558" actId="20577"/>
          <ac:spMkLst>
            <pc:docMk/>
            <pc:sldMk cId="1193011214" sldId="309"/>
            <ac:spMk id="7" creationId="{82F3AFAF-5160-C439-0440-68A8D0BCAEC9}"/>
          </ac:spMkLst>
        </pc:spChg>
        <pc:spChg chg="mod">
          <ac:chgData name="Phan, A. (Anh Vu)" userId="066841f4-3c04-4cc3-967b-ba2b112d8940" providerId="ADAL" clId="{08FDAD5A-43F5-4195-9E04-7E5A4208AF57}" dt="2023-09-28T12:43:46.474" v="3339"/>
          <ac:spMkLst>
            <pc:docMk/>
            <pc:sldMk cId="1193011214" sldId="309"/>
            <ac:spMk id="10" creationId="{E040E8B5-8885-46C8-D909-C1695A53A07A}"/>
          </ac:spMkLst>
        </pc:spChg>
        <pc:spChg chg="add del mod">
          <ac:chgData name="Phan, A. (Anh Vu)" userId="066841f4-3c04-4cc3-967b-ba2b112d8940" providerId="ADAL" clId="{08FDAD5A-43F5-4195-9E04-7E5A4208AF57}" dt="2023-09-28T12:49:59.405" v="3460" actId="11529"/>
          <ac:spMkLst>
            <pc:docMk/>
            <pc:sldMk cId="1193011214" sldId="309"/>
            <ac:spMk id="19" creationId="{CCB1C54E-A797-4D00-6905-55D8B80971FC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25" creationId="{06F798AD-7072-D54E-C50B-B1BE98BF07E9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31" creationId="{323F470F-D465-5261-B570-5CC1F3209B47}"/>
          </ac:spMkLst>
        </pc:spChg>
        <pc:spChg chg="del mod">
          <ac:chgData name="Phan, A. (Anh Vu)" userId="066841f4-3c04-4cc3-967b-ba2b112d8940" providerId="ADAL" clId="{08FDAD5A-43F5-4195-9E04-7E5A4208AF57}" dt="2023-09-28T12:50:21.299" v="3479" actId="478"/>
          <ac:spMkLst>
            <pc:docMk/>
            <pc:sldMk cId="1193011214" sldId="309"/>
            <ac:spMk id="32" creationId="{4B157EDD-B633-0594-8614-9937B0481627}"/>
          </ac:spMkLst>
        </pc:spChg>
        <pc:spChg chg="del mod">
          <ac:chgData name="Phan, A. (Anh Vu)" userId="066841f4-3c04-4cc3-967b-ba2b112d8940" providerId="ADAL" clId="{08FDAD5A-43F5-4195-9E04-7E5A4208AF57}" dt="2023-09-28T12:43:58.139" v="3342" actId="478"/>
          <ac:spMkLst>
            <pc:docMk/>
            <pc:sldMk cId="1193011214" sldId="309"/>
            <ac:spMk id="33" creationId="{DA3B84CD-991C-1F5E-474B-6617C9CA4936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34" creationId="{EB0F2B1A-6321-2303-32A0-05DD5ADD5FA3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36" creationId="{D2B229DB-409E-CA3D-B997-4EBF3F7F6774}"/>
          </ac:spMkLst>
        </pc:spChg>
        <pc:spChg chg="add 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37" creationId="{A986D3C2-68C2-B597-DE5D-C640E5CB9C8F}"/>
          </ac:spMkLst>
        </pc:spChg>
        <pc:spChg chg="add del mod">
          <ac:chgData name="Phan, A. (Anh Vu)" userId="066841f4-3c04-4cc3-967b-ba2b112d8940" providerId="ADAL" clId="{08FDAD5A-43F5-4195-9E04-7E5A4208AF57}" dt="2023-09-28T12:50:39.524" v="3485" actId="478"/>
          <ac:spMkLst>
            <pc:docMk/>
            <pc:sldMk cId="1193011214" sldId="309"/>
            <ac:spMk id="38" creationId="{CACE25F3-4F6F-377B-8AE9-54A6E06554EB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41" creationId="{659ADCAD-14AC-058A-99F0-F68CDBDBC3E7}"/>
          </ac:spMkLst>
        </pc:spChg>
        <pc:spChg chg="mod">
          <ac:chgData name="Phan, A. (Anh Vu)" userId="066841f4-3c04-4cc3-967b-ba2b112d8940" providerId="ADAL" clId="{08FDAD5A-43F5-4195-9E04-7E5A4208AF57}" dt="2023-09-28T12:44:57.213" v="3356" actId="165"/>
          <ac:spMkLst>
            <pc:docMk/>
            <pc:sldMk cId="1193011214" sldId="309"/>
            <ac:spMk id="45" creationId="{B67B4BDF-41D7-A9F0-5C86-B0716B14113D}"/>
          </ac:spMkLst>
        </pc:spChg>
        <pc:spChg chg="mod">
          <ac:chgData name="Phan, A. (Anh Vu)" userId="066841f4-3c04-4cc3-967b-ba2b112d8940" providerId="ADAL" clId="{08FDAD5A-43F5-4195-9E04-7E5A4208AF57}" dt="2023-09-28T12:45:02.884" v="3357" actId="165"/>
          <ac:spMkLst>
            <pc:docMk/>
            <pc:sldMk cId="1193011214" sldId="309"/>
            <ac:spMk id="46" creationId="{FD6E1AF5-A57A-BD4B-5A32-02D440FFA4B2}"/>
          </ac:spMkLst>
        </pc:spChg>
        <pc:spChg chg="mod">
          <ac:chgData name="Phan, A. (Anh Vu)" userId="066841f4-3c04-4cc3-967b-ba2b112d8940" providerId="ADAL" clId="{08FDAD5A-43F5-4195-9E04-7E5A4208AF57}" dt="2023-09-28T12:45:02.884" v="3357" actId="165"/>
          <ac:spMkLst>
            <pc:docMk/>
            <pc:sldMk cId="1193011214" sldId="309"/>
            <ac:spMk id="47" creationId="{B4DA32D5-6FCA-44D9-5604-BA25F7A584E8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49" creationId="{6C3E30D7-48D6-B32B-D7F5-59DEF909A03E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51" creationId="{DF0A8C99-2287-A343-B739-B7DA7DD7AA14}"/>
          </ac:spMkLst>
        </pc:spChg>
        <pc:spChg chg="mod">
          <ac:chgData name="Phan, A. (Anh Vu)" userId="066841f4-3c04-4cc3-967b-ba2b112d8940" providerId="ADAL" clId="{08FDAD5A-43F5-4195-9E04-7E5A4208AF57}" dt="2023-09-28T12:45:02.884" v="3357" actId="165"/>
          <ac:spMkLst>
            <pc:docMk/>
            <pc:sldMk cId="1193011214" sldId="309"/>
            <ac:spMk id="52" creationId="{DD2D137B-DD04-3977-8909-0D54C7D15D8C}"/>
          </ac:spMkLst>
        </pc:spChg>
        <pc:spChg chg="mod">
          <ac:chgData name="Phan, A. (Anh Vu)" userId="066841f4-3c04-4cc3-967b-ba2b112d8940" providerId="ADAL" clId="{08FDAD5A-43F5-4195-9E04-7E5A4208AF57}" dt="2023-09-28T12:45:02.884" v="3357" actId="165"/>
          <ac:spMkLst>
            <pc:docMk/>
            <pc:sldMk cId="1193011214" sldId="309"/>
            <ac:spMk id="53" creationId="{EB65C788-AA62-49ED-B9EC-09EFBD8E575A}"/>
          </ac:spMkLst>
        </pc:spChg>
        <pc:spChg chg="mod">
          <ac:chgData name="Phan, A. (Anh Vu)" userId="066841f4-3c04-4cc3-967b-ba2b112d8940" providerId="ADAL" clId="{08FDAD5A-43F5-4195-9E04-7E5A4208AF57}" dt="2023-09-28T12:45:02.884" v="3357" actId="165"/>
          <ac:spMkLst>
            <pc:docMk/>
            <pc:sldMk cId="1193011214" sldId="309"/>
            <ac:spMk id="54" creationId="{0114969E-5AF5-FC29-492B-0BDEADAA9157}"/>
          </ac:spMkLst>
        </pc:spChg>
        <pc:spChg chg="mod">
          <ac:chgData name="Phan, A. (Anh Vu)" userId="066841f4-3c04-4cc3-967b-ba2b112d8940" providerId="ADAL" clId="{08FDAD5A-43F5-4195-9E04-7E5A4208AF57}" dt="2023-09-28T12:45:02.884" v="3357" actId="165"/>
          <ac:spMkLst>
            <pc:docMk/>
            <pc:sldMk cId="1193011214" sldId="309"/>
            <ac:spMk id="55" creationId="{DDB90335-FEC0-1D40-5F64-611157F86102}"/>
          </ac:spMkLst>
        </pc:spChg>
        <pc:spChg chg="mod">
          <ac:chgData name="Phan, A. (Anh Vu)" userId="066841f4-3c04-4cc3-967b-ba2b112d8940" providerId="ADAL" clId="{08FDAD5A-43F5-4195-9E04-7E5A4208AF57}" dt="2023-09-28T12:44:57.213" v="3356" actId="165"/>
          <ac:spMkLst>
            <pc:docMk/>
            <pc:sldMk cId="1193011214" sldId="309"/>
            <ac:spMk id="57" creationId="{50476C0C-CF76-230B-0B5F-508034AF5D85}"/>
          </ac:spMkLst>
        </pc:spChg>
        <pc:spChg chg="mod">
          <ac:chgData name="Phan, A. (Anh Vu)" userId="066841f4-3c04-4cc3-967b-ba2b112d8940" providerId="ADAL" clId="{08FDAD5A-43F5-4195-9E04-7E5A4208AF57}" dt="2023-09-28T12:44:57.213" v="3356" actId="165"/>
          <ac:spMkLst>
            <pc:docMk/>
            <pc:sldMk cId="1193011214" sldId="309"/>
            <ac:spMk id="59" creationId="{225B3CEC-5932-6319-52F7-CE86DF43B597}"/>
          </ac:spMkLst>
        </pc:spChg>
        <pc:spChg chg="mod">
          <ac:chgData name="Phan, A. (Anh Vu)" userId="066841f4-3c04-4cc3-967b-ba2b112d8940" providerId="ADAL" clId="{08FDAD5A-43F5-4195-9E04-7E5A4208AF57}" dt="2023-09-28T12:44:57.213" v="3356" actId="165"/>
          <ac:spMkLst>
            <pc:docMk/>
            <pc:sldMk cId="1193011214" sldId="309"/>
            <ac:spMk id="60" creationId="{F901BDEF-971C-F28A-DF43-B5619FFBFA54}"/>
          </ac:spMkLst>
        </pc:spChg>
        <pc:spChg chg="mod">
          <ac:chgData name="Phan, A. (Anh Vu)" userId="066841f4-3c04-4cc3-967b-ba2b112d8940" providerId="ADAL" clId="{08FDAD5A-43F5-4195-9E04-7E5A4208AF57}" dt="2023-09-28T12:44:57.213" v="3356" actId="165"/>
          <ac:spMkLst>
            <pc:docMk/>
            <pc:sldMk cId="1193011214" sldId="309"/>
            <ac:spMk id="63" creationId="{93EA8169-180F-44EF-4B5A-BF2D3CAE7498}"/>
          </ac:spMkLst>
        </pc:spChg>
        <pc:spChg chg="mod">
          <ac:chgData name="Phan, A. (Anh Vu)" userId="066841f4-3c04-4cc3-967b-ba2b112d8940" providerId="ADAL" clId="{08FDAD5A-43F5-4195-9E04-7E5A4208AF57}" dt="2023-09-28T12:45:02.884" v="3357" actId="165"/>
          <ac:spMkLst>
            <pc:docMk/>
            <pc:sldMk cId="1193011214" sldId="309"/>
            <ac:spMk id="64" creationId="{075F7A11-338B-39F4-2860-A07B31394DAF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65" creationId="{0EE1B7F1-47E8-489A-9235-66872A5EAFA7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66" creationId="{735A8A1D-3089-5AE3-3FF0-31A690ED4FF9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67" creationId="{21DE265C-0EAC-7D30-DE70-A45990515582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68" creationId="{DEF8AF0C-FC00-1C91-1648-7921E5F7F33E}"/>
          </ac:spMkLst>
        </pc:spChg>
        <pc:spChg chg="mod topLvl">
          <ac:chgData name="Phan, A. (Anh Vu)" userId="066841f4-3c04-4cc3-967b-ba2b112d8940" providerId="ADAL" clId="{08FDAD5A-43F5-4195-9E04-7E5A4208AF57}" dt="2023-09-28T12:48:20.094" v="3433" actId="164"/>
          <ac:spMkLst>
            <pc:docMk/>
            <pc:sldMk cId="1193011214" sldId="309"/>
            <ac:spMk id="70" creationId="{78654A9B-DFE1-24AC-5E90-340FC03B987B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71" creationId="{D160FABE-C48C-F081-3B68-4B41428469E8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74" creationId="{598206C4-C221-8EE8-40B6-5E2BADBE6B82}"/>
          </ac:spMkLst>
        </pc:spChg>
        <pc:spChg chg="mod">
          <ac:chgData name="Phan, A. (Anh Vu)" userId="066841f4-3c04-4cc3-967b-ba2b112d8940" providerId="ADAL" clId="{08FDAD5A-43F5-4195-9E04-7E5A4208AF57}" dt="2023-09-28T12:50:38.133" v="3484" actId="1076"/>
          <ac:spMkLst>
            <pc:docMk/>
            <pc:sldMk cId="1193011214" sldId="309"/>
            <ac:spMk id="75" creationId="{5BC4F26A-6B8E-E9CD-35D0-498C3346F293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77" creationId="{7DFCD62F-3EF2-8AF4-B0CF-80D02B450434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78" creationId="{E107AD41-9751-5C6F-D7D9-56C078A17CF1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79" creationId="{0D37A419-DCB6-29E6-5951-9F6550CF45E5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81" creationId="{33C30FCA-F18C-24FD-CC4A-2FBFBBFCF6D0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82" creationId="{86B87DE6-D1E8-1277-D89E-2C5B735729EF}"/>
          </ac:spMkLst>
        </pc:spChg>
        <pc:spChg chg="mod">
          <ac:chgData name="Phan, A. (Anh Vu)" userId="066841f4-3c04-4cc3-967b-ba2b112d8940" providerId="ADAL" clId="{08FDAD5A-43F5-4195-9E04-7E5A4208AF57}" dt="2023-09-28T12:50:18.194" v="3478"/>
          <ac:spMkLst>
            <pc:docMk/>
            <pc:sldMk cId="1193011214" sldId="309"/>
            <ac:spMk id="83" creationId="{AC8C7BB4-4CBE-007C-5991-6F3F29DC8513}"/>
          </ac:spMkLst>
        </pc:spChg>
        <pc:spChg chg="add del mod">
          <ac:chgData name="Phan, A. (Anh Vu)" userId="066841f4-3c04-4cc3-967b-ba2b112d8940" providerId="ADAL" clId="{08FDAD5A-43F5-4195-9E04-7E5A4208AF57}" dt="2023-09-28T12:50:29.739" v="3480" actId="478"/>
          <ac:spMkLst>
            <pc:docMk/>
            <pc:sldMk cId="1193011214" sldId="309"/>
            <ac:spMk id="87" creationId="{2443A9B0-76C9-CA2D-61F1-6F720F722A2C}"/>
          </ac:spMkLst>
        </pc:spChg>
        <pc:spChg chg="add mod">
          <ac:chgData name="Phan, A. (Anh Vu)" userId="066841f4-3c04-4cc3-967b-ba2b112d8940" providerId="ADAL" clId="{08FDAD5A-43F5-4195-9E04-7E5A4208AF57}" dt="2023-09-28T12:51:24.014" v="3499" actId="692"/>
          <ac:spMkLst>
            <pc:docMk/>
            <pc:sldMk cId="1193011214" sldId="309"/>
            <ac:spMk id="90" creationId="{90D2E832-5FA9-94C4-D9E4-CE29D3E20097}"/>
          </ac:spMkLst>
        </pc:spChg>
        <pc:spChg chg="mod ord topLvl">
          <ac:chgData name="Phan, A. (Anh Vu)" userId="066841f4-3c04-4cc3-967b-ba2b112d8940" providerId="ADAL" clId="{08FDAD5A-43F5-4195-9E04-7E5A4208AF57}" dt="2023-09-28T12:48:14.575" v="3431" actId="164"/>
          <ac:spMkLst>
            <pc:docMk/>
            <pc:sldMk cId="1193011214" sldId="309"/>
            <ac:spMk id="106" creationId="{18271E70-65CC-A3E5-5DBC-9806E8BD0C92}"/>
          </ac:spMkLst>
        </pc:spChg>
        <pc:spChg chg="del">
          <ac:chgData name="Phan, A. (Anh Vu)" userId="066841f4-3c04-4cc3-967b-ba2b112d8940" providerId="ADAL" clId="{08FDAD5A-43F5-4195-9E04-7E5A4208AF57}" dt="2023-09-28T12:44:10.404" v="3346" actId="478"/>
          <ac:spMkLst>
            <pc:docMk/>
            <pc:sldMk cId="1193011214" sldId="309"/>
            <ac:spMk id="108" creationId="{023ACE4D-9DE5-ACF7-A05E-1DD5816906A0}"/>
          </ac:spMkLst>
        </pc:spChg>
        <pc:spChg chg="del">
          <ac:chgData name="Phan, A. (Anh Vu)" userId="066841f4-3c04-4cc3-967b-ba2b112d8940" providerId="ADAL" clId="{08FDAD5A-43F5-4195-9E04-7E5A4208AF57}" dt="2023-09-28T12:44:00.053" v="3343" actId="478"/>
          <ac:spMkLst>
            <pc:docMk/>
            <pc:sldMk cId="1193011214" sldId="309"/>
            <ac:spMk id="120" creationId="{AB996933-F2F7-9F1A-3A5B-43A8F58CE53B}"/>
          </ac:spMkLst>
        </pc:spChg>
        <pc:spChg chg="del">
          <ac:chgData name="Phan, A. (Anh Vu)" userId="066841f4-3c04-4cc3-967b-ba2b112d8940" providerId="ADAL" clId="{08FDAD5A-43F5-4195-9E04-7E5A4208AF57}" dt="2023-09-28T12:44:06.895" v="3345" actId="478"/>
          <ac:spMkLst>
            <pc:docMk/>
            <pc:sldMk cId="1193011214" sldId="309"/>
            <ac:spMk id="122" creationId="{6C080D6C-6C58-1433-4976-F5EC5BE3BACB}"/>
          </ac:spMkLst>
        </pc:spChg>
        <pc:spChg chg="del">
          <ac:chgData name="Phan, A. (Anh Vu)" userId="066841f4-3c04-4cc3-967b-ba2b112d8940" providerId="ADAL" clId="{08FDAD5A-43F5-4195-9E04-7E5A4208AF57}" dt="2023-09-28T12:44:06.895" v="3345" actId="478"/>
          <ac:spMkLst>
            <pc:docMk/>
            <pc:sldMk cId="1193011214" sldId="309"/>
            <ac:spMk id="123" creationId="{C6D25783-B97D-5CE3-455B-1A867D12C095}"/>
          </ac:spMkLst>
        </pc:spChg>
        <pc:spChg chg="del">
          <ac:chgData name="Phan, A. (Anh Vu)" userId="066841f4-3c04-4cc3-967b-ba2b112d8940" providerId="ADAL" clId="{08FDAD5A-43F5-4195-9E04-7E5A4208AF57}" dt="2023-09-28T12:44:06.895" v="3345" actId="478"/>
          <ac:spMkLst>
            <pc:docMk/>
            <pc:sldMk cId="1193011214" sldId="309"/>
            <ac:spMk id="124" creationId="{43766167-6A17-BDAD-00F5-A13CEDA3683C}"/>
          </ac:spMkLst>
        </pc:spChg>
        <pc:spChg chg="del">
          <ac:chgData name="Phan, A. (Anh Vu)" userId="066841f4-3c04-4cc3-967b-ba2b112d8940" providerId="ADAL" clId="{08FDAD5A-43F5-4195-9E04-7E5A4208AF57}" dt="2023-09-28T12:43:55.093" v="3341" actId="478"/>
          <ac:spMkLst>
            <pc:docMk/>
            <pc:sldMk cId="1193011214" sldId="309"/>
            <ac:spMk id="130" creationId="{726AA39F-F25F-32EA-0197-81FCA2308563}"/>
          </ac:spMkLst>
        </pc:spChg>
        <pc:grpChg chg="del mod">
          <ac:chgData name="Phan, A. (Anh Vu)" userId="066841f4-3c04-4cc3-967b-ba2b112d8940" providerId="ADAL" clId="{08FDAD5A-43F5-4195-9E04-7E5A4208AF57}" dt="2023-09-28T12:50:21.299" v="3479" actId="478"/>
          <ac:grpSpMkLst>
            <pc:docMk/>
            <pc:sldMk cId="1193011214" sldId="309"/>
            <ac:grpSpMk id="2" creationId="{E70F3F3B-EDF7-AA93-4346-60F4912D429F}"/>
          </ac:grpSpMkLst>
        </pc:grpChg>
        <pc:grpChg chg="add mod">
          <ac:chgData name="Phan, A. (Anh Vu)" userId="066841f4-3c04-4cc3-967b-ba2b112d8940" providerId="ADAL" clId="{08FDAD5A-43F5-4195-9E04-7E5A4208AF57}" dt="2023-09-28T12:48:17.424" v="3432" actId="164"/>
          <ac:grpSpMkLst>
            <pc:docMk/>
            <pc:sldMk cId="1193011214" sldId="309"/>
            <ac:grpSpMk id="8" creationId="{376E7D27-5BC4-C403-E1DE-AB88E045253D}"/>
          </ac:grpSpMkLst>
        </pc:grpChg>
        <pc:grpChg chg="add mod">
          <ac:chgData name="Phan, A. (Anh Vu)" userId="066841f4-3c04-4cc3-967b-ba2b112d8940" providerId="ADAL" clId="{08FDAD5A-43F5-4195-9E04-7E5A4208AF57}" dt="2023-09-28T12:48:20.094" v="3433" actId="164"/>
          <ac:grpSpMkLst>
            <pc:docMk/>
            <pc:sldMk cId="1193011214" sldId="309"/>
            <ac:grpSpMk id="9" creationId="{698256E2-6B86-9D42-430C-8A009A665198}"/>
          </ac:grpSpMkLst>
        </pc:grpChg>
        <pc:grpChg chg="add mod">
          <ac:chgData name="Phan, A. (Anh Vu)" userId="066841f4-3c04-4cc3-967b-ba2b112d8940" providerId="ADAL" clId="{08FDAD5A-43F5-4195-9E04-7E5A4208AF57}" dt="2023-09-28T12:50:38.133" v="3484" actId="1076"/>
          <ac:grpSpMkLst>
            <pc:docMk/>
            <pc:sldMk cId="1193011214" sldId="309"/>
            <ac:grpSpMk id="11" creationId="{1F672FB1-0D66-9091-580E-2F24277EACE2}"/>
          </ac:grpSpMkLst>
        </pc:grpChg>
        <pc:grpChg chg="add mod">
          <ac:chgData name="Phan, A. (Anh Vu)" userId="066841f4-3c04-4cc3-967b-ba2b112d8940" providerId="ADAL" clId="{08FDAD5A-43F5-4195-9E04-7E5A4208AF57}" dt="2023-09-28T12:50:18.194" v="3478"/>
          <ac:grpSpMkLst>
            <pc:docMk/>
            <pc:sldMk cId="1193011214" sldId="309"/>
            <ac:grpSpMk id="20" creationId="{F9E8602D-A528-5972-BBE4-7B33C3008373}"/>
          </ac:grpSpMkLst>
        </pc:grpChg>
        <pc:grpChg chg="mod">
          <ac:chgData name="Phan, A. (Anh Vu)" userId="066841f4-3c04-4cc3-967b-ba2b112d8940" providerId="ADAL" clId="{08FDAD5A-43F5-4195-9E04-7E5A4208AF57}" dt="2023-09-28T12:50:18.194" v="3478"/>
          <ac:grpSpMkLst>
            <pc:docMk/>
            <pc:sldMk cId="1193011214" sldId="309"/>
            <ac:grpSpMk id="24" creationId="{422BB049-084A-DEDD-855F-4439F97E4FD2}"/>
          </ac:grpSpMkLst>
        </pc:grpChg>
        <pc:grpChg chg="add del mod">
          <ac:chgData name="Phan, A. (Anh Vu)" userId="066841f4-3c04-4cc3-967b-ba2b112d8940" providerId="ADAL" clId="{08FDAD5A-43F5-4195-9E04-7E5A4208AF57}" dt="2023-09-28T12:50:30.314" v="3481" actId="478"/>
          <ac:grpSpMkLst>
            <pc:docMk/>
            <pc:sldMk cId="1193011214" sldId="309"/>
            <ac:grpSpMk id="39" creationId="{AC0E4919-159D-51AE-D779-629D311D19C8}"/>
          </ac:grpSpMkLst>
        </pc:grpChg>
        <pc:grpChg chg="mod">
          <ac:chgData name="Phan, A. (Anh Vu)" userId="066841f4-3c04-4cc3-967b-ba2b112d8940" providerId="ADAL" clId="{08FDAD5A-43F5-4195-9E04-7E5A4208AF57}" dt="2023-09-28T12:50:18.194" v="3478"/>
          <ac:grpSpMkLst>
            <pc:docMk/>
            <pc:sldMk cId="1193011214" sldId="309"/>
            <ac:grpSpMk id="42" creationId="{A4F66EE9-9C3D-C363-652F-9788C3C48E85}"/>
          </ac:grpSpMkLst>
        </pc:grpChg>
        <pc:grpChg chg="mod">
          <ac:chgData name="Phan, A. (Anh Vu)" userId="066841f4-3c04-4cc3-967b-ba2b112d8940" providerId="ADAL" clId="{08FDAD5A-43F5-4195-9E04-7E5A4208AF57}" dt="2023-09-28T12:50:18.194" v="3478"/>
          <ac:grpSpMkLst>
            <pc:docMk/>
            <pc:sldMk cId="1193011214" sldId="309"/>
            <ac:grpSpMk id="43" creationId="{0A0C8A70-DCAE-4DBE-8584-B1FBD23F8641}"/>
          </ac:grpSpMkLst>
        </pc:grpChg>
        <pc:grpChg chg="mod">
          <ac:chgData name="Phan, A. (Anh Vu)" userId="066841f4-3c04-4cc3-967b-ba2b112d8940" providerId="ADAL" clId="{08FDAD5A-43F5-4195-9E04-7E5A4208AF57}" dt="2023-09-28T12:50:18.194" v="3478"/>
          <ac:grpSpMkLst>
            <pc:docMk/>
            <pc:sldMk cId="1193011214" sldId="309"/>
            <ac:grpSpMk id="48" creationId="{D9765113-0976-65C1-F855-3751B5C6A6D8}"/>
          </ac:grpSpMkLst>
        </pc:grpChg>
        <pc:grpChg chg="mod">
          <ac:chgData name="Phan, A. (Anh Vu)" userId="066841f4-3c04-4cc3-967b-ba2b112d8940" providerId="ADAL" clId="{08FDAD5A-43F5-4195-9E04-7E5A4208AF57}" dt="2023-09-28T12:50:18.194" v="3478"/>
          <ac:grpSpMkLst>
            <pc:docMk/>
            <pc:sldMk cId="1193011214" sldId="309"/>
            <ac:grpSpMk id="50" creationId="{1CFE4500-8C80-B7AA-AB0E-B44FB211AEC5}"/>
          </ac:grpSpMkLst>
        </pc:grpChg>
        <pc:grpChg chg="mod">
          <ac:chgData name="Phan, A. (Anh Vu)" userId="066841f4-3c04-4cc3-967b-ba2b112d8940" providerId="ADAL" clId="{08FDAD5A-43F5-4195-9E04-7E5A4208AF57}" dt="2023-09-28T12:45:02.884" v="3357" actId="165"/>
          <ac:grpSpMkLst>
            <pc:docMk/>
            <pc:sldMk cId="1193011214" sldId="309"/>
            <ac:grpSpMk id="56" creationId="{AAC17400-C48D-FAFB-83E0-2DCE045BE438}"/>
          </ac:grpSpMkLst>
        </pc:grpChg>
        <pc:grpChg chg="mod">
          <ac:chgData name="Phan, A. (Anh Vu)" userId="066841f4-3c04-4cc3-967b-ba2b112d8940" providerId="ADAL" clId="{08FDAD5A-43F5-4195-9E04-7E5A4208AF57}" dt="2023-09-28T12:45:02.884" v="3357" actId="165"/>
          <ac:grpSpMkLst>
            <pc:docMk/>
            <pc:sldMk cId="1193011214" sldId="309"/>
            <ac:grpSpMk id="58" creationId="{767812FB-A9E8-7D86-0303-0F5B5A9E85D5}"/>
          </ac:grpSpMkLst>
        </pc:grpChg>
        <pc:grpChg chg="mod">
          <ac:chgData name="Phan, A. (Anh Vu)" userId="066841f4-3c04-4cc3-967b-ba2b112d8940" providerId="ADAL" clId="{08FDAD5A-43F5-4195-9E04-7E5A4208AF57}" dt="2023-09-28T12:44:57.213" v="3356" actId="165"/>
          <ac:grpSpMkLst>
            <pc:docMk/>
            <pc:sldMk cId="1193011214" sldId="309"/>
            <ac:grpSpMk id="61" creationId="{42060247-4A68-F541-F3E5-35000DD5CD5A}"/>
          </ac:grpSpMkLst>
        </pc:grpChg>
        <pc:grpChg chg="mod">
          <ac:chgData name="Phan, A. (Anh Vu)" userId="066841f4-3c04-4cc3-967b-ba2b112d8940" providerId="ADAL" clId="{08FDAD5A-43F5-4195-9E04-7E5A4208AF57}" dt="2023-09-28T12:50:18.194" v="3478"/>
          <ac:grpSpMkLst>
            <pc:docMk/>
            <pc:sldMk cId="1193011214" sldId="309"/>
            <ac:grpSpMk id="69" creationId="{154C9CF8-A201-6B25-C2C7-4A4C452D58E9}"/>
          </ac:grpSpMkLst>
        </pc:grpChg>
        <pc:grpChg chg="mod">
          <ac:chgData name="Phan, A. (Anh Vu)" userId="066841f4-3c04-4cc3-967b-ba2b112d8940" providerId="ADAL" clId="{08FDAD5A-43F5-4195-9E04-7E5A4208AF57}" dt="2023-09-28T12:50:18.194" v="3478"/>
          <ac:grpSpMkLst>
            <pc:docMk/>
            <pc:sldMk cId="1193011214" sldId="309"/>
            <ac:grpSpMk id="72" creationId="{31F52DB5-3B81-DDB6-7427-46F44E7E359C}"/>
          </ac:grpSpMkLst>
        </pc:grpChg>
        <pc:grpChg chg="mod">
          <ac:chgData name="Phan, A. (Anh Vu)" userId="066841f4-3c04-4cc3-967b-ba2b112d8940" providerId="ADAL" clId="{08FDAD5A-43F5-4195-9E04-7E5A4208AF57}" dt="2023-09-28T12:50:18.194" v="3478"/>
          <ac:grpSpMkLst>
            <pc:docMk/>
            <pc:sldMk cId="1193011214" sldId="309"/>
            <ac:grpSpMk id="73" creationId="{A73536AF-D6A7-DB6D-CD84-327A3E93E52F}"/>
          </ac:grpSpMkLst>
        </pc:grpChg>
        <pc:grpChg chg="mod topLvl">
          <ac:chgData name="Phan, A. (Anh Vu)" userId="066841f4-3c04-4cc3-967b-ba2b112d8940" providerId="ADAL" clId="{08FDAD5A-43F5-4195-9E04-7E5A4208AF57}" dt="2023-09-28T12:48:17.424" v="3432" actId="164"/>
          <ac:grpSpMkLst>
            <pc:docMk/>
            <pc:sldMk cId="1193011214" sldId="309"/>
            <ac:grpSpMk id="125" creationId="{940C3618-8BBC-765F-F3B8-D180B4851B29}"/>
          </ac:grpSpMkLst>
        </pc:grpChg>
        <pc:grpChg chg="mod topLvl">
          <ac:chgData name="Phan, A. (Anh Vu)" userId="066841f4-3c04-4cc3-967b-ba2b112d8940" providerId="ADAL" clId="{08FDAD5A-43F5-4195-9E04-7E5A4208AF57}" dt="2023-09-28T12:48:20.094" v="3433" actId="164"/>
          <ac:grpSpMkLst>
            <pc:docMk/>
            <pc:sldMk cId="1193011214" sldId="309"/>
            <ac:grpSpMk id="126" creationId="{1586DB16-470B-72A9-8A21-806B9ECD9C69}"/>
          </ac:grpSpMkLst>
        </pc:grpChg>
        <pc:grpChg chg="del mod topLvl">
          <ac:chgData name="Phan, A. (Anh Vu)" userId="066841f4-3c04-4cc3-967b-ba2b112d8940" providerId="ADAL" clId="{08FDAD5A-43F5-4195-9E04-7E5A4208AF57}" dt="2023-09-28T12:45:02.884" v="3357" actId="165"/>
          <ac:grpSpMkLst>
            <pc:docMk/>
            <pc:sldMk cId="1193011214" sldId="309"/>
            <ac:grpSpMk id="127" creationId="{ACD04B2D-6BF1-269D-D176-1AEE46E0D40D}"/>
          </ac:grpSpMkLst>
        </pc:grpChg>
        <pc:grpChg chg="del">
          <ac:chgData name="Phan, A. (Anh Vu)" userId="066841f4-3c04-4cc3-967b-ba2b112d8940" providerId="ADAL" clId="{08FDAD5A-43F5-4195-9E04-7E5A4208AF57}" dt="2023-09-28T12:44:10.404" v="3346" actId="478"/>
          <ac:grpSpMkLst>
            <pc:docMk/>
            <pc:sldMk cId="1193011214" sldId="309"/>
            <ac:grpSpMk id="128" creationId="{C6FCCF6A-705C-7350-3453-1AA8447A0511}"/>
          </ac:grpSpMkLst>
        </pc:grpChg>
        <pc:grpChg chg="del">
          <ac:chgData name="Phan, A. (Anh Vu)" userId="066841f4-3c04-4cc3-967b-ba2b112d8940" providerId="ADAL" clId="{08FDAD5A-43F5-4195-9E04-7E5A4208AF57}" dt="2023-09-28T12:44:57.213" v="3356" actId="165"/>
          <ac:grpSpMkLst>
            <pc:docMk/>
            <pc:sldMk cId="1193011214" sldId="309"/>
            <ac:grpSpMk id="129" creationId="{32310F15-78A0-F59A-103E-51294DFB8F74}"/>
          </ac:grpSpMkLst>
        </pc:grpChg>
        <pc:picChg chg="mod">
          <ac:chgData name="Phan, A. (Anh Vu)" userId="066841f4-3c04-4cc3-967b-ba2b112d8940" providerId="ADAL" clId="{08FDAD5A-43F5-4195-9E04-7E5A4208AF57}" dt="2023-09-28T12:50:18.194" v="3478"/>
          <ac:picMkLst>
            <pc:docMk/>
            <pc:sldMk cId="1193011214" sldId="309"/>
            <ac:picMk id="23" creationId="{C23239A4-6642-8C92-F5B6-E24E7B651D0F}"/>
          </ac:picMkLst>
        </pc:picChg>
        <pc:picChg chg="mod">
          <ac:chgData name="Phan, A. (Anh Vu)" userId="066841f4-3c04-4cc3-967b-ba2b112d8940" providerId="ADAL" clId="{08FDAD5A-43F5-4195-9E04-7E5A4208AF57}" dt="2023-09-28T12:50:18.194" v="3478"/>
          <ac:picMkLst>
            <pc:docMk/>
            <pc:sldMk cId="1193011214" sldId="309"/>
            <ac:picMk id="30" creationId="{C74E5BC4-9596-8E48-E932-6691252B3961}"/>
          </ac:picMkLst>
        </pc:picChg>
        <pc:picChg chg="mod">
          <ac:chgData name="Phan, A. (Anh Vu)" userId="066841f4-3c04-4cc3-967b-ba2b112d8940" providerId="ADAL" clId="{08FDAD5A-43F5-4195-9E04-7E5A4208AF57}" dt="2023-09-28T12:45:02.884" v="3357" actId="165"/>
          <ac:picMkLst>
            <pc:docMk/>
            <pc:sldMk cId="1193011214" sldId="309"/>
            <ac:picMk id="35" creationId="{2CD3E07B-51A6-96BF-2A95-02A6B1574A4A}"/>
          </ac:picMkLst>
        </pc:picChg>
        <pc:picChg chg="mod">
          <ac:chgData name="Phan, A. (Anh Vu)" userId="066841f4-3c04-4cc3-967b-ba2b112d8940" providerId="ADAL" clId="{08FDAD5A-43F5-4195-9E04-7E5A4208AF57}" dt="2023-09-28T12:45:02.884" v="3357" actId="165"/>
          <ac:picMkLst>
            <pc:docMk/>
            <pc:sldMk cId="1193011214" sldId="309"/>
            <ac:picMk id="40" creationId="{1932BC74-4740-1733-6360-FB73F713A557}"/>
          </ac:picMkLst>
        </pc:picChg>
        <pc:picChg chg="mod">
          <ac:chgData name="Phan, A. (Anh Vu)" userId="066841f4-3c04-4cc3-967b-ba2b112d8940" providerId="ADAL" clId="{08FDAD5A-43F5-4195-9E04-7E5A4208AF57}" dt="2023-09-28T12:44:57.213" v="3356" actId="165"/>
          <ac:picMkLst>
            <pc:docMk/>
            <pc:sldMk cId="1193011214" sldId="309"/>
            <ac:picMk id="44" creationId="{E6544B6D-1D9C-FE95-E8D5-27EB0B7B7B4F}"/>
          </ac:picMkLst>
        </pc:picChg>
        <pc:picChg chg="mod">
          <ac:chgData name="Phan, A. (Anh Vu)" userId="066841f4-3c04-4cc3-967b-ba2b112d8940" providerId="ADAL" clId="{08FDAD5A-43F5-4195-9E04-7E5A4208AF57}" dt="2023-09-28T12:50:18.194" v="3478"/>
          <ac:picMkLst>
            <pc:docMk/>
            <pc:sldMk cId="1193011214" sldId="309"/>
            <ac:picMk id="62" creationId="{E62D0DD0-6D89-96A0-9C05-3471C46AA55F}"/>
          </ac:picMkLst>
        </pc:picChg>
        <pc:picChg chg="mod">
          <ac:chgData name="Phan, A. (Anh Vu)" userId="066841f4-3c04-4cc3-967b-ba2b112d8940" providerId="ADAL" clId="{08FDAD5A-43F5-4195-9E04-7E5A4208AF57}" dt="2023-09-28T12:50:18.194" v="3478"/>
          <ac:picMkLst>
            <pc:docMk/>
            <pc:sldMk cId="1193011214" sldId="309"/>
            <ac:picMk id="76" creationId="{1BB59CD2-01F1-0294-5AD7-242273EEFB41}"/>
          </ac:picMkLst>
        </pc:picChg>
        <pc:picChg chg="mod">
          <ac:chgData name="Phan, A. (Anh Vu)" userId="066841f4-3c04-4cc3-967b-ba2b112d8940" providerId="ADAL" clId="{08FDAD5A-43F5-4195-9E04-7E5A4208AF57}" dt="2023-09-28T12:50:18.194" v="3478"/>
          <ac:picMkLst>
            <pc:docMk/>
            <pc:sldMk cId="1193011214" sldId="309"/>
            <ac:picMk id="80" creationId="{F94E102A-36B4-F58F-B4E1-607D2B28DB92}"/>
          </ac:picMkLst>
        </pc:picChg>
        <pc:cxnChg chg="add del mod">
          <ac:chgData name="Phan, A. (Anh Vu)" userId="066841f4-3c04-4cc3-967b-ba2b112d8940" providerId="ADAL" clId="{08FDAD5A-43F5-4195-9E04-7E5A4208AF57}" dt="2023-09-28T12:50:00.775" v="3468" actId="11529"/>
          <ac:cxnSpMkLst>
            <pc:docMk/>
            <pc:sldMk cId="1193011214" sldId="309"/>
            <ac:cxnSpMk id="15" creationId="{BDDBD42F-24C3-E6FD-DFFA-E40B74129C97}"/>
          </ac:cxnSpMkLst>
        </pc:cxnChg>
        <pc:cxnChg chg="add del mod">
          <ac:chgData name="Phan, A. (Anh Vu)" userId="066841f4-3c04-4cc3-967b-ba2b112d8940" providerId="ADAL" clId="{08FDAD5A-43F5-4195-9E04-7E5A4208AF57}" dt="2023-09-28T12:50:29.739" v="3480" actId="478"/>
          <ac:cxnSpMkLst>
            <pc:docMk/>
            <pc:sldMk cId="1193011214" sldId="309"/>
            <ac:cxnSpMk id="84" creationId="{BA75CEB9-13A1-C755-B35F-7F7DBCECB7B5}"/>
          </ac:cxnSpMkLst>
        </pc:cxnChg>
        <pc:cxnChg chg="add del mod">
          <ac:chgData name="Phan, A. (Anh Vu)" userId="066841f4-3c04-4cc3-967b-ba2b112d8940" providerId="ADAL" clId="{08FDAD5A-43F5-4195-9E04-7E5A4208AF57}" dt="2023-09-28T12:50:29.739" v="3480" actId="478"/>
          <ac:cxnSpMkLst>
            <pc:docMk/>
            <pc:sldMk cId="1193011214" sldId="309"/>
            <ac:cxnSpMk id="85" creationId="{7E33ADAB-46F1-B31D-B612-40130E71A1C5}"/>
          </ac:cxnSpMkLst>
        </pc:cxnChg>
        <pc:cxnChg chg="add del mod">
          <ac:chgData name="Phan, A. (Anh Vu)" userId="066841f4-3c04-4cc3-967b-ba2b112d8940" providerId="ADAL" clId="{08FDAD5A-43F5-4195-9E04-7E5A4208AF57}" dt="2023-09-28T12:50:29.739" v="3480" actId="478"/>
          <ac:cxnSpMkLst>
            <pc:docMk/>
            <pc:sldMk cId="1193011214" sldId="309"/>
            <ac:cxnSpMk id="86" creationId="{2B0C9286-61D5-AA21-E068-4F8619C3A708}"/>
          </ac:cxnSpMkLst>
        </pc:cxnChg>
        <pc:cxnChg chg="add del mod">
          <ac:chgData name="Phan, A. (Anh Vu)" userId="066841f4-3c04-4cc3-967b-ba2b112d8940" providerId="ADAL" clId="{08FDAD5A-43F5-4195-9E04-7E5A4208AF57}" dt="2023-09-28T12:50:34.455" v="3483" actId="478"/>
          <ac:cxnSpMkLst>
            <pc:docMk/>
            <pc:sldMk cId="1193011214" sldId="309"/>
            <ac:cxnSpMk id="88" creationId="{7188AE81-52AC-4B46-FCCA-51F778F1828E}"/>
          </ac:cxnSpMkLst>
        </pc:cxnChg>
        <pc:cxnChg chg="add del mod">
          <ac:chgData name="Phan, A. (Anh Vu)" userId="066841f4-3c04-4cc3-967b-ba2b112d8940" providerId="ADAL" clId="{08FDAD5A-43F5-4195-9E04-7E5A4208AF57}" dt="2023-09-28T12:50:33.484" v="3482" actId="478"/>
          <ac:cxnSpMkLst>
            <pc:docMk/>
            <pc:sldMk cId="1193011214" sldId="309"/>
            <ac:cxnSpMk id="89" creationId="{27D7954A-6551-363B-DA54-28C0E28D2C06}"/>
          </ac:cxnSpMkLst>
        </pc:cxnChg>
        <pc:cxnChg chg="del mod">
          <ac:chgData name="Phan, A. (Anh Vu)" userId="066841f4-3c04-4cc3-967b-ba2b112d8940" providerId="ADAL" clId="{08FDAD5A-43F5-4195-9E04-7E5A4208AF57}" dt="2023-09-28T12:44:03.578" v="3344" actId="478"/>
          <ac:cxnSpMkLst>
            <pc:docMk/>
            <pc:sldMk cId="1193011214" sldId="309"/>
            <ac:cxnSpMk id="112" creationId="{26277546-4B87-EC3D-CB27-031CFFA8CD74}"/>
          </ac:cxnSpMkLst>
        </pc:cxnChg>
        <pc:cxnChg chg="del mod">
          <ac:chgData name="Phan, A. (Anh Vu)" userId="066841f4-3c04-4cc3-967b-ba2b112d8940" providerId="ADAL" clId="{08FDAD5A-43F5-4195-9E04-7E5A4208AF57}" dt="2023-09-28T12:44:03.578" v="3344" actId="478"/>
          <ac:cxnSpMkLst>
            <pc:docMk/>
            <pc:sldMk cId="1193011214" sldId="309"/>
            <ac:cxnSpMk id="114" creationId="{A8702FBF-F908-7039-815C-A41CFFD45DB3}"/>
          </ac:cxnSpMkLst>
        </pc:cxnChg>
        <pc:cxnChg chg="del mod">
          <ac:chgData name="Phan, A. (Anh Vu)" userId="066841f4-3c04-4cc3-967b-ba2b112d8940" providerId="ADAL" clId="{08FDAD5A-43F5-4195-9E04-7E5A4208AF57}" dt="2023-09-28T12:44:03.578" v="3344" actId="478"/>
          <ac:cxnSpMkLst>
            <pc:docMk/>
            <pc:sldMk cId="1193011214" sldId="309"/>
            <ac:cxnSpMk id="117" creationId="{A04A2C55-EDC8-E291-8C63-BC2620BA72C4}"/>
          </ac:cxnSpMkLst>
        </pc:cxnChg>
        <pc:cxnChg chg="del mod">
          <ac:chgData name="Phan, A. (Anh Vu)" userId="066841f4-3c04-4cc3-967b-ba2b112d8940" providerId="ADAL" clId="{08FDAD5A-43F5-4195-9E04-7E5A4208AF57}" dt="2023-09-28T12:43:55.093" v="3341" actId="478"/>
          <ac:cxnSpMkLst>
            <pc:docMk/>
            <pc:sldMk cId="1193011214" sldId="309"/>
            <ac:cxnSpMk id="131" creationId="{0F47657A-0040-5B9B-494A-BAC83BF9E70E}"/>
          </ac:cxnSpMkLst>
        </pc:cxnChg>
        <pc:cxnChg chg="del mod">
          <ac:chgData name="Phan, A. (Anh Vu)" userId="066841f4-3c04-4cc3-967b-ba2b112d8940" providerId="ADAL" clId="{08FDAD5A-43F5-4195-9E04-7E5A4208AF57}" dt="2023-09-28T12:43:55.093" v="3341" actId="478"/>
          <ac:cxnSpMkLst>
            <pc:docMk/>
            <pc:sldMk cId="1193011214" sldId="309"/>
            <ac:cxnSpMk id="134" creationId="{FFCB07A0-0932-594A-0302-4D1CB8B64FFB}"/>
          </ac:cxnSpMkLst>
        </pc:cxnChg>
      </pc:sldChg>
      <pc:sldChg chg="addSp delSp modSp add mod ord">
        <pc:chgData name="Phan, A. (Anh Vu)" userId="066841f4-3c04-4cc3-967b-ba2b112d8940" providerId="ADAL" clId="{08FDAD5A-43F5-4195-9E04-7E5A4208AF57}" dt="2023-10-02T17:03:33.692" v="5584" actId="207"/>
        <pc:sldMkLst>
          <pc:docMk/>
          <pc:sldMk cId="3594954093" sldId="310"/>
        </pc:sldMkLst>
        <pc:spChg chg="add del mod">
          <ac:chgData name="Phan, A. (Anh Vu)" userId="066841f4-3c04-4cc3-967b-ba2b112d8940" providerId="ADAL" clId="{08FDAD5A-43F5-4195-9E04-7E5A4208AF57}" dt="2023-10-02T17:03:29.081" v="5583" actId="478"/>
          <ac:spMkLst>
            <pc:docMk/>
            <pc:sldMk cId="3594954093" sldId="310"/>
            <ac:spMk id="2" creationId="{9991D8D4-3C9C-3E45-F564-CD08B8BA4EF9}"/>
          </ac:spMkLst>
        </pc:spChg>
        <pc:spChg chg="add mod">
          <ac:chgData name="Phan, A. (Anh Vu)" userId="066841f4-3c04-4cc3-967b-ba2b112d8940" providerId="ADAL" clId="{08FDAD5A-43F5-4195-9E04-7E5A4208AF57}" dt="2023-09-28T12:58:34.375" v="3536" actId="571"/>
          <ac:spMkLst>
            <pc:docMk/>
            <pc:sldMk cId="3594954093" sldId="310"/>
            <ac:spMk id="3" creationId="{15155261-7877-784B-41E0-599DD9802E1E}"/>
          </ac:spMkLst>
        </pc:spChg>
        <pc:spChg chg="add mod">
          <ac:chgData name="Phan, A. (Anh Vu)" userId="066841f4-3c04-4cc3-967b-ba2b112d8940" providerId="ADAL" clId="{08FDAD5A-43F5-4195-9E04-7E5A4208AF57}" dt="2023-09-28T13:26:06.771" v="3912" actId="1035"/>
          <ac:spMkLst>
            <pc:docMk/>
            <pc:sldMk cId="3594954093" sldId="310"/>
            <ac:spMk id="4" creationId="{8ABAC2EC-5A1B-A085-411A-B31018FAF251}"/>
          </ac:spMkLst>
        </pc:spChg>
        <pc:spChg chg="add mod">
          <ac:chgData name="Phan, A. (Anh Vu)" userId="066841f4-3c04-4cc3-967b-ba2b112d8940" providerId="ADAL" clId="{08FDAD5A-43F5-4195-9E04-7E5A4208AF57}" dt="2023-09-28T13:08:38.518" v="3601" actId="1076"/>
          <ac:spMkLst>
            <pc:docMk/>
            <pc:sldMk cId="3594954093" sldId="310"/>
            <ac:spMk id="9" creationId="{141B9C43-7B2A-F578-0816-58ED0D2DE887}"/>
          </ac:spMkLst>
        </pc:spChg>
        <pc:spChg chg="add mod">
          <ac:chgData name="Phan, A. (Anh Vu)" userId="066841f4-3c04-4cc3-967b-ba2b112d8940" providerId="ADAL" clId="{08FDAD5A-43F5-4195-9E04-7E5A4208AF57}" dt="2023-09-28T13:16:20.064" v="3713" actId="164"/>
          <ac:spMkLst>
            <pc:docMk/>
            <pc:sldMk cId="3594954093" sldId="310"/>
            <ac:spMk id="11" creationId="{265EDA66-C9A0-E72F-D6C3-2A2BE7081559}"/>
          </ac:spMkLst>
        </pc:spChg>
        <pc:spChg chg="add mod">
          <ac:chgData name="Phan, A. (Anh Vu)" userId="066841f4-3c04-4cc3-967b-ba2b112d8940" providerId="ADAL" clId="{08FDAD5A-43F5-4195-9E04-7E5A4208AF57}" dt="2023-09-28T13:16:32.776" v="3717" actId="164"/>
          <ac:spMkLst>
            <pc:docMk/>
            <pc:sldMk cId="3594954093" sldId="310"/>
            <ac:spMk id="13" creationId="{A0ADDABF-68C2-7CEF-ADD2-F173DA3A119B}"/>
          </ac:spMkLst>
        </pc:spChg>
        <pc:spChg chg="add mod">
          <ac:chgData name="Phan, A. (Anh Vu)" userId="066841f4-3c04-4cc3-967b-ba2b112d8940" providerId="ADAL" clId="{08FDAD5A-43F5-4195-9E04-7E5A4208AF57}" dt="2023-09-28T13:16:32.776" v="3717" actId="164"/>
          <ac:spMkLst>
            <pc:docMk/>
            <pc:sldMk cId="3594954093" sldId="310"/>
            <ac:spMk id="18" creationId="{7541C209-4EDD-E830-6D90-E5EDFEDCEF3D}"/>
          </ac:spMkLst>
        </pc:spChg>
        <pc:spChg chg="add mod">
          <ac:chgData name="Phan, A. (Anh Vu)" userId="066841f4-3c04-4cc3-967b-ba2b112d8940" providerId="ADAL" clId="{08FDAD5A-43F5-4195-9E04-7E5A4208AF57}" dt="2023-09-28T13:16:20.064" v="3713" actId="164"/>
          <ac:spMkLst>
            <pc:docMk/>
            <pc:sldMk cId="3594954093" sldId="310"/>
            <ac:spMk id="19" creationId="{83EB0A8A-866B-0AD5-D6B7-20671E12D334}"/>
          </ac:spMkLst>
        </pc:spChg>
        <pc:spChg chg="add mod">
          <ac:chgData name="Phan, A. (Anh Vu)" userId="066841f4-3c04-4cc3-967b-ba2b112d8940" providerId="ADAL" clId="{08FDAD5A-43F5-4195-9E04-7E5A4208AF57}" dt="2023-09-28T13:16:20.064" v="3713" actId="164"/>
          <ac:spMkLst>
            <pc:docMk/>
            <pc:sldMk cId="3594954093" sldId="310"/>
            <ac:spMk id="20" creationId="{82073783-090A-2FCF-5C2E-EC53EC790D91}"/>
          </ac:spMkLst>
        </pc:spChg>
        <pc:spChg chg="add mod">
          <ac:chgData name="Phan, A. (Anh Vu)" userId="066841f4-3c04-4cc3-967b-ba2b112d8940" providerId="ADAL" clId="{08FDAD5A-43F5-4195-9E04-7E5A4208AF57}" dt="2023-09-28T13:16:20.064" v="3713" actId="164"/>
          <ac:spMkLst>
            <pc:docMk/>
            <pc:sldMk cId="3594954093" sldId="310"/>
            <ac:spMk id="23" creationId="{561CC19F-48BB-E454-D0E5-DA6C38CE7E68}"/>
          </ac:spMkLst>
        </pc:spChg>
        <pc:spChg chg="add mod">
          <ac:chgData name="Phan, A. (Anh Vu)" userId="066841f4-3c04-4cc3-967b-ba2b112d8940" providerId="ADAL" clId="{08FDAD5A-43F5-4195-9E04-7E5A4208AF57}" dt="2023-09-28T13:16:20.064" v="3713" actId="164"/>
          <ac:spMkLst>
            <pc:docMk/>
            <pc:sldMk cId="3594954093" sldId="310"/>
            <ac:spMk id="24" creationId="{C347F875-CFCF-FCD9-D805-5FF8F28EA93D}"/>
          </ac:spMkLst>
        </pc:spChg>
        <pc:spChg chg="add del mod">
          <ac:chgData name="Phan, A. (Anh Vu)" userId="066841f4-3c04-4cc3-967b-ba2b112d8940" providerId="ADAL" clId="{08FDAD5A-43F5-4195-9E04-7E5A4208AF57}" dt="2023-09-28T13:12:53.784" v="3670" actId="22"/>
          <ac:spMkLst>
            <pc:docMk/>
            <pc:sldMk cId="3594954093" sldId="310"/>
            <ac:spMk id="26" creationId="{D4A3626F-9D61-F662-4759-66AF63F7F781}"/>
          </ac:spMkLst>
        </pc:spChg>
        <pc:spChg chg="add del mod">
          <ac:chgData name="Phan, A. (Anh Vu)" userId="066841f4-3c04-4cc3-967b-ba2b112d8940" providerId="ADAL" clId="{08FDAD5A-43F5-4195-9E04-7E5A4208AF57}" dt="2023-10-02T16:59:56.359" v="5559" actId="478"/>
          <ac:spMkLst>
            <pc:docMk/>
            <pc:sldMk cId="3594954093" sldId="310"/>
            <ac:spMk id="27" creationId="{6123F94A-AB3E-8093-785B-7838014B9940}"/>
          </ac:spMkLst>
        </pc:spChg>
        <pc:spChg chg="add mod">
          <ac:chgData name="Phan, A. (Anh Vu)" userId="066841f4-3c04-4cc3-967b-ba2b112d8940" providerId="ADAL" clId="{08FDAD5A-43F5-4195-9E04-7E5A4208AF57}" dt="2023-09-28T13:44:26.940" v="4205" actId="404"/>
          <ac:spMkLst>
            <pc:docMk/>
            <pc:sldMk cId="3594954093" sldId="310"/>
            <ac:spMk id="31" creationId="{5A59B99E-47EB-98D9-45B6-21FD7CADDCC2}"/>
          </ac:spMkLst>
        </pc:spChg>
        <pc:spChg chg="add del mod">
          <ac:chgData name="Phan, A. (Anh Vu)" userId="066841f4-3c04-4cc3-967b-ba2b112d8940" providerId="ADAL" clId="{08FDAD5A-43F5-4195-9E04-7E5A4208AF57}" dt="2023-10-02T17:00:00.275" v="5560" actId="478"/>
          <ac:spMkLst>
            <pc:docMk/>
            <pc:sldMk cId="3594954093" sldId="310"/>
            <ac:spMk id="32" creationId="{35244F48-63B8-B149-5F12-76D2FF3D87ED}"/>
          </ac:spMkLst>
        </pc:spChg>
        <pc:spChg chg="add mod">
          <ac:chgData name="Phan, A. (Anh Vu)" userId="066841f4-3c04-4cc3-967b-ba2b112d8940" providerId="ADAL" clId="{08FDAD5A-43F5-4195-9E04-7E5A4208AF57}" dt="2023-09-28T13:44:26.940" v="4205" actId="404"/>
          <ac:spMkLst>
            <pc:docMk/>
            <pc:sldMk cId="3594954093" sldId="310"/>
            <ac:spMk id="33" creationId="{E450AE1B-C84B-5521-753B-F81116483C25}"/>
          </ac:spMkLst>
        </pc:spChg>
        <pc:spChg chg="add mod">
          <ac:chgData name="Phan, A. (Anh Vu)" userId="066841f4-3c04-4cc3-967b-ba2b112d8940" providerId="ADAL" clId="{08FDAD5A-43F5-4195-9E04-7E5A4208AF57}" dt="2023-09-28T13:44:30.241" v="4212" actId="1038"/>
          <ac:spMkLst>
            <pc:docMk/>
            <pc:sldMk cId="3594954093" sldId="310"/>
            <ac:spMk id="36" creationId="{D31444A4-AF97-E4BA-A160-D35DDFBC8082}"/>
          </ac:spMkLst>
        </pc:spChg>
        <pc:spChg chg="add mod topLvl">
          <ac:chgData name="Phan, A. (Anh Vu)" userId="066841f4-3c04-4cc3-967b-ba2b112d8940" providerId="ADAL" clId="{08FDAD5A-43F5-4195-9E04-7E5A4208AF57}" dt="2023-09-28T13:48:04.889" v="4256" actId="164"/>
          <ac:spMkLst>
            <pc:docMk/>
            <pc:sldMk cId="3594954093" sldId="310"/>
            <ac:spMk id="38" creationId="{857C9131-999C-EDAD-E2DE-24C98F3B359E}"/>
          </ac:spMkLst>
        </pc:spChg>
        <pc:spChg chg="mod">
          <ac:chgData name="Phan, A. (Anh Vu)" userId="066841f4-3c04-4cc3-967b-ba2b112d8940" providerId="ADAL" clId="{08FDAD5A-43F5-4195-9E04-7E5A4208AF57}" dt="2023-09-28T13:20:48.825" v="3770" actId="571"/>
          <ac:spMkLst>
            <pc:docMk/>
            <pc:sldMk cId="3594954093" sldId="310"/>
            <ac:spMk id="40" creationId="{EFBF3AB3-6146-941F-8039-6A1F23667449}"/>
          </ac:spMkLst>
        </pc:spChg>
        <pc:spChg chg="mod">
          <ac:chgData name="Phan, A. (Anh Vu)" userId="066841f4-3c04-4cc3-967b-ba2b112d8940" providerId="ADAL" clId="{08FDAD5A-43F5-4195-9E04-7E5A4208AF57}" dt="2023-09-28T13:20:48.825" v="3770" actId="571"/>
          <ac:spMkLst>
            <pc:docMk/>
            <pc:sldMk cId="3594954093" sldId="310"/>
            <ac:spMk id="41" creationId="{5E626B68-2A69-696F-E46A-5DC4B9637B79}"/>
          </ac:spMkLst>
        </pc:spChg>
        <pc:spChg chg="mod">
          <ac:chgData name="Phan, A. (Anh Vu)" userId="066841f4-3c04-4cc3-967b-ba2b112d8940" providerId="ADAL" clId="{08FDAD5A-43F5-4195-9E04-7E5A4208AF57}" dt="2023-09-28T13:20:48.825" v="3770" actId="571"/>
          <ac:spMkLst>
            <pc:docMk/>
            <pc:sldMk cId="3594954093" sldId="310"/>
            <ac:spMk id="42" creationId="{46D4D014-25FA-1D7A-1ADF-AE0181105C75}"/>
          </ac:spMkLst>
        </pc:spChg>
        <pc:spChg chg="mod">
          <ac:chgData name="Phan, A. (Anh Vu)" userId="066841f4-3c04-4cc3-967b-ba2b112d8940" providerId="ADAL" clId="{08FDAD5A-43F5-4195-9E04-7E5A4208AF57}" dt="2023-09-28T13:20:48.825" v="3770" actId="571"/>
          <ac:spMkLst>
            <pc:docMk/>
            <pc:sldMk cId="3594954093" sldId="310"/>
            <ac:spMk id="43" creationId="{15DE7651-E3BF-2B50-B8DD-15A5BCBD8482}"/>
          </ac:spMkLst>
        </pc:spChg>
        <pc:spChg chg="mod">
          <ac:chgData name="Phan, A. (Anh Vu)" userId="066841f4-3c04-4cc3-967b-ba2b112d8940" providerId="ADAL" clId="{08FDAD5A-43F5-4195-9E04-7E5A4208AF57}" dt="2023-09-28T12:58:34.375" v="3536" actId="571"/>
          <ac:spMkLst>
            <pc:docMk/>
            <pc:sldMk cId="3594954093" sldId="310"/>
            <ac:spMk id="44" creationId="{48F359F2-7E45-44E2-7CBC-BB01740A5908}"/>
          </ac:spMkLst>
        </pc:spChg>
        <pc:spChg chg="mod">
          <ac:chgData name="Phan, A. (Anh Vu)" userId="066841f4-3c04-4cc3-967b-ba2b112d8940" providerId="ADAL" clId="{08FDAD5A-43F5-4195-9E04-7E5A4208AF57}" dt="2023-09-28T12:58:34.375" v="3536" actId="571"/>
          <ac:spMkLst>
            <pc:docMk/>
            <pc:sldMk cId="3594954093" sldId="310"/>
            <ac:spMk id="45" creationId="{CB4FAA12-C758-0393-BB90-17EFEF6C3249}"/>
          </ac:spMkLst>
        </pc:spChg>
        <pc:spChg chg="mod">
          <ac:chgData name="Phan, A. (Anh Vu)" userId="066841f4-3c04-4cc3-967b-ba2b112d8940" providerId="ADAL" clId="{08FDAD5A-43F5-4195-9E04-7E5A4208AF57}" dt="2023-09-28T13:20:48.825" v="3770" actId="571"/>
          <ac:spMkLst>
            <pc:docMk/>
            <pc:sldMk cId="3594954093" sldId="310"/>
            <ac:spMk id="46" creationId="{1C14FC3B-121C-EE92-6C62-11455092EB9A}"/>
          </ac:spMkLst>
        </pc:spChg>
        <pc:spChg chg="add del mod">
          <ac:chgData name="Phan, A. (Anh Vu)" userId="066841f4-3c04-4cc3-967b-ba2b112d8940" providerId="ADAL" clId="{08FDAD5A-43F5-4195-9E04-7E5A4208AF57}" dt="2023-10-02T16:58:57.508" v="5546" actId="478"/>
          <ac:spMkLst>
            <pc:docMk/>
            <pc:sldMk cId="3594954093" sldId="310"/>
            <ac:spMk id="47" creationId="{1DE9CA23-2344-4D48-2129-437C492A6042}"/>
          </ac:spMkLst>
        </pc:spChg>
        <pc:spChg chg="add del mod">
          <ac:chgData name="Phan, A. (Anh Vu)" userId="066841f4-3c04-4cc3-967b-ba2b112d8940" providerId="ADAL" clId="{08FDAD5A-43F5-4195-9E04-7E5A4208AF57}" dt="2023-09-28T13:22:44.475" v="3795" actId="478"/>
          <ac:spMkLst>
            <pc:docMk/>
            <pc:sldMk cId="3594954093" sldId="310"/>
            <ac:spMk id="48" creationId="{3A31191B-36B4-7F83-0215-F04816644536}"/>
          </ac:spMkLst>
        </pc:spChg>
        <pc:spChg chg="mod">
          <ac:chgData name="Phan, A. (Anh Vu)" userId="066841f4-3c04-4cc3-967b-ba2b112d8940" providerId="ADAL" clId="{08FDAD5A-43F5-4195-9E04-7E5A4208AF57}" dt="2023-10-02T17:03:33.692" v="5584" actId="207"/>
          <ac:spMkLst>
            <pc:docMk/>
            <pc:sldMk cId="3594954093" sldId="310"/>
            <ac:spMk id="50" creationId="{E9D53705-84E2-F96C-E9EA-1E94D21B27F1}"/>
          </ac:spMkLst>
        </pc:spChg>
        <pc:spChg chg="mod">
          <ac:chgData name="Phan, A. (Anh Vu)" userId="066841f4-3c04-4cc3-967b-ba2b112d8940" providerId="ADAL" clId="{08FDAD5A-43F5-4195-9E04-7E5A4208AF57}" dt="2023-09-28T13:26:37.771" v="3922" actId="2711"/>
          <ac:spMkLst>
            <pc:docMk/>
            <pc:sldMk cId="3594954093" sldId="310"/>
            <ac:spMk id="54" creationId="{5CEBBB9D-90C9-A231-7E92-FE2E80960B27}"/>
          </ac:spMkLst>
        </pc:spChg>
        <pc:spChg chg="del mod">
          <ac:chgData name="Phan, A. (Anh Vu)" userId="066841f4-3c04-4cc3-967b-ba2b112d8940" providerId="ADAL" clId="{08FDAD5A-43F5-4195-9E04-7E5A4208AF57}" dt="2023-09-28T13:15:02.775" v="3704" actId="478"/>
          <ac:spMkLst>
            <pc:docMk/>
            <pc:sldMk cId="3594954093" sldId="310"/>
            <ac:spMk id="55" creationId="{D28044C3-0EDC-0F47-61B1-BE09A611F22A}"/>
          </ac:spMkLst>
        </pc:spChg>
        <pc:spChg chg="mod">
          <ac:chgData name="Phan, A. (Anh Vu)" userId="066841f4-3c04-4cc3-967b-ba2b112d8940" providerId="ADAL" clId="{08FDAD5A-43F5-4195-9E04-7E5A4208AF57}" dt="2023-09-28T13:47:27.433" v="4247" actId="165"/>
          <ac:spMkLst>
            <pc:docMk/>
            <pc:sldMk cId="3594954093" sldId="310"/>
            <ac:spMk id="59" creationId="{C09A1D65-95D4-7207-855B-87F49ABDBA7F}"/>
          </ac:spMkLst>
        </pc:spChg>
        <pc:spChg chg="mod">
          <ac:chgData name="Phan, A. (Anh Vu)" userId="066841f4-3c04-4cc3-967b-ba2b112d8940" providerId="ADAL" clId="{08FDAD5A-43F5-4195-9E04-7E5A4208AF57}" dt="2023-09-28T13:47:27.433" v="4247" actId="165"/>
          <ac:spMkLst>
            <pc:docMk/>
            <pc:sldMk cId="3594954093" sldId="310"/>
            <ac:spMk id="60" creationId="{0CC3BF81-2E62-AFA0-5454-5140213942F4}"/>
          </ac:spMkLst>
        </pc:spChg>
        <pc:spChg chg="mod">
          <ac:chgData name="Phan, A. (Anh Vu)" userId="066841f4-3c04-4cc3-967b-ba2b112d8940" providerId="ADAL" clId="{08FDAD5A-43F5-4195-9E04-7E5A4208AF57}" dt="2023-09-28T13:26:33.400" v="3921" actId="2711"/>
          <ac:spMkLst>
            <pc:docMk/>
            <pc:sldMk cId="3594954093" sldId="310"/>
            <ac:spMk id="61" creationId="{FF9D6D20-2C00-0C08-EDCC-5C864C91A9C6}"/>
          </ac:spMkLst>
        </pc:spChg>
        <pc:spChg chg="add del mod">
          <ac:chgData name="Phan, A. (Anh Vu)" userId="066841f4-3c04-4cc3-967b-ba2b112d8940" providerId="ADAL" clId="{08FDAD5A-43F5-4195-9E04-7E5A4208AF57}" dt="2023-09-28T13:13:00.886" v="3671" actId="478"/>
          <ac:spMkLst>
            <pc:docMk/>
            <pc:sldMk cId="3594954093" sldId="310"/>
            <ac:spMk id="63" creationId="{E6BFCA5A-A3F0-3C8A-5235-81A864DA3684}"/>
          </ac:spMkLst>
        </pc:spChg>
        <pc:spChg chg="add del mod">
          <ac:chgData name="Phan, A. (Anh Vu)" userId="066841f4-3c04-4cc3-967b-ba2b112d8940" providerId="ADAL" clId="{08FDAD5A-43F5-4195-9E04-7E5A4208AF57}" dt="2023-09-28T12:58:24.064" v="3534" actId="478"/>
          <ac:spMkLst>
            <pc:docMk/>
            <pc:sldMk cId="3594954093" sldId="310"/>
            <ac:spMk id="65" creationId="{EB66FD6B-230B-E903-1305-86A6C1D4EB1C}"/>
          </ac:spMkLst>
        </pc:spChg>
        <pc:spChg chg="add del mod">
          <ac:chgData name="Phan, A. (Anh Vu)" userId="066841f4-3c04-4cc3-967b-ba2b112d8940" providerId="ADAL" clId="{08FDAD5A-43F5-4195-9E04-7E5A4208AF57}" dt="2023-09-28T12:58:24.064" v="3534" actId="478"/>
          <ac:spMkLst>
            <pc:docMk/>
            <pc:sldMk cId="3594954093" sldId="310"/>
            <ac:spMk id="66" creationId="{FC0158A6-6D91-A9CF-DCA8-BEDA6A32EB26}"/>
          </ac:spMkLst>
        </pc:spChg>
        <pc:spChg chg="mod">
          <ac:chgData name="Phan, A. (Anh Vu)" userId="066841f4-3c04-4cc3-967b-ba2b112d8940" providerId="ADAL" clId="{08FDAD5A-43F5-4195-9E04-7E5A4208AF57}" dt="2023-09-28T13:47:27.433" v="4247" actId="165"/>
          <ac:spMkLst>
            <pc:docMk/>
            <pc:sldMk cId="3594954093" sldId="310"/>
            <ac:spMk id="67" creationId="{F2A6818B-DFBB-8E33-64A6-3606CA310A3F}"/>
          </ac:spMkLst>
        </pc:spChg>
        <pc:spChg chg="add mod ord topLvl">
          <ac:chgData name="Phan, A. (Anh Vu)" userId="066841f4-3c04-4cc3-967b-ba2b112d8940" providerId="ADAL" clId="{08FDAD5A-43F5-4195-9E04-7E5A4208AF57}" dt="2023-09-28T13:48:09.293" v="4257" actId="164"/>
          <ac:spMkLst>
            <pc:docMk/>
            <pc:sldMk cId="3594954093" sldId="310"/>
            <ac:spMk id="69" creationId="{9DA9DA17-4565-052A-A79D-F48CDDD377C1}"/>
          </ac:spMkLst>
        </pc:spChg>
        <pc:spChg chg="add del mod">
          <ac:chgData name="Phan, A. (Anh Vu)" userId="066841f4-3c04-4cc3-967b-ba2b112d8940" providerId="ADAL" clId="{08FDAD5A-43F5-4195-9E04-7E5A4208AF57}" dt="2023-10-02T16:58:25.673" v="5543" actId="478"/>
          <ac:spMkLst>
            <pc:docMk/>
            <pc:sldMk cId="3594954093" sldId="310"/>
            <ac:spMk id="74" creationId="{E756076C-A3CA-8819-6352-1D308FC9C2F6}"/>
          </ac:spMkLst>
        </pc:spChg>
        <pc:spChg chg="add del mod">
          <ac:chgData name="Phan, A. (Anh Vu)" userId="066841f4-3c04-4cc3-967b-ba2b112d8940" providerId="ADAL" clId="{08FDAD5A-43F5-4195-9E04-7E5A4208AF57}" dt="2023-09-28T13:46:19.889" v="4231" actId="11529"/>
          <ac:spMkLst>
            <pc:docMk/>
            <pc:sldMk cId="3594954093" sldId="310"/>
            <ac:spMk id="79" creationId="{09AC0043-03BB-C291-D506-ED5642C17E6A}"/>
          </ac:spMkLst>
        </pc:spChg>
        <pc:spChg chg="add mod">
          <ac:chgData name="Phan, A. (Anh Vu)" userId="066841f4-3c04-4cc3-967b-ba2b112d8940" providerId="ADAL" clId="{08FDAD5A-43F5-4195-9E04-7E5A4208AF57}" dt="2023-09-28T13:46:18.430" v="4228" actId="571"/>
          <ac:spMkLst>
            <pc:docMk/>
            <pc:sldMk cId="3594954093" sldId="310"/>
            <ac:spMk id="80" creationId="{350DFE5A-AC05-E538-0D9F-8ECC63D31DEA}"/>
          </ac:spMkLst>
        </pc:spChg>
        <pc:spChg chg="add mod">
          <ac:chgData name="Phan, A. (Anh Vu)" userId="066841f4-3c04-4cc3-967b-ba2b112d8940" providerId="ADAL" clId="{08FDAD5A-43F5-4195-9E04-7E5A4208AF57}" dt="2023-09-28T13:46:18.120" v="4227" actId="571"/>
          <ac:spMkLst>
            <pc:docMk/>
            <pc:sldMk cId="3594954093" sldId="310"/>
            <ac:spMk id="81" creationId="{0E85F5C6-6FA9-AE09-E75C-10FD7B97005A}"/>
          </ac:spMkLst>
        </pc:spChg>
        <pc:spChg chg="add mod">
          <ac:chgData name="Phan, A. (Anh Vu)" userId="066841f4-3c04-4cc3-967b-ba2b112d8940" providerId="ADAL" clId="{08FDAD5A-43F5-4195-9E04-7E5A4208AF57}" dt="2023-09-28T13:46:17.881" v="4226" actId="571"/>
          <ac:spMkLst>
            <pc:docMk/>
            <pc:sldMk cId="3594954093" sldId="310"/>
            <ac:spMk id="82" creationId="{989B73C8-B41B-7EBB-E1E6-C436198F084C}"/>
          </ac:spMkLst>
        </pc:spChg>
        <pc:spChg chg="add mod">
          <ac:chgData name="Phan, A. (Anh Vu)" userId="066841f4-3c04-4cc3-967b-ba2b112d8940" providerId="ADAL" clId="{08FDAD5A-43F5-4195-9E04-7E5A4208AF57}" dt="2023-09-28T13:46:17.535" v="4225" actId="571"/>
          <ac:spMkLst>
            <pc:docMk/>
            <pc:sldMk cId="3594954093" sldId="310"/>
            <ac:spMk id="83" creationId="{07C400C8-C0FA-BBCA-34DC-8876F586EEC7}"/>
          </ac:spMkLst>
        </pc:spChg>
        <pc:spChg chg="mod">
          <ac:chgData name="Phan, A. (Anh Vu)" userId="066841f4-3c04-4cc3-967b-ba2b112d8940" providerId="ADAL" clId="{08FDAD5A-43F5-4195-9E04-7E5A4208AF57}" dt="2023-09-28T13:47:46.460" v="4250"/>
          <ac:spMkLst>
            <pc:docMk/>
            <pc:sldMk cId="3594954093" sldId="310"/>
            <ac:spMk id="97" creationId="{AA7A2E7B-72AF-6C92-A93E-AB6AB9A90E0A}"/>
          </ac:spMkLst>
        </pc:spChg>
        <pc:spChg chg="mod">
          <ac:chgData name="Phan, A. (Anh Vu)" userId="066841f4-3c04-4cc3-967b-ba2b112d8940" providerId="ADAL" clId="{08FDAD5A-43F5-4195-9E04-7E5A4208AF57}" dt="2023-09-28T13:47:46.460" v="4250"/>
          <ac:spMkLst>
            <pc:docMk/>
            <pc:sldMk cId="3594954093" sldId="310"/>
            <ac:spMk id="98" creationId="{B82DCD68-8BD3-A941-C8FE-0F99DE2D5B34}"/>
          </ac:spMkLst>
        </pc:spChg>
        <pc:spChg chg="mod">
          <ac:chgData name="Phan, A. (Anh Vu)" userId="066841f4-3c04-4cc3-967b-ba2b112d8940" providerId="ADAL" clId="{08FDAD5A-43F5-4195-9E04-7E5A4208AF57}" dt="2023-09-28T13:47:46.460" v="4250"/>
          <ac:spMkLst>
            <pc:docMk/>
            <pc:sldMk cId="3594954093" sldId="310"/>
            <ac:spMk id="100" creationId="{F1D97B87-1A1E-EFA4-9EA7-3CFDB19958FA}"/>
          </ac:spMkLst>
        </pc:spChg>
        <pc:grpChg chg="add mod">
          <ac:chgData name="Phan, A. (Anh Vu)" userId="066841f4-3c04-4cc3-967b-ba2b112d8940" providerId="ADAL" clId="{08FDAD5A-43F5-4195-9E04-7E5A4208AF57}" dt="2023-09-28T13:26:06.771" v="3912" actId="1035"/>
          <ac:grpSpMkLst>
            <pc:docMk/>
            <pc:sldMk cId="3594954093" sldId="310"/>
            <ac:grpSpMk id="28" creationId="{EB64DAEA-2BB3-5CF4-5C01-227D8BB6E2FA}"/>
          </ac:grpSpMkLst>
        </pc:grpChg>
        <pc:grpChg chg="add mod">
          <ac:chgData name="Phan, A. (Anh Vu)" userId="066841f4-3c04-4cc3-967b-ba2b112d8940" providerId="ADAL" clId="{08FDAD5A-43F5-4195-9E04-7E5A4208AF57}" dt="2023-09-28T13:43:24.081" v="4180" actId="1035"/>
          <ac:grpSpMkLst>
            <pc:docMk/>
            <pc:sldMk cId="3594954093" sldId="310"/>
            <ac:grpSpMk id="29" creationId="{B184D819-B972-DC78-4945-1D0937C5E4B4}"/>
          </ac:grpSpMkLst>
        </pc:grpChg>
        <pc:grpChg chg="add del mod">
          <ac:chgData name="Phan, A. (Anh Vu)" userId="066841f4-3c04-4cc3-967b-ba2b112d8940" providerId="ADAL" clId="{08FDAD5A-43F5-4195-9E04-7E5A4208AF57}" dt="2023-09-28T13:25:21.911" v="3896" actId="478"/>
          <ac:grpSpMkLst>
            <pc:docMk/>
            <pc:sldMk cId="3594954093" sldId="310"/>
            <ac:grpSpMk id="39" creationId="{9832B67D-7B5F-C58A-0061-84D414313DA4}"/>
          </ac:grpSpMkLst>
        </pc:grpChg>
        <pc:grpChg chg="add del mod">
          <ac:chgData name="Phan, A. (Anh Vu)" userId="066841f4-3c04-4cc3-967b-ba2b112d8940" providerId="ADAL" clId="{08FDAD5A-43F5-4195-9E04-7E5A4208AF57}" dt="2023-10-02T16:59:56.359" v="5559" actId="478"/>
          <ac:grpSpMkLst>
            <pc:docMk/>
            <pc:sldMk cId="3594954093" sldId="310"/>
            <ac:grpSpMk id="56" creationId="{E4CA6DAD-79D8-D6C2-68EB-3E7BDCC083DC}"/>
          </ac:grpSpMkLst>
        </pc:grpChg>
        <pc:grpChg chg="add del mod topLvl">
          <ac:chgData name="Phan, A. (Anh Vu)" userId="066841f4-3c04-4cc3-967b-ba2b112d8940" providerId="ADAL" clId="{08FDAD5A-43F5-4195-9E04-7E5A4208AF57}" dt="2023-09-28T13:47:46.172" v="4249" actId="478"/>
          <ac:grpSpMkLst>
            <pc:docMk/>
            <pc:sldMk cId="3594954093" sldId="310"/>
            <ac:grpSpMk id="58" creationId="{9D8851E0-D0BE-5B21-9E42-C97940E3EBFE}"/>
          </ac:grpSpMkLst>
        </pc:grpChg>
        <pc:grpChg chg="mod">
          <ac:chgData name="Phan, A. (Anh Vu)" userId="066841f4-3c04-4cc3-967b-ba2b112d8940" providerId="ADAL" clId="{08FDAD5A-43F5-4195-9E04-7E5A4208AF57}" dt="2023-09-28T13:26:06.771" v="3912" actId="1035"/>
          <ac:grpSpMkLst>
            <pc:docMk/>
            <pc:sldMk cId="3594954093" sldId="310"/>
            <ac:grpSpMk id="64" creationId="{81C4C58E-B140-F8D4-A7B4-64511539A248}"/>
          </ac:grpSpMkLst>
        </pc:grpChg>
        <pc:grpChg chg="add del mod topLvl">
          <ac:chgData name="Phan, A. (Anh Vu)" userId="066841f4-3c04-4cc3-967b-ba2b112d8940" providerId="ADAL" clId="{08FDAD5A-43F5-4195-9E04-7E5A4208AF57}" dt="2023-09-28T13:47:27.433" v="4247" actId="165"/>
          <ac:grpSpMkLst>
            <pc:docMk/>
            <pc:sldMk cId="3594954093" sldId="310"/>
            <ac:grpSpMk id="68" creationId="{C490A3D6-1D02-479C-5A3A-3997CA595111}"/>
          </ac:grpSpMkLst>
        </pc:grpChg>
        <pc:grpChg chg="add del mod">
          <ac:chgData name="Phan, A. (Anh Vu)" userId="066841f4-3c04-4cc3-967b-ba2b112d8940" providerId="ADAL" clId="{08FDAD5A-43F5-4195-9E04-7E5A4208AF57}" dt="2023-09-28T13:47:03.052" v="4241" actId="165"/>
          <ac:grpSpMkLst>
            <pc:docMk/>
            <pc:sldMk cId="3594954093" sldId="310"/>
            <ac:grpSpMk id="70" creationId="{A6A7C543-0C05-63D5-1636-0FC0725A5C30}"/>
          </ac:grpSpMkLst>
        </pc:grpChg>
        <pc:grpChg chg="add mod">
          <ac:chgData name="Phan, A. (Anh Vu)" userId="066841f4-3c04-4cc3-967b-ba2b112d8940" providerId="ADAL" clId="{08FDAD5A-43F5-4195-9E04-7E5A4208AF57}" dt="2023-09-28T13:48:04.889" v="4256" actId="164"/>
          <ac:grpSpMkLst>
            <pc:docMk/>
            <pc:sldMk cId="3594954093" sldId="310"/>
            <ac:grpSpMk id="96" creationId="{B4AA1A20-3F87-7C55-5A72-3F2F54962453}"/>
          </ac:grpSpMkLst>
        </pc:grpChg>
        <pc:grpChg chg="add mod">
          <ac:chgData name="Phan, A. (Anh Vu)" userId="066841f4-3c04-4cc3-967b-ba2b112d8940" providerId="ADAL" clId="{08FDAD5A-43F5-4195-9E04-7E5A4208AF57}" dt="2023-09-28T13:48:09.293" v="4257" actId="164"/>
          <ac:grpSpMkLst>
            <pc:docMk/>
            <pc:sldMk cId="3594954093" sldId="310"/>
            <ac:grpSpMk id="101" creationId="{065E9F55-EFA0-80F4-285B-88DA0F45E790}"/>
          </ac:grpSpMkLst>
        </pc:grpChg>
        <pc:grpChg chg="add del mod">
          <ac:chgData name="Phan, A. (Anh Vu)" userId="066841f4-3c04-4cc3-967b-ba2b112d8940" providerId="ADAL" clId="{08FDAD5A-43F5-4195-9E04-7E5A4208AF57}" dt="2023-10-02T16:58:25.673" v="5543" actId="478"/>
          <ac:grpSpMkLst>
            <pc:docMk/>
            <pc:sldMk cId="3594954093" sldId="310"/>
            <ac:grpSpMk id="102" creationId="{219BFDE6-3A8A-DD5E-9700-D3101E529D26}"/>
          </ac:grpSpMkLst>
        </pc:grpChg>
        <pc:picChg chg="add mod">
          <ac:chgData name="Phan, A. (Anh Vu)" userId="066841f4-3c04-4cc3-967b-ba2b112d8940" providerId="ADAL" clId="{08FDAD5A-43F5-4195-9E04-7E5A4208AF57}" dt="2023-09-28T13:43:24.081" v="4180" actId="1035"/>
          <ac:picMkLst>
            <pc:docMk/>
            <pc:sldMk cId="3594954093" sldId="310"/>
            <ac:picMk id="6" creationId="{A0CCCF57-C69D-1765-75DE-7C0EA5AD18F5}"/>
          </ac:picMkLst>
        </pc:picChg>
        <pc:picChg chg="add mod">
          <ac:chgData name="Phan, A. (Anh Vu)" userId="066841f4-3c04-4cc3-967b-ba2b112d8940" providerId="ADAL" clId="{08FDAD5A-43F5-4195-9E04-7E5A4208AF57}" dt="2023-09-28T13:43:13.141" v="4177" actId="14100"/>
          <ac:picMkLst>
            <pc:docMk/>
            <pc:sldMk cId="3594954093" sldId="310"/>
            <ac:picMk id="8" creationId="{002B5FBC-0239-9646-61C0-28E5FBA6FBB8}"/>
          </ac:picMkLst>
        </pc:picChg>
        <pc:picChg chg="add mod">
          <ac:chgData name="Phan, A. (Anh Vu)" userId="066841f4-3c04-4cc3-967b-ba2b112d8940" providerId="ADAL" clId="{08FDAD5A-43F5-4195-9E04-7E5A4208AF57}" dt="2023-09-28T13:43:07.533" v="4176" actId="14100"/>
          <ac:picMkLst>
            <pc:docMk/>
            <pc:sldMk cId="3594954093" sldId="310"/>
            <ac:picMk id="15" creationId="{ACC74F0F-1E88-F40B-42D7-09FC600F75A8}"/>
          </ac:picMkLst>
        </pc:picChg>
        <pc:picChg chg="add mod">
          <ac:chgData name="Phan, A. (Anh Vu)" userId="066841f4-3c04-4cc3-967b-ba2b112d8940" providerId="ADAL" clId="{08FDAD5A-43F5-4195-9E04-7E5A4208AF57}" dt="2023-09-28T13:43:07.533" v="4176" actId="14100"/>
          <ac:picMkLst>
            <pc:docMk/>
            <pc:sldMk cId="3594954093" sldId="310"/>
            <ac:picMk id="17" creationId="{85645319-7EF5-7B45-2ADC-5BE218A501C2}"/>
          </ac:picMkLst>
        </pc:picChg>
        <pc:picChg chg="add del mod">
          <ac:chgData name="Phan, A. (Anh Vu)" userId="066841f4-3c04-4cc3-967b-ba2b112d8940" providerId="ADAL" clId="{08FDAD5A-43F5-4195-9E04-7E5A4208AF57}" dt="2023-10-02T16:59:56.359" v="5559" actId="478"/>
          <ac:picMkLst>
            <pc:docMk/>
            <pc:sldMk cId="3594954093" sldId="310"/>
            <ac:picMk id="30" creationId="{078F0F92-1932-2FDF-9AA8-93F82F25310E}"/>
          </ac:picMkLst>
        </pc:picChg>
        <pc:picChg chg="add mod">
          <ac:chgData name="Phan, A. (Anh Vu)" userId="066841f4-3c04-4cc3-967b-ba2b112d8940" providerId="ADAL" clId="{08FDAD5A-43F5-4195-9E04-7E5A4208AF57}" dt="2023-09-28T13:44:26.940" v="4205" actId="404"/>
          <ac:picMkLst>
            <pc:docMk/>
            <pc:sldMk cId="3594954093" sldId="310"/>
            <ac:picMk id="35" creationId="{DF797FCE-C442-92B7-F379-1E8909BB52D2}"/>
          </ac:picMkLst>
        </pc:picChg>
        <pc:picChg chg="add del mod">
          <ac:chgData name="Phan, A. (Anh Vu)" userId="066841f4-3c04-4cc3-967b-ba2b112d8940" providerId="ADAL" clId="{08FDAD5A-43F5-4195-9E04-7E5A4208AF57}" dt="2023-09-28T13:20:44.455" v="3769" actId="478"/>
          <ac:picMkLst>
            <pc:docMk/>
            <pc:sldMk cId="3594954093" sldId="310"/>
            <ac:picMk id="37" creationId="{E9302C1B-065A-60FE-BBA6-4795D997AB1B}"/>
          </ac:picMkLst>
        </pc:picChg>
        <pc:picChg chg="mod">
          <ac:chgData name="Phan, A. (Anh Vu)" userId="066841f4-3c04-4cc3-967b-ba2b112d8940" providerId="ADAL" clId="{08FDAD5A-43F5-4195-9E04-7E5A4208AF57}" dt="2023-09-28T13:47:27.433" v="4247" actId="165"/>
          <ac:picMkLst>
            <pc:docMk/>
            <pc:sldMk cId="3594954093" sldId="310"/>
            <ac:picMk id="62" creationId="{5D8E12A8-F43E-EE84-BD62-05BA8163CE50}"/>
          </ac:picMkLst>
        </pc:picChg>
        <pc:picChg chg="mod">
          <ac:chgData name="Phan, A. (Anh Vu)" userId="066841f4-3c04-4cc3-967b-ba2b112d8940" providerId="ADAL" clId="{08FDAD5A-43F5-4195-9E04-7E5A4208AF57}" dt="2023-09-28T13:47:46.460" v="4250"/>
          <ac:picMkLst>
            <pc:docMk/>
            <pc:sldMk cId="3594954093" sldId="310"/>
            <ac:picMk id="99" creationId="{A10CF65C-0679-7276-7771-183EF7A1F31E}"/>
          </ac:picMkLst>
        </pc:picChg>
        <pc:cxnChg chg="add del mod">
          <ac:chgData name="Phan, A. (Anh Vu)" userId="066841f4-3c04-4cc3-967b-ba2b112d8940" providerId="ADAL" clId="{08FDAD5A-43F5-4195-9E04-7E5A4208AF57}" dt="2023-09-28T13:13:12.475" v="3677" actId="478"/>
          <ac:cxnSpMkLst>
            <pc:docMk/>
            <pc:sldMk cId="3594954093" sldId="310"/>
            <ac:cxnSpMk id="7" creationId="{C96A65A4-EC26-EB5B-5EEC-58F72199811B}"/>
          </ac:cxnSpMkLst>
        </pc:cxnChg>
        <pc:cxnChg chg="add del mod">
          <ac:chgData name="Phan, A. (Anh Vu)" userId="066841f4-3c04-4cc3-967b-ba2b112d8940" providerId="ADAL" clId="{08FDAD5A-43F5-4195-9E04-7E5A4208AF57}" dt="2023-10-02T16:58:57.508" v="5546" actId="478"/>
          <ac:cxnSpMkLst>
            <pc:docMk/>
            <pc:sldMk cId="3594954093" sldId="310"/>
            <ac:cxnSpMk id="51" creationId="{581C5F81-CE67-5528-2697-14BF0EFA96EF}"/>
          </ac:cxnSpMkLst>
        </pc:cxnChg>
        <pc:cxnChg chg="mod">
          <ac:chgData name="Phan, A. (Anh Vu)" userId="066841f4-3c04-4cc3-967b-ba2b112d8940" providerId="ADAL" clId="{08FDAD5A-43F5-4195-9E04-7E5A4208AF57}" dt="2023-09-28T13:26:00.280" v="3909" actId="1036"/>
          <ac:cxnSpMkLst>
            <pc:docMk/>
            <pc:sldMk cId="3594954093" sldId="310"/>
            <ac:cxnSpMk id="57" creationId="{DEEB5B54-848E-DA86-F7AF-6A25141663A1}"/>
          </ac:cxnSpMkLst>
        </pc:cxnChg>
        <pc:cxnChg chg="add del mod">
          <ac:chgData name="Phan, A. (Anh Vu)" userId="066841f4-3c04-4cc3-967b-ba2b112d8940" providerId="ADAL" clId="{08FDAD5A-43F5-4195-9E04-7E5A4208AF57}" dt="2023-09-28T13:33:35.910" v="3938" actId="478"/>
          <ac:cxnSpMkLst>
            <pc:docMk/>
            <pc:sldMk cId="3594954093" sldId="310"/>
            <ac:cxnSpMk id="72" creationId="{286E2894-280E-A254-2616-B67F027C522A}"/>
          </ac:cxnSpMkLst>
        </pc:cxnChg>
        <pc:cxnChg chg="add del mod">
          <ac:chgData name="Phan, A. (Anh Vu)" userId="066841f4-3c04-4cc3-967b-ba2b112d8940" providerId="ADAL" clId="{08FDAD5A-43F5-4195-9E04-7E5A4208AF57}" dt="2023-10-02T16:58:34.270" v="5544" actId="478"/>
          <ac:cxnSpMkLst>
            <pc:docMk/>
            <pc:sldMk cId="3594954093" sldId="310"/>
            <ac:cxnSpMk id="85" creationId="{C309D0F9-3CD3-8296-6946-A5EC16A69B26}"/>
          </ac:cxnSpMkLst>
        </pc:cxnChg>
        <pc:cxnChg chg="add del mod">
          <ac:chgData name="Phan, A. (Anh Vu)" userId="066841f4-3c04-4cc3-967b-ba2b112d8940" providerId="ADAL" clId="{08FDAD5A-43F5-4195-9E04-7E5A4208AF57}" dt="2023-10-02T16:58:34.270" v="5544" actId="478"/>
          <ac:cxnSpMkLst>
            <pc:docMk/>
            <pc:sldMk cId="3594954093" sldId="310"/>
            <ac:cxnSpMk id="88" creationId="{57B86ABF-29E9-67A4-2919-6D0E24B2396E}"/>
          </ac:cxnSpMkLst>
        </pc:cxnChg>
        <pc:cxnChg chg="add del mod">
          <ac:chgData name="Phan, A. (Anh Vu)" userId="066841f4-3c04-4cc3-967b-ba2b112d8940" providerId="ADAL" clId="{08FDAD5A-43F5-4195-9E04-7E5A4208AF57}" dt="2023-10-02T16:58:25.673" v="5543" actId="478"/>
          <ac:cxnSpMkLst>
            <pc:docMk/>
            <pc:sldMk cId="3594954093" sldId="310"/>
            <ac:cxnSpMk id="90" creationId="{42AA689B-97C3-44B2-04E0-AAADFEC25551}"/>
          </ac:cxnSpMkLst>
        </pc:cxnChg>
        <pc:cxnChg chg="add del mod">
          <ac:chgData name="Phan, A. (Anh Vu)" userId="066841f4-3c04-4cc3-967b-ba2b112d8940" providerId="ADAL" clId="{08FDAD5A-43F5-4195-9E04-7E5A4208AF57}" dt="2023-10-02T16:58:25.673" v="5543" actId="478"/>
          <ac:cxnSpMkLst>
            <pc:docMk/>
            <pc:sldMk cId="3594954093" sldId="310"/>
            <ac:cxnSpMk id="103" creationId="{E4973AF0-2C13-DF58-4926-7802B4A9D125}"/>
          </ac:cxnSpMkLst>
        </pc:cxnChg>
      </pc:sldChg>
      <pc:sldChg chg="addSp delSp modSp add mod ord">
        <pc:chgData name="Phan, A. (Anh Vu)" userId="066841f4-3c04-4cc3-967b-ba2b112d8940" providerId="ADAL" clId="{08FDAD5A-43F5-4195-9E04-7E5A4208AF57}" dt="2023-09-28T13:56:36.009" v="4396" actId="20577"/>
        <pc:sldMkLst>
          <pc:docMk/>
          <pc:sldMk cId="2795279525" sldId="311"/>
        </pc:sldMkLst>
        <pc:spChg chg="mod">
          <ac:chgData name="Phan, A. (Anh Vu)" userId="066841f4-3c04-4cc3-967b-ba2b112d8940" providerId="ADAL" clId="{08FDAD5A-43F5-4195-9E04-7E5A4208AF57}" dt="2023-09-28T13:39:17.002" v="4038" actId="20577"/>
          <ac:spMkLst>
            <pc:docMk/>
            <pc:sldMk cId="2795279525" sldId="311"/>
            <ac:spMk id="2" creationId="{6E5473CD-1662-075A-2094-06BA88F5F351}"/>
          </ac:spMkLst>
        </pc:spChg>
        <pc:spChg chg="mod">
          <ac:chgData name="Phan, A. (Anh Vu)" userId="066841f4-3c04-4cc3-967b-ba2b112d8940" providerId="ADAL" clId="{08FDAD5A-43F5-4195-9E04-7E5A4208AF57}" dt="2023-09-28T13:48:49.933" v="4271" actId="1038"/>
          <ac:spMkLst>
            <pc:docMk/>
            <pc:sldMk cId="2795279525" sldId="311"/>
            <ac:spMk id="3" creationId="{7FBE8C9A-0924-D3E5-104B-F83873B4433E}"/>
          </ac:spMkLst>
        </pc:spChg>
        <pc:spChg chg="mod">
          <ac:chgData name="Phan, A. (Anh Vu)" userId="066841f4-3c04-4cc3-967b-ba2b112d8940" providerId="ADAL" clId="{08FDAD5A-43F5-4195-9E04-7E5A4208AF57}" dt="2023-09-28T13:48:49.933" v="4271" actId="1038"/>
          <ac:spMkLst>
            <pc:docMk/>
            <pc:sldMk cId="2795279525" sldId="311"/>
            <ac:spMk id="5" creationId="{761D5D26-88C6-D331-B46A-7127F21B3DF7}"/>
          </ac:spMkLst>
        </pc:spChg>
        <pc:spChg chg="mod">
          <ac:chgData name="Phan, A. (Anh Vu)" userId="066841f4-3c04-4cc3-967b-ba2b112d8940" providerId="ADAL" clId="{08FDAD5A-43F5-4195-9E04-7E5A4208AF57}" dt="2023-09-28T13:56:36.009" v="4396" actId="20577"/>
          <ac:spMkLst>
            <pc:docMk/>
            <pc:sldMk cId="2795279525" sldId="311"/>
            <ac:spMk id="10" creationId="{E040E8B5-8885-46C8-D909-C1695A53A07A}"/>
          </ac:spMkLst>
        </pc:spChg>
        <pc:spChg chg="add del mod">
          <ac:chgData name="Phan, A. (Anh Vu)" userId="066841f4-3c04-4cc3-967b-ba2b112d8940" providerId="ADAL" clId="{08FDAD5A-43F5-4195-9E04-7E5A4208AF57}" dt="2023-09-28T13:35:29.550" v="3947"/>
          <ac:spMkLst>
            <pc:docMk/>
            <pc:sldMk cId="2795279525" sldId="311"/>
            <ac:spMk id="11" creationId="{922E05EA-3F76-58C0-D109-14B3A94D5B8F}"/>
          </ac:spMkLst>
        </pc:spChg>
        <pc:spChg chg="mod">
          <ac:chgData name="Phan, A. (Anh Vu)" userId="066841f4-3c04-4cc3-967b-ba2b112d8940" providerId="ADAL" clId="{08FDAD5A-43F5-4195-9E04-7E5A4208AF57}" dt="2023-09-28T13:56:26.669" v="4394"/>
          <ac:spMkLst>
            <pc:docMk/>
            <pc:sldMk cId="2795279525" sldId="311"/>
            <ac:spMk id="12" creationId="{B8F44905-67AF-D476-4318-C920376F30A1}"/>
          </ac:spMkLst>
        </pc:spChg>
        <pc:spChg chg="mod topLvl">
          <ac:chgData name="Phan, A. (Anh Vu)" userId="066841f4-3c04-4cc3-967b-ba2b112d8940" providerId="ADAL" clId="{08FDAD5A-43F5-4195-9E04-7E5A4208AF57}" dt="2023-09-28T13:48:49.933" v="4271" actId="1038"/>
          <ac:spMkLst>
            <pc:docMk/>
            <pc:sldMk cId="2795279525" sldId="311"/>
            <ac:spMk id="18" creationId="{A9F78132-71AD-4970-E3A8-C1C8ACFBFE41}"/>
          </ac:spMkLst>
        </pc:spChg>
        <pc:spChg chg="mod topLvl">
          <ac:chgData name="Phan, A. (Anh Vu)" userId="066841f4-3c04-4cc3-967b-ba2b112d8940" providerId="ADAL" clId="{08FDAD5A-43F5-4195-9E04-7E5A4208AF57}" dt="2023-09-28T13:48:49.933" v="4271" actId="1038"/>
          <ac:spMkLst>
            <pc:docMk/>
            <pc:sldMk cId="2795279525" sldId="311"/>
            <ac:spMk id="19" creationId="{9707B0E6-E06F-426E-AD02-A59D993578EC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20" creationId="{C6A3AEFA-EE2B-D35D-F7AC-3421AD1A2304}"/>
          </ac:spMkLst>
        </pc:spChg>
        <pc:spChg chg="mod topLvl">
          <ac:chgData name="Phan, A. (Anh Vu)" userId="066841f4-3c04-4cc3-967b-ba2b112d8940" providerId="ADAL" clId="{08FDAD5A-43F5-4195-9E04-7E5A4208AF57}" dt="2023-09-28T13:48:49.933" v="4271" actId="1038"/>
          <ac:spMkLst>
            <pc:docMk/>
            <pc:sldMk cId="2795279525" sldId="311"/>
            <ac:spMk id="23" creationId="{0C55008A-CF2F-808C-7FA2-BFE3F1F7E596}"/>
          </ac:spMkLst>
        </pc:spChg>
        <pc:spChg chg="mod">
          <ac:chgData name="Phan, A. (Anh Vu)" userId="066841f4-3c04-4cc3-967b-ba2b112d8940" providerId="ADAL" clId="{08FDAD5A-43F5-4195-9E04-7E5A4208AF57}" dt="2023-09-28T13:35:24.820" v="3945" actId="165"/>
          <ac:spMkLst>
            <pc:docMk/>
            <pc:sldMk cId="2795279525" sldId="311"/>
            <ac:spMk id="25" creationId="{F86062D0-C6B4-4FF6-7EDD-D04E7FD4B298}"/>
          </ac:spMkLst>
        </pc:spChg>
        <pc:spChg chg="del">
          <ac:chgData name="Phan, A. (Anh Vu)" userId="066841f4-3c04-4cc3-967b-ba2b112d8940" providerId="ADAL" clId="{08FDAD5A-43F5-4195-9E04-7E5A4208AF57}" dt="2023-09-28T13:39:48.290" v="4039" actId="478"/>
          <ac:spMkLst>
            <pc:docMk/>
            <pc:sldMk cId="2795279525" sldId="311"/>
            <ac:spMk id="47" creationId="{089B3C1F-1BDC-C7ED-097E-3E513E743E74}"/>
          </ac:spMkLst>
        </pc:spChg>
        <pc:spChg chg="del">
          <ac:chgData name="Phan, A. (Anh Vu)" userId="066841f4-3c04-4cc3-967b-ba2b112d8940" providerId="ADAL" clId="{08FDAD5A-43F5-4195-9E04-7E5A4208AF57}" dt="2023-09-28T13:39:51.862" v="4041" actId="478"/>
          <ac:spMkLst>
            <pc:docMk/>
            <pc:sldMk cId="2795279525" sldId="311"/>
            <ac:spMk id="52" creationId="{4E70B560-1CAB-8F3C-0784-79EC5F8E14B1}"/>
          </ac:spMkLst>
        </pc:spChg>
        <pc:spChg chg="del">
          <ac:chgData name="Phan, A. (Anh Vu)" userId="066841f4-3c04-4cc3-967b-ba2b112d8940" providerId="ADAL" clId="{08FDAD5A-43F5-4195-9E04-7E5A4208AF57}" dt="2023-09-28T13:39:51.862" v="4041" actId="478"/>
          <ac:spMkLst>
            <pc:docMk/>
            <pc:sldMk cId="2795279525" sldId="311"/>
            <ac:spMk id="53" creationId="{F50F77F7-8EC4-DAAE-F890-8CF748385E78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54" creationId="{6D3DF47A-AB08-AD42-4DF7-94EAE26339B6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55" creationId="{BD645967-4745-0D1A-84C5-B114B4806E85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56" creationId="{46549FB8-DD2A-982C-8D72-C8A605CE76CF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59" creationId="{E860C01E-0A1B-F767-2C7D-9BE177CA71EF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61" creationId="{FF3779AD-8F5A-B550-5717-9B8677503554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62" creationId="{8A68B5CF-382D-9EA1-D136-B5BB45ABF181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63" creationId="{849FDE3B-8C49-3D3A-5597-3E6C9A7F412C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65" creationId="{826964EC-4ACA-3098-1955-495B4C81AEED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66" creationId="{E25455A9-729A-D967-BBFA-E8153C0536B3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67" creationId="{99C2C294-6FDD-F89A-651D-E884D812190E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69" creationId="{5E5A97D7-90E9-F5C2-518D-933A1A57BE98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71" creationId="{C1D9F993-E243-3437-A0DB-917A2408BFF9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72" creationId="{52E65F1F-15B9-B517-D435-EEE0257D17D6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73" creationId="{CDA12FBE-87C8-9DF4-111B-F55965BB5D55}"/>
          </ac:spMkLst>
        </pc:spChg>
        <pc:spChg chg="mod">
          <ac:chgData name="Phan, A. (Anh Vu)" userId="066841f4-3c04-4cc3-967b-ba2b112d8940" providerId="ADAL" clId="{08FDAD5A-43F5-4195-9E04-7E5A4208AF57}" dt="2023-09-28T13:35:26.760" v="3946"/>
          <ac:spMkLst>
            <pc:docMk/>
            <pc:sldMk cId="2795279525" sldId="311"/>
            <ac:spMk id="74" creationId="{CA24637B-CD96-FBDB-BDD0-FF9FEB96A7B0}"/>
          </ac:spMkLst>
        </pc:spChg>
        <pc:spChg chg="add mod">
          <ac:chgData name="Phan, A. (Anh Vu)" userId="066841f4-3c04-4cc3-967b-ba2b112d8940" providerId="ADAL" clId="{08FDAD5A-43F5-4195-9E04-7E5A4208AF57}" dt="2023-09-28T13:35:55.920" v="3951" actId="164"/>
          <ac:spMkLst>
            <pc:docMk/>
            <pc:sldMk cId="2795279525" sldId="311"/>
            <ac:spMk id="76" creationId="{C6781918-8854-5032-1E0C-626FEEE71B31}"/>
          </ac:spMkLst>
        </pc:spChg>
        <pc:spChg chg="add mod">
          <ac:chgData name="Phan, A. (Anh Vu)" userId="066841f4-3c04-4cc3-967b-ba2b112d8940" providerId="ADAL" clId="{08FDAD5A-43F5-4195-9E04-7E5A4208AF57}" dt="2023-09-28T13:35:55.920" v="3951" actId="164"/>
          <ac:spMkLst>
            <pc:docMk/>
            <pc:sldMk cId="2795279525" sldId="311"/>
            <ac:spMk id="77" creationId="{DC318171-7557-A0A6-D030-BE406D3F65AC}"/>
          </ac:spMkLst>
        </pc:spChg>
        <pc:spChg chg="add mod">
          <ac:chgData name="Phan, A. (Anh Vu)" userId="066841f4-3c04-4cc3-967b-ba2b112d8940" providerId="ADAL" clId="{08FDAD5A-43F5-4195-9E04-7E5A4208AF57}" dt="2023-09-28T13:35:55.920" v="3951" actId="164"/>
          <ac:spMkLst>
            <pc:docMk/>
            <pc:sldMk cId="2795279525" sldId="311"/>
            <ac:spMk id="78" creationId="{DCB82443-F0F4-83B4-F8C8-4C18CEAB68F7}"/>
          </ac:spMkLst>
        </pc:spChg>
        <pc:spChg chg="add mod">
          <ac:chgData name="Phan, A. (Anh Vu)" userId="066841f4-3c04-4cc3-967b-ba2b112d8940" providerId="ADAL" clId="{08FDAD5A-43F5-4195-9E04-7E5A4208AF57}" dt="2023-09-28T13:35:55.920" v="3951" actId="164"/>
          <ac:spMkLst>
            <pc:docMk/>
            <pc:sldMk cId="2795279525" sldId="311"/>
            <ac:spMk id="79" creationId="{5EE026D9-0981-F21F-60EE-B08EE63CA6D9}"/>
          </ac:spMkLst>
        </pc:spChg>
        <pc:spChg chg="add mod">
          <ac:chgData name="Phan, A. (Anh Vu)" userId="066841f4-3c04-4cc3-967b-ba2b112d8940" providerId="ADAL" clId="{08FDAD5A-43F5-4195-9E04-7E5A4208AF57}" dt="2023-09-28T13:48:49.933" v="4271" actId="1038"/>
          <ac:spMkLst>
            <pc:docMk/>
            <pc:sldMk cId="2795279525" sldId="311"/>
            <ac:spMk id="80" creationId="{BFB3F612-B95D-9360-8783-49557990918F}"/>
          </ac:spMkLst>
        </pc:spChg>
        <pc:spChg chg="add mod">
          <ac:chgData name="Phan, A. (Anh Vu)" userId="066841f4-3c04-4cc3-967b-ba2b112d8940" providerId="ADAL" clId="{08FDAD5A-43F5-4195-9E04-7E5A4208AF57}" dt="2023-09-28T13:48:49.933" v="4271" actId="1038"/>
          <ac:spMkLst>
            <pc:docMk/>
            <pc:sldMk cId="2795279525" sldId="311"/>
            <ac:spMk id="82" creationId="{AA32F820-AE7F-DAFF-D4A7-CCDD3A7BCF22}"/>
          </ac:spMkLst>
        </pc:spChg>
        <pc:spChg chg="add mod">
          <ac:chgData name="Phan, A. (Anh Vu)" userId="066841f4-3c04-4cc3-967b-ba2b112d8940" providerId="ADAL" clId="{08FDAD5A-43F5-4195-9E04-7E5A4208AF57}" dt="2023-09-28T13:48:49.933" v="4271" actId="1038"/>
          <ac:spMkLst>
            <pc:docMk/>
            <pc:sldMk cId="2795279525" sldId="311"/>
            <ac:spMk id="83" creationId="{D24D7B0D-F245-D44B-C2AF-5B9EF970D24E}"/>
          </ac:spMkLst>
        </pc:spChg>
        <pc:grpChg chg="add del mod">
          <ac:chgData name="Phan, A. (Anh Vu)" userId="066841f4-3c04-4cc3-967b-ba2b112d8940" providerId="ADAL" clId="{08FDAD5A-43F5-4195-9E04-7E5A4208AF57}" dt="2023-09-28T13:35:29.550" v="3947"/>
          <ac:grpSpMkLst>
            <pc:docMk/>
            <pc:sldMk cId="2795279525" sldId="311"/>
            <ac:grpSpMk id="16" creationId="{FFAC105F-3483-619B-E0DC-244605EF7331}"/>
          </ac:grpSpMkLst>
        </pc:grpChg>
        <pc:grpChg chg="mod ord topLvl">
          <ac:chgData name="Phan, A. (Anh Vu)" userId="066841f4-3c04-4cc3-967b-ba2b112d8940" providerId="ADAL" clId="{08FDAD5A-43F5-4195-9E04-7E5A4208AF57}" dt="2023-09-28T13:48:49.933" v="4271" actId="1038"/>
          <ac:grpSpMkLst>
            <pc:docMk/>
            <pc:sldMk cId="2795279525" sldId="311"/>
            <ac:grpSpMk id="26" creationId="{228BB46C-61EE-A9E2-8DDA-D5096DF7354B}"/>
          </ac:grpSpMkLst>
        </pc:grpChg>
        <pc:grpChg chg="mod">
          <ac:chgData name="Phan, A. (Anh Vu)" userId="066841f4-3c04-4cc3-967b-ba2b112d8940" providerId="ADAL" clId="{08FDAD5A-43F5-4195-9E04-7E5A4208AF57}" dt="2023-09-28T13:35:26.760" v="3946"/>
          <ac:grpSpMkLst>
            <pc:docMk/>
            <pc:sldMk cId="2795279525" sldId="311"/>
            <ac:grpSpMk id="28" creationId="{09C858BB-CF21-645E-D24C-2A028B4978D6}"/>
          </ac:grpSpMkLst>
        </pc:grpChg>
        <pc:grpChg chg="mod">
          <ac:chgData name="Phan, A. (Anh Vu)" userId="066841f4-3c04-4cc3-967b-ba2b112d8940" providerId="ADAL" clId="{08FDAD5A-43F5-4195-9E04-7E5A4208AF57}" dt="2023-09-28T13:35:26.760" v="3946"/>
          <ac:grpSpMkLst>
            <pc:docMk/>
            <pc:sldMk cId="2795279525" sldId="311"/>
            <ac:grpSpMk id="31" creationId="{1D251B58-7C35-4045-381B-E22BCE632E68}"/>
          </ac:grpSpMkLst>
        </pc:grpChg>
        <pc:grpChg chg="mod">
          <ac:chgData name="Phan, A. (Anh Vu)" userId="066841f4-3c04-4cc3-967b-ba2b112d8940" providerId="ADAL" clId="{08FDAD5A-43F5-4195-9E04-7E5A4208AF57}" dt="2023-09-28T13:35:26.760" v="3946"/>
          <ac:grpSpMkLst>
            <pc:docMk/>
            <pc:sldMk cId="2795279525" sldId="311"/>
            <ac:grpSpMk id="33" creationId="{E11196B2-764B-9B89-44F1-34F9E4841FB1}"/>
          </ac:grpSpMkLst>
        </pc:grpChg>
        <pc:grpChg chg="mod">
          <ac:chgData name="Phan, A. (Anh Vu)" userId="066841f4-3c04-4cc3-967b-ba2b112d8940" providerId="ADAL" clId="{08FDAD5A-43F5-4195-9E04-7E5A4208AF57}" dt="2023-09-28T13:35:26.760" v="3946"/>
          <ac:grpSpMkLst>
            <pc:docMk/>
            <pc:sldMk cId="2795279525" sldId="311"/>
            <ac:grpSpMk id="35" creationId="{23D8AECA-1C3B-4C5E-04FB-C8F2288D74F7}"/>
          </ac:grpSpMkLst>
        </pc:grpChg>
        <pc:grpChg chg="del">
          <ac:chgData name="Phan, A. (Anh Vu)" userId="066841f4-3c04-4cc3-967b-ba2b112d8940" providerId="ADAL" clId="{08FDAD5A-43F5-4195-9E04-7E5A4208AF57}" dt="2023-09-28T13:39:48.290" v="4039" actId="478"/>
          <ac:grpSpMkLst>
            <pc:docMk/>
            <pc:sldMk cId="2795279525" sldId="311"/>
            <ac:grpSpMk id="49" creationId="{FE1CA65B-8621-35E3-F211-EDDA189D84AC}"/>
          </ac:grpSpMkLst>
        </pc:grpChg>
        <pc:grpChg chg="del">
          <ac:chgData name="Phan, A. (Anh Vu)" userId="066841f4-3c04-4cc3-967b-ba2b112d8940" providerId="ADAL" clId="{08FDAD5A-43F5-4195-9E04-7E5A4208AF57}" dt="2023-09-28T13:35:24.820" v="3945" actId="165"/>
          <ac:grpSpMkLst>
            <pc:docMk/>
            <pc:sldMk cId="2795279525" sldId="311"/>
            <ac:grpSpMk id="50" creationId="{5C935EBE-5BEA-C239-BC8F-1A0E6596E905}"/>
          </ac:grpSpMkLst>
        </pc:grpChg>
        <pc:grpChg chg="mod">
          <ac:chgData name="Phan, A. (Anh Vu)" userId="066841f4-3c04-4cc3-967b-ba2b112d8940" providerId="ADAL" clId="{08FDAD5A-43F5-4195-9E04-7E5A4208AF57}" dt="2023-09-28T13:48:49.933" v="4271" actId="1038"/>
          <ac:grpSpMkLst>
            <pc:docMk/>
            <pc:sldMk cId="2795279525" sldId="311"/>
            <ac:grpSpMk id="51" creationId="{EFFB2D2F-6D6A-78E7-9BFA-6CD0677E2DC9}"/>
          </ac:grpSpMkLst>
        </pc:grpChg>
        <pc:grpChg chg="mod">
          <ac:chgData name="Phan, A. (Anh Vu)" userId="066841f4-3c04-4cc3-967b-ba2b112d8940" providerId="ADAL" clId="{08FDAD5A-43F5-4195-9E04-7E5A4208AF57}" dt="2023-09-28T13:35:26.760" v="3946"/>
          <ac:grpSpMkLst>
            <pc:docMk/>
            <pc:sldMk cId="2795279525" sldId="311"/>
            <ac:grpSpMk id="57" creationId="{DC448552-E340-700B-5678-CB362CC84382}"/>
          </ac:grpSpMkLst>
        </pc:grpChg>
        <pc:grpChg chg="mod">
          <ac:chgData name="Phan, A. (Anh Vu)" userId="066841f4-3c04-4cc3-967b-ba2b112d8940" providerId="ADAL" clId="{08FDAD5A-43F5-4195-9E04-7E5A4208AF57}" dt="2023-09-28T13:35:26.760" v="3946"/>
          <ac:grpSpMkLst>
            <pc:docMk/>
            <pc:sldMk cId="2795279525" sldId="311"/>
            <ac:grpSpMk id="58" creationId="{B24AA028-2F3B-EB45-4357-87922E3A445F}"/>
          </ac:grpSpMkLst>
        </pc:grpChg>
        <pc:grpChg chg="mod">
          <ac:chgData name="Phan, A. (Anh Vu)" userId="066841f4-3c04-4cc3-967b-ba2b112d8940" providerId="ADAL" clId="{08FDAD5A-43F5-4195-9E04-7E5A4208AF57}" dt="2023-09-28T13:35:26.760" v="3946"/>
          <ac:grpSpMkLst>
            <pc:docMk/>
            <pc:sldMk cId="2795279525" sldId="311"/>
            <ac:grpSpMk id="68" creationId="{183F99A2-CA5E-493F-C8FD-AD62176AF6F6}"/>
          </ac:grpSpMkLst>
        </pc:grpChg>
        <pc:grpChg chg="add mod">
          <ac:chgData name="Phan, A. (Anh Vu)" userId="066841f4-3c04-4cc3-967b-ba2b112d8940" providerId="ADAL" clId="{08FDAD5A-43F5-4195-9E04-7E5A4208AF57}" dt="2023-09-28T13:48:49.933" v="4271" actId="1038"/>
          <ac:grpSpMkLst>
            <pc:docMk/>
            <pc:sldMk cId="2795279525" sldId="311"/>
            <ac:grpSpMk id="81" creationId="{8B9C630E-B8CE-813A-52AD-D9838F164D88}"/>
          </ac:grpSpMkLst>
        </pc:grpChg>
        <pc:picChg chg="mod">
          <ac:chgData name="Phan, A. (Anh Vu)" userId="066841f4-3c04-4cc3-967b-ba2b112d8940" providerId="ADAL" clId="{08FDAD5A-43F5-4195-9E04-7E5A4208AF57}" dt="2023-09-28T13:35:24.820" v="3945" actId="165"/>
          <ac:picMkLst>
            <pc:docMk/>
            <pc:sldMk cId="2795279525" sldId="311"/>
            <ac:picMk id="15" creationId="{DDD43FFC-C10B-2839-0640-9A6E231A5EB4}"/>
          </ac:picMkLst>
        </pc:picChg>
        <pc:picChg chg="mod topLvl">
          <ac:chgData name="Phan, A. (Anh Vu)" userId="066841f4-3c04-4cc3-967b-ba2b112d8940" providerId="ADAL" clId="{08FDAD5A-43F5-4195-9E04-7E5A4208AF57}" dt="2023-09-28T13:48:49.933" v="4271" actId="1038"/>
          <ac:picMkLst>
            <pc:docMk/>
            <pc:sldMk cId="2795279525" sldId="311"/>
            <ac:picMk id="17" creationId="{80623FD2-35F6-D5BC-9364-325282BE08C4}"/>
          </ac:picMkLst>
        </pc:picChg>
        <pc:picChg chg="mod">
          <ac:chgData name="Phan, A. (Anh Vu)" userId="066841f4-3c04-4cc3-967b-ba2b112d8940" providerId="ADAL" clId="{08FDAD5A-43F5-4195-9E04-7E5A4208AF57}" dt="2023-09-28T13:35:26.760" v="3946"/>
          <ac:picMkLst>
            <pc:docMk/>
            <pc:sldMk cId="2795279525" sldId="311"/>
            <ac:picMk id="60" creationId="{C5469E05-D5A9-97C6-4A34-5AEB5DD379C7}"/>
          </ac:picMkLst>
        </pc:picChg>
        <pc:picChg chg="mod">
          <ac:chgData name="Phan, A. (Anh Vu)" userId="066841f4-3c04-4cc3-967b-ba2b112d8940" providerId="ADAL" clId="{08FDAD5A-43F5-4195-9E04-7E5A4208AF57}" dt="2023-09-28T13:35:26.760" v="3946"/>
          <ac:picMkLst>
            <pc:docMk/>
            <pc:sldMk cId="2795279525" sldId="311"/>
            <ac:picMk id="64" creationId="{F0BE8DAC-8BC8-21CA-9FE6-4C15068A8598}"/>
          </ac:picMkLst>
        </pc:picChg>
        <pc:picChg chg="mod">
          <ac:chgData name="Phan, A. (Anh Vu)" userId="066841f4-3c04-4cc3-967b-ba2b112d8940" providerId="ADAL" clId="{08FDAD5A-43F5-4195-9E04-7E5A4208AF57}" dt="2023-09-28T13:35:26.760" v="3946"/>
          <ac:picMkLst>
            <pc:docMk/>
            <pc:sldMk cId="2795279525" sldId="311"/>
            <ac:picMk id="70" creationId="{8D77D41B-F9D5-F364-C956-E86A00EC9033}"/>
          </ac:picMkLst>
        </pc:picChg>
        <pc:picChg chg="add mod">
          <ac:chgData name="Phan, A. (Anh Vu)" userId="066841f4-3c04-4cc3-967b-ba2b112d8940" providerId="ADAL" clId="{08FDAD5A-43F5-4195-9E04-7E5A4208AF57}" dt="2023-09-28T13:35:55.920" v="3951" actId="164"/>
          <ac:picMkLst>
            <pc:docMk/>
            <pc:sldMk cId="2795279525" sldId="311"/>
            <ac:picMk id="75" creationId="{F3E6E7C7-0D50-6B83-4571-989B0177CD4A}"/>
          </ac:picMkLst>
        </pc:picChg>
        <pc:cxnChg chg="del mod">
          <ac:chgData name="Phan, A. (Anh Vu)" userId="066841f4-3c04-4cc3-967b-ba2b112d8940" providerId="ADAL" clId="{08FDAD5A-43F5-4195-9E04-7E5A4208AF57}" dt="2023-09-28T13:39:48.290" v="4039" actId="478"/>
          <ac:cxnSpMkLst>
            <pc:docMk/>
            <pc:sldMk cId="2795279525" sldId="311"/>
            <ac:cxnSpMk id="14" creationId="{B1795F53-2553-298A-C97F-DF8BF5AE43A4}"/>
          </ac:cxnSpMkLst>
        </pc:cxnChg>
      </pc:sldChg>
      <pc:sldChg chg="add del">
        <pc:chgData name="Phan, A. (Anh Vu)" userId="066841f4-3c04-4cc3-967b-ba2b112d8940" providerId="ADAL" clId="{08FDAD5A-43F5-4195-9E04-7E5A4208AF57}" dt="2023-09-28T12:58:21.407" v="3530" actId="2890"/>
        <pc:sldMkLst>
          <pc:docMk/>
          <pc:sldMk cId="3463259578" sldId="311"/>
        </pc:sldMkLst>
      </pc:sldChg>
      <pc:sldChg chg="modSp add">
        <pc:chgData name="Phan, A. (Anh Vu)" userId="066841f4-3c04-4cc3-967b-ba2b112d8940" providerId="ADAL" clId="{08FDAD5A-43F5-4195-9E04-7E5A4208AF57}" dt="2023-10-02T16:39:34.709" v="5485" actId="207"/>
        <pc:sldMkLst>
          <pc:docMk/>
          <pc:sldMk cId="477124529" sldId="312"/>
        </pc:sldMkLst>
        <pc:spChg chg="mod">
          <ac:chgData name="Phan, A. (Anh Vu)" userId="066841f4-3c04-4cc3-967b-ba2b112d8940" providerId="ADAL" clId="{08FDAD5A-43F5-4195-9E04-7E5A4208AF57}" dt="2023-10-02T16:39:34.709" v="5485" actId="207"/>
          <ac:spMkLst>
            <pc:docMk/>
            <pc:sldMk cId="477124529" sldId="312"/>
            <ac:spMk id="13" creationId="{FB1649D0-AC51-1BEF-E3C0-43F366A66003}"/>
          </ac:spMkLst>
        </pc:spChg>
      </pc:sldChg>
      <pc:sldChg chg="addSp delSp modSp add mod">
        <pc:chgData name="Phan, A. (Anh Vu)" userId="066841f4-3c04-4cc3-967b-ba2b112d8940" providerId="ADAL" clId="{08FDAD5A-43F5-4195-9E04-7E5A4208AF57}" dt="2023-10-02T16:53:52.210" v="5541" actId="164"/>
        <pc:sldMkLst>
          <pc:docMk/>
          <pc:sldMk cId="2946544294" sldId="313"/>
        </pc:sldMkLst>
        <pc:spChg chg="mod">
          <ac:chgData name="Phan, A. (Anh Vu)" userId="066841f4-3c04-4cc3-967b-ba2b112d8940" providerId="ADAL" clId="{08FDAD5A-43F5-4195-9E04-7E5A4208AF57}" dt="2023-10-02T16:53:07.500" v="5524"/>
          <ac:spMkLst>
            <pc:docMk/>
            <pc:sldMk cId="2946544294" sldId="313"/>
            <ac:spMk id="4" creationId="{91AD134F-0FE1-1F50-6791-2FBF3633E6C3}"/>
          </ac:spMkLst>
        </pc:spChg>
        <pc:spChg chg="mod">
          <ac:chgData name="Phan, A. (Anh Vu)" userId="066841f4-3c04-4cc3-967b-ba2b112d8940" providerId="ADAL" clId="{08FDAD5A-43F5-4195-9E04-7E5A4208AF57}" dt="2023-10-02T16:53:11.740" v="5527"/>
          <ac:spMkLst>
            <pc:docMk/>
            <pc:sldMk cId="2946544294" sldId="313"/>
            <ac:spMk id="27" creationId="{82C02F1C-0450-BD51-0FFA-6A7B4892446D}"/>
          </ac:spMkLst>
        </pc:spChg>
        <pc:spChg chg="mod">
          <ac:chgData name="Phan, A. (Anh Vu)" userId="066841f4-3c04-4cc3-967b-ba2b112d8940" providerId="ADAL" clId="{08FDAD5A-43F5-4195-9E04-7E5A4208AF57}" dt="2023-10-02T16:53:18.843" v="5531"/>
          <ac:spMkLst>
            <pc:docMk/>
            <pc:sldMk cId="2946544294" sldId="313"/>
            <ac:spMk id="32" creationId="{82CCFCE0-0CF3-7B7D-902E-52C8FB285A19}"/>
          </ac:spMkLst>
        </pc:spChg>
        <pc:spChg chg="del mod topLvl">
          <ac:chgData name="Phan, A. (Anh Vu)" userId="066841f4-3c04-4cc3-967b-ba2b112d8940" providerId="ADAL" clId="{08FDAD5A-43F5-4195-9E04-7E5A4208AF57}" dt="2023-10-02T16:53:18.539" v="5530" actId="478"/>
          <ac:spMkLst>
            <pc:docMk/>
            <pc:sldMk cId="2946544294" sldId="313"/>
            <ac:spMk id="53" creationId="{E57B0891-4228-17A5-EC93-CE615C54CB7F}"/>
          </ac:spMkLst>
        </pc:spChg>
        <pc:spChg chg="mod topLvl">
          <ac:chgData name="Phan, A. (Anh Vu)" userId="066841f4-3c04-4cc3-967b-ba2b112d8940" providerId="ADAL" clId="{08FDAD5A-43F5-4195-9E04-7E5A4208AF57}" dt="2023-10-02T16:53:52.210" v="5541" actId="164"/>
          <ac:spMkLst>
            <pc:docMk/>
            <pc:sldMk cId="2946544294" sldId="313"/>
            <ac:spMk id="68" creationId="{CE8B0F65-091F-7BF8-FDAB-FCF37B7AA80A}"/>
          </ac:spMkLst>
        </pc:spChg>
        <pc:spChg chg="mod">
          <ac:chgData name="Phan, A. (Anh Vu)" userId="066841f4-3c04-4cc3-967b-ba2b112d8940" providerId="ADAL" clId="{08FDAD5A-43F5-4195-9E04-7E5A4208AF57}" dt="2023-10-02T16:53:52.210" v="5541" actId="164"/>
          <ac:spMkLst>
            <pc:docMk/>
            <pc:sldMk cId="2946544294" sldId="313"/>
            <ac:spMk id="69" creationId="{02C93658-17A3-15BA-221B-DEA62FC41239}"/>
          </ac:spMkLst>
        </pc:spChg>
        <pc:spChg chg="mod">
          <ac:chgData name="Phan, A. (Anh Vu)" userId="066841f4-3c04-4cc3-967b-ba2b112d8940" providerId="ADAL" clId="{08FDAD5A-43F5-4195-9E04-7E5A4208AF57}" dt="2023-10-02T16:53:52.210" v="5541" actId="164"/>
          <ac:spMkLst>
            <pc:docMk/>
            <pc:sldMk cId="2946544294" sldId="313"/>
            <ac:spMk id="70" creationId="{B377027D-7B4A-8D19-2D14-6D532B387E61}"/>
          </ac:spMkLst>
        </pc:spChg>
        <pc:spChg chg="mod">
          <ac:chgData name="Phan, A. (Anh Vu)" userId="066841f4-3c04-4cc3-967b-ba2b112d8940" providerId="ADAL" clId="{08FDAD5A-43F5-4195-9E04-7E5A4208AF57}" dt="2023-10-02T16:53:52.210" v="5541" actId="164"/>
          <ac:spMkLst>
            <pc:docMk/>
            <pc:sldMk cId="2946544294" sldId="313"/>
            <ac:spMk id="71" creationId="{7D5A06D9-EA88-A56F-7DB4-4AC94D493701}"/>
          </ac:spMkLst>
        </pc:spChg>
        <pc:grpChg chg="add del mod">
          <ac:chgData name="Phan, A. (Anh Vu)" userId="066841f4-3c04-4cc3-967b-ba2b112d8940" providerId="ADAL" clId="{08FDAD5A-43F5-4195-9E04-7E5A4208AF57}" dt="2023-10-02T16:53:10.299" v="5525"/>
          <ac:grpSpMkLst>
            <pc:docMk/>
            <pc:sldMk cId="2946544294" sldId="313"/>
            <ac:grpSpMk id="2" creationId="{C44E9DB1-40D3-7125-F48B-3B8585F9FCF5}"/>
          </ac:grpSpMkLst>
        </pc:grpChg>
        <pc:grpChg chg="add del mod">
          <ac:chgData name="Phan, A. (Anh Vu)" userId="066841f4-3c04-4cc3-967b-ba2b112d8940" providerId="ADAL" clId="{08FDAD5A-43F5-4195-9E04-7E5A4208AF57}" dt="2023-10-02T16:53:15.880" v="5528"/>
          <ac:grpSpMkLst>
            <pc:docMk/>
            <pc:sldMk cId="2946544294" sldId="313"/>
            <ac:grpSpMk id="14" creationId="{29115A75-6E7B-4F43-EFF9-692D3E219037}"/>
          </ac:grpSpMkLst>
        </pc:grpChg>
        <pc:grpChg chg="add mod">
          <ac:chgData name="Phan, A. (Anh Vu)" userId="066841f4-3c04-4cc3-967b-ba2b112d8940" providerId="ADAL" clId="{08FDAD5A-43F5-4195-9E04-7E5A4208AF57}" dt="2023-10-02T16:53:18.843" v="5531"/>
          <ac:grpSpMkLst>
            <pc:docMk/>
            <pc:sldMk cId="2946544294" sldId="313"/>
            <ac:grpSpMk id="28" creationId="{D537B573-3047-EC28-020B-A044823C9DD6}"/>
          </ac:grpSpMkLst>
        </pc:grpChg>
        <pc:grpChg chg="add mod">
          <ac:chgData name="Phan, A. (Anh Vu)" userId="066841f4-3c04-4cc3-967b-ba2b112d8940" providerId="ADAL" clId="{08FDAD5A-43F5-4195-9E04-7E5A4208AF57}" dt="2023-10-02T16:53:52.210" v="5541" actId="164"/>
          <ac:grpSpMkLst>
            <pc:docMk/>
            <pc:sldMk cId="2946544294" sldId="313"/>
            <ac:grpSpMk id="34" creationId="{2F5AD7A8-BBDC-583E-8814-E43DAD00C4A1}"/>
          </ac:grpSpMkLst>
        </pc:grpChg>
        <pc:grpChg chg="del mod">
          <ac:chgData name="Phan, A. (Anh Vu)" userId="066841f4-3c04-4cc3-967b-ba2b112d8940" providerId="ADAL" clId="{08FDAD5A-43F5-4195-9E04-7E5A4208AF57}" dt="2023-10-02T16:52:55.087" v="5519" actId="165"/>
          <ac:grpSpMkLst>
            <pc:docMk/>
            <pc:sldMk cId="2946544294" sldId="313"/>
            <ac:grpSpMk id="55" creationId="{A42E9507-EFAF-A14F-CF2C-37650411461A}"/>
          </ac:grpSpMkLst>
        </pc:grpChg>
        <pc:grpChg chg="del">
          <ac:chgData name="Phan, A. (Anh Vu)" userId="066841f4-3c04-4cc3-967b-ba2b112d8940" providerId="ADAL" clId="{08FDAD5A-43F5-4195-9E04-7E5A4208AF57}" dt="2023-10-02T16:53:28.679" v="5532" actId="165"/>
          <ac:grpSpMkLst>
            <pc:docMk/>
            <pc:sldMk cId="2946544294" sldId="313"/>
            <ac:grpSpMk id="66" creationId="{C818F4AE-8DC7-6BCD-F736-FC721975C38F}"/>
          </ac:grpSpMkLst>
        </pc:grpChg>
        <pc:picChg chg="mod">
          <ac:chgData name="Phan, A. (Anh Vu)" userId="066841f4-3c04-4cc3-967b-ba2b112d8940" providerId="ADAL" clId="{08FDAD5A-43F5-4195-9E04-7E5A4208AF57}" dt="2023-10-02T16:53:07.500" v="5524"/>
          <ac:picMkLst>
            <pc:docMk/>
            <pc:sldMk cId="2946544294" sldId="313"/>
            <ac:picMk id="3" creationId="{B4699EDD-192A-AA7C-ABE1-5F4DB5700814}"/>
          </ac:picMkLst>
        </pc:picChg>
        <pc:picChg chg="mod">
          <ac:chgData name="Phan, A. (Anh Vu)" userId="066841f4-3c04-4cc3-967b-ba2b112d8940" providerId="ADAL" clId="{08FDAD5A-43F5-4195-9E04-7E5A4208AF57}" dt="2023-10-02T16:53:11.740" v="5527"/>
          <ac:picMkLst>
            <pc:docMk/>
            <pc:sldMk cId="2946544294" sldId="313"/>
            <ac:picMk id="26" creationId="{55730ED6-7DAF-BA24-C676-D66FF1A86B07}"/>
          </ac:picMkLst>
        </pc:picChg>
        <pc:picChg chg="mod">
          <ac:chgData name="Phan, A. (Anh Vu)" userId="066841f4-3c04-4cc3-967b-ba2b112d8940" providerId="ADAL" clId="{08FDAD5A-43F5-4195-9E04-7E5A4208AF57}" dt="2023-10-02T16:53:18.843" v="5531"/>
          <ac:picMkLst>
            <pc:docMk/>
            <pc:sldMk cId="2946544294" sldId="313"/>
            <ac:picMk id="29" creationId="{5FFC7350-1F00-A5BF-27A3-92CCE4C04ABC}"/>
          </ac:picMkLst>
        </pc:picChg>
        <pc:picChg chg="add mod ord">
          <ac:chgData name="Phan, A. (Anh Vu)" userId="066841f4-3c04-4cc3-967b-ba2b112d8940" providerId="ADAL" clId="{08FDAD5A-43F5-4195-9E04-7E5A4208AF57}" dt="2023-10-02T16:53:52.210" v="5541" actId="164"/>
          <ac:picMkLst>
            <pc:docMk/>
            <pc:sldMk cId="2946544294" sldId="313"/>
            <ac:picMk id="33" creationId="{99F36E3E-77E1-E105-5AB2-C38211BC7AC5}"/>
          </ac:picMkLst>
        </pc:picChg>
        <pc:picChg chg="add del mod topLvl">
          <ac:chgData name="Phan, A. (Anh Vu)" userId="066841f4-3c04-4cc3-967b-ba2b112d8940" providerId="ADAL" clId="{08FDAD5A-43F5-4195-9E04-7E5A4208AF57}" dt="2023-10-02T16:53:18.539" v="5530" actId="478"/>
          <ac:picMkLst>
            <pc:docMk/>
            <pc:sldMk cId="2946544294" sldId="313"/>
            <ac:picMk id="38" creationId="{E0A4D973-FB0C-9B04-C92D-E98A5FC39EE5}"/>
          </ac:picMkLst>
        </pc:picChg>
        <pc:picChg chg="del mod topLvl">
          <ac:chgData name="Phan, A. (Anh Vu)" userId="066841f4-3c04-4cc3-967b-ba2b112d8940" providerId="ADAL" clId="{08FDAD5A-43F5-4195-9E04-7E5A4208AF57}" dt="2023-10-02T16:53:30.010" v="5533" actId="478"/>
          <ac:picMkLst>
            <pc:docMk/>
            <pc:sldMk cId="2946544294" sldId="313"/>
            <ac:picMk id="67" creationId="{4B496BCA-2DF3-E007-B360-60EEB8FF81A8}"/>
          </ac:picMkLst>
        </pc:picChg>
      </pc:sldChg>
      <pc:sldChg chg="modSp add ord">
        <pc:chgData name="Phan, A. (Anh Vu)" userId="066841f4-3c04-4cc3-967b-ba2b112d8940" providerId="ADAL" clId="{08FDAD5A-43F5-4195-9E04-7E5A4208AF57}" dt="2023-09-29T13:48:14.389" v="5307" actId="14826"/>
        <pc:sldMkLst>
          <pc:docMk/>
          <pc:sldMk cId="2367845564" sldId="314"/>
        </pc:sldMkLst>
        <pc:picChg chg="mod">
          <ac:chgData name="Phan, A. (Anh Vu)" userId="066841f4-3c04-4cc3-967b-ba2b112d8940" providerId="ADAL" clId="{08FDAD5A-43F5-4195-9E04-7E5A4208AF57}" dt="2023-09-29T13:48:06.953" v="5306" actId="14826"/>
          <ac:picMkLst>
            <pc:docMk/>
            <pc:sldMk cId="2367845564" sldId="314"/>
            <ac:picMk id="4" creationId="{F01D944B-EA55-87D7-F4AB-C6C42120EA8F}"/>
          </ac:picMkLst>
        </pc:picChg>
        <pc:picChg chg="mod">
          <ac:chgData name="Phan, A. (Anh Vu)" userId="066841f4-3c04-4cc3-967b-ba2b112d8940" providerId="ADAL" clId="{08FDAD5A-43F5-4195-9E04-7E5A4208AF57}" dt="2023-09-29T13:48:14.389" v="5307" actId="14826"/>
          <ac:picMkLst>
            <pc:docMk/>
            <pc:sldMk cId="2367845564" sldId="314"/>
            <ac:picMk id="9" creationId="{A74DCABF-69DD-8955-707B-47BA8C4F0E9E}"/>
          </ac:picMkLst>
        </pc:picChg>
      </pc:sldChg>
      <pc:sldChg chg="addSp delSp modSp add mod">
        <pc:chgData name="Phan, A. (Anh Vu)" userId="066841f4-3c04-4cc3-967b-ba2b112d8940" providerId="ADAL" clId="{08FDAD5A-43F5-4195-9E04-7E5A4208AF57}" dt="2023-10-02T17:04:25.269" v="5590"/>
        <pc:sldMkLst>
          <pc:docMk/>
          <pc:sldMk cId="210072626" sldId="315"/>
        </pc:sldMkLst>
        <pc:spChg chg="add del mod">
          <ac:chgData name="Phan, A. (Anh Vu)" userId="066841f4-3c04-4cc3-967b-ba2b112d8940" providerId="ADAL" clId="{08FDAD5A-43F5-4195-9E04-7E5A4208AF57}" dt="2023-10-02T17:03:27.753" v="5582" actId="478"/>
          <ac:spMkLst>
            <pc:docMk/>
            <pc:sldMk cId="210072626" sldId="315"/>
            <ac:spMk id="3" creationId="{AA7CD419-D832-E473-D57E-20FEA4317DB9}"/>
          </ac:spMkLst>
        </pc:spChg>
        <pc:spChg chg="del">
          <ac:chgData name="Phan, A. (Anh Vu)" userId="066841f4-3c04-4cc3-967b-ba2b112d8940" providerId="ADAL" clId="{08FDAD5A-43F5-4195-9E04-7E5A4208AF57}" dt="2023-10-02T16:58:52.939" v="5545" actId="478"/>
          <ac:spMkLst>
            <pc:docMk/>
            <pc:sldMk cId="210072626" sldId="315"/>
            <ac:spMk id="47" creationId="{1DE9CA23-2344-4D48-2129-437C492A6042}"/>
          </ac:spMkLst>
        </pc:spChg>
        <pc:spChg chg="mod">
          <ac:chgData name="Phan, A. (Anh Vu)" userId="066841f4-3c04-4cc3-967b-ba2b112d8940" providerId="ADAL" clId="{08FDAD5A-43F5-4195-9E04-7E5A4208AF57}" dt="2023-10-02T17:04:04.605" v="5585" actId="207"/>
          <ac:spMkLst>
            <pc:docMk/>
            <pc:sldMk cId="210072626" sldId="315"/>
            <ac:spMk id="50" creationId="{E9D53705-84E2-F96C-E9EA-1E94D21B27F1}"/>
          </ac:spMkLst>
        </pc:spChg>
        <pc:spChg chg="mod">
          <ac:chgData name="Phan, A. (Anh Vu)" userId="066841f4-3c04-4cc3-967b-ba2b112d8940" providerId="ADAL" clId="{08FDAD5A-43F5-4195-9E04-7E5A4208AF57}" dt="2023-10-02T17:04:25.269" v="5590"/>
          <ac:spMkLst>
            <pc:docMk/>
            <pc:sldMk cId="210072626" sldId="315"/>
            <ac:spMk id="74" creationId="{E756076C-A3CA-8819-6352-1D308FC9C2F6}"/>
          </ac:spMkLst>
        </pc:spChg>
        <pc:picChg chg="add del mod">
          <ac:chgData name="Phan, A. (Anh Vu)" userId="066841f4-3c04-4cc3-967b-ba2b112d8940" providerId="ADAL" clId="{08FDAD5A-43F5-4195-9E04-7E5A4208AF57}" dt="2023-10-02T17:00:53.189" v="5579"/>
          <ac:picMkLst>
            <pc:docMk/>
            <pc:sldMk cId="210072626" sldId="315"/>
            <ac:picMk id="2" creationId="{AF1CEC71-F78F-7327-EAED-29F5E39DFADB}"/>
          </ac:picMkLst>
        </pc:picChg>
        <pc:cxnChg chg="del">
          <ac:chgData name="Phan, A. (Anh Vu)" userId="066841f4-3c04-4cc3-967b-ba2b112d8940" providerId="ADAL" clId="{08FDAD5A-43F5-4195-9E04-7E5A4208AF57}" dt="2023-10-02T16:58:52.939" v="5545" actId="478"/>
          <ac:cxnSpMkLst>
            <pc:docMk/>
            <pc:sldMk cId="210072626" sldId="315"/>
            <ac:cxnSpMk id="51" creationId="{581C5F81-CE67-5528-2697-14BF0EFA96EF}"/>
          </ac:cxnSpMkLst>
        </pc:cxnChg>
      </pc:sldChg>
      <pc:sldChg chg="modSp add del mod ord">
        <pc:chgData name="Phan, A. (Anh Vu)" userId="066841f4-3c04-4cc3-967b-ba2b112d8940" providerId="ADAL" clId="{08FDAD5A-43F5-4195-9E04-7E5A4208AF57}" dt="2023-10-02T16:51:41.813" v="5514" actId="47"/>
        <pc:sldMkLst>
          <pc:docMk/>
          <pc:sldMk cId="2278050817" sldId="315"/>
        </pc:sldMkLst>
        <pc:spChg chg="mod">
          <ac:chgData name="Phan, A. (Anh Vu)" userId="066841f4-3c04-4cc3-967b-ba2b112d8940" providerId="ADAL" clId="{08FDAD5A-43F5-4195-9E04-7E5A4208AF57}" dt="2023-09-29T13:51:08.884" v="5334" actId="20577"/>
          <ac:spMkLst>
            <pc:docMk/>
            <pc:sldMk cId="2278050817" sldId="315"/>
            <ac:spMk id="2" creationId="{6E5473CD-1662-075A-2094-06BA88F5F351}"/>
          </ac:spMkLst>
        </pc:spChg>
        <pc:spChg chg="mod">
          <ac:chgData name="Phan, A. (Anh Vu)" userId="066841f4-3c04-4cc3-967b-ba2b112d8940" providerId="ADAL" clId="{08FDAD5A-43F5-4195-9E04-7E5A4208AF57}" dt="2023-09-29T13:50:36.220" v="5326"/>
          <ac:spMkLst>
            <pc:docMk/>
            <pc:sldMk cId="2278050817" sldId="315"/>
            <ac:spMk id="10" creationId="{E040E8B5-8885-46C8-D909-C1695A53A07A}"/>
          </ac:spMkLst>
        </pc:spChg>
        <pc:spChg chg="mod">
          <ac:chgData name="Phan, A. (Anh Vu)" userId="066841f4-3c04-4cc3-967b-ba2b112d8940" providerId="ADAL" clId="{08FDAD5A-43F5-4195-9E04-7E5A4208AF57}" dt="2023-09-29T13:50:32.380" v="5325"/>
          <ac:spMkLst>
            <pc:docMk/>
            <pc:sldMk cId="2278050817" sldId="315"/>
            <ac:spMk id="12" creationId="{B8F44905-67AF-D476-4318-C920376F30A1}"/>
          </ac:spMkLst>
        </pc:spChg>
      </pc:sldChg>
      <pc:sldMasterChg chg="modSldLayout">
        <pc:chgData name="Phan, A. (Anh Vu)" userId="066841f4-3c04-4cc3-967b-ba2b112d8940" providerId="ADAL" clId="{08FDAD5A-43F5-4195-9E04-7E5A4208AF57}" dt="2023-09-27T15:58:04.807" v="745" actId="1035"/>
        <pc:sldMasterMkLst>
          <pc:docMk/>
          <pc:sldMasterMk cId="0" sldId="2147483708"/>
        </pc:sldMasterMkLst>
        <pc:sldLayoutChg chg="modSp mod">
          <pc:chgData name="Phan, A. (Anh Vu)" userId="066841f4-3c04-4cc3-967b-ba2b112d8940" providerId="ADAL" clId="{08FDAD5A-43F5-4195-9E04-7E5A4208AF57}" dt="2023-09-27T15:52:10.279" v="705" actId="404"/>
          <pc:sldLayoutMkLst>
            <pc:docMk/>
            <pc:sldMasterMk cId="0" sldId="2147483708"/>
            <pc:sldLayoutMk cId="835253785" sldId="2147483715"/>
          </pc:sldLayoutMkLst>
          <pc:spChg chg="mod">
            <ac:chgData name="Phan, A. (Anh Vu)" userId="066841f4-3c04-4cc3-967b-ba2b112d8940" providerId="ADAL" clId="{08FDAD5A-43F5-4195-9E04-7E5A4208AF57}" dt="2023-09-27T15:52:10.279" v="705" actId="404"/>
            <ac:spMkLst>
              <pc:docMk/>
              <pc:sldMasterMk cId="0" sldId="2147483708"/>
              <pc:sldLayoutMk cId="835253785" sldId="2147483715"/>
              <ac:spMk id="11" creationId="{00000000-0000-0000-0000-000000000000}"/>
            </ac:spMkLst>
          </pc:spChg>
          <pc:spChg chg="mod">
            <ac:chgData name="Phan, A. (Anh Vu)" userId="066841f4-3c04-4cc3-967b-ba2b112d8940" providerId="ADAL" clId="{08FDAD5A-43F5-4195-9E04-7E5A4208AF57}" dt="2023-09-27T15:52:10.279" v="705" actId="404"/>
            <ac:spMkLst>
              <pc:docMk/>
              <pc:sldMasterMk cId="0" sldId="2147483708"/>
              <pc:sldLayoutMk cId="835253785" sldId="2147483715"/>
              <ac:spMk id="12" creationId="{00000000-0000-0000-0000-000000000000}"/>
            </ac:spMkLst>
          </pc:spChg>
          <pc:spChg chg="mod">
            <ac:chgData name="Phan, A. (Anh Vu)" userId="066841f4-3c04-4cc3-967b-ba2b112d8940" providerId="ADAL" clId="{08FDAD5A-43F5-4195-9E04-7E5A4208AF57}" dt="2023-09-27T15:52:10.279" v="705" actId="404"/>
            <ac:spMkLst>
              <pc:docMk/>
              <pc:sldMasterMk cId="0" sldId="2147483708"/>
              <pc:sldLayoutMk cId="835253785" sldId="2147483715"/>
              <ac:spMk id="13" creationId="{00000000-0000-0000-0000-000000000000}"/>
            </ac:spMkLst>
          </pc:spChg>
        </pc:sldLayoutChg>
        <pc:sldLayoutChg chg="modSp">
          <pc:chgData name="Phan, A. (Anh Vu)" userId="066841f4-3c04-4cc3-967b-ba2b112d8940" providerId="ADAL" clId="{08FDAD5A-43F5-4195-9E04-7E5A4208AF57}" dt="2023-09-27T15:53:10.226" v="712" actId="403"/>
          <pc:sldLayoutMkLst>
            <pc:docMk/>
            <pc:sldMasterMk cId="0" sldId="2147483708"/>
            <pc:sldLayoutMk cId="2525546508" sldId="2147483718"/>
          </pc:sldLayoutMkLst>
          <pc:spChg chg="mod">
            <ac:chgData name="Phan, A. (Anh Vu)" userId="066841f4-3c04-4cc3-967b-ba2b112d8940" providerId="ADAL" clId="{08FDAD5A-43F5-4195-9E04-7E5A4208AF57}" dt="2023-09-27T15:53:10.226" v="712" actId="403"/>
            <ac:spMkLst>
              <pc:docMk/>
              <pc:sldMasterMk cId="0" sldId="2147483708"/>
              <pc:sldLayoutMk cId="2525546508" sldId="2147483718"/>
              <ac:spMk id="13" creationId="{00000000-0000-0000-0000-000000000000}"/>
            </ac:spMkLst>
          </pc:spChg>
        </pc:sldLayoutChg>
        <pc:sldLayoutChg chg="modSp mod">
          <pc:chgData name="Phan, A. (Anh Vu)" userId="066841f4-3c04-4cc3-967b-ba2b112d8940" providerId="ADAL" clId="{08FDAD5A-43F5-4195-9E04-7E5A4208AF57}" dt="2023-09-27T15:58:04.807" v="745" actId="1035"/>
          <pc:sldLayoutMkLst>
            <pc:docMk/>
            <pc:sldMasterMk cId="0" sldId="2147483708"/>
            <pc:sldLayoutMk cId="762327353" sldId="2147483731"/>
          </pc:sldLayoutMkLst>
          <pc:spChg chg="mod">
            <ac:chgData name="Phan, A. (Anh Vu)" userId="066841f4-3c04-4cc3-967b-ba2b112d8940" providerId="ADAL" clId="{08FDAD5A-43F5-4195-9E04-7E5A4208AF57}" dt="2023-09-27T15:56:36.220" v="733" actId="14100"/>
            <ac:spMkLst>
              <pc:docMk/>
              <pc:sldMasterMk cId="0" sldId="2147483708"/>
              <pc:sldLayoutMk cId="762327353" sldId="2147483731"/>
              <ac:spMk id="6" creationId="{66E1D1AA-ED49-9085-F273-F171337DD3DE}"/>
            </ac:spMkLst>
          </pc:spChg>
          <pc:spChg chg="mod">
            <ac:chgData name="Phan, A. (Anh Vu)" userId="066841f4-3c04-4cc3-967b-ba2b112d8940" providerId="ADAL" clId="{08FDAD5A-43F5-4195-9E04-7E5A4208AF57}" dt="2023-09-27T15:58:04.807" v="745" actId="1035"/>
            <ac:spMkLst>
              <pc:docMk/>
              <pc:sldMasterMk cId="0" sldId="2147483708"/>
              <pc:sldLayoutMk cId="762327353" sldId="2147483731"/>
              <ac:spMk id="11" creationId="{6C3D8DD3-CEA5-22C9-18CD-D357728200DA}"/>
            </ac:spMkLst>
          </pc:spChg>
          <pc:spChg chg="mod">
            <ac:chgData name="Phan, A. (Anh Vu)" userId="066841f4-3c04-4cc3-967b-ba2b112d8940" providerId="ADAL" clId="{08FDAD5A-43F5-4195-9E04-7E5A4208AF57}" dt="2023-09-27T15:58:00.241" v="744" actId="255"/>
            <ac:spMkLst>
              <pc:docMk/>
              <pc:sldMasterMk cId="0" sldId="2147483708"/>
              <pc:sldLayoutMk cId="762327353" sldId="2147483731"/>
              <ac:spMk id="12" creationId="{57933876-4FFC-0DC3-AED2-976AC1942E0D}"/>
            </ac:spMkLst>
          </pc:spChg>
        </pc:sldLayoutChg>
      </pc:sldMasterChg>
    </pc:docChg>
  </pc:docChgLst>
  <pc:docChgLst>
    <pc:chgData name="Phan, A. (Anh Vu)" userId="066841f4-3c04-4cc3-967b-ba2b112d8940" providerId="ADAL" clId="{52C68A0A-91C6-8749-88A1-53E046E0D10D}"/>
    <pc:docChg chg="custSel modSld">
      <pc:chgData name="Phan, A. (Anh Vu)" userId="066841f4-3c04-4cc3-967b-ba2b112d8940" providerId="ADAL" clId="{52C68A0A-91C6-8749-88A1-53E046E0D10D}" dt="2023-11-02T17:36:05.740" v="168" actId="20577"/>
      <pc:docMkLst>
        <pc:docMk/>
      </pc:docMkLst>
      <pc:sldChg chg="modNotesTx">
        <pc:chgData name="Phan, A. (Anh Vu)" userId="066841f4-3c04-4cc3-967b-ba2b112d8940" providerId="ADAL" clId="{52C68A0A-91C6-8749-88A1-53E046E0D10D}" dt="2023-11-02T17:36:05.740" v="168" actId="20577"/>
        <pc:sldMkLst>
          <pc:docMk/>
          <pc:sldMk cId="272756027" sldId="270"/>
        </pc:sldMkLst>
      </pc:sldChg>
    </pc:docChg>
  </pc:docChgLst>
  <pc:docChgLst>
    <pc:chgData name="Phan, A. (Anh Vu)" userId="066841f4-3c04-4cc3-967b-ba2b112d8940" providerId="ADAL" clId="{BBCA0991-DDC9-4FEB-8071-AE20987BA400}"/>
    <pc:docChg chg="undo redo custSel addSld delSld modSld sldOrd addSection modSection">
      <pc:chgData name="Phan, A. (Anh Vu)" userId="066841f4-3c04-4cc3-967b-ba2b112d8940" providerId="ADAL" clId="{BBCA0991-DDC9-4FEB-8071-AE20987BA400}" dt="2023-11-02T20:55:59.078" v="5018" actId="207"/>
      <pc:docMkLst>
        <pc:docMk/>
      </pc:docMkLst>
      <pc:sldChg chg="modSp mod">
        <pc:chgData name="Phan, A. (Anh Vu)" userId="066841f4-3c04-4cc3-967b-ba2b112d8940" providerId="ADAL" clId="{BBCA0991-DDC9-4FEB-8071-AE20987BA400}" dt="2023-11-01T10:17:38.633" v="4142" actId="20577"/>
        <pc:sldMkLst>
          <pc:docMk/>
          <pc:sldMk cId="376100223" sldId="264"/>
        </pc:sldMkLst>
        <pc:spChg chg="mod">
          <ac:chgData name="Phan, A. (Anh Vu)" userId="066841f4-3c04-4cc3-967b-ba2b112d8940" providerId="ADAL" clId="{BBCA0991-DDC9-4FEB-8071-AE20987BA400}" dt="2023-10-30T15:41:05.143" v="540" actId="113"/>
          <ac:spMkLst>
            <pc:docMk/>
            <pc:sldMk cId="376100223" sldId="264"/>
            <ac:spMk id="7" creationId="{6BF34FB1-DA5E-4CB1-983E-E2A1F9F56F30}"/>
          </ac:spMkLst>
        </pc:spChg>
        <pc:spChg chg="mod">
          <ac:chgData name="Phan, A. (Anh Vu)" userId="066841f4-3c04-4cc3-967b-ba2b112d8940" providerId="ADAL" clId="{BBCA0991-DDC9-4FEB-8071-AE20987BA400}" dt="2023-11-01T10:17:38.633" v="4142" actId="20577"/>
          <ac:spMkLst>
            <pc:docMk/>
            <pc:sldMk cId="376100223" sldId="264"/>
            <ac:spMk id="8" creationId="{D3DA2521-808E-495E-88BB-D395FF88EB99}"/>
          </ac:spMkLst>
        </pc:spChg>
      </pc:sldChg>
      <pc:sldChg chg="addSp delSp modSp mod ord modNotesTx">
        <pc:chgData name="Phan, A. (Anh Vu)" userId="066841f4-3c04-4cc3-967b-ba2b112d8940" providerId="ADAL" clId="{BBCA0991-DDC9-4FEB-8071-AE20987BA400}" dt="2023-10-30T17:49:35.203" v="2725" actId="20577"/>
        <pc:sldMkLst>
          <pc:docMk/>
          <pc:sldMk cId="272756027" sldId="270"/>
        </pc:sldMkLst>
        <pc:spChg chg="mod">
          <ac:chgData name="Phan, A. (Anh Vu)" userId="066841f4-3c04-4cc3-967b-ba2b112d8940" providerId="ADAL" clId="{BBCA0991-DDC9-4FEB-8071-AE20987BA400}" dt="2023-10-30T17:06:35.494" v="1754" actId="179"/>
          <ac:spMkLst>
            <pc:docMk/>
            <pc:sldMk cId="272756027" sldId="270"/>
            <ac:spMk id="2" creationId="{74590072-ED83-0589-325D-4671A13A05CA}"/>
          </ac:spMkLst>
        </pc:spChg>
        <pc:spChg chg="add">
          <ac:chgData name="Phan, A. (Anh Vu)" userId="066841f4-3c04-4cc3-967b-ba2b112d8940" providerId="ADAL" clId="{BBCA0991-DDC9-4FEB-8071-AE20987BA400}" dt="2023-10-30T15:20:15.982" v="343" actId="11529"/>
          <ac:spMkLst>
            <pc:docMk/>
            <pc:sldMk cId="272756027" sldId="270"/>
            <ac:spMk id="3" creationId="{77E48001-AF8B-DCD1-B608-1AFFCA5E3A50}"/>
          </ac:spMkLst>
        </pc:spChg>
        <pc:spChg chg="add del mod">
          <ac:chgData name="Phan, A. (Anh Vu)" userId="066841f4-3c04-4cc3-967b-ba2b112d8940" providerId="ADAL" clId="{BBCA0991-DDC9-4FEB-8071-AE20987BA400}" dt="2023-10-30T15:20:50.854" v="350" actId="478"/>
          <ac:spMkLst>
            <pc:docMk/>
            <pc:sldMk cId="272756027" sldId="270"/>
            <ac:spMk id="4" creationId="{F5B10F5E-99E4-FC0F-C463-9E6787C512F8}"/>
          </ac:spMkLst>
        </pc:spChg>
        <pc:spChg chg="add del">
          <ac:chgData name="Phan, A. (Anh Vu)" userId="066841f4-3c04-4cc3-967b-ba2b112d8940" providerId="ADAL" clId="{BBCA0991-DDC9-4FEB-8071-AE20987BA400}" dt="2023-10-30T15:21:00.353" v="352" actId="478"/>
          <ac:spMkLst>
            <pc:docMk/>
            <pc:sldMk cId="272756027" sldId="270"/>
            <ac:spMk id="5" creationId="{3952E08B-F182-0469-3D02-FBB8B95C3F94}"/>
          </ac:spMkLst>
        </pc:spChg>
        <pc:spChg chg="mod">
          <ac:chgData name="Phan, A. (Anh Vu)" userId="066841f4-3c04-4cc3-967b-ba2b112d8940" providerId="ADAL" clId="{BBCA0991-DDC9-4FEB-8071-AE20987BA400}" dt="2023-10-30T16:03:19.714" v="809" actId="207"/>
          <ac:spMkLst>
            <pc:docMk/>
            <pc:sldMk cId="272756027" sldId="270"/>
            <ac:spMk id="7" creationId="{3BC609FD-F0B3-41BE-D4BA-3B7A7223F74F}"/>
          </ac:spMkLst>
        </pc:spChg>
        <pc:spChg chg="del">
          <ac:chgData name="Phan, A. (Anh Vu)" userId="066841f4-3c04-4cc3-967b-ba2b112d8940" providerId="ADAL" clId="{BBCA0991-DDC9-4FEB-8071-AE20987BA400}" dt="2023-10-30T15:17:25.362" v="321" actId="478"/>
          <ac:spMkLst>
            <pc:docMk/>
            <pc:sldMk cId="272756027" sldId="270"/>
            <ac:spMk id="8" creationId="{110D3123-51A3-19B8-F172-AE65CA8B62AD}"/>
          </ac:spMkLst>
        </pc:spChg>
        <pc:spChg chg="mod">
          <ac:chgData name="Phan, A. (Anh Vu)" userId="066841f4-3c04-4cc3-967b-ba2b112d8940" providerId="ADAL" clId="{BBCA0991-DDC9-4FEB-8071-AE20987BA400}" dt="2023-10-30T15:22:39.087" v="369" actId="1037"/>
          <ac:spMkLst>
            <pc:docMk/>
            <pc:sldMk cId="272756027" sldId="270"/>
            <ac:spMk id="9" creationId="{F5BCA17D-608E-9F4B-A693-E14A3CF9EE85}"/>
          </ac:spMkLst>
        </pc:spChg>
        <pc:spChg chg="add del mod">
          <ac:chgData name="Phan, A. (Anh Vu)" userId="066841f4-3c04-4cc3-967b-ba2b112d8940" providerId="ADAL" clId="{BBCA0991-DDC9-4FEB-8071-AE20987BA400}" dt="2023-10-30T15:21:20.453" v="355" actId="478"/>
          <ac:spMkLst>
            <pc:docMk/>
            <pc:sldMk cId="272756027" sldId="270"/>
            <ac:spMk id="11" creationId="{E492DC10-F3FA-644E-DEA9-8D55ADA9FA9D}"/>
          </ac:spMkLst>
        </pc:spChg>
        <pc:spChg chg="mod">
          <ac:chgData name="Phan, A. (Anh Vu)" userId="066841f4-3c04-4cc3-967b-ba2b112d8940" providerId="ADAL" clId="{BBCA0991-DDC9-4FEB-8071-AE20987BA400}" dt="2023-10-30T16:27:24.503" v="886" actId="20577"/>
          <ac:spMkLst>
            <pc:docMk/>
            <pc:sldMk cId="272756027" sldId="270"/>
            <ac:spMk id="12" creationId="{B8F44905-67AF-D476-4318-C920376F30A1}"/>
          </ac:spMkLst>
        </pc:spChg>
        <pc:spChg chg="add del">
          <ac:chgData name="Phan, A. (Anh Vu)" userId="066841f4-3c04-4cc3-967b-ba2b112d8940" providerId="ADAL" clId="{BBCA0991-DDC9-4FEB-8071-AE20987BA400}" dt="2023-10-30T15:21:30.274" v="357" actId="478"/>
          <ac:spMkLst>
            <pc:docMk/>
            <pc:sldMk cId="272756027" sldId="270"/>
            <ac:spMk id="13" creationId="{40DD1999-0FC0-54C8-164E-0A60C7B16ADD}"/>
          </ac:spMkLst>
        </pc:spChg>
        <pc:spChg chg="add del mod">
          <ac:chgData name="Phan, A. (Anh Vu)" userId="066841f4-3c04-4cc3-967b-ba2b112d8940" providerId="ADAL" clId="{BBCA0991-DDC9-4FEB-8071-AE20987BA400}" dt="2023-10-30T15:22:09.433" v="363" actId="478"/>
          <ac:spMkLst>
            <pc:docMk/>
            <pc:sldMk cId="272756027" sldId="270"/>
            <ac:spMk id="14" creationId="{76EAC413-1E51-FE24-E685-8BCC64DB9AB5}"/>
          </ac:spMkLst>
        </pc:spChg>
        <pc:spChg chg="add mod">
          <ac:chgData name="Phan, A. (Anh Vu)" userId="066841f4-3c04-4cc3-967b-ba2b112d8940" providerId="ADAL" clId="{BBCA0991-DDC9-4FEB-8071-AE20987BA400}" dt="2023-10-30T15:22:27.223" v="366"/>
          <ac:spMkLst>
            <pc:docMk/>
            <pc:sldMk cId="272756027" sldId="270"/>
            <ac:spMk id="15" creationId="{0F17B27B-0B0E-FAA7-5E32-B661D2B43DF1}"/>
          </ac:spMkLst>
        </pc:spChg>
        <pc:spChg chg="mod">
          <ac:chgData name="Phan, A. (Anh Vu)" userId="066841f4-3c04-4cc3-967b-ba2b112d8940" providerId="ADAL" clId="{BBCA0991-DDC9-4FEB-8071-AE20987BA400}" dt="2023-10-30T15:23:32.753" v="373" actId="1076"/>
          <ac:spMkLst>
            <pc:docMk/>
            <pc:sldMk cId="272756027" sldId="270"/>
            <ac:spMk id="20" creationId="{54050DE0-0AD1-D999-E2B9-2EA6704B4315}"/>
          </ac:spMkLst>
        </pc:spChg>
        <pc:picChg chg="del">
          <ac:chgData name="Phan, A. (Anh Vu)" userId="066841f4-3c04-4cc3-967b-ba2b112d8940" providerId="ADAL" clId="{BBCA0991-DDC9-4FEB-8071-AE20987BA400}" dt="2023-10-30T15:17:25.362" v="321" actId="478"/>
          <ac:picMkLst>
            <pc:docMk/>
            <pc:sldMk cId="272756027" sldId="270"/>
            <ac:picMk id="6" creationId="{F9D3A96E-AF05-E216-10A8-A43715655D04}"/>
          </ac:picMkLst>
        </pc:picChg>
        <pc:cxnChg chg="del">
          <ac:chgData name="Phan, A. (Anh Vu)" userId="066841f4-3c04-4cc3-967b-ba2b112d8940" providerId="ADAL" clId="{BBCA0991-DDC9-4FEB-8071-AE20987BA400}" dt="2023-10-30T15:18:10.282" v="325" actId="478"/>
          <ac:cxnSpMkLst>
            <pc:docMk/>
            <pc:sldMk cId="272756027" sldId="270"/>
            <ac:cxnSpMk id="28" creationId="{DFB0B166-F3C2-C351-E997-B40A36E87166}"/>
          </ac:cxnSpMkLst>
        </pc:cxnChg>
      </pc:sldChg>
      <pc:sldChg chg="modSp mod modNotesTx">
        <pc:chgData name="Phan, A. (Anh Vu)" userId="066841f4-3c04-4cc3-967b-ba2b112d8940" providerId="ADAL" clId="{BBCA0991-DDC9-4FEB-8071-AE20987BA400}" dt="2023-10-30T16:27:20.443" v="884" actId="20577"/>
        <pc:sldMkLst>
          <pc:docMk/>
          <pc:sldMk cId="803273571" sldId="271"/>
        </pc:sldMkLst>
        <pc:spChg chg="mod">
          <ac:chgData name="Phan, A. (Anh Vu)" userId="066841f4-3c04-4cc3-967b-ba2b112d8940" providerId="ADAL" clId="{BBCA0991-DDC9-4FEB-8071-AE20987BA400}" dt="2023-10-30T16:27:20.443" v="884" actId="20577"/>
          <ac:spMkLst>
            <pc:docMk/>
            <pc:sldMk cId="803273571" sldId="271"/>
            <ac:spMk id="12" creationId="{B8F44905-67AF-D476-4318-C920376F30A1}"/>
          </ac:spMkLst>
        </pc:spChg>
      </pc:sldChg>
      <pc:sldChg chg="addSp delSp modSp mod modNotesTx">
        <pc:chgData name="Phan, A. (Anh Vu)" userId="066841f4-3c04-4cc3-967b-ba2b112d8940" providerId="ADAL" clId="{BBCA0991-DDC9-4FEB-8071-AE20987BA400}" dt="2023-11-02T20:55:59.078" v="5018" actId="207"/>
        <pc:sldMkLst>
          <pc:docMk/>
          <pc:sldMk cId="2286602317" sldId="272"/>
        </pc:sldMkLst>
        <pc:spChg chg="del">
          <ac:chgData name="Phan, A. (Anh Vu)" userId="066841f4-3c04-4cc3-967b-ba2b112d8940" providerId="ADAL" clId="{BBCA0991-DDC9-4FEB-8071-AE20987BA400}" dt="2023-10-30T15:54:46.613" v="634" actId="478"/>
          <ac:spMkLst>
            <pc:docMk/>
            <pc:sldMk cId="2286602317" sldId="272"/>
            <ac:spMk id="2" creationId="{7BD6E704-043F-7A51-2923-8AA7AD014DD9}"/>
          </ac:spMkLst>
        </pc:spChg>
        <pc:spChg chg="del">
          <ac:chgData name="Phan, A. (Anh Vu)" userId="066841f4-3c04-4cc3-967b-ba2b112d8940" providerId="ADAL" clId="{BBCA0991-DDC9-4FEB-8071-AE20987BA400}" dt="2023-10-30T15:54:46.613" v="634" actId="478"/>
          <ac:spMkLst>
            <pc:docMk/>
            <pc:sldMk cId="2286602317" sldId="272"/>
            <ac:spMk id="3" creationId="{8E8145FB-C380-CBB1-54A9-9870C465C481}"/>
          </ac:spMkLst>
        </pc:spChg>
        <pc:spChg chg="mod">
          <ac:chgData name="Phan, A. (Anh Vu)" userId="066841f4-3c04-4cc3-967b-ba2b112d8940" providerId="ADAL" clId="{BBCA0991-DDC9-4FEB-8071-AE20987BA400}" dt="2023-11-02T20:55:59.078" v="5018" actId="207"/>
          <ac:spMkLst>
            <pc:docMk/>
            <pc:sldMk cId="2286602317" sldId="272"/>
            <ac:spMk id="4" creationId="{648D2D59-613B-722A-869C-4F95E34EF5B4}"/>
          </ac:spMkLst>
        </pc:spChg>
        <pc:spChg chg="mod">
          <ac:chgData name="Phan, A. (Anh Vu)" userId="066841f4-3c04-4cc3-967b-ba2b112d8940" providerId="ADAL" clId="{BBCA0991-DDC9-4FEB-8071-AE20987BA400}" dt="2023-10-30T16:05:00.593" v="813" actId="207"/>
          <ac:spMkLst>
            <pc:docMk/>
            <pc:sldMk cId="2286602317" sldId="272"/>
            <ac:spMk id="6" creationId="{A4BEE4BA-F1BD-C47A-D423-9A2CB46933C9}"/>
          </ac:spMkLst>
        </pc:spChg>
        <pc:spChg chg="mod">
          <ac:chgData name="Phan, A. (Anh Vu)" userId="066841f4-3c04-4cc3-967b-ba2b112d8940" providerId="ADAL" clId="{BBCA0991-DDC9-4FEB-8071-AE20987BA400}" dt="2023-10-30T16:04:43.845" v="810" actId="6549"/>
          <ac:spMkLst>
            <pc:docMk/>
            <pc:sldMk cId="2286602317" sldId="272"/>
            <ac:spMk id="12" creationId="{B8F44905-67AF-D476-4318-C920376F30A1}"/>
          </ac:spMkLst>
        </pc:spChg>
        <pc:spChg chg="del">
          <ac:chgData name="Phan, A. (Anh Vu)" userId="066841f4-3c04-4cc3-967b-ba2b112d8940" providerId="ADAL" clId="{BBCA0991-DDC9-4FEB-8071-AE20987BA400}" dt="2023-10-30T15:54:49.368" v="635" actId="478"/>
          <ac:spMkLst>
            <pc:docMk/>
            <pc:sldMk cId="2286602317" sldId="272"/>
            <ac:spMk id="14" creationId="{BC010588-4E64-063B-6460-E23F1F0356DD}"/>
          </ac:spMkLst>
        </pc:spChg>
        <pc:spChg chg="mod">
          <ac:chgData name="Phan, A. (Anh Vu)" userId="066841f4-3c04-4cc3-967b-ba2b112d8940" providerId="ADAL" clId="{BBCA0991-DDC9-4FEB-8071-AE20987BA400}" dt="2023-10-31T14:58:25.710" v="3521" actId="1035"/>
          <ac:spMkLst>
            <pc:docMk/>
            <pc:sldMk cId="2286602317" sldId="272"/>
            <ac:spMk id="24" creationId="{0C549F8A-E638-67AC-41DF-690FE6B110B2}"/>
          </ac:spMkLst>
        </pc:spChg>
        <pc:spChg chg="del mod topLvl">
          <ac:chgData name="Phan, A. (Anh Vu)" userId="066841f4-3c04-4cc3-967b-ba2b112d8940" providerId="ADAL" clId="{BBCA0991-DDC9-4FEB-8071-AE20987BA400}" dt="2023-10-30T16:23:43.875" v="859" actId="478"/>
          <ac:spMkLst>
            <pc:docMk/>
            <pc:sldMk cId="2286602317" sldId="272"/>
            <ac:spMk id="27" creationId="{8A3C0259-9A89-DD16-8BE0-F19FA1BF749B}"/>
          </ac:spMkLst>
        </pc:spChg>
        <pc:spChg chg="mod topLvl">
          <ac:chgData name="Phan, A. (Anh Vu)" userId="066841f4-3c04-4cc3-967b-ba2b112d8940" providerId="ADAL" clId="{BBCA0991-DDC9-4FEB-8071-AE20987BA400}" dt="2023-10-31T14:58:36.468" v="3524" actId="1035"/>
          <ac:spMkLst>
            <pc:docMk/>
            <pc:sldMk cId="2286602317" sldId="272"/>
            <ac:spMk id="28" creationId="{01580761-0FEE-F796-0DC0-EE67FA785F5A}"/>
          </ac:spMkLst>
        </pc:spChg>
        <pc:spChg chg="add mod">
          <ac:chgData name="Phan, A. (Anh Vu)" userId="066841f4-3c04-4cc3-967b-ba2b112d8940" providerId="ADAL" clId="{BBCA0991-DDC9-4FEB-8071-AE20987BA400}" dt="2023-10-31T14:58:36.468" v="3524" actId="1035"/>
          <ac:spMkLst>
            <pc:docMk/>
            <pc:sldMk cId="2286602317" sldId="272"/>
            <ac:spMk id="30" creationId="{BF0709EC-B214-52FF-7879-D118D7AFBE76}"/>
          </ac:spMkLst>
        </pc:spChg>
        <pc:spChg chg="del">
          <ac:chgData name="Phan, A. (Anh Vu)" userId="066841f4-3c04-4cc3-967b-ba2b112d8940" providerId="ADAL" clId="{BBCA0991-DDC9-4FEB-8071-AE20987BA400}" dt="2023-10-30T15:54:43.325" v="633" actId="478"/>
          <ac:spMkLst>
            <pc:docMk/>
            <pc:sldMk cId="2286602317" sldId="272"/>
            <ac:spMk id="32" creationId="{06A1389F-A262-943A-486F-DB9687428305}"/>
          </ac:spMkLst>
        </pc:spChg>
        <pc:grpChg chg="add del mod">
          <ac:chgData name="Phan, A. (Anh Vu)" userId="066841f4-3c04-4cc3-967b-ba2b112d8940" providerId="ADAL" clId="{BBCA0991-DDC9-4FEB-8071-AE20987BA400}" dt="2023-10-30T16:23:43.875" v="859" actId="478"/>
          <ac:grpSpMkLst>
            <pc:docMk/>
            <pc:sldMk cId="2286602317" sldId="272"/>
            <ac:grpSpMk id="25" creationId="{724D573C-BBE8-2B56-A210-B63A6D77F6DF}"/>
          </ac:grpSpMkLst>
        </pc:grpChg>
        <pc:picChg chg="add mod">
          <ac:chgData name="Phan, A. (Anh Vu)" userId="066841f4-3c04-4cc3-967b-ba2b112d8940" providerId="ADAL" clId="{BBCA0991-DDC9-4FEB-8071-AE20987BA400}" dt="2023-10-31T14:59:07.881" v="3525" actId="1036"/>
          <ac:picMkLst>
            <pc:docMk/>
            <pc:sldMk cId="2286602317" sldId="272"/>
            <ac:picMk id="9" creationId="{BBF813B1-67DC-8498-FBF5-C87EC3590DE8}"/>
          </ac:picMkLst>
        </pc:picChg>
        <pc:picChg chg="add mod modCrop">
          <ac:chgData name="Phan, A. (Anh Vu)" userId="066841f4-3c04-4cc3-967b-ba2b112d8940" providerId="ADAL" clId="{BBCA0991-DDC9-4FEB-8071-AE20987BA400}" dt="2023-10-31T14:59:07.881" v="3525" actId="1036"/>
          <ac:picMkLst>
            <pc:docMk/>
            <pc:sldMk cId="2286602317" sldId="272"/>
            <ac:picMk id="18" creationId="{65E3E5D5-29F3-7474-2493-9C03AD996BF9}"/>
          </ac:picMkLst>
        </pc:picChg>
        <pc:cxnChg chg="del">
          <ac:chgData name="Phan, A. (Anh Vu)" userId="066841f4-3c04-4cc3-967b-ba2b112d8940" providerId="ADAL" clId="{BBCA0991-DDC9-4FEB-8071-AE20987BA400}" dt="2023-10-30T15:54:49.368" v="635" actId="478"/>
          <ac:cxnSpMkLst>
            <pc:docMk/>
            <pc:sldMk cId="2286602317" sldId="272"/>
            <ac:cxnSpMk id="13" creationId="{0429BA90-2DAE-98D1-BA1A-F4EBB18A2328}"/>
          </ac:cxnSpMkLst>
        </pc:cxnChg>
        <pc:cxnChg chg="mod">
          <ac:chgData name="Phan, A. (Anh Vu)" userId="066841f4-3c04-4cc3-967b-ba2b112d8940" providerId="ADAL" clId="{BBCA0991-DDC9-4FEB-8071-AE20987BA400}" dt="2023-10-31T14:58:25.710" v="3521" actId="1035"/>
          <ac:cxnSpMkLst>
            <pc:docMk/>
            <pc:sldMk cId="2286602317" sldId="272"/>
            <ac:cxnSpMk id="23" creationId="{D068F5EB-A894-A764-304A-B7D914E87442}"/>
          </ac:cxnSpMkLst>
        </pc:cxnChg>
        <pc:cxnChg chg="mod">
          <ac:chgData name="Phan, A. (Anh Vu)" userId="066841f4-3c04-4cc3-967b-ba2b112d8940" providerId="ADAL" clId="{BBCA0991-DDC9-4FEB-8071-AE20987BA400}" dt="2023-10-31T14:58:25.710" v="3521" actId="1035"/>
          <ac:cxnSpMkLst>
            <pc:docMk/>
            <pc:sldMk cId="2286602317" sldId="272"/>
            <ac:cxnSpMk id="26" creationId="{EC4B61D3-C05E-FFCF-69CB-0D3CCF2333E6}"/>
          </ac:cxnSpMkLst>
        </pc:cxnChg>
        <pc:cxnChg chg="del">
          <ac:chgData name="Phan, A. (Anh Vu)" userId="066841f4-3c04-4cc3-967b-ba2b112d8940" providerId="ADAL" clId="{BBCA0991-DDC9-4FEB-8071-AE20987BA400}" dt="2023-10-30T15:54:43.325" v="633" actId="478"/>
          <ac:cxnSpMkLst>
            <pc:docMk/>
            <pc:sldMk cId="2286602317" sldId="272"/>
            <ac:cxnSpMk id="31" creationId="{8D4BF9F9-E4B6-9070-8E64-E5D1910ABA1F}"/>
          </ac:cxnSpMkLst>
        </pc:cxnChg>
      </pc:sldChg>
      <pc:sldChg chg="del">
        <pc:chgData name="Phan, A. (Anh Vu)" userId="066841f4-3c04-4cc3-967b-ba2b112d8940" providerId="ADAL" clId="{BBCA0991-DDC9-4FEB-8071-AE20987BA400}" dt="2023-10-30T17:39:37.402" v="2138" actId="47"/>
        <pc:sldMkLst>
          <pc:docMk/>
          <pc:sldMk cId="3217026643" sldId="275"/>
        </pc:sldMkLst>
      </pc:sldChg>
      <pc:sldChg chg="del">
        <pc:chgData name="Phan, A. (Anh Vu)" userId="066841f4-3c04-4cc3-967b-ba2b112d8940" providerId="ADAL" clId="{BBCA0991-DDC9-4FEB-8071-AE20987BA400}" dt="2023-10-30T17:39:38.263" v="2139" actId="47"/>
        <pc:sldMkLst>
          <pc:docMk/>
          <pc:sldMk cId="3574802861" sldId="276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2619112442" sldId="278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375616936" sldId="279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2537106583" sldId="280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1286446253" sldId="281"/>
        </pc:sldMkLst>
      </pc:sldChg>
      <pc:sldChg chg="del">
        <pc:chgData name="Phan, A. (Anh Vu)" userId="066841f4-3c04-4cc3-967b-ba2b112d8940" providerId="ADAL" clId="{BBCA0991-DDC9-4FEB-8071-AE20987BA400}" dt="2023-10-30T17:39:43.273" v="2140" actId="47"/>
        <pc:sldMkLst>
          <pc:docMk/>
          <pc:sldMk cId="948145197" sldId="282"/>
        </pc:sldMkLst>
      </pc:sldChg>
      <pc:sldChg chg="mod or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402489112" sldId="284"/>
        </pc:sldMkLst>
      </pc:sldChg>
      <pc:sldChg chg="addSp delSp modSp mod ord modNotesTx">
        <pc:chgData name="Phan, A. (Anh Vu)" userId="066841f4-3c04-4cc3-967b-ba2b112d8940" providerId="ADAL" clId="{BBCA0991-DDC9-4FEB-8071-AE20987BA400}" dt="2023-11-02T20:42:14.818" v="5017" actId="20577"/>
        <pc:sldMkLst>
          <pc:docMk/>
          <pc:sldMk cId="1048076031" sldId="285"/>
        </pc:sldMkLst>
        <pc:spChg chg="add mod">
          <ac:chgData name="Phan, A. (Anh Vu)" userId="066841f4-3c04-4cc3-967b-ba2b112d8940" providerId="ADAL" clId="{BBCA0991-DDC9-4FEB-8071-AE20987BA400}" dt="2023-10-30T16:40:54.173" v="1072" actId="404"/>
          <ac:spMkLst>
            <pc:docMk/>
            <pc:sldMk cId="1048076031" sldId="285"/>
            <ac:spMk id="2" creationId="{2280C64A-3239-0BD5-3894-05C1EE08955C}"/>
          </ac:spMkLst>
        </pc:spChg>
        <pc:spChg chg="add mod">
          <ac:chgData name="Phan, A. (Anh Vu)" userId="066841f4-3c04-4cc3-967b-ba2b112d8940" providerId="ADAL" clId="{BBCA0991-DDC9-4FEB-8071-AE20987BA400}" dt="2023-10-30T16:40:54.173" v="1072" actId="404"/>
          <ac:spMkLst>
            <pc:docMk/>
            <pc:sldMk cId="1048076031" sldId="285"/>
            <ac:spMk id="3" creationId="{F7AC513A-C3DE-5F27-A446-BDDFD7EE2BDE}"/>
          </ac:spMkLst>
        </pc:spChg>
        <pc:spChg chg="add del mod">
          <ac:chgData name="Phan, A. (Anh Vu)" userId="066841f4-3c04-4cc3-967b-ba2b112d8940" providerId="ADAL" clId="{BBCA0991-DDC9-4FEB-8071-AE20987BA400}" dt="2023-10-30T16:40:49.715" v="1070"/>
          <ac:spMkLst>
            <pc:docMk/>
            <pc:sldMk cId="1048076031" sldId="285"/>
            <ac:spMk id="4" creationId="{0A548E7C-92FE-AA85-B7B2-6A022D95148A}"/>
          </ac:spMkLst>
        </pc:spChg>
        <pc:spChg chg="add del mod">
          <ac:chgData name="Phan, A. (Anh Vu)" userId="066841f4-3c04-4cc3-967b-ba2b112d8940" providerId="ADAL" clId="{BBCA0991-DDC9-4FEB-8071-AE20987BA400}" dt="2023-10-30T16:40:49.715" v="1070"/>
          <ac:spMkLst>
            <pc:docMk/>
            <pc:sldMk cId="1048076031" sldId="285"/>
            <ac:spMk id="5" creationId="{F3BD1DD1-FA66-3ED5-C56A-60D929BE0829}"/>
          </ac:spMkLst>
        </pc:spChg>
        <pc:spChg chg="mod">
          <ac:chgData name="Phan, A. (Anh Vu)" userId="066841f4-3c04-4cc3-967b-ba2b112d8940" providerId="ADAL" clId="{BBCA0991-DDC9-4FEB-8071-AE20987BA400}" dt="2023-11-02T20:42:14.818" v="5017" actId="20577"/>
          <ac:spMkLst>
            <pc:docMk/>
            <pc:sldMk cId="1048076031" sldId="285"/>
            <ac:spMk id="11" creationId="{A684AC07-C276-4A75-BFC9-F370FF005793}"/>
          </ac:spMkLst>
        </pc:spChg>
        <pc:spChg chg="del mod">
          <ac:chgData name="Phan, A. (Anh Vu)" userId="066841f4-3c04-4cc3-967b-ba2b112d8940" providerId="ADAL" clId="{BBCA0991-DDC9-4FEB-8071-AE20987BA400}" dt="2023-10-30T16:40:40.603" v="1067" actId="478"/>
          <ac:spMkLst>
            <pc:docMk/>
            <pc:sldMk cId="1048076031" sldId="285"/>
            <ac:spMk id="21" creationId="{9178715B-493D-28D3-27FC-F063F3EF8682}"/>
          </ac:spMkLst>
        </pc:spChg>
        <pc:spChg chg="del">
          <ac:chgData name="Phan, A. (Anh Vu)" userId="066841f4-3c04-4cc3-967b-ba2b112d8940" providerId="ADAL" clId="{BBCA0991-DDC9-4FEB-8071-AE20987BA400}" dt="2023-10-30T16:40:40.603" v="1067" actId="478"/>
          <ac:spMkLst>
            <pc:docMk/>
            <pc:sldMk cId="1048076031" sldId="285"/>
            <ac:spMk id="22" creationId="{714FBCA7-92ED-12A8-096B-6D2FA8FA84DC}"/>
          </ac:spMkLst>
        </pc:spChg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1648654160" sldId="286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1489151650" sldId="287"/>
        </pc:sldMkLst>
      </pc:sldChg>
      <pc:sldChg chg="del">
        <pc:chgData name="Phan, A. (Anh Vu)" userId="066841f4-3c04-4cc3-967b-ba2b112d8940" providerId="ADAL" clId="{BBCA0991-DDC9-4FEB-8071-AE20987BA400}" dt="2023-10-30T17:39:54.077" v="2143" actId="47"/>
        <pc:sldMkLst>
          <pc:docMk/>
          <pc:sldMk cId="2719423582" sldId="289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469830758" sldId="290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3941516558" sldId="292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2959885880" sldId="293"/>
        </pc:sldMkLst>
      </pc:sldChg>
      <pc:sldChg chg="del">
        <pc:chgData name="Phan, A. (Anh Vu)" userId="066841f4-3c04-4cc3-967b-ba2b112d8940" providerId="ADAL" clId="{BBCA0991-DDC9-4FEB-8071-AE20987BA400}" dt="2023-10-30T17:39:55.493" v="2144" actId="47"/>
        <pc:sldMkLst>
          <pc:docMk/>
          <pc:sldMk cId="1195732281" sldId="294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3506380438" sldId="295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551945856" sldId="296"/>
        </pc:sldMkLst>
      </pc:sldChg>
      <pc:sldChg chg="del">
        <pc:chgData name="Phan, A. (Anh Vu)" userId="066841f4-3c04-4cc3-967b-ba2b112d8940" providerId="ADAL" clId="{BBCA0991-DDC9-4FEB-8071-AE20987BA400}" dt="2023-10-30T17:39:49.187" v="2141" actId="47"/>
        <pc:sldMkLst>
          <pc:docMk/>
          <pc:sldMk cId="3115040909" sldId="297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2416988018" sldId="298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2468674465" sldId="299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1388648233" sldId="301"/>
        </pc:sldMkLst>
      </pc:sldChg>
      <pc:sldChg chg="del">
        <pc:chgData name="Phan, A. (Anh Vu)" userId="066841f4-3c04-4cc3-967b-ba2b112d8940" providerId="ADAL" clId="{BBCA0991-DDC9-4FEB-8071-AE20987BA400}" dt="2023-10-30T17:39:51.543" v="2142" actId="47"/>
        <pc:sldMkLst>
          <pc:docMk/>
          <pc:sldMk cId="2329449987" sldId="302"/>
        </pc:sldMkLst>
      </pc:sldChg>
      <pc:sldChg chg="modSp mod modNotesTx">
        <pc:chgData name="Phan, A. (Anh Vu)" userId="066841f4-3c04-4cc3-967b-ba2b112d8940" providerId="ADAL" clId="{BBCA0991-DDC9-4FEB-8071-AE20987BA400}" dt="2023-10-30T16:27:22.353" v="885" actId="20577"/>
        <pc:sldMkLst>
          <pc:docMk/>
          <pc:sldMk cId="1606276566" sldId="303"/>
        </pc:sldMkLst>
        <pc:spChg chg="mod">
          <ac:chgData name="Phan, A. (Anh Vu)" userId="066841f4-3c04-4cc3-967b-ba2b112d8940" providerId="ADAL" clId="{BBCA0991-DDC9-4FEB-8071-AE20987BA400}" dt="2023-10-30T15:12:25.903" v="27" actId="1076"/>
          <ac:spMkLst>
            <pc:docMk/>
            <pc:sldMk cId="1606276566" sldId="303"/>
            <ac:spMk id="6" creationId="{361B97E7-26B8-EC8C-49C4-5AA3FD0AE446}"/>
          </ac:spMkLst>
        </pc:spChg>
        <pc:spChg chg="mod">
          <ac:chgData name="Phan, A. (Anh Vu)" userId="066841f4-3c04-4cc3-967b-ba2b112d8940" providerId="ADAL" clId="{BBCA0991-DDC9-4FEB-8071-AE20987BA400}" dt="2023-10-30T16:27:22.353" v="885" actId="20577"/>
          <ac:spMkLst>
            <pc:docMk/>
            <pc:sldMk cId="1606276566" sldId="303"/>
            <ac:spMk id="12" creationId="{B8F44905-67AF-D476-4318-C920376F30A1}"/>
          </ac:spMkLst>
        </pc:spChg>
        <pc:cxnChg chg="mod">
          <ac:chgData name="Phan, A. (Anh Vu)" userId="066841f4-3c04-4cc3-967b-ba2b112d8940" providerId="ADAL" clId="{BBCA0991-DDC9-4FEB-8071-AE20987BA400}" dt="2023-10-30T15:12:25.903" v="27" actId="1076"/>
          <ac:cxnSpMkLst>
            <pc:docMk/>
            <pc:sldMk cId="1606276566" sldId="303"/>
            <ac:cxnSpMk id="26" creationId="{0B5DFACC-47D7-4D03-47E0-D20B90408AE0}"/>
          </ac:cxnSpMkLst>
        </pc:cxnChg>
      </pc:sldChg>
      <pc:sldChg chg="addSp delSp modSp mod ord">
        <pc:chgData name="Phan, A. (Anh Vu)" userId="066841f4-3c04-4cc3-967b-ba2b112d8940" providerId="ADAL" clId="{BBCA0991-DDC9-4FEB-8071-AE20987BA400}" dt="2023-10-31T14:57:45.440" v="3493" actId="20577"/>
        <pc:sldMkLst>
          <pc:docMk/>
          <pc:sldMk cId="1991484707" sldId="306"/>
        </pc:sldMkLst>
        <pc:spChg chg="mod">
          <ac:chgData name="Phan, A. (Anh Vu)" userId="066841f4-3c04-4cc3-967b-ba2b112d8940" providerId="ADAL" clId="{BBCA0991-DDC9-4FEB-8071-AE20987BA400}" dt="2023-10-30T15:25:26.423" v="429" actId="20577"/>
          <ac:spMkLst>
            <pc:docMk/>
            <pc:sldMk cId="1991484707" sldId="306"/>
            <ac:spMk id="2" creationId="{74590072-ED83-0589-325D-4671A13A05CA}"/>
          </ac:spMkLst>
        </pc:spChg>
        <pc:spChg chg="del mod">
          <ac:chgData name="Phan, A. (Anh Vu)" userId="066841f4-3c04-4cc3-967b-ba2b112d8940" providerId="ADAL" clId="{BBCA0991-DDC9-4FEB-8071-AE20987BA400}" dt="2023-10-30T15:25:40.753" v="430" actId="478"/>
          <ac:spMkLst>
            <pc:docMk/>
            <pc:sldMk cId="1991484707" sldId="306"/>
            <ac:spMk id="3" creationId="{0CF82909-A767-06A1-2B73-217E1C7C2950}"/>
          </ac:spMkLst>
        </pc:spChg>
        <pc:spChg chg="add mod">
          <ac:chgData name="Phan, A. (Anh Vu)" userId="066841f4-3c04-4cc3-967b-ba2b112d8940" providerId="ADAL" clId="{BBCA0991-DDC9-4FEB-8071-AE20987BA400}" dt="2023-10-31T14:57:45.440" v="3493" actId="20577"/>
          <ac:spMkLst>
            <pc:docMk/>
            <pc:sldMk cId="1991484707" sldId="306"/>
            <ac:spMk id="3" creationId="{7FA2ECEF-3FF8-03A3-C3AA-32F40F21B49E}"/>
          </ac:spMkLst>
        </pc:spChg>
        <pc:spChg chg="mod">
          <ac:chgData name="Phan, A. (Anh Vu)" userId="066841f4-3c04-4cc3-967b-ba2b112d8940" providerId="ADAL" clId="{BBCA0991-DDC9-4FEB-8071-AE20987BA400}" dt="2023-10-30T15:24:31.063" v="381" actId="1076"/>
          <ac:spMkLst>
            <pc:docMk/>
            <pc:sldMk cId="1991484707" sldId="306"/>
            <ac:spMk id="4" creationId="{98B9F210-0B25-2343-83C7-934D6E1FE730}"/>
          </ac:spMkLst>
        </pc:spChg>
        <pc:spChg chg="del">
          <ac:chgData name="Phan, A. (Anh Vu)" userId="066841f4-3c04-4cc3-967b-ba2b112d8940" providerId="ADAL" clId="{BBCA0991-DDC9-4FEB-8071-AE20987BA400}" dt="2023-10-30T15:25:41.793" v="431" actId="478"/>
          <ac:spMkLst>
            <pc:docMk/>
            <pc:sldMk cId="1991484707" sldId="306"/>
            <ac:spMk id="8" creationId="{21B4DB64-4ADB-6C02-3786-325C74CB861C}"/>
          </ac:spMkLst>
        </pc:spChg>
        <pc:spChg chg="del mod">
          <ac:chgData name="Phan, A. (Anh Vu)" userId="066841f4-3c04-4cc3-967b-ba2b112d8940" providerId="ADAL" clId="{BBCA0991-DDC9-4FEB-8071-AE20987BA400}" dt="2023-10-30T15:25:10.255" v="424" actId="478"/>
          <ac:spMkLst>
            <pc:docMk/>
            <pc:sldMk cId="1991484707" sldId="306"/>
            <ac:spMk id="9" creationId="{D27EB4E1-20C8-8948-321A-8DCAFBF60289}"/>
          </ac:spMkLst>
        </pc:spChg>
        <pc:spChg chg="mod">
          <ac:chgData name="Phan, A. (Anh Vu)" userId="066841f4-3c04-4cc3-967b-ba2b112d8940" providerId="ADAL" clId="{BBCA0991-DDC9-4FEB-8071-AE20987BA400}" dt="2023-10-30T16:27:26.587" v="887" actId="20577"/>
          <ac:spMkLst>
            <pc:docMk/>
            <pc:sldMk cId="1991484707" sldId="306"/>
            <ac:spMk id="12" creationId="{B8F44905-67AF-D476-4318-C920376F30A1}"/>
          </ac:spMkLst>
        </pc:spChg>
        <pc:spChg chg="del">
          <ac:chgData name="Phan, A. (Anh Vu)" userId="066841f4-3c04-4cc3-967b-ba2b112d8940" providerId="ADAL" clId="{BBCA0991-DDC9-4FEB-8071-AE20987BA400}" dt="2023-10-30T15:25:40.753" v="430" actId="478"/>
          <ac:spMkLst>
            <pc:docMk/>
            <pc:sldMk cId="1991484707" sldId="306"/>
            <ac:spMk id="16" creationId="{F8794F32-B48C-6E21-6D7E-3B6E5E1B446B}"/>
          </ac:spMkLst>
        </pc:spChg>
        <pc:spChg chg="mod">
          <ac:chgData name="Phan, A. (Anh Vu)" userId="066841f4-3c04-4cc3-967b-ba2b112d8940" providerId="ADAL" clId="{BBCA0991-DDC9-4FEB-8071-AE20987BA400}" dt="2023-10-30T16:04:56.273" v="812" actId="207"/>
          <ac:spMkLst>
            <pc:docMk/>
            <pc:sldMk cId="1991484707" sldId="306"/>
            <ac:spMk id="18" creationId="{EABF0E09-D9EA-E0F8-429C-77535C812503}"/>
          </ac:spMkLst>
        </pc:spChg>
        <pc:spChg chg="mod">
          <ac:chgData name="Phan, A. (Anh Vu)" userId="066841f4-3c04-4cc3-967b-ba2b112d8940" providerId="ADAL" clId="{BBCA0991-DDC9-4FEB-8071-AE20987BA400}" dt="2023-10-30T17:08:53.603" v="1768" actId="20577"/>
          <ac:spMkLst>
            <pc:docMk/>
            <pc:sldMk cId="1991484707" sldId="306"/>
            <ac:spMk id="25" creationId="{97806B68-8FEF-79AA-8B56-908E494C2535}"/>
          </ac:spMkLst>
        </pc:spChg>
        <pc:spChg chg="mod">
          <ac:chgData name="Phan, A. (Anh Vu)" userId="066841f4-3c04-4cc3-967b-ba2b112d8940" providerId="ADAL" clId="{BBCA0991-DDC9-4FEB-8071-AE20987BA400}" dt="2023-10-30T15:25:53.175" v="433" actId="1076"/>
          <ac:spMkLst>
            <pc:docMk/>
            <pc:sldMk cId="1991484707" sldId="306"/>
            <ac:spMk id="33" creationId="{DD13CF68-A4CB-EEB6-6CEB-0D4460580D7F}"/>
          </ac:spMkLst>
        </pc:spChg>
        <pc:spChg chg="mod">
          <ac:chgData name="Phan, A. (Anh Vu)" userId="066841f4-3c04-4cc3-967b-ba2b112d8940" providerId="ADAL" clId="{BBCA0991-DDC9-4FEB-8071-AE20987BA400}" dt="2023-10-30T15:25:53.175" v="433" actId="1076"/>
          <ac:spMkLst>
            <pc:docMk/>
            <pc:sldMk cId="1991484707" sldId="306"/>
            <ac:spMk id="34" creationId="{90AF3F7F-C8A1-6507-3086-8F645D61FBAC}"/>
          </ac:spMkLst>
        </pc:spChg>
        <pc:cxnChg chg="mod">
          <ac:chgData name="Phan, A. (Anh Vu)" userId="066841f4-3c04-4cc3-967b-ba2b112d8940" providerId="ADAL" clId="{BBCA0991-DDC9-4FEB-8071-AE20987BA400}" dt="2023-10-30T15:25:53.175" v="433" actId="1076"/>
          <ac:cxnSpMkLst>
            <pc:docMk/>
            <pc:sldMk cId="1991484707" sldId="306"/>
            <ac:cxnSpMk id="36" creationId="{3C7D3610-29B7-1986-20E4-9AED98F58F15}"/>
          </ac:cxnSpMkLst>
        </pc:cxnChg>
      </pc:sldChg>
      <pc:sldChg chg="modSp del mod">
        <pc:chgData name="Phan, A. (Anh Vu)" userId="066841f4-3c04-4cc3-967b-ba2b112d8940" providerId="ADAL" clId="{BBCA0991-DDC9-4FEB-8071-AE20987BA400}" dt="2023-10-30T16:25:04.742" v="878" actId="47"/>
        <pc:sldMkLst>
          <pc:docMk/>
          <pc:sldMk cId="1060668863" sldId="307"/>
        </pc:sldMkLst>
        <pc:spChg chg="mod">
          <ac:chgData name="Phan, A. (Anh Vu)" userId="066841f4-3c04-4cc3-967b-ba2b112d8940" providerId="ADAL" clId="{BBCA0991-DDC9-4FEB-8071-AE20987BA400}" dt="2023-10-30T16:04:47.863" v="811" actId="6549"/>
          <ac:spMkLst>
            <pc:docMk/>
            <pc:sldMk cId="1060668863" sldId="307"/>
            <ac:spMk id="12" creationId="{B8F44905-67AF-D476-4318-C920376F30A1}"/>
          </ac:spMkLst>
        </pc:spChg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818723844" sldId="308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1193011214" sldId="309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3594954093" sldId="310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2795279525" sldId="311"/>
        </pc:sldMkLst>
      </pc:sldChg>
      <pc:sldChg chg="del">
        <pc:chgData name="Phan, A. (Anh Vu)" userId="066841f4-3c04-4cc3-967b-ba2b112d8940" providerId="ADAL" clId="{BBCA0991-DDC9-4FEB-8071-AE20987BA400}" dt="2023-10-30T16:25:04.742" v="878" actId="47"/>
        <pc:sldMkLst>
          <pc:docMk/>
          <pc:sldMk cId="477124529" sldId="312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2946544294" sldId="313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2367845564" sldId="314"/>
        </pc:sldMkLst>
      </pc:sldChg>
      <pc:sldChg chg="mod modShow">
        <pc:chgData name="Phan, A. (Anh Vu)" userId="066841f4-3c04-4cc3-967b-ba2b112d8940" providerId="ADAL" clId="{BBCA0991-DDC9-4FEB-8071-AE20987BA400}" dt="2023-11-01T21:33:04.904" v="4243" actId="729"/>
        <pc:sldMkLst>
          <pc:docMk/>
          <pc:sldMk cId="210072626" sldId="315"/>
        </pc:sldMkLst>
      </pc:sldChg>
      <pc:sldChg chg="addSp delSp modSp add del mod modNotesTx">
        <pc:chgData name="Phan, A. (Anh Vu)" userId="066841f4-3c04-4cc3-967b-ba2b112d8940" providerId="ADAL" clId="{BBCA0991-DDC9-4FEB-8071-AE20987BA400}" dt="2023-10-31T15:14:27.469" v="3655" actId="47"/>
        <pc:sldMkLst>
          <pc:docMk/>
          <pc:sldMk cId="853510938" sldId="316"/>
        </pc:sldMkLst>
        <pc:spChg chg="del mod">
          <ac:chgData name="Phan, A. (Anh Vu)" userId="066841f4-3c04-4cc3-967b-ba2b112d8940" providerId="ADAL" clId="{BBCA0991-DDC9-4FEB-8071-AE20987BA400}" dt="2023-10-30T16:53:15.794" v="1543" actId="478"/>
          <ac:spMkLst>
            <pc:docMk/>
            <pc:sldMk cId="853510938" sldId="316"/>
            <ac:spMk id="2" creationId="{67BB4343-F7A6-A07A-DEB2-A7AFB38CA88B}"/>
          </ac:spMkLst>
        </pc:spChg>
        <pc:spChg chg="add del mod">
          <ac:chgData name="Phan, A. (Anh Vu)" userId="066841f4-3c04-4cc3-967b-ba2b112d8940" providerId="ADAL" clId="{BBCA0991-DDC9-4FEB-8071-AE20987BA400}" dt="2023-10-30T16:55:54.964" v="1577" actId="478"/>
          <ac:spMkLst>
            <pc:docMk/>
            <pc:sldMk cId="853510938" sldId="316"/>
            <ac:spMk id="5" creationId="{AE35A079-2ACE-7996-8F21-7F2127EC6CA1}"/>
          </ac:spMkLst>
        </pc:spChg>
        <pc:spChg chg="add del mod">
          <ac:chgData name="Phan, A. (Anh Vu)" userId="066841f4-3c04-4cc3-967b-ba2b112d8940" providerId="ADAL" clId="{BBCA0991-DDC9-4FEB-8071-AE20987BA400}" dt="2023-10-30T16:59:06.467" v="1595" actId="478"/>
          <ac:spMkLst>
            <pc:docMk/>
            <pc:sldMk cId="853510938" sldId="316"/>
            <ac:spMk id="7" creationId="{38C755E6-F2B6-F25F-FF35-70719B3D8F48}"/>
          </ac:spMkLst>
        </pc:spChg>
        <pc:spChg chg="add mod">
          <ac:chgData name="Phan, A. (Anh Vu)" userId="066841f4-3c04-4cc3-967b-ba2b112d8940" providerId="ADAL" clId="{BBCA0991-DDC9-4FEB-8071-AE20987BA400}" dt="2023-10-30T16:59:06.704" v="1596"/>
          <ac:spMkLst>
            <pc:docMk/>
            <pc:sldMk cId="853510938" sldId="316"/>
            <ac:spMk id="8" creationId="{1B68167A-B127-975B-2342-50F9CCFCCE97}"/>
          </ac:spMkLst>
        </pc:spChg>
        <pc:spChg chg="add del mod">
          <ac:chgData name="Phan, A. (Anh Vu)" userId="066841f4-3c04-4cc3-967b-ba2b112d8940" providerId="ADAL" clId="{BBCA0991-DDC9-4FEB-8071-AE20987BA400}" dt="2023-10-30T17:16:45.047" v="1846" actId="1076"/>
          <ac:spMkLst>
            <pc:docMk/>
            <pc:sldMk cId="853510938" sldId="316"/>
            <ac:spMk id="9" creationId="{62177F9D-EA2A-43C3-9E7C-1C28B0A14763}"/>
          </ac:spMkLst>
        </pc:spChg>
        <pc:spChg chg="add del mod">
          <ac:chgData name="Phan, A. (Anh Vu)" userId="066841f4-3c04-4cc3-967b-ba2b112d8940" providerId="ADAL" clId="{BBCA0991-DDC9-4FEB-8071-AE20987BA400}" dt="2023-10-30T17:16:55.192" v="1847" actId="478"/>
          <ac:spMkLst>
            <pc:docMk/>
            <pc:sldMk cId="853510938" sldId="316"/>
            <ac:spMk id="11" creationId="{2E9C65C0-AD41-A0DB-9AF5-378FD28E0BC3}"/>
          </ac:spMkLst>
        </pc:spChg>
        <pc:spChg chg="add mod">
          <ac:chgData name="Phan, A. (Anh Vu)" userId="066841f4-3c04-4cc3-967b-ba2b112d8940" providerId="ADAL" clId="{BBCA0991-DDC9-4FEB-8071-AE20987BA400}" dt="2023-10-30T17:17:03.335" v="1850" actId="1076"/>
          <ac:spMkLst>
            <pc:docMk/>
            <pc:sldMk cId="853510938" sldId="316"/>
            <ac:spMk id="13" creationId="{B9D4A036-8F99-F271-4A3B-D6EF0C25A984}"/>
          </ac:spMkLst>
        </pc:spChg>
        <pc:spChg chg="del">
          <ac:chgData name="Phan, A. (Anh Vu)" userId="066841f4-3c04-4cc3-967b-ba2b112d8940" providerId="ADAL" clId="{BBCA0991-DDC9-4FEB-8071-AE20987BA400}" dt="2023-10-30T16:43:47.973" v="1274" actId="478"/>
          <ac:spMkLst>
            <pc:docMk/>
            <pc:sldMk cId="853510938" sldId="316"/>
            <ac:spMk id="14" creationId="{31C3FCF9-8127-CD13-0FBE-79274DD67F5C}"/>
          </ac:spMkLst>
        </pc:spChg>
        <pc:spChg chg="add del mod">
          <ac:chgData name="Phan, A. (Anh Vu)" userId="066841f4-3c04-4cc3-967b-ba2b112d8940" providerId="ADAL" clId="{BBCA0991-DDC9-4FEB-8071-AE20987BA400}" dt="2023-10-30T17:26:16.873" v="1954" actId="21"/>
          <ac:spMkLst>
            <pc:docMk/>
            <pc:sldMk cId="853510938" sldId="316"/>
            <ac:spMk id="15" creationId="{ED25141D-4CC5-C7A3-CDFE-7A677AE53B6A}"/>
          </ac:spMkLst>
        </pc:spChg>
        <pc:spChg chg="add del mod">
          <ac:chgData name="Phan, A. (Anh Vu)" userId="066841f4-3c04-4cc3-967b-ba2b112d8940" providerId="ADAL" clId="{BBCA0991-DDC9-4FEB-8071-AE20987BA400}" dt="2023-10-30T17:26:16.873" v="1954" actId="21"/>
          <ac:spMkLst>
            <pc:docMk/>
            <pc:sldMk cId="853510938" sldId="316"/>
            <ac:spMk id="16" creationId="{5DC74CA2-9CC8-7617-EE6D-7CFF598183DC}"/>
          </ac:spMkLst>
        </pc:spChg>
        <pc:spChg chg="add mod">
          <ac:chgData name="Phan, A. (Anh Vu)" userId="066841f4-3c04-4cc3-967b-ba2b112d8940" providerId="ADAL" clId="{BBCA0991-DDC9-4FEB-8071-AE20987BA400}" dt="2023-10-30T17:47:12.361" v="2571" actId="208"/>
          <ac:spMkLst>
            <pc:docMk/>
            <pc:sldMk cId="853510938" sldId="316"/>
            <ac:spMk id="17" creationId="{22374472-CE8C-6CDE-8A7B-14B3B3548E45}"/>
          </ac:spMkLst>
        </pc:spChg>
        <pc:spChg chg="add mod">
          <ac:chgData name="Phan, A. (Anh Vu)" userId="066841f4-3c04-4cc3-967b-ba2b112d8940" providerId="ADAL" clId="{BBCA0991-DDC9-4FEB-8071-AE20987BA400}" dt="2023-10-30T17:47:06.714" v="2570" actId="207"/>
          <ac:spMkLst>
            <pc:docMk/>
            <pc:sldMk cId="853510938" sldId="316"/>
            <ac:spMk id="18" creationId="{7A30F546-67A5-FBD7-6E6C-C4DCBB3CCE49}"/>
          </ac:spMkLst>
        </pc:spChg>
        <pc:picChg chg="add mod">
          <ac:chgData name="Phan, A. (Anh Vu)" userId="066841f4-3c04-4cc3-967b-ba2b112d8940" providerId="ADAL" clId="{BBCA0991-DDC9-4FEB-8071-AE20987BA400}" dt="2023-10-30T16:43:31.644" v="1272" actId="1076"/>
          <ac:picMkLst>
            <pc:docMk/>
            <pc:sldMk cId="853510938" sldId="316"/>
            <ac:picMk id="3" creationId="{6A7A2546-B495-5448-9F22-5D09A736E621}"/>
          </ac:picMkLst>
        </pc:picChg>
        <pc:picChg chg="mod">
          <ac:chgData name="Phan, A. (Anh Vu)" userId="066841f4-3c04-4cc3-967b-ba2b112d8940" providerId="ADAL" clId="{BBCA0991-DDC9-4FEB-8071-AE20987BA400}" dt="2023-10-30T17:15:29.578" v="1836" actId="1076"/>
          <ac:picMkLst>
            <pc:docMk/>
            <pc:sldMk cId="853510938" sldId="316"/>
            <ac:picMk id="4" creationId="{B8600707-042C-3861-8D3A-79F27A7D3CD3}"/>
          </ac:picMkLst>
        </pc:picChg>
        <pc:picChg chg="del">
          <ac:chgData name="Phan, A. (Anh Vu)" userId="066841f4-3c04-4cc3-967b-ba2b112d8940" providerId="ADAL" clId="{BBCA0991-DDC9-4FEB-8071-AE20987BA400}" dt="2023-10-30T16:43:24.637" v="1270" actId="478"/>
          <ac:picMkLst>
            <pc:docMk/>
            <pc:sldMk cId="853510938" sldId="316"/>
            <ac:picMk id="6" creationId="{2263B715-C19D-6C69-07BB-E51A684C49B9}"/>
          </ac:picMkLst>
        </pc:picChg>
      </pc:sldChg>
      <pc:sldChg chg="addSp delSp modSp add mod ord modClrScheme chgLayout modNotesTx">
        <pc:chgData name="Phan, A. (Anh Vu)" userId="066841f4-3c04-4cc3-967b-ba2b112d8940" providerId="ADAL" clId="{BBCA0991-DDC9-4FEB-8071-AE20987BA400}" dt="2023-11-02T18:16:14.133" v="4814" actId="1076"/>
        <pc:sldMkLst>
          <pc:docMk/>
          <pc:sldMk cId="1125379325" sldId="317"/>
        </pc:sldMkLst>
        <pc:spChg chg="add del mod">
          <ac:chgData name="Phan, A. (Anh Vu)" userId="066841f4-3c04-4cc3-967b-ba2b112d8940" providerId="ADAL" clId="{BBCA0991-DDC9-4FEB-8071-AE20987BA400}" dt="2023-10-30T16:55:41.483" v="1574" actId="478"/>
          <ac:spMkLst>
            <pc:docMk/>
            <pc:sldMk cId="1125379325" sldId="317"/>
            <ac:spMk id="2" creationId="{7B600468-596E-F133-083A-B0BEF7F997C1}"/>
          </ac:spMkLst>
        </pc:spChg>
        <pc:spChg chg="add mod">
          <ac:chgData name="Phan, A. (Anh Vu)" userId="066841f4-3c04-4cc3-967b-ba2b112d8940" providerId="ADAL" clId="{BBCA0991-DDC9-4FEB-8071-AE20987BA400}" dt="2023-11-02T18:16:14.133" v="4814" actId="1076"/>
          <ac:spMkLst>
            <pc:docMk/>
            <pc:sldMk cId="1125379325" sldId="317"/>
            <ac:spMk id="2" creationId="{C3B30A90-CDCB-69E9-692F-AAC2524C88D6}"/>
          </ac:spMkLst>
        </pc:spChg>
        <pc:spChg chg="add del mod">
          <ac:chgData name="Phan, A. (Anh Vu)" userId="066841f4-3c04-4cc3-967b-ba2b112d8940" providerId="ADAL" clId="{BBCA0991-DDC9-4FEB-8071-AE20987BA400}" dt="2023-10-31T15:11:55.831" v="3624" actId="478"/>
          <ac:spMkLst>
            <pc:docMk/>
            <pc:sldMk cId="1125379325" sldId="317"/>
            <ac:spMk id="2" creationId="{F836B082-04F7-F209-98EA-3790C96ED644}"/>
          </ac:spMkLst>
        </pc:spChg>
        <pc:spChg chg="add mod">
          <ac:chgData name="Phan, A. (Anh Vu)" userId="066841f4-3c04-4cc3-967b-ba2b112d8940" providerId="ADAL" clId="{BBCA0991-DDC9-4FEB-8071-AE20987BA400}" dt="2023-10-31T15:17:32.656" v="3690" actId="1076"/>
          <ac:spMkLst>
            <pc:docMk/>
            <pc:sldMk cId="1125379325" sldId="317"/>
            <ac:spMk id="3" creationId="{E42C6387-2B07-FB55-06D7-C63773C8D0D2}"/>
          </ac:spMkLst>
        </pc:spChg>
        <pc:spChg chg="add mod">
          <ac:chgData name="Phan, A. (Anh Vu)" userId="066841f4-3c04-4cc3-967b-ba2b112d8940" providerId="ADAL" clId="{BBCA0991-DDC9-4FEB-8071-AE20987BA400}" dt="2023-10-31T15:17:36.383" v="3691" actId="1076"/>
          <ac:spMkLst>
            <pc:docMk/>
            <pc:sldMk cId="1125379325" sldId="317"/>
            <ac:spMk id="4" creationId="{4B963A7A-A9DE-CEAF-551A-B1A5CBE531FE}"/>
          </ac:spMkLst>
        </pc:spChg>
        <pc:spChg chg="add del mod">
          <ac:chgData name="Phan, A. (Anh Vu)" userId="066841f4-3c04-4cc3-967b-ba2b112d8940" providerId="ADAL" clId="{BBCA0991-DDC9-4FEB-8071-AE20987BA400}" dt="2023-10-31T15:15:08.739" v="3659" actId="478"/>
          <ac:spMkLst>
            <pc:docMk/>
            <pc:sldMk cId="1125379325" sldId="317"/>
            <ac:spMk id="5" creationId="{E2E6AFFA-8D8F-5F37-73F9-75AD6F45ADA1}"/>
          </ac:spMkLst>
        </pc:spChg>
        <pc:spChg chg="add del mod ord">
          <ac:chgData name="Phan, A. (Anh Vu)" userId="066841f4-3c04-4cc3-967b-ba2b112d8940" providerId="ADAL" clId="{BBCA0991-DDC9-4FEB-8071-AE20987BA400}" dt="2023-10-30T17:25:44.683" v="1948" actId="700"/>
          <ac:spMkLst>
            <pc:docMk/>
            <pc:sldMk cId="1125379325" sldId="317"/>
            <ac:spMk id="6" creationId="{03EB17C5-8028-5069-F431-B6EE17E30F92}"/>
          </ac:spMkLst>
        </pc:spChg>
        <pc:spChg chg="del mod">
          <ac:chgData name="Phan, A. (Anh Vu)" userId="066841f4-3c04-4cc3-967b-ba2b112d8940" providerId="ADAL" clId="{BBCA0991-DDC9-4FEB-8071-AE20987BA400}" dt="2023-10-30T17:22:59.664" v="1876" actId="478"/>
          <ac:spMkLst>
            <pc:docMk/>
            <pc:sldMk cId="1125379325" sldId="317"/>
            <ac:spMk id="7" creationId="{125E3439-8C4F-B177-B569-3F773AA774E9}"/>
          </ac:spMkLst>
        </pc:spChg>
        <pc:spChg chg="add del mod">
          <ac:chgData name="Phan, A. (Anh Vu)" userId="066841f4-3c04-4cc3-967b-ba2b112d8940" providerId="ADAL" clId="{BBCA0991-DDC9-4FEB-8071-AE20987BA400}" dt="2023-10-31T15:17:22.200" v="3689" actId="478"/>
          <ac:spMkLst>
            <pc:docMk/>
            <pc:sldMk cId="1125379325" sldId="317"/>
            <ac:spMk id="7" creationId="{39EE169C-57AB-A9AB-4523-35BF5C1B52C6}"/>
          </ac:spMkLst>
        </pc:spChg>
        <pc:spChg chg="add del mod">
          <ac:chgData name="Phan, A. (Anh Vu)" userId="066841f4-3c04-4cc3-967b-ba2b112d8940" providerId="ADAL" clId="{BBCA0991-DDC9-4FEB-8071-AE20987BA400}" dt="2023-10-31T15:15:15.799" v="3661" actId="478"/>
          <ac:spMkLst>
            <pc:docMk/>
            <pc:sldMk cId="1125379325" sldId="317"/>
            <ac:spMk id="8" creationId="{A4BE13BB-80A4-8887-1ED8-82C4EAECB985}"/>
          </ac:spMkLst>
        </pc:spChg>
        <pc:spChg chg="add mod">
          <ac:chgData name="Phan, A. (Anh Vu)" userId="066841f4-3c04-4cc3-967b-ba2b112d8940" providerId="ADAL" clId="{BBCA0991-DDC9-4FEB-8071-AE20987BA400}" dt="2023-10-31T15:17:32.656" v="3690" actId="1076"/>
          <ac:spMkLst>
            <pc:docMk/>
            <pc:sldMk cId="1125379325" sldId="317"/>
            <ac:spMk id="9" creationId="{17C770AA-D083-8223-8269-F07A4928ECEE}"/>
          </ac:spMkLst>
        </pc:spChg>
        <pc:spChg chg="add mod">
          <ac:chgData name="Phan, A. (Anh Vu)" userId="066841f4-3c04-4cc3-967b-ba2b112d8940" providerId="ADAL" clId="{BBCA0991-DDC9-4FEB-8071-AE20987BA400}" dt="2023-10-31T15:17:32.656" v="3690" actId="1076"/>
          <ac:spMkLst>
            <pc:docMk/>
            <pc:sldMk cId="1125379325" sldId="317"/>
            <ac:spMk id="10" creationId="{5EAE8008-F6E1-4A92-A86B-C225F60F90B2}"/>
          </ac:spMkLst>
        </pc:spChg>
        <pc:spChg chg="del mod">
          <ac:chgData name="Phan, A. (Anh Vu)" userId="066841f4-3c04-4cc3-967b-ba2b112d8940" providerId="ADAL" clId="{BBCA0991-DDC9-4FEB-8071-AE20987BA400}" dt="2023-10-30T17:24:14.233" v="1931" actId="478"/>
          <ac:spMkLst>
            <pc:docMk/>
            <pc:sldMk cId="1125379325" sldId="317"/>
            <ac:spMk id="10" creationId="{E040E8B5-8885-46C8-D909-C1695A53A07A}"/>
          </ac:spMkLst>
        </pc:spChg>
        <pc:spChg chg="add mod">
          <ac:chgData name="Phan, A. (Anh Vu)" userId="066841f4-3c04-4cc3-967b-ba2b112d8940" providerId="ADAL" clId="{BBCA0991-DDC9-4FEB-8071-AE20987BA400}" dt="2023-10-31T15:17:05.735" v="3685" actId="1076"/>
          <ac:spMkLst>
            <pc:docMk/>
            <pc:sldMk cId="1125379325" sldId="317"/>
            <ac:spMk id="11" creationId="{B45A267C-BC26-5B09-725E-F3FADA80A3F3}"/>
          </ac:spMkLst>
        </pc:spChg>
        <pc:spChg chg="add del mod ord">
          <ac:chgData name="Phan, A. (Anh Vu)" userId="066841f4-3c04-4cc3-967b-ba2b112d8940" providerId="ADAL" clId="{BBCA0991-DDC9-4FEB-8071-AE20987BA400}" dt="2023-10-30T17:25:44.683" v="1948" actId="700"/>
          <ac:spMkLst>
            <pc:docMk/>
            <pc:sldMk cId="1125379325" sldId="317"/>
            <ac:spMk id="13" creationId="{0184C4EA-3B76-ED45-C594-062E56A0F6C5}"/>
          </ac:spMkLst>
        </pc:spChg>
        <pc:spChg chg="add del">
          <ac:chgData name="Phan, A. (Anh Vu)" userId="066841f4-3c04-4cc3-967b-ba2b112d8940" providerId="ADAL" clId="{BBCA0991-DDC9-4FEB-8071-AE20987BA400}" dt="2023-10-30T17:25:44.683" v="1948" actId="700"/>
          <ac:spMkLst>
            <pc:docMk/>
            <pc:sldMk cId="1125379325" sldId="317"/>
            <ac:spMk id="14" creationId="{621CC000-4B2C-0D52-02EE-C9B06FFEA56B}"/>
          </ac:spMkLst>
        </pc:spChg>
        <pc:spChg chg="del mod">
          <ac:chgData name="Phan, A. (Anh Vu)" userId="066841f4-3c04-4cc3-967b-ba2b112d8940" providerId="ADAL" clId="{BBCA0991-DDC9-4FEB-8071-AE20987BA400}" dt="2023-10-30T17:22:59.664" v="1876" actId="478"/>
          <ac:spMkLst>
            <pc:docMk/>
            <pc:sldMk cId="1125379325" sldId="317"/>
            <ac:spMk id="15" creationId="{06040BD0-4407-87D5-3B12-D5ACF4BF335D}"/>
          </ac:spMkLst>
        </pc:spChg>
        <pc:spChg chg="mod ord">
          <ac:chgData name="Phan, A. (Anh Vu)" userId="066841f4-3c04-4cc3-967b-ba2b112d8940" providerId="ADAL" clId="{BBCA0991-DDC9-4FEB-8071-AE20987BA400}" dt="2023-10-30T17:25:44.683" v="1948" actId="700"/>
          <ac:spMkLst>
            <pc:docMk/>
            <pc:sldMk cId="1125379325" sldId="317"/>
            <ac:spMk id="22" creationId="{714FBCA7-92ED-12A8-096B-6D2FA8FA84DC}"/>
          </ac:spMkLst>
        </pc:spChg>
        <pc:spChg chg="add del mod">
          <ac:chgData name="Phan, A. (Anh Vu)" userId="066841f4-3c04-4cc3-967b-ba2b112d8940" providerId="ADAL" clId="{BBCA0991-DDC9-4FEB-8071-AE20987BA400}" dt="2023-10-30T17:24:45.143" v="1936" actId="478"/>
          <ac:spMkLst>
            <pc:docMk/>
            <pc:sldMk cId="1125379325" sldId="317"/>
            <ac:spMk id="23" creationId="{1CD9191F-B78D-B56E-2CF9-9868A1488922}"/>
          </ac:spMkLst>
        </pc:spChg>
        <pc:spChg chg="del">
          <ac:chgData name="Phan, A. (Anh Vu)" userId="066841f4-3c04-4cc3-967b-ba2b112d8940" providerId="ADAL" clId="{BBCA0991-DDC9-4FEB-8071-AE20987BA400}" dt="2023-10-30T16:53:10.143" v="1540" actId="478"/>
          <ac:spMkLst>
            <pc:docMk/>
            <pc:sldMk cId="1125379325" sldId="317"/>
            <ac:spMk id="24" creationId="{B4C92273-5768-659C-416F-E318BF39EA29}"/>
          </ac:spMkLst>
        </pc:spChg>
        <pc:spChg chg="add del mod">
          <ac:chgData name="Phan, A. (Anh Vu)" userId="066841f4-3c04-4cc3-967b-ba2b112d8940" providerId="ADAL" clId="{BBCA0991-DDC9-4FEB-8071-AE20987BA400}" dt="2023-10-30T17:24:50.323" v="1938"/>
          <ac:spMkLst>
            <pc:docMk/>
            <pc:sldMk cId="1125379325" sldId="317"/>
            <ac:spMk id="25" creationId="{308C6F56-00C5-2833-9E85-1C57D51D6631}"/>
          </ac:spMkLst>
        </pc:spChg>
        <pc:spChg chg="add del mod">
          <ac:chgData name="Phan, A. (Anh Vu)" userId="066841f4-3c04-4cc3-967b-ba2b112d8940" providerId="ADAL" clId="{BBCA0991-DDC9-4FEB-8071-AE20987BA400}" dt="2023-10-30T17:24:50.323" v="1938"/>
          <ac:spMkLst>
            <pc:docMk/>
            <pc:sldMk cId="1125379325" sldId="317"/>
            <ac:spMk id="26" creationId="{68B676F3-8E5D-BF58-F46C-1B5A745F9141}"/>
          </ac:spMkLst>
        </pc:spChg>
        <pc:spChg chg="add del mod ord">
          <ac:chgData name="Phan, A. (Anh Vu)" userId="066841f4-3c04-4cc3-967b-ba2b112d8940" providerId="ADAL" clId="{BBCA0991-DDC9-4FEB-8071-AE20987BA400}" dt="2023-10-30T17:25:49.283" v="1951"/>
          <ac:spMkLst>
            <pc:docMk/>
            <pc:sldMk cId="1125379325" sldId="317"/>
            <ac:spMk id="28" creationId="{3909531D-0D81-E067-8EE1-40C2F607A747}"/>
          </ac:spMkLst>
        </pc:spChg>
        <pc:spChg chg="add del mod">
          <ac:chgData name="Phan, A. (Anh Vu)" userId="066841f4-3c04-4cc3-967b-ba2b112d8940" providerId="ADAL" clId="{BBCA0991-DDC9-4FEB-8071-AE20987BA400}" dt="2023-10-30T17:25:49.283" v="1951"/>
          <ac:spMkLst>
            <pc:docMk/>
            <pc:sldMk cId="1125379325" sldId="317"/>
            <ac:spMk id="29" creationId="{54A13732-F43C-51A9-4C29-4C3626EFD644}"/>
          </ac:spMkLst>
        </pc:spChg>
        <pc:spChg chg="add del mod ord">
          <ac:chgData name="Phan, A. (Anh Vu)" userId="066841f4-3c04-4cc3-967b-ba2b112d8940" providerId="ADAL" clId="{BBCA0991-DDC9-4FEB-8071-AE20987BA400}" dt="2023-10-30T17:25:44.683" v="1948" actId="700"/>
          <ac:spMkLst>
            <pc:docMk/>
            <pc:sldMk cId="1125379325" sldId="317"/>
            <ac:spMk id="30" creationId="{C52AEC7B-8CFB-FD8E-100B-D438025170FE}"/>
          </ac:spMkLst>
        </pc:spChg>
        <pc:spChg chg="add del mod ord">
          <ac:chgData name="Phan, A. (Anh Vu)" userId="066841f4-3c04-4cc3-967b-ba2b112d8940" providerId="ADAL" clId="{BBCA0991-DDC9-4FEB-8071-AE20987BA400}" dt="2023-10-30T17:25:44.683" v="1948" actId="700"/>
          <ac:spMkLst>
            <pc:docMk/>
            <pc:sldMk cId="1125379325" sldId="317"/>
            <ac:spMk id="31" creationId="{9958F880-0E36-91D8-0CD6-3789EA123652}"/>
          </ac:spMkLst>
        </pc:spChg>
        <pc:spChg chg="add mod">
          <ac:chgData name="Phan, A. (Anh Vu)" userId="066841f4-3c04-4cc3-967b-ba2b112d8940" providerId="ADAL" clId="{BBCA0991-DDC9-4FEB-8071-AE20987BA400}" dt="2023-10-31T15:16:27.349" v="3675" actId="20577"/>
          <ac:spMkLst>
            <pc:docMk/>
            <pc:sldMk cId="1125379325" sldId="317"/>
            <ac:spMk id="32" creationId="{1CAA4863-1AEE-C06B-5E00-43780555E75F}"/>
          </ac:spMkLst>
        </pc:spChg>
        <pc:spChg chg="add mod">
          <ac:chgData name="Phan, A. (Anh Vu)" userId="066841f4-3c04-4cc3-967b-ba2b112d8940" providerId="ADAL" clId="{BBCA0991-DDC9-4FEB-8071-AE20987BA400}" dt="2023-10-30T17:26:23.117" v="1958" actId="1076"/>
          <ac:spMkLst>
            <pc:docMk/>
            <pc:sldMk cId="1125379325" sldId="317"/>
            <ac:spMk id="33" creationId="{F0542ED6-4245-67F7-B29E-917DC26EFAEE}"/>
          </ac:spMkLst>
        </pc:spChg>
        <pc:picChg chg="del mod">
          <ac:chgData name="Phan, A. (Anh Vu)" userId="066841f4-3c04-4cc3-967b-ba2b112d8940" providerId="ADAL" clId="{BBCA0991-DDC9-4FEB-8071-AE20987BA400}" dt="2023-10-30T17:22:52.593" v="1873" actId="478"/>
          <ac:picMkLst>
            <pc:docMk/>
            <pc:sldMk cId="1125379325" sldId="317"/>
            <ac:picMk id="4" creationId="{F01D944B-EA55-87D7-F4AB-C6C42120EA8F}"/>
          </ac:picMkLst>
        </pc:picChg>
        <pc:picChg chg="add mod">
          <ac:chgData name="Phan, A. (Anh Vu)" userId="066841f4-3c04-4cc3-967b-ba2b112d8940" providerId="ADAL" clId="{BBCA0991-DDC9-4FEB-8071-AE20987BA400}" dt="2023-10-30T17:17:14.583" v="1855" actId="571"/>
          <ac:picMkLst>
            <pc:docMk/>
            <pc:sldMk cId="1125379325" sldId="317"/>
            <ac:picMk id="8" creationId="{C1CB159F-233B-90BF-53F2-5287BE5C4F84}"/>
          </ac:picMkLst>
        </pc:picChg>
        <pc:picChg chg="del mod">
          <ac:chgData name="Phan, A. (Anh Vu)" userId="066841f4-3c04-4cc3-967b-ba2b112d8940" providerId="ADAL" clId="{BBCA0991-DDC9-4FEB-8071-AE20987BA400}" dt="2023-10-30T17:22:52.593" v="1873" actId="478"/>
          <ac:picMkLst>
            <pc:docMk/>
            <pc:sldMk cId="1125379325" sldId="317"/>
            <ac:picMk id="9" creationId="{A74DCABF-69DD-8955-707B-47BA8C4F0E9E}"/>
          </ac:picMkLst>
        </pc:picChg>
        <pc:picChg chg="add del mod">
          <ac:chgData name="Phan, A. (Anh Vu)" userId="066841f4-3c04-4cc3-967b-ba2b112d8940" providerId="ADAL" clId="{BBCA0991-DDC9-4FEB-8071-AE20987BA400}" dt="2023-10-30T17:22:23.512" v="1866"/>
          <ac:picMkLst>
            <pc:docMk/>
            <pc:sldMk cId="1125379325" sldId="317"/>
            <ac:picMk id="16" creationId="{6D44FB75-CF27-6E2A-8652-43324E194EDD}"/>
          </ac:picMkLst>
        </pc:picChg>
        <pc:picChg chg="add del mod ord">
          <ac:chgData name="Phan, A. (Anh Vu)" userId="066841f4-3c04-4cc3-967b-ba2b112d8940" providerId="ADAL" clId="{BBCA0991-DDC9-4FEB-8071-AE20987BA400}" dt="2023-10-30T17:23:12.950" v="1879" actId="478"/>
          <ac:picMkLst>
            <pc:docMk/>
            <pc:sldMk cId="1125379325" sldId="317"/>
            <ac:picMk id="17" creationId="{C9A8BF92-160E-0992-0EDB-327BA9AC0814}"/>
          </ac:picMkLst>
        </pc:picChg>
        <pc:picChg chg="add del mod ord">
          <ac:chgData name="Phan, A. (Anh Vu)" userId="066841f4-3c04-4cc3-967b-ba2b112d8940" providerId="ADAL" clId="{BBCA0991-DDC9-4FEB-8071-AE20987BA400}" dt="2023-10-30T17:23:12.950" v="1879" actId="478"/>
          <ac:picMkLst>
            <pc:docMk/>
            <pc:sldMk cId="1125379325" sldId="317"/>
            <ac:picMk id="18" creationId="{B52CA729-7834-195E-686D-9BC391357342}"/>
          </ac:picMkLst>
        </pc:picChg>
        <pc:picChg chg="add del mod ord">
          <ac:chgData name="Phan, A. (Anh Vu)" userId="066841f4-3c04-4cc3-967b-ba2b112d8940" providerId="ADAL" clId="{BBCA0991-DDC9-4FEB-8071-AE20987BA400}" dt="2023-10-31T15:15:06" v="3658" actId="478"/>
          <ac:picMkLst>
            <pc:docMk/>
            <pc:sldMk cId="1125379325" sldId="317"/>
            <ac:picMk id="19" creationId="{E3FC2B82-D113-3237-732E-5C2BFBCF3F05}"/>
          </ac:picMkLst>
        </pc:picChg>
        <pc:picChg chg="add mod ord">
          <ac:chgData name="Phan, A. (Anh Vu)" userId="066841f4-3c04-4cc3-967b-ba2b112d8940" providerId="ADAL" clId="{BBCA0991-DDC9-4FEB-8071-AE20987BA400}" dt="2023-10-31T15:16:54.929" v="3682" actId="1076"/>
          <ac:picMkLst>
            <pc:docMk/>
            <pc:sldMk cId="1125379325" sldId="317"/>
            <ac:picMk id="20" creationId="{6C6707E7-80F7-3D81-A92D-5F0704970461}"/>
          </ac:picMkLst>
        </pc:picChg>
        <pc:picChg chg="add del mod">
          <ac:chgData name="Phan, A. (Anh Vu)" userId="066841f4-3c04-4cc3-967b-ba2b112d8940" providerId="ADAL" clId="{BBCA0991-DDC9-4FEB-8071-AE20987BA400}" dt="2023-10-30T17:25:24.463" v="1943" actId="478"/>
          <ac:picMkLst>
            <pc:docMk/>
            <pc:sldMk cId="1125379325" sldId="317"/>
            <ac:picMk id="27" creationId="{D50F03FD-0881-BD97-26EC-D7801AD9F306}"/>
          </ac:picMkLst>
        </pc:picChg>
        <pc:cxnChg chg="add mod">
          <ac:chgData name="Phan, A. (Anh Vu)" userId="066841f4-3c04-4cc3-967b-ba2b112d8940" providerId="ADAL" clId="{BBCA0991-DDC9-4FEB-8071-AE20987BA400}" dt="2023-10-31T15:17:50.300" v="3694" actId="14100"/>
          <ac:cxnSpMkLst>
            <pc:docMk/>
            <pc:sldMk cId="1125379325" sldId="317"/>
            <ac:cxnSpMk id="15" creationId="{F983CC51-AF3B-F497-AA80-C8D53349C9FD}"/>
          </ac:cxnSpMkLst>
        </pc:cxnChg>
      </pc:sldChg>
      <pc:sldChg chg="add del">
        <pc:chgData name="Phan, A. (Anh Vu)" userId="066841f4-3c04-4cc3-967b-ba2b112d8940" providerId="ADAL" clId="{BBCA0991-DDC9-4FEB-8071-AE20987BA400}" dt="2023-10-30T16:43:33.864" v="1273" actId="47"/>
        <pc:sldMkLst>
          <pc:docMk/>
          <pc:sldMk cId="2693019189" sldId="317"/>
        </pc:sldMkLst>
      </pc:sldChg>
      <pc:sldChg chg="add del ord">
        <pc:chgData name="Phan, A. (Anh Vu)" userId="066841f4-3c04-4cc3-967b-ba2b112d8940" providerId="ADAL" clId="{BBCA0991-DDC9-4FEB-8071-AE20987BA400}" dt="2023-10-30T17:12:01.913" v="1782" actId="47"/>
        <pc:sldMkLst>
          <pc:docMk/>
          <pc:sldMk cId="2200348672" sldId="318"/>
        </pc:sldMkLst>
      </pc:sldChg>
      <pc:sldChg chg="addSp delSp modSp add mod modNotesTx">
        <pc:chgData name="Phan, A. (Anh Vu)" userId="066841f4-3c04-4cc3-967b-ba2b112d8940" providerId="ADAL" clId="{BBCA0991-DDC9-4FEB-8071-AE20987BA400}" dt="2023-11-02T13:47:08.176" v="4742" actId="113"/>
        <pc:sldMkLst>
          <pc:docMk/>
          <pc:sldMk cId="487631468" sldId="319"/>
        </pc:sldMkLst>
        <pc:spChg chg="add del mod">
          <ac:chgData name="Phan, A. (Anh Vu)" userId="066841f4-3c04-4cc3-967b-ba2b112d8940" providerId="ADAL" clId="{BBCA0991-DDC9-4FEB-8071-AE20987BA400}" dt="2023-10-30T17:11:14.025" v="1776"/>
          <ac:spMkLst>
            <pc:docMk/>
            <pc:sldMk cId="487631468" sldId="319"/>
            <ac:spMk id="3" creationId="{347B7748-38F0-A977-2AF4-C653EDF13B06}"/>
          </ac:spMkLst>
        </pc:spChg>
        <pc:spChg chg="mod">
          <ac:chgData name="Phan, A. (Anh Vu)" userId="066841f4-3c04-4cc3-967b-ba2b112d8940" providerId="ADAL" clId="{BBCA0991-DDC9-4FEB-8071-AE20987BA400}" dt="2023-10-30T17:12:47.113" v="1810" actId="20577"/>
          <ac:spMkLst>
            <pc:docMk/>
            <pc:sldMk cId="487631468" sldId="319"/>
            <ac:spMk id="4" creationId="{648D2D59-613B-722A-869C-4F95E34EF5B4}"/>
          </ac:spMkLst>
        </pc:spChg>
        <pc:spChg chg="del">
          <ac:chgData name="Phan, A. (Anh Vu)" userId="066841f4-3c04-4cc3-967b-ba2b112d8940" providerId="ADAL" clId="{BBCA0991-DDC9-4FEB-8071-AE20987BA400}" dt="2023-10-30T17:11:04.446" v="1774" actId="478"/>
          <ac:spMkLst>
            <pc:docMk/>
            <pc:sldMk cId="487631468" sldId="319"/>
            <ac:spMk id="6" creationId="{A4BEE4BA-F1BD-C47A-D423-9A2CB46933C9}"/>
          </ac:spMkLst>
        </pc:spChg>
        <pc:spChg chg="del">
          <ac:chgData name="Phan, A. (Anh Vu)" userId="066841f4-3c04-4cc3-967b-ba2b112d8940" providerId="ADAL" clId="{BBCA0991-DDC9-4FEB-8071-AE20987BA400}" dt="2023-10-30T17:11:04.446" v="1774" actId="478"/>
          <ac:spMkLst>
            <pc:docMk/>
            <pc:sldMk cId="487631468" sldId="319"/>
            <ac:spMk id="8" creationId="{DD967D6E-F2BF-47F6-B226-8BD704E24BA2}"/>
          </ac:spMkLst>
        </pc:spChg>
        <pc:spChg chg="add del mod">
          <ac:chgData name="Phan, A. (Anh Vu)" userId="066841f4-3c04-4cc3-967b-ba2b112d8940" providerId="ADAL" clId="{BBCA0991-DDC9-4FEB-8071-AE20987BA400}" dt="2023-10-30T17:11:14.025" v="1776"/>
          <ac:spMkLst>
            <pc:docMk/>
            <pc:sldMk cId="487631468" sldId="319"/>
            <ac:spMk id="13" creationId="{EBE0D030-3797-FE97-8D7D-082B96D5538C}"/>
          </ac:spMkLst>
        </pc:spChg>
        <pc:spChg chg="del">
          <ac:chgData name="Phan, A. (Anh Vu)" userId="066841f4-3c04-4cc3-967b-ba2b112d8940" providerId="ADAL" clId="{BBCA0991-DDC9-4FEB-8071-AE20987BA400}" dt="2023-10-30T17:11:04.446" v="1774" actId="478"/>
          <ac:spMkLst>
            <pc:docMk/>
            <pc:sldMk cId="487631468" sldId="319"/>
            <ac:spMk id="15" creationId="{5F58D1A5-134A-2AB1-5640-FE3A9BC0587B}"/>
          </ac:spMkLst>
        </pc:spChg>
        <pc:spChg chg="del">
          <ac:chgData name="Phan, A. (Anh Vu)" userId="066841f4-3c04-4cc3-967b-ba2b112d8940" providerId="ADAL" clId="{BBCA0991-DDC9-4FEB-8071-AE20987BA400}" dt="2023-10-30T17:11:04.446" v="1774" actId="478"/>
          <ac:spMkLst>
            <pc:docMk/>
            <pc:sldMk cId="487631468" sldId="319"/>
            <ac:spMk id="16" creationId="{72F2BA06-5ADA-B6BB-A1BD-2746157B5915}"/>
          </ac:spMkLst>
        </pc:spChg>
        <pc:spChg chg="del">
          <ac:chgData name="Phan, A. (Anh Vu)" userId="066841f4-3c04-4cc3-967b-ba2b112d8940" providerId="ADAL" clId="{BBCA0991-DDC9-4FEB-8071-AE20987BA400}" dt="2023-10-30T17:11:04.446" v="1774" actId="478"/>
          <ac:spMkLst>
            <pc:docMk/>
            <pc:sldMk cId="487631468" sldId="319"/>
            <ac:spMk id="17" creationId="{F98C0498-4C50-A39E-2673-EDB4BF2E45A9}"/>
          </ac:spMkLst>
        </pc:spChg>
        <pc:spChg chg="del">
          <ac:chgData name="Phan, A. (Anh Vu)" userId="066841f4-3c04-4cc3-967b-ba2b112d8940" providerId="ADAL" clId="{BBCA0991-DDC9-4FEB-8071-AE20987BA400}" dt="2023-10-30T17:11:04.446" v="1774" actId="478"/>
          <ac:spMkLst>
            <pc:docMk/>
            <pc:sldMk cId="487631468" sldId="319"/>
            <ac:spMk id="20" creationId="{4E130571-0867-738A-8971-B81DC50C006B}"/>
          </ac:spMkLst>
        </pc:spChg>
        <pc:spChg chg="del">
          <ac:chgData name="Phan, A. (Anh Vu)" userId="066841f4-3c04-4cc3-967b-ba2b112d8940" providerId="ADAL" clId="{BBCA0991-DDC9-4FEB-8071-AE20987BA400}" dt="2023-10-30T17:11:04.446" v="1774" actId="478"/>
          <ac:spMkLst>
            <pc:docMk/>
            <pc:sldMk cId="487631468" sldId="319"/>
            <ac:spMk id="24" creationId="{0C549F8A-E638-67AC-41DF-690FE6B110B2}"/>
          </ac:spMkLst>
        </pc:spChg>
        <pc:spChg chg="add del mod">
          <ac:chgData name="Phan, A. (Anh Vu)" userId="066841f4-3c04-4cc3-967b-ba2b112d8940" providerId="ADAL" clId="{BBCA0991-DDC9-4FEB-8071-AE20987BA400}" dt="2023-10-30T17:11:14.025" v="1776"/>
          <ac:spMkLst>
            <pc:docMk/>
            <pc:sldMk cId="487631468" sldId="319"/>
            <ac:spMk id="25" creationId="{842ADD47-C369-002E-08E4-9483867C562E}"/>
          </ac:spMkLst>
        </pc:spChg>
        <pc:spChg chg="add del mod">
          <ac:chgData name="Phan, A. (Anh Vu)" userId="066841f4-3c04-4cc3-967b-ba2b112d8940" providerId="ADAL" clId="{BBCA0991-DDC9-4FEB-8071-AE20987BA400}" dt="2023-10-30T17:11:14.025" v="1776"/>
          <ac:spMkLst>
            <pc:docMk/>
            <pc:sldMk cId="487631468" sldId="319"/>
            <ac:spMk id="27" creationId="{310FA5A7-C28B-CD76-3A02-E44B8780D468}"/>
          </ac:spMkLst>
        </pc:spChg>
        <pc:spChg chg="del mod">
          <ac:chgData name="Phan, A. (Anh Vu)" userId="066841f4-3c04-4cc3-967b-ba2b112d8940" providerId="ADAL" clId="{BBCA0991-DDC9-4FEB-8071-AE20987BA400}" dt="2023-10-30T17:12:42.362" v="1808" actId="478"/>
          <ac:spMkLst>
            <pc:docMk/>
            <pc:sldMk cId="487631468" sldId="319"/>
            <ac:spMk id="28" creationId="{01580761-0FEE-F796-0DC0-EE67FA785F5A}"/>
          </ac:spMkLst>
        </pc:spChg>
        <pc:spChg chg="del">
          <ac:chgData name="Phan, A. (Anh Vu)" userId="066841f4-3c04-4cc3-967b-ba2b112d8940" providerId="ADAL" clId="{BBCA0991-DDC9-4FEB-8071-AE20987BA400}" dt="2023-10-30T17:12:42.362" v="1808" actId="478"/>
          <ac:spMkLst>
            <pc:docMk/>
            <pc:sldMk cId="487631468" sldId="319"/>
            <ac:spMk id="30" creationId="{BF0709EC-B214-52FF-7879-D118D7AFBE76}"/>
          </ac:spMkLst>
        </pc:spChg>
        <pc:spChg chg="add del mod">
          <ac:chgData name="Phan, A. (Anh Vu)" userId="066841f4-3c04-4cc3-967b-ba2b112d8940" providerId="ADAL" clId="{BBCA0991-DDC9-4FEB-8071-AE20987BA400}" dt="2023-10-30T17:11:51.033" v="1779"/>
          <ac:spMkLst>
            <pc:docMk/>
            <pc:sldMk cId="487631468" sldId="319"/>
            <ac:spMk id="31" creationId="{5B20A3E0-28EE-7A70-8749-275A5107B5F4}"/>
          </ac:spMkLst>
        </pc:spChg>
        <pc:spChg chg="add del mod">
          <ac:chgData name="Phan, A. (Anh Vu)" userId="066841f4-3c04-4cc3-967b-ba2b112d8940" providerId="ADAL" clId="{BBCA0991-DDC9-4FEB-8071-AE20987BA400}" dt="2023-10-30T17:11:51.033" v="1779"/>
          <ac:spMkLst>
            <pc:docMk/>
            <pc:sldMk cId="487631468" sldId="319"/>
            <ac:spMk id="33" creationId="{C26AE418-DD4B-C45A-2EA7-18E0F774912B}"/>
          </ac:spMkLst>
        </pc:spChg>
        <pc:spChg chg="add del mod">
          <ac:chgData name="Phan, A. (Anh Vu)" userId="066841f4-3c04-4cc3-967b-ba2b112d8940" providerId="ADAL" clId="{BBCA0991-DDC9-4FEB-8071-AE20987BA400}" dt="2023-10-30T17:11:51.033" v="1779"/>
          <ac:spMkLst>
            <pc:docMk/>
            <pc:sldMk cId="487631468" sldId="319"/>
            <ac:spMk id="35" creationId="{43CAC563-F8B5-FCEB-4158-1E50FC64CB0D}"/>
          </ac:spMkLst>
        </pc:spChg>
        <pc:spChg chg="add del mod">
          <ac:chgData name="Phan, A. (Anh Vu)" userId="066841f4-3c04-4cc3-967b-ba2b112d8940" providerId="ADAL" clId="{BBCA0991-DDC9-4FEB-8071-AE20987BA400}" dt="2023-10-30T17:11:51.033" v="1779"/>
          <ac:spMkLst>
            <pc:docMk/>
            <pc:sldMk cId="487631468" sldId="319"/>
            <ac:spMk id="36" creationId="{B87B2819-13B1-FECD-6692-889D489C8D7E}"/>
          </ac:spMkLst>
        </pc:spChg>
        <pc:spChg chg="add mod">
          <ac:chgData name="Phan, A. (Anh Vu)" userId="066841f4-3c04-4cc3-967b-ba2b112d8940" providerId="ADAL" clId="{BBCA0991-DDC9-4FEB-8071-AE20987BA400}" dt="2023-10-30T17:11:52.963" v="1781" actId="164"/>
          <ac:spMkLst>
            <pc:docMk/>
            <pc:sldMk cId="487631468" sldId="319"/>
            <ac:spMk id="38" creationId="{80E0E02F-0F28-9019-9010-772AB8240E57}"/>
          </ac:spMkLst>
        </pc:spChg>
        <pc:spChg chg="add mod">
          <ac:chgData name="Phan, A. (Anh Vu)" userId="066841f4-3c04-4cc3-967b-ba2b112d8940" providerId="ADAL" clId="{BBCA0991-DDC9-4FEB-8071-AE20987BA400}" dt="2023-10-30T17:11:52.963" v="1781" actId="164"/>
          <ac:spMkLst>
            <pc:docMk/>
            <pc:sldMk cId="487631468" sldId="319"/>
            <ac:spMk id="40" creationId="{2D2F7D83-8CA9-F94E-7D65-D041E7E8ED88}"/>
          </ac:spMkLst>
        </pc:spChg>
        <pc:spChg chg="add mod">
          <ac:chgData name="Phan, A. (Anh Vu)" userId="066841f4-3c04-4cc3-967b-ba2b112d8940" providerId="ADAL" clId="{BBCA0991-DDC9-4FEB-8071-AE20987BA400}" dt="2023-10-30T17:12:50.764" v="1812" actId="1076"/>
          <ac:spMkLst>
            <pc:docMk/>
            <pc:sldMk cId="487631468" sldId="319"/>
            <ac:spMk id="42" creationId="{8ED30436-1FF5-A66E-1E39-1FCDBE6FE261}"/>
          </ac:spMkLst>
        </pc:spChg>
        <pc:spChg chg="add mod">
          <ac:chgData name="Phan, A. (Anh Vu)" userId="066841f4-3c04-4cc3-967b-ba2b112d8940" providerId="ADAL" clId="{BBCA0991-DDC9-4FEB-8071-AE20987BA400}" dt="2023-11-01T21:52:53.799" v="4284" actId="20577"/>
          <ac:spMkLst>
            <pc:docMk/>
            <pc:sldMk cId="487631468" sldId="319"/>
            <ac:spMk id="43" creationId="{ACEDA53D-5BD7-5013-20C9-C1D75B085523}"/>
          </ac:spMkLst>
        </pc:spChg>
        <pc:grpChg chg="add mod">
          <ac:chgData name="Phan, A. (Anh Vu)" userId="066841f4-3c04-4cc3-967b-ba2b112d8940" providerId="ADAL" clId="{BBCA0991-DDC9-4FEB-8071-AE20987BA400}" dt="2023-10-30T17:13:06.849" v="1815" actId="1076"/>
          <ac:grpSpMkLst>
            <pc:docMk/>
            <pc:sldMk cId="487631468" sldId="319"/>
            <ac:grpSpMk id="44" creationId="{4D444264-1828-587C-78D7-119CBD0A8F17}"/>
          </ac:grpSpMkLst>
        </pc:grpChg>
        <pc:picChg chg="add del mod">
          <ac:chgData name="Phan, A. (Anh Vu)" userId="066841f4-3c04-4cc3-967b-ba2b112d8940" providerId="ADAL" clId="{BBCA0991-DDC9-4FEB-8071-AE20987BA400}" dt="2023-10-30T17:11:14.025" v="1776"/>
          <ac:picMkLst>
            <pc:docMk/>
            <pc:sldMk cId="487631468" sldId="319"/>
            <ac:picMk id="2" creationId="{A5982B2A-5926-F31F-EB93-C14018B1FEC1}"/>
          </ac:picMkLst>
        </pc:picChg>
        <pc:picChg chg="add del mod">
          <ac:chgData name="Phan, A. (Anh Vu)" userId="066841f4-3c04-4cc3-967b-ba2b112d8940" providerId="ADAL" clId="{BBCA0991-DDC9-4FEB-8071-AE20987BA400}" dt="2023-10-30T17:11:14.025" v="1776"/>
          <ac:picMkLst>
            <pc:docMk/>
            <pc:sldMk cId="487631468" sldId="319"/>
            <ac:picMk id="7" creationId="{A7CB36BF-262F-3182-E2D9-F122D69818B0}"/>
          </ac:picMkLst>
        </pc:picChg>
        <pc:picChg chg="del">
          <ac:chgData name="Phan, A. (Anh Vu)" userId="066841f4-3c04-4cc3-967b-ba2b112d8940" providerId="ADAL" clId="{BBCA0991-DDC9-4FEB-8071-AE20987BA400}" dt="2023-10-30T17:11:16.602" v="1777" actId="478"/>
          <ac:picMkLst>
            <pc:docMk/>
            <pc:sldMk cId="487631468" sldId="319"/>
            <ac:picMk id="9" creationId="{BBF813B1-67DC-8498-FBF5-C87EC3590DE8}"/>
          </ac:picMkLst>
        </pc:picChg>
        <pc:picChg chg="add del mod">
          <ac:chgData name="Phan, A. (Anh Vu)" userId="066841f4-3c04-4cc3-967b-ba2b112d8940" providerId="ADAL" clId="{BBCA0991-DDC9-4FEB-8071-AE20987BA400}" dt="2023-10-30T17:11:14.025" v="1776"/>
          <ac:picMkLst>
            <pc:docMk/>
            <pc:sldMk cId="487631468" sldId="319"/>
            <ac:picMk id="14" creationId="{81AA0F30-F2BA-094D-E162-E690F39F093B}"/>
          </ac:picMkLst>
        </pc:picChg>
        <pc:picChg chg="del">
          <ac:chgData name="Phan, A. (Anh Vu)" userId="066841f4-3c04-4cc3-967b-ba2b112d8940" providerId="ADAL" clId="{BBCA0991-DDC9-4FEB-8071-AE20987BA400}" dt="2023-10-30T17:11:16.602" v="1777" actId="478"/>
          <ac:picMkLst>
            <pc:docMk/>
            <pc:sldMk cId="487631468" sldId="319"/>
            <ac:picMk id="18" creationId="{65E3E5D5-29F3-7474-2493-9C03AD996BF9}"/>
          </ac:picMkLst>
        </pc:picChg>
        <pc:picChg chg="add del mod">
          <ac:chgData name="Phan, A. (Anh Vu)" userId="066841f4-3c04-4cc3-967b-ba2b112d8940" providerId="ADAL" clId="{BBCA0991-DDC9-4FEB-8071-AE20987BA400}" dt="2023-10-30T17:11:51.033" v="1779"/>
          <ac:picMkLst>
            <pc:docMk/>
            <pc:sldMk cId="487631468" sldId="319"/>
            <ac:picMk id="29" creationId="{48207934-B877-FE89-06FB-AB407A4B7664}"/>
          </ac:picMkLst>
        </pc:picChg>
        <pc:picChg chg="add del mod">
          <ac:chgData name="Phan, A. (Anh Vu)" userId="066841f4-3c04-4cc3-967b-ba2b112d8940" providerId="ADAL" clId="{BBCA0991-DDC9-4FEB-8071-AE20987BA400}" dt="2023-10-30T17:11:51.033" v="1779"/>
          <ac:picMkLst>
            <pc:docMk/>
            <pc:sldMk cId="487631468" sldId="319"/>
            <ac:picMk id="32" creationId="{965A32BE-9CC5-9E40-C086-E8EAE9762C36}"/>
          </ac:picMkLst>
        </pc:picChg>
        <pc:picChg chg="add del mod">
          <ac:chgData name="Phan, A. (Anh Vu)" userId="066841f4-3c04-4cc3-967b-ba2b112d8940" providerId="ADAL" clId="{BBCA0991-DDC9-4FEB-8071-AE20987BA400}" dt="2023-10-30T17:11:51.033" v="1779"/>
          <ac:picMkLst>
            <pc:docMk/>
            <pc:sldMk cId="487631468" sldId="319"/>
            <ac:picMk id="34" creationId="{C66AAE06-14BD-7D98-7311-CA460413850F}"/>
          </ac:picMkLst>
        </pc:picChg>
        <pc:picChg chg="add mod">
          <ac:chgData name="Phan, A. (Anh Vu)" userId="066841f4-3c04-4cc3-967b-ba2b112d8940" providerId="ADAL" clId="{BBCA0991-DDC9-4FEB-8071-AE20987BA400}" dt="2023-10-30T17:11:52.963" v="1781" actId="164"/>
          <ac:picMkLst>
            <pc:docMk/>
            <pc:sldMk cId="487631468" sldId="319"/>
            <ac:picMk id="37" creationId="{5400B414-C30E-1DAE-A301-BAD560329797}"/>
          </ac:picMkLst>
        </pc:picChg>
        <pc:picChg chg="add mod">
          <ac:chgData name="Phan, A. (Anh Vu)" userId="066841f4-3c04-4cc3-967b-ba2b112d8940" providerId="ADAL" clId="{BBCA0991-DDC9-4FEB-8071-AE20987BA400}" dt="2023-10-30T17:11:52.963" v="1781" actId="164"/>
          <ac:picMkLst>
            <pc:docMk/>
            <pc:sldMk cId="487631468" sldId="319"/>
            <ac:picMk id="39" creationId="{031B446A-585F-68E0-44F3-ECF6C35B615F}"/>
          </ac:picMkLst>
        </pc:picChg>
        <pc:picChg chg="add mod">
          <ac:chgData name="Phan, A. (Anh Vu)" userId="066841f4-3c04-4cc3-967b-ba2b112d8940" providerId="ADAL" clId="{BBCA0991-DDC9-4FEB-8071-AE20987BA400}" dt="2023-10-30T17:11:52.963" v="1781" actId="164"/>
          <ac:picMkLst>
            <pc:docMk/>
            <pc:sldMk cId="487631468" sldId="319"/>
            <ac:picMk id="41" creationId="{3AA18CB6-F85D-C79D-567A-B53631D5CE3D}"/>
          </ac:picMkLst>
        </pc:picChg>
        <pc:cxnChg chg="del">
          <ac:chgData name="Phan, A. (Anh Vu)" userId="066841f4-3c04-4cc3-967b-ba2b112d8940" providerId="ADAL" clId="{BBCA0991-DDC9-4FEB-8071-AE20987BA400}" dt="2023-10-30T17:11:04.446" v="1774" actId="478"/>
          <ac:cxnSpMkLst>
            <pc:docMk/>
            <pc:sldMk cId="487631468" sldId="319"/>
            <ac:cxnSpMk id="5" creationId="{949F12A1-92FB-A802-70D1-C54155F6EFA3}"/>
          </ac:cxnSpMkLst>
        </pc:cxnChg>
        <pc:cxnChg chg="del">
          <ac:chgData name="Phan, A. (Anh Vu)" userId="066841f4-3c04-4cc3-967b-ba2b112d8940" providerId="ADAL" clId="{BBCA0991-DDC9-4FEB-8071-AE20987BA400}" dt="2023-10-30T17:11:04.446" v="1774" actId="478"/>
          <ac:cxnSpMkLst>
            <pc:docMk/>
            <pc:sldMk cId="487631468" sldId="319"/>
            <ac:cxnSpMk id="11" creationId="{A26DE8EE-55CF-FD4C-A213-7684B19BDD83}"/>
          </ac:cxnSpMkLst>
        </pc:cxnChg>
        <pc:cxnChg chg="del">
          <ac:chgData name="Phan, A. (Anh Vu)" userId="066841f4-3c04-4cc3-967b-ba2b112d8940" providerId="ADAL" clId="{BBCA0991-DDC9-4FEB-8071-AE20987BA400}" dt="2023-10-30T17:11:04.446" v="1774" actId="478"/>
          <ac:cxnSpMkLst>
            <pc:docMk/>
            <pc:sldMk cId="487631468" sldId="319"/>
            <ac:cxnSpMk id="19" creationId="{93F37078-4D28-8801-97DB-4F1116CCFEC0}"/>
          </ac:cxnSpMkLst>
        </pc:cxnChg>
        <pc:cxnChg chg="del">
          <ac:chgData name="Phan, A. (Anh Vu)" userId="066841f4-3c04-4cc3-967b-ba2b112d8940" providerId="ADAL" clId="{BBCA0991-DDC9-4FEB-8071-AE20987BA400}" dt="2023-10-30T17:11:04.446" v="1774" actId="478"/>
          <ac:cxnSpMkLst>
            <pc:docMk/>
            <pc:sldMk cId="487631468" sldId="319"/>
            <ac:cxnSpMk id="23" creationId="{D068F5EB-A894-A764-304A-B7D914E87442}"/>
          </ac:cxnSpMkLst>
        </pc:cxnChg>
        <pc:cxnChg chg="del">
          <ac:chgData name="Phan, A. (Anh Vu)" userId="066841f4-3c04-4cc3-967b-ba2b112d8940" providerId="ADAL" clId="{BBCA0991-DDC9-4FEB-8071-AE20987BA400}" dt="2023-10-30T17:11:04.446" v="1774" actId="478"/>
          <ac:cxnSpMkLst>
            <pc:docMk/>
            <pc:sldMk cId="487631468" sldId="319"/>
            <ac:cxnSpMk id="26" creationId="{EC4B61D3-C05E-FFCF-69CB-0D3CCF2333E6}"/>
          </ac:cxnSpMkLst>
        </pc:cxnChg>
      </pc:sldChg>
      <pc:sldChg chg="add del ord">
        <pc:chgData name="Phan, A. (Anh Vu)" userId="066841f4-3c04-4cc3-967b-ba2b112d8940" providerId="ADAL" clId="{BBCA0991-DDC9-4FEB-8071-AE20987BA400}" dt="2023-10-30T17:34:38.493" v="2059" actId="47"/>
        <pc:sldMkLst>
          <pc:docMk/>
          <pc:sldMk cId="2495464623" sldId="320"/>
        </pc:sldMkLst>
      </pc:sldChg>
      <pc:sldChg chg="addSp delSp modSp add del mod">
        <pc:chgData name="Phan, A. (Anh Vu)" userId="066841f4-3c04-4cc3-967b-ba2b112d8940" providerId="ADAL" clId="{BBCA0991-DDC9-4FEB-8071-AE20987BA400}" dt="2023-10-30T17:25:08.553" v="1942" actId="47"/>
        <pc:sldMkLst>
          <pc:docMk/>
          <pc:sldMk cId="510721685" sldId="321"/>
        </pc:sldMkLst>
        <pc:picChg chg="del">
          <ac:chgData name="Phan, A. (Anh Vu)" userId="066841f4-3c04-4cc3-967b-ba2b112d8940" providerId="ADAL" clId="{BBCA0991-DDC9-4FEB-8071-AE20987BA400}" dt="2023-10-30T17:20:37.354" v="1863" actId="478"/>
          <ac:picMkLst>
            <pc:docMk/>
            <pc:sldMk cId="510721685" sldId="321"/>
            <ac:picMk id="3" creationId="{6A7A2546-B495-5448-9F22-5D09A736E621}"/>
          </ac:picMkLst>
        </pc:picChg>
        <pc:picChg chg="del">
          <ac:chgData name="Phan, A. (Anh Vu)" userId="066841f4-3c04-4cc3-967b-ba2b112d8940" providerId="ADAL" clId="{BBCA0991-DDC9-4FEB-8071-AE20987BA400}" dt="2023-10-30T17:20:37.354" v="1863" actId="478"/>
          <ac:picMkLst>
            <pc:docMk/>
            <pc:sldMk cId="510721685" sldId="321"/>
            <ac:picMk id="4" creationId="{B8600707-042C-3861-8D3A-79F27A7D3CD3}"/>
          </ac:picMkLst>
        </pc:picChg>
        <pc:picChg chg="add mod ord">
          <ac:chgData name="Phan, A. (Anh Vu)" userId="066841f4-3c04-4cc3-967b-ba2b112d8940" providerId="ADAL" clId="{BBCA0991-DDC9-4FEB-8071-AE20987BA400}" dt="2023-10-30T17:22:35.753" v="1870" actId="167"/>
          <ac:picMkLst>
            <pc:docMk/>
            <pc:sldMk cId="510721685" sldId="321"/>
            <ac:picMk id="5" creationId="{A817D87A-DA4B-922A-D0D8-2C1F0BEC2212}"/>
          </ac:picMkLst>
        </pc:picChg>
        <pc:picChg chg="add mod ord">
          <ac:chgData name="Phan, A. (Anh Vu)" userId="066841f4-3c04-4cc3-967b-ba2b112d8940" providerId="ADAL" clId="{BBCA0991-DDC9-4FEB-8071-AE20987BA400}" dt="2023-10-30T17:22:35.753" v="1870" actId="167"/>
          <ac:picMkLst>
            <pc:docMk/>
            <pc:sldMk cId="510721685" sldId="321"/>
            <ac:picMk id="7" creationId="{C2B8215C-1656-1E27-9928-98036F0C1714}"/>
          </ac:picMkLst>
        </pc:picChg>
      </pc:sldChg>
      <pc:sldChg chg="addSp delSp modSp add mod modNotesTx">
        <pc:chgData name="Phan, A. (Anh Vu)" userId="066841f4-3c04-4cc3-967b-ba2b112d8940" providerId="ADAL" clId="{BBCA0991-DDC9-4FEB-8071-AE20987BA400}" dt="2023-11-01T21:57:09.426" v="4288"/>
        <pc:sldMkLst>
          <pc:docMk/>
          <pc:sldMk cId="3724828805" sldId="322"/>
        </pc:sldMkLst>
        <pc:spChg chg="mod">
          <ac:chgData name="Phan, A. (Anh Vu)" userId="066841f4-3c04-4cc3-967b-ba2b112d8940" providerId="ADAL" clId="{BBCA0991-DDC9-4FEB-8071-AE20987BA400}" dt="2023-10-31T15:49:41.919" v="4046" actId="207"/>
          <ac:spMkLst>
            <pc:docMk/>
            <pc:sldMk cId="3724828805" sldId="322"/>
            <ac:spMk id="7" creationId="{125E3439-8C4F-B177-B569-3F773AA774E9}"/>
          </ac:spMkLst>
        </pc:spChg>
        <pc:spChg chg="add del mod">
          <ac:chgData name="Phan, A. (Anh Vu)" userId="066841f4-3c04-4cc3-967b-ba2b112d8940" providerId="ADAL" clId="{BBCA0991-DDC9-4FEB-8071-AE20987BA400}" dt="2023-10-30T17:24:37.902" v="1935" actId="478"/>
          <ac:spMkLst>
            <pc:docMk/>
            <pc:sldMk cId="3724828805" sldId="322"/>
            <ac:spMk id="8" creationId="{E3E5E57A-EF17-085F-4465-0BE7916A6608}"/>
          </ac:spMkLst>
        </pc:spChg>
        <pc:spChg chg="del mod">
          <ac:chgData name="Phan, A. (Anh Vu)" userId="066841f4-3c04-4cc3-967b-ba2b112d8940" providerId="ADAL" clId="{BBCA0991-DDC9-4FEB-8071-AE20987BA400}" dt="2023-10-30T17:24:28.743" v="1933" actId="478"/>
          <ac:spMkLst>
            <pc:docMk/>
            <pc:sldMk cId="3724828805" sldId="322"/>
            <ac:spMk id="10" creationId="{E040E8B5-8885-46C8-D909-C1695A53A07A}"/>
          </ac:spMkLst>
        </pc:spChg>
        <pc:spChg chg="add del mod">
          <ac:chgData name="Phan, A. (Anh Vu)" userId="066841f4-3c04-4cc3-967b-ba2b112d8940" providerId="ADAL" clId="{BBCA0991-DDC9-4FEB-8071-AE20987BA400}" dt="2023-10-30T17:36:37.243" v="2098" actId="478"/>
          <ac:spMkLst>
            <pc:docMk/>
            <pc:sldMk cId="3724828805" sldId="322"/>
            <ac:spMk id="12" creationId="{26B717A6-AFED-667E-5EDB-D9AEFAC634B9}"/>
          </ac:spMkLst>
        </pc:spChg>
        <pc:spChg chg="mod">
          <ac:chgData name="Phan, A. (Anh Vu)" userId="066841f4-3c04-4cc3-967b-ba2b112d8940" providerId="ADAL" clId="{BBCA0991-DDC9-4FEB-8071-AE20987BA400}" dt="2023-11-01T21:57:09.426" v="4288"/>
          <ac:spMkLst>
            <pc:docMk/>
            <pc:sldMk cId="3724828805" sldId="322"/>
            <ac:spMk id="15" creationId="{06040BD0-4407-87D5-3B12-D5ACF4BF335D}"/>
          </ac:spMkLst>
        </pc:spChg>
        <pc:spChg chg="add del mod">
          <ac:chgData name="Phan, A. (Anh Vu)" userId="066841f4-3c04-4cc3-967b-ba2b112d8940" providerId="ADAL" clId="{BBCA0991-DDC9-4FEB-8071-AE20987BA400}" dt="2023-10-30T17:36:37.243" v="2098" actId="478"/>
          <ac:spMkLst>
            <pc:docMk/>
            <pc:sldMk cId="3724828805" sldId="322"/>
            <ac:spMk id="16" creationId="{DCBB2A70-9A21-209B-61C2-8882286A7BE7}"/>
          </ac:spMkLst>
        </pc:spChg>
        <pc:spChg chg="add del mod">
          <ac:chgData name="Phan, A. (Anh Vu)" userId="066841f4-3c04-4cc3-967b-ba2b112d8940" providerId="ADAL" clId="{BBCA0991-DDC9-4FEB-8071-AE20987BA400}" dt="2023-10-30T17:35:43.893" v="2071" actId="478"/>
          <ac:spMkLst>
            <pc:docMk/>
            <pc:sldMk cId="3724828805" sldId="322"/>
            <ac:spMk id="17" creationId="{539950CE-3147-08DD-D6FF-92A6799BF913}"/>
          </ac:spMkLst>
        </pc:spChg>
      </pc:sldChg>
      <pc:sldChg chg="addSp delSp modSp add mod ord modNotesTx">
        <pc:chgData name="Phan, A. (Anh Vu)" userId="066841f4-3c04-4cc3-967b-ba2b112d8940" providerId="ADAL" clId="{BBCA0991-DDC9-4FEB-8071-AE20987BA400}" dt="2023-10-31T15:49:48.583" v="4047" actId="1037"/>
        <pc:sldMkLst>
          <pc:docMk/>
          <pc:sldMk cId="3155944135" sldId="323"/>
        </pc:sldMkLst>
        <pc:spChg chg="add del mod">
          <ac:chgData name="Phan, A. (Anh Vu)" userId="066841f4-3c04-4cc3-967b-ba2b112d8940" providerId="ADAL" clId="{BBCA0991-DDC9-4FEB-8071-AE20987BA400}" dt="2023-10-30T17:34:54.922" v="2063" actId="21"/>
          <ac:spMkLst>
            <pc:docMk/>
            <pc:sldMk cId="3155944135" sldId="323"/>
            <ac:spMk id="2" creationId="{6BF9E876-902C-B773-8802-C9ED9141B95B}"/>
          </ac:spMkLst>
        </pc:spChg>
        <pc:spChg chg="mod">
          <ac:chgData name="Phan, A. (Anh Vu)" userId="066841f4-3c04-4cc3-967b-ba2b112d8940" providerId="ADAL" clId="{BBCA0991-DDC9-4FEB-8071-AE20987BA400}" dt="2023-10-30T17:33:28.817" v="1994" actId="20577"/>
          <ac:spMkLst>
            <pc:docMk/>
            <pc:sldMk cId="3155944135" sldId="323"/>
            <ac:spMk id="3" creationId="{E42C6387-2B07-FB55-06D7-C63773C8D0D2}"/>
          </ac:spMkLst>
        </pc:spChg>
        <pc:spChg chg="add del mod">
          <ac:chgData name="Phan, A. (Anh Vu)" userId="066841f4-3c04-4cc3-967b-ba2b112d8940" providerId="ADAL" clId="{BBCA0991-DDC9-4FEB-8071-AE20987BA400}" dt="2023-10-30T17:34:54.922" v="2063" actId="21"/>
          <ac:spMkLst>
            <pc:docMk/>
            <pc:sldMk cId="3155944135" sldId="323"/>
            <ac:spMk id="4" creationId="{E601BFF8-1366-5858-277B-2DBD5AE49A2F}"/>
          </ac:spMkLst>
        </pc:spChg>
        <pc:spChg chg="mod">
          <ac:chgData name="Phan, A. (Anh Vu)" userId="066841f4-3c04-4cc3-967b-ba2b112d8940" providerId="ADAL" clId="{BBCA0991-DDC9-4FEB-8071-AE20987BA400}" dt="2023-10-31T15:49:48.583" v="4047" actId="1037"/>
          <ac:spMkLst>
            <pc:docMk/>
            <pc:sldMk cId="3155944135" sldId="323"/>
            <ac:spMk id="5" creationId="{E2E6AFFA-8D8F-5F37-73F9-75AD6F45ADA1}"/>
          </ac:spMkLst>
        </pc:spChg>
        <pc:spChg chg="add del mod">
          <ac:chgData name="Phan, A. (Anh Vu)" userId="066841f4-3c04-4cc3-967b-ba2b112d8940" providerId="ADAL" clId="{BBCA0991-DDC9-4FEB-8071-AE20987BA400}" dt="2023-10-30T17:36:33.614" v="2097" actId="478"/>
          <ac:spMkLst>
            <pc:docMk/>
            <pc:sldMk cId="3155944135" sldId="323"/>
            <ac:spMk id="7" creationId="{A6213E07-06FF-E785-B837-43F24BC59889}"/>
          </ac:spMkLst>
        </pc:spChg>
        <pc:spChg chg="mod">
          <ac:chgData name="Phan, A. (Anh Vu)" userId="066841f4-3c04-4cc3-967b-ba2b112d8940" providerId="ADAL" clId="{BBCA0991-DDC9-4FEB-8071-AE20987BA400}" dt="2023-10-30T17:33:43.732" v="1997" actId="1076"/>
          <ac:spMkLst>
            <pc:docMk/>
            <pc:sldMk cId="3155944135" sldId="323"/>
            <ac:spMk id="11" creationId="{B45A267C-BC26-5B09-725E-F3FADA80A3F3}"/>
          </ac:spMkLst>
        </pc:spChg>
        <pc:spChg chg="mod">
          <ac:chgData name="Phan, A. (Anh Vu)" userId="066841f4-3c04-4cc3-967b-ba2b112d8940" providerId="ADAL" clId="{BBCA0991-DDC9-4FEB-8071-AE20987BA400}" dt="2023-10-30T17:27:38.827" v="1987" actId="6549"/>
          <ac:spMkLst>
            <pc:docMk/>
            <pc:sldMk cId="3155944135" sldId="323"/>
            <ac:spMk id="32" creationId="{1CAA4863-1AEE-C06B-5E00-43780555E75F}"/>
          </ac:spMkLst>
        </pc:spChg>
        <pc:picChg chg="mod">
          <ac:chgData name="Phan, A. (Anh Vu)" userId="066841f4-3c04-4cc3-967b-ba2b112d8940" providerId="ADAL" clId="{BBCA0991-DDC9-4FEB-8071-AE20987BA400}" dt="2023-10-30T17:33:13.692" v="1991" actId="14826"/>
          <ac:picMkLst>
            <pc:docMk/>
            <pc:sldMk cId="3155944135" sldId="323"/>
            <ac:picMk id="19" creationId="{E3FC2B82-D113-3237-732E-5C2BFBCF3F05}"/>
          </ac:picMkLst>
        </pc:picChg>
        <pc:picChg chg="mod">
          <ac:chgData name="Phan, A. (Anh Vu)" userId="066841f4-3c04-4cc3-967b-ba2b112d8940" providerId="ADAL" clId="{BBCA0991-DDC9-4FEB-8071-AE20987BA400}" dt="2023-10-30T17:33:24.870" v="1992" actId="14826"/>
          <ac:picMkLst>
            <pc:docMk/>
            <pc:sldMk cId="3155944135" sldId="323"/>
            <ac:picMk id="20" creationId="{6C6707E7-80F7-3D81-A92D-5F0704970461}"/>
          </ac:picMkLst>
        </pc:picChg>
      </pc:sldChg>
      <pc:sldChg chg="addSp delSp modSp add mod ord modNotesTx">
        <pc:chgData name="Phan, A. (Anh Vu)" userId="066841f4-3c04-4cc3-967b-ba2b112d8940" providerId="ADAL" clId="{BBCA0991-DDC9-4FEB-8071-AE20987BA400}" dt="2023-11-01T22:02:02.426" v="4296" actId="20577"/>
        <pc:sldMkLst>
          <pc:docMk/>
          <pc:sldMk cId="3193137974" sldId="324"/>
        </pc:sldMkLst>
        <pc:spChg chg="add del mod">
          <ac:chgData name="Phan, A. (Anh Vu)" userId="066841f4-3c04-4cc3-967b-ba2b112d8940" providerId="ADAL" clId="{BBCA0991-DDC9-4FEB-8071-AE20987BA400}" dt="2023-11-01T16:51:00.864" v="4219" actId="478"/>
          <ac:spMkLst>
            <pc:docMk/>
            <pc:sldMk cId="3193137974" sldId="324"/>
            <ac:spMk id="2" creationId="{C0EC3CB4-D772-AF5E-E516-1E522066B1F4}"/>
          </ac:spMkLst>
        </pc:spChg>
        <pc:spChg chg="add mod">
          <ac:chgData name="Phan, A. (Anh Vu)" userId="066841f4-3c04-4cc3-967b-ba2b112d8940" providerId="ADAL" clId="{BBCA0991-DDC9-4FEB-8071-AE20987BA400}" dt="2023-11-01T21:35:00.924" v="4257" actId="1076"/>
          <ac:spMkLst>
            <pc:docMk/>
            <pc:sldMk cId="3193137974" sldId="324"/>
            <ac:spMk id="2" creationId="{C8CFC232-E44C-2D5F-F124-BEF8573AEF69}"/>
          </ac:spMkLst>
        </pc:spChg>
        <pc:spChg chg="add mod">
          <ac:chgData name="Phan, A. (Anh Vu)" userId="066841f4-3c04-4cc3-967b-ba2b112d8940" providerId="ADAL" clId="{BBCA0991-DDC9-4FEB-8071-AE20987BA400}" dt="2023-11-01T22:00:19.712" v="4290" actId="1076"/>
          <ac:spMkLst>
            <pc:docMk/>
            <pc:sldMk cId="3193137974" sldId="324"/>
            <ac:spMk id="3" creationId="{B9BA7B4F-C00E-6873-CB6D-A1C0C33142FE}"/>
          </ac:spMkLst>
        </pc:spChg>
        <pc:spChg chg="mod">
          <ac:chgData name="Phan, A. (Anh Vu)" userId="066841f4-3c04-4cc3-967b-ba2b112d8940" providerId="ADAL" clId="{BBCA0991-DDC9-4FEB-8071-AE20987BA400}" dt="2023-11-01T22:02:02.426" v="4296" actId="20577"/>
          <ac:spMkLst>
            <pc:docMk/>
            <pc:sldMk cId="3193137974" sldId="324"/>
            <ac:spMk id="9" creationId="{56D8BBFB-1C62-83E7-4E1D-7B2E1D1E5DC7}"/>
          </ac:spMkLst>
        </pc:spChg>
        <pc:spChg chg="mod">
          <ac:chgData name="Phan, A. (Anh Vu)" userId="066841f4-3c04-4cc3-967b-ba2b112d8940" providerId="ADAL" clId="{BBCA0991-DDC9-4FEB-8071-AE20987BA400}" dt="2023-10-31T12:49:13.095" v="3429" actId="20577"/>
          <ac:spMkLst>
            <pc:docMk/>
            <pc:sldMk cId="3193137974" sldId="324"/>
            <ac:spMk id="10" creationId="{E040E8B5-8885-46C8-D909-C1695A53A07A}"/>
          </ac:spMkLst>
        </pc:spChg>
        <pc:picChg chg="mod modCrop">
          <ac:chgData name="Phan, A. (Anh Vu)" userId="066841f4-3c04-4cc3-967b-ba2b112d8940" providerId="ADAL" clId="{BBCA0991-DDC9-4FEB-8071-AE20987BA400}" dt="2023-11-01T21:34:30.050" v="4249" actId="1076"/>
          <ac:picMkLst>
            <pc:docMk/>
            <pc:sldMk cId="3193137974" sldId="324"/>
            <ac:picMk id="7" creationId="{90A8E127-C6E4-A5AC-CA2C-F2A8797219CC}"/>
          </ac:picMkLst>
        </pc:picChg>
      </pc:sldChg>
      <pc:sldChg chg="addSp new del mod">
        <pc:chgData name="Phan, A. (Anh Vu)" userId="066841f4-3c04-4cc3-967b-ba2b112d8940" providerId="ADAL" clId="{BBCA0991-DDC9-4FEB-8071-AE20987BA400}" dt="2023-10-30T17:32:39.223" v="1990" actId="47"/>
        <pc:sldMkLst>
          <pc:docMk/>
          <pc:sldMk cId="3483282852" sldId="324"/>
        </pc:sldMkLst>
        <pc:spChg chg="add">
          <ac:chgData name="Phan, A. (Anh Vu)" userId="066841f4-3c04-4cc3-967b-ba2b112d8940" providerId="ADAL" clId="{BBCA0991-DDC9-4FEB-8071-AE20987BA400}" dt="2023-10-30T17:28:12.815" v="1989" actId="11529"/>
          <ac:spMkLst>
            <pc:docMk/>
            <pc:sldMk cId="3483282852" sldId="324"/>
            <ac:spMk id="7" creationId="{6AEB6DBE-A77F-9C0D-98F7-CBD3D7692A25}"/>
          </ac:spMkLst>
        </pc:spChg>
      </pc:sldChg>
      <pc:sldChg chg="addSp delSp modSp add mod modNotesTx">
        <pc:chgData name="Phan, A. (Anh Vu)" userId="066841f4-3c04-4cc3-967b-ba2b112d8940" providerId="ADAL" clId="{BBCA0991-DDC9-4FEB-8071-AE20987BA400}" dt="2023-11-02T18:35:01.059" v="5008" actId="20577"/>
        <pc:sldMkLst>
          <pc:docMk/>
          <pc:sldMk cId="1858249279" sldId="325"/>
        </pc:sldMkLst>
        <pc:spChg chg="del mod">
          <ac:chgData name="Phan, A. (Anh Vu)" userId="066841f4-3c04-4cc3-967b-ba2b112d8940" providerId="ADAL" clId="{BBCA0991-DDC9-4FEB-8071-AE20987BA400}" dt="2023-11-01T16:51:44.404" v="4229" actId="478"/>
          <ac:spMkLst>
            <pc:docMk/>
            <pc:sldMk cId="1858249279" sldId="325"/>
            <ac:spMk id="2" creationId="{C0EC3CB4-D772-AF5E-E516-1E522066B1F4}"/>
          </ac:spMkLst>
        </pc:spChg>
        <pc:spChg chg="add mod">
          <ac:chgData name="Phan, A. (Anh Vu)" userId="066841f4-3c04-4cc3-967b-ba2b112d8940" providerId="ADAL" clId="{BBCA0991-DDC9-4FEB-8071-AE20987BA400}" dt="2023-11-01T21:50:53.055" v="4272" actId="1076"/>
          <ac:spMkLst>
            <pc:docMk/>
            <pc:sldMk cId="1858249279" sldId="325"/>
            <ac:spMk id="2" creationId="{E0820248-80FD-DE1B-5C7F-88F18ABDD85C}"/>
          </ac:spMkLst>
        </pc:spChg>
        <pc:spChg chg="add del mod">
          <ac:chgData name="Phan, A. (Anh Vu)" userId="066841f4-3c04-4cc3-967b-ba2b112d8940" providerId="ADAL" clId="{BBCA0991-DDC9-4FEB-8071-AE20987BA400}" dt="2023-10-30T17:40:46.943" v="2152" actId="478"/>
          <ac:spMkLst>
            <pc:docMk/>
            <pc:sldMk cId="1858249279" sldId="325"/>
            <ac:spMk id="4" creationId="{AC9F4100-29B8-CFC6-8C90-E377C6126C66}"/>
          </ac:spMkLst>
        </pc:spChg>
        <pc:spChg chg="add mod">
          <ac:chgData name="Phan, A. (Anh Vu)" userId="066841f4-3c04-4cc3-967b-ba2b112d8940" providerId="ADAL" clId="{BBCA0991-DDC9-4FEB-8071-AE20987BA400}" dt="2023-11-02T16:38:35.167" v="4749" actId="1076"/>
          <ac:spMkLst>
            <pc:docMk/>
            <pc:sldMk cId="1858249279" sldId="325"/>
            <ac:spMk id="4" creationId="{BD3805B8-9040-6FBF-8B15-CB07873C3806}"/>
          </ac:spMkLst>
        </pc:spChg>
        <pc:spChg chg="add del mod">
          <ac:chgData name="Phan, A. (Anh Vu)" userId="066841f4-3c04-4cc3-967b-ba2b112d8940" providerId="ADAL" clId="{BBCA0991-DDC9-4FEB-8071-AE20987BA400}" dt="2023-11-02T16:46:44.913" v="4809" actId="478"/>
          <ac:spMkLst>
            <pc:docMk/>
            <pc:sldMk cId="1858249279" sldId="325"/>
            <ac:spMk id="5" creationId="{D5E11F9E-321E-5026-8377-5CD457099125}"/>
          </ac:spMkLst>
        </pc:spChg>
        <pc:spChg chg="del">
          <ac:chgData name="Phan, A. (Anh Vu)" userId="066841f4-3c04-4cc3-967b-ba2b112d8940" providerId="ADAL" clId="{BBCA0991-DDC9-4FEB-8071-AE20987BA400}" dt="2023-10-30T17:42:32.673" v="2249" actId="478"/>
          <ac:spMkLst>
            <pc:docMk/>
            <pc:sldMk cId="1858249279" sldId="325"/>
            <ac:spMk id="9" creationId="{56D8BBFB-1C62-83E7-4E1D-7B2E1D1E5DC7}"/>
          </ac:spMkLst>
        </pc:spChg>
        <pc:spChg chg="mod">
          <ac:chgData name="Phan, A. (Anh Vu)" userId="066841f4-3c04-4cc3-967b-ba2b112d8940" providerId="ADAL" clId="{BBCA0991-DDC9-4FEB-8071-AE20987BA400}" dt="2023-10-30T17:40:55.763" v="2163" actId="20577"/>
          <ac:spMkLst>
            <pc:docMk/>
            <pc:sldMk cId="1858249279" sldId="325"/>
            <ac:spMk id="10" creationId="{E040E8B5-8885-46C8-D909-C1695A53A07A}"/>
          </ac:spMkLst>
        </pc:spChg>
        <pc:picChg chg="add mod ord modCrop">
          <ac:chgData name="Phan, A. (Anh Vu)" userId="066841f4-3c04-4cc3-967b-ba2b112d8940" providerId="ADAL" clId="{BBCA0991-DDC9-4FEB-8071-AE20987BA400}" dt="2023-11-01T16:53:19.570" v="4242" actId="1076"/>
          <ac:picMkLst>
            <pc:docMk/>
            <pc:sldMk cId="1858249279" sldId="325"/>
            <ac:picMk id="3" creationId="{C87A805C-C625-3FB4-86DC-1FA98C6B9A1F}"/>
          </ac:picMkLst>
        </pc:picChg>
        <pc:picChg chg="del">
          <ac:chgData name="Phan, A. (Anh Vu)" userId="066841f4-3c04-4cc3-967b-ba2b112d8940" providerId="ADAL" clId="{BBCA0991-DDC9-4FEB-8071-AE20987BA400}" dt="2023-10-30T17:40:44.893" v="2151" actId="478"/>
          <ac:picMkLst>
            <pc:docMk/>
            <pc:sldMk cId="1858249279" sldId="325"/>
            <ac:picMk id="7" creationId="{90A8E127-C6E4-A5AC-CA2C-F2A8797219CC}"/>
          </ac:picMkLst>
        </pc:picChg>
      </pc:sldChg>
      <pc:sldChg chg="delSp modSp add del mod">
        <pc:chgData name="Phan, A. (Anh Vu)" userId="066841f4-3c04-4cc3-967b-ba2b112d8940" providerId="ADAL" clId="{BBCA0991-DDC9-4FEB-8071-AE20987BA400}" dt="2023-10-31T15:20:16.568" v="3725" actId="47"/>
        <pc:sldMkLst>
          <pc:docMk/>
          <pc:sldMk cId="1267163092" sldId="326"/>
        </pc:sldMkLst>
        <pc:spChg chg="mod">
          <ac:chgData name="Phan, A. (Anh Vu)" userId="066841f4-3c04-4cc3-967b-ba2b112d8940" providerId="ADAL" clId="{BBCA0991-DDC9-4FEB-8071-AE20987BA400}" dt="2023-10-31T15:16:29.239" v="3676" actId="20577"/>
          <ac:spMkLst>
            <pc:docMk/>
            <pc:sldMk cId="1267163092" sldId="326"/>
            <ac:spMk id="32" creationId="{1CAA4863-1AEE-C06B-5E00-43780555E75F}"/>
          </ac:spMkLst>
        </pc:spChg>
        <pc:picChg chg="del mod">
          <ac:chgData name="Phan, A. (Anh Vu)" userId="066841f4-3c04-4cc3-967b-ba2b112d8940" providerId="ADAL" clId="{BBCA0991-DDC9-4FEB-8071-AE20987BA400}" dt="2023-10-31T15:18:42.180" v="3697" actId="21"/>
          <ac:picMkLst>
            <pc:docMk/>
            <pc:sldMk cId="1267163092" sldId="326"/>
            <ac:picMk id="19" creationId="{E3FC2B82-D113-3237-732E-5C2BFBCF3F05}"/>
          </ac:picMkLst>
        </pc:picChg>
      </pc:sldChg>
      <pc:sldChg chg="addSp delSp modSp add mod modNotesTx">
        <pc:chgData name="Phan, A. (Anh Vu)" userId="066841f4-3c04-4cc3-967b-ba2b112d8940" providerId="ADAL" clId="{BBCA0991-DDC9-4FEB-8071-AE20987BA400}" dt="2023-11-02T18:16:17.460" v="4815"/>
        <pc:sldMkLst>
          <pc:docMk/>
          <pc:sldMk cId="2344662010" sldId="327"/>
        </pc:sldMkLst>
        <pc:spChg chg="add mod">
          <ac:chgData name="Phan, A. (Anh Vu)" userId="066841f4-3c04-4cc3-967b-ba2b112d8940" providerId="ADAL" clId="{BBCA0991-DDC9-4FEB-8071-AE20987BA400}" dt="2023-11-02T18:16:17.460" v="4815"/>
          <ac:spMkLst>
            <pc:docMk/>
            <pc:sldMk cId="2344662010" sldId="327"/>
            <ac:spMk id="5" creationId="{359DCB60-2CBD-C08D-3EF5-384CB5C56BA3}"/>
          </ac:spMkLst>
        </pc:spChg>
        <pc:spChg chg="add mod">
          <ac:chgData name="Phan, A. (Anh Vu)" userId="066841f4-3c04-4cc3-967b-ba2b112d8940" providerId="ADAL" clId="{BBCA0991-DDC9-4FEB-8071-AE20987BA400}" dt="2023-10-31T15:20:07.262" v="3724" actId="14100"/>
          <ac:spMkLst>
            <pc:docMk/>
            <pc:sldMk cId="2344662010" sldId="327"/>
            <ac:spMk id="7" creationId="{38AEB70A-356E-9BAA-0A41-15BAA984C295}"/>
          </ac:spMkLst>
        </pc:spChg>
        <pc:spChg chg="mod">
          <ac:chgData name="Phan, A. (Anh Vu)" userId="066841f4-3c04-4cc3-967b-ba2b112d8940" providerId="ADAL" clId="{BBCA0991-DDC9-4FEB-8071-AE20987BA400}" dt="2023-10-31T15:19:18.729" v="3707" actId="1076"/>
          <ac:spMkLst>
            <pc:docMk/>
            <pc:sldMk cId="2344662010" sldId="327"/>
            <ac:spMk id="11" creationId="{B45A267C-BC26-5B09-725E-F3FADA80A3F3}"/>
          </ac:spMkLst>
        </pc:spChg>
        <pc:picChg chg="add mod ord">
          <ac:chgData name="Phan, A. (Anh Vu)" userId="066841f4-3c04-4cc3-967b-ba2b112d8940" providerId="ADAL" clId="{BBCA0991-DDC9-4FEB-8071-AE20987BA400}" dt="2023-10-31T15:19:09.527" v="3705" actId="167"/>
          <ac:picMkLst>
            <pc:docMk/>
            <pc:sldMk cId="2344662010" sldId="327"/>
            <ac:picMk id="2" creationId="{CECAFC0A-8053-DDC2-872B-FB89332DB9C9}"/>
          </ac:picMkLst>
        </pc:picChg>
        <pc:picChg chg="add del">
          <ac:chgData name="Phan, A. (Anh Vu)" userId="066841f4-3c04-4cc3-967b-ba2b112d8940" providerId="ADAL" clId="{BBCA0991-DDC9-4FEB-8071-AE20987BA400}" dt="2023-10-31T15:19:12.369" v="3706" actId="478"/>
          <ac:picMkLst>
            <pc:docMk/>
            <pc:sldMk cId="2344662010" sldId="327"/>
            <ac:picMk id="20" creationId="{6C6707E7-80F7-3D81-A92D-5F0704970461}"/>
          </ac:picMkLst>
        </pc:picChg>
        <pc:cxnChg chg="del mod">
          <ac:chgData name="Phan, A. (Anh Vu)" userId="066841f4-3c04-4cc3-967b-ba2b112d8940" providerId="ADAL" clId="{BBCA0991-DDC9-4FEB-8071-AE20987BA400}" dt="2023-10-31T15:19:29.010" v="3711" actId="478"/>
          <ac:cxnSpMkLst>
            <pc:docMk/>
            <pc:sldMk cId="2344662010" sldId="327"/>
            <ac:cxnSpMk id="15" creationId="{F983CC51-AF3B-F497-AA80-C8D53349C9FD}"/>
          </ac:cxnSpMkLst>
        </pc:cxnChg>
      </pc:sldChg>
      <pc:sldChg chg="add del">
        <pc:chgData name="Phan, A. (Anh Vu)" userId="066841f4-3c04-4cc3-967b-ba2b112d8940" providerId="ADAL" clId="{BBCA0991-DDC9-4FEB-8071-AE20987BA400}" dt="2023-11-01T16:51:16.784" v="4222" actId="2890"/>
        <pc:sldMkLst>
          <pc:docMk/>
          <pc:sldMk cId="2403286528" sldId="3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79612" y="3600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573016" y="3600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79520" y="83268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573000" y="83268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80880" y="360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05200" y="360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963613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525652"/>
            <a:ext cx="5486400" cy="36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80880" y="832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05320" y="832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57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Data: CMS (LHC run 2) data</a:t>
            </a:r>
          </a:p>
          <a:p>
            <a:r>
              <a:rPr lang="en-US"/>
              <a:t>Changes the shape of distributions</a:t>
            </a:r>
          </a:p>
          <a:p>
            <a:r>
              <a:rPr lang="en-US"/>
              <a:t>Rapidity has lowest uncertainties -&gt; Most sensitive</a:t>
            </a:r>
          </a:p>
          <a:p>
            <a:r>
              <a:rPr lang="en-US"/>
              <a:t>If we try to </a:t>
            </a:r>
            <a:r>
              <a:rPr lang="en-US" b="1"/>
              <a:t>fit the distributions to data</a:t>
            </a:r>
            <a:r>
              <a:rPr lang="en-US"/>
              <a:t>, to obtain a 95% C.L. region for </a:t>
            </a:r>
            <a:r>
              <a:rPr lang="en-US" err="1"/>
              <a:t>ctt</a:t>
            </a:r>
            <a:r>
              <a:rPr lang="en-US"/>
              <a:t> allowed by experiment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59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EXPLAIN h-&gt;aa and Bs -&gt; mu </a:t>
            </a:r>
            <a:r>
              <a:rPr lang="en-US" b="1" err="1"/>
              <a:t>mu</a:t>
            </a:r>
            <a:endParaRPr lang="en-US"/>
          </a:p>
          <a:p>
            <a:endParaRPr lang="en-US"/>
          </a:p>
          <a:p>
            <a:r>
              <a:rPr lang="en-US"/>
              <a:t>We fit the distributions we have with CMS data to obtain allowed range for </a:t>
            </a:r>
            <a:r>
              <a:rPr lang="en-US" err="1"/>
              <a:t>ctt</a:t>
            </a:r>
            <a:r>
              <a:rPr lang="en-US"/>
              <a:t>. Report best bound by best distribution</a:t>
            </a:r>
          </a:p>
          <a:p>
            <a:endParaRPr lang="en-US"/>
          </a:p>
          <a:p>
            <a:r>
              <a:rPr lang="en-US"/>
              <a:t>The region </a:t>
            </a:r>
            <a:r>
              <a:rPr lang="en-US" err="1"/>
              <a:t>m_a</a:t>
            </a:r>
            <a:r>
              <a:rPr lang="en-US"/>
              <a:t> &gt; </a:t>
            </a:r>
            <a:r>
              <a:rPr lang="en-US" err="1"/>
              <a:t>m_h</a:t>
            </a:r>
            <a:r>
              <a:rPr lang="en-US"/>
              <a:t>/2 is relatively unexplored.</a:t>
            </a:r>
          </a:p>
          <a:p>
            <a:r>
              <a:rPr lang="en-US"/>
              <a:t>The blue shaded region is excluded at 95% C.L.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25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</a:t>
            </a:r>
            <a:r>
              <a:rPr lang="en-US" err="1"/>
              <a:t>ctt</a:t>
            </a:r>
            <a:r>
              <a:rPr lang="en-US"/>
              <a:t> and </a:t>
            </a:r>
            <a:r>
              <a:rPr lang="en-US" err="1"/>
              <a:t>cgg</a:t>
            </a:r>
            <a:r>
              <a:rPr lang="en-US"/>
              <a:t> have </a:t>
            </a:r>
            <a:r>
              <a:rPr lang="en-US" b="1"/>
              <a:t>same sign</a:t>
            </a:r>
            <a:r>
              <a:rPr lang="en-US"/>
              <a:t> -&gt; </a:t>
            </a:r>
            <a:r>
              <a:rPr lang="en-US" b="1"/>
              <a:t>enhance</a:t>
            </a:r>
            <a:r>
              <a:rPr lang="en-US"/>
              <a:t> the effect</a:t>
            </a:r>
          </a:p>
          <a:p>
            <a:r>
              <a:rPr lang="en-US"/>
              <a:t>If </a:t>
            </a:r>
            <a:r>
              <a:rPr lang="en-US" err="1"/>
              <a:t>ctt</a:t>
            </a:r>
            <a:r>
              <a:rPr lang="en-US"/>
              <a:t> and </a:t>
            </a:r>
            <a:r>
              <a:rPr lang="en-US" err="1"/>
              <a:t>cgg</a:t>
            </a:r>
            <a:r>
              <a:rPr lang="en-US"/>
              <a:t> have </a:t>
            </a:r>
            <a:r>
              <a:rPr lang="en-US" b="1"/>
              <a:t>opposite sign</a:t>
            </a:r>
            <a:r>
              <a:rPr lang="en-US"/>
              <a:t> -&gt; </a:t>
            </a:r>
            <a:r>
              <a:rPr lang="en-US" b="1"/>
              <a:t>cancel</a:t>
            </a:r>
            <a:r>
              <a:rPr lang="en-US"/>
              <a:t> out -&gt; worse bound</a:t>
            </a:r>
          </a:p>
          <a:p>
            <a:endParaRPr lang="en-US"/>
          </a:p>
          <a:p>
            <a:r>
              <a:rPr lang="en-US"/>
              <a:t>I stops at 10 to ensure perturbativity (prevents the couplings from getting too large), since ALP-top coupling is roughly </a:t>
            </a:r>
            <a:r>
              <a:rPr lang="en-US" err="1"/>
              <a:t>ctt</a:t>
            </a:r>
            <a:r>
              <a:rPr lang="en-US"/>
              <a:t>*mt/fa = 1 for </a:t>
            </a:r>
            <a:r>
              <a:rPr lang="en-US" err="1"/>
              <a:t>ctt</a:t>
            </a:r>
            <a:r>
              <a:rPr lang="en-US"/>
              <a:t>/fa = 10/</a:t>
            </a:r>
            <a:r>
              <a:rPr lang="en-US" err="1"/>
              <a:t>TeV</a:t>
            </a:r>
            <a:r>
              <a:rPr lang="en-US"/>
              <a:t>.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45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Potential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Why ALP contribution &lt; 0?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Why is there divergence below resonance? Is it caused by inverse propagator?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For simplicity, I mixed up the results for different bases.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5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There are a lot of evidences for DM.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Fail to find it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0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Expand search strategy: find the mediator between SM and DM instead.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Portal: a class of mediator without SM charge.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5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So, what is an axion? I need to explain the strong CP problem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Why called </a:t>
            </a:r>
            <a:r>
              <a:rPr lang="en-GB" b="1"/>
              <a:t>CP</a:t>
            </a:r>
            <a:r>
              <a:rPr lang="en-GB"/>
              <a:t>? This term breaks CP, CP is broken in the SM -&gt; it is allowed.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Why is it so small? Or better yet, why theta_QCD so close to Yukawa angle?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79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/>
              <a:t>Pseudo-Goldstone bosons </a:t>
            </a:r>
            <a:r>
              <a:rPr lang="en-GB" sz="1100"/>
              <a:t>(or pseudoscalar)</a:t>
            </a: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Interaction respect shift 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Here is the </a:t>
            </a:r>
            <a:r>
              <a:rPr lang="en-US" sz="1400" b="1">
                <a:solidFill>
                  <a:srgbClr val="E3000B"/>
                </a:solidFill>
              </a:rPr>
              <a:t>simplified</a:t>
            </a:r>
            <a:r>
              <a:rPr lang="en-US" sz="1400"/>
              <a:t> </a:t>
            </a:r>
            <a:r>
              <a:rPr lang="en-US" sz="1400" err="1"/>
              <a:t>Lagrangian</a:t>
            </a:r>
            <a:r>
              <a:rPr lang="en-US" sz="1400"/>
              <a:t> (where I have </a:t>
            </a:r>
            <a:r>
              <a:rPr lang="vi-VN" sz="1400" err="1"/>
              <a:t>hid</a:t>
            </a:r>
            <a:r>
              <a:rPr lang="en-US" sz="1400"/>
              <a:t>den the non-important stuff)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There are 2 interactions of relevance: alp-quark and alp gluon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Alp-quark coupling is proportional to quark mass, top is most massive -&gt; TOP</a:t>
            </a:r>
            <a:endParaRPr lang="vi-VN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vi-VN" sz="1400"/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400" err="1"/>
              <a:t>Note</a:t>
            </a:r>
            <a:r>
              <a:rPr lang="vi-VN" sz="140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400"/>
              <a:t>“i \</a:t>
            </a:r>
            <a:r>
              <a:rPr lang="vi-VN" sz="1400" err="1"/>
              <a:t>bar</a:t>
            </a:r>
            <a:r>
              <a:rPr lang="vi-VN" sz="1400"/>
              <a:t>{</a:t>
            </a:r>
            <a:r>
              <a:rPr lang="vi-VN" sz="1400" err="1"/>
              <a:t>psi</a:t>
            </a:r>
            <a:r>
              <a:rPr lang="vi-VN" sz="1400"/>
              <a:t>} \gamma^5 </a:t>
            </a:r>
            <a:r>
              <a:rPr lang="vi-VN" sz="1400" err="1"/>
              <a:t>psi</a:t>
            </a:r>
            <a:r>
              <a:rPr lang="vi-VN" sz="1400"/>
              <a:t>” </a:t>
            </a:r>
            <a:r>
              <a:rPr lang="vi-VN" sz="1400" err="1"/>
              <a:t>is</a:t>
            </a:r>
            <a:r>
              <a:rPr lang="vi-VN" sz="1400"/>
              <a:t> </a:t>
            </a:r>
            <a:r>
              <a:rPr lang="en-US" sz="1400"/>
              <a:t>CPT even.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We look at processes where </a:t>
            </a:r>
            <a:r>
              <a:rPr lang="en-US" b="1"/>
              <a:t>tops</a:t>
            </a:r>
            <a:r>
              <a:rPr lang="en-US"/>
              <a:t> are produced </a:t>
            </a:r>
            <a:r>
              <a:rPr lang="en-US" b="1" err="1"/>
              <a:t>onshell</a:t>
            </a:r>
            <a:r>
              <a:rPr lang="en-US" b="1"/>
              <a:t>, </a:t>
            </a:r>
            <a:r>
              <a:rPr lang="en-US" b="0"/>
              <a:t>specifically </a:t>
            </a:r>
            <a:r>
              <a:rPr lang="en-US" b="1"/>
              <a:t>ttbar production</a:t>
            </a:r>
            <a:r>
              <a:rPr lang="en-US"/>
              <a:t> because they are </a:t>
            </a:r>
            <a:r>
              <a:rPr lang="en-US" b="1"/>
              <a:t>precisely predicted and measured</a:t>
            </a:r>
            <a:r>
              <a:rPr lang="en-US"/>
              <a:t> -&gt; direct probe to alp-top coupling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4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virtual </a:t>
            </a:r>
            <a:r>
              <a:rPr lang="en-US" b="1"/>
              <a:t>ALP contribution is negative</a:t>
            </a:r>
            <a:r>
              <a:rPr lang="en-US" b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/>
              <a:t>Virtual ALP dominates low rapidity/</a:t>
            </a:r>
            <a:r>
              <a:rPr lang="en-US" b="0" err="1"/>
              <a:t>pT</a:t>
            </a:r>
            <a:r>
              <a:rPr lang="en-US" b="0"/>
              <a:t> regime. Also total </a:t>
            </a:r>
            <a:r>
              <a:rPr lang="en-US" b="0" err="1"/>
              <a:t>xsection</a:t>
            </a:r>
            <a:endParaRPr lang="en-US" b="1"/>
          </a:p>
          <a:p>
            <a:pPr marL="342900" indent="-342900">
              <a:buFont typeface="+mj-lt"/>
              <a:buAutoNum type="arabicPeriod"/>
            </a:pPr>
            <a:r>
              <a:rPr lang="en-US"/>
              <a:t>Alp radiation favors </a:t>
            </a:r>
            <a:r>
              <a:rPr lang="en-US" b="1"/>
              <a:t>high </a:t>
            </a:r>
            <a:r>
              <a:rPr lang="en-US" b="1" err="1"/>
              <a:t>pT</a:t>
            </a:r>
            <a:r>
              <a:rPr lang="en-US" b="1"/>
              <a:t> regime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RG induced effect != 0 because of RG.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RG is small because gluon-alp coupling is turned off at high scale.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118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virtual </a:t>
            </a:r>
            <a:r>
              <a:rPr lang="en-US" b="1"/>
              <a:t>ALP contribution is negative</a:t>
            </a:r>
            <a:r>
              <a:rPr lang="en-US" b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/>
              <a:t>Virtual ALP dominates low rapidity/</a:t>
            </a:r>
            <a:r>
              <a:rPr lang="en-US" b="0" err="1"/>
              <a:t>pT</a:t>
            </a:r>
            <a:r>
              <a:rPr lang="en-US" b="0"/>
              <a:t> regime. Also total </a:t>
            </a:r>
            <a:r>
              <a:rPr lang="en-US" b="0" err="1"/>
              <a:t>xsection</a:t>
            </a:r>
            <a:endParaRPr lang="en-US" b="1"/>
          </a:p>
          <a:p>
            <a:pPr marL="342900" indent="-342900">
              <a:buFont typeface="+mj-lt"/>
              <a:buAutoNum type="arabicPeriod"/>
            </a:pPr>
            <a:r>
              <a:rPr lang="en-US"/>
              <a:t>Alp radiation favors </a:t>
            </a:r>
            <a:r>
              <a:rPr lang="en-US" b="1"/>
              <a:t>forward direction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RG induced effect != 0 because of RG. 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7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/>
              <a:t>Note: The difference between 10 and 200 GeV may be too small to see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The effect is mass independence below ~ 200 GeV.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The effect grows as we approach 2*mt due to near resonance production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44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6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for title">
    <p:bg>
      <p:bgPr>
        <a:solidFill>
          <a:srgbClr val="E300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tekstregel voor toelichting 1 (JU-Free)"/>
          <p:cNvSpPr>
            <a:spLocks noGrp="1"/>
          </p:cNvSpPr>
          <p:nvPr>
            <p:ph type="body" sz="quarter" idx="16" hasCustomPrompt="1"/>
          </p:nvPr>
        </p:nvSpPr>
        <p:spPr>
          <a:xfrm>
            <a:off x="939613" y="5157216"/>
            <a:ext cx="9900000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rgbClr val="8C201B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[Explanation (optional)]</a:t>
            </a:r>
          </a:p>
          <a:p>
            <a:pPr lvl="0"/>
            <a:r>
              <a:rPr lang="en-GB"/>
              <a:t>JU-LEVEL1=Standard</a:t>
            </a:r>
          </a:p>
        </p:txBody>
      </p:sp>
      <p:sp>
        <p:nvSpPr>
          <p:cNvPr id="12" name="Naam van presentator 2 (JU-Free)"/>
          <p:cNvSpPr>
            <a:spLocks noGrp="1"/>
          </p:cNvSpPr>
          <p:nvPr>
            <p:ph type="body" sz="quarter" idx="15" hasCustomPrompt="1"/>
          </p:nvPr>
        </p:nvSpPr>
        <p:spPr>
          <a:xfrm>
            <a:off x="939613" y="4841304"/>
            <a:ext cx="9900000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rgbClr val="8C201B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[Name presentor (optional)]</a:t>
            </a:r>
          </a:p>
          <a:p>
            <a:pPr lvl="0"/>
            <a:r>
              <a:rPr lang="en-GB"/>
              <a:t>JU-LEVEL1=Standard</a:t>
            </a:r>
          </a:p>
        </p:txBody>
      </p:sp>
      <p:sp>
        <p:nvSpPr>
          <p:cNvPr id="11" name="date 3 (JU-Free)"/>
          <p:cNvSpPr>
            <a:spLocks noGrp="1"/>
          </p:cNvSpPr>
          <p:nvPr>
            <p:ph type="body" sz="quarter" idx="14" hasCustomPrompt="1"/>
          </p:nvPr>
        </p:nvSpPr>
        <p:spPr>
          <a:xfrm>
            <a:off x="939613" y="4528107"/>
            <a:ext cx="9900000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rgbClr val="8C201B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rgbClr val="8C201B">
                    <a:lumMod val="100000"/>
                  </a:srgb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[Date presentation]</a:t>
            </a:r>
          </a:p>
          <a:p>
            <a:pPr lvl="0"/>
            <a:r>
              <a:rPr lang="en-GB"/>
              <a:t>JU-LEVEL1=Standard</a:t>
            </a:r>
          </a:p>
        </p:txBody>
      </p:sp>
      <p:sp>
        <p:nvSpPr>
          <p:cNvPr id="6" name="Title 4 (JU-Free)"/>
          <p:cNvSpPr>
            <a:spLocks noGrp="1"/>
          </p:cNvSpPr>
          <p:nvPr>
            <p:ph type="body" sz="quarter" idx="13" hasCustomPrompt="1"/>
          </p:nvPr>
        </p:nvSpPr>
        <p:spPr>
          <a:xfrm>
            <a:off x="863545" y="512677"/>
            <a:ext cx="10080000" cy="364790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8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800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lvl="0"/>
            <a:r>
              <a:rPr lang="en-GB"/>
              <a:t>[Title]</a:t>
            </a:r>
          </a:p>
          <a:p>
            <a:pPr lvl="0"/>
            <a:r>
              <a:rPr lang="en-GB"/>
              <a:t>JU-LEVEL1=Standard</a:t>
            </a:r>
          </a:p>
          <a:p>
            <a:pPr lvl="1"/>
            <a:r>
              <a:rPr lang="en-GB"/>
              <a:t>JU-LEVEL2=Title light</a:t>
            </a:r>
          </a:p>
        </p:txBody>
      </p:sp>
      <p:sp>
        <p:nvSpPr>
          <p:cNvPr id="9" name="Frame 5"/>
          <p:cNvSpPr>
            <a:spLocks noSelect="1"/>
          </p:cNvSpPr>
          <p:nvPr userDrawn="1"/>
        </p:nvSpPr>
        <p:spPr bwMode="auto">
          <a:xfrm>
            <a:off x="4687888" y="6499226"/>
            <a:ext cx="1212850" cy="125413"/>
          </a:xfrm>
          <a:custGeom>
            <a:avLst/>
            <a:gdLst>
              <a:gd name="T0" fmla="*/ 52 w 3822"/>
              <a:gd name="T1" fmla="*/ 23 h 395"/>
              <a:gd name="T2" fmla="*/ 0 w 3822"/>
              <a:gd name="T3" fmla="*/ 301 h 395"/>
              <a:gd name="T4" fmla="*/ 80 w 3822"/>
              <a:gd name="T5" fmla="*/ 202 h 395"/>
              <a:gd name="T6" fmla="*/ 243 w 3822"/>
              <a:gd name="T7" fmla="*/ 315 h 395"/>
              <a:gd name="T8" fmla="*/ 91 w 3822"/>
              <a:gd name="T9" fmla="*/ 49 h 395"/>
              <a:gd name="T10" fmla="*/ 295 w 3822"/>
              <a:gd name="T11" fmla="*/ 130 h 395"/>
              <a:gd name="T12" fmla="*/ 280 w 3822"/>
              <a:gd name="T13" fmla="*/ 268 h 395"/>
              <a:gd name="T14" fmla="*/ 472 w 3822"/>
              <a:gd name="T15" fmla="*/ 301 h 395"/>
              <a:gd name="T16" fmla="*/ 395 w 3822"/>
              <a:gd name="T17" fmla="*/ 243 h 395"/>
              <a:gd name="T18" fmla="*/ 606 w 3822"/>
              <a:gd name="T19" fmla="*/ 31 h 395"/>
              <a:gd name="T20" fmla="*/ 627 w 3822"/>
              <a:gd name="T21" fmla="*/ 289 h 395"/>
              <a:gd name="T22" fmla="*/ 585 w 3822"/>
              <a:gd name="T23" fmla="*/ 135 h 395"/>
              <a:gd name="T24" fmla="*/ 798 w 3822"/>
              <a:gd name="T25" fmla="*/ 13 h 395"/>
              <a:gd name="T26" fmla="*/ 749 w 3822"/>
              <a:gd name="T27" fmla="*/ 284 h 395"/>
              <a:gd name="T28" fmla="*/ 886 w 3822"/>
              <a:gd name="T29" fmla="*/ 213 h 395"/>
              <a:gd name="T30" fmla="*/ 1016 w 3822"/>
              <a:gd name="T31" fmla="*/ 210 h 395"/>
              <a:gd name="T32" fmla="*/ 1340 w 3822"/>
              <a:gd name="T33" fmla="*/ 290 h 395"/>
              <a:gd name="T34" fmla="*/ 1260 w 3822"/>
              <a:gd name="T35" fmla="*/ 107 h 395"/>
              <a:gd name="T36" fmla="*/ 1349 w 3822"/>
              <a:gd name="T37" fmla="*/ 145 h 395"/>
              <a:gd name="T38" fmla="*/ 1398 w 3822"/>
              <a:gd name="T39" fmla="*/ 207 h 395"/>
              <a:gd name="T40" fmla="*/ 1568 w 3822"/>
              <a:gd name="T41" fmla="*/ 9 h 395"/>
              <a:gd name="T42" fmla="*/ 1528 w 3822"/>
              <a:gd name="T43" fmla="*/ 320 h 395"/>
              <a:gd name="T44" fmla="*/ 1662 w 3822"/>
              <a:gd name="T45" fmla="*/ 294 h 395"/>
              <a:gd name="T46" fmla="*/ 2053 w 3822"/>
              <a:gd name="T47" fmla="*/ 134 h 395"/>
              <a:gd name="T48" fmla="*/ 1800 w 3822"/>
              <a:gd name="T49" fmla="*/ 21 h 395"/>
              <a:gd name="T50" fmla="*/ 1884 w 3822"/>
              <a:gd name="T51" fmla="*/ 258 h 395"/>
              <a:gd name="T52" fmla="*/ 2036 w 3822"/>
              <a:gd name="T53" fmla="*/ 23 h 395"/>
              <a:gd name="T54" fmla="*/ 2234 w 3822"/>
              <a:gd name="T55" fmla="*/ 310 h 395"/>
              <a:gd name="T56" fmla="*/ 2179 w 3822"/>
              <a:gd name="T57" fmla="*/ 278 h 395"/>
              <a:gd name="T58" fmla="*/ 2115 w 3822"/>
              <a:gd name="T59" fmla="*/ 293 h 395"/>
              <a:gd name="T60" fmla="*/ 2172 w 3822"/>
              <a:gd name="T61" fmla="*/ 114 h 395"/>
              <a:gd name="T62" fmla="*/ 2326 w 3822"/>
              <a:gd name="T63" fmla="*/ 293 h 395"/>
              <a:gd name="T64" fmla="*/ 2425 w 3822"/>
              <a:gd name="T65" fmla="*/ 314 h 395"/>
              <a:gd name="T66" fmla="*/ 2372 w 3822"/>
              <a:gd name="T67" fmla="*/ 119 h 395"/>
              <a:gd name="T68" fmla="*/ 2476 w 3822"/>
              <a:gd name="T69" fmla="*/ 303 h 395"/>
              <a:gd name="T70" fmla="*/ 2572 w 3822"/>
              <a:gd name="T71" fmla="*/ 303 h 395"/>
              <a:gd name="T72" fmla="*/ 2595 w 3822"/>
              <a:gd name="T73" fmla="*/ 111 h 395"/>
              <a:gd name="T74" fmla="*/ 2622 w 3822"/>
              <a:gd name="T75" fmla="*/ 221 h 395"/>
              <a:gd name="T76" fmla="*/ 2699 w 3822"/>
              <a:gd name="T77" fmla="*/ 111 h 395"/>
              <a:gd name="T78" fmla="*/ 2881 w 3822"/>
              <a:gd name="T79" fmla="*/ 262 h 395"/>
              <a:gd name="T80" fmla="*/ 2772 w 3822"/>
              <a:gd name="T81" fmla="*/ 178 h 395"/>
              <a:gd name="T82" fmla="*/ 3010 w 3822"/>
              <a:gd name="T83" fmla="*/ 242 h 395"/>
              <a:gd name="T84" fmla="*/ 2934 w 3822"/>
              <a:gd name="T85" fmla="*/ 310 h 395"/>
              <a:gd name="T86" fmla="*/ 2990 w 3822"/>
              <a:gd name="T87" fmla="*/ 107 h 395"/>
              <a:gd name="T88" fmla="*/ 3268 w 3822"/>
              <a:gd name="T89" fmla="*/ 257 h 395"/>
              <a:gd name="T90" fmla="*/ 3128 w 3822"/>
              <a:gd name="T91" fmla="*/ 171 h 395"/>
              <a:gd name="T92" fmla="*/ 3190 w 3822"/>
              <a:gd name="T93" fmla="*/ 184 h 395"/>
              <a:gd name="T94" fmla="*/ 3402 w 3822"/>
              <a:gd name="T95" fmla="*/ 315 h 395"/>
              <a:gd name="T96" fmla="*/ 3305 w 3822"/>
              <a:gd name="T97" fmla="*/ 127 h 395"/>
              <a:gd name="T98" fmla="*/ 3397 w 3822"/>
              <a:gd name="T99" fmla="*/ 293 h 395"/>
              <a:gd name="T100" fmla="*/ 3467 w 3822"/>
              <a:gd name="T101" fmla="*/ 270 h 395"/>
              <a:gd name="T102" fmla="*/ 3445 w 3822"/>
              <a:gd name="T103" fmla="*/ 111 h 395"/>
              <a:gd name="T104" fmla="*/ 3513 w 3822"/>
              <a:gd name="T105" fmla="*/ 102 h 395"/>
              <a:gd name="T106" fmla="*/ 3515 w 3822"/>
              <a:gd name="T107" fmla="*/ 158 h 395"/>
              <a:gd name="T108" fmla="*/ 3628 w 3822"/>
              <a:gd name="T109" fmla="*/ 362 h 395"/>
              <a:gd name="T110" fmla="*/ 3636 w 3822"/>
              <a:gd name="T111" fmla="*/ 139 h 395"/>
              <a:gd name="T112" fmla="*/ 3704 w 3822"/>
              <a:gd name="T113" fmla="*/ 128 h 395"/>
              <a:gd name="T114" fmla="*/ 3751 w 3822"/>
              <a:gd name="T115" fmla="*/ 11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22" h="395">
                <a:moveTo>
                  <a:pt x="245" y="293"/>
                </a:moveTo>
                <a:cubicBezTo>
                  <a:pt x="233" y="290"/>
                  <a:pt x="227" y="286"/>
                  <a:pt x="216" y="270"/>
                </a:cubicBezTo>
                <a:cubicBezTo>
                  <a:pt x="202" y="250"/>
                  <a:pt x="174" y="201"/>
                  <a:pt x="165" y="182"/>
                </a:cubicBezTo>
                <a:cubicBezTo>
                  <a:pt x="164" y="178"/>
                  <a:pt x="162" y="174"/>
                  <a:pt x="159" y="169"/>
                </a:cubicBezTo>
                <a:cubicBezTo>
                  <a:pt x="158" y="168"/>
                  <a:pt x="157" y="167"/>
                  <a:pt x="157" y="166"/>
                </a:cubicBezTo>
                <a:cubicBezTo>
                  <a:pt x="157" y="164"/>
                  <a:pt x="158" y="164"/>
                  <a:pt x="167" y="161"/>
                </a:cubicBezTo>
                <a:cubicBezTo>
                  <a:pt x="194" y="154"/>
                  <a:pt x="214" y="124"/>
                  <a:pt x="214" y="92"/>
                </a:cubicBezTo>
                <a:cubicBezTo>
                  <a:pt x="214" y="74"/>
                  <a:pt x="206" y="55"/>
                  <a:pt x="194" y="42"/>
                </a:cubicBezTo>
                <a:cubicBezTo>
                  <a:pt x="180" y="27"/>
                  <a:pt x="161" y="21"/>
                  <a:pt x="132" y="21"/>
                </a:cubicBezTo>
                <a:cubicBezTo>
                  <a:pt x="125" y="21"/>
                  <a:pt x="118" y="21"/>
                  <a:pt x="110" y="21"/>
                </a:cubicBezTo>
                <a:cubicBezTo>
                  <a:pt x="72" y="23"/>
                  <a:pt x="72" y="23"/>
                  <a:pt x="52" y="23"/>
                </a:cubicBezTo>
                <a:cubicBezTo>
                  <a:pt x="39" y="23"/>
                  <a:pt x="29" y="22"/>
                  <a:pt x="22" y="22"/>
                </a:cubicBezTo>
                <a:cubicBezTo>
                  <a:pt x="15" y="21"/>
                  <a:pt x="9" y="21"/>
                  <a:pt x="5" y="21"/>
                </a:cubicBezTo>
                <a:cubicBezTo>
                  <a:pt x="1" y="21"/>
                  <a:pt x="0" y="23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2"/>
                  <a:pt x="2" y="43"/>
                  <a:pt x="11" y="45"/>
                </a:cubicBezTo>
                <a:cubicBezTo>
                  <a:pt x="24" y="49"/>
                  <a:pt x="27" y="52"/>
                  <a:pt x="28" y="62"/>
                </a:cubicBezTo>
                <a:cubicBezTo>
                  <a:pt x="28" y="79"/>
                  <a:pt x="29" y="108"/>
                  <a:pt x="29" y="134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9" y="228"/>
                  <a:pt x="28" y="258"/>
                  <a:pt x="28" y="274"/>
                </a:cubicBezTo>
                <a:cubicBezTo>
                  <a:pt x="27" y="284"/>
                  <a:pt x="24" y="288"/>
                  <a:pt x="11" y="291"/>
                </a:cubicBezTo>
                <a:cubicBezTo>
                  <a:pt x="2" y="293"/>
                  <a:pt x="0" y="294"/>
                  <a:pt x="0" y="301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14"/>
                  <a:pt x="1" y="315"/>
                  <a:pt x="6" y="315"/>
                </a:cubicBezTo>
                <a:cubicBezTo>
                  <a:pt x="8" y="315"/>
                  <a:pt x="15" y="315"/>
                  <a:pt x="22" y="315"/>
                </a:cubicBezTo>
                <a:cubicBezTo>
                  <a:pt x="30" y="314"/>
                  <a:pt x="40" y="314"/>
                  <a:pt x="55" y="314"/>
                </a:cubicBezTo>
                <a:cubicBezTo>
                  <a:pt x="68" y="314"/>
                  <a:pt x="79" y="314"/>
                  <a:pt x="87" y="315"/>
                </a:cubicBezTo>
                <a:cubicBezTo>
                  <a:pt x="94" y="315"/>
                  <a:pt x="101" y="315"/>
                  <a:pt x="103" y="315"/>
                </a:cubicBezTo>
                <a:cubicBezTo>
                  <a:pt x="107" y="315"/>
                  <a:pt x="109" y="314"/>
                  <a:pt x="109" y="309"/>
                </a:cubicBezTo>
                <a:cubicBezTo>
                  <a:pt x="109" y="301"/>
                  <a:pt x="109" y="301"/>
                  <a:pt x="109" y="301"/>
                </a:cubicBezTo>
                <a:cubicBezTo>
                  <a:pt x="109" y="294"/>
                  <a:pt x="107" y="293"/>
                  <a:pt x="98" y="291"/>
                </a:cubicBezTo>
                <a:cubicBezTo>
                  <a:pt x="85" y="288"/>
                  <a:pt x="81" y="284"/>
                  <a:pt x="81" y="274"/>
                </a:cubicBezTo>
                <a:cubicBezTo>
                  <a:pt x="81" y="261"/>
                  <a:pt x="80" y="224"/>
                  <a:pt x="80" y="202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77"/>
                  <a:pt x="82" y="174"/>
                  <a:pt x="85" y="17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91" y="175"/>
                  <a:pt x="92" y="175"/>
                  <a:pt x="94" y="174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107" y="174"/>
                  <a:pt x="108" y="176"/>
                  <a:pt x="115" y="191"/>
                </a:cubicBezTo>
                <a:cubicBezTo>
                  <a:pt x="130" y="221"/>
                  <a:pt x="158" y="281"/>
                  <a:pt x="161" y="290"/>
                </a:cubicBezTo>
                <a:cubicBezTo>
                  <a:pt x="171" y="315"/>
                  <a:pt x="171" y="315"/>
                  <a:pt x="179" y="315"/>
                </a:cubicBezTo>
                <a:cubicBezTo>
                  <a:pt x="186" y="315"/>
                  <a:pt x="186" y="315"/>
                  <a:pt x="186" y="315"/>
                </a:cubicBezTo>
                <a:cubicBezTo>
                  <a:pt x="195" y="315"/>
                  <a:pt x="204" y="315"/>
                  <a:pt x="210" y="315"/>
                </a:cubicBezTo>
                <a:cubicBezTo>
                  <a:pt x="220" y="315"/>
                  <a:pt x="234" y="315"/>
                  <a:pt x="243" y="315"/>
                </a:cubicBezTo>
                <a:cubicBezTo>
                  <a:pt x="246" y="315"/>
                  <a:pt x="246" y="315"/>
                  <a:pt x="246" y="315"/>
                </a:cubicBezTo>
                <a:cubicBezTo>
                  <a:pt x="251" y="315"/>
                  <a:pt x="253" y="313"/>
                  <a:pt x="253" y="310"/>
                </a:cubicBezTo>
                <a:cubicBezTo>
                  <a:pt x="253" y="302"/>
                  <a:pt x="253" y="302"/>
                  <a:pt x="253" y="302"/>
                </a:cubicBezTo>
                <a:cubicBezTo>
                  <a:pt x="253" y="296"/>
                  <a:pt x="253" y="295"/>
                  <a:pt x="245" y="293"/>
                </a:cubicBezTo>
                <a:close/>
                <a:moveTo>
                  <a:pt x="89" y="150"/>
                </a:moveTo>
                <a:cubicBezTo>
                  <a:pt x="82" y="150"/>
                  <a:pt x="80" y="148"/>
                  <a:pt x="81" y="140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0"/>
                  <a:pt x="82" y="49"/>
                  <a:pt x="91" y="49"/>
                </a:cubicBezTo>
                <a:cubicBezTo>
                  <a:pt x="107" y="49"/>
                  <a:pt x="118" y="50"/>
                  <a:pt x="126" y="52"/>
                </a:cubicBezTo>
                <a:cubicBezTo>
                  <a:pt x="146" y="57"/>
                  <a:pt x="159" y="75"/>
                  <a:pt x="159" y="98"/>
                </a:cubicBezTo>
                <a:cubicBezTo>
                  <a:pt x="159" y="114"/>
                  <a:pt x="152" y="130"/>
                  <a:pt x="141" y="139"/>
                </a:cubicBezTo>
                <a:cubicBezTo>
                  <a:pt x="131" y="147"/>
                  <a:pt x="116" y="150"/>
                  <a:pt x="89" y="150"/>
                </a:cubicBezTo>
                <a:close/>
                <a:moveTo>
                  <a:pt x="462" y="293"/>
                </a:moveTo>
                <a:cubicBezTo>
                  <a:pt x="452" y="293"/>
                  <a:pt x="448" y="291"/>
                  <a:pt x="444" y="289"/>
                </a:cubicBezTo>
                <a:cubicBezTo>
                  <a:pt x="439" y="284"/>
                  <a:pt x="439" y="284"/>
                  <a:pt x="439" y="242"/>
                </a:cubicBezTo>
                <a:cubicBezTo>
                  <a:pt x="441" y="165"/>
                  <a:pt x="441" y="165"/>
                  <a:pt x="441" y="165"/>
                </a:cubicBezTo>
                <a:cubicBezTo>
                  <a:pt x="441" y="125"/>
                  <a:pt x="417" y="106"/>
                  <a:pt x="364" y="106"/>
                </a:cubicBezTo>
                <a:cubicBezTo>
                  <a:pt x="349" y="106"/>
                  <a:pt x="326" y="109"/>
                  <a:pt x="312" y="112"/>
                </a:cubicBezTo>
                <a:cubicBezTo>
                  <a:pt x="299" y="116"/>
                  <a:pt x="296" y="119"/>
                  <a:pt x="295" y="130"/>
                </a:cubicBezTo>
                <a:cubicBezTo>
                  <a:pt x="292" y="152"/>
                  <a:pt x="292" y="152"/>
                  <a:pt x="292" y="152"/>
                </a:cubicBezTo>
                <a:cubicBezTo>
                  <a:pt x="292" y="154"/>
                  <a:pt x="292" y="154"/>
                  <a:pt x="292" y="154"/>
                </a:cubicBezTo>
                <a:cubicBezTo>
                  <a:pt x="292" y="158"/>
                  <a:pt x="293" y="159"/>
                  <a:pt x="295" y="159"/>
                </a:cubicBezTo>
                <a:cubicBezTo>
                  <a:pt x="296" y="159"/>
                  <a:pt x="298" y="159"/>
                  <a:pt x="301" y="157"/>
                </a:cubicBezTo>
                <a:cubicBezTo>
                  <a:pt x="317" y="148"/>
                  <a:pt x="340" y="141"/>
                  <a:pt x="358" y="141"/>
                </a:cubicBezTo>
                <a:cubicBezTo>
                  <a:pt x="385" y="141"/>
                  <a:pt x="395" y="152"/>
                  <a:pt x="395" y="180"/>
                </a:cubicBezTo>
                <a:cubicBezTo>
                  <a:pt x="395" y="187"/>
                  <a:pt x="395" y="187"/>
                  <a:pt x="395" y="187"/>
                </a:cubicBezTo>
                <a:cubicBezTo>
                  <a:pt x="395" y="200"/>
                  <a:pt x="393" y="202"/>
                  <a:pt x="369" y="207"/>
                </a:cubicBezTo>
                <a:cubicBezTo>
                  <a:pt x="315" y="218"/>
                  <a:pt x="315" y="218"/>
                  <a:pt x="315" y="218"/>
                </a:cubicBezTo>
                <a:cubicBezTo>
                  <a:pt x="294" y="222"/>
                  <a:pt x="293" y="222"/>
                  <a:pt x="290" y="227"/>
                </a:cubicBezTo>
                <a:cubicBezTo>
                  <a:pt x="284" y="236"/>
                  <a:pt x="280" y="253"/>
                  <a:pt x="280" y="268"/>
                </a:cubicBezTo>
                <a:cubicBezTo>
                  <a:pt x="280" y="297"/>
                  <a:pt x="300" y="320"/>
                  <a:pt x="326" y="320"/>
                </a:cubicBezTo>
                <a:cubicBezTo>
                  <a:pt x="340" y="320"/>
                  <a:pt x="355" y="316"/>
                  <a:pt x="367" y="309"/>
                </a:cubicBezTo>
                <a:cubicBezTo>
                  <a:pt x="372" y="306"/>
                  <a:pt x="389" y="294"/>
                  <a:pt x="391" y="291"/>
                </a:cubicBezTo>
                <a:cubicBezTo>
                  <a:pt x="393" y="291"/>
                  <a:pt x="394" y="290"/>
                  <a:pt x="394" y="290"/>
                </a:cubicBezTo>
                <a:cubicBezTo>
                  <a:pt x="396" y="290"/>
                  <a:pt x="397" y="293"/>
                  <a:pt x="397" y="301"/>
                </a:cubicBezTo>
                <a:cubicBezTo>
                  <a:pt x="397" y="304"/>
                  <a:pt x="398" y="314"/>
                  <a:pt x="399" y="317"/>
                </a:cubicBezTo>
                <a:cubicBezTo>
                  <a:pt x="400" y="321"/>
                  <a:pt x="402" y="323"/>
                  <a:pt x="406" y="323"/>
                </a:cubicBezTo>
                <a:cubicBezTo>
                  <a:pt x="410" y="323"/>
                  <a:pt x="413" y="323"/>
                  <a:pt x="415" y="322"/>
                </a:cubicBezTo>
                <a:cubicBezTo>
                  <a:pt x="464" y="314"/>
                  <a:pt x="464" y="314"/>
                  <a:pt x="464" y="314"/>
                </a:cubicBezTo>
                <a:cubicBezTo>
                  <a:pt x="471" y="312"/>
                  <a:pt x="472" y="312"/>
                  <a:pt x="472" y="307"/>
                </a:cubicBezTo>
                <a:cubicBezTo>
                  <a:pt x="472" y="301"/>
                  <a:pt x="472" y="301"/>
                  <a:pt x="472" y="301"/>
                </a:cubicBezTo>
                <a:cubicBezTo>
                  <a:pt x="472" y="296"/>
                  <a:pt x="470" y="294"/>
                  <a:pt x="462" y="293"/>
                </a:cubicBezTo>
                <a:close/>
                <a:moveTo>
                  <a:pt x="395" y="243"/>
                </a:moveTo>
                <a:cubicBezTo>
                  <a:pt x="395" y="258"/>
                  <a:pt x="393" y="265"/>
                  <a:pt x="387" y="271"/>
                </a:cubicBezTo>
                <a:cubicBezTo>
                  <a:pt x="378" y="281"/>
                  <a:pt x="364" y="287"/>
                  <a:pt x="353" y="287"/>
                </a:cubicBezTo>
                <a:cubicBezTo>
                  <a:pt x="339" y="287"/>
                  <a:pt x="329" y="278"/>
                  <a:pt x="329" y="263"/>
                </a:cubicBezTo>
                <a:cubicBezTo>
                  <a:pt x="329" y="252"/>
                  <a:pt x="335" y="243"/>
                  <a:pt x="346" y="237"/>
                </a:cubicBezTo>
                <a:cubicBezTo>
                  <a:pt x="355" y="232"/>
                  <a:pt x="362" y="230"/>
                  <a:pt x="385" y="225"/>
                </a:cubicBezTo>
                <a:cubicBezTo>
                  <a:pt x="389" y="224"/>
                  <a:pt x="389" y="224"/>
                  <a:pt x="389" y="224"/>
                </a:cubicBezTo>
                <a:cubicBezTo>
                  <a:pt x="391" y="224"/>
                  <a:pt x="391" y="224"/>
                  <a:pt x="392" y="224"/>
                </a:cubicBezTo>
                <a:cubicBezTo>
                  <a:pt x="395" y="224"/>
                  <a:pt x="395" y="225"/>
                  <a:pt x="395" y="231"/>
                </a:cubicBezTo>
                <a:lnTo>
                  <a:pt x="395" y="243"/>
                </a:lnTo>
                <a:close/>
                <a:moveTo>
                  <a:pt x="700" y="294"/>
                </a:moveTo>
                <a:cubicBezTo>
                  <a:pt x="682" y="292"/>
                  <a:pt x="679" y="291"/>
                  <a:pt x="675" y="283"/>
                </a:cubicBezTo>
                <a:cubicBezTo>
                  <a:pt x="673" y="277"/>
                  <a:pt x="672" y="263"/>
                  <a:pt x="672" y="209"/>
                </a:cubicBezTo>
                <a:cubicBezTo>
                  <a:pt x="672" y="135"/>
                  <a:pt x="672" y="135"/>
                  <a:pt x="672" y="135"/>
                </a:cubicBezTo>
                <a:cubicBezTo>
                  <a:pt x="675" y="8"/>
                  <a:pt x="675" y="8"/>
                  <a:pt x="675" y="8"/>
                </a:cubicBezTo>
                <a:cubicBezTo>
                  <a:pt x="675" y="3"/>
                  <a:pt x="673" y="0"/>
                  <a:pt x="669" y="0"/>
                </a:cubicBezTo>
                <a:cubicBezTo>
                  <a:pt x="669" y="0"/>
                  <a:pt x="666" y="0"/>
                  <a:pt x="664" y="1"/>
                </a:cubicBezTo>
                <a:cubicBezTo>
                  <a:pt x="605" y="9"/>
                  <a:pt x="605" y="9"/>
                  <a:pt x="605" y="9"/>
                </a:cubicBezTo>
                <a:cubicBezTo>
                  <a:pt x="599" y="10"/>
                  <a:pt x="597" y="11"/>
                  <a:pt x="597" y="15"/>
                </a:cubicBezTo>
                <a:cubicBezTo>
                  <a:pt x="597" y="23"/>
                  <a:pt x="597" y="23"/>
                  <a:pt x="597" y="23"/>
                </a:cubicBezTo>
                <a:cubicBezTo>
                  <a:pt x="597" y="29"/>
                  <a:pt x="599" y="30"/>
                  <a:pt x="606" y="31"/>
                </a:cubicBezTo>
                <a:cubicBezTo>
                  <a:pt x="624" y="34"/>
                  <a:pt x="625" y="35"/>
                  <a:pt x="625" y="57"/>
                </a:cubicBezTo>
                <a:cubicBezTo>
                  <a:pt x="626" y="101"/>
                  <a:pt x="626" y="101"/>
                  <a:pt x="626" y="101"/>
                </a:cubicBezTo>
                <a:cubicBezTo>
                  <a:pt x="626" y="108"/>
                  <a:pt x="626" y="108"/>
                  <a:pt x="626" y="109"/>
                </a:cubicBezTo>
                <a:cubicBezTo>
                  <a:pt x="626" y="112"/>
                  <a:pt x="625" y="116"/>
                  <a:pt x="623" y="116"/>
                </a:cubicBezTo>
                <a:cubicBezTo>
                  <a:pt x="623" y="116"/>
                  <a:pt x="621" y="115"/>
                  <a:pt x="620" y="114"/>
                </a:cubicBezTo>
                <a:cubicBezTo>
                  <a:pt x="615" y="111"/>
                  <a:pt x="593" y="106"/>
                  <a:pt x="582" y="106"/>
                </a:cubicBezTo>
                <a:cubicBezTo>
                  <a:pt x="527" y="106"/>
                  <a:pt x="488" y="152"/>
                  <a:pt x="488" y="220"/>
                </a:cubicBezTo>
                <a:cubicBezTo>
                  <a:pt x="488" y="278"/>
                  <a:pt x="521" y="320"/>
                  <a:pt x="566" y="320"/>
                </a:cubicBezTo>
                <a:cubicBezTo>
                  <a:pt x="579" y="320"/>
                  <a:pt x="590" y="317"/>
                  <a:pt x="602" y="308"/>
                </a:cubicBezTo>
                <a:cubicBezTo>
                  <a:pt x="609" y="303"/>
                  <a:pt x="620" y="294"/>
                  <a:pt x="623" y="291"/>
                </a:cubicBezTo>
                <a:cubicBezTo>
                  <a:pt x="625" y="289"/>
                  <a:pt x="627" y="289"/>
                  <a:pt x="627" y="289"/>
                </a:cubicBezTo>
                <a:cubicBezTo>
                  <a:pt x="630" y="289"/>
                  <a:pt x="630" y="289"/>
                  <a:pt x="631" y="299"/>
                </a:cubicBezTo>
                <a:cubicBezTo>
                  <a:pt x="632" y="317"/>
                  <a:pt x="632" y="317"/>
                  <a:pt x="632" y="317"/>
                </a:cubicBezTo>
                <a:cubicBezTo>
                  <a:pt x="632" y="322"/>
                  <a:pt x="634" y="324"/>
                  <a:pt x="637" y="324"/>
                </a:cubicBezTo>
                <a:cubicBezTo>
                  <a:pt x="638" y="324"/>
                  <a:pt x="641" y="324"/>
                  <a:pt x="644" y="323"/>
                </a:cubicBezTo>
                <a:cubicBezTo>
                  <a:pt x="697" y="313"/>
                  <a:pt x="697" y="313"/>
                  <a:pt x="697" y="313"/>
                </a:cubicBezTo>
                <a:cubicBezTo>
                  <a:pt x="704" y="312"/>
                  <a:pt x="705" y="310"/>
                  <a:pt x="705" y="306"/>
                </a:cubicBezTo>
                <a:cubicBezTo>
                  <a:pt x="705" y="298"/>
                  <a:pt x="705" y="298"/>
                  <a:pt x="705" y="298"/>
                </a:cubicBezTo>
                <a:cubicBezTo>
                  <a:pt x="705" y="296"/>
                  <a:pt x="703" y="294"/>
                  <a:pt x="700" y="294"/>
                </a:cubicBezTo>
                <a:close/>
                <a:moveTo>
                  <a:pt x="585" y="285"/>
                </a:moveTo>
                <a:cubicBezTo>
                  <a:pt x="556" y="285"/>
                  <a:pt x="537" y="253"/>
                  <a:pt x="537" y="207"/>
                </a:cubicBezTo>
                <a:cubicBezTo>
                  <a:pt x="537" y="165"/>
                  <a:pt x="556" y="135"/>
                  <a:pt x="585" y="135"/>
                </a:cubicBezTo>
                <a:cubicBezTo>
                  <a:pt x="599" y="135"/>
                  <a:pt x="612" y="143"/>
                  <a:pt x="619" y="156"/>
                </a:cubicBezTo>
                <a:cubicBezTo>
                  <a:pt x="625" y="168"/>
                  <a:pt x="628" y="185"/>
                  <a:pt x="628" y="211"/>
                </a:cubicBezTo>
                <a:cubicBezTo>
                  <a:pt x="628" y="261"/>
                  <a:pt x="614" y="285"/>
                  <a:pt x="585" y="285"/>
                </a:cubicBezTo>
                <a:close/>
                <a:moveTo>
                  <a:pt x="857" y="106"/>
                </a:moveTo>
                <a:cubicBezTo>
                  <a:pt x="837" y="106"/>
                  <a:pt x="827" y="110"/>
                  <a:pt x="814" y="124"/>
                </a:cubicBezTo>
                <a:cubicBezTo>
                  <a:pt x="805" y="134"/>
                  <a:pt x="800" y="139"/>
                  <a:pt x="798" y="139"/>
                </a:cubicBezTo>
                <a:cubicBezTo>
                  <a:pt x="797" y="139"/>
                  <a:pt x="796" y="138"/>
                  <a:pt x="796" y="136"/>
                </a:cubicBezTo>
                <a:cubicBezTo>
                  <a:pt x="796" y="134"/>
                  <a:pt x="796" y="134"/>
                  <a:pt x="796" y="134"/>
                </a:cubicBezTo>
                <a:cubicBezTo>
                  <a:pt x="796" y="126"/>
                  <a:pt x="796" y="126"/>
                  <a:pt x="796" y="126"/>
                </a:cubicBezTo>
                <a:cubicBezTo>
                  <a:pt x="797" y="114"/>
                  <a:pt x="797" y="95"/>
                  <a:pt x="797" y="69"/>
                </a:cubicBezTo>
                <a:cubicBezTo>
                  <a:pt x="797" y="35"/>
                  <a:pt x="798" y="23"/>
                  <a:pt x="798" y="13"/>
                </a:cubicBezTo>
                <a:cubicBezTo>
                  <a:pt x="799" y="10"/>
                  <a:pt x="799" y="8"/>
                  <a:pt x="799" y="7"/>
                </a:cubicBezTo>
                <a:cubicBezTo>
                  <a:pt x="799" y="3"/>
                  <a:pt x="797" y="0"/>
                  <a:pt x="794" y="0"/>
                </a:cubicBezTo>
                <a:cubicBezTo>
                  <a:pt x="786" y="1"/>
                  <a:pt x="786" y="1"/>
                  <a:pt x="786" y="1"/>
                </a:cubicBezTo>
                <a:cubicBezTo>
                  <a:pt x="727" y="10"/>
                  <a:pt x="727" y="10"/>
                  <a:pt x="727" y="10"/>
                </a:cubicBezTo>
                <a:cubicBezTo>
                  <a:pt x="721" y="11"/>
                  <a:pt x="720" y="12"/>
                  <a:pt x="720" y="16"/>
                </a:cubicBezTo>
                <a:cubicBezTo>
                  <a:pt x="720" y="23"/>
                  <a:pt x="720" y="23"/>
                  <a:pt x="720" y="23"/>
                </a:cubicBezTo>
                <a:cubicBezTo>
                  <a:pt x="720" y="28"/>
                  <a:pt x="722" y="30"/>
                  <a:pt x="732" y="30"/>
                </a:cubicBezTo>
                <a:cubicBezTo>
                  <a:pt x="744" y="32"/>
                  <a:pt x="748" y="35"/>
                  <a:pt x="749" y="45"/>
                </a:cubicBezTo>
                <a:cubicBezTo>
                  <a:pt x="750" y="53"/>
                  <a:pt x="750" y="94"/>
                  <a:pt x="750" y="130"/>
                </a:cubicBezTo>
                <a:cubicBezTo>
                  <a:pt x="750" y="153"/>
                  <a:pt x="750" y="153"/>
                  <a:pt x="750" y="153"/>
                </a:cubicBezTo>
                <a:cubicBezTo>
                  <a:pt x="750" y="204"/>
                  <a:pt x="749" y="248"/>
                  <a:pt x="749" y="284"/>
                </a:cubicBezTo>
                <a:cubicBezTo>
                  <a:pt x="749" y="289"/>
                  <a:pt x="749" y="289"/>
                  <a:pt x="749" y="289"/>
                </a:cubicBezTo>
                <a:cubicBezTo>
                  <a:pt x="749" y="296"/>
                  <a:pt x="751" y="299"/>
                  <a:pt x="756" y="302"/>
                </a:cubicBezTo>
                <a:cubicBezTo>
                  <a:pt x="773" y="312"/>
                  <a:pt x="803" y="320"/>
                  <a:pt x="825" y="320"/>
                </a:cubicBezTo>
                <a:cubicBezTo>
                  <a:pt x="890" y="320"/>
                  <a:pt x="934" y="273"/>
                  <a:pt x="934" y="203"/>
                </a:cubicBezTo>
                <a:cubicBezTo>
                  <a:pt x="934" y="143"/>
                  <a:pt x="904" y="106"/>
                  <a:pt x="857" y="106"/>
                </a:cubicBezTo>
                <a:close/>
                <a:moveTo>
                  <a:pt x="831" y="293"/>
                </a:moveTo>
                <a:cubicBezTo>
                  <a:pt x="818" y="293"/>
                  <a:pt x="804" y="286"/>
                  <a:pt x="800" y="278"/>
                </a:cubicBezTo>
                <a:cubicBezTo>
                  <a:pt x="797" y="270"/>
                  <a:pt x="795" y="259"/>
                  <a:pt x="795" y="227"/>
                </a:cubicBezTo>
                <a:cubicBezTo>
                  <a:pt x="795" y="201"/>
                  <a:pt x="797" y="184"/>
                  <a:pt x="802" y="173"/>
                </a:cubicBezTo>
                <a:cubicBezTo>
                  <a:pt x="809" y="153"/>
                  <a:pt x="825" y="141"/>
                  <a:pt x="841" y="141"/>
                </a:cubicBezTo>
                <a:cubicBezTo>
                  <a:pt x="868" y="141"/>
                  <a:pt x="886" y="169"/>
                  <a:pt x="886" y="213"/>
                </a:cubicBezTo>
                <a:cubicBezTo>
                  <a:pt x="886" y="259"/>
                  <a:pt x="862" y="293"/>
                  <a:pt x="831" y="293"/>
                </a:cubicBezTo>
                <a:close/>
                <a:moveTo>
                  <a:pt x="1072" y="106"/>
                </a:moveTo>
                <a:cubicBezTo>
                  <a:pt x="1040" y="106"/>
                  <a:pt x="1016" y="116"/>
                  <a:pt x="997" y="136"/>
                </a:cubicBezTo>
                <a:cubicBezTo>
                  <a:pt x="978" y="157"/>
                  <a:pt x="967" y="186"/>
                  <a:pt x="967" y="218"/>
                </a:cubicBezTo>
                <a:cubicBezTo>
                  <a:pt x="967" y="281"/>
                  <a:pt x="1005" y="320"/>
                  <a:pt x="1064" y="320"/>
                </a:cubicBezTo>
                <a:cubicBezTo>
                  <a:pt x="1099" y="320"/>
                  <a:pt x="1127" y="308"/>
                  <a:pt x="1146" y="285"/>
                </a:cubicBezTo>
                <a:cubicBezTo>
                  <a:pt x="1162" y="265"/>
                  <a:pt x="1172" y="236"/>
                  <a:pt x="1172" y="208"/>
                </a:cubicBezTo>
                <a:cubicBezTo>
                  <a:pt x="1172" y="186"/>
                  <a:pt x="1166" y="166"/>
                  <a:pt x="1157" y="149"/>
                </a:cubicBezTo>
                <a:cubicBezTo>
                  <a:pt x="1141" y="121"/>
                  <a:pt x="1110" y="106"/>
                  <a:pt x="1072" y="106"/>
                </a:cubicBezTo>
                <a:close/>
                <a:moveTo>
                  <a:pt x="1072" y="288"/>
                </a:moveTo>
                <a:cubicBezTo>
                  <a:pt x="1039" y="288"/>
                  <a:pt x="1016" y="255"/>
                  <a:pt x="1016" y="210"/>
                </a:cubicBezTo>
                <a:cubicBezTo>
                  <a:pt x="1016" y="168"/>
                  <a:pt x="1038" y="137"/>
                  <a:pt x="1068" y="137"/>
                </a:cubicBezTo>
                <a:cubicBezTo>
                  <a:pt x="1100" y="137"/>
                  <a:pt x="1123" y="170"/>
                  <a:pt x="1123" y="217"/>
                </a:cubicBezTo>
                <a:cubicBezTo>
                  <a:pt x="1123" y="257"/>
                  <a:pt x="1101" y="288"/>
                  <a:pt x="1072" y="288"/>
                </a:cubicBezTo>
                <a:close/>
                <a:moveTo>
                  <a:pt x="1429" y="300"/>
                </a:moveTo>
                <a:cubicBezTo>
                  <a:pt x="1429" y="305"/>
                  <a:pt x="1429" y="305"/>
                  <a:pt x="1429" y="305"/>
                </a:cubicBezTo>
                <a:cubicBezTo>
                  <a:pt x="1429" y="310"/>
                  <a:pt x="1427" y="312"/>
                  <a:pt x="1422" y="312"/>
                </a:cubicBezTo>
                <a:cubicBezTo>
                  <a:pt x="1366" y="320"/>
                  <a:pt x="1366" y="320"/>
                  <a:pt x="1366" y="320"/>
                </a:cubicBezTo>
                <a:cubicBezTo>
                  <a:pt x="1363" y="320"/>
                  <a:pt x="1361" y="321"/>
                  <a:pt x="1360" y="321"/>
                </a:cubicBezTo>
                <a:cubicBezTo>
                  <a:pt x="1355" y="321"/>
                  <a:pt x="1355" y="321"/>
                  <a:pt x="1353" y="292"/>
                </a:cubicBezTo>
                <a:cubicBezTo>
                  <a:pt x="1352" y="286"/>
                  <a:pt x="1351" y="283"/>
                  <a:pt x="1349" y="283"/>
                </a:cubicBezTo>
                <a:cubicBezTo>
                  <a:pt x="1347" y="283"/>
                  <a:pt x="1345" y="284"/>
                  <a:pt x="1340" y="290"/>
                </a:cubicBezTo>
                <a:cubicBezTo>
                  <a:pt x="1312" y="315"/>
                  <a:pt x="1304" y="320"/>
                  <a:pt x="1282" y="320"/>
                </a:cubicBezTo>
                <a:cubicBezTo>
                  <a:pt x="1267" y="320"/>
                  <a:pt x="1251" y="316"/>
                  <a:pt x="1240" y="309"/>
                </a:cubicBezTo>
                <a:cubicBezTo>
                  <a:pt x="1227" y="301"/>
                  <a:pt x="1221" y="286"/>
                  <a:pt x="1221" y="263"/>
                </a:cubicBezTo>
                <a:cubicBezTo>
                  <a:pt x="1221" y="260"/>
                  <a:pt x="1221" y="253"/>
                  <a:pt x="1221" y="246"/>
                </a:cubicBezTo>
                <a:cubicBezTo>
                  <a:pt x="1221" y="224"/>
                  <a:pt x="1221" y="224"/>
                  <a:pt x="1221" y="224"/>
                </a:cubicBezTo>
                <a:cubicBezTo>
                  <a:pt x="1221" y="187"/>
                  <a:pt x="1221" y="187"/>
                  <a:pt x="1221" y="187"/>
                </a:cubicBezTo>
                <a:cubicBezTo>
                  <a:pt x="1221" y="139"/>
                  <a:pt x="1220" y="135"/>
                  <a:pt x="1204" y="133"/>
                </a:cubicBezTo>
                <a:cubicBezTo>
                  <a:pt x="1194" y="132"/>
                  <a:pt x="1192" y="131"/>
                  <a:pt x="1192" y="126"/>
                </a:cubicBezTo>
                <a:cubicBezTo>
                  <a:pt x="1192" y="119"/>
                  <a:pt x="1192" y="119"/>
                  <a:pt x="1192" y="119"/>
                </a:cubicBezTo>
                <a:cubicBezTo>
                  <a:pt x="1192" y="114"/>
                  <a:pt x="1194" y="114"/>
                  <a:pt x="1199" y="113"/>
                </a:cubicBezTo>
                <a:cubicBezTo>
                  <a:pt x="1260" y="107"/>
                  <a:pt x="1260" y="107"/>
                  <a:pt x="1260" y="107"/>
                </a:cubicBezTo>
                <a:cubicBezTo>
                  <a:pt x="1264" y="106"/>
                  <a:pt x="1267" y="106"/>
                  <a:pt x="1267" y="106"/>
                </a:cubicBezTo>
                <a:cubicBezTo>
                  <a:pt x="1270" y="106"/>
                  <a:pt x="1271" y="108"/>
                  <a:pt x="1271" y="111"/>
                </a:cubicBezTo>
                <a:cubicBezTo>
                  <a:pt x="1271" y="113"/>
                  <a:pt x="1271" y="116"/>
                  <a:pt x="1271" y="120"/>
                </a:cubicBezTo>
                <a:cubicBezTo>
                  <a:pt x="1269" y="140"/>
                  <a:pt x="1268" y="166"/>
                  <a:pt x="1268" y="186"/>
                </a:cubicBezTo>
                <a:cubicBezTo>
                  <a:pt x="1268" y="219"/>
                  <a:pt x="1268" y="219"/>
                  <a:pt x="1268" y="219"/>
                </a:cubicBezTo>
                <a:cubicBezTo>
                  <a:pt x="1268" y="257"/>
                  <a:pt x="1269" y="263"/>
                  <a:pt x="1275" y="272"/>
                </a:cubicBezTo>
                <a:cubicBezTo>
                  <a:pt x="1280" y="279"/>
                  <a:pt x="1289" y="283"/>
                  <a:pt x="1301" y="283"/>
                </a:cubicBezTo>
                <a:cubicBezTo>
                  <a:pt x="1320" y="283"/>
                  <a:pt x="1337" y="274"/>
                  <a:pt x="1344" y="260"/>
                </a:cubicBezTo>
                <a:cubicBezTo>
                  <a:pt x="1350" y="250"/>
                  <a:pt x="1351" y="240"/>
                  <a:pt x="1351" y="207"/>
                </a:cubicBezTo>
                <a:cubicBezTo>
                  <a:pt x="1351" y="187"/>
                  <a:pt x="1351" y="187"/>
                  <a:pt x="1351" y="187"/>
                </a:cubicBezTo>
                <a:cubicBezTo>
                  <a:pt x="1351" y="171"/>
                  <a:pt x="1350" y="149"/>
                  <a:pt x="1349" y="145"/>
                </a:cubicBezTo>
                <a:cubicBezTo>
                  <a:pt x="1348" y="137"/>
                  <a:pt x="1344" y="134"/>
                  <a:pt x="1333" y="133"/>
                </a:cubicBezTo>
                <a:cubicBezTo>
                  <a:pt x="1324" y="132"/>
                  <a:pt x="1322" y="131"/>
                  <a:pt x="1322" y="126"/>
                </a:cubicBezTo>
                <a:cubicBezTo>
                  <a:pt x="1322" y="119"/>
                  <a:pt x="1322" y="119"/>
                  <a:pt x="1322" y="119"/>
                </a:cubicBezTo>
                <a:cubicBezTo>
                  <a:pt x="1322" y="114"/>
                  <a:pt x="1323" y="113"/>
                  <a:pt x="1329" y="113"/>
                </a:cubicBezTo>
                <a:cubicBezTo>
                  <a:pt x="1388" y="106"/>
                  <a:pt x="1388" y="106"/>
                  <a:pt x="1388" y="106"/>
                </a:cubicBezTo>
                <a:cubicBezTo>
                  <a:pt x="1390" y="106"/>
                  <a:pt x="1393" y="106"/>
                  <a:pt x="1394" y="106"/>
                </a:cubicBezTo>
                <a:cubicBezTo>
                  <a:pt x="1398" y="106"/>
                  <a:pt x="1400" y="107"/>
                  <a:pt x="1400" y="111"/>
                </a:cubicBezTo>
                <a:cubicBezTo>
                  <a:pt x="1399" y="122"/>
                  <a:pt x="1399" y="122"/>
                  <a:pt x="1399" y="122"/>
                </a:cubicBezTo>
                <a:cubicBezTo>
                  <a:pt x="1399" y="133"/>
                  <a:pt x="1399" y="133"/>
                  <a:pt x="1398" y="151"/>
                </a:cubicBezTo>
                <a:cubicBezTo>
                  <a:pt x="1398" y="158"/>
                  <a:pt x="1398" y="168"/>
                  <a:pt x="1398" y="178"/>
                </a:cubicBezTo>
                <a:cubicBezTo>
                  <a:pt x="1398" y="207"/>
                  <a:pt x="1398" y="207"/>
                  <a:pt x="1398" y="207"/>
                </a:cubicBezTo>
                <a:cubicBezTo>
                  <a:pt x="1398" y="246"/>
                  <a:pt x="1399" y="269"/>
                  <a:pt x="1400" y="276"/>
                </a:cubicBezTo>
                <a:cubicBezTo>
                  <a:pt x="1401" y="288"/>
                  <a:pt x="1405" y="291"/>
                  <a:pt x="1421" y="293"/>
                </a:cubicBezTo>
                <a:cubicBezTo>
                  <a:pt x="1427" y="293"/>
                  <a:pt x="1429" y="295"/>
                  <a:pt x="1429" y="300"/>
                </a:cubicBezTo>
                <a:close/>
                <a:moveTo>
                  <a:pt x="1662" y="294"/>
                </a:moveTo>
                <a:cubicBezTo>
                  <a:pt x="1645" y="292"/>
                  <a:pt x="1642" y="291"/>
                  <a:pt x="1639" y="283"/>
                </a:cubicBezTo>
                <a:cubicBezTo>
                  <a:pt x="1636" y="277"/>
                  <a:pt x="1635" y="263"/>
                  <a:pt x="1635" y="209"/>
                </a:cubicBezTo>
                <a:cubicBezTo>
                  <a:pt x="1635" y="135"/>
                  <a:pt x="1635" y="135"/>
                  <a:pt x="1635" y="135"/>
                </a:cubicBezTo>
                <a:cubicBezTo>
                  <a:pt x="1638" y="8"/>
                  <a:pt x="1638" y="8"/>
                  <a:pt x="1638" y="8"/>
                </a:cubicBezTo>
                <a:cubicBezTo>
                  <a:pt x="1638" y="3"/>
                  <a:pt x="1636" y="0"/>
                  <a:pt x="1633" y="0"/>
                </a:cubicBezTo>
                <a:cubicBezTo>
                  <a:pt x="1632" y="0"/>
                  <a:pt x="1630" y="0"/>
                  <a:pt x="1628" y="1"/>
                </a:cubicBezTo>
                <a:cubicBezTo>
                  <a:pt x="1568" y="9"/>
                  <a:pt x="1568" y="9"/>
                  <a:pt x="1568" y="9"/>
                </a:cubicBezTo>
                <a:cubicBezTo>
                  <a:pt x="1562" y="10"/>
                  <a:pt x="1560" y="11"/>
                  <a:pt x="1560" y="15"/>
                </a:cubicBezTo>
                <a:cubicBezTo>
                  <a:pt x="1560" y="23"/>
                  <a:pt x="1560" y="23"/>
                  <a:pt x="1560" y="23"/>
                </a:cubicBezTo>
                <a:cubicBezTo>
                  <a:pt x="1560" y="29"/>
                  <a:pt x="1562" y="30"/>
                  <a:pt x="1569" y="31"/>
                </a:cubicBezTo>
                <a:cubicBezTo>
                  <a:pt x="1587" y="34"/>
                  <a:pt x="1588" y="35"/>
                  <a:pt x="1588" y="57"/>
                </a:cubicBezTo>
                <a:cubicBezTo>
                  <a:pt x="1589" y="101"/>
                  <a:pt x="1589" y="101"/>
                  <a:pt x="1589" y="101"/>
                </a:cubicBezTo>
                <a:cubicBezTo>
                  <a:pt x="1589" y="108"/>
                  <a:pt x="1589" y="108"/>
                  <a:pt x="1589" y="109"/>
                </a:cubicBezTo>
                <a:cubicBezTo>
                  <a:pt x="1589" y="112"/>
                  <a:pt x="1588" y="116"/>
                  <a:pt x="1586" y="116"/>
                </a:cubicBezTo>
                <a:cubicBezTo>
                  <a:pt x="1586" y="116"/>
                  <a:pt x="1584" y="115"/>
                  <a:pt x="1583" y="114"/>
                </a:cubicBezTo>
                <a:cubicBezTo>
                  <a:pt x="1578" y="111"/>
                  <a:pt x="1556" y="106"/>
                  <a:pt x="1545" y="106"/>
                </a:cubicBezTo>
                <a:cubicBezTo>
                  <a:pt x="1490" y="106"/>
                  <a:pt x="1451" y="152"/>
                  <a:pt x="1451" y="220"/>
                </a:cubicBezTo>
                <a:cubicBezTo>
                  <a:pt x="1451" y="278"/>
                  <a:pt x="1484" y="320"/>
                  <a:pt x="1528" y="320"/>
                </a:cubicBezTo>
                <a:cubicBezTo>
                  <a:pt x="1542" y="320"/>
                  <a:pt x="1553" y="317"/>
                  <a:pt x="1565" y="308"/>
                </a:cubicBezTo>
                <a:cubicBezTo>
                  <a:pt x="1572" y="303"/>
                  <a:pt x="1583" y="294"/>
                  <a:pt x="1586" y="291"/>
                </a:cubicBezTo>
                <a:cubicBezTo>
                  <a:pt x="1588" y="289"/>
                  <a:pt x="1590" y="289"/>
                  <a:pt x="1590" y="289"/>
                </a:cubicBezTo>
                <a:cubicBezTo>
                  <a:pt x="1593" y="289"/>
                  <a:pt x="1593" y="289"/>
                  <a:pt x="1594" y="299"/>
                </a:cubicBezTo>
                <a:cubicBezTo>
                  <a:pt x="1595" y="317"/>
                  <a:pt x="1595" y="317"/>
                  <a:pt x="1595" y="317"/>
                </a:cubicBezTo>
                <a:cubicBezTo>
                  <a:pt x="1595" y="322"/>
                  <a:pt x="1597" y="324"/>
                  <a:pt x="1600" y="324"/>
                </a:cubicBezTo>
                <a:cubicBezTo>
                  <a:pt x="1601" y="324"/>
                  <a:pt x="1604" y="324"/>
                  <a:pt x="1607" y="323"/>
                </a:cubicBezTo>
                <a:cubicBezTo>
                  <a:pt x="1660" y="313"/>
                  <a:pt x="1660" y="313"/>
                  <a:pt x="1660" y="313"/>
                </a:cubicBezTo>
                <a:cubicBezTo>
                  <a:pt x="1667" y="312"/>
                  <a:pt x="1668" y="310"/>
                  <a:pt x="1668" y="306"/>
                </a:cubicBezTo>
                <a:cubicBezTo>
                  <a:pt x="1668" y="298"/>
                  <a:pt x="1668" y="298"/>
                  <a:pt x="1668" y="298"/>
                </a:cubicBezTo>
                <a:cubicBezTo>
                  <a:pt x="1668" y="296"/>
                  <a:pt x="1666" y="294"/>
                  <a:pt x="1662" y="294"/>
                </a:cubicBezTo>
                <a:close/>
                <a:moveTo>
                  <a:pt x="1548" y="285"/>
                </a:moveTo>
                <a:cubicBezTo>
                  <a:pt x="1519" y="285"/>
                  <a:pt x="1499" y="253"/>
                  <a:pt x="1499" y="207"/>
                </a:cubicBezTo>
                <a:cubicBezTo>
                  <a:pt x="1499" y="165"/>
                  <a:pt x="1519" y="135"/>
                  <a:pt x="1548" y="135"/>
                </a:cubicBezTo>
                <a:cubicBezTo>
                  <a:pt x="1562" y="135"/>
                  <a:pt x="1575" y="143"/>
                  <a:pt x="1582" y="156"/>
                </a:cubicBezTo>
                <a:cubicBezTo>
                  <a:pt x="1588" y="168"/>
                  <a:pt x="1591" y="185"/>
                  <a:pt x="1591" y="211"/>
                </a:cubicBezTo>
                <a:cubicBezTo>
                  <a:pt x="1591" y="261"/>
                  <a:pt x="1577" y="285"/>
                  <a:pt x="1548" y="285"/>
                </a:cubicBezTo>
                <a:close/>
                <a:moveTo>
                  <a:pt x="2082" y="28"/>
                </a:moveTo>
                <a:cubicBezTo>
                  <a:pt x="2082" y="36"/>
                  <a:pt x="2082" y="36"/>
                  <a:pt x="2082" y="36"/>
                </a:cubicBezTo>
                <a:cubicBezTo>
                  <a:pt x="2082" y="42"/>
                  <a:pt x="2080" y="43"/>
                  <a:pt x="2071" y="45"/>
                </a:cubicBezTo>
                <a:cubicBezTo>
                  <a:pt x="2057" y="49"/>
                  <a:pt x="2055" y="52"/>
                  <a:pt x="2054" y="62"/>
                </a:cubicBezTo>
                <a:cubicBezTo>
                  <a:pt x="2054" y="76"/>
                  <a:pt x="2053" y="111"/>
                  <a:pt x="2053" y="134"/>
                </a:cubicBezTo>
                <a:cubicBezTo>
                  <a:pt x="2053" y="175"/>
                  <a:pt x="2053" y="175"/>
                  <a:pt x="2053" y="175"/>
                </a:cubicBezTo>
                <a:cubicBezTo>
                  <a:pt x="2053" y="224"/>
                  <a:pt x="2053" y="236"/>
                  <a:pt x="2049" y="251"/>
                </a:cubicBezTo>
                <a:cubicBezTo>
                  <a:pt x="2039" y="296"/>
                  <a:pt x="2000" y="320"/>
                  <a:pt x="1935" y="320"/>
                </a:cubicBezTo>
                <a:cubicBezTo>
                  <a:pt x="1885" y="320"/>
                  <a:pt x="1849" y="304"/>
                  <a:pt x="1834" y="274"/>
                </a:cubicBezTo>
                <a:cubicBezTo>
                  <a:pt x="1826" y="256"/>
                  <a:pt x="1823" y="237"/>
                  <a:pt x="1823" y="176"/>
                </a:cubicBezTo>
                <a:cubicBezTo>
                  <a:pt x="1823" y="134"/>
                  <a:pt x="1823" y="134"/>
                  <a:pt x="1823" y="134"/>
                </a:cubicBezTo>
                <a:cubicBezTo>
                  <a:pt x="1823" y="108"/>
                  <a:pt x="1823" y="79"/>
                  <a:pt x="1823" y="62"/>
                </a:cubicBezTo>
                <a:cubicBezTo>
                  <a:pt x="1822" y="52"/>
                  <a:pt x="1819" y="49"/>
                  <a:pt x="1805" y="45"/>
                </a:cubicBezTo>
                <a:cubicBezTo>
                  <a:pt x="1796" y="43"/>
                  <a:pt x="1794" y="42"/>
                  <a:pt x="1794" y="36"/>
                </a:cubicBezTo>
                <a:cubicBezTo>
                  <a:pt x="1794" y="28"/>
                  <a:pt x="1794" y="28"/>
                  <a:pt x="1794" y="28"/>
                </a:cubicBezTo>
                <a:cubicBezTo>
                  <a:pt x="1794" y="23"/>
                  <a:pt x="1796" y="21"/>
                  <a:pt x="1800" y="21"/>
                </a:cubicBezTo>
                <a:cubicBezTo>
                  <a:pt x="1802" y="21"/>
                  <a:pt x="1809" y="21"/>
                  <a:pt x="1817" y="22"/>
                </a:cubicBezTo>
                <a:cubicBezTo>
                  <a:pt x="1824" y="22"/>
                  <a:pt x="1836" y="23"/>
                  <a:pt x="1848" y="23"/>
                </a:cubicBezTo>
                <a:cubicBezTo>
                  <a:pt x="1863" y="23"/>
                  <a:pt x="1873" y="22"/>
                  <a:pt x="1882" y="22"/>
                </a:cubicBezTo>
                <a:cubicBezTo>
                  <a:pt x="1888" y="21"/>
                  <a:pt x="1895" y="21"/>
                  <a:pt x="1898" y="21"/>
                </a:cubicBezTo>
                <a:cubicBezTo>
                  <a:pt x="1902" y="21"/>
                  <a:pt x="1903" y="23"/>
                  <a:pt x="1903" y="28"/>
                </a:cubicBezTo>
                <a:cubicBezTo>
                  <a:pt x="1903" y="36"/>
                  <a:pt x="1903" y="36"/>
                  <a:pt x="1903" y="36"/>
                </a:cubicBezTo>
                <a:cubicBezTo>
                  <a:pt x="1903" y="42"/>
                  <a:pt x="1901" y="43"/>
                  <a:pt x="1893" y="45"/>
                </a:cubicBezTo>
                <a:cubicBezTo>
                  <a:pt x="1879" y="49"/>
                  <a:pt x="1876" y="52"/>
                  <a:pt x="1875" y="62"/>
                </a:cubicBezTo>
                <a:cubicBezTo>
                  <a:pt x="1875" y="76"/>
                  <a:pt x="1875" y="113"/>
                  <a:pt x="1875" y="134"/>
                </a:cubicBezTo>
                <a:cubicBezTo>
                  <a:pt x="1875" y="178"/>
                  <a:pt x="1875" y="178"/>
                  <a:pt x="1875" y="178"/>
                </a:cubicBezTo>
                <a:cubicBezTo>
                  <a:pt x="1875" y="226"/>
                  <a:pt x="1877" y="245"/>
                  <a:pt x="1884" y="258"/>
                </a:cubicBezTo>
                <a:cubicBezTo>
                  <a:pt x="1895" y="278"/>
                  <a:pt x="1918" y="290"/>
                  <a:pt x="1946" y="290"/>
                </a:cubicBezTo>
                <a:cubicBezTo>
                  <a:pt x="1981" y="290"/>
                  <a:pt x="2005" y="276"/>
                  <a:pt x="2014" y="251"/>
                </a:cubicBezTo>
                <a:cubicBezTo>
                  <a:pt x="2019" y="235"/>
                  <a:pt x="2019" y="228"/>
                  <a:pt x="2019" y="176"/>
                </a:cubicBezTo>
                <a:cubicBezTo>
                  <a:pt x="2019" y="134"/>
                  <a:pt x="2019" y="134"/>
                  <a:pt x="2019" y="134"/>
                </a:cubicBezTo>
                <a:cubicBezTo>
                  <a:pt x="2019" y="110"/>
                  <a:pt x="2019" y="78"/>
                  <a:pt x="2019" y="62"/>
                </a:cubicBezTo>
                <a:cubicBezTo>
                  <a:pt x="2018" y="52"/>
                  <a:pt x="2015" y="49"/>
                  <a:pt x="2002" y="45"/>
                </a:cubicBezTo>
                <a:cubicBezTo>
                  <a:pt x="1992" y="43"/>
                  <a:pt x="1991" y="42"/>
                  <a:pt x="1991" y="36"/>
                </a:cubicBezTo>
                <a:cubicBezTo>
                  <a:pt x="1991" y="28"/>
                  <a:pt x="1991" y="28"/>
                  <a:pt x="1991" y="28"/>
                </a:cubicBezTo>
                <a:cubicBezTo>
                  <a:pt x="1991" y="23"/>
                  <a:pt x="1992" y="21"/>
                  <a:pt x="1996" y="21"/>
                </a:cubicBezTo>
                <a:cubicBezTo>
                  <a:pt x="1999" y="21"/>
                  <a:pt x="2006" y="21"/>
                  <a:pt x="2013" y="22"/>
                </a:cubicBezTo>
                <a:cubicBezTo>
                  <a:pt x="2020" y="22"/>
                  <a:pt x="2028" y="23"/>
                  <a:pt x="2036" y="23"/>
                </a:cubicBezTo>
                <a:cubicBezTo>
                  <a:pt x="2045" y="23"/>
                  <a:pt x="2052" y="22"/>
                  <a:pt x="2060" y="22"/>
                </a:cubicBezTo>
                <a:cubicBezTo>
                  <a:pt x="2067" y="21"/>
                  <a:pt x="2074" y="21"/>
                  <a:pt x="2077" y="21"/>
                </a:cubicBezTo>
                <a:cubicBezTo>
                  <a:pt x="2081" y="21"/>
                  <a:pt x="2082" y="23"/>
                  <a:pt x="2082" y="28"/>
                </a:cubicBezTo>
                <a:close/>
                <a:moveTo>
                  <a:pt x="2339" y="303"/>
                </a:moveTo>
                <a:cubicBezTo>
                  <a:pt x="2339" y="310"/>
                  <a:pt x="2339" y="310"/>
                  <a:pt x="2339" y="310"/>
                </a:cubicBezTo>
                <a:cubicBezTo>
                  <a:pt x="2339" y="314"/>
                  <a:pt x="2338" y="315"/>
                  <a:pt x="2335" y="315"/>
                </a:cubicBezTo>
                <a:cubicBezTo>
                  <a:pt x="2332" y="315"/>
                  <a:pt x="2332" y="315"/>
                  <a:pt x="2332" y="315"/>
                </a:cubicBezTo>
                <a:cubicBezTo>
                  <a:pt x="2321" y="315"/>
                  <a:pt x="2302" y="314"/>
                  <a:pt x="2287" y="314"/>
                </a:cubicBezTo>
                <a:cubicBezTo>
                  <a:pt x="2271" y="314"/>
                  <a:pt x="2252" y="315"/>
                  <a:pt x="2242" y="315"/>
                </a:cubicBezTo>
                <a:cubicBezTo>
                  <a:pt x="2239" y="315"/>
                  <a:pt x="2239" y="315"/>
                  <a:pt x="2239" y="315"/>
                </a:cubicBezTo>
                <a:cubicBezTo>
                  <a:pt x="2236" y="315"/>
                  <a:pt x="2234" y="314"/>
                  <a:pt x="2234" y="310"/>
                </a:cubicBezTo>
                <a:cubicBezTo>
                  <a:pt x="2234" y="303"/>
                  <a:pt x="2234" y="303"/>
                  <a:pt x="2234" y="303"/>
                </a:cubicBezTo>
                <a:cubicBezTo>
                  <a:pt x="2234" y="298"/>
                  <a:pt x="2235" y="297"/>
                  <a:pt x="2247" y="293"/>
                </a:cubicBezTo>
                <a:cubicBezTo>
                  <a:pt x="2259" y="290"/>
                  <a:pt x="2262" y="287"/>
                  <a:pt x="2262" y="278"/>
                </a:cubicBezTo>
                <a:cubicBezTo>
                  <a:pt x="2263" y="269"/>
                  <a:pt x="2263" y="246"/>
                  <a:pt x="2263" y="221"/>
                </a:cubicBezTo>
                <a:cubicBezTo>
                  <a:pt x="2263" y="208"/>
                  <a:pt x="2263" y="208"/>
                  <a:pt x="2263" y="208"/>
                </a:cubicBezTo>
                <a:cubicBezTo>
                  <a:pt x="2263" y="181"/>
                  <a:pt x="2262" y="170"/>
                  <a:pt x="2259" y="161"/>
                </a:cubicBezTo>
                <a:cubicBezTo>
                  <a:pt x="2254" y="150"/>
                  <a:pt x="2243" y="144"/>
                  <a:pt x="2228" y="144"/>
                </a:cubicBezTo>
                <a:cubicBezTo>
                  <a:pt x="2212" y="144"/>
                  <a:pt x="2196" y="152"/>
                  <a:pt x="2187" y="165"/>
                </a:cubicBezTo>
                <a:cubicBezTo>
                  <a:pt x="2180" y="175"/>
                  <a:pt x="2178" y="184"/>
                  <a:pt x="2178" y="211"/>
                </a:cubicBezTo>
                <a:cubicBezTo>
                  <a:pt x="2178" y="221"/>
                  <a:pt x="2178" y="221"/>
                  <a:pt x="2178" y="221"/>
                </a:cubicBezTo>
                <a:cubicBezTo>
                  <a:pt x="2178" y="247"/>
                  <a:pt x="2179" y="269"/>
                  <a:pt x="2179" y="278"/>
                </a:cubicBezTo>
                <a:cubicBezTo>
                  <a:pt x="2180" y="287"/>
                  <a:pt x="2182" y="290"/>
                  <a:pt x="2194" y="293"/>
                </a:cubicBezTo>
                <a:cubicBezTo>
                  <a:pt x="2206" y="298"/>
                  <a:pt x="2207" y="298"/>
                  <a:pt x="2207" y="303"/>
                </a:cubicBezTo>
                <a:cubicBezTo>
                  <a:pt x="2207" y="310"/>
                  <a:pt x="2207" y="310"/>
                  <a:pt x="2207" y="310"/>
                </a:cubicBezTo>
                <a:cubicBezTo>
                  <a:pt x="2207" y="314"/>
                  <a:pt x="2206" y="315"/>
                  <a:pt x="2202" y="315"/>
                </a:cubicBezTo>
                <a:cubicBezTo>
                  <a:pt x="2199" y="315"/>
                  <a:pt x="2199" y="315"/>
                  <a:pt x="2199" y="315"/>
                </a:cubicBezTo>
                <a:cubicBezTo>
                  <a:pt x="2189" y="315"/>
                  <a:pt x="2170" y="314"/>
                  <a:pt x="2155" y="314"/>
                </a:cubicBezTo>
                <a:cubicBezTo>
                  <a:pt x="2139" y="314"/>
                  <a:pt x="2119" y="315"/>
                  <a:pt x="2110" y="315"/>
                </a:cubicBezTo>
                <a:cubicBezTo>
                  <a:pt x="2107" y="315"/>
                  <a:pt x="2107" y="315"/>
                  <a:pt x="2107" y="315"/>
                </a:cubicBezTo>
                <a:cubicBezTo>
                  <a:pt x="2103" y="315"/>
                  <a:pt x="2102" y="314"/>
                  <a:pt x="2102" y="310"/>
                </a:cubicBezTo>
                <a:cubicBezTo>
                  <a:pt x="2102" y="303"/>
                  <a:pt x="2102" y="303"/>
                  <a:pt x="2102" y="303"/>
                </a:cubicBezTo>
                <a:cubicBezTo>
                  <a:pt x="2102" y="298"/>
                  <a:pt x="2103" y="297"/>
                  <a:pt x="2115" y="293"/>
                </a:cubicBezTo>
                <a:cubicBezTo>
                  <a:pt x="2127" y="290"/>
                  <a:pt x="2130" y="287"/>
                  <a:pt x="2130" y="278"/>
                </a:cubicBezTo>
                <a:cubicBezTo>
                  <a:pt x="2131" y="270"/>
                  <a:pt x="2131" y="247"/>
                  <a:pt x="2131" y="221"/>
                </a:cubicBezTo>
                <a:cubicBezTo>
                  <a:pt x="2131" y="207"/>
                  <a:pt x="2131" y="207"/>
                  <a:pt x="2131" y="207"/>
                </a:cubicBezTo>
                <a:cubicBezTo>
                  <a:pt x="2131" y="186"/>
                  <a:pt x="2129" y="154"/>
                  <a:pt x="2126" y="146"/>
                </a:cubicBezTo>
                <a:cubicBezTo>
                  <a:pt x="2124" y="139"/>
                  <a:pt x="2120" y="137"/>
                  <a:pt x="2107" y="136"/>
                </a:cubicBezTo>
                <a:cubicBezTo>
                  <a:pt x="2098" y="135"/>
                  <a:pt x="2096" y="134"/>
                  <a:pt x="2096" y="131"/>
                </a:cubicBezTo>
                <a:cubicBezTo>
                  <a:pt x="2096" y="122"/>
                  <a:pt x="2096" y="122"/>
                  <a:pt x="2096" y="122"/>
                </a:cubicBezTo>
                <a:cubicBezTo>
                  <a:pt x="2096" y="116"/>
                  <a:pt x="2096" y="115"/>
                  <a:pt x="2102" y="114"/>
                </a:cubicBezTo>
                <a:cubicBezTo>
                  <a:pt x="2160" y="107"/>
                  <a:pt x="2160" y="107"/>
                  <a:pt x="2160" y="107"/>
                </a:cubicBezTo>
                <a:cubicBezTo>
                  <a:pt x="2163" y="106"/>
                  <a:pt x="2166" y="106"/>
                  <a:pt x="2167" y="106"/>
                </a:cubicBezTo>
                <a:cubicBezTo>
                  <a:pt x="2170" y="106"/>
                  <a:pt x="2172" y="109"/>
                  <a:pt x="2172" y="114"/>
                </a:cubicBezTo>
                <a:cubicBezTo>
                  <a:pt x="2173" y="117"/>
                  <a:pt x="2174" y="137"/>
                  <a:pt x="2174" y="139"/>
                </a:cubicBezTo>
                <a:cubicBezTo>
                  <a:pt x="2174" y="144"/>
                  <a:pt x="2176" y="148"/>
                  <a:pt x="2178" y="148"/>
                </a:cubicBezTo>
                <a:cubicBezTo>
                  <a:pt x="2179" y="148"/>
                  <a:pt x="2181" y="146"/>
                  <a:pt x="2182" y="145"/>
                </a:cubicBezTo>
                <a:cubicBezTo>
                  <a:pt x="2186" y="140"/>
                  <a:pt x="2186" y="140"/>
                  <a:pt x="2186" y="140"/>
                </a:cubicBezTo>
                <a:cubicBezTo>
                  <a:pt x="2194" y="132"/>
                  <a:pt x="2194" y="132"/>
                  <a:pt x="2194" y="132"/>
                </a:cubicBezTo>
                <a:cubicBezTo>
                  <a:pt x="2214" y="111"/>
                  <a:pt x="2224" y="106"/>
                  <a:pt x="2248" y="106"/>
                </a:cubicBezTo>
                <a:cubicBezTo>
                  <a:pt x="2277" y="106"/>
                  <a:pt x="2298" y="117"/>
                  <a:pt x="2306" y="137"/>
                </a:cubicBezTo>
                <a:cubicBezTo>
                  <a:pt x="2310" y="147"/>
                  <a:pt x="2310" y="147"/>
                  <a:pt x="2310" y="208"/>
                </a:cubicBezTo>
                <a:cubicBezTo>
                  <a:pt x="2310" y="221"/>
                  <a:pt x="2310" y="221"/>
                  <a:pt x="2310" y="221"/>
                </a:cubicBezTo>
                <a:cubicBezTo>
                  <a:pt x="2310" y="246"/>
                  <a:pt x="2311" y="270"/>
                  <a:pt x="2311" y="278"/>
                </a:cubicBezTo>
                <a:cubicBezTo>
                  <a:pt x="2312" y="287"/>
                  <a:pt x="2314" y="290"/>
                  <a:pt x="2326" y="293"/>
                </a:cubicBezTo>
                <a:cubicBezTo>
                  <a:pt x="2339" y="297"/>
                  <a:pt x="2339" y="298"/>
                  <a:pt x="2339" y="303"/>
                </a:cubicBezTo>
                <a:close/>
                <a:moveTo>
                  <a:pt x="2388" y="46"/>
                </a:moveTo>
                <a:cubicBezTo>
                  <a:pt x="2388" y="28"/>
                  <a:pt x="2402" y="16"/>
                  <a:pt x="2422" y="16"/>
                </a:cubicBezTo>
                <a:cubicBezTo>
                  <a:pt x="2440" y="16"/>
                  <a:pt x="2452" y="28"/>
                  <a:pt x="2452" y="45"/>
                </a:cubicBezTo>
                <a:cubicBezTo>
                  <a:pt x="2452" y="63"/>
                  <a:pt x="2438" y="76"/>
                  <a:pt x="2420" y="76"/>
                </a:cubicBezTo>
                <a:cubicBezTo>
                  <a:pt x="2402" y="76"/>
                  <a:pt x="2388" y="63"/>
                  <a:pt x="2388" y="46"/>
                </a:cubicBezTo>
                <a:close/>
                <a:moveTo>
                  <a:pt x="2476" y="303"/>
                </a:moveTo>
                <a:cubicBezTo>
                  <a:pt x="2476" y="310"/>
                  <a:pt x="2476" y="310"/>
                  <a:pt x="2476" y="310"/>
                </a:cubicBezTo>
                <a:cubicBezTo>
                  <a:pt x="2476" y="314"/>
                  <a:pt x="2475" y="315"/>
                  <a:pt x="2472" y="315"/>
                </a:cubicBezTo>
                <a:cubicBezTo>
                  <a:pt x="2469" y="315"/>
                  <a:pt x="2469" y="315"/>
                  <a:pt x="2469" y="315"/>
                </a:cubicBezTo>
                <a:cubicBezTo>
                  <a:pt x="2459" y="315"/>
                  <a:pt x="2440" y="314"/>
                  <a:pt x="2425" y="314"/>
                </a:cubicBezTo>
                <a:cubicBezTo>
                  <a:pt x="2409" y="314"/>
                  <a:pt x="2390" y="315"/>
                  <a:pt x="2380" y="315"/>
                </a:cubicBezTo>
                <a:cubicBezTo>
                  <a:pt x="2377" y="315"/>
                  <a:pt x="2377" y="315"/>
                  <a:pt x="2377" y="315"/>
                </a:cubicBezTo>
                <a:cubicBezTo>
                  <a:pt x="2373" y="315"/>
                  <a:pt x="2372" y="314"/>
                  <a:pt x="2372" y="310"/>
                </a:cubicBezTo>
                <a:cubicBezTo>
                  <a:pt x="2372" y="303"/>
                  <a:pt x="2372" y="303"/>
                  <a:pt x="2372" y="303"/>
                </a:cubicBezTo>
                <a:cubicBezTo>
                  <a:pt x="2372" y="298"/>
                  <a:pt x="2372" y="298"/>
                  <a:pt x="2385" y="293"/>
                </a:cubicBezTo>
                <a:cubicBezTo>
                  <a:pt x="2397" y="289"/>
                  <a:pt x="2400" y="287"/>
                  <a:pt x="2400" y="278"/>
                </a:cubicBezTo>
                <a:cubicBezTo>
                  <a:pt x="2401" y="268"/>
                  <a:pt x="2401" y="248"/>
                  <a:pt x="2401" y="221"/>
                </a:cubicBezTo>
                <a:cubicBezTo>
                  <a:pt x="2401" y="187"/>
                  <a:pt x="2401" y="187"/>
                  <a:pt x="2401" y="187"/>
                </a:cubicBezTo>
                <a:cubicBezTo>
                  <a:pt x="2401" y="138"/>
                  <a:pt x="2400" y="135"/>
                  <a:pt x="2384" y="133"/>
                </a:cubicBezTo>
                <a:cubicBezTo>
                  <a:pt x="2374" y="132"/>
                  <a:pt x="2372" y="131"/>
                  <a:pt x="2372" y="127"/>
                </a:cubicBezTo>
                <a:cubicBezTo>
                  <a:pt x="2372" y="119"/>
                  <a:pt x="2372" y="119"/>
                  <a:pt x="2372" y="119"/>
                </a:cubicBezTo>
                <a:cubicBezTo>
                  <a:pt x="2372" y="115"/>
                  <a:pt x="2373" y="114"/>
                  <a:pt x="2379" y="113"/>
                </a:cubicBezTo>
                <a:cubicBezTo>
                  <a:pt x="2438" y="107"/>
                  <a:pt x="2438" y="107"/>
                  <a:pt x="2438" y="107"/>
                </a:cubicBezTo>
                <a:cubicBezTo>
                  <a:pt x="2441" y="106"/>
                  <a:pt x="2441" y="106"/>
                  <a:pt x="2441" y="106"/>
                </a:cubicBezTo>
                <a:cubicBezTo>
                  <a:pt x="2442" y="106"/>
                  <a:pt x="2443" y="106"/>
                  <a:pt x="2444" y="106"/>
                </a:cubicBezTo>
                <a:cubicBezTo>
                  <a:pt x="2448" y="106"/>
                  <a:pt x="2449" y="109"/>
                  <a:pt x="2449" y="114"/>
                </a:cubicBezTo>
                <a:cubicBezTo>
                  <a:pt x="2449" y="115"/>
                  <a:pt x="2449" y="115"/>
                  <a:pt x="2449" y="130"/>
                </a:cubicBezTo>
                <a:cubicBezTo>
                  <a:pt x="2449" y="137"/>
                  <a:pt x="2448" y="178"/>
                  <a:pt x="2448" y="201"/>
                </a:cubicBezTo>
                <a:cubicBezTo>
                  <a:pt x="2448" y="221"/>
                  <a:pt x="2448" y="221"/>
                  <a:pt x="2448" y="221"/>
                </a:cubicBezTo>
                <a:cubicBezTo>
                  <a:pt x="2448" y="246"/>
                  <a:pt x="2449" y="268"/>
                  <a:pt x="2449" y="278"/>
                </a:cubicBezTo>
                <a:cubicBezTo>
                  <a:pt x="2450" y="287"/>
                  <a:pt x="2452" y="290"/>
                  <a:pt x="2464" y="293"/>
                </a:cubicBezTo>
                <a:cubicBezTo>
                  <a:pt x="2476" y="297"/>
                  <a:pt x="2476" y="298"/>
                  <a:pt x="2476" y="303"/>
                </a:cubicBezTo>
                <a:close/>
                <a:moveTo>
                  <a:pt x="2699" y="111"/>
                </a:moveTo>
                <a:cubicBezTo>
                  <a:pt x="2699" y="119"/>
                  <a:pt x="2699" y="119"/>
                  <a:pt x="2699" y="119"/>
                </a:cubicBezTo>
                <a:cubicBezTo>
                  <a:pt x="2699" y="125"/>
                  <a:pt x="2699" y="125"/>
                  <a:pt x="2692" y="127"/>
                </a:cubicBezTo>
                <a:cubicBezTo>
                  <a:pt x="2686" y="129"/>
                  <a:pt x="2684" y="133"/>
                  <a:pt x="2677" y="151"/>
                </a:cubicBezTo>
                <a:cubicBezTo>
                  <a:pt x="2672" y="163"/>
                  <a:pt x="2672" y="163"/>
                  <a:pt x="2637" y="249"/>
                </a:cubicBezTo>
                <a:cubicBezTo>
                  <a:pt x="2624" y="282"/>
                  <a:pt x="2622" y="289"/>
                  <a:pt x="2619" y="297"/>
                </a:cubicBezTo>
                <a:cubicBezTo>
                  <a:pt x="2615" y="307"/>
                  <a:pt x="2615" y="307"/>
                  <a:pt x="2613" y="310"/>
                </a:cubicBezTo>
                <a:cubicBezTo>
                  <a:pt x="2612" y="312"/>
                  <a:pt x="2610" y="313"/>
                  <a:pt x="2605" y="314"/>
                </a:cubicBezTo>
                <a:cubicBezTo>
                  <a:pt x="2601" y="314"/>
                  <a:pt x="2600" y="314"/>
                  <a:pt x="2586" y="317"/>
                </a:cubicBezTo>
                <a:cubicBezTo>
                  <a:pt x="2584" y="317"/>
                  <a:pt x="2582" y="317"/>
                  <a:pt x="2581" y="317"/>
                </a:cubicBezTo>
                <a:cubicBezTo>
                  <a:pt x="2577" y="317"/>
                  <a:pt x="2577" y="317"/>
                  <a:pt x="2572" y="303"/>
                </a:cubicBezTo>
                <a:cubicBezTo>
                  <a:pt x="2567" y="289"/>
                  <a:pt x="2563" y="280"/>
                  <a:pt x="2544" y="228"/>
                </a:cubicBezTo>
                <a:cubicBezTo>
                  <a:pt x="2525" y="174"/>
                  <a:pt x="2517" y="153"/>
                  <a:pt x="2510" y="136"/>
                </a:cubicBezTo>
                <a:cubicBezTo>
                  <a:pt x="2507" y="129"/>
                  <a:pt x="2506" y="129"/>
                  <a:pt x="2497" y="126"/>
                </a:cubicBezTo>
                <a:cubicBezTo>
                  <a:pt x="2494" y="125"/>
                  <a:pt x="2493" y="122"/>
                  <a:pt x="2493" y="119"/>
                </a:cubicBezTo>
                <a:cubicBezTo>
                  <a:pt x="2493" y="111"/>
                  <a:pt x="2493" y="111"/>
                  <a:pt x="2493" y="111"/>
                </a:cubicBezTo>
                <a:cubicBezTo>
                  <a:pt x="2493" y="107"/>
                  <a:pt x="2495" y="106"/>
                  <a:pt x="2500" y="106"/>
                </a:cubicBezTo>
                <a:cubicBezTo>
                  <a:pt x="2501" y="106"/>
                  <a:pt x="2501" y="106"/>
                  <a:pt x="2520" y="107"/>
                </a:cubicBezTo>
                <a:cubicBezTo>
                  <a:pt x="2524" y="107"/>
                  <a:pt x="2532" y="107"/>
                  <a:pt x="2541" y="107"/>
                </a:cubicBezTo>
                <a:cubicBezTo>
                  <a:pt x="2561" y="107"/>
                  <a:pt x="2573" y="107"/>
                  <a:pt x="2585" y="106"/>
                </a:cubicBezTo>
                <a:cubicBezTo>
                  <a:pt x="2590" y="106"/>
                  <a:pt x="2590" y="106"/>
                  <a:pt x="2590" y="106"/>
                </a:cubicBezTo>
                <a:cubicBezTo>
                  <a:pt x="2594" y="106"/>
                  <a:pt x="2595" y="107"/>
                  <a:pt x="2595" y="111"/>
                </a:cubicBezTo>
                <a:cubicBezTo>
                  <a:pt x="2595" y="119"/>
                  <a:pt x="2595" y="119"/>
                  <a:pt x="2595" y="119"/>
                </a:cubicBezTo>
                <a:cubicBezTo>
                  <a:pt x="2595" y="124"/>
                  <a:pt x="2595" y="124"/>
                  <a:pt x="2584" y="127"/>
                </a:cubicBezTo>
                <a:cubicBezTo>
                  <a:pt x="2572" y="130"/>
                  <a:pt x="2568" y="133"/>
                  <a:pt x="2568" y="139"/>
                </a:cubicBezTo>
                <a:cubicBezTo>
                  <a:pt x="2568" y="141"/>
                  <a:pt x="2568" y="144"/>
                  <a:pt x="2569" y="147"/>
                </a:cubicBezTo>
                <a:cubicBezTo>
                  <a:pt x="2571" y="154"/>
                  <a:pt x="2573" y="160"/>
                  <a:pt x="2575" y="166"/>
                </a:cubicBezTo>
                <a:cubicBezTo>
                  <a:pt x="2585" y="199"/>
                  <a:pt x="2585" y="199"/>
                  <a:pt x="2585" y="199"/>
                </a:cubicBezTo>
                <a:cubicBezTo>
                  <a:pt x="2598" y="241"/>
                  <a:pt x="2606" y="267"/>
                  <a:pt x="2607" y="267"/>
                </a:cubicBezTo>
                <a:cubicBezTo>
                  <a:pt x="2608" y="267"/>
                  <a:pt x="2608" y="265"/>
                  <a:pt x="2609" y="262"/>
                </a:cubicBezTo>
                <a:cubicBezTo>
                  <a:pt x="2610" y="256"/>
                  <a:pt x="2610" y="256"/>
                  <a:pt x="2610" y="256"/>
                </a:cubicBezTo>
                <a:cubicBezTo>
                  <a:pt x="2614" y="245"/>
                  <a:pt x="2614" y="245"/>
                  <a:pt x="2614" y="245"/>
                </a:cubicBezTo>
                <a:cubicBezTo>
                  <a:pt x="2616" y="238"/>
                  <a:pt x="2619" y="231"/>
                  <a:pt x="2622" y="221"/>
                </a:cubicBezTo>
                <a:cubicBezTo>
                  <a:pt x="2633" y="189"/>
                  <a:pt x="2633" y="189"/>
                  <a:pt x="2633" y="189"/>
                </a:cubicBezTo>
                <a:cubicBezTo>
                  <a:pt x="2646" y="153"/>
                  <a:pt x="2649" y="141"/>
                  <a:pt x="2649" y="137"/>
                </a:cubicBezTo>
                <a:cubicBezTo>
                  <a:pt x="2649" y="132"/>
                  <a:pt x="2643" y="127"/>
                  <a:pt x="2633" y="125"/>
                </a:cubicBezTo>
                <a:cubicBezTo>
                  <a:pt x="2628" y="124"/>
                  <a:pt x="2626" y="123"/>
                  <a:pt x="2626" y="119"/>
                </a:cubicBezTo>
                <a:cubicBezTo>
                  <a:pt x="2626" y="111"/>
                  <a:pt x="2626" y="111"/>
                  <a:pt x="2626" y="111"/>
                </a:cubicBezTo>
                <a:cubicBezTo>
                  <a:pt x="2626" y="108"/>
                  <a:pt x="2628" y="106"/>
                  <a:pt x="2631" y="106"/>
                </a:cubicBezTo>
                <a:cubicBezTo>
                  <a:pt x="2633" y="106"/>
                  <a:pt x="2634" y="106"/>
                  <a:pt x="2636" y="106"/>
                </a:cubicBezTo>
                <a:cubicBezTo>
                  <a:pt x="2641" y="107"/>
                  <a:pt x="2657" y="107"/>
                  <a:pt x="2666" y="107"/>
                </a:cubicBezTo>
                <a:cubicBezTo>
                  <a:pt x="2673" y="107"/>
                  <a:pt x="2683" y="107"/>
                  <a:pt x="2691" y="106"/>
                </a:cubicBezTo>
                <a:cubicBezTo>
                  <a:pt x="2695" y="106"/>
                  <a:pt x="2695" y="106"/>
                  <a:pt x="2695" y="106"/>
                </a:cubicBezTo>
                <a:cubicBezTo>
                  <a:pt x="2698" y="106"/>
                  <a:pt x="2699" y="107"/>
                  <a:pt x="2699" y="111"/>
                </a:cubicBezTo>
                <a:close/>
                <a:moveTo>
                  <a:pt x="2774" y="198"/>
                </a:moveTo>
                <a:cubicBezTo>
                  <a:pt x="2869" y="198"/>
                  <a:pt x="2869" y="198"/>
                  <a:pt x="2869" y="198"/>
                </a:cubicBezTo>
                <a:cubicBezTo>
                  <a:pt x="2885" y="198"/>
                  <a:pt x="2889" y="194"/>
                  <a:pt x="2889" y="183"/>
                </a:cubicBezTo>
                <a:cubicBezTo>
                  <a:pt x="2889" y="134"/>
                  <a:pt x="2863" y="106"/>
                  <a:pt x="2815" y="106"/>
                </a:cubicBezTo>
                <a:cubicBezTo>
                  <a:pt x="2756" y="106"/>
                  <a:pt x="2712" y="154"/>
                  <a:pt x="2712" y="219"/>
                </a:cubicBezTo>
                <a:cubicBezTo>
                  <a:pt x="2712" y="279"/>
                  <a:pt x="2753" y="320"/>
                  <a:pt x="2813" y="320"/>
                </a:cubicBezTo>
                <a:cubicBezTo>
                  <a:pt x="2830" y="320"/>
                  <a:pt x="2849" y="316"/>
                  <a:pt x="2864" y="310"/>
                </a:cubicBezTo>
                <a:cubicBezTo>
                  <a:pt x="2875" y="306"/>
                  <a:pt x="2880" y="303"/>
                  <a:pt x="2881" y="301"/>
                </a:cubicBezTo>
                <a:cubicBezTo>
                  <a:pt x="2882" y="298"/>
                  <a:pt x="2886" y="271"/>
                  <a:pt x="2886" y="264"/>
                </a:cubicBezTo>
                <a:cubicBezTo>
                  <a:pt x="2886" y="262"/>
                  <a:pt x="2884" y="261"/>
                  <a:pt x="2883" y="261"/>
                </a:cubicBezTo>
                <a:cubicBezTo>
                  <a:pt x="2883" y="261"/>
                  <a:pt x="2882" y="261"/>
                  <a:pt x="2881" y="262"/>
                </a:cubicBezTo>
                <a:cubicBezTo>
                  <a:pt x="2868" y="273"/>
                  <a:pt x="2839" y="283"/>
                  <a:pt x="2818" y="283"/>
                </a:cubicBezTo>
                <a:cubicBezTo>
                  <a:pt x="2783" y="283"/>
                  <a:pt x="2758" y="253"/>
                  <a:pt x="2758" y="213"/>
                </a:cubicBezTo>
                <a:cubicBezTo>
                  <a:pt x="2758" y="199"/>
                  <a:pt x="2759" y="198"/>
                  <a:pt x="2774" y="198"/>
                </a:cubicBezTo>
                <a:close/>
                <a:moveTo>
                  <a:pt x="2778" y="146"/>
                </a:moveTo>
                <a:cubicBezTo>
                  <a:pt x="2785" y="136"/>
                  <a:pt x="2798" y="130"/>
                  <a:pt x="2812" y="130"/>
                </a:cubicBezTo>
                <a:cubicBezTo>
                  <a:pt x="2822" y="130"/>
                  <a:pt x="2831" y="134"/>
                  <a:pt x="2836" y="141"/>
                </a:cubicBezTo>
                <a:cubicBezTo>
                  <a:pt x="2841" y="147"/>
                  <a:pt x="2843" y="156"/>
                  <a:pt x="2843" y="164"/>
                </a:cubicBezTo>
                <a:cubicBezTo>
                  <a:pt x="2843" y="169"/>
                  <a:pt x="2841" y="172"/>
                  <a:pt x="2835" y="172"/>
                </a:cubicBezTo>
                <a:cubicBezTo>
                  <a:pt x="2827" y="173"/>
                  <a:pt x="2807" y="175"/>
                  <a:pt x="2800" y="176"/>
                </a:cubicBezTo>
                <a:cubicBezTo>
                  <a:pt x="2781" y="177"/>
                  <a:pt x="2781" y="177"/>
                  <a:pt x="2781" y="177"/>
                </a:cubicBezTo>
                <a:cubicBezTo>
                  <a:pt x="2772" y="178"/>
                  <a:pt x="2772" y="178"/>
                  <a:pt x="2772" y="178"/>
                </a:cubicBezTo>
                <a:cubicBezTo>
                  <a:pt x="2768" y="178"/>
                  <a:pt x="2767" y="176"/>
                  <a:pt x="2767" y="173"/>
                </a:cubicBezTo>
                <a:cubicBezTo>
                  <a:pt x="2767" y="166"/>
                  <a:pt x="2771" y="154"/>
                  <a:pt x="2778" y="146"/>
                </a:cubicBezTo>
                <a:close/>
                <a:moveTo>
                  <a:pt x="3090" y="115"/>
                </a:moveTo>
                <a:cubicBezTo>
                  <a:pt x="3090" y="116"/>
                  <a:pt x="3090" y="116"/>
                  <a:pt x="3090" y="116"/>
                </a:cubicBezTo>
                <a:cubicBezTo>
                  <a:pt x="3089" y="145"/>
                  <a:pt x="3089" y="145"/>
                  <a:pt x="3089" y="145"/>
                </a:cubicBezTo>
                <a:cubicBezTo>
                  <a:pt x="3088" y="153"/>
                  <a:pt x="3087" y="156"/>
                  <a:pt x="3083" y="156"/>
                </a:cubicBezTo>
                <a:cubicBezTo>
                  <a:pt x="3082" y="156"/>
                  <a:pt x="3081" y="155"/>
                  <a:pt x="3079" y="155"/>
                </a:cubicBezTo>
                <a:cubicBezTo>
                  <a:pt x="3074" y="153"/>
                  <a:pt x="3065" y="152"/>
                  <a:pt x="3056" y="152"/>
                </a:cubicBezTo>
                <a:cubicBezTo>
                  <a:pt x="3041" y="152"/>
                  <a:pt x="3029" y="156"/>
                  <a:pt x="3021" y="164"/>
                </a:cubicBezTo>
                <a:cubicBezTo>
                  <a:pt x="3012" y="173"/>
                  <a:pt x="3010" y="182"/>
                  <a:pt x="3010" y="223"/>
                </a:cubicBezTo>
                <a:cubicBezTo>
                  <a:pt x="3010" y="242"/>
                  <a:pt x="3010" y="242"/>
                  <a:pt x="3010" y="242"/>
                </a:cubicBezTo>
                <a:cubicBezTo>
                  <a:pt x="3011" y="268"/>
                  <a:pt x="3011" y="268"/>
                  <a:pt x="3011" y="268"/>
                </a:cubicBezTo>
                <a:cubicBezTo>
                  <a:pt x="3011" y="282"/>
                  <a:pt x="3012" y="286"/>
                  <a:pt x="3018" y="289"/>
                </a:cubicBezTo>
                <a:cubicBezTo>
                  <a:pt x="3021" y="290"/>
                  <a:pt x="3021" y="290"/>
                  <a:pt x="3039" y="294"/>
                </a:cubicBezTo>
                <a:cubicBezTo>
                  <a:pt x="3052" y="297"/>
                  <a:pt x="3052" y="297"/>
                  <a:pt x="3052" y="303"/>
                </a:cubicBezTo>
                <a:cubicBezTo>
                  <a:pt x="3052" y="309"/>
                  <a:pt x="3052" y="309"/>
                  <a:pt x="3052" y="309"/>
                </a:cubicBezTo>
                <a:cubicBezTo>
                  <a:pt x="3052" y="313"/>
                  <a:pt x="3050" y="315"/>
                  <a:pt x="3047" y="315"/>
                </a:cubicBezTo>
                <a:cubicBezTo>
                  <a:pt x="3045" y="315"/>
                  <a:pt x="3045" y="315"/>
                  <a:pt x="3045" y="315"/>
                </a:cubicBezTo>
                <a:cubicBezTo>
                  <a:pt x="3033" y="315"/>
                  <a:pt x="3000" y="314"/>
                  <a:pt x="2984" y="314"/>
                </a:cubicBezTo>
                <a:cubicBezTo>
                  <a:pt x="2971" y="314"/>
                  <a:pt x="2952" y="315"/>
                  <a:pt x="2942" y="315"/>
                </a:cubicBezTo>
                <a:cubicBezTo>
                  <a:pt x="2939" y="315"/>
                  <a:pt x="2939" y="315"/>
                  <a:pt x="2939" y="315"/>
                </a:cubicBezTo>
                <a:cubicBezTo>
                  <a:pt x="2935" y="315"/>
                  <a:pt x="2934" y="314"/>
                  <a:pt x="2934" y="310"/>
                </a:cubicBezTo>
                <a:cubicBezTo>
                  <a:pt x="2934" y="303"/>
                  <a:pt x="2934" y="303"/>
                  <a:pt x="2934" y="303"/>
                </a:cubicBezTo>
                <a:cubicBezTo>
                  <a:pt x="2934" y="298"/>
                  <a:pt x="2934" y="298"/>
                  <a:pt x="2947" y="293"/>
                </a:cubicBezTo>
                <a:cubicBezTo>
                  <a:pt x="2959" y="289"/>
                  <a:pt x="2961" y="287"/>
                  <a:pt x="2962" y="278"/>
                </a:cubicBezTo>
                <a:cubicBezTo>
                  <a:pt x="2963" y="268"/>
                  <a:pt x="2963" y="249"/>
                  <a:pt x="2963" y="221"/>
                </a:cubicBezTo>
                <a:cubicBezTo>
                  <a:pt x="2963" y="208"/>
                  <a:pt x="2963" y="208"/>
                  <a:pt x="2963" y="208"/>
                </a:cubicBezTo>
                <a:cubicBezTo>
                  <a:pt x="2963" y="187"/>
                  <a:pt x="2960" y="163"/>
                  <a:pt x="2956" y="152"/>
                </a:cubicBezTo>
                <a:cubicBezTo>
                  <a:pt x="2952" y="141"/>
                  <a:pt x="2946" y="138"/>
                  <a:pt x="2933" y="137"/>
                </a:cubicBezTo>
                <a:cubicBezTo>
                  <a:pt x="2924" y="137"/>
                  <a:pt x="2923" y="136"/>
                  <a:pt x="2923" y="131"/>
                </a:cubicBezTo>
                <a:cubicBezTo>
                  <a:pt x="2923" y="124"/>
                  <a:pt x="2923" y="124"/>
                  <a:pt x="2923" y="124"/>
                </a:cubicBezTo>
                <a:cubicBezTo>
                  <a:pt x="2923" y="118"/>
                  <a:pt x="2924" y="117"/>
                  <a:pt x="2930" y="116"/>
                </a:cubicBezTo>
                <a:cubicBezTo>
                  <a:pt x="2990" y="107"/>
                  <a:pt x="2990" y="107"/>
                  <a:pt x="2990" y="107"/>
                </a:cubicBezTo>
                <a:cubicBezTo>
                  <a:pt x="2994" y="106"/>
                  <a:pt x="2994" y="106"/>
                  <a:pt x="2994" y="106"/>
                </a:cubicBezTo>
                <a:cubicBezTo>
                  <a:pt x="2995" y="106"/>
                  <a:pt x="2997" y="106"/>
                  <a:pt x="2997" y="106"/>
                </a:cubicBezTo>
                <a:cubicBezTo>
                  <a:pt x="3000" y="106"/>
                  <a:pt x="3002" y="109"/>
                  <a:pt x="3002" y="113"/>
                </a:cubicBezTo>
                <a:cubicBezTo>
                  <a:pt x="3001" y="131"/>
                  <a:pt x="3001" y="131"/>
                  <a:pt x="3001" y="131"/>
                </a:cubicBezTo>
                <a:cubicBezTo>
                  <a:pt x="3001" y="149"/>
                  <a:pt x="3002" y="152"/>
                  <a:pt x="3005" y="152"/>
                </a:cubicBezTo>
                <a:cubicBezTo>
                  <a:pt x="3006" y="152"/>
                  <a:pt x="3010" y="149"/>
                  <a:pt x="3013" y="146"/>
                </a:cubicBezTo>
                <a:cubicBezTo>
                  <a:pt x="3019" y="139"/>
                  <a:pt x="3019" y="139"/>
                  <a:pt x="3029" y="127"/>
                </a:cubicBezTo>
                <a:cubicBezTo>
                  <a:pt x="3040" y="114"/>
                  <a:pt x="3044" y="111"/>
                  <a:pt x="3056" y="108"/>
                </a:cubicBezTo>
                <a:cubicBezTo>
                  <a:pt x="3062" y="107"/>
                  <a:pt x="3068" y="106"/>
                  <a:pt x="3076" y="106"/>
                </a:cubicBezTo>
                <a:cubicBezTo>
                  <a:pt x="3086" y="106"/>
                  <a:pt x="3091" y="109"/>
                  <a:pt x="3090" y="115"/>
                </a:cubicBezTo>
                <a:close/>
                <a:moveTo>
                  <a:pt x="3268" y="257"/>
                </a:moveTo>
                <a:cubicBezTo>
                  <a:pt x="3268" y="295"/>
                  <a:pt x="3235" y="320"/>
                  <a:pt x="3183" y="320"/>
                </a:cubicBezTo>
                <a:cubicBezTo>
                  <a:pt x="3164" y="320"/>
                  <a:pt x="3143" y="316"/>
                  <a:pt x="3130" y="309"/>
                </a:cubicBezTo>
                <a:cubicBezTo>
                  <a:pt x="3124" y="306"/>
                  <a:pt x="3123" y="304"/>
                  <a:pt x="3123" y="297"/>
                </a:cubicBezTo>
                <a:cubicBezTo>
                  <a:pt x="3126" y="269"/>
                  <a:pt x="3126" y="269"/>
                  <a:pt x="3126" y="269"/>
                </a:cubicBezTo>
                <a:cubicBezTo>
                  <a:pt x="3126" y="264"/>
                  <a:pt x="3128" y="262"/>
                  <a:pt x="3133" y="262"/>
                </a:cubicBezTo>
                <a:cubicBezTo>
                  <a:pt x="3140" y="262"/>
                  <a:pt x="3140" y="262"/>
                  <a:pt x="3140" y="262"/>
                </a:cubicBezTo>
                <a:cubicBezTo>
                  <a:pt x="3144" y="262"/>
                  <a:pt x="3144" y="262"/>
                  <a:pt x="3147" y="273"/>
                </a:cubicBezTo>
                <a:cubicBezTo>
                  <a:pt x="3151" y="287"/>
                  <a:pt x="3169" y="298"/>
                  <a:pt x="3188" y="298"/>
                </a:cubicBezTo>
                <a:cubicBezTo>
                  <a:pt x="3209" y="298"/>
                  <a:pt x="3223" y="286"/>
                  <a:pt x="3223" y="270"/>
                </a:cubicBezTo>
                <a:cubicBezTo>
                  <a:pt x="3223" y="258"/>
                  <a:pt x="3217" y="251"/>
                  <a:pt x="3194" y="241"/>
                </a:cubicBezTo>
                <a:cubicBezTo>
                  <a:pt x="3141" y="216"/>
                  <a:pt x="3128" y="202"/>
                  <a:pt x="3128" y="171"/>
                </a:cubicBezTo>
                <a:cubicBezTo>
                  <a:pt x="3128" y="130"/>
                  <a:pt x="3158" y="106"/>
                  <a:pt x="3209" y="106"/>
                </a:cubicBezTo>
                <a:cubicBezTo>
                  <a:pt x="3224" y="106"/>
                  <a:pt x="3241" y="109"/>
                  <a:pt x="3251" y="113"/>
                </a:cubicBezTo>
                <a:cubicBezTo>
                  <a:pt x="3258" y="116"/>
                  <a:pt x="3259" y="118"/>
                  <a:pt x="3259" y="123"/>
                </a:cubicBezTo>
                <a:cubicBezTo>
                  <a:pt x="3259" y="124"/>
                  <a:pt x="3259" y="124"/>
                  <a:pt x="3259" y="124"/>
                </a:cubicBezTo>
                <a:cubicBezTo>
                  <a:pt x="3256" y="149"/>
                  <a:pt x="3256" y="149"/>
                  <a:pt x="3256" y="149"/>
                </a:cubicBezTo>
                <a:cubicBezTo>
                  <a:pt x="3256" y="156"/>
                  <a:pt x="3255" y="156"/>
                  <a:pt x="3251" y="156"/>
                </a:cubicBezTo>
                <a:cubicBezTo>
                  <a:pt x="3244" y="156"/>
                  <a:pt x="3244" y="156"/>
                  <a:pt x="3244" y="156"/>
                </a:cubicBezTo>
                <a:cubicBezTo>
                  <a:pt x="3240" y="156"/>
                  <a:pt x="3240" y="156"/>
                  <a:pt x="3236" y="146"/>
                </a:cubicBezTo>
                <a:cubicBezTo>
                  <a:pt x="3231" y="135"/>
                  <a:pt x="3219" y="129"/>
                  <a:pt x="3201" y="129"/>
                </a:cubicBezTo>
                <a:cubicBezTo>
                  <a:pt x="3181" y="129"/>
                  <a:pt x="3168" y="139"/>
                  <a:pt x="3168" y="156"/>
                </a:cubicBezTo>
                <a:cubicBezTo>
                  <a:pt x="3168" y="167"/>
                  <a:pt x="3174" y="174"/>
                  <a:pt x="3190" y="184"/>
                </a:cubicBezTo>
                <a:cubicBezTo>
                  <a:pt x="3199" y="189"/>
                  <a:pt x="3199" y="189"/>
                  <a:pt x="3226" y="201"/>
                </a:cubicBezTo>
                <a:cubicBezTo>
                  <a:pt x="3253" y="214"/>
                  <a:pt x="3268" y="234"/>
                  <a:pt x="3268" y="257"/>
                </a:cubicBezTo>
                <a:close/>
                <a:moveTo>
                  <a:pt x="3321" y="46"/>
                </a:moveTo>
                <a:cubicBezTo>
                  <a:pt x="3321" y="28"/>
                  <a:pt x="3334" y="16"/>
                  <a:pt x="3354" y="16"/>
                </a:cubicBezTo>
                <a:cubicBezTo>
                  <a:pt x="3372" y="16"/>
                  <a:pt x="3385" y="28"/>
                  <a:pt x="3385" y="45"/>
                </a:cubicBezTo>
                <a:cubicBezTo>
                  <a:pt x="3385" y="63"/>
                  <a:pt x="3370" y="76"/>
                  <a:pt x="3352" y="76"/>
                </a:cubicBezTo>
                <a:cubicBezTo>
                  <a:pt x="3335" y="76"/>
                  <a:pt x="3321" y="63"/>
                  <a:pt x="3321" y="46"/>
                </a:cubicBezTo>
                <a:close/>
                <a:moveTo>
                  <a:pt x="3409" y="303"/>
                </a:moveTo>
                <a:cubicBezTo>
                  <a:pt x="3409" y="310"/>
                  <a:pt x="3409" y="310"/>
                  <a:pt x="3409" y="310"/>
                </a:cubicBezTo>
                <a:cubicBezTo>
                  <a:pt x="3409" y="314"/>
                  <a:pt x="3408" y="315"/>
                  <a:pt x="3405" y="315"/>
                </a:cubicBezTo>
                <a:cubicBezTo>
                  <a:pt x="3402" y="315"/>
                  <a:pt x="3402" y="315"/>
                  <a:pt x="3402" y="315"/>
                </a:cubicBezTo>
                <a:cubicBezTo>
                  <a:pt x="3391" y="315"/>
                  <a:pt x="3373" y="314"/>
                  <a:pt x="3357" y="314"/>
                </a:cubicBezTo>
                <a:cubicBezTo>
                  <a:pt x="3342" y="314"/>
                  <a:pt x="3322" y="315"/>
                  <a:pt x="3312" y="315"/>
                </a:cubicBezTo>
                <a:cubicBezTo>
                  <a:pt x="3309" y="315"/>
                  <a:pt x="3309" y="315"/>
                  <a:pt x="3309" y="315"/>
                </a:cubicBezTo>
                <a:cubicBezTo>
                  <a:pt x="3306" y="315"/>
                  <a:pt x="3305" y="314"/>
                  <a:pt x="3305" y="310"/>
                </a:cubicBezTo>
                <a:cubicBezTo>
                  <a:pt x="3305" y="303"/>
                  <a:pt x="3305" y="303"/>
                  <a:pt x="3305" y="303"/>
                </a:cubicBezTo>
                <a:cubicBezTo>
                  <a:pt x="3305" y="298"/>
                  <a:pt x="3305" y="298"/>
                  <a:pt x="3317" y="293"/>
                </a:cubicBezTo>
                <a:cubicBezTo>
                  <a:pt x="3330" y="289"/>
                  <a:pt x="3332" y="287"/>
                  <a:pt x="3333" y="278"/>
                </a:cubicBezTo>
                <a:cubicBezTo>
                  <a:pt x="3333" y="268"/>
                  <a:pt x="3334" y="248"/>
                  <a:pt x="3334" y="221"/>
                </a:cubicBezTo>
                <a:cubicBezTo>
                  <a:pt x="3334" y="187"/>
                  <a:pt x="3334" y="187"/>
                  <a:pt x="3334" y="187"/>
                </a:cubicBezTo>
                <a:cubicBezTo>
                  <a:pt x="3334" y="138"/>
                  <a:pt x="3333" y="135"/>
                  <a:pt x="3316" y="133"/>
                </a:cubicBezTo>
                <a:cubicBezTo>
                  <a:pt x="3307" y="132"/>
                  <a:pt x="3305" y="131"/>
                  <a:pt x="3305" y="127"/>
                </a:cubicBezTo>
                <a:cubicBezTo>
                  <a:pt x="3305" y="119"/>
                  <a:pt x="3305" y="119"/>
                  <a:pt x="3305" y="119"/>
                </a:cubicBezTo>
                <a:cubicBezTo>
                  <a:pt x="3305" y="115"/>
                  <a:pt x="3306" y="114"/>
                  <a:pt x="3312" y="113"/>
                </a:cubicBezTo>
                <a:cubicBezTo>
                  <a:pt x="3370" y="107"/>
                  <a:pt x="3370" y="107"/>
                  <a:pt x="3370" y="107"/>
                </a:cubicBezTo>
                <a:cubicBezTo>
                  <a:pt x="3373" y="106"/>
                  <a:pt x="3373" y="106"/>
                  <a:pt x="3373" y="106"/>
                </a:cubicBezTo>
                <a:cubicBezTo>
                  <a:pt x="3375" y="106"/>
                  <a:pt x="3376" y="106"/>
                  <a:pt x="3377" y="106"/>
                </a:cubicBezTo>
                <a:cubicBezTo>
                  <a:pt x="3380" y="106"/>
                  <a:pt x="3382" y="109"/>
                  <a:pt x="3382" y="114"/>
                </a:cubicBezTo>
                <a:cubicBezTo>
                  <a:pt x="3382" y="115"/>
                  <a:pt x="3382" y="115"/>
                  <a:pt x="3381" y="130"/>
                </a:cubicBezTo>
                <a:cubicBezTo>
                  <a:pt x="3381" y="137"/>
                  <a:pt x="3381" y="178"/>
                  <a:pt x="3381" y="201"/>
                </a:cubicBezTo>
                <a:cubicBezTo>
                  <a:pt x="3381" y="221"/>
                  <a:pt x="3381" y="221"/>
                  <a:pt x="3381" y="221"/>
                </a:cubicBezTo>
                <a:cubicBezTo>
                  <a:pt x="3381" y="246"/>
                  <a:pt x="3381" y="268"/>
                  <a:pt x="3381" y="278"/>
                </a:cubicBezTo>
                <a:cubicBezTo>
                  <a:pt x="3382" y="287"/>
                  <a:pt x="3385" y="290"/>
                  <a:pt x="3397" y="293"/>
                </a:cubicBezTo>
                <a:cubicBezTo>
                  <a:pt x="3409" y="297"/>
                  <a:pt x="3409" y="298"/>
                  <a:pt x="3409" y="303"/>
                </a:cubicBezTo>
                <a:close/>
                <a:moveTo>
                  <a:pt x="3515" y="158"/>
                </a:moveTo>
                <a:cubicBezTo>
                  <a:pt x="3515" y="222"/>
                  <a:pt x="3515" y="222"/>
                  <a:pt x="3515" y="222"/>
                </a:cubicBezTo>
                <a:cubicBezTo>
                  <a:pt x="3515" y="256"/>
                  <a:pt x="3516" y="266"/>
                  <a:pt x="3520" y="274"/>
                </a:cubicBezTo>
                <a:cubicBezTo>
                  <a:pt x="3524" y="282"/>
                  <a:pt x="3532" y="286"/>
                  <a:pt x="3544" y="286"/>
                </a:cubicBezTo>
                <a:cubicBezTo>
                  <a:pt x="3553" y="286"/>
                  <a:pt x="3563" y="285"/>
                  <a:pt x="3578" y="281"/>
                </a:cubicBezTo>
                <a:cubicBezTo>
                  <a:pt x="3581" y="280"/>
                  <a:pt x="3583" y="280"/>
                  <a:pt x="3584" y="280"/>
                </a:cubicBezTo>
                <a:cubicBezTo>
                  <a:pt x="3586" y="280"/>
                  <a:pt x="3586" y="281"/>
                  <a:pt x="3586" y="283"/>
                </a:cubicBezTo>
                <a:cubicBezTo>
                  <a:pt x="3586" y="289"/>
                  <a:pt x="3583" y="309"/>
                  <a:pt x="3582" y="310"/>
                </a:cubicBezTo>
                <a:cubicBezTo>
                  <a:pt x="3578" y="315"/>
                  <a:pt x="3550" y="320"/>
                  <a:pt x="3531" y="320"/>
                </a:cubicBezTo>
                <a:cubicBezTo>
                  <a:pt x="3485" y="320"/>
                  <a:pt x="3467" y="306"/>
                  <a:pt x="3467" y="270"/>
                </a:cubicBezTo>
                <a:cubicBezTo>
                  <a:pt x="3468" y="246"/>
                  <a:pt x="3468" y="246"/>
                  <a:pt x="3468" y="246"/>
                </a:cubicBezTo>
                <a:cubicBezTo>
                  <a:pt x="3468" y="236"/>
                  <a:pt x="3468" y="228"/>
                  <a:pt x="3468" y="222"/>
                </a:cubicBezTo>
                <a:cubicBezTo>
                  <a:pt x="3468" y="166"/>
                  <a:pt x="3468" y="166"/>
                  <a:pt x="3468" y="166"/>
                </a:cubicBezTo>
                <a:cubicBezTo>
                  <a:pt x="3468" y="142"/>
                  <a:pt x="3468" y="141"/>
                  <a:pt x="3458" y="141"/>
                </a:cubicBezTo>
                <a:cubicBezTo>
                  <a:pt x="3457" y="141"/>
                  <a:pt x="3457" y="141"/>
                  <a:pt x="3451" y="142"/>
                </a:cubicBezTo>
                <a:cubicBezTo>
                  <a:pt x="3440" y="142"/>
                  <a:pt x="3440" y="142"/>
                  <a:pt x="3440" y="142"/>
                </a:cubicBezTo>
                <a:cubicBezTo>
                  <a:pt x="3437" y="142"/>
                  <a:pt x="3435" y="142"/>
                  <a:pt x="3434" y="142"/>
                </a:cubicBezTo>
                <a:cubicBezTo>
                  <a:pt x="3432" y="142"/>
                  <a:pt x="3430" y="141"/>
                  <a:pt x="3430" y="140"/>
                </a:cubicBezTo>
                <a:cubicBezTo>
                  <a:pt x="3430" y="139"/>
                  <a:pt x="3430" y="137"/>
                  <a:pt x="3432" y="134"/>
                </a:cubicBezTo>
                <a:cubicBezTo>
                  <a:pt x="3437" y="121"/>
                  <a:pt x="3437" y="121"/>
                  <a:pt x="3437" y="121"/>
                </a:cubicBezTo>
                <a:cubicBezTo>
                  <a:pt x="3440" y="111"/>
                  <a:pt x="3441" y="111"/>
                  <a:pt x="3445" y="111"/>
                </a:cubicBezTo>
                <a:cubicBezTo>
                  <a:pt x="3446" y="111"/>
                  <a:pt x="3450" y="111"/>
                  <a:pt x="3455" y="111"/>
                </a:cubicBezTo>
                <a:cubicBezTo>
                  <a:pt x="3456" y="112"/>
                  <a:pt x="3458" y="112"/>
                  <a:pt x="3459" y="112"/>
                </a:cubicBezTo>
                <a:cubicBezTo>
                  <a:pt x="3467" y="112"/>
                  <a:pt x="3470" y="109"/>
                  <a:pt x="3470" y="103"/>
                </a:cubicBezTo>
                <a:cubicBezTo>
                  <a:pt x="3470" y="101"/>
                  <a:pt x="3469" y="88"/>
                  <a:pt x="3468" y="76"/>
                </a:cubicBezTo>
                <a:cubicBezTo>
                  <a:pt x="3468" y="69"/>
                  <a:pt x="3468" y="63"/>
                  <a:pt x="3468" y="58"/>
                </a:cubicBezTo>
                <a:cubicBezTo>
                  <a:pt x="3468" y="49"/>
                  <a:pt x="3470" y="46"/>
                  <a:pt x="3479" y="43"/>
                </a:cubicBezTo>
                <a:cubicBezTo>
                  <a:pt x="3505" y="33"/>
                  <a:pt x="3505" y="33"/>
                  <a:pt x="3505" y="33"/>
                </a:cubicBezTo>
                <a:cubicBezTo>
                  <a:pt x="3513" y="30"/>
                  <a:pt x="3513" y="30"/>
                  <a:pt x="3514" y="30"/>
                </a:cubicBezTo>
                <a:cubicBezTo>
                  <a:pt x="3517" y="30"/>
                  <a:pt x="3518" y="33"/>
                  <a:pt x="3518" y="37"/>
                </a:cubicBezTo>
                <a:cubicBezTo>
                  <a:pt x="3518" y="39"/>
                  <a:pt x="3518" y="44"/>
                  <a:pt x="3517" y="49"/>
                </a:cubicBezTo>
                <a:cubicBezTo>
                  <a:pt x="3516" y="59"/>
                  <a:pt x="3513" y="94"/>
                  <a:pt x="3513" y="102"/>
                </a:cubicBezTo>
                <a:cubicBezTo>
                  <a:pt x="3513" y="109"/>
                  <a:pt x="3515" y="111"/>
                  <a:pt x="3527" y="111"/>
                </a:cubicBezTo>
                <a:cubicBezTo>
                  <a:pt x="3560" y="111"/>
                  <a:pt x="3560" y="111"/>
                  <a:pt x="3560" y="111"/>
                </a:cubicBezTo>
                <a:cubicBezTo>
                  <a:pt x="3570" y="111"/>
                  <a:pt x="3576" y="110"/>
                  <a:pt x="3582" y="109"/>
                </a:cubicBezTo>
                <a:cubicBezTo>
                  <a:pt x="3584" y="109"/>
                  <a:pt x="3584" y="109"/>
                  <a:pt x="3584" y="109"/>
                </a:cubicBezTo>
                <a:cubicBezTo>
                  <a:pt x="3586" y="109"/>
                  <a:pt x="3587" y="111"/>
                  <a:pt x="3587" y="113"/>
                </a:cubicBezTo>
                <a:cubicBezTo>
                  <a:pt x="3587" y="115"/>
                  <a:pt x="3586" y="119"/>
                  <a:pt x="3583" y="132"/>
                </a:cubicBezTo>
                <a:cubicBezTo>
                  <a:pt x="3580" y="141"/>
                  <a:pt x="3578" y="142"/>
                  <a:pt x="3571" y="142"/>
                </a:cubicBezTo>
                <a:cubicBezTo>
                  <a:pt x="3570" y="142"/>
                  <a:pt x="3570" y="142"/>
                  <a:pt x="3559" y="141"/>
                </a:cubicBezTo>
                <a:cubicBezTo>
                  <a:pt x="3556" y="141"/>
                  <a:pt x="3551" y="141"/>
                  <a:pt x="3544" y="141"/>
                </a:cubicBezTo>
                <a:cubicBezTo>
                  <a:pt x="3535" y="140"/>
                  <a:pt x="3532" y="140"/>
                  <a:pt x="3528" y="140"/>
                </a:cubicBezTo>
                <a:cubicBezTo>
                  <a:pt x="3515" y="140"/>
                  <a:pt x="3515" y="140"/>
                  <a:pt x="3515" y="158"/>
                </a:cubicBezTo>
                <a:close/>
                <a:moveTo>
                  <a:pt x="3822" y="111"/>
                </a:moveTo>
                <a:cubicBezTo>
                  <a:pt x="3822" y="118"/>
                  <a:pt x="3822" y="118"/>
                  <a:pt x="3822" y="118"/>
                </a:cubicBezTo>
                <a:cubicBezTo>
                  <a:pt x="3822" y="122"/>
                  <a:pt x="3822" y="123"/>
                  <a:pt x="3818" y="125"/>
                </a:cubicBezTo>
                <a:cubicBezTo>
                  <a:pt x="3809" y="129"/>
                  <a:pt x="3809" y="130"/>
                  <a:pt x="3799" y="155"/>
                </a:cubicBezTo>
                <a:cubicBezTo>
                  <a:pt x="3795" y="166"/>
                  <a:pt x="3791" y="176"/>
                  <a:pt x="3787" y="186"/>
                </a:cubicBezTo>
                <a:cubicBezTo>
                  <a:pt x="3765" y="241"/>
                  <a:pt x="3765" y="241"/>
                  <a:pt x="3765" y="241"/>
                </a:cubicBezTo>
                <a:cubicBezTo>
                  <a:pt x="3757" y="263"/>
                  <a:pt x="3749" y="284"/>
                  <a:pt x="3740" y="307"/>
                </a:cubicBezTo>
                <a:cubicBezTo>
                  <a:pt x="3720" y="360"/>
                  <a:pt x="3718" y="365"/>
                  <a:pt x="3707" y="377"/>
                </a:cubicBezTo>
                <a:cubicBezTo>
                  <a:pt x="3697" y="388"/>
                  <a:pt x="3680" y="395"/>
                  <a:pt x="3664" y="395"/>
                </a:cubicBezTo>
                <a:cubicBezTo>
                  <a:pt x="3631" y="395"/>
                  <a:pt x="3627" y="393"/>
                  <a:pt x="3627" y="372"/>
                </a:cubicBezTo>
                <a:cubicBezTo>
                  <a:pt x="3627" y="368"/>
                  <a:pt x="3627" y="364"/>
                  <a:pt x="3628" y="362"/>
                </a:cubicBezTo>
                <a:cubicBezTo>
                  <a:pt x="3628" y="355"/>
                  <a:pt x="3628" y="355"/>
                  <a:pt x="3628" y="355"/>
                </a:cubicBezTo>
                <a:cubicBezTo>
                  <a:pt x="3628" y="350"/>
                  <a:pt x="3629" y="349"/>
                  <a:pt x="3632" y="349"/>
                </a:cubicBezTo>
                <a:cubicBezTo>
                  <a:pt x="3633" y="349"/>
                  <a:pt x="3634" y="349"/>
                  <a:pt x="3635" y="349"/>
                </a:cubicBezTo>
                <a:cubicBezTo>
                  <a:pt x="3647" y="352"/>
                  <a:pt x="3656" y="354"/>
                  <a:pt x="3667" y="354"/>
                </a:cubicBezTo>
                <a:cubicBezTo>
                  <a:pt x="3689" y="354"/>
                  <a:pt x="3704" y="342"/>
                  <a:pt x="3710" y="319"/>
                </a:cubicBezTo>
                <a:cubicBezTo>
                  <a:pt x="3711" y="317"/>
                  <a:pt x="3712" y="314"/>
                  <a:pt x="3713" y="312"/>
                </a:cubicBezTo>
                <a:cubicBezTo>
                  <a:pt x="3713" y="312"/>
                  <a:pt x="3713" y="312"/>
                  <a:pt x="3713" y="312"/>
                </a:cubicBezTo>
                <a:cubicBezTo>
                  <a:pt x="3713" y="311"/>
                  <a:pt x="3712" y="310"/>
                  <a:pt x="3711" y="309"/>
                </a:cubicBezTo>
                <a:cubicBezTo>
                  <a:pt x="3706" y="307"/>
                  <a:pt x="3706" y="306"/>
                  <a:pt x="3695" y="278"/>
                </a:cubicBezTo>
                <a:cubicBezTo>
                  <a:pt x="3681" y="245"/>
                  <a:pt x="3667" y="212"/>
                  <a:pt x="3653" y="179"/>
                </a:cubicBezTo>
                <a:cubicBezTo>
                  <a:pt x="3648" y="168"/>
                  <a:pt x="3642" y="153"/>
                  <a:pt x="3636" y="139"/>
                </a:cubicBezTo>
                <a:cubicBezTo>
                  <a:pt x="3632" y="129"/>
                  <a:pt x="3630" y="128"/>
                  <a:pt x="3621" y="125"/>
                </a:cubicBezTo>
                <a:cubicBezTo>
                  <a:pt x="3618" y="124"/>
                  <a:pt x="3617" y="123"/>
                  <a:pt x="3617" y="118"/>
                </a:cubicBezTo>
                <a:cubicBezTo>
                  <a:pt x="3617" y="111"/>
                  <a:pt x="3617" y="111"/>
                  <a:pt x="3617" y="111"/>
                </a:cubicBezTo>
                <a:cubicBezTo>
                  <a:pt x="3617" y="108"/>
                  <a:pt x="3619" y="106"/>
                  <a:pt x="3622" y="106"/>
                </a:cubicBezTo>
                <a:cubicBezTo>
                  <a:pt x="3625" y="106"/>
                  <a:pt x="3625" y="106"/>
                  <a:pt x="3625" y="106"/>
                </a:cubicBezTo>
                <a:cubicBezTo>
                  <a:pt x="3628" y="106"/>
                  <a:pt x="3665" y="107"/>
                  <a:pt x="3673" y="107"/>
                </a:cubicBezTo>
                <a:cubicBezTo>
                  <a:pt x="3684" y="107"/>
                  <a:pt x="3703" y="107"/>
                  <a:pt x="3710" y="106"/>
                </a:cubicBezTo>
                <a:cubicBezTo>
                  <a:pt x="3714" y="106"/>
                  <a:pt x="3714" y="106"/>
                  <a:pt x="3714" y="106"/>
                </a:cubicBezTo>
                <a:cubicBezTo>
                  <a:pt x="3718" y="106"/>
                  <a:pt x="3720" y="108"/>
                  <a:pt x="3720" y="111"/>
                </a:cubicBezTo>
                <a:cubicBezTo>
                  <a:pt x="3720" y="118"/>
                  <a:pt x="3720" y="118"/>
                  <a:pt x="3720" y="118"/>
                </a:cubicBezTo>
                <a:cubicBezTo>
                  <a:pt x="3720" y="124"/>
                  <a:pt x="3720" y="124"/>
                  <a:pt x="3704" y="128"/>
                </a:cubicBezTo>
                <a:cubicBezTo>
                  <a:pt x="3696" y="130"/>
                  <a:pt x="3691" y="134"/>
                  <a:pt x="3691" y="140"/>
                </a:cubicBezTo>
                <a:cubicBezTo>
                  <a:pt x="3691" y="142"/>
                  <a:pt x="3692" y="146"/>
                  <a:pt x="3694" y="149"/>
                </a:cubicBezTo>
                <a:cubicBezTo>
                  <a:pt x="3696" y="156"/>
                  <a:pt x="3699" y="163"/>
                  <a:pt x="3701" y="170"/>
                </a:cubicBezTo>
                <a:cubicBezTo>
                  <a:pt x="3714" y="204"/>
                  <a:pt x="3714" y="204"/>
                  <a:pt x="3714" y="204"/>
                </a:cubicBezTo>
                <a:cubicBezTo>
                  <a:pt x="3720" y="221"/>
                  <a:pt x="3720" y="221"/>
                  <a:pt x="3720" y="221"/>
                </a:cubicBezTo>
                <a:cubicBezTo>
                  <a:pt x="3723" y="228"/>
                  <a:pt x="3728" y="241"/>
                  <a:pt x="3731" y="249"/>
                </a:cubicBezTo>
                <a:cubicBezTo>
                  <a:pt x="3734" y="256"/>
                  <a:pt x="3735" y="258"/>
                  <a:pt x="3736" y="258"/>
                </a:cubicBezTo>
                <a:cubicBezTo>
                  <a:pt x="3738" y="258"/>
                  <a:pt x="3773" y="146"/>
                  <a:pt x="3773" y="138"/>
                </a:cubicBezTo>
                <a:cubicBezTo>
                  <a:pt x="3773" y="132"/>
                  <a:pt x="3769" y="128"/>
                  <a:pt x="3761" y="126"/>
                </a:cubicBezTo>
                <a:cubicBezTo>
                  <a:pt x="3751" y="124"/>
                  <a:pt x="3751" y="124"/>
                  <a:pt x="3751" y="118"/>
                </a:cubicBezTo>
                <a:cubicBezTo>
                  <a:pt x="3751" y="111"/>
                  <a:pt x="3751" y="111"/>
                  <a:pt x="3751" y="111"/>
                </a:cubicBezTo>
                <a:cubicBezTo>
                  <a:pt x="3751" y="107"/>
                  <a:pt x="3752" y="106"/>
                  <a:pt x="3755" y="106"/>
                </a:cubicBezTo>
                <a:cubicBezTo>
                  <a:pt x="3759" y="106"/>
                  <a:pt x="3759" y="106"/>
                  <a:pt x="3759" y="106"/>
                </a:cubicBezTo>
                <a:cubicBezTo>
                  <a:pt x="3767" y="107"/>
                  <a:pt x="3778" y="107"/>
                  <a:pt x="3789" y="107"/>
                </a:cubicBezTo>
                <a:cubicBezTo>
                  <a:pt x="3798" y="107"/>
                  <a:pt x="3806" y="107"/>
                  <a:pt x="3813" y="106"/>
                </a:cubicBezTo>
                <a:cubicBezTo>
                  <a:pt x="3815" y="106"/>
                  <a:pt x="3816" y="106"/>
                  <a:pt x="3817" y="106"/>
                </a:cubicBezTo>
                <a:cubicBezTo>
                  <a:pt x="3821" y="106"/>
                  <a:pt x="3822" y="108"/>
                  <a:pt x="3822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ame 6"/>
          <p:cNvSpPr>
            <a:spLocks noSelect="1"/>
          </p:cNvSpPr>
          <p:nvPr userDrawn="1"/>
        </p:nvSpPr>
        <p:spPr bwMode="auto">
          <a:xfrm>
            <a:off x="5970588" y="6359526"/>
            <a:ext cx="274638" cy="352425"/>
          </a:xfrm>
          <a:custGeom>
            <a:avLst/>
            <a:gdLst>
              <a:gd name="T0" fmla="*/ 65 w 868"/>
              <a:gd name="T1" fmla="*/ 793 h 1113"/>
              <a:gd name="T2" fmla="*/ 32 w 868"/>
              <a:gd name="T3" fmla="*/ 817 h 1113"/>
              <a:gd name="T4" fmla="*/ 43 w 868"/>
              <a:gd name="T5" fmla="*/ 865 h 1113"/>
              <a:gd name="T6" fmla="*/ 1 w 868"/>
              <a:gd name="T7" fmla="*/ 639 h 1113"/>
              <a:gd name="T8" fmla="*/ 46 w 868"/>
              <a:gd name="T9" fmla="*/ 705 h 1113"/>
              <a:gd name="T10" fmla="*/ 133 w 868"/>
              <a:gd name="T11" fmla="*/ 951 h 1113"/>
              <a:gd name="T12" fmla="*/ 91 w 868"/>
              <a:gd name="T13" fmla="*/ 925 h 1113"/>
              <a:gd name="T14" fmla="*/ 127 w 868"/>
              <a:gd name="T15" fmla="*/ 506 h 1113"/>
              <a:gd name="T16" fmla="*/ 765 w 868"/>
              <a:gd name="T17" fmla="*/ 480 h 1113"/>
              <a:gd name="T18" fmla="*/ 830 w 868"/>
              <a:gd name="T19" fmla="*/ 520 h 1113"/>
              <a:gd name="T20" fmla="*/ 819 w 868"/>
              <a:gd name="T21" fmla="*/ 554 h 1113"/>
              <a:gd name="T22" fmla="*/ 782 w 868"/>
              <a:gd name="T23" fmla="*/ 594 h 1113"/>
              <a:gd name="T24" fmla="*/ 162 w 868"/>
              <a:gd name="T25" fmla="*/ 1018 h 1113"/>
              <a:gd name="T26" fmla="*/ 111 w 868"/>
              <a:gd name="T27" fmla="*/ 538 h 1113"/>
              <a:gd name="T28" fmla="*/ 14 w 868"/>
              <a:gd name="T29" fmla="*/ 571 h 1113"/>
              <a:gd name="T30" fmla="*/ 780 w 868"/>
              <a:gd name="T31" fmla="*/ 632 h 1113"/>
              <a:gd name="T32" fmla="*/ 868 w 868"/>
              <a:gd name="T33" fmla="*/ 670 h 1113"/>
              <a:gd name="T34" fmla="*/ 779 w 868"/>
              <a:gd name="T35" fmla="*/ 757 h 1113"/>
              <a:gd name="T36" fmla="*/ 641 w 868"/>
              <a:gd name="T37" fmla="*/ 1000 h 1113"/>
              <a:gd name="T38" fmla="*/ 587 w 868"/>
              <a:gd name="T39" fmla="*/ 1004 h 1113"/>
              <a:gd name="T40" fmla="*/ 724 w 868"/>
              <a:gd name="T41" fmla="*/ 963 h 1113"/>
              <a:gd name="T42" fmla="*/ 673 w 868"/>
              <a:gd name="T43" fmla="*/ 949 h 1113"/>
              <a:gd name="T44" fmla="*/ 567 w 868"/>
              <a:gd name="T45" fmla="*/ 1040 h 1113"/>
              <a:gd name="T46" fmla="*/ 219 w 868"/>
              <a:gd name="T47" fmla="*/ 955 h 1113"/>
              <a:gd name="T48" fmla="*/ 211 w 868"/>
              <a:gd name="T49" fmla="*/ 962 h 1113"/>
              <a:gd name="T50" fmla="*/ 531 w 868"/>
              <a:gd name="T51" fmla="*/ 1063 h 1113"/>
              <a:gd name="T52" fmla="*/ 527 w 868"/>
              <a:gd name="T53" fmla="*/ 1020 h 1113"/>
              <a:gd name="T54" fmla="*/ 716 w 868"/>
              <a:gd name="T55" fmla="*/ 903 h 1113"/>
              <a:gd name="T56" fmla="*/ 789 w 868"/>
              <a:gd name="T57" fmla="*/ 901 h 1113"/>
              <a:gd name="T58" fmla="*/ 165 w 868"/>
              <a:gd name="T59" fmla="*/ 372 h 1113"/>
              <a:gd name="T60" fmla="*/ 434 w 868"/>
              <a:gd name="T61" fmla="*/ 0 h 1113"/>
              <a:gd name="T62" fmla="*/ 693 w 868"/>
              <a:gd name="T63" fmla="*/ 282 h 1113"/>
              <a:gd name="T64" fmla="*/ 478 w 868"/>
              <a:gd name="T65" fmla="*/ 487 h 1113"/>
              <a:gd name="T66" fmla="*/ 508 w 868"/>
              <a:gd name="T67" fmla="*/ 163 h 1113"/>
              <a:gd name="T68" fmla="*/ 489 w 868"/>
              <a:gd name="T69" fmla="*/ 201 h 1113"/>
              <a:gd name="T70" fmla="*/ 486 w 868"/>
              <a:gd name="T71" fmla="*/ 65 h 1113"/>
              <a:gd name="T72" fmla="*/ 361 w 868"/>
              <a:gd name="T73" fmla="*/ 163 h 1113"/>
              <a:gd name="T74" fmla="*/ 284 w 868"/>
              <a:gd name="T75" fmla="*/ 272 h 1113"/>
              <a:gd name="T76" fmla="*/ 403 w 868"/>
              <a:gd name="T77" fmla="*/ 329 h 1113"/>
              <a:gd name="T78" fmla="*/ 668 w 868"/>
              <a:gd name="T79" fmla="*/ 302 h 1113"/>
              <a:gd name="T80" fmla="*/ 434 w 868"/>
              <a:gd name="T81" fmla="*/ 497 h 1113"/>
              <a:gd name="T82" fmla="*/ 544 w 868"/>
              <a:gd name="T83" fmla="*/ 382 h 1113"/>
              <a:gd name="T84" fmla="*/ 431 w 868"/>
              <a:gd name="T85" fmla="*/ 344 h 1113"/>
              <a:gd name="T86" fmla="*/ 324 w 868"/>
              <a:gd name="T87" fmla="*/ 382 h 1113"/>
              <a:gd name="T88" fmla="*/ 449 w 868"/>
              <a:gd name="T89" fmla="*/ 497 h 1113"/>
              <a:gd name="T90" fmla="*/ 376 w 868"/>
              <a:gd name="T91" fmla="*/ 461 h 1113"/>
              <a:gd name="T92" fmla="*/ 370 w 868"/>
              <a:gd name="T93" fmla="*/ 886 h 1113"/>
              <a:gd name="T94" fmla="*/ 434 w 868"/>
              <a:gd name="T95" fmla="*/ 563 h 1113"/>
              <a:gd name="T96" fmla="*/ 434 w 868"/>
              <a:gd name="T97" fmla="*/ 977 h 1113"/>
              <a:gd name="T98" fmla="*/ 500 w 868"/>
              <a:gd name="T99" fmla="*/ 563 h 1113"/>
              <a:gd name="T100" fmla="*/ 216 w 868"/>
              <a:gd name="T101" fmla="*/ 1045 h 1113"/>
              <a:gd name="T102" fmla="*/ 294 w 868"/>
              <a:gd name="T103" fmla="*/ 1080 h 1113"/>
              <a:gd name="T104" fmla="*/ 299 w 868"/>
              <a:gd name="T105" fmla="*/ 1007 h 1113"/>
              <a:gd name="T106" fmla="*/ 371 w 868"/>
              <a:gd name="T107" fmla="*/ 1033 h 1113"/>
              <a:gd name="T108" fmla="*/ 796 w 868"/>
              <a:gd name="T109" fmla="*/ 774 h 1113"/>
              <a:gd name="T110" fmla="*/ 436 w 868"/>
              <a:gd name="T111" fmla="*/ 1037 h 1113"/>
              <a:gd name="T112" fmla="*/ 400 w 868"/>
              <a:gd name="T113" fmla="*/ 1111 h 1113"/>
              <a:gd name="T114" fmla="*/ 750 w 868"/>
              <a:gd name="T115" fmla="*/ 845 h 1113"/>
              <a:gd name="T116" fmla="*/ 811 w 868"/>
              <a:gd name="T117" fmla="*/ 883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8" h="1113">
                <a:moveTo>
                  <a:pt x="32" y="817"/>
                </a:moveTo>
                <a:cubicBezTo>
                  <a:pt x="22" y="810"/>
                  <a:pt x="17" y="803"/>
                  <a:pt x="14" y="791"/>
                </a:cubicBezTo>
                <a:cubicBezTo>
                  <a:pt x="9" y="768"/>
                  <a:pt x="14" y="746"/>
                  <a:pt x="45" y="738"/>
                </a:cubicBezTo>
                <a:cubicBezTo>
                  <a:pt x="77" y="728"/>
                  <a:pt x="90" y="748"/>
                  <a:pt x="97" y="772"/>
                </a:cubicBezTo>
                <a:cubicBezTo>
                  <a:pt x="99" y="780"/>
                  <a:pt x="99" y="785"/>
                  <a:pt x="100" y="792"/>
                </a:cubicBezTo>
                <a:cubicBezTo>
                  <a:pt x="83" y="797"/>
                  <a:pt x="83" y="797"/>
                  <a:pt x="83" y="797"/>
                </a:cubicBezTo>
                <a:cubicBezTo>
                  <a:pt x="81" y="794"/>
                  <a:pt x="81" y="794"/>
                  <a:pt x="81" y="794"/>
                </a:cubicBezTo>
                <a:cubicBezTo>
                  <a:pt x="87" y="788"/>
                  <a:pt x="89" y="779"/>
                  <a:pt x="87" y="770"/>
                </a:cubicBezTo>
                <a:cubicBezTo>
                  <a:pt x="84" y="757"/>
                  <a:pt x="69" y="750"/>
                  <a:pt x="57" y="755"/>
                </a:cubicBezTo>
                <a:cubicBezTo>
                  <a:pt x="65" y="793"/>
                  <a:pt x="65" y="793"/>
                  <a:pt x="65" y="793"/>
                </a:cubicBezTo>
                <a:cubicBezTo>
                  <a:pt x="72" y="796"/>
                  <a:pt x="72" y="796"/>
                  <a:pt x="72" y="796"/>
                </a:cubicBezTo>
                <a:cubicBezTo>
                  <a:pt x="74" y="800"/>
                  <a:pt x="74" y="800"/>
                  <a:pt x="74" y="800"/>
                </a:cubicBezTo>
                <a:cubicBezTo>
                  <a:pt x="56" y="804"/>
                  <a:pt x="56" y="804"/>
                  <a:pt x="56" y="804"/>
                </a:cubicBezTo>
                <a:cubicBezTo>
                  <a:pt x="54" y="801"/>
                  <a:pt x="54" y="801"/>
                  <a:pt x="54" y="801"/>
                </a:cubicBezTo>
                <a:cubicBezTo>
                  <a:pt x="57" y="797"/>
                  <a:pt x="57" y="797"/>
                  <a:pt x="57" y="797"/>
                </a:cubicBezTo>
                <a:cubicBezTo>
                  <a:pt x="47" y="758"/>
                  <a:pt x="47" y="758"/>
                  <a:pt x="47" y="758"/>
                </a:cubicBezTo>
                <a:cubicBezTo>
                  <a:pt x="32" y="759"/>
                  <a:pt x="21" y="774"/>
                  <a:pt x="24" y="789"/>
                </a:cubicBezTo>
                <a:cubicBezTo>
                  <a:pt x="26" y="798"/>
                  <a:pt x="38" y="809"/>
                  <a:pt x="50" y="810"/>
                </a:cubicBezTo>
                <a:cubicBezTo>
                  <a:pt x="50" y="813"/>
                  <a:pt x="50" y="813"/>
                  <a:pt x="50" y="813"/>
                </a:cubicBezTo>
                <a:lnTo>
                  <a:pt x="32" y="817"/>
                </a:lnTo>
                <a:close/>
                <a:moveTo>
                  <a:pt x="107" y="828"/>
                </a:moveTo>
                <a:cubicBezTo>
                  <a:pt x="110" y="832"/>
                  <a:pt x="110" y="832"/>
                  <a:pt x="110" y="832"/>
                </a:cubicBezTo>
                <a:cubicBezTo>
                  <a:pt x="115" y="830"/>
                  <a:pt x="115" y="830"/>
                  <a:pt x="115" y="830"/>
                </a:cubicBezTo>
                <a:cubicBezTo>
                  <a:pt x="104" y="806"/>
                  <a:pt x="104" y="806"/>
                  <a:pt x="104" y="806"/>
                </a:cubicBezTo>
                <a:cubicBezTo>
                  <a:pt x="100" y="808"/>
                  <a:pt x="100" y="808"/>
                  <a:pt x="100" y="808"/>
                </a:cubicBezTo>
                <a:cubicBezTo>
                  <a:pt x="100" y="815"/>
                  <a:pt x="100" y="815"/>
                  <a:pt x="100" y="815"/>
                </a:cubicBezTo>
                <a:cubicBezTo>
                  <a:pt x="39" y="842"/>
                  <a:pt x="39" y="842"/>
                  <a:pt x="39" y="842"/>
                </a:cubicBezTo>
                <a:cubicBezTo>
                  <a:pt x="34" y="838"/>
                  <a:pt x="34" y="838"/>
                  <a:pt x="34" y="838"/>
                </a:cubicBezTo>
                <a:cubicBezTo>
                  <a:pt x="30" y="838"/>
                  <a:pt x="30" y="838"/>
                  <a:pt x="30" y="838"/>
                </a:cubicBezTo>
                <a:cubicBezTo>
                  <a:pt x="43" y="865"/>
                  <a:pt x="43" y="865"/>
                  <a:pt x="43" y="865"/>
                </a:cubicBezTo>
                <a:cubicBezTo>
                  <a:pt x="46" y="863"/>
                  <a:pt x="46" y="863"/>
                  <a:pt x="46" y="863"/>
                </a:cubicBezTo>
                <a:cubicBezTo>
                  <a:pt x="44" y="856"/>
                  <a:pt x="44" y="856"/>
                  <a:pt x="44" y="856"/>
                </a:cubicBezTo>
                <a:lnTo>
                  <a:pt x="107" y="828"/>
                </a:lnTo>
                <a:close/>
                <a:moveTo>
                  <a:pt x="93" y="858"/>
                </a:moveTo>
                <a:cubicBezTo>
                  <a:pt x="90" y="860"/>
                  <a:pt x="88" y="865"/>
                  <a:pt x="90" y="870"/>
                </a:cubicBezTo>
                <a:cubicBezTo>
                  <a:pt x="92" y="875"/>
                  <a:pt x="98" y="877"/>
                  <a:pt x="103" y="875"/>
                </a:cubicBezTo>
                <a:cubicBezTo>
                  <a:pt x="107" y="873"/>
                  <a:pt x="109" y="867"/>
                  <a:pt x="107" y="863"/>
                </a:cubicBezTo>
                <a:cubicBezTo>
                  <a:pt x="104" y="858"/>
                  <a:pt x="98" y="855"/>
                  <a:pt x="93" y="858"/>
                </a:cubicBezTo>
                <a:close/>
                <a:moveTo>
                  <a:pt x="1" y="681"/>
                </a:moveTo>
                <a:cubicBezTo>
                  <a:pt x="1" y="639"/>
                  <a:pt x="1" y="639"/>
                  <a:pt x="1" y="639"/>
                </a:cubicBezTo>
                <a:cubicBezTo>
                  <a:pt x="6" y="639"/>
                  <a:pt x="6" y="639"/>
                  <a:pt x="6" y="639"/>
                </a:cubicBezTo>
                <a:cubicBezTo>
                  <a:pt x="10" y="644"/>
                  <a:pt x="10" y="644"/>
                  <a:pt x="10" y="644"/>
                </a:cubicBezTo>
                <a:cubicBezTo>
                  <a:pt x="78" y="646"/>
                  <a:pt x="78" y="646"/>
                  <a:pt x="78" y="646"/>
                </a:cubicBezTo>
                <a:cubicBezTo>
                  <a:pt x="81" y="641"/>
                  <a:pt x="81" y="641"/>
                  <a:pt x="81" y="641"/>
                </a:cubicBezTo>
                <a:cubicBezTo>
                  <a:pt x="86" y="641"/>
                  <a:pt x="86" y="641"/>
                  <a:pt x="86" y="641"/>
                </a:cubicBezTo>
                <a:cubicBezTo>
                  <a:pt x="83" y="677"/>
                  <a:pt x="83" y="677"/>
                  <a:pt x="83" y="677"/>
                </a:cubicBezTo>
                <a:cubicBezTo>
                  <a:pt x="82" y="698"/>
                  <a:pt x="70" y="721"/>
                  <a:pt x="46" y="723"/>
                </a:cubicBezTo>
                <a:cubicBezTo>
                  <a:pt x="20" y="723"/>
                  <a:pt x="0" y="700"/>
                  <a:pt x="1" y="681"/>
                </a:cubicBezTo>
                <a:close/>
                <a:moveTo>
                  <a:pt x="11" y="677"/>
                </a:moveTo>
                <a:cubicBezTo>
                  <a:pt x="12" y="690"/>
                  <a:pt x="27" y="705"/>
                  <a:pt x="46" y="705"/>
                </a:cubicBezTo>
                <a:cubicBezTo>
                  <a:pt x="59" y="704"/>
                  <a:pt x="70" y="691"/>
                  <a:pt x="72" y="682"/>
                </a:cubicBezTo>
                <a:cubicBezTo>
                  <a:pt x="74" y="675"/>
                  <a:pt x="73" y="671"/>
                  <a:pt x="74" y="664"/>
                </a:cubicBezTo>
                <a:cubicBezTo>
                  <a:pt x="11" y="662"/>
                  <a:pt x="11" y="662"/>
                  <a:pt x="11" y="662"/>
                </a:cubicBezTo>
                <a:cubicBezTo>
                  <a:pt x="11" y="662"/>
                  <a:pt x="10" y="665"/>
                  <a:pt x="11" y="677"/>
                </a:cubicBezTo>
                <a:close/>
                <a:moveTo>
                  <a:pt x="178" y="925"/>
                </a:moveTo>
                <a:cubicBezTo>
                  <a:pt x="180" y="923"/>
                  <a:pt x="180" y="923"/>
                  <a:pt x="180" y="923"/>
                </a:cubicBezTo>
                <a:cubicBezTo>
                  <a:pt x="169" y="910"/>
                  <a:pt x="169" y="910"/>
                  <a:pt x="169" y="910"/>
                </a:cubicBezTo>
                <a:cubicBezTo>
                  <a:pt x="166" y="913"/>
                  <a:pt x="166" y="913"/>
                  <a:pt x="166" y="913"/>
                </a:cubicBezTo>
                <a:cubicBezTo>
                  <a:pt x="167" y="918"/>
                  <a:pt x="167" y="918"/>
                  <a:pt x="167" y="918"/>
                </a:cubicBezTo>
                <a:cubicBezTo>
                  <a:pt x="133" y="951"/>
                  <a:pt x="133" y="951"/>
                  <a:pt x="133" y="951"/>
                </a:cubicBezTo>
                <a:cubicBezTo>
                  <a:pt x="148" y="884"/>
                  <a:pt x="148" y="884"/>
                  <a:pt x="148" y="884"/>
                </a:cubicBezTo>
                <a:cubicBezTo>
                  <a:pt x="139" y="871"/>
                  <a:pt x="139" y="871"/>
                  <a:pt x="139" y="871"/>
                </a:cubicBezTo>
                <a:cubicBezTo>
                  <a:pt x="136" y="874"/>
                  <a:pt x="136" y="874"/>
                  <a:pt x="136" y="874"/>
                </a:cubicBezTo>
                <a:cubicBezTo>
                  <a:pt x="135" y="879"/>
                  <a:pt x="135" y="879"/>
                  <a:pt x="135" y="879"/>
                </a:cubicBezTo>
                <a:cubicBezTo>
                  <a:pt x="81" y="917"/>
                  <a:pt x="81" y="917"/>
                  <a:pt x="81" y="917"/>
                </a:cubicBezTo>
                <a:cubicBezTo>
                  <a:pt x="76" y="914"/>
                  <a:pt x="76" y="914"/>
                  <a:pt x="76" y="914"/>
                </a:cubicBezTo>
                <a:cubicBezTo>
                  <a:pt x="72" y="917"/>
                  <a:pt x="72" y="917"/>
                  <a:pt x="72" y="917"/>
                </a:cubicBezTo>
                <a:cubicBezTo>
                  <a:pt x="86" y="935"/>
                  <a:pt x="86" y="935"/>
                  <a:pt x="86" y="935"/>
                </a:cubicBezTo>
                <a:cubicBezTo>
                  <a:pt x="91" y="931"/>
                  <a:pt x="91" y="931"/>
                  <a:pt x="91" y="931"/>
                </a:cubicBezTo>
                <a:cubicBezTo>
                  <a:pt x="91" y="925"/>
                  <a:pt x="91" y="925"/>
                  <a:pt x="91" y="925"/>
                </a:cubicBezTo>
                <a:cubicBezTo>
                  <a:pt x="129" y="899"/>
                  <a:pt x="129" y="899"/>
                  <a:pt x="129" y="899"/>
                </a:cubicBezTo>
                <a:cubicBezTo>
                  <a:pt x="113" y="970"/>
                  <a:pt x="113" y="970"/>
                  <a:pt x="113" y="970"/>
                </a:cubicBezTo>
                <a:cubicBezTo>
                  <a:pt x="121" y="978"/>
                  <a:pt x="121" y="978"/>
                  <a:pt x="121" y="978"/>
                </a:cubicBezTo>
                <a:cubicBezTo>
                  <a:pt x="173" y="926"/>
                  <a:pt x="173" y="926"/>
                  <a:pt x="173" y="926"/>
                </a:cubicBezTo>
                <a:lnTo>
                  <a:pt x="178" y="925"/>
                </a:lnTo>
                <a:close/>
                <a:moveTo>
                  <a:pt x="51" y="491"/>
                </a:moveTo>
                <a:cubicBezTo>
                  <a:pt x="112" y="522"/>
                  <a:pt x="112" y="522"/>
                  <a:pt x="112" y="522"/>
                </a:cubicBezTo>
                <a:cubicBezTo>
                  <a:pt x="110" y="527"/>
                  <a:pt x="110" y="527"/>
                  <a:pt x="110" y="527"/>
                </a:cubicBezTo>
                <a:cubicBezTo>
                  <a:pt x="116" y="529"/>
                  <a:pt x="116" y="529"/>
                  <a:pt x="116" y="529"/>
                </a:cubicBezTo>
                <a:cubicBezTo>
                  <a:pt x="127" y="506"/>
                  <a:pt x="127" y="506"/>
                  <a:pt x="127" y="506"/>
                </a:cubicBezTo>
                <a:cubicBezTo>
                  <a:pt x="123" y="504"/>
                  <a:pt x="123" y="504"/>
                  <a:pt x="123" y="504"/>
                </a:cubicBezTo>
                <a:cubicBezTo>
                  <a:pt x="117" y="508"/>
                  <a:pt x="117" y="508"/>
                  <a:pt x="117" y="508"/>
                </a:cubicBezTo>
                <a:cubicBezTo>
                  <a:pt x="60" y="477"/>
                  <a:pt x="60" y="477"/>
                  <a:pt x="60" y="477"/>
                </a:cubicBezTo>
                <a:cubicBezTo>
                  <a:pt x="59" y="471"/>
                  <a:pt x="59" y="471"/>
                  <a:pt x="59" y="471"/>
                </a:cubicBezTo>
                <a:cubicBezTo>
                  <a:pt x="56" y="469"/>
                  <a:pt x="56" y="469"/>
                  <a:pt x="56" y="469"/>
                </a:cubicBezTo>
                <a:cubicBezTo>
                  <a:pt x="43" y="495"/>
                  <a:pt x="43" y="495"/>
                  <a:pt x="43" y="495"/>
                </a:cubicBezTo>
                <a:cubicBezTo>
                  <a:pt x="46" y="496"/>
                  <a:pt x="46" y="496"/>
                  <a:pt x="46" y="496"/>
                </a:cubicBezTo>
                <a:lnTo>
                  <a:pt x="51" y="491"/>
                </a:lnTo>
                <a:close/>
                <a:moveTo>
                  <a:pt x="746" y="518"/>
                </a:moveTo>
                <a:cubicBezTo>
                  <a:pt x="738" y="502"/>
                  <a:pt x="748" y="485"/>
                  <a:pt x="765" y="480"/>
                </a:cubicBezTo>
                <a:cubicBezTo>
                  <a:pt x="779" y="476"/>
                  <a:pt x="792" y="481"/>
                  <a:pt x="797" y="492"/>
                </a:cubicBezTo>
                <a:cubicBezTo>
                  <a:pt x="800" y="481"/>
                  <a:pt x="800" y="474"/>
                  <a:pt x="798" y="463"/>
                </a:cubicBezTo>
                <a:cubicBezTo>
                  <a:pt x="796" y="456"/>
                  <a:pt x="794" y="456"/>
                  <a:pt x="792" y="451"/>
                </a:cubicBezTo>
                <a:cubicBezTo>
                  <a:pt x="794" y="448"/>
                  <a:pt x="794" y="448"/>
                  <a:pt x="794" y="448"/>
                </a:cubicBezTo>
                <a:cubicBezTo>
                  <a:pt x="805" y="457"/>
                  <a:pt x="809" y="460"/>
                  <a:pt x="811" y="473"/>
                </a:cubicBezTo>
                <a:cubicBezTo>
                  <a:pt x="813" y="481"/>
                  <a:pt x="809" y="499"/>
                  <a:pt x="809" y="514"/>
                </a:cubicBezTo>
                <a:cubicBezTo>
                  <a:pt x="829" y="504"/>
                  <a:pt x="829" y="504"/>
                  <a:pt x="829" y="504"/>
                </a:cubicBezTo>
                <a:cubicBezTo>
                  <a:pt x="838" y="522"/>
                  <a:pt x="838" y="522"/>
                  <a:pt x="838" y="522"/>
                </a:cubicBezTo>
                <a:cubicBezTo>
                  <a:pt x="835" y="523"/>
                  <a:pt x="835" y="523"/>
                  <a:pt x="835" y="523"/>
                </a:cubicBezTo>
                <a:cubicBezTo>
                  <a:pt x="830" y="520"/>
                  <a:pt x="830" y="520"/>
                  <a:pt x="830" y="520"/>
                </a:cubicBezTo>
                <a:cubicBezTo>
                  <a:pt x="770" y="551"/>
                  <a:pt x="770" y="551"/>
                  <a:pt x="770" y="551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63" y="558"/>
                  <a:pt x="763" y="558"/>
                  <a:pt x="763" y="558"/>
                </a:cubicBezTo>
                <a:lnTo>
                  <a:pt x="746" y="518"/>
                </a:lnTo>
                <a:close/>
                <a:moveTo>
                  <a:pt x="761" y="539"/>
                </a:moveTo>
                <a:cubicBezTo>
                  <a:pt x="800" y="519"/>
                  <a:pt x="800" y="519"/>
                  <a:pt x="800" y="519"/>
                </a:cubicBezTo>
                <a:cubicBezTo>
                  <a:pt x="798" y="506"/>
                  <a:pt x="787" y="489"/>
                  <a:pt x="770" y="494"/>
                </a:cubicBezTo>
                <a:cubicBezTo>
                  <a:pt x="749" y="499"/>
                  <a:pt x="754" y="523"/>
                  <a:pt x="761" y="539"/>
                </a:cubicBezTo>
                <a:close/>
                <a:moveTo>
                  <a:pt x="819" y="551"/>
                </a:moveTo>
                <a:cubicBezTo>
                  <a:pt x="819" y="554"/>
                  <a:pt x="819" y="554"/>
                  <a:pt x="819" y="554"/>
                </a:cubicBezTo>
                <a:cubicBezTo>
                  <a:pt x="832" y="556"/>
                  <a:pt x="843" y="566"/>
                  <a:pt x="845" y="575"/>
                </a:cubicBezTo>
                <a:cubicBezTo>
                  <a:pt x="848" y="590"/>
                  <a:pt x="837" y="606"/>
                  <a:pt x="822" y="606"/>
                </a:cubicBezTo>
                <a:cubicBezTo>
                  <a:pt x="812" y="567"/>
                  <a:pt x="812" y="567"/>
                  <a:pt x="812" y="567"/>
                </a:cubicBezTo>
                <a:cubicBezTo>
                  <a:pt x="815" y="562"/>
                  <a:pt x="815" y="562"/>
                  <a:pt x="815" y="562"/>
                </a:cubicBezTo>
                <a:cubicBezTo>
                  <a:pt x="814" y="559"/>
                  <a:pt x="814" y="559"/>
                  <a:pt x="814" y="559"/>
                </a:cubicBezTo>
                <a:cubicBezTo>
                  <a:pt x="796" y="564"/>
                  <a:pt x="796" y="564"/>
                  <a:pt x="796" y="564"/>
                </a:cubicBezTo>
                <a:cubicBezTo>
                  <a:pt x="797" y="568"/>
                  <a:pt x="797" y="568"/>
                  <a:pt x="797" y="568"/>
                </a:cubicBezTo>
                <a:cubicBezTo>
                  <a:pt x="804" y="571"/>
                  <a:pt x="804" y="571"/>
                  <a:pt x="804" y="571"/>
                </a:cubicBezTo>
                <a:cubicBezTo>
                  <a:pt x="812" y="610"/>
                  <a:pt x="812" y="610"/>
                  <a:pt x="812" y="610"/>
                </a:cubicBezTo>
                <a:cubicBezTo>
                  <a:pt x="800" y="615"/>
                  <a:pt x="785" y="607"/>
                  <a:pt x="782" y="594"/>
                </a:cubicBezTo>
                <a:cubicBezTo>
                  <a:pt x="780" y="585"/>
                  <a:pt x="782" y="576"/>
                  <a:pt x="789" y="570"/>
                </a:cubicBezTo>
                <a:cubicBezTo>
                  <a:pt x="786" y="567"/>
                  <a:pt x="786" y="567"/>
                  <a:pt x="786" y="567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1" y="579"/>
                  <a:pt x="771" y="584"/>
                  <a:pt x="773" y="592"/>
                </a:cubicBezTo>
                <a:cubicBezTo>
                  <a:pt x="779" y="616"/>
                  <a:pt x="793" y="636"/>
                  <a:pt x="824" y="627"/>
                </a:cubicBezTo>
                <a:cubicBezTo>
                  <a:pt x="854" y="619"/>
                  <a:pt x="860" y="597"/>
                  <a:pt x="855" y="574"/>
                </a:cubicBezTo>
                <a:cubicBezTo>
                  <a:pt x="852" y="562"/>
                  <a:pt x="847" y="555"/>
                  <a:pt x="837" y="547"/>
                </a:cubicBezTo>
                <a:lnTo>
                  <a:pt x="819" y="551"/>
                </a:lnTo>
                <a:close/>
                <a:moveTo>
                  <a:pt x="162" y="1018"/>
                </a:moveTo>
                <a:cubicBezTo>
                  <a:pt x="162" y="1018"/>
                  <a:pt x="162" y="1018"/>
                  <a:pt x="162" y="1018"/>
                </a:cubicBezTo>
                <a:cubicBezTo>
                  <a:pt x="161" y="1018"/>
                  <a:pt x="161" y="1018"/>
                  <a:pt x="161" y="1018"/>
                </a:cubicBezTo>
                <a:lnTo>
                  <a:pt x="162" y="1018"/>
                </a:lnTo>
                <a:close/>
                <a:moveTo>
                  <a:pt x="86" y="600"/>
                </a:moveTo>
                <a:cubicBezTo>
                  <a:pt x="89" y="601"/>
                  <a:pt x="89" y="601"/>
                  <a:pt x="89" y="601"/>
                </a:cubicBezTo>
                <a:cubicBezTo>
                  <a:pt x="94" y="585"/>
                  <a:pt x="94" y="585"/>
                  <a:pt x="94" y="585"/>
                </a:cubicBezTo>
                <a:cubicBezTo>
                  <a:pt x="90" y="584"/>
                  <a:pt x="90" y="584"/>
                  <a:pt x="90" y="584"/>
                </a:cubicBezTo>
                <a:cubicBezTo>
                  <a:pt x="86" y="587"/>
                  <a:pt x="86" y="587"/>
                  <a:pt x="86" y="587"/>
                </a:cubicBezTo>
                <a:cubicBezTo>
                  <a:pt x="41" y="577"/>
                  <a:pt x="41" y="577"/>
                  <a:pt x="41" y="577"/>
                </a:cubicBezTo>
                <a:cubicBezTo>
                  <a:pt x="106" y="552"/>
                  <a:pt x="106" y="552"/>
                  <a:pt x="106" y="552"/>
                </a:cubicBezTo>
                <a:cubicBezTo>
                  <a:pt x="111" y="538"/>
                  <a:pt x="111" y="538"/>
                  <a:pt x="111" y="538"/>
                </a:cubicBezTo>
                <a:cubicBezTo>
                  <a:pt x="107" y="536"/>
                  <a:pt x="107" y="536"/>
                  <a:pt x="107" y="536"/>
                </a:cubicBezTo>
                <a:cubicBezTo>
                  <a:pt x="102" y="538"/>
                  <a:pt x="102" y="538"/>
                  <a:pt x="102" y="538"/>
                </a:cubicBezTo>
                <a:cubicBezTo>
                  <a:pt x="42" y="514"/>
                  <a:pt x="42" y="514"/>
                  <a:pt x="42" y="514"/>
                </a:cubicBezTo>
                <a:cubicBezTo>
                  <a:pt x="41" y="509"/>
                  <a:pt x="41" y="509"/>
                  <a:pt x="41" y="509"/>
                </a:cubicBezTo>
                <a:cubicBezTo>
                  <a:pt x="37" y="507"/>
                  <a:pt x="37" y="507"/>
                  <a:pt x="37" y="507"/>
                </a:cubicBezTo>
                <a:cubicBezTo>
                  <a:pt x="29" y="528"/>
                  <a:pt x="29" y="528"/>
                  <a:pt x="29" y="528"/>
                </a:cubicBezTo>
                <a:cubicBezTo>
                  <a:pt x="35" y="530"/>
                  <a:pt x="35" y="530"/>
                  <a:pt x="35" y="530"/>
                </a:cubicBezTo>
                <a:cubicBezTo>
                  <a:pt x="40" y="527"/>
                  <a:pt x="40" y="527"/>
                  <a:pt x="40" y="527"/>
                </a:cubicBezTo>
                <a:cubicBezTo>
                  <a:pt x="83" y="544"/>
                  <a:pt x="83" y="544"/>
                  <a:pt x="83" y="544"/>
                </a:cubicBezTo>
                <a:cubicBezTo>
                  <a:pt x="14" y="571"/>
                  <a:pt x="14" y="571"/>
                  <a:pt x="14" y="571"/>
                </a:cubicBezTo>
                <a:cubicBezTo>
                  <a:pt x="11" y="581"/>
                  <a:pt x="11" y="581"/>
                  <a:pt x="11" y="581"/>
                </a:cubicBezTo>
                <a:cubicBezTo>
                  <a:pt x="83" y="597"/>
                  <a:pt x="83" y="597"/>
                  <a:pt x="83" y="597"/>
                </a:cubicBezTo>
                <a:lnTo>
                  <a:pt x="86" y="600"/>
                </a:lnTo>
                <a:close/>
                <a:moveTo>
                  <a:pt x="868" y="670"/>
                </a:moveTo>
                <a:cubicBezTo>
                  <a:pt x="864" y="670"/>
                  <a:pt x="864" y="670"/>
                  <a:pt x="864" y="670"/>
                </a:cubicBezTo>
                <a:cubicBezTo>
                  <a:pt x="863" y="673"/>
                  <a:pt x="863" y="673"/>
                  <a:pt x="863" y="673"/>
                </a:cubicBezTo>
                <a:cubicBezTo>
                  <a:pt x="794" y="674"/>
                  <a:pt x="794" y="674"/>
                  <a:pt x="794" y="674"/>
                </a:cubicBezTo>
                <a:cubicBezTo>
                  <a:pt x="794" y="660"/>
                  <a:pt x="794" y="650"/>
                  <a:pt x="797" y="648"/>
                </a:cubicBezTo>
                <a:cubicBezTo>
                  <a:pt x="798" y="647"/>
                  <a:pt x="800" y="646"/>
                  <a:pt x="802" y="646"/>
                </a:cubicBezTo>
                <a:cubicBezTo>
                  <a:pt x="780" y="632"/>
                  <a:pt x="780" y="632"/>
                  <a:pt x="780" y="632"/>
                </a:cubicBezTo>
                <a:cubicBezTo>
                  <a:pt x="786" y="649"/>
                  <a:pt x="786" y="649"/>
                  <a:pt x="786" y="649"/>
                </a:cubicBezTo>
                <a:cubicBezTo>
                  <a:pt x="785" y="712"/>
                  <a:pt x="785" y="712"/>
                  <a:pt x="785" y="712"/>
                </a:cubicBezTo>
                <a:cubicBezTo>
                  <a:pt x="782" y="724"/>
                  <a:pt x="782" y="724"/>
                  <a:pt x="782" y="724"/>
                </a:cubicBezTo>
                <a:cubicBezTo>
                  <a:pt x="800" y="712"/>
                  <a:pt x="800" y="712"/>
                  <a:pt x="800" y="712"/>
                </a:cubicBezTo>
                <a:cubicBezTo>
                  <a:pt x="798" y="712"/>
                  <a:pt x="796" y="711"/>
                  <a:pt x="796" y="710"/>
                </a:cubicBezTo>
                <a:cubicBezTo>
                  <a:pt x="794" y="708"/>
                  <a:pt x="795" y="697"/>
                  <a:pt x="795" y="690"/>
                </a:cubicBezTo>
                <a:cubicBezTo>
                  <a:pt x="863" y="689"/>
                  <a:pt x="863" y="689"/>
                  <a:pt x="863" y="689"/>
                </a:cubicBezTo>
                <a:cubicBezTo>
                  <a:pt x="866" y="694"/>
                  <a:pt x="866" y="694"/>
                  <a:pt x="866" y="694"/>
                </a:cubicBezTo>
                <a:cubicBezTo>
                  <a:pt x="868" y="694"/>
                  <a:pt x="868" y="694"/>
                  <a:pt x="868" y="694"/>
                </a:cubicBezTo>
                <a:lnTo>
                  <a:pt x="868" y="670"/>
                </a:lnTo>
                <a:close/>
                <a:moveTo>
                  <a:pt x="42" y="610"/>
                </a:moveTo>
                <a:cubicBezTo>
                  <a:pt x="37" y="613"/>
                  <a:pt x="35" y="618"/>
                  <a:pt x="37" y="623"/>
                </a:cubicBezTo>
                <a:cubicBezTo>
                  <a:pt x="39" y="628"/>
                  <a:pt x="45" y="630"/>
                  <a:pt x="49" y="628"/>
                </a:cubicBezTo>
                <a:cubicBezTo>
                  <a:pt x="54" y="624"/>
                  <a:pt x="56" y="619"/>
                  <a:pt x="54" y="614"/>
                </a:cubicBezTo>
                <a:cubicBezTo>
                  <a:pt x="52" y="610"/>
                  <a:pt x="46" y="609"/>
                  <a:pt x="42" y="610"/>
                </a:cubicBezTo>
                <a:close/>
                <a:moveTo>
                  <a:pt x="855" y="748"/>
                </a:moveTo>
                <a:cubicBezTo>
                  <a:pt x="788" y="737"/>
                  <a:pt x="788" y="737"/>
                  <a:pt x="788" y="737"/>
                </a:cubicBezTo>
                <a:cubicBezTo>
                  <a:pt x="788" y="732"/>
                  <a:pt x="788" y="732"/>
                  <a:pt x="788" y="732"/>
                </a:cubicBezTo>
                <a:cubicBezTo>
                  <a:pt x="782" y="731"/>
                  <a:pt x="782" y="731"/>
                  <a:pt x="782" y="731"/>
                </a:cubicBezTo>
                <a:cubicBezTo>
                  <a:pt x="779" y="757"/>
                  <a:pt x="779" y="757"/>
                  <a:pt x="779" y="757"/>
                </a:cubicBezTo>
                <a:cubicBezTo>
                  <a:pt x="783" y="758"/>
                  <a:pt x="783" y="758"/>
                  <a:pt x="783" y="758"/>
                </a:cubicBezTo>
                <a:cubicBezTo>
                  <a:pt x="787" y="753"/>
                  <a:pt x="787" y="753"/>
                  <a:pt x="787" y="753"/>
                </a:cubicBezTo>
                <a:cubicBezTo>
                  <a:pt x="852" y="764"/>
                  <a:pt x="852" y="764"/>
                  <a:pt x="852" y="764"/>
                </a:cubicBezTo>
                <a:cubicBezTo>
                  <a:pt x="854" y="770"/>
                  <a:pt x="854" y="770"/>
                  <a:pt x="854" y="770"/>
                </a:cubicBezTo>
                <a:cubicBezTo>
                  <a:pt x="858" y="771"/>
                  <a:pt x="858" y="771"/>
                  <a:pt x="858" y="771"/>
                </a:cubicBezTo>
                <a:cubicBezTo>
                  <a:pt x="863" y="743"/>
                  <a:pt x="863" y="743"/>
                  <a:pt x="863" y="743"/>
                </a:cubicBezTo>
                <a:cubicBezTo>
                  <a:pt x="860" y="743"/>
                  <a:pt x="860" y="743"/>
                  <a:pt x="860" y="743"/>
                </a:cubicBezTo>
                <a:lnTo>
                  <a:pt x="855" y="748"/>
                </a:lnTo>
                <a:close/>
                <a:moveTo>
                  <a:pt x="649" y="1016"/>
                </a:moveTo>
                <a:cubicBezTo>
                  <a:pt x="641" y="1000"/>
                  <a:pt x="641" y="1000"/>
                  <a:pt x="641" y="1000"/>
                </a:cubicBezTo>
                <a:cubicBezTo>
                  <a:pt x="641" y="1000"/>
                  <a:pt x="638" y="1005"/>
                  <a:pt x="635" y="1007"/>
                </a:cubicBezTo>
                <a:cubicBezTo>
                  <a:pt x="629" y="1013"/>
                  <a:pt x="613" y="1018"/>
                  <a:pt x="613" y="1018"/>
                </a:cubicBezTo>
                <a:cubicBezTo>
                  <a:pt x="602" y="996"/>
                  <a:pt x="602" y="996"/>
                  <a:pt x="602" y="996"/>
                </a:cubicBezTo>
                <a:cubicBezTo>
                  <a:pt x="602" y="996"/>
                  <a:pt x="617" y="985"/>
                  <a:pt x="627" y="982"/>
                </a:cubicBezTo>
                <a:cubicBezTo>
                  <a:pt x="630" y="981"/>
                  <a:pt x="637" y="980"/>
                  <a:pt x="637" y="980"/>
                </a:cubicBezTo>
                <a:cubicBezTo>
                  <a:pt x="637" y="980"/>
                  <a:pt x="637" y="975"/>
                  <a:pt x="638" y="973"/>
                </a:cubicBezTo>
                <a:cubicBezTo>
                  <a:pt x="639" y="969"/>
                  <a:pt x="643" y="963"/>
                  <a:pt x="643" y="963"/>
                </a:cubicBezTo>
                <a:cubicBezTo>
                  <a:pt x="580" y="1000"/>
                  <a:pt x="580" y="1000"/>
                  <a:pt x="580" y="1000"/>
                </a:cubicBezTo>
                <a:cubicBezTo>
                  <a:pt x="581" y="1004"/>
                  <a:pt x="581" y="1004"/>
                  <a:pt x="581" y="1004"/>
                </a:cubicBezTo>
                <a:cubicBezTo>
                  <a:pt x="587" y="1004"/>
                  <a:pt x="587" y="1004"/>
                  <a:pt x="587" y="1004"/>
                </a:cubicBezTo>
                <a:cubicBezTo>
                  <a:pt x="618" y="1065"/>
                  <a:pt x="618" y="1065"/>
                  <a:pt x="618" y="1065"/>
                </a:cubicBezTo>
                <a:cubicBezTo>
                  <a:pt x="617" y="1070"/>
                  <a:pt x="617" y="1070"/>
                  <a:pt x="617" y="1070"/>
                </a:cubicBezTo>
                <a:cubicBezTo>
                  <a:pt x="619" y="1074"/>
                  <a:pt x="619" y="1074"/>
                  <a:pt x="619" y="1074"/>
                </a:cubicBezTo>
                <a:cubicBezTo>
                  <a:pt x="641" y="1062"/>
                  <a:pt x="641" y="1062"/>
                  <a:pt x="641" y="1062"/>
                </a:cubicBezTo>
                <a:cubicBezTo>
                  <a:pt x="639" y="1060"/>
                  <a:pt x="639" y="1060"/>
                  <a:pt x="639" y="1060"/>
                </a:cubicBezTo>
                <a:cubicBezTo>
                  <a:pt x="633" y="1059"/>
                  <a:pt x="633" y="1059"/>
                  <a:pt x="633" y="1059"/>
                </a:cubicBezTo>
                <a:cubicBezTo>
                  <a:pt x="618" y="1027"/>
                  <a:pt x="618" y="1027"/>
                  <a:pt x="618" y="1027"/>
                </a:cubicBezTo>
                <a:cubicBezTo>
                  <a:pt x="618" y="1027"/>
                  <a:pt x="630" y="1018"/>
                  <a:pt x="639" y="1016"/>
                </a:cubicBezTo>
                <a:cubicBezTo>
                  <a:pt x="643" y="1015"/>
                  <a:pt x="649" y="1016"/>
                  <a:pt x="649" y="1016"/>
                </a:cubicBezTo>
                <a:close/>
                <a:moveTo>
                  <a:pt x="724" y="963"/>
                </a:moveTo>
                <a:cubicBezTo>
                  <a:pt x="729" y="974"/>
                  <a:pt x="725" y="989"/>
                  <a:pt x="718" y="995"/>
                </a:cubicBezTo>
                <a:cubicBezTo>
                  <a:pt x="706" y="1006"/>
                  <a:pt x="687" y="1004"/>
                  <a:pt x="680" y="991"/>
                </a:cubicBezTo>
                <a:cubicBezTo>
                  <a:pt x="710" y="962"/>
                  <a:pt x="710" y="962"/>
                  <a:pt x="710" y="962"/>
                </a:cubicBezTo>
                <a:cubicBezTo>
                  <a:pt x="715" y="962"/>
                  <a:pt x="715" y="962"/>
                  <a:pt x="715" y="962"/>
                </a:cubicBezTo>
                <a:cubicBezTo>
                  <a:pt x="718" y="960"/>
                  <a:pt x="718" y="960"/>
                  <a:pt x="718" y="960"/>
                </a:cubicBezTo>
                <a:cubicBezTo>
                  <a:pt x="705" y="947"/>
                  <a:pt x="705" y="947"/>
                  <a:pt x="705" y="947"/>
                </a:cubicBezTo>
                <a:cubicBezTo>
                  <a:pt x="703" y="950"/>
                  <a:pt x="703" y="950"/>
                  <a:pt x="703" y="950"/>
                </a:cubicBezTo>
                <a:cubicBezTo>
                  <a:pt x="703" y="958"/>
                  <a:pt x="703" y="958"/>
                  <a:pt x="703" y="958"/>
                </a:cubicBezTo>
                <a:cubicBezTo>
                  <a:pt x="673" y="984"/>
                  <a:pt x="673" y="984"/>
                  <a:pt x="673" y="984"/>
                </a:cubicBezTo>
                <a:cubicBezTo>
                  <a:pt x="663" y="975"/>
                  <a:pt x="662" y="958"/>
                  <a:pt x="673" y="949"/>
                </a:cubicBezTo>
                <a:cubicBezTo>
                  <a:pt x="679" y="943"/>
                  <a:pt x="688" y="941"/>
                  <a:pt x="697" y="944"/>
                </a:cubicBezTo>
                <a:cubicBezTo>
                  <a:pt x="699" y="940"/>
                  <a:pt x="699" y="940"/>
                  <a:pt x="699" y="940"/>
                </a:cubicBezTo>
                <a:cubicBezTo>
                  <a:pt x="686" y="927"/>
                  <a:pt x="686" y="927"/>
                  <a:pt x="686" y="927"/>
                </a:cubicBezTo>
                <a:cubicBezTo>
                  <a:pt x="680" y="932"/>
                  <a:pt x="675" y="935"/>
                  <a:pt x="670" y="940"/>
                </a:cubicBezTo>
                <a:cubicBezTo>
                  <a:pt x="652" y="957"/>
                  <a:pt x="640" y="979"/>
                  <a:pt x="663" y="1003"/>
                </a:cubicBezTo>
                <a:cubicBezTo>
                  <a:pt x="684" y="1025"/>
                  <a:pt x="706" y="1020"/>
                  <a:pt x="724" y="1003"/>
                </a:cubicBezTo>
                <a:cubicBezTo>
                  <a:pt x="733" y="995"/>
                  <a:pt x="737" y="988"/>
                  <a:pt x="739" y="975"/>
                </a:cubicBezTo>
                <a:cubicBezTo>
                  <a:pt x="727" y="961"/>
                  <a:pt x="727" y="961"/>
                  <a:pt x="727" y="961"/>
                </a:cubicBezTo>
                <a:lnTo>
                  <a:pt x="724" y="963"/>
                </a:lnTo>
                <a:close/>
                <a:moveTo>
                  <a:pt x="567" y="1040"/>
                </a:moveTo>
                <a:cubicBezTo>
                  <a:pt x="562" y="1042"/>
                  <a:pt x="560" y="1048"/>
                  <a:pt x="562" y="1052"/>
                </a:cubicBezTo>
                <a:cubicBezTo>
                  <a:pt x="564" y="1057"/>
                  <a:pt x="570" y="1059"/>
                  <a:pt x="575" y="1057"/>
                </a:cubicBezTo>
                <a:cubicBezTo>
                  <a:pt x="579" y="1055"/>
                  <a:pt x="581" y="1049"/>
                  <a:pt x="579" y="1044"/>
                </a:cubicBezTo>
                <a:cubicBezTo>
                  <a:pt x="577" y="1040"/>
                  <a:pt x="572" y="1038"/>
                  <a:pt x="567" y="1040"/>
                </a:cubicBezTo>
                <a:close/>
                <a:moveTo>
                  <a:pt x="215" y="1018"/>
                </a:moveTo>
                <a:cubicBezTo>
                  <a:pt x="199" y="1032"/>
                  <a:pt x="178" y="1032"/>
                  <a:pt x="162" y="1018"/>
                </a:cubicBezTo>
                <a:cubicBezTo>
                  <a:pt x="161" y="1018"/>
                  <a:pt x="161" y="1018"/>
                  <a:pt x="161" y="1018"/>
                </a:cubicBezTo>
                <a:cubicBezTo>
                  <a:pt x="146" y="1003"/>
                  <a:pt x="146" y="982"/>
                  <a:pt x="159" y="965"/>
                </a:cubicBezTo>
                <a:cubicBezTo>
                  <a:pt x="166" y="955"/>
                  <a:pt x="177" y="948"/>
                  <a:pt x="189" y="947"/>
                </a:cubicBezTo>
                <a:cubicBezTo>
                  <a:pt x="201" y="946"/>
                  <a:pt x="211" y="948"/>
                  <a:pt x="219" y="955"/>
                </a:cubicBezTo>
                <a:cubicBezTo>
                  <a:pt x="220" y="956"/>
                  <a:pt x="220" y="956"/>
                  <a:pt x="220" y="956"/>
                </a:cubicBezTo>
                <a:cubicBezTo>
                  <a:pt x="220" y="956"/>
                  <a:pt x="220" y="956"/>
                  <a:pt x="220" y="956"/>
                </a:cubicBezTo>
                <a:cubicBezTo>
                  <a:pt x="221" y="957"/>
                  <a:pt x="221" y="957"/>
                  <a:pt x="221" y="957"/>
                </a:cubicBezTo>
                <a:cubicBezTo>
                  <a:pt x="221" y="957"/>
                  <a:pt x="221" y="957"/>
                  <a:pt x="221" y="957"/>
                </a:cubicBezTo>
                <a:cubicBezTo>
                  <a:pt x="222" y="958"/>
                  <a:pt x="222" y="958"/>
                  <a:pt x="222" y="958"/>
                </a:cubicBezTo>
                <a:cubicBezTo>
                  <a:pt x="230" y="966"/>
                  <a:pt x="232" y="976"/>
                  <a:pt x="231" y="987"/>
                </a:cubicBezTo>
                <a:cubicBezTo>
                  <a:pt x="231" y="999"/>
                  <a:pt x="225" y="1010"/>
                  <a:pt x="215" y="1018"/>
                </a:cubicBezTo>
                <a:close/>
                <a:moveTo>
                  <a:pt x="205" y="1002"/>
                </a:moveTo>
                <a:cubicBezTo>
                  <a:pt x="209" y="998"/>
                  <a:pt x="226" y="977"/>
                  <a:pt x="213" y="964"/>
                </a:cubicBezTo>
                <a:cubicBezTo>
                  <a:pt x="211" y="962"/>
                  <a:pt x="211" y="962"/>
                  <a:pt x="211" y="962"/>
                </a:cubicBezTo>
                <a:cubicBezTo>
                  <a:pt x="198" y="950"/>
                  <a:pt x="181" y="968"/>
                  <a:pt x="176" y="973"/>
                </a:cubicBezTo>
                <a:cubicBezTo>
                  <a:pt x="171" y="978"/>
                  <a:pt x="163" y="990"/>
                  <a:pt x="163" y="999"/>
                </a:cubicBezTo>
                <a:cubicBezTo>
                  <a:pt x="164" y="1003"/>
                  <a:pt x="165" y="1006"/>
                  <a:pt x="169" y="1009"/>
                </a:cubicBezTo>
                <a:cubicBezTo>
                  <a:pt x="170" y="1010"/>
                  <a:pt x="170" y="1010"/>
                  <a:pt x="170" y="1010"/>
                </a:cubicBezTo>
                <a:cubicBezTo>
                  <a:pt x="173" y="1014"/>
                  <a:pt x="177" y="1015"/>
                  <a:pt x="182" y="1015"/>
                </a:cubicBezTo>
                <a:cubicBezTo>
                  <a:pt x="192" y="1015"/>
                  <a:pt x="202" y="1005"/>
                  <a:pt x="205" y="1002"/>
                </a:cubicBezTo>
                <a:close/>
                <a:moveTo>
                  <a:pt x="542" y="1070"/>
                </a:moveTo>
                <a:cubicBezTo>
                  <a:pt x="543" y="1082"/>
                  <a:pt x="532" y="1093"/>
                  <a:pt x="523" y="1095"/>
                </a:cubicBezTo>
                <a:cubicBezTo>
                  <a:pt x="508" y="1098"/>
                  <a:pt x="493" y="1087"/>
                  <a:pt x="492" y="1072"/>
                </a:cubicBezTo>
                <a:cubicBezTo>
                  <a:pt x="531" y="1063"/>
                  <a:pt x="531" y="1063"/>
                  <a:pt x="531" y="1063"/>
                </a:cubicBezTo>
                <a:cubicBezTo>
                  <a:pt x="535" y="1066"/>
                  <a:pt x="535" y="1066"/>
                  <a:pt x="535" y="1066"/>
                </a:cubicBezTo>
                <a:cubicBezTo>
                  <a:pt x="539" y="1065"/>
                  <a:pt x="539" y="1065"/>
                  <a:pt x="539" y="1065"/>
                </a:cubicBezTo>
                <a:cubicBezTo>
                  <a:pt x="534" y="1047"/>
                  <a:pt x="534" y="1047"/>
                  <a:pt x="534" y="1047"/>
                </a:cubicBezTo>
                <a:cubicBezTo>
                  <a:pt x="530" y="1048"/>
                  <a:pt x="530" y="1048"/>
                  <a:pt x="530" y="1048"/>
                </a:cubicBezTo>
                <a:cubicBezTo>
                  <a:pt x="527" y="1055"/>
                  <a:pt x="527" y="1055"/>
                  <a:pt x="527" y="1055"/>
                </a:cubicBezTo>
                <a:cubicBezTo>
                  <a:pt x="488" y="1063"/>
                  <a:pt x="488" y="1063"/>
                  <a:pt x="488" y="1063"/>
                </a:cubicBezTo>
                <a:cubicBezTo>
                  <a:pt x="484" y="1051"/>
                  <a:pt x="492" y="1035"/>
                  <a:pt x="505" y="1032"/>
                </a:cubicBezTo>
                <a:cubicBezTo>
                  <a:pt x="514" y="1030"/>
                  <a:pt x="523" y="1032"/>
                  <a:pt x="528" y="1039"/>
                </a:cubicBezTo>
                <a:cubicBezTo>
                  <a:pt x="532" y="1037"/>
                  <a:pt x="532" y="1037"/>
                  <a:pt x="532" y="1037"/>
                </a:cubicBezTo>
                <a:cubicBezTo>
                  <a:pt x="527" y="1020"/>
                  <a:pt x="527" y="1020"/>
                  <a:pt x="527" y="1020"/>
                </a:cubicBezTo>
                <a:cubicBezTo>
                  <a:pt x="520" y="1021"/>
                  <a:pt x="515" y="1021"/>
                  <a:pt x="507" y="1023"/>
                </a:cubicBezTo>
                <a:cubicBezTo>
                  <a:pt x="483" y="1030"/>
                  <a:pt x="462" y="1043"/>
                  <a:pt x="473" y="1075"/>
                </a:cubicBezTo>
                <a:cubicBezTo>
                  <a:pt x="480" y="1104"/>
                  <a:pt x="501" y="1110"/>
                  <a:pt x="524" y="1105"/>
                </a:cubicBezTo>
                <a:cubicBezTo>
                  <a:pt x="537" y="1102"/>
                  <a:pt x="544" y="1097"/>
                  <a:pt x="551" y="1088"/>
                </a:cubicBezTo>
                <a:cubicBezTo>
                  <a:pt x="545" y="1070"/>
                  <a:pt x="545" y="1070"/>
                  <a:pt x="545" y="1070"/>
                </a:cubicBezTo>
                <a:lnTo>
                  <a:pt x="542" y="1070"/>
                </a:lnTo>
                <a:close/>
                <a:moveTo>
                  <a:pt x="784" y="907"/>
                </a:moveTo>
                <a:cubicBezTo>
                  <a:pt x="784" y="907"/>
                  <a:pt x="786" y="916"/>
                  <a:pt x="785" y="921"/>
                </a:cubicBezTo>
                <a:cubicBezTo>
                  <a:pt x="783" y="932"/>
                  <a:pt x="768" y="946"/>
                  <a:pt x="768" y="946"/>
                </a:cubicBezTo>
                <a:cubicBezTo>
                  <a:pt x="716" y="903"/>
                  <a:pt x="716" y="903"/>
                  <a:pt x="716" y="903"/>
                </a:cubicBezTo>
                <a:cubicBezTo>
                  <a:pt x="718" y="897"/>
                  <a:pt x="718" y="897"/>
                  <a:pt x="718" y="897"/>
                </a:cubicBezTo>
                <a:cubicBezTo>
                  <a:pt x="714" y="894"/>
                  <a:pt x="714" y="894"/>
                  <a:pt x="714" y="894"/>
                </a:cubicBezTo>
                <a:cubicBezTo>
                  <a:pt x="696" y="917"/>
                  <a:pt x="696" y="917"/>
                  <a:pt x="696" y="917"/>
                </a:cubicBezTo>
                <a:cubicBezTo>
                  <a:pt x="701" y="920"/>
                  <a:pt x="701" y="920"/>
                  <a:pt x="701" y="920"/>
                </a:cubicBezTo>
                <a:cubicBezTo>
                  <a:pt x="706" y="917"/>
                  <a:pt x="706" y="917"/>
                  <a:pt x="706" y="917"/>
                </a:cubicBezTo>
                <a:cubicBezTo>
                  <a:pt x="757" y="959"/>
                  <a:pt x="757" y="959"/>
                  <a:pt x="757" y="959"/>
                </a:cubicBezTo>
                <a:cubicBezTo>
                  <a:pt x="756" y="965"/>
                  <a:pt x="756" y="965"/>
                  <a:pt x="756" y="965"/>
                </a:cubicBezTo>
                <a:cubicBezTo>
                  <a:pt x="758" y="969"/>
                  <a:pt x="758" y="969"/>
                  <a:pt x="758" y="969"/>
                </a:cubicBezTo>
                <a:cubicBezTo>
                  <a:pt x="798" y="923"/>
                  <a:pt x="798" y="923"/>
                  <a:pt x="798" y="923"/>
                </a:cubicBezTo>
                <a:cubicBezTo>
                  <a:pt x="789" y="901"/>
                  <a:pt x="789" y="901"/>
                  <a:pt x="789" y="901"/>
                </a:cubicBezTo>
                <a:lnTo>
                  <a:pt x="784" y="907"/>
                </a:lnTo>
                <a:close/>
                <a:moveTo>
                  <a:pt x="632" y="683"/>
                </a:moveTo>
                <a:cubicBezTo>
                  <a:pt x="576" y="822"/>
                  <a:pt x="503" y="948"/>
                  <a:pt x="464" y="990"/>
                </a:cubicBezTo>
                <a:cubicBezTo>
                  <a:pt x="455" y="999"/>
                  <a:pt x="447" y="1007"/>
                  <a:pt x="435" y="1007"/>
                </a:cubicBezTo>
                <a:cubicBezTo>
                  <a:pt x="435" y="1007"/>
                  <a:pt x="434" y="1007"/>
                  <a:pt x="434" y="1007"/>
                </a:cubicBezTo>
                <a:cubicBezTo>
                  <a:pt x="434" y="1007"/>
                  <a:pt x="434" y="1007"/>
                  <a:pt x="434" y="1007"/>
                </a:cubicBezTo>
                <a:cubicBezTo>
                  <a:pt x="434" y="1007"/>
                  <a:pt x="433" y="1007"/>
                  <a:pt x="433" y="1007"/>
                </a:cubicBezTo>
                <a:cubicBezTo>
                  <a:pt x="421" y="1007"/>
                  <a:pt x="414" y="999"/>
                  <a:pt x="405" y="990"/>
                </a:cubicBezTo>
                <a:cubicBezTo>
                  <a:pt x="367" y="948"/>
                  <a:pt x="294" y="822"/>
                  <a:pt x="238" y="683"/>
                </a:cubicBezTo>
                <a:cubicBezTo>
                  <a:pt x="202" y="591"/>
                  <a:pt x="165" y="473"/>
                  <a:pt x="165" y="372"/>
                </a:cubicBezTo>
                <a:cubicBezTo>
                  <a:pt x="165" y="340"/>
                  <a:pt x="168" y="310"/>
                  <a:pt x="177" y="282"/>
                </a:cubicBezTo>
                <a:cubicBezTo>
                  <a:pt x="181" y="272"/>
                  <a:pt x="181" y="272"/>
                  <a:pt x="181" y="272"/>
                </a:cubicBezTo>
                <a:cubicBezTo>
                  <a:pt x="255" y="272"/>
                  <a:pt x="255" y="272"/>
                  <a:pt x="255" y="272"/>
                </a:cubicBezTo>
                <a:cubicBezTo>
                  <a:pt x="255" y="204"/>
                  <a:pt x="255" y="204"/>
                  <a:pt x="255" y="204"/>
                </a:cubicBezTo>
                <a:cubicBezTo>
                  <a:pt x="255" y="185"/>
                  <a:pt x="264" y="165"/>
                  <a:pt x="289" y="157"/>
                </a:cubicBezTo>
                <a:cubicBezTo>
                  <a:pt x="307" y="135"/>
                  <a:pt x="332" y="117"/>
                  <a:pt x="361" y="10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361" y="42"/>
                  <a:pt x="391" y="42"/>
                  <a:pt x="403" y="42"/>
                </a:cubicBezTo>
                <a:cubicBezTo>
                  <a:pt x="403" y="30"/>
                  <a:pt x="403" y="0"/>
                  <a:pt x="403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6" y="0"/>
                  <a:pt x="466" y="30"/>
                  <a:pt x="466" y="42"/>
                </a:cubicBezTo>
                <a:cubicBezTo>
                  <a:pt x="478" y="42"/>
                  <a:pt x="509" y="42"/>
                  <a:pt x="509" y="42"/>
                </a:cubicBezTo>
                <a:cubicBezTo>
                  <a:pt x="509" y="105"/>
                  <a:pt x="509" y="105"/>
                  <a:pt x="509" y="105"/>
                </a:cubicBezTo>
                <a:cubicBezTo>
                  <a:pt x="537" y="117"/>
                  <a:pt x="562" y="135"/>
                  <a:pt x="580" y="157"/>
                </a:cubicBezTo>
                <a:cubicBezTo>
                  <a:pt x="606" y="165"/>
                  <a:pt x="615" y="185"/>
                  <a:pt x="615" y="204"/>
                </a:cubicBezTo>
                <a:cubicBezTo>
                  <a:pt x="615" y="272"/>
                  <a:pt x="615" y="272"/>
                  <a:pt x="615" y="272"/>
                </a:cubicBezTo>
                <a:cubicBezTo>
                  <a:pt x="690" y="272"/>
                  <a:pt x="690" y="272"/>
                  <a:pt x="690" y="272"/>
                </a:cubicBezTo>
                <a:cubicBezTo>
                  <a:pt x="693" y="282"/>
                  <a:pt x="693" y="282"/>
                  <a:pt x="693" y="282"/>
                </a:cubicBezTo>
                <a:cubicBezTo>
                  <a:pt x="702" y="310"/>
                  <a:pt x="706" y="340"/>
                  <a:pt x="706" y="372"/>
                </a:cubicBezTo>
                <a:cubicBezTo>
                  <a:pt x="706" y="473"/>
                  <a:pt x="669" y="591"/>
                  <a:pt x="632" y="683"/>
                </a:cubicBezTo>
                <a:close/>
                <a:moveTo>
                  <a:pt x="662" y="488"/>
                </a:moveTo>
                <a:cubicBezTo>
                  <a:pt x="629" y="483"/>
                  <a:pt x="549" y="470"/>
                  <a:pt x="493" y="461"/>
                </a:cubicBezTo>
                <a:cubicBezTo>
                  <a:pt x="651" y="534"/>
                  <a:pt x="651" y="534"/>
                  <a:pt x="651" y="534"/>
                </a:cubicBezTo>
                <a:cubicBezTo>
                  <a:pt x="655" y="518"/>
                  <a:pt x="659" y="503"/>
                  <a:pt x="662" y="488"/>
                </a:cubicBezTo>
                <a:close/>
                <a:moveTo>
                  <a:pt x="478" y="487"/>
                </a:moveTo>
                <a:cubicBezTo>
                  <a:pt x="509" y="534"/>
                  <a:pt x="509" y="534"/>
                  <a:pt x="509" y="534"/>
                </a:cubicBezTo>
                <a:cubicBezTo>
                  <a:pt x="578" y="534"/>
                  <a:pt x="578" y="534"/>
                  <a:pt x="578" y="534"/>
                </a:cubicBezTo>
                <a:lnTo>
                  <a:pt x="478" y="487"/>
                </a:lnTo>
                <a:close/>
                <a:moveTo>
                  <a:pt x="556" y="183"/>
                </a:moveTo>
                <a:cubicBezTo>
                  <a:pt x="535" y="183"/>
                  <a:pt x="526" y="186"/>
                  <a:pt x="522" y="189"/>
                </a:cubicBezTo>
                <a:cubicBezTo>
                  <a:pt x="521" y="190"/>
                  <a:pt x="519" y="192"/>
                  <a:pt x="519" y="201"/>
                </a:cubicBezTo>
                <a:cubicBezTo>
                  <a:pt x="519" y="201"/>
                  <a:pt x="519" y="247"/>
                  <a:pt x="519" y="272"/>
                </a:cubicBezTo>
                <a:cubicBezTo>
                  <a:pt x="586" y="272"/>
                  <a:pt x="586" y="272"/>
                  <a:pt x="586" y="272"/>
                </a:cubicBezTo>
                <a:cubicBezTo>
                  <a:pt x="586" y="248"/>
                  <a:pt x="586" y="204"/>
                  <a:pt x="586" y="204"/>
                </a:cubicBezTo>
                <a:cubicBezTo>
                  <a:pt x="586" y="195"/>
                  <a:pt x="582" y="183"/>
                  <a:pt x="556" y="183"/>
                </a:cubicBezTo>
                <a:close/>
                <a:moveTo>
                  <a:pt x="466" y="122"/>
                </a:moveTo>
                <a:cubicBezTo>
                  <a:pt x="466" y="126"/>
                  <a:pt x="466" y="129"/>
                  <a:pt x="466" y="132"/>
                </a:cubicBezTo>
                <a:cubicBezTo>
                  <a:pt x="484" y="138"/>
                  <a:pt x="499" y="148"/>
                  <a:pt x="508" y="163"/>
                </a:cubicBezTo>
                <a:cubicBezTo>
                  <a:pt x="517" y="158"/>
                  <a:pt x="527" y="156"/>
                  <a:pt x="537" y="155"/>
                </a:cubicBezTo>
                <a:cubicBezTo>
                  <a:pt x="517" y="139"/>
                  <a:pt x="492" y="128"/>
                  <a:pt x="466" y="122"/>
                </a:cubicBezTo>
                <a:close/>
                <a:moveTo>
                  <a:pt x="434" y="157"/>
                </a:moveTo>
                <a:cubicBezTo>
                  <a:pt x="434" y="157"/>
                  <a:pt x="434" y="157"/>
                  <a:pt x="434" y="157"/>
                </a:cubicBezTo>
                <a:cubicBezTo>
                  <a:pt x="394" y="157"/>
                  <a:pt x="380" y="180"/>
                  <a:pt x="380" y="201"/>
                </a:cubicBezTo>
                <a:cubicBezTo>
                  <a:pt x="380" y="272"/>
                  <a:pt x="380" y="272"/>
                  <a:pt x="380" y="272"/>
                </a:cubicBezTo>
                <a:cubicBezTo>
                  <a:pt x="434" y="272"/>
                  <a:pt x="434" y="272"/>
                  <a:pt x="434" y="272"/>
                </a:cubicBezTo>
                <a:cubicBezTo>
                  <a:pt x="434" y="272"/>
                  <a:pt x="434" y="272"/>
                  <a:pt x="434" y="272"/>
                </a:cubicBezTo>
                <a:cubicBezTo>
                  <a:pt x="489" y="272"/>
                  <a:pt x="489" y="272"/>
                  <a:pt x="489" y="272"/>
                </a:cubicBezTo>
                <a:cubicBezTo>
                  <a:pt x="489" y="201"/>
                  <a:pt x="489" y="201"/>
                  <a:pt x="489" y="201"/>
                </a:cubicBezTo>
                <a:cubicBezTo>
                  <a:pt x="489" y="180"/>
                  <a:pt x="475" y="157"/>
                  <a:pt x="434" y="157"/>
                </a:cubicBezTo>
                <a:close/>
                <a:moveTo>
                  <a:pt x="384" y="84"/>
                </a:moveTo>
                <a:cubicBezTo>
                  <a:pt x="395" y="84"/>
                  <a:pt x="425" y="84"/>
                  <a:pt x="425" y="84"/>
                </a:cubicBezTo>
                <a:cubicBezTo>
                  <a:pt x="425" y="84"/>
                  <a:pt x="425" y="114"/>
                  <a:pt x="425" y="126"/>
                </a:cubicBezTo>
                <a:cubicBezTo>
                  <a:pt x="429" y="126"/>
                  <a:pt x="432" y="126"/>
                  <a:pt x="434" y="126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7" y="126"/>
                  <a:pt x="440" y="126"/>
                  <a:pt x="443" y="126"/>
                </a:cubicBezTo>
                <a:cubicBezTo>
                  <a:pt x="443" y="114"/>
                  <a:pt x="443" y="84"/>
                  <a:pt x="443" y="84"/>
                </a:cubicBezTo>
                <a:cubicBezTo>
                  <a:pt x="443" y="84"/>
                  <a:pt x="474" y="84"/>
                  <a:pt x="486" y="84"/>
                </a:cubicBezTo>
                <a:cubicBezTo>
                  <a:pt x="486" y="76"/>
                  <a:pt x="486" y="72"/>
                  <a:pt x="486" y="65"/>
                </a:cubicBezTo>
                <a:cubicBezTo>
                  <a:pt x="474" y="65"/>
                  <a:pt x="443" y="65"/>
                  <a:pt x="443" y="65"/>
                </a:cubicBezTo>
                <a:cubicBezTo>
                  <a:pt x="443" y="65"/>
                  <a:pt x="443" y="35"/>
                  <a:pt x="443" y="23"/>
                </a:cubicBezTo>
                <a:cubicBezTo>
                  <a:pt x="440" y="23"/>
                  <a:pt x="437" y="23"/>
                  <a:pt x="434" y="23"/>
                </a:cubicBezTo>
                <a:cubicBezTo>
                  <a:pt x="434" y="23"/>
                  <a:pt x="434" y="23"/>
                  <a:pt x="434" y="23"/>
                </a:cubicBezTo>
                <a:cubicBezTo>
                  <a:pt x="432" y="23"/>
                  <a:pt x="429" y="23"/>
                  <a:pt x="425" y="23"/>
                </a:cubicBezTo>
                <a:cubicBezTo>
                  <a:pt x="425" y="35"/>
                  <a:pt x="425" y="65"/>
                  <a:pt x="425" y="65"/>
                </a:cubicBezTo>
                <a:cubicBezTo>
                  <a:pt x="425" y="65"/>
                  <a:pt x="395" y="65"/>
                  <a:pt x="384" y="65"/>
                </a:cubicBezTo>
                <a:cubicBezTo>
                  <a:pt x="384" y="72"/>
                  <a:pt x="384" y="76"/>
                  <a:pt x="384" y="84"/>
                </a:cubicBezTo>
                <a:close/>
                <a:moveTo>
                  <a:pt x="332" y="155"/>
                </a:moveTo>
                <a:cubicBezTo>
                  <a:pt x="343" y="156"/>
                  <a:pt x="353" y="158"/>
                  <a:pt x="361" y="163"/>
                </a:cubicBezTo>
                <a:cubicBezTo>
                  <a:pt x="371" y="148"/>
                  <a:pt x="385" y="138"/>
                  <a:pt x="403" y="132"/>
                </a:cubicBezTo>
                <a:cubicBezTo>
                  <a:pt x="403" y="129"/>
                  <a:pt x="403" y="126"/>
                  <a:pt x="403" y="122"/>
                </a:cubicBezTo>
                <a:cubicBezTo>
                  <a:pt x="377" y="128"/>
                  <a:pt x="352" y="139"/>
                  <a:pt x="332" y="155"/>
                </a:cubicBezTo>
                <a:close/>
                <a:moveTo>
                  <a:pt x="284" y="272"/>
                </a:moveTo>
                <a:cubicBezTo>
                  <a:pt x="351" y="272"/>
                  <a:pt x="351" y="272"/>
                  <a:pt x="351" y="272"/>
                </a:cubicBezTo>
                <a:cubicBezTo>
                  <a:pt x="351" y="247"/>
                  <a:pt x="351" y="201"/>
                  <a:pt x="351" y="201"/>
                </a:cubicBezTo>
                <a:cubicBezTo>
                  <a:pt x="351" y="192"/>
                  <a:pt x="348" y="190"/>
                  <a:pt x="347" y="189"/>
                </a:cubicBezTo>
                <a:cubicBezTo>
                  <a:pt x="343" y="186"/>
                  <a:pt x="335" y="183"/>
                  <a:pt x="313" y="183"/>
                </a:cubicBezTo>
                <a:cubicBezTo>
                  <a:pt x="287" y="183"/>
                  <a:pt x="284" y="195"/>
                  <a:pt x="284" y="204"/>
                </a:cubicBezTo>
                <a:cubicBezTo>
                  <a:pt x="284" y="204"/>
                  <a:pt x="284" y="248"/>
                  <a:pt x="284" y="272"/>
                </a:cubicBezTo>
                <a:close/>
                <a:moveTo>
                  <a:pt x="199" y="316"/>
                </a:moveTo>
                <a:cubicBezTo>
                  <a:pt x="307" y="316"/>
                  <a:pt x="307" y="316"/>
                  <a:pt x="307" y="316"/>
                </a:cubicBezTo>
                <a:cubicBezTo>
                  <a:pt x="354" y="316"/>
                  <a:pt x="374" y="327"/>
                  <a:pt x="374" y="354"/>
                </a:cubicBezTo>
                <a:cubicBezTo>
                  <a:pt x="374" y="363"/>
                  <a:pt x="369" y="372"/>
                  <a:pt x="361" y="378"/>
                </a:cubicBezTo>
                <a:cubicBezTo>
                  <a:pt x="367" y="380"/>
                  <a:pt x="389" y="388"/>
                  <a:pt x="392" y="390"/>
                </a:cubicBezTo>
                <a:cubicBezTo>
                  <a:pt x="399" y="386"/>
                  <a:pt x="402" y="376"/>
                  <a:pt x="399" y="371"/>
                </a:cubicBezTo>
                <a:cubicBezTo>
                  <a:pt x="397" y="369"/>
                  <a:pt x="396" y="367"/>
                  <a:pt x="392" y="365"/>
                </a:cubicBezTo>
                <a:cubicBezTo>
                  <a:pt x="389" y="364"/>
                  <a:pt x="383" y="364"/>
                  <a:pt x="383" y="364"/>
                </a:cubicBezTo>
                <a:cubicBezTo>
                  <a:pt x="383" y="352"/>
                  <a:pt x="383" y="352"/>
                  <a:pt x="383" y="352"/>
                </a:cubicBezTo>
                <a:cubicBezTo>
                  <a:pt x="383" y="341"/>
                  <a:pt x="391" y="333"/>
                  <a:pt x="403" y="329"/>
                </a:cubicBezTo>
                <a:cubicBezTo>
                  <a:pt x="404" y="329"/>
                  <a:pt x="404" y="329"/>
                  <a:pt x="404" y="328"/>
                </a:cubicBezTo>
                <a:cubicBezTo>
                  <a:pt x="411" y="323"/>
                  <a:pt x="420" y="319"/>
                  <a:pt x="433" y="318"/>
                </a:cubicBezTo>
                <a:cubicBezTo>
                  <a:pt x="463" y="319"/>
                  <a:pt x="474" y="336"/>
                  <a:pt x="474" y="353"/>
                </a:cubicBezTo>
                <a:cubicBezTo>
                  <a:pt x="474" y="363"/>
                  <a:pt x="469" y="371"/>
                  <a:pt x="467" y="374"/>
                </a:cubicBezTo>
                <a:cubicBezTo>
                  <a:pt x="468" y="382"/>
                  <a:pt x="473" y="387"/>
                  <a:pt x="476" y="390"/>
                </a:cubicBezTo>
                <a:cubicBezTo>
                  <a:pt x="479" y="388"/>
                  <a:pt x="501" y="380"/>
                  <a:pt x="507" y="378"/>
                </a:cubicBezTo>
                <a:cubicBezTo>
                  <a:pt x="499" y="372"/>
                  <a:pt x="494" y="363"/>
                  <a:pt x="494" y="354"/>
                </a:cubicBezTo>
                <a:cubicBezTo>
                  <a:pt x="494" y="327"/>
                  <a:pt x="514" y="316"/>
                  <a:pt x="561" y="316"/>
                </a:cubicBezTo>
                <a:cubicBezTo>
                  <a:pt x="671" y="316"/>
                  <a:pt x="671" y="316"/>
                  <a:pt x="671" y="316"/>
                </a:cubicBezTo>
                <a:cubicBezTo>
                  <a:pt x="670" y="311"/>
                  <a:pt x="669" y="306"/>
                  <a:pt x="668" y="302"/>
                </a:cubicBezTo>
                <a:cubicBezTo>
                  <a:pt x="658" y="302"/>
                  <a:pt x="546" y="302"/>
                  <a:pt x="434" y="302"/>
                </a:cubicBezTo>
                <a:cubicBezTo>
                  <a:pt x="434" y="302"/>
                  <a:pt x="434" y="302"/>
                  <a:pt x="434" y="302"/>
                </a:cubicBezTo>
                <a:cubicBezTo>
                  <a:pt x="323" y="302"/>
                  <a:pt x="213" y="302"/>
                  <a:pt x="202" y="302"/>
                </a:cubicBezTo>
                <a:cubicBezTo>
                  <a:pt x="201" y="306"/>
                  <a:pt x="200" y="311"/>
                  <a:pt x="199" y="316"/>
                </a:cubicBezTo>
                <a:close/>
                <a:moveTo>
                  <a:pt x="202" y="459"/>
                </a:moveTo>
                <a:cubicBezTo>
                  <a:pt x="389" y="430"/>
                  <a:pt x="389" y="430"/>
                  <a:pt x="389" y="430"/>
                </a:cubicBezTo>
                <a:cubicBezTo>
                  <a:pt x="387" y="435"/>
                  <a:pt x="385" y="442"/>
                  <a:pt x="385" y="448"/>
                </a:cubicBezTo>
                <a:cubicBezTo>
                  <a:pt x="385" y="475"/>
                  <a:pt x="406" y="497"/>
                  <a:pt x="433" y="497"/>
                </a:cubicBezTo>
                <a:cubicBezTo>
                  <a:pt x="433" y="497"/>
                  <a:pt x="433" y="497"/>
                  <a:pt x="434" y="497"/>
                </a:cubicBezTo>
                <a:cubicBezTo>
                  <a:pt x="434" y="497"/>
                  <a:pt x="434" y="497"/>
                  <a:pt x="434" y="497"/>
                </a:cubicBezTo>
                <a:cubicBezTo>
                  <a:pt x="435" y="497"/>
                  <a:pt x="435" y="497"/>
                  <a:pt x="436" y="497"/>
                </a:cubicBezTo>
                <a:cubicBezTo>
                  <a:pt x="463" y="497"/>
                  <a:pt x="484" y="475"/>
                  <a:pt x="484" y="448"/>
                </a:cubicBezTo>
                <a:cubicBezTo>
                  <a:pt x="484" y="442"/>
                  <a:pt x="483" y="435"/>
                  <a:pt x="481" y="430"/>
                </a:cubicBezTo>
                <a:cubicBezTo>
                  <a:pt x="668" y="459"/>
                  <a:pt x="668" y="459"/>
                  <a:pt x="668" y="459"/>
                </a:cubicBezTo>
                <a:cubicBezTo>
                  <a:pt x="673" y="427"/>
                  <a:pt x="676" y="398"/>
                  <a:pt x="676" y="372"/>
                </a:cubicBezTo>
                <a:cubicBezTo>
                  <a:pt x="676" y="362"/>
                  <a:pt x="676" y="353"/>
                  <a:pt x="675" y="344"/>
                </a:cubicBezTo>
                <a:cubicBezTo>
                  <a:pt x="561" y="344"/>
                  <a:pt x="561" y="344"/>
                  <a:pt x="561" y="344"/>
                </a:cubicBezTo>
                <a:cubicBezTo>
                  <a:pt x="531" y="344"/>
                  <a:pt x="528" y="347"/>
                  <a:pt x="527" y="349"/>
                </a:cubicBezTo>
                <a:cubicBezTo>
                  <a:pt x="524" y="351"/>
                  <a:pt x="524" y="356"/>
                  <a:pt x="527" y="358"/>
                </a:cubicBezTo>
                <a:cubicBezTo>
                  <a:pt x="534" y="362"/>
                  <a:pt x="544" y="367"/>
                  <a:pt x="544" y="382"/>
                </a:cubicBezTo>
                <a:cubicBezTo>
                  <a:pt x="544" y="382"/>
                  <a:pt x="544" y="383"/>
                  <a:pt x="544" y="383"/>
                </a:cubicBezTo>
                <a:cubicBezTo>
                  <a:pt x="544" y="395"/>
                  <a:pt x="533" y="399"/>
                  <a:pt x="508" y="410"/>
                </a:cubicBezTo>
                <a:cubicBezTo>
                  <a:pt x="500" y="412"/>
                  <a:pt x="474" y="422"/>
                  <a:pt x="474" y="422"/>
                </a:cubicBezTo>
                <a:cubicBezTo>
                  <a:pt x="468" y="419"/>
                  <a:pt x="468" y="419"/>
                  <a:pt x="468" y="419"/>
                </a:cubicBezTo>
                <a:cubicBezTo>
                  <a:pt x="460" y="415"/>
                  <a:pt x="441" y="402"/>
                  <a:pt x="441" y="380"/>
                </a:cubicBezTo>
                <a:cubicBezTo>
                  <a:pt x="441" y="368"/>
                  <a:pt x="447" y="366"/>
                  <a:pt x="447" y="357"/>
                </a:cubicBezTo>
                <a:cubicBezTo>
                  <a:pt x="447" y="350"/>
                  <a:pt x="442" y="344"/>
                  <a:pt x="434" y="344"/>
                </a:cubicBezTo>
                <a:cubicBezTo>
                  <a:pt x="434" y="344"/>
                  <a:pt x="433" y="344"/>
                  <a:pt x="433" y="344"/>
                </a:cubicBezTo>
                <a:cubicBezTo>
                  <a:pt x="432" y="344"/>
                  <a:pt x="432" y="344"/>
                  <a:pt x="431" y="344"/>
                </a:cubicBezTo>
                <a:cubicBezTo>
                  <a:pt x="431" y="344"/>
                  <a:pt x="431" y="344"/>
                  <a:pt x="431" y="344"/>
                </a:cubicBezTo>
                <a:cubicBezTo>
                  <a:pt x="416" y="345"/>
                  <a:pt x="414" y="356"/>
                  <a:pt x="414" y="356"/>
                </a:cubicBezTo>
                <a:cubicBezTo>
                  <a:pt x="414" y="356"/>
                  <a:pt x="419" y="358"/>
                  <a:pt x="423" y="365"/>
                </a:cubicBezTo>
                <a:cubicBezTo>
                  <a:pt x="423" y="365"/>
                  <a:pt x="423" y="365"/>
                  <a:pt x="423" y="365"/>
                </a:cubicBezTo>
                <a:cubicBezTo>
                  <a:pt x="424" y="368"/>
                  <a:pt x="425" y="370"/>
                  <a:pt x="426" y="373"/>
                </a:cubicBezTo>
                <a:cubicBezTo>
                  <a:pt x="426" y="375"/>
                  <a:pt x="427" y="377"/>
                  <a:pt x="427" y="380"/>
                </a:cubicBezTo>
                <a:cubicBezTo>
                  <a:pt x="427" y="402"/>
                  <a:pt x="408" y="415"/>
                  <a:pt x="399" y="419"/>
                </a:cubicBezTo>
                <a:cubicBezTo>
                  <a:pt x="393" y="422"/>
                  <a:pt x="393" y="422"/>
                  <a:pt x="393" y="422"/>
                </a:cubicBezTo>
                <a:cubicBezTo>
                  <a:pt x="393" y="422"/>
                  <a:pt x="368" y="412"/>
                  <a:pt x="360" y="410"/>
                </a:cubicBezTo>
                <a:cubicBezTo>
                  <a:pt x="335" y="399"/>
                  <a:pt x="324" y="395"/>
                  <a:pt x="324" y="383"/>
                </a:cubicBezTo>
                <a:cubicBezTo>
                  <a:pt x="324" y="383"/>
                  <a:pt x="324" y="382"/>
                  <a:pt x="324" y="382"/>
                </a:cubicBezTo>
                <a:cubicBezTo>
                  <a:pt x="324" y="367"/>
                  <a:pt x="335" y="362"/>
                  <a:pt x="341" y="358"/>
                </a:cubicBezTo>
                <a:cubicBezTo>
                  <a:pt x="344" y="356"/>
                  <a:pt x="344" y="351"/>
                  <a:pt x="341" y="349"/>
                </a:cubicBezTo>
                <a:cubicBezTo>
                  <a:pt x="340" y="347"/>
                  <a:pt x="338" y="344"/>
                  <a:pt x="307" y="344"/>
                </a:cubicBezTo>
                <a:cubicBezTo>
                  <a:pt x="195" y="344"/>
                  <a:pt x="195" y="344"/>
                  <a:pt x="195" y="344"/>
                </a:cubicBezTo>
                <a:cubicBezTo>
                  <a:pt x="195" y="353"/>
                  <a:pt x="194" y="362"/>
                  <a:pt x="194" y="372"/>
                </a:cubicBezTo>
                <a:cubicBezTo>
                  <a:pt x="194" y="398"/>
                  <a:pt x="197" y="427"/>
                  <a:pt x="202" y="459"/>
                </a:cubicBezTo>
                <a:close/>
                <a:moveTo>
                  <a:pt x="449" y="497"/>
                </a:moveTo>
                <a:cubicBezTo>
                  <a:pt x="449" y="534"/>
                  <a:pt x="449" y="534"/>
                  <a:pt x="449" y="534"/>
                </a:cubicBezTo>
                <a:cubicBezTo>
                  <a:pt x="474" y="534"/>
                  <a:pt x="474" y="534"/>
                  <a:pt x="474" y="534"/>
                </a:cubicBezTo>
                <a:lnTo>
                  <a:pt x="449" y="497"/>
                </a:lnTo>
                <a:close/>
                <a:moveTo>
                  <a:pt x="395" y="534"/>
                </a:moveTo>
                <a:cubicBezTo>
                  <a:pt x="419" y="534"/>
                  <a:pt x="419" y="534"/>
                  <a:pt x="419" y="534"/>
                </a:cubicBezTo>
                <a:cubicBezTo>
                  <a:pt x="419" y="497"/>
                  <a:pt x="419" y="497"/>
                  <a:pt x="419" y="497"/>
                </a:cubicBezTo>
                <a:lnTo>
                  <a:pt x="395" y="534"/>
                </a:lnTo>
                <a:close/>
                <a:moveTo>
                  <a:pt x="292" y="534"/>
                </a:moveTo>
                <a:cubicBezTo>
                  <a:pt x="360" y="534"/>
                  <a:pt x="360" y="534"/>
                  <a:pt x="360" y="534"/>
                </a:cubicBezTo>
                <a:cubicBezTo>
                  <a:pt x="391" y="487"/>
                  <a:pt x="391" y="487"/>
                  <a:pt x="391" y="487"/>
                </a:cubicBezTo>
                <a:lnTo>
                  <a:pt x="292" y="534"/>
                </a:lnTo>
                <a:close/>
                <a:moveTo>
                  <a:pt x="219" y="534"/>
                </a:moveTo>
                <a:cubicBezTo>
                  <a:pt x="376" y="461"/>
                  <a:pt x="376" y="461"/>
                  <a:pt x="376" y="461"/>
                </a:cubicBezTo>
                <a:cubicBezTo>
                  <a:pt x="321" y="470"/>
                  <a:pt x="241" y="483"/>
                  <a:pt x="208" y="488"/>
                </a:cubicBezTo>
                <a:cubicBezTo>
                  <a:pt x="211" y="503"/>
                  <a:pt x="215" y="518"/>
                  <a:pt x="219" y="534"/>
                </a:cubicBezTo>
                <a:close/>
                <a:moveTo>
                  <a:pt x="250" y="631"/>
                </a:moveTo>
                <a:cubicBezTo>
                  <a:pt x="276" y="631"/>
                  <a:pt x="350" y="631"/>
                  <a:pt x="370" y="631"/>
                </a:cubicBezTo>
                <a:cubicBezTo>
                  <a:pt x="370" y="617"/>
                  <a:pt x="370" y="583"/>
                  <a:pt x="370" y="563"/>
                </a:cubicBezTo>
                <a:cubicBezTo>
                  <a:pt x="228" y="563"/>
                  <a:pt x="228" y="563"/>
                  <a:pt x="228" y="563"/>
                </a:cubicBezTo>
                <a:cubicBezTo>
                  <a:pt x="234" y="585"/>
                  <a:pt x="241" y="608"/>
                  <a:pt x="250" y="631"/>
                </a:cubicBezTo>
                <a:close/>
                <a:moveTo>
                  <a:pt x="370" y="758"/>
                </a:moveTo>
                <a:cubicBezTo>
                  <a:pt x="356" y="758"/>
                  <a:pt x="325" y="758"/>
                  <a:pt x="302" y="758"/>
                </a:cubicBezTo>
                <a:cubicBezTo>
                  <a:pt x="325" y="806"/>
                  <a:pt x="348" y="850"/>
                  <a:pt x="370" y="886"/>
                </a:cubicBezTo>
                <a:cubicBezTo>
                  <a:pt x="370" y="839"/>
                  <a:pt x="370" y="774"/>
                  <a:pt x="370" y="758"/>
                </a:cubicBezTo>
                <a:close/>
                <a:moveTo>
                  <a:pt x="567" y="758"/>
                </a:moveTo>
                <a:cubicBezTo>
                  <a:pt x="545" y="758"/>
                  <a:pt x="513" y="758"/>
                  <a:pt x="500" y="758"/>
                </a:cubicBezTo>
                <a:cubicBezTo>
                  <a:pt x="500" y="774"/>
                  <a:pt x="500" y="839"/>
                  <a:pt x="500" y="886"/>
                </a:cubicBezTo>
                <a:cubicBezTo>
                  <a:pt x="521" y="850"/>
                  <a:pt x="544" y="806"/>
                  <a:pt x="567" y="758"/>
                </a:cubicBezTo>
                <a:close/>
                <a:moveTo>
                  <a:pt x="609" y="661"/>
                </a:moveTo>
                <a:cubicBezTo>
                  <a:pt x="470" y="661"/>
                  <a:pt x="470" y="661"/>
                  <a:pt x="470" y="661"/>
                </a:cubicBezTo>
                <a:cubicBezTo>
                  <a:pt x="470" y="563"/>
                  <a:pt x="470" y="563"/>
                  <a:pt x="470" y="563"/>
                </a:cubicBezTo>
                <a:cubicBezTo>
                  <a:pt x="434" y="563"/>
                  <a:pt x="434" y="563"/>
                  <a:pt x="434" y="563"/>
                </a:cubicBezTo>
                <a:cubicBezTo>
                  <a:pt x="434" y="563"/>
                  <a:pt x="434" y="563"/>
                  <a:pt x="434" y="563"/>
                </a:cubicBezTo>
                <a:cubicBezTo>
                  <a:pt x="398" y="563"/>
                  <a:pt x="398" y="563"/>
                  <a:pt x="398" y="563"/>
                </a:cubicBezTo>
                <a:cubicBezTo>
                  <a:pt x="398" y="661"/>
                  <a:pt x="398" y="661"/>
                  <a:pt x="398" y="661"/>
                </a:cubicBezTo>
                <a:cubicBezTo>
                  <a:pt x="261" y="661"/>
                  <a:pt x="261" y="661"/>
                  <a:pt x="261" y="661"/>
                </a:cubicBezTo>
                <a:cubicBezTo>
                  <a:pt x="263" y="664"/>
                  <a:pt x="264" y="668"/>
                  <a:pt x="266" y="672"/>
                </a:cubicBezTo>
                <a:cubicBezTo>
                  <a:pt x="273" y="691"/>
                  <a:pt x="281" y="710"/>
                  <a:pt x="290" y="729"/>
                </a:cubicBezTo>
                <a:cubicBezTo>
                  <a:pt x="384" y="729"/>
                  <a:pt x="384" y="729"/>
                  <a:pt x="384" y="729"/>
                </a:cubicBezTo>
                <a:cubicBezTo>
                  <a:pt x="398" y="729"/>
                  <a:pt x="398" y="729"/>
                  <a:pt x="398" y="729"/>
                </a:cubicBezTo>
                <a:cubicBezTo>
                  <a:pt x="398" y="933"/>
                  <a:pt x="398" y="933"/>
                  <a:pt x="398" y="933"/>
                </a:cubicBezTo>
                <a:cubicBezTo>
                  <a:pt x="409" y="948"/>
                  <a:pt x="418" y="961"/>
                  <a:pt x="426" y="969"/>
                </a:cubicBezTo>
                <a:cubicBezTo>
                  <a:pt x="429" y="972"/>
                  <a:pt x="432" y="975"/>
                  <a:pt x="434" y="977"/>
                </a:cubicBezTo>
                <a:cubicBezTo>
                  <a:pt x="436" y="975"/>
                  <a:pt x="440" y="972"/>
                  <a:pt x="442" y="969"/>
                </a:cubicBezTo>
                <a:cubicBezTo>
                  <a:pt x="450" y="961"/>
                  <a:pt x="460" y="948"/>
                  <a:pt x="470" y="933"/>
                </a:cubicBezTo>
                <a:cubicBezTo>
                  <a:pt x="470" y="729"/>
                  <a:pt x="470" y="729"/>
                  <a:pt x="470" y="729"/>
                </a:cubicBezTo>
                <a:cubicBezTo>
                  <a:pt x="485" y="729"/>
                  <a:pt x="485" y="729"/>
                  <a:pt x="485" y="729"/>
                </a:cubicBezTo>
                <a:cubicBezTo>
                  <a:pt x="580" y="729"/>
                  <a:pt x="580" y="729"/>
                  <a:pt x="580" y="729"/>
                </a:cubicBezTo>
                <a:cubicBezTo>
                  <a:pt x="588" y="710"/>
                  <a:pt x="597" y="691"/>
                  <a:pt x="604" y="672"/>
                </a:cubicBezTo>
                <a:cubicBezTo>
                  <a:pt x="606" y="668"/>
                  <a:pt x="608" y="664"/>
                  <a:pt x="609" y="661"/>
                </a:cubicBezTo>
                <a:close/>
                <a:moveTo>
                  <a:pt x="620" y="631"/>
                </a:moveTo>
                <a:cubicBezTo>
                  <a:pt x="629" y="608"/>
                  <a:pt x="636" y="585"/>
                  <a:pt x="643" y="563"/>
                </a:cubicBezTo>
                <a:cubicBezTo>
                  <a:pt x="500" y="563"/>
                  <a:pt x="500" y="563"/>
                  <a:pt x="500" y="563"/>
                </a:cubicBezTo>
                <a:cubicBezTo>
                  <a:pt x="500" y="583"/>
                  <a:pt x="500" y="617"/>
                  <a:pt x="500" y="631"/>
                </a:cubicBezTo>
                <a:cubicBezTo>
                  <a:pt x="519" y="631"/>
                  <a:pt x="594" y="631"/>
                  <a:pt x="620" y="631"/>
                </a:cubicBezTo>
                <a:close/>
                <a:moveTo>
                  <a:pt x="299" y="1007"/>
                </a:moveTo>
                <a:cubicBezTo>
                  <a:pt x="300" y="1009"/>
                  <a:pt x="300" y="1009"/>
                  <a:pt x="300" y="1009"/>
                </a:cubicBezTo>
                <a:cubicBezTo>
                  <a:pt x="272" y="1042"/>
                  <a:pt x="272" y="1042"/>
                  <a:pt x="272" y="1042"/>
                </a:cubicBezTo>
                <a:cubicBezTo>
                  <a:pt x="274" y="992"/>
                  <a:pt x="274" y="992"/>
                  <a:pt x="274" y="992"/>
                </a:cubicBezTo>
                <a:cubicBezTo>
                  <a:pt x="261" y="987"/>
                  <a:pt x="261" y="987"/>
                  <a:pt x="261" y="987"/>
                </a:cubicBezTo>
                <a:cubicBezTo>
                  <a:pt x="257" y="991"/>
                  <a:pt x="257" y="991"/>
                  <a:pt x="257" y="991"/>
                </a:cubicBezTo>
                <a:cubicBezTo>
                  <a:pt x="259" y="996"/>
                  <a:pt x="259" y="996"/>
                  <a:pt x="259" y="996"/>
                </a:cubicBezTo>
                <a:cubicBezTo>
                  <a:pt x="216" y="1045"/>
                  <a:pt x="216" y="1045"/>
                  <a:pt x="216" y="1045"/>
                </a:cubicBezTo>
                <a:cubicBezTo>
                  <a:pt x="210" y="1045"/>
                  <a:pt x="210" y="1045"/>
                  <a:pt x="210" y="1045"/>
                </a:cubicBezTo>
                <a:cubicBezTo>
                  <a:pt x="208" y="1049"/>
                  <a:pt x="208" y="1049"/>
                  <a:pt x="208" y="1049"/>
                </a:cubicBezTo>
                <a:cubicBezTo>
                  <a:pt x="226" y="1060"/>
                  <a:pt x="226" y="1060"/>
                  <a:pt x="226" y="1060"/>
                </a:cubicBezTo>
                <a:cubicBezTo>
                  <a:pt x="227" y="1057"/>
                  <a:pt x="227" y="1057"/>
                  <a:pt x="227" y="1057"/>
                </a:cubicBezTo>
                <a:cubicBezTo>
                  <a:pt x="224" y="1052"/>
                  <a:pt x="224" y="1052"/>
                  <a:pt x="224" y="1052"/>
                </a:cubicBezTo>
                <a:cubicBezTo>
                  <a:pt x="257" y="1012"/>
                  <a:pt x="257" y="1012"/>
                  <a:pt x="257" y="1012"/>
                </a:cubicBezTo>
                <a:cubicBezTo>
                  <a:pt x="251" y="1073"/>
                  <a:pt x="251" y="1073"/>
                  <a:pt x="251" y="1073"/>
                </a:cubicBezTo>
                <a:cubicBezTo>
                  <a:pt x="260" y="1076"/>
                  <a:pt x="260" y="1076"/>
                  <a:pt x="260" y="1076"/>
                </a:cubicBezTo>
                <a:cubicBezTo>
                  <a:pt x="300" y="1027"/>
                  <a:pt x="300" y="1027"/>
                  <a:pt x="300" y="1027"/>
                </a:cubicBezTo>
                <a:cubicBezTo>
                  <a:pt x="294" y="1080"/>
                  <a:pt x="294" y="1080"/>
                  <a:pt x="294" y="1080"/>
                </a:cubicBezTo>
                <a:cubicBezTo>
                  <a:pt x="290" y="1081"/>
                  <a:pt x="290" y="1081"/>
                  <a:pt x="290" y="1081"/>
                </a:cubicBezTo>
                <a:cubicBezTo>
                  <a:pt x="288" y="1086"/>
                  <a:pt x="288" y="1086"/>
                  <a:pt x="288" y="1086"/>
                </a:cubicBezTo>
                <a:cubicBezTo>
                  <a:pt x="311" y="1096"/>
                  <a:pt x="311" y="1096"/>
                  <a:pt x="311" y="1096"/>
                </a:cubicBezTo>
                <a:cubicBezTo>
                  <a:pt x="313" y="1092"/>
                  <a:pt x="313" y="1092"/>
                  <a:pt x="313" y="1092"/>
                </a:cubicBezTo>
                <a:cubicBezTo>
                  <a:pt x="308" y="1086"/>
                  <a:pt x="308" y="1086"/>
                  <a:pt x="308" y="1086"/>
                </a:cubicBezTo>
                <a:cubicBezTo>
                  <a:pt x="317" y="1019"/>
                  <a:pt x="317" y="1019"/>
                  <a:pt x="317" y="1019"/>
                </a:cubicBezTo>
                <a:cubicBezTo>
                  <a:pt x="320" y="1018"/>
                  <a:pt x="320" y="1018"/>
                  <a:pt x="320" y="1018"/>
                </a:cubicBezTo>
                <a:cubicBezTo>
                  <a:pt x="320" y="1013"/>
                  <a:pt x="320" y="1013"/>
                  <a:pt x="320" y="1013"/>
                </a:cubicBezTo>
                <a:cubicBezTo>
                  <a:pt x="301" y="1005"/>
                  <a:pt x="301" y="1005"/>
                  <a:pt x="301" y="1005"/>
                </a:cubicBezTo>
                <a:lnTo>
                  <a:pt x="299" y="1007"/>
                </a:lnTo>
                <a:close/>
                <a:moveTo>
                  <a:pt x="344" y="1027"/>
                </a:moveTo>
                <a:cubicBezTo>
                  <a:pt x="351" y="1031"/>
                  <a:pt x="351" y="1031"/>
                  <a:pt x="351" y="1031"/>
                </a:cubicBezTo>
                <a:cubicBezTo>
                  <a:pt x="338" y="1095"/>
                  <a:pt x="338" y="1095"/>
                  <a:pt x="338" y="1095"/>
                </a:cubicBezTo>
                <a:cubicBezTo>
                  <a:pt x="331" y="1097"/>
                  <a:pt x="331" y="1097"/>
                  <a:pt x="331" y="1097"/>
                </a:cubicBezTo>
                <a:cubicBezTo>
                  <a:pt x="329" y="1100"/>
                  <a:pt x="329" y="1100"/>
                  <a:pt x="329" y="1100"/>
                </a:cubicBezTo>
                <a:cubicBezTo>
                  <a:pt x="357" y="1107"/>
                  <a:pt x="357" y="1107"/>
                  <a:pt x="357" y="1107"/>
                </a:cubicBezTo>
                <a:cubicBezTo>
                  <a:pt x="357" y="1103"/>
                  <a:pt x="357" y="1103"/>
                  <a:pt x="357" y="1103"/>
                </a:cubicBezTo>
                <a:cubicBezTo>
                  <a:pt x="351" y="1099"/>
                  <a:pt x="351" y="1099"/>
                  <a:pt x="351" y="1099"/>
                </a:cubicBezTo>
                <a:cubicBezTo>
                  <a:pt x="364" y="1033"/>
                  <a:pt x="364" y="1033"/>
                  <a:pt x="364" y="1033"/>
                </a:cubicBezTo>
                <a:cubicBezTo>
                  <a:pt x="371" y="1033"/>
                  <a:pt x="371" y="1033"/>
                  <a:pt x="371" y="1033"/>
                </a:cubicBezTo>
                <a:cubicBezTo>
                  <a:pt x="371" y="1027"/>
                  <a:pt x="371" y="1027"/>
                  <a:pt x="371" y="1027"/>
                </a:cubicBezTo>
                <a:cubicBezTo>
                  <a:pt x="345" y="1022"/>
                  <a:pt x="345" y="1022"/>
                  <a:pt x="345" y="1022"/>
                </a:cubicBezTo>
                <a:lnTo>
                  <a:pt x="344" y="1027"/>
                </a:lnTo>
                <a:close/>
                <a:moveTo>
                  <a:pt x="831" y="783"/>
                </a:moveTo>
                <a:cubicBezTo>
                  <a:pt x="828" y="786"/>
                  <a:pt x="828" y="786"/>
                  <a:pt x="828" y="786"/>
                </a:cubicBezTo>
                <a:cubicBezTo>
                  <a:pt x="837" y="795"/>
                  <a:pt x="839" y="808"/>
                  <a:pt x="835" y="817"/>
                </a:cubicBezTo>
                <a:cubicBezTo>
                  <a:pt x="828" y="830"/>
                  <a:pt x="803" y="834"/>
                  <a:pt x="791" y="825"/>
                </a:cubicBezTo>
                <a:cubicBezTo>
                  <a:pt x="779" y="816"/>
                  <a:pt x="769" y="804"/>
                  <a:pt x="775" y="792"/>
                </a:cubicBezTo>
                <a:cubicBezTo>
                  <a:pt x="779" y="784"/>
                  <a:pt x="786" y="779"/>
                  <a:pt x="795" y="779"/>
                </a:cubicBezTo>
                <a:cubicBezTo>
                  <a:pt x="796" y="774"/>
                  <a:pt x="796" y="774"/>
                  <a:pt x="796" y="774"/>
                </a:cubicBezTo>
                <a:cubicBezTo>
                  <a:pt x="779" y="768"/>
                  <a:pt x="779" y="768"/>
                  <a:pt x="779" y="768"/>
                </a:cubicBezTo>
                <a:cubicBezTo>
                  <a:pt x="775" y="774"/>
                  <a:pt x="772" y="778"/>
                  <a:pt x="769" y="785"/>
                </a:cubicBezTo>
                <a:cubicBezTo>
                  <a:pt x="759" y="809"/>
                  <a:pt x="755" y="834"/>
                  <a:pt x="785" y="847"/>
                </a:cubicBezTo>
                <a:cubicBezTo>
                  <a:pt x="816" y="860"/>
                  <a:pt x="833" y="845"/>
                  <a:pt x="844" y="823"/>
                </a:cubicBezTo>
                <a:cubicBezTo>
                  <a:pt x="849" y="812"/>
                  <a:pt x="850" y="803"/>
                  <a:pt x="847" y="790"/>
                </a:cubicBezTo>
                <a:lnTo>
                  <a:pt x="831" y="783"/>
                </a:lnTo>
                <a:close/>
                <a:moveTo>
                  <a:pt x="453" y="1036"/>
                </a:moveTo>
                <a:cubicBezTo>
                  <a:pt x="453" y="1033"/>
                  <a:pt x="453" y="1033"/>
                  <a:pt x="453" y="1033"/>
                </a:cubicBezTo>
                <a:cubicBezTo>
                  <a:pt x="436" y="1033"/>
                  <a:pt x="436" y="1033"/>
                  <a:pt x="436" y="1033"/>
                </a:cubicBezTo>
                <a:cubicBezTo>
                  <a:pt x="436" y="1037"/>
                  <a:pt x="436" y="1037"/>
                  <a:pt x="436" y="1037"/>
                </a:cubicBezTo>
                <a:cubicBezTo>
                  <a:pt x="440" y="1040"/>
                  <a:pt x="440" y="1040"/>
                  <a:pt x="440" y="1040"/>
                </a:cubicBezTo>
                <a:cubicBezTo>
                  <a:pt x="445" y="1086"/>
                  <a:pt x="445" y="1086"/>
                  <a:pt x="445" y="1086"/>
                </a:cubicBezTo>
                <a:cubicBezTo>
                  <a:pt x="401" y="1031"/>
                  <a:pt x="401" y="1031"/>
                  <a:pt x="401" y="1031"/>
                </a:cubicBezTo>
                <a:cubicBezTo>
                  <a:pt x="386" y="1029"/>
                  <a:pt x="386" y="1029"/>
                  <a:pt x="386" y="1029"/>
                </a:cubicBezTo>
                <a:cubicBezTo>
                  <a:pt x="387" y="1034"/>
                  <a:pt x="387" y="1034"/>
                  <a:pt x="387" y="1034"/>
                </a:cubicBezTo>
                <a:cubicBezTo>
                  <a:pt x="389" y="1038"/>
                  <a:pt x="389" y="1038"/>
                  <a:pt x="389" y="1038"/>
                </a:cubicBezTo>
                <a:cubicBezTo>
                  <a:pt x="384" y="1103"/>
                  <a:pt x="384" y="1103"/>
                  <a:pt x="384" y="1103"/>
                </a:cubicBezTo>
                <a:cubicBezTo>
                  <a:pt x="379" y="1106"/>
                  <a:pt x="379" y="1106"/>
                  <a:pt x="379" y="1106"/>
                </a:cubicBezTo>
                <a:cubicBezTo>
                  <a:pt x="379" y="1110"/>
                  <a:pt x="379" y="1110"/>
                  <a:pt x="379" y="1110"/>
                </a:cubicBezTo>
                <a:cubicBezTo>
                  <a:pt x="400" y="1111"/>
                  <a:pt x="400" y="1111"/>
                  <a:pt x="400" y="1111"/>
                </a:cubicBezTo>
                <a:cubicBezTo>
                  <a:pt x="401" y="1105"/>
                  <a:pt x="401" y="1105"/>
                  <a:pt x="401" y="1105"/>
                </a:cubicBezTo>
                <a:cubicBezTo>
                  <a:pt x="397" y="1100"/>
                  <a:pt x="397" y="1100"/>
                  <a:pt x="397" y="1100"/>
                </a:cubicBezTo>
                <a:cubicBezTo>
                  <a:pt x="400" y="1055"/>
                  <a:pt x="400" y="1055"/>
                  <a:pt x="400" y="1055"/>
                </a:cubicBezTo>
                <a:cubicBezTo>
                  <a:pt x="446" y="1113"/>
                  <a:pt x="446" y="1113"/>
                  <a:pt x="446" y="1113"/>
                </a:cubicBezTo>
                <a:cubicBezTo>
                  <a:pt x="456" y="1113"/>
                  <a:pt x="456" y="1113"/>
                  <a:pt x="456" y="1113"/>
                </a:cubicBezTo>
                <a:cubicBezTo>
                  <a:pt x="450" y="1040"/>
                  <a:pt x="450" y="1040"/>
                  <a:pt x="450" y="1040"/>
                </a:cubicBezTo>
                <a:lnTo>
                  <a:pt x="453" y="1036"/>
                </a:lnTo>
                <a:close/>
                <a:moveTo>
                  <a:pt x="811" y="883"/>
                </a:moveTo>
                <a:cubicBezTo>
                  <a:pt x="749" y="849"/>
                  <a:pt x="749" y="849"/>
                  <a:pt x="749" y="849"/>
                </a:cubicBezTo>
                <a:cubicBezTo>
                  <a:pt x="750" y="845"/>
                  <a:pt x="750" y="845"/>
                  <a:pt x="750" y="845"/>
                </a:cubicBezTo>
                <a:cubicBezTo>
                  <a:pt x="745" y="842"/>
                  <a:pt x="745" y="842"/>
                  <a:pt x="745" y="842"/>
                </a:cubicBezTo>
                <a:cubicBezTo>
                  <a:pt x="736" y="865"/>
                  <a:pt x="736" y="865"/>
                  <a:pt x="736" y="865"/>
                </a:cubicBezTo>
                <a:cubicBezTo>
                  <a:pt x="739" y="867"/>
                  <a:pt x="739" y="867"/>
                  <a:pt x="739" y="867"/>
                </a:cubicBezTo>
                <a:cubicBezTo>
                  <a:pt x="745" y="864"/>
                  <a:pt x="745" y="864"/>
                  <a:pt x="745" y="864"/>
                </a:cubicBezTo>
                <a:cubicBezTo>
                  <a:pt x="802" y="896"/>
                  <a:pt x="802" y="896"/>
                  <a:pt x="802" y="896"/>
                </a:cubicBezTo>
                <a:cubicBezTo>
                  <a:pt x="803" y="902"/>
                  <a:pt x="803" y="902"/>
                  <a:pt x="803" y="902"/>
                </a:cubicBezTo>
                <a:cubicBezTo>
                  <a:pt x="805" y="905"/>
                  <a:pt x="805" y="905"/>
                  <a:pt x="805" y="905"/>
                </a:cubicBezTo>
                <a:cubicBezTo>
                  <a:pt x="820" y="880"/>
                  <a:pt x="820" y="880"/>
                  <a:pt x="820" y="880"/>
                </a:cubicBezTo>
                <a:cubicBezTo>
                  <a:pt x="817" y="879"/>
                  <a:pt x="817" y="879"/>
                  <a:pt x="817" y="879"/>
                </a:cubicBezTo>
                <a:lnTo>
                  <a:pt x="811" y="8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B23A78-61DD-0A95-2171-7761EABB71B0}"/>
              </a:ext>
            </a:extLst>
          </p:cNvPr>
          <p:cNvGrpSpPr/>
          <p:nvPr userDrawn="1"/>
        </p:nvGrpSpPr>
        <p:grpSpPr>
          <a:xfrm>
            <a:off x="6752892" y="6345323"/>
            <a:ext cx="988674" cy="387464"/>
            <a:chOff x="6752892" y="6334180"/>
            <a:chExt cx="988674" cy="387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27F0943-D8F0-E8E3-8797-09718D75A6EA}"/>
                </a:ext>
              </a:extLst>
            </p:cNvPr>
            <p:cNvSpPr/>
            <p:nvPr/>
          </p:nvSpPr>
          <p:spPr>
            <a:xfrm>
              <a:off x="7620452" y="6424246"/>
              <a:ext cx="121114" cy="185777"/>
            </a:xfrm>
            <a:custGeom>
              <a:avLst/>
              <a:gdLst>
                <a:gd name="connsiteX0" fmla="*/ 42852 w 121114"/>
                <a:gd name="connsiteY0" fmla="*/ 74414 h 185777"/>
                <a:gd name="connsiteX1" fmla="*/ 0 w 121114"/>
                <a:gd name="connsiteY1" fmla="*/ 74414 h 185777"/>
                <a:gd name="connsiteX2" fmla="*/ 0 w 121114"/>
                <a:gd name="connsiteY2" fmla="*/ 55939 h 185777"/>
                <a:gd name="connsiteX3" fmla="*/ 42852 w 121114"/>
                <a:gd name="connsiteY3" fmla="*/ 55939 h 185777"/>
                <a:gd name="connsiteX4" fmla="*/ 42852 w 121114"/>
                <a:gd name="connsiteY4" fmla="*/ 42852 h 185777"/>
                <a:gd name="connsiteX5" fmla="*/ 54912 w 121114"/>
                <a:gd name="connsiteY5" fmla="*/ 11547 h 185777"/>
                <a:gd name="connsiteX6" fmla="*/ 87244 w 121114"/>
                <a:gd name="connsiteY6" fmla="*/ 0 h 185777"/>
                <a:gd name="connsiteX7" fmla="*/ 120345 w 121114"/>
                <a:gd name="connsiteY7" fmla="*/ 6415 h 185777"/>
                <a:gd name="connsiteX8" fmla="*/ 120345 w 121114"/>
                <a:gd name="connsiteY8" fmla="*/ 26686 h 185777"/>
                <a:gd name="connsiteX9" fmla="*/ 113673 w 121114"/>
                <a:gd name="connsiteY9" fmla="*/ 24120 h 185777"/>
                <a:gd name="connsiteX10" fmla="*/ 105719 w 121114"/>
                <a:gd name="connsiteY10" fmla="*/ 21554 h 185777"/>
                <a:gd name="connsiteX11" fmla="*/ 89810 w 121114"/>
                <a:gd name="connsiteY11" fmla="*/ 19245 h 185777"/>
                <a:gd name="connsiteX12" fmla="*/ 79032 w 121114"/>
                <a:gd name="connsiteY12" fmla="*/ 21041 h 185777"/>
                <a:gd name="connsiteX13" fmla="*/ 71078 w 121114"/>
                <a:gd name="connsiteY13" fmla="*/ 25916 h 185777"/>
                <a:gd name="connsiteX14" fmla="*/ 66202 w 121114"/>
                <a:gd name="connsiteY14" fmla="*/ 33358 h 185777"/>
                <a:gd name="connsiteX15" fmla="*/ 64663 w 121114"/>
                <a:gd name="connsiteY15" fmla="*/ 42852 h 185777"/>
                <a:gd name="connsiteX16" fmla="*/ 64663 w 121114"/>
                <a:gd name="connsiteY16" fmla="*/ 55939 h 185777"/>
                <a:gd name="connsiteX17" fmla="*/ 121115 w 121114"/>
                <a:gd name="connsiteY17" fmla="*/ 55939 h 185777"/>
                <a:gd name="connsiteX18" fmla="*/ 121115 w 121114"/>
                <a:gd name="connsiteY18" fmla="*/ 74414 h 185777"/>
                <a:gd name="connsiteX19" fmla="*/ 64663 w 121114"/>
                <a:gd name="connsiteY19" fmla="*/ 74414 h 185777"/>
                <a:gd name="connsiteX20" fmla="*/ 64663 w 121114"/>
                <a:gd name="connsiteY20" fmla="*/ 185778 h 185777"/>
                <a:gd name="connsiteX21" fmla="*/ 42595 w 121114"/>
                <a:gd name="connsiteY21" fmla="*/ 185778 h 185777"/>
                <a:gd name="connsiteX22" fmla="*/ 42595 w 121114"/>
                <a:gd name="connsiteY22" fmla="*/ 74414 h 185777"/>
                <a:gd name="connsiteX23" fmla="*/ 42852 w 121114"/>
                <a:gd name="connsiteY23" fmla="*/ 74414 h 18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114" h="185777">
                  <a:moveTo>
                    <a:pt x="42852" y="74414"/>
                  </a:moveTo>
                  <a:lnTo>
                    <a:pt x="0" y="74414"/>
                  </a:lnTo>
                  <a:lnTo>
                    <a:pt x="0" y="55939"/>
                  </a:lnTo>
                  <a:lnTo>
                    <a:pt x="42852" y="55939"/>
                  </a:lnTo>
                  <a:lnTo>
                    <a:pt x="42852" y="42852"/>
                  </a:lnTo>
                  <a:cubicBezTo>
                    <a:pt x="42852" y="29765"/>
                    <a:pt x="46958" y="19502"/>
                    <a:pt x="54912" y="11547"/>
                  </a:cubicBezTo>
                  <a:cubicBezTo>
                    <a:pt x="62867" y="3849"/>
                    <a:pt x="73644" y="0"/>
                    <a:pt x="87244" y="0"/>
                  </a:cubicBezTo>
                  <a:cubicBezTo>
                    <a:pt x="99304" y="0"/>
                    <a:pt x="110337" y="2053"/>
                    <a:pt x="120345" y="6415"/>
                  </a:cubicBezTo>
                  <a:lnTo>
                    <a:pt x="120345" y="26686"/>
                  </a:lnTo>
                  <a:cubicBezTo>
                    <a:pt x="118549" y="25660"/>
                    <a:pt x="116239" y="24890"/>
                    <a:pt x="113673" y="24120"/>
                  </a:cubicBezTo>
                  <a:cubicBezTo>
                    <a:pt x="111107" y="23351"/>
                    <a:pt x="108541" y="22324"/>
                    <a:pt x="105719" y="21554"/>
                  </a:cubicBezTo>
                  <a:cubicBezTo>
                    <a:pt x="100073" y="20015"/>
                    <a:pt x="94685" y="19245"/>
                    <a:pt x="89810" y="19245"/>
                  </a:cubicBezTo>
                  <a:cubicBezTo>
                    <a:pt x="85704" y="19245"/>
                    <a:pt x="82368" y="19758"/>
                    <a:pt x="79032" y="21041"/>
                  </a:cubicBezTo>
                  <a:cubicBezTo>
                    <a:pt x="75953" y="22324"/>
                    <a:pt x="73387" y="23864"/>
                    <a:pt x="71078" y="25916"/>
                  </a:cubicBezTo>
                  <a:cubicBezTo>
                    <a:pt x="69025" y="27969"/>
                    <a:pt x="67229" y="30535"/>
                    <a:pt x="66202" y="33358"/>
                  </a:cubicBezTo>
                  <a:cubicBezTo>
                    <a:pt x="65176" y="36180"/>
                    <a:pt x="64663" y="39516"/>
                    <a:pt x="64663" y="42852"/>
                  </a:cubicBezTo>
                  <a:lnTo>
                    <a:pt x="64663" y="55939"/>
                  </a:lnTo>
                  <a:lnTo>
                    <a:pt x="121115" y="55939"/>
                  </a:lnTo>
                  <a:lnTo>
                    <a:pt x="121115" y="74414"/>
                  </a:lnTo>
                  <a:lnTo>
                    <a:pt x="64663" y="74414"/>
                  </a:lnTo>
                  <a:lnTo>
                    <a:pt x="64663" y="185778"/>
                  </a:lnTo>
                  <a:lnTo>
                    <a:pt x="42595" y="185778"/>
                  </a:lnTo>
                  <a:lnTo>
                    <a:pt x="42595" y="74414"/>
                  </a:lnTo>
                  <a:lnTo>
                    <a:pt x="42852" y="74414"/>
                  </a:lnTo>
                  <a:close/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57013B6-6D62-D21A-9956-04CEC3CA6019}"/>
                </a:ext>
              </a:extLst>
            </p:cNvPr>
            <p:cNvSpPr/>
            <p:nvPr/>
          </p:nvSpPr>
          <p:spPr>
            <a:xfrm>
              <a:off x="6752892" y="6428095"/>
              <a:ext cx="123167" cy="181928"/>
            </a:xfrm>
            <a:custGeom>
              <a:avLst/>
              <a:gdLst>
                <a:gd name="connsiteX0" fmla="*/ 22581 w 123167"/>
                <a:gd name="connsiteY0" fmla="*/ 181929 h 181928"/>
                <a:gd name="connsiteX1" fmla="*/ 0 w 123167"/>
                <a:gd name="connsiteY1" fmla="*/ 181929 h 181928"/>
                <a:gd name="connsiteX2" fmla="*/ 0 w 123167"/>
                <a:gd name="connsiteY2" fmla="*/ 0 h 181928"/>
                <a:gd name="connsiteX3" fmla="*/ 28739 w 123167"/>
                <a:gd name="connsiteY3" fmla="*/ 0 h 181928"/>
                <a:gd name="connsiteX4" fmla="*/ 101100 w 123167"/>
                <a:gd name="connsiteY4" fmla="*/ 147031 h 181928"/>
                <a:gd name="connsiteX5" fmla="*/ 101100 w 123167"/>
                <a:gd name="connsiteY5" fmla="*/ 0 h 181928"/>
                <a:gd name="connsiteX6" fmla="*/ 123167 w 123167"/>
                <a:gd name="connsiteY6" fmla="*/ 0 h 181928"/>
                <a:gd name="connsiteX7" fmla="*/ 123167 w 123167"/>
                <a:gd name="connsiteY7" fmla="*/ 181929 h 181928"/>
                <a:gd name="connsiteX8" fmla="*/ 95198 w 123167"/>
                <a:gd name="connsiteY8" fmla="*/ 181929 h 181928"/>
                <a:gd name="connsiteX9" fmla="*/ 22581 w 123167"/>
                <a:gd name="connsiteY9" fmla="*/ 35924 h 18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167" h="181928">
                  <a:moveTo>
                    <a:pt x="22581" y="181929"/>
                  </a:moveTo>
                  <a:lnTo>
                    <a:pt x="0" y="181929"/>
                  </a:lnTo>
                  <a:lnTo>
                    <a:pt x="0" y="0"/>
                  </a:lnTo>
                  <a:lnTo>
                    <a:pt x="28739" y="0"/>
                  </a:lnTo>
                  <a:lnTo>
                    <a:pt x="101100" y="147031"/>
                  </a:lnTo>
                  <a:lnTo>
                    <a:pt x="101100" y="0"/>
                  </a:lnTo>
                  <a:lnTo>
                    <a:pt x="123167" y="0"/>
                  </a:lnTo>
                  <a:lnTo>
                    <a:pt x="123167" y="181929"/>
                  </a:lnTo>
                  <a:lnTo>
                    <a:pt x="95198" y="181929"/>
                  </a:lnTo>
                  <a:lnTo>
                    <a:pt x="22581" y="35924"/>
                  </a:lnTo>
                  <a:close/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829C58E-A6E3-59FC-FBC1-33609E0EA55D}"/>
                </a:ext>
              </a:extLst>
            </p:cNvPr>
            <p:cNvSpPr/>
            <p:nvPr/>
          </p:nvSpPr>
          <p:spPr>
            <a:xfrm>
              <a:off x="6926096" y="6428352"/>
              <a:ext cx="116239" cy="181672"/>
            </a:xfrm>
            <a:custGeom>
              <a:avLst/>
              <a:gdLst>
                <a:gd name="connsiteX0" fmla="*/ 116239 w 116239"/>
                <a:gd name="connsiteY0" fmla="*/ 181672 h 181672"/>
                <a:gd name="connsiteX1" fmla="*/ 0 w 116239"/>
                <a:gd name="connsiteY1" fmla="*/ 181672 h 181672"/>
                <a:gd name="connsiteX2" fmla="*/ 0 w 116239"/>
                <a:gd name="connsiteY2" fmla="*/ 162940 h 181672"/>
                <a:gd name="connsiteX3" fmla="*/ 46958 w 116239"/>
                <a:gd name="connsiteY3" fmla="*/ 162940 h 181672"/>
                <a:gd name="connsiteX4" fmla="*/ 46958 w 116239"/>
                <a:gd name="connsiteY4" fmla="*/ 70308 h 181672"/>
                <a:gd name="connsiteX5" fmla="*/ 5132 w 116239"/>
                <a:gd name="connsiteY5" fmla="*/ 70308 h 181672"/>
                <a:gd name="connsiteX6" fmla="*/ 5132 w 116239"/>
                <a:gd name="connsiteY6" fmla="*/ 51833 h 181672"/>
                <a:gd name="connsiteX7" fmla="*/ 69025 w 116239"/>
                <a:gd name="connsiteY7" fmla="*/ 51833 h 181672"/>
                <a:gd name="connsiteX8" fmla="*/ 69025 w 116239"/>
                <a:gd name="connsiteY8" fmla="*/ 162940 h 181672"/>
                <a:gd name="connsiteX9" fmla="*/ 116239 w 116239"/>
                <a:gd name="connsiteY9" fmla="*/ 162940 h 181672"/>
                <a:gd name="connsiteX10" fmla="*/ 116239 w 116239"/>
                <a:gd name="connsiteY10" fmla="*/ 181672 h 181672"/>
                <a:gd name="connsiteX11" fmla="*/ 72361 w 116239"/>
                <a:gd name="connsiteY11" fmla="*/ 30792 h 181672"/>
                <a:gd name="connsiteX12" fmla="*/ 41312 w 116239"/>
                <a:gd name="connsiteY12" fmla="*/ 30792 h 181672"/>
                <a:gd name="connsiteX13" fmla="*/ 41312 w 116239"/>
                <a:gd name="connsiteY13" fmla="*/ 0 h 181672"/>
                <a:gd name="connsiteX14" fmla="*/ 72361 w 116239"/>
                <a:gd name="connsiteY14" fmla="*/ 0 h 181672"/>
                <a:gd name="connsiteX15" fmla="*/ 72361 w 116239"/>
                <a:gd name="connsiteY15" fmla="*/ 30792 h 18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39" h="181672">
                  <a:moveTo>
                    <a:pt x="116239" y="181672"/>
                  </a:moveTo>
                  <a:lnTo>
                    <a:pt x="0" y="181672"/>
                  </a:lnTo>
                  <a:lnTo>
                    <a:pt x="0" y="162940"/>
                  </a:lnTo>
                  <a:lnTo>
                    <a:pt x="46958" y="162940"/>
                  </a:lnTo>
                  <a:lnTo>
                    <a:pt x="46958" y="70308"/>
                  </a:lnTo>
                  <a:lnTo>
                    <a:pt x="5132" y="70308"/>
                  </a:lnTo>
                  <a:lnTo>
                    <a:pt x="5132" y="51833"/>
                  </a:lnTo>
                  <a:lnTo>
                    <a:pt x="69025" y="51833"/>
                  </a:lnTo>
                  <a:lnTo>
                    <a:pt x="69025" y="162940"/>
                  </a:lnTo>
                  <a:lnTo>
                    <a:pt x="116239" y="162940"/>
                  </a:lnTo>
                  <a:lnTo>
                    <a:pt x="116239" y="181672"/>
                  </a:lnTo>
                  <a:close/>
                  <a:moveTo>
                    <a:pt x="72361" y="30792"/>
                  </a:moveTo>
                  <a:lnTo>
                    <a:pt x="41312" y="30792"/>
                  </a:lnTo>
                  <a:lnTo>
                    <a:pt x="41312" y="0"/>
                  </a:lnTo>
                  <a:lnTo>
                    <a:pt x="72361" y="0"/>
                  </a:lnTo>
                  <a:lnTo>
                    <a:pt x="72361" y="30792"/>
                  </a:lnTo>
                  <a:close/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4B56F2C-9A5F-EC3D-90BE-98B2AF327A5B}"/>
                </a:ext>
              </a:extLst>
            </p:cNvPr>
            <p:cNvSpPr/>
            <p:nvPr/>
          </p:nvSpPr>
          <p:spPr>
            <a:xfrm>
              <a:off x="7082108" y="6428095"/>
              <a:ext cx="114699" cy="181928"/>
            </a:xfrm>
            <a:custGeom>
              <a:avLst/>
              <a:gdLst>
                <a:gd name="connsiteX0" fmla="*/ 21811 w 114699"/>
                <a:gd name="connsiteY0" fmla="*/ 181929 h 181928"/>
                <a:gd name="connsiteX1" fmla="*/ 0 w 114699"/>
                <a:gd name="connsiteY1" fmla="*/ 181929 h 181928"/>
                <a:gd name="connsiteX2" fmla="*/ 0 w 114699"/>
                <a:gd name="connsiteY2" fmla="*/ 0 h 181928"/>
                <a:gd name="connsiteX3" fmla="*/ 21811 w 114699"/>
                <a:gd name="connsiteY3" fmla="*/ 0 h 181928"/>
                <a:gd name="connsiteX4" fmla="*/ 21811 w 114699"/>
                <a:gd name="connsiteY4" fmla="*/ 117522 h 181928"/>
                <a:gd name="connsiteX5" fmla="*/ 83908 w 114699"/>
                <a:gd name="connsiteY5" fmla="*/ 52346 h 181928"/>
                <a:gd name="connsiteX6" fmla="*/ 112903 w 114699"/>
                <a:gd name="connsiteY6" fmla="*/ 52346 h 181928"/>
                <a:gd name="connsiteX7" fmla="*/ 63380 w 114699"/>
                <a:gd name="connsiteY7" fmla="*/ 103666 h 181928"/>
                <a:gd name="connsiteX8" fmla="*/ 114700 w 114699"/>
                <a:gd name="connsiteY8" fmla="*/ 181929 h 181928"/>
                <a:gd name="connsiteX9" fmla="*/ 89040 w 114699"/>
                <a:gd name="connsiteY9" fmla="*/ 181929 h 181928"/>
                <a:gd name="connsiteX10" fmla="*/ 48241 w 114699"/>
                <a:gd name="connsiteY10" fmla="*/ 119319 h 181928"/>
                <a:gd name="connsiteX11" fmla="*/ 21811 w 114699"/>
                <a:gd name="connsiteY11" fmla="*/ 146775 h 18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699" h="181928">
                  <a:moveTo>
                    <a:pt x="21811" y="181929"/>
                  </a:moveTo>
                  <a:lnTo>
                    <a:pt x="0" y="181929"/>
                  </a:lnTo>
                  <a:lnTo>
                    <a:pt x="0" y="0"/>
                  </a:lnTo>
                  <a:lnTo>
                    <a:pt x="21811" y="0"/>
                  </a:lnTo>
                  <a:lnTo>
                    <a:pt x="21811" y="117522"/>
                  </a:lnTo>
                  <a:lnTo>
                    <a:pt x="83908" y="52346"/>
                  </a:lnTo>
                  <a:lnTo>
                    <a:pt x="112903" y="52346"/>
                  </a:lnTo>
                  <a:lnTo>
                    <a:pt x="63380" y="103666"/>
                  </a:lnTo>
                  <a:lnTo>
                    <a:pt x="114700" y="181929"/>
                  </a:lnTo>
                  <a:lnTo>
                    <a:pt x="89040" y="181929"/>
                  </a:lnTo>
                  <a:lnTo>
                    <a:pt x="48241" y="119319"/>
                  </a:lnTo>
                  <a:lnTo>
                    <a:pt x="21811" y="146775"/>
                  </a:lnTo>
                  <a:close/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3C0AB4D-946A-D605-6F34-8B7A5070A4DC}"/>
                </a:ext>
              </a:extLst>
            </p:cNvPr>
            <p:cNvSpPr/>
            <p:nvPr/>
          </p:nvSpPr>
          <p:spPr>
            <a:xfrm>
              <a:off x="7481376" y="6476849"/>
              <a:ext cx="119318" cy="136767"/>
            </a:xfrm>
            <a:custGeom>
              <a:avLst/>
              <a:gdLst>
                <a:gd name="connsiteX0" fmla="*/ 0 w 119318"/>
                <a:gd name="connsiteY0" fmla="*/ 68769 h 136767"/>
                <a:gd name="connsiteX1" fmla="*/ 4875 w 119318"/>
                <a:gd name="connsiteY1" fmla="*/ 39773 h 136767"/>
                <a:gd name="connsiteX2" fmla="*/ 19245 w 119318"/>
                <a:gd name="connsiteY2" fmla="*/ 16679 h 136767"/>
                <a:gd name="connsiteX3" fmla="*/ 60557 w 119318"/>
                <a:gd name="connsiteY3" fmla="*/ 0 h 136767"/>
                <a:gd name="connsiteX4" fmla="*/ 83138 w 119318"/>
                <a:gd name="connsiteY4" fmla="*/ 4106 h 136767"/>
                <a:gd name="connsiteX5" fmla="*/ 100587 w 119318"/>
                <a:gd name="connsiteY5" fmla="*/ 15653 h 136767"/>
                <a:gd name="connsiteX6" fmla="*/ 114443 w 119318"/>
                <a:gd name="connsiteY6" fmla="*/ 38490 h 136767"/>
                <a:gd name="connsiteX7" fmla="*/ 119318 w 119318"/>
                <a:gd name="connsiteY7" fmla="*/ 67486 h 136767"/>
                <a:gd name="connsiteX8" fmla="*/ 119318 w 119318"/>
                <a:gd name="connsiteY8" fmla="*/ 75184 h 136767"/>
                <a:gd name="connsiteX9" fmla="*/ 22324 w 119318"/>
                <a:gd name="connsiteY9" fmla="*/ 75184 h 136767"/>
                <a:gd name="connsiteX10" fmla="*/ 25403 w 119318"/>
                <a:gd name="connsiteY10" fmla="*/ 92889 h 136767"/>
                <a:gd name="connsiteX11" fmla="*/ 35411 w 119318"/>
                <a:gd name="connsiteY11" fmla="*/ 107772 h 136767"/>
                <a:gd name="connsiteX12" fmla="*/ 60301 w 119318"/>
                <a:gd name="connsiteY12" fmla="*/ 117522 h 136767"/>
                <a:gd name="connsiteX13" fmla="*/ 67742 w 119318"/>
                <a:gd name="connsiteY13" fmla="*/ 117009 h 136767"/>
                <a:gd name="connsiteX14" fmla="*/ 73900 w 119318"/>
                <a:gd name="connsiteY14" fmla="*/ 115726 h 136767"/>
                <a:gd name="connsiteX15" fmla="*/ 79289 w 119318"/>
                <a:gd name="connsiteY15" fmla="*/ 113417 h 136767"/>
                <a:gd name="connsiteX16" fmla="*/ 84164 w 119318"/>
                <a:gd name="connsiteY16" fmla="*/ 110081 h 136767"/>
                <a:gd name="connsiteX17" fmla="*/ 94942 w 119318"/>
                <a:gd name="connsiteY17" fmla="*/ 94428 h 136767"/>
                <a:gd name="connsiteX18" fmla="*/ 115983 w 119318"/>
                <a:gd name="connsiteY18" fmla="*/ 94428 h 136767"/>
                <a:gd name="connsiteX19" fmla="*/ 96225 w 119318"/>
                <a:gd name="connsiteY19" fmla="*/ 125734 h 136767"/>
                <a:gd name="connsiteX20" fmla="*/ 60301 w 119318"/>
                <a:gd name="connsiteY20" fmla="*/ 136767 h 136767"/>
                <a:gd name="connsiteX21" fmla="*/ 19245 w 119318"/>
                <a:gd name="connsiteY21" fmla="*/ 119832 h 136767"/>
                <a:gd name="connsiteX22" fmla="*/ 0 w 119318"/>
                <a:gd name="connsiteY22" fmla="*/ 68769 h 136767"/>
                <a:gd name="connsiteX23" fmla="*/ 23094 w 119318"/>
                <a:gd name="connsiteY23" fmla="*/ 57478 h 136767"/>
                <a:gd name="connsiteX24" fmla="*/ 96225 w 119318"/>
                <a:gd name="connsiteY24" fmla="*/ 57478 h 136767"/>
                <a:gd name="connsiteX25" fmla="*/ 85191 w 119318"/>
                <a:gd name="connsiteY25" fmla="*/ 29509 h 136767"/>
                <a:gd name="connsiteX26" fmla="*/ 60301 w 119318"/>
                <a:gd name="connsiteY26" fmla="*/ 18988 h 136767"/>
                <a:gd name="connsiteX27" fmla="*/ 44135 w 119318"/>
                <a:gd name="connsiteY27" fmla="*/ 22837 h 136767"/>
                <a:gd name="connsiteX28" fmla="*/ 32588 w 119318"/>
                <a:gd name="connsiteY28" fmla="*/ 32588 h 136767"/>
                <a:gd name="connsiteX29" fmla="*/ 25916 w 119318"/>
                <a:gd name="connsiteY29" fmla="*/ 44905 h 136767"/>
                <a:gd name="connsiteX30" fmla="*/ 23094 w 119318"/>
                <a:gd name="connsiteY30" fmla="*/ 57478 h 13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318" h="136767">
                  <a:moveTo>
                    <a:pt x="0" y="68769"/>
                  </a:moveTo>
                  <a:cubicBezTo>
                    <a:pt x="0" y="58505"/>
                    <a:pt x="1540" y="48754"/>
                    <a:pt x="4875" y="39773"/>
                  </a:cubicBezTo>
                  <a:cubicBezTo>
                    <a:pt x="8211" y="30792"/>
                    <a:pt x="12830" y="23094"/>
                    <a:pt x="19245" y="16679"/>
                  </a:cubicBezTo>
                  <a:cubicBezTo>
                    <a:pt x="30279" y="5645"/>
                    <a:pt x="44135" y="0"/>
                    <a:pt x="60557" y="0"/>
                  </a:cubicBezTo>
                  <a:cubicBezTo>
                    <a:pt x="68768" y="0"/>
                    <a:pt x="76210" y="1283"/>
                    <a:pt x="83138" y="4106"/>
                  </a:cubicBezTo>
                  <a:cubicBezTo>
                    <a:pt x="90066" y="6928"/>
                    <a:pt x="95968" y="10777"/>
                    <a:pt x="100587" y="15653"/>
                  </a:cubicBezTo>
                  <a:cubicBezTo>
                    <a:pt x="106488" y="21811"/>
                    <a:pt x="111107" y="29509"/>
                    <a:pt x="114443" y="38490"/>
                  </a:cubicBezTo>
                  <a:cubicBezTo>
                    <a:pt x="117779" y="47471"/>
                    <a:pt x="119318" y="57222"/>
                    <a:pt x="119318" y="67486"/>
                  </a:cubicBezTo>
                  <a:lnTo>
                    <a:pt x="119318" y="75184"/>
                  </a:lnTo>
                  <a:lnTo>
                    <a:pt x="22324" y="75184"/>
                  </a:lnTo>
                  <a:cubicBezTo>
                    <a:pt x="22324" y="81085"/>
                    <a:pt x="23350" y="86987"/>
                    <a:pt x="25403" y="92889"/>
                  </a:cubicBezTo>
                  <a:cubicBezTo>
                    <a:pt x="27456" y="98534"/>
                    <a:pt x="30792" y="103666"/>
                    <a:pt x="35411" y="107772"/>
                  </a:cubicBezTo>
                  <a:cubicBezTo>
                    <a:pt x="42082" y="114187"/>
                    <a:pt x="50550" y="117522"/>
                    <a:pt x="60301" y="117522"/>
                  </a:cubicBezTo>
                  <a:cubicBezTo>
                    <a:pt x="63123" y="117522"/>
                    <a:pt x="65433" y="117266"/>
                    <a:pt x="67742" y="117009"/>
                  </a:cubicBezTo>
                  <a:cubicBezTo>
                    <a:pt x="70051" y="116753"/>
                    <a:pt x="72104" y="116239"/>
                    <a:pt x="73900" y="115726"/>
                  </a:cubicBezTo>
                  <a:cubicBezTo>
                    <a:pt x="75697" y="115213"/>
                    <a:pt x="77493" y="114187"/>
                    <a:pt x="79289" y="113417"/>
                  </a:cubicBezTo>
                  <a:cubicBezTo>
                    <a:pt x="80829" y="112390"/>
                    <a:pt x="82625" y="111364"/>
                    <a:pt x="84164" y="110081"/>
                  </a:cubicBezTo>
                  <a:cubicBezTo>
                    <a:pt x="89553" y="105719"/>
                    <a:pt x="93402" y="100330"/>
                    <a:pt x="94942" y="94428"/>
                  </a:cubicBezTo>
                  <a:lnTo>
                    <a:pt x="115983" y="94428"/>
                  </a:lnTo>
                  <a:cubicBezTo>
                    <a:pt x="112903" y="107772"/>
                    <a:pt x="106488" y="118036"/>
                    <a:pt x="96225" y="125734"/>
                  </a:cubicBezTo>
                  <a:cubicBezTo>
                    <a:pt x="85961" y="133175"/>
                    <a:pt x="74157" y="136767"/>
                    <a:pt x="60301" y="136767"/>
                  </a:cubicBezTo>
                  <a:cubicBezTo>
                    <a:pt x="44392" y="136767"/>
                    <a:pt x="30792" y="131122"/>
                    <a:pt x="19245" y="119832"/>
                  </a:cubicBezTo>
                  <a:cubicBezTo>
                    <a:pt x="6415" y="107002"/>
                    <a:pt x="0" y="90323"/>
                    <a:pt x="0" y="68769"/>
                  </a:cubicBezTo>
                  <a:moveTo>
                    <a:pt x="23094" y="57478"/>
                  </a:moveTo>
                  <a:lnTo>
                    <a:pt x="96225" y="57478"/>
                  </a:lnTo>
                  <a:cubicBezTo>
                    <a:pt x="95968" y="46188"/>
                    <a:pt x="92376" y="36950"/>
                    <a:pt x="85191" y="29509"/>
                  </a:cubicBezTo>
                  <a:cubicBezTo>
                    <a:pt x="78519" y="22581"/>
                    <a:pt x="70051" y="18988"/>
                    <a:pt x="60301" y="18988"/>
                  </a:cubicBezTo>
                  <a:cubicBezTo>
                    <a:pt x="54399" y="18988"/>
                    <a:pt x="48754" y="20271"/>
                    <a:pt x="44135" y="22837"/>
                  </a:cubicBezTo>
                  <a:cubicBezTo>
                    <a:pt x="39260" y="25403"/>
                    <a:pt x="35411" y="28482"/>
                    <a:pt x="32588" y="32588"/>
                  </a:cubicBezTo>
                  <a:cubicBezTo>
                    <a:pt x="29765" y="36694"/>
                    <a:pt x="27456" y="40799"/>
                    <a:pt x="25916" y="44905"/>
                  </a:cubicBezTo>
                  <a:cubicBezTo>
                    <a:pt x="24120" y="49010"/>
                    <a:pt x="23350" y="53373"/>
                    <a:pt x="23094" y="57478"/>
                  </a:cubicBezTo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B708FCB-47AB-DAA9-E305-945C29481BC6}"/>
                </a:ext>
              </a:extLst>
            </p:cNvPr>
            <p:cNvSpPr/>
            <p:nvPr/>
          </p:nvSpPr>
          <p:spPr>
            <a:xfrm>
              <a:off x="7330496" y="6428095"/>
              <a:ext cx="107514" cy="181928"/>
            </a:xfrm>
            <a:custGeom>
              <a:avLst/>
              <a:gdLst>
                <a:gd name="connsiteX0" fmla="*/ 22068 w 107514"/>
                <a:gd name="connsiteY0" fmla="*/ 181929 h 181928"/>
                <a:gd name="connsiteX1" fmla="*/ 0 w 107514"/>
                <a:gd name="connsiteY1" fmla="*/ 181929 h 181928"/>
                <a:gd name="connsiteX2" fmla="*/ 0 w 107514"/>
                <a:gd name="connsiteY2" fmla="*/ 0 h 181928"/>
                <a:gd name="connsiteX3" fmla="*/ 22068 w 107514"/>
                <a:gd name="connsiteY3" fmla="*/ 0 h 181928"/>
                <a:gd name="connsiteX4" fmla="*/ 22068 w 107514"/>
                <a:gd name="connsiteY4" fmla="*/ 69282 h 181928"/>
                <a:gd name="connsiteX5" fmla="*/ 38746 w 107514"/>
                <a:gd name="connsiteY5" fmla="*/ 54142 h 181928"/>
                <a:gd name="connsiteX6" fmla="*/ 61584 w 107514"/>
                <a:gd name="connsiteY6" fmla="*/ 48754 h 181928"/>
                <a:gd name="connsiteX7" fmla="*/ 81085 w 107514"/>
                <a:gd name="connsiteY7" fmla="*/ 51833 h 181928"/>
                <a:gd name="connsiteX8" fmla="*/ 95455 w 107514"/>
                <a:gd name="connsiteY8" fmla="*/ 61071 h 181928"/>
                <a:gd name="connsiteX9" fmla="*/ 104436 w 107514"/>
                <a:gd name="connsiteY9" fmla="*/ 76210 h 181928"/>
                <a:gd name="connsiteX10" fmla="*/ 107515 w 107514"/>
                <a:gd name="connsiteY10" fmla="*/ 96481 h 181928"/>
                <a:gd name="connsiteX11" fmla="*/ 107515 w 107514"/>
                <a:gd name="connsiteY11" fmla="*/ 181929 h 181928"/>
                <a:gd name="connsiteX12" fmla="*/ 85704 w 107514"/>
                <a:gd name="connsiteY12" fmla="*/ 181929 h 181928"/>
                <a:gd name="connsiteX13" fmla="*/ 85704 w 107514"/>
                <a:gd name="connsiteY13" fmla="*/ 99817 h 181928"/>
                <a:gd name="connsiteX14" fmla="*/ 56195 w 107514"/>
                <a:gd name="connsiteY14" fmla="*/ 68769 h 181928"/>
                <a:gd name="connsiteX15" fmla="*/ 47471 w 107514"/>
                <a:gd name="connsiteY15" fmla="*/ 70308 h 181928"/>
                <a:gd name="connsiteX16" fmla="*/ 39516 w 107514"/>
                <a:gd name="connsiteY16" fmla="*/ 74414 h 181928"/>
                <a:gd name="connsiteX17" fmla="*/ 32588 w 107514"/>
                <a:gd name="connsiteY17" fmla="*/ 80829 h 181928"/>
                <a:gd name="connsiteX18" fmla="*/ 27199 w 107514"/>
                <a:gd name="connsiteY18" fmla="*/ 89040 h 181928"/>
                <a:gd name="connsiteX19" fmla="*/ 23350 w 107514"/>
                <a:gd name="connsiteY19" fmla="*/ 102896 h 181928"/>
                <a:gd name="connsiteX20" fmla="*/ 22068 w 107514"/>
                <a:gd name="connsiteY20" fmla="*/ 122398 h 181928"/>
                <a:gd name="connsiteX21" fmla="*/ 22068 w 107514"/>
                <a:gd name="connsiteY21" fmla="*/ 181929 h 18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514" h="181928">
                  <a:moveTo>
                    <a:pt x="22068" y="181929"/>
                  </a:moveTo>
                  <a:lnTo>
                    <a:pt x="0" y="181929"/>
                  </a:lnTo>
                  <a:lnTo>
                    <a:pt x="0" y="0"/>
                  </a:lnTo>
                  <a:lnTo>
                    <a:pt x="22068" y="0"/>
                  </a:lnTo>
                  <a:lnTo>
                    <a:pt x="22068" y="69282"/>
                  </a:lnTo>
                  <a:cubicBezTo>
                    <a:pt x="25660" y="62867"/>
                    <a:pt x="31305" y="57991"/>
                    <a:pt x="38746" y="54142"/>
                  </a:cubicBezTo>
                  <a:cubicBezTo>
                    <a:pt x="46444" y="50550"/>
                    <a:pt x="53886" y="48754"/>
                    <a:pt x="61584" y="48754"/>
                  </a:cubicBezTo>
                  <a:cubicBezTo>
                    <a:pt x="69025" y="48754"/>
                    <a:pt x="75440" y="49780"/>
                    <a:pt x="81085" y="51833"/>
                  </a:cubicBezTo>
                  <a:cubicBezTo>
                    <a:pt x="86730" y="53886"/>
                    <a:pt x="91606" y="56965"/>
                    <a:pt x="95455" y="61071"/>
                  </a:cubicBezTo>
                  <a:cubicBezTo>
                    <a:pt x="99304" y="65176"/>
                    <a:pt x="102383" y="70052"/>
                    <a:pt x="104436" y="76210"/>
                  </a:cubicBezTo>
                  <a:cubicBezTo>
                    <a:pt x="106488" y="82112"/>
                    <a:pt x="107515" y="88783"/>
                    <a:pt x="107515" y="96481"/>
                  </a:cubicBezTo>
                  <a:lnTo>
                    <a:pt x="107515" y="181929"/>
                  </a:lnTo>
                  <a:lnTo>
                    <a:pt x="85704" y="181929"/>
                  </a:lnTo>
                  <a:lnTo>
                    <a:pt x="85704" y="99817"/>
                  </a:lnTo>
                  <a:cubicBezTo>
                    <a:pt x="85704" y="79033"/>
                    <a:pt x="75953" y="68769"/>
                    <a:pt x="56195" y="68769"/>
                  </a:cubicBezTo>
                  <a:cubicBezTo>
                    <a:pt x="53116" y="68769"/>
                    <a:pt x="50293" y="69282"/>
                    <a:pt x="47471" y="70308"/>
                  </a:cubicBezTo>
                  <a:cubicBezTo>
                    <a:pt x="44648" y="71335"/>
                    <a:pt x="41826" y="72618"/>
                    <a:pt x="39516" y="74414"/>
                  </a:cubicBezTo>
                  <a:cubicBezTo>
                    <a:pt x="36950" y="76210"/>
                    <a:pt x="34641" y="78263"/>
                    <a:pt x="32588" y="80829"/>
                  </a:cubicBezTo>
                  <a:cubicBezTo>
                    <a:pt x="30535" y="83395"/>
                    <a:pt x="28739" y="85961"/>
                    <a:pt x="27199" y="89040"/>
                  </a:cubicBezTo>
                  <a:cubicBezTo>
                    <a:pt x="25403" y="92889"/>
                    <a:pt x="24120" y="97508"/>
                    <a:pt x="23350" y="102896"/>
                  </a:cubicBezTo>
                  <a:cubicBezTo>
                    <a:pt x="22581" y="108285"/>
                    <a:pt x="22068" y="114956"/>
                    <a:pt x="22068" y="122398"/>
                  </a:cubicBezTo>
                  <a:lnTo>
                    <a:pt x="22068" y="181929"/>
                  </a:lnTo>
                  <a:close/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961CF16-01F3-0E44-BA8D-28255573414C}"/>
                </a:ext>
              </a:extLst>
            </p:cNvPr>
            <p:cNvSpPr/>
            <p:nvPr/>
          </p:nvSpPr>
          <p:spPr>
            <a:xfrm>
              <a:off x="7074410" y="6334180"/>
              <a:ext cx="355389" cy="387464"/>
            </a:xfrm>
            <a:custGeom>
              <a:avLst/>
              <a:gdLst>
                <a:gd name="connsiteX0" fmla="*/ 186804 w 355389"/>
                <a:gd name="connsiteY0" fmla="*/ 78263 h 387464"/>
                <a:gd name="connsiteX1" fmla="*/ 355389 w 355389"/>
                <a:gd name="connsiteY1" fmla="*/ 16936 h 387464"/>
                <a:gd name="connsiteX2" fmla="*/ 349487 w 355389"/>
                <a:gd name="connsiteY2" fmla="*/ 0 h 387464"/>
                <a:gd name="connsiteX3" fmla="*/ 177823 w 355389"/>
                <a:gd name="connsiteY3" fmla="*/ 62354 h 387464"/>
                <a:gd name="connsiteX4" fmla="*/ 6158 w 355389"/>
                <a:gd name="connsiteY4" fmla="*/ 0 h 387464"/>
                <a:gd name="connsiteX5" fmla="*/ 0 w 355389"/>
                <a:gd name="connsiteY5" fmla="*/ 16936 h 387464"/>
                <a:gd name="connsiteX6" fmla="*/ 168842 w 355389"/>
                <a:gd name="connsiteY6" fmla="*/ 78263 h 387464"/>
                <a:gd name="connsiteX7" fmla="*/ 168842 w 355389"/>
                <a:gd name="connsiteY7" fmla="*/ 309202 h 387464"/>
                <a:gd name="connsiteX8" fmla="*/ 0 w 355389"/>
                <a:gd name="connsiteY8" fmla="*/ 370529 h 387464"/>
                <a:gd name="connsiteX9" fmla="*/ 6158 w 355389"/>
                <a:gd name="connsiteY9" fmla="*/ 387465 h 387464"/>
                <a:gd name="connsiteX10" fmla="*/ 177823 w 355389"/>
                <a:gd name="connsiteY10" fmla="*/ 325111 h 387464"/>
                <a:gd name="connsiteX11" fmla="*/ 349487 w 355389"/>
                <a:gd name="connsiteY11" fmla="*/ 387465 h 387464"/>
                <a:gd name="connsiteX12" fmla="*/ 355389 w 355389"/>
                <a:gd name="connsiteY12" fmla="*/ 370529 h 387464"/>
                <a:gd name="connsiteX13" fmla="*/ 186804 w 355389"/>
                <a:gd name="connsiteY13" fmla="*/ 309202 h 38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389" h="387464">
                  <a:moveTo>
                    <a:pt x="186804" y="78263"/>
                  </a:moveTo>
                  <a:lnTo>
                    <a:pt x="355389" y="16936"/>
                  </a:lnTo>
                  <a:lnTo>
                    <a:pt x="349487" y="0"/>
                  </a:lnTo>
                  <a:lnTo>
                    <a:pt x="177823" y="62354"/>
                  </a:lnTo>
                  <a:lnTo>
                    <a:pt x="6158" y="0"/>
                  </a:lnTo>
                  <a:lnTo>
                    <a:pt x="0" y="16936"/>
                  </a:lnTo>
                  <a:lnTo>
                    <a:pt x="168842" y="78263"/>
                  </a:lnTo>
                  <a:lnTo>
                    <a:pt x="168842" y="309202"/>
                  </a:lnTo>
                  <a:lnTo>
                    <a:pt x="0" y="370529"/>
                  </a:lnTo>
                  <a:lnTo>
                    <a:pt x="6158" y="387465"/>
                  </a:lnTo>
                  <a:lnTo>
                    <a:pt x="177823" y="325111"/>
                  </a:lnTo>
                  <a:lnTo>
                    <a:pt x="349487" y="387465"/>
                  </a:lnTo>
                  <a:lnTo>
                    <a:pt x="355389" y="370529"/>
                  </a:lnTo>
                  <a:lnTo>
                    <a:pt x="186804" y="309202"/>
                  </a:lnTo>
                  <a:close/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83525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 (JU-Free)"/>
          <p:cNvSpPr>
            <a:spLocks noGrp="1"/>
          </p:cNvSpPr>
          <p:nvPr>
            <p:ph type="dt" sz="half" idx="10"/>
          </p:nvPr>
        </p:nvSpPr>
        <p:spPr>
          <a:xfrm>
            <a:off x="9776192" y="6489368"/>
            <a:ext cx="1300235" cy="252000"/>
          </a:xfrm>
        </p:spPr>
        <p:txBody>
          <a:bodyPr/>
          <a:lstStyle>
            <a:lvl1pPr>
              <a:defRPr sz="1100"/>
            </a:lvl1pPr>
          </a:lstStyle>
          <a:p>
            <a:fld id="{C7CDD640-691F-4F45-8CE5-974D8DC1E32E}" type="datetime4">
              <a:rPr lang="en-GB" noProof="1" smtClean="0"/>
              <a:pPr/>
              <a:t>03 November 2023</a:t>
            </a:fld>
            <a:endParaRPr lang="en-GB" noProof="1"/>
          </a:p>
        </p:txBody>
      </p:sp>
      <p:sp>
        <p:nvSpPr>
          <p:cNvPr id="4" name="Footer Placeholder 2 (JU-Free)"/>
          <p:cNvSpPr>
            <a:spLocks noGrp="1"/>
          </p:cNvSpPr>
          <p:nvPr>
            <p:ph type="ftr" sz="quarter" idx="11"/>
          </p:nvPr>
        </p:nvSpPr>
        <p:spPr>
          <a:xfrm>
            <a:off x="1065599" y="6489368"/>
            <a:ext cx="8710593" cy="2520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5" name="Slide Number Placeholder 3 (JU-Free)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3" name="Frame text 4 (JU-Free)"/>
          <p:cNvSpPr>
            <a:spLocks noGrp="1"/>
          </p:cNvSpPr>
          <p:nvPr>
            <p:ph type="body" sz="quarter" idx="13" hasCustomPrompt="1"/>
          </p:nvPr>
        </p:nvSpPr>
        <p:spPr>
          <a:xfrm>
            <a:off x="1017712" y="2215838"/>
            <a:ext cx="10298980" cy="320357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2800" b="0" baseline="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2800" b="0" spc="-110" baseline="0">
                <a:solidFill>
                  <a:schemeClr val="accent5"/>
                </a:solidFill>
              </a:defRPr>
            </a:lvl2pPr>
            <a:lvl3pPr marL="324000" indent="-324000">
              <a:lnSpc>
                <a:spcPct val="90000"/>
              </a:lnSpc>
              <a:spcBef>
                <a:spcPts val="0"/>
              </a:spcBef>
              <a:buFontTx/>
              <a:buChar char="–"/>
              <a:defRPr sz="2800" b="0" spc="-110" baseline="0">
                <a:solidFill>
                  <a:schemeClr val="accent5"/>
                </a:solidFill>
              </a:defRPr>
            </a:lvl3pPr>
            <a:lvl4pPr marL="32400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GB"/>
              <a:t>[Heading]</a:t>
            </a:r>
          </a:p>
          <a:p>
            <a:pPr lvl="0"/>
            <a:r>
              <a:rPr lang="en-GB"/>
              <a:t>JU-LEVEL1=Heading</a:t>
            </a:r>
          </a:p>
          <a:p>
            <a:pPr lvl="1"/>
            <a:r>
              <a:rPr lang="en-GB"/>
              <a:t>JU-LEVEL2=Plain text</a:t>
            </a:r>
          </a:p>
          <a:p>
            <a:pPr lvl="2"/>
            <a:r>
              <a:rPr lang="en-GB"/>
              <a:t>JU-LEVEL3=List 1st level</a:t>
            </a:r>
          </a:p>
          <a:p>
            <a:pPr lvl="3"/>
            <a:r>
              <a:rPr lang="en-GB"/>
              <a:t>JU-LEVEL4=Indent </a:t>
            </a:r>
          </a:p>
        </p:txBody>
      </p:sp>
      <p:sp>
        <p:nvSpPr>
          <p:cNvPr id="2" name="***Title 5 (JU-Free)"/>
          <p:cNvSpPr>
            <a:spLocks noGrp="1"/>
          </p:cNvSpPr>
          <p:nvPr>
            <p:ph type="title" hasCustomPrompt="1"/>
          </p:nvPr>
        </p:nvSpPr>
        <p:spPr>
          <a:xfrm>
            <a:off x="876692" y="931413"/>
            <a:ext cx="10440000" cy="720000"/>
          </a:xfrm>
        </p:spPr>
        <p:txBody>
          <a:bodyPr/>
          <a:lstStyle>
            <a:lvl1pPr>
              <a:defRPr sz="4400" b="0" cap="none" spc="-21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[Highlights]</a:t>
            </a:r>
          </a:p>
        </p:txBody>
      </p:sp>
      <p:sp>
        <p:nvSpPr>
          <p:cNvPr id="10" name="Kopregel 6 (JU-Free)"/>
          <p:cNvSpPr>
            <a:spLocks noGrp="1"/>
          </p:cNvSpPr>
          <p:nvPr>
            <p:ph type="body" sz="quarter" idx="1002" hasCustomPrompt="1"/>
          </p:nvPr>
        </p:nvSpPr>
        <p:spPr>
          <a:xfrm>
            <a:off x="854075" y="609569"/>
            <a:ext cx="10440000" cy="2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cap="all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[header line]</a:t>
            </a:r>
          </a:p>
          <a:p>
            <a:pPr lvl="0"/>
            <a:r>
              <a:rPr lang="en-GB"/>
              <a:t>JU-LEVEL1=Header line</a:t>
            </a:r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19A23916-A3D3-73C6-5E8E-D499D02660D8}"/>
              </a:ext>
            </a:extLst>
          </p:cNvPr>
          <p:cNvGrpSpPr/>
          <p:nvPr userDrawn="1"/>
        </p:nvGrpSpPr>
        <p:grpSpPr>
          <a:xfrm>
            <a:off x="6762642" y="6345323"/>
            <a:ext cx="978924" cy="383642"/>
            <a:chOff x="4257674" y="2709862"/>
            <a:chExt cx="3669982" cy="1438275"/>
          </a:xfrm>
          <a:solidFill>
            <a:srgbClr val="E6223D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9DEBF37-D378-1BDC-8627-6C3510866FD4}"/>
                </a:ext>
              </a:extLst>
            </p:cNvPr>
            <p:cNvSpPr/>
            <p:nvPr/>
          </p:nvSpPr>
          <p:spPr>
            <a:xfrm>
              <a:off x="7478077" y="3044189"/>
              <a:ext cx="449579" cy="689610"/>
            </a:xfrm>
            <a:custGeom>
              <a:avLst/>
              <a:gdLst>
                <a:gd name="connsiteX0" fmla="*/ 159067 w 449579"/>
                <a:gd name="connsiteY0" fmla="*/ 276225 h 689610"/>
                <a:gd name="connsiteX1" fmla="*/ 0 w 449579"/>
                <a:gd name="connsiteY1" fmla="*/ 276225 h 689610"/>
                <a:gd name="connsiteX2" fmla="*/ 0 w 449579"/>
                <a:gd name="connsiteY2" fmla="*/ 207645 h 689610"/>
                <a:gd name="connsiteX3" fmla="*/ 159067 w 449579"/>
                <a:gd name="connsiteY3" fmla="*/ 207645 h 689610"/>
                <a:gd name="connsiteX4" fmla="*/ 159067 w 449579"/>
                <a:gd name="connsiteY4" fmla="*/ 159068 h 689610"/>
                <a:gd name="connsiteX5" fmla="*/ 203835 w 449579"/>
                <a:gd name="connsiteY5" fmla="*/ 42863 h 689610"/>
                <a:gd name="connsiteX6" fmla="*/ 323850 w 449579"/>
                <a:gd name="connsiteY6" fmla="*/ 0 h 689610"/>
                <a:gd name="connsiteX7" fmla="*/ 446722 w 449579"/>
                <a:gd name="connsiteY7" fmla="*/ 23813 h 689610"/>
                <a:gd name="connsiteX8" fmla="*/ 446722 w 449579"/>
                <a:gd name="connsiteY8" fmla="*/ 99060 h 689610"/>
                <a:gd name="connsiteX9" fmla="*/ 421957 w 449579"/>
                <a:gd name="connsiteY9" fmla="*/ 89535 h 689610"/>
                <a:gd name="connsiteX10" fmla="*/ 392430 w 449579"/>
                <a:gd name="connsiteY10" fmla="*/ 80010 h 689610"/>
                <a:gd name="connsiteX11" fmla="*/ 333375 w 449579"/>
                <a:gd name="connsiteY11" fmla="*/ 71438 h 689610"/>
                <a:gd name="connsiteX12" fmla="*/ 293370 w 449579"/>
                <a:gd name="connsiteY12" fmla="*/ 78105 h 689610"/>
                <a:gd name="connsiteX13" fmla="*/ 263842 w 449579"/>
                <a:gd name="connsiteY13" fmla="*/ 96202 h 689610"/>
                <a:gd name="connsiteX14" fmla="*/ 245745 w 449579"/>
                <a:gd name="connsiteY14" fmla="*/ 123825 h 689610"/>
                <a:gd name="connsiteX15" fmla="*/ 240030 w 449579"/>
                <a:gd name="connsiteY15" fmla="*/ 159068 h 689610"/>
                <a:gd name="connsiteX16" fmla="*/ 240030 w 449579"/>
                <a:gd name="connsiteY16" fmla="*/ 207645 h 689610"/>
                <a:gd name="connsiteX17" fmla="*/ 449580 w 449579"/>
                <a:gd name="connsiteY17" fmla="*/ 207645 h 689610"/>
                <a:gd name="connsiteX18" fmla="*/ 449580 w 449579"/>
                <a:gd name="connsiteY18" fmla="*/ 276225 h 689610"/>
                <a:gd name="connsiteX19" fmla="*/ 240030 w 449579"/>
                <a:gd name="connsiteY19" fmla="*/ 276225 h 689610"/>
                <a:gd name="connsiteX20" fmla="*/ 240030 w 449579"/>
                <a:gd name="connsiteY20" fmla="*/ 689610 h 689610"/>
                <a:gd name="connsiteX21" fmla="*/ 158115 w 449579"/>
                <a:gd name="connsiteY21" fmla="*/ 689610 h 689610"/>
                <a:gd name="connsiteX22" fmla="*/ 158115 w 449579"/>
                <a:gd name="connsiteY22" fmla="*/ 276225 h 689610"/>
                <a:gd name="connsiteX23" fmla="*/ 159067 w 449579"/>
                <a:gd name="connsiteY23" fmla="*/ 276225 h 68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579" h="689610">
                  <a:moveTo>
                    <a:pt x="159067" y="276225"/>
                  </a:moveTo>
                  <a:lnTo>
                    <a:pt x="0" y="276225"/>
                  </a:lnTo>
                  <a:lnTo>
                    <a:pt x="0" y="207645"/>
                  </a:lnTo>
                  <a:lnTo>
                    <a:pt x="159067" y="207645"/>
                  </a:lnTo>
                  <a:lnTo>
                    <a:pt x="159067" y="159068"/>
                  </a:lnTo>
                  <a:cubicBezTo>
                    <a:pt x="159067" y="110490"/>
                    <a:pt x="174307" y="72390"/>
                    <a:pt x="203835" y="42863"/>
                  </a:cubicBezTo>
                  <a:cubicBezTo>
                    <a:pt x="233363" y="14288"/>
                    <a:pt x="273367" y="0"/>
                    <a:pt x="323850" y="0"/>
                  </a:cubicBezTo>
                  <a:cubicBezTo>
                    <a:pt x="368617" y="0"/>
                    <a:pt x="409575" y="7620"/>
                    <a:pt x="446722" y="23813"/>
                  </a:cubicBezTo>
                  <a:lnTo>
                    <a:pt x="446722" y="99060"/>
                  </a:lnTo>
                  <a:cubicBezTo>
                    <a:pt x="440055" y="95250"/>
                    <a:pt x="431482" y="92393"/>
                    <a:pt x="421957" y="89535"/>
                  </a:cubicBezTo>
                  <a:cubicBezTo>
                    <a:pt x="412432" y="86677"/>
                    <a:pt x="402907" y="82868"/>
                    <a:pt x="392430" y="80010"/>
                  </a:cubicBezTo>
                  <a:cubicBezTo>
                    <a:pt x="371475" y="74295"/>
                    <a:pt x="351472" y="71438"/>
                    <a:pt x="333375" y="71438"/>
                  </a:cubicBezTo>
                  <a:cubicBezTo>
                    <a:pt x="318135" y="71438"/>
                    <a:pt x="305753" y="73343"/>
                    <a:pt x="293370" y="78105"/>
                  </a:cubicBezTo>
                  <a:cubicBezTo>
                    <a:pt x="281940" y="82868"/>
                    <a:pt x="272415" y="88583"/>
                    <a:pt x="263842" y="96202"/>
                  </a:cubicBezTo>
                  <a:cubicBezTo>
                    <a:pt x="256222" y="103823"/>
                    <a:pt x="249555" y="113348"/>
                    <a:pt x="245745" y="123825"/>
                  </a:cubicBezTo>
                  <a:cubicBezTo>
                    <a:pt x="241935" y="134302"/>
                    <a:pt x="240030" y="146685"/>
                    <a:pt x="240030" y="159068"/>
                  </a:cubicBezTo>
                  <a:lnTo>
                    <a:pt x="240030" y="207645"/>
                  </a:lnTo>
                  <a:lnTo>
                    <a:pt x="449580" y="207645"/>
                  </a:lnTo>
                  <a:lnTo>
                    <a:pt x="449580" y="276225"/>
                  </a:lnTo>
                  <a:lnTo>
                    <a:pt x="240030" y="276225"/>
                  </a:lnTo>
                  <a:lnTo>
                    <a:pt x="240030" y="689610"/>
                  </a:lnTo>
                  <a:lnTo>
                    <a:pt x="158115" y="689610"/>
                  </a:lnTo>
                  <a:lnTo>
                    <a:pt x="158115" y="276225"/>
                  </a:lnTo>
                  <a:lnTo>
                    <a:pt x="159067" y="276225"/>
                  </a:lnTo>
                  <a:close/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F56A2B-40B8-FE41-8A70-444CAF8F17A3}"/>
                </a:ext>
              </a:extLst>
            </p:cNvPr>
            <p:cNvSpPr/>
            <p:nvPr/>
          </p:nvSpPr>
          <p:spPr>
            <a:xfrm>
              <a:off x="4257674" y="3058477"/>
              <a:ext cx="457200" cy="675322"/>
            </a:xfrm>
            <a:custGeom>
              <a:avLst/>
              <a:gdLst>
                <a:gd name="connsiteX0" fmla="*/ 83820 w 457200"/>
                <a:gd name="connsiteY0" fmla="*/ 675323 h 675322"/>
                <a:gd name="connsiteX1" fmla="*/ 0 w 457200"/>
                <a:gd name="connsiteY1" fmla="*/ 675323 h 675322"/>
                <a:gd name="connsiteX2" fmla="*/ 0 w 457200"/>
                <a:gd name="connsiteY2" fmla="*/ 0 h 675322"/>
                <a:gd name="connsiteX3" fmla="*/ 106680 w 457200"/>
                <a:gd name="connsiteY3" fmla="*/ 0 h 675322"/>
                <a:gd name="connsiteX4" fmla="*/ 375285 w 457200"/>
                <a:gd name="connsiteY4" fmla="*/ 545783 h 675322"/>
                <a:gd name="connsiteX5" fmla="*/ 375285 w 457200"/>
                <a:gd name="connsiteY5" fmla="*/ 0 h 675322"/>
                <a:gd name="connsiteX6" fmla="*/ 457200 w 457200"/>
                <a:gd name="connsiteY6" fmla="*/ 0 h 675322"/>
                <a:gd name="connsiteX7" fmla="*/ 457200 w 457200"/>
                <a:gd name="connsiteY7" fmla="*/ 675323 h 675322"/>
                <a:gd name="connsiteX8" fmla="*/ 353378 w 457200"/>
                <a:gd name="connsiteY8" fmla="*/ 675323 h 675322"/>
                <a:gd name="connsiteX9" fmla="*/ 83820 w 457200"/>
                <a:gd name="connsiteY9" fmla="*/ 133350 h 6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675322">
                  <a:moveTo>
                    <a:pt x="83820" y="675323"/>
                  </a:moveTo>
                  <a:lnTo>
                    <a:pt x="0" y="675323"/>
                  </a:lnTo>
                  <a:lnTo>
                    <a:pt x="0" y="0"/>
                  </a:lnTo>
                  <a:lnTo>
                    <a:pt x="106680" y="0"/>
                  </a:lnTo>
                  <a:lnTo>
                    <a:pt x="375285" y="545783"/>
                  </a:lnTo>
                  <a:lnTo>
                    <a:pt x="375285" y="0"/>
                  </a:lnTo>
                  <a:lnTo>
                    <a:pt x="457200" y="0"/>
                  </a:lnTo>
                  <a:lnTo>
                    <a:pt x="457200" y="675323"/>
                  </a:lnTo>
                  <a:lnTo>
                    <a:pt x="353378" y="675323"/>
                  </a:lnTo>
                  <a:lnTo>
                    <a:pt x="83820" y="133350"/>
                  </a:lnTo>
                  <a:close/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357B82-6258-469C-0483-9AB10D3FE32F}"/>
                </a:ext>
              </a:extLst>
            </p:cNvPr>
            <p:cNvSpPr/>
            <p:nvPr/>
          </p:nvSpPr>
          <p:spPr>
            <a:xfrm>
              <a:off x="4900612" y="3059430"/>
              <a:ext cx="431482" cy="674369"/>
            </a:xfrm>
            <a:custGeom>
              <a:avLst/>
              <a:gdLst>
                <a:gd name="connsiteX0" fmla="*/ 431483 w 431482"/>
                <a:gd name="connsiteY0" fmla="*/ 674370 h 674369"/>
                <a:gd name="connsiteX1" fmla="*/ 0 w 431482"/>
                <a:gd name="connsiteY1" fmla="*/ 674370 h 674369"/>
                <a:gd name="connsiteX2" fmla="*/ 0 w 431482"/>
                <a:gd name="connsiteY2" fmla="*/ 604837 h 674369"/>
                <a:gd name="connsiteX3" fmla="*/ 174308 w 431482"/>
                <a:gd name="connsiteY3" fmla="*/ 604837 h 674369"/>
                <a:gd name="connsiteX4" fmla="*/ 174308 w 431482"/>
                <a:gd name="connsiteY4" fmla="*/ 260985 h 674369"/>
                <a:gd name="connsiteX5" fmla="*/ 19050 w 431482"/>
                <a:gd name="connsiteY5" fmla="*/ 260985 h 674369"/>
                <a:gd name="connsiteX6" fmla="*/ 19050 w 431482"/>
                <a:gd name="connsiteY6" fmla="*/ 192405 h 674369"/>
                <a:gd name="connsiteX7" fmla="*/ 256223 w 431482"/>
                <a:gd name="connsiteY7" fmla="*/ 192405 h 674369"/>
                <a:gd name="connsiteX8" fmla="*/ 256223 w 431482"/>
                <a:gd name="connsiteY8" fmla="*/ 604837 h 674369"/>
                <a:gd name="connsiteX9" fmla="*/ 431483 w 431482"/>
                <a:gd name="connsiteY9" fmla="*/ 604837 h 674369"/>
                <a:gd name="connsiteX10" fmla="*/ 431483 w 431482"/>
                <a:gd name="connsiteY10" fmla="*/ 674370 h 674369"/>
                <a:gd name="connsiteX11" fmla="*/ 268605 w 431482"/>
                <a:gd name="connsiteY11" fmla="*/ 114300 h 674369"/>
                <a:gd name="connsiteX12" fmla="*/ 153352 w 431482"/>
                <a:gd name="connsiteY12" fmla="*/ 114300 h 674369"/>
                <a:gd name="connsiteX13" fmla="*/ 153352 w 431482"/>
                <a:gd name="connsiteY13" fmla="*/ 0 h 674369"/>
                <a:gd name="connsiteX14" fmla="*/ 268605 w 431482"/>
                <a:gd name="connsiteY14" fmla="*/ 0 h 674369"/>
                <a:gd name="connsiteX15" fmla="*/ 268605 w 431482"/>
                <a:gd name="connsiteY15" fmla="*/ 114300 h 67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1482" h="674369">
                  <a:moveTo>
                    <a:pt x="431483" y="674370"/>
                  </a:moveTo>
                  <a:lnTo>
                    <a:pt x="0" y="674370"/>
                  </a:lnTo>
                  <a:lnTo>
                    <a:pt x="0" y="604837"/>
                  </a:lnTo>
                  <a:lnTo>
                    <a:pt x="174308" y="604837"/>
                  </a:lnTo>
                  <a:lnTo>
                    <a:pt x="174308" y="260985"/>
                  </a:lnTo>
                  <a:lnTo>
                    <a:pt x="19050" y="260985"/>
                  </a:lnTo>
                  <a:lnTo>
                    <a:pt x="19050" y="192405"/>
                  </a:lnTo>
                  <a:lnTo>
                    <a:pt x="256223" y="192405"/>
                  </a:lnTo>
                  <a:lnTo>
                    <a:pt x="256223" y="604837"/>
                  </a:lnTo>
                  <a:lnTo>
                    <a:pt x="431483" y="604837"/>
                  </a:lnTo>
                  <a:lnTo>
                    <a:pt x="431483" y="674370"/>
                  </a:lnTo>
                  <a:close/>
                  <a:moveTo>
                    <a:pt x="268605" y="114300"/>
                  </a:moveTo>
                  <a:lnTo>
                    <a:pt x="153352" y="114300"/>
                  </a:lnTo>
                  <a:lnTo>
                    <a:pt x="153352" y="0"/>
                  </a:lnTo>
                  <a:lnTo>
                    <a:pt x="268605" y="0"/>
                  </a:lnTo>
                  <a:lnTo>
                    <a:pt x="268605" y="114300"/>
                  </a:lnTo>
                  <a:close/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2922CCE-33DD-6E88-D31F-65E11D522B70}"/>
                </a:ext>
              </a:extLst>
            </p:cNvPr>
            <p:cNvSpPr/>
            <p:nvPr/>
          </p:nvSpPr>
          <p:spPr>
            <a:xfrm>
              <a:off x="5479732" y="3058477"/>
              <a:ext cx="425767" cy="675322"/>
            </a:xfrm>
            <a:custGeom>
              <a:avLst/>
              <a:gdLst>
                <a:gd name="connsiteX0" fmla="*/ 80963 w 425767"/>
                <a:gd name="connsiteY0" fmla="*/ 675323 h 675322"/>
                <a:gd name="connsiteX1" fmla="*/ 0 w 425767"/>
                <a:gd name="connsiteY1" fmla="*/ 675323 h 675322"/>
                <a:gd name="connsiteX2" fmla="*/ 0 w 425767"/>
                <a:gd name="connsiteY2" fmla="*/ 0 h 675322"/>
                <a:gd name="connsiteX3" fmla="*/ 80963 w 425767"/>
                <a:gd name="connsiteY3" fmla="*/ 0 h 675322"/>
                <a:gd name="connsiteX4" fmla="*/ 80963 w 425767"/>
                <a:gd name="connsiteY4" fmla="*/ 436245 h 675322"/>
                <a:gd name="connsiteX5" fmla="*/ 311467 w 425767"/>
                <a:gd name="connsiteY5" fmla="*/ 194310 h 675322"/>
                <a:gd name="connsiteX6" fmla="*/ 419100 w 425767"/>
                <a:gd name="connsiteY6" fmla="*/ 194310 h 675322"/>
                <a:gd name="connsiteX7" fmla="*/ 235267 w 425767"/>
                <a:gd name="connsiteY7" fmla="*/ 384810 h 675322"/>
                <a:gd name="connsiteX8" fmla="*/ 425767 w 425767"/>
                <a:gd name="connsiteY8" fmla="*/ 675323 h 675322"/>
                <a:gd name="connsiteX9" fmla="*/ 330517 w 425767"/>
                <a:gd name="connsiteY9" fmla="*/ 675323 h 675322"/>
                <a:gd name="connsiteX10" fmla="*/ 179070 w 425767"/>
                <a:gd name="connsiteY10" fmla="*/ 442913 h 675322"/>
                <a:gd name="connsiteX11" fmla="*/ 80963 w 425767"/>
                <a:gd name="connsiteY11" fmla="*/ 544830 h 6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5767" h="675322">
                  <a:moveTo>
                    <a:pt x="80963" y="675323"/>
                  </a:moveTo>
                  <a:lnTo>
                    <a:pt x="0" y="675323"/>
                  </a:lnTo>
                  <a:lnTo>
                    <a:pt x="0" y="0"/>
                  </a:lnTo>
                  <a:lnTo>
                    <a:pt x="80963" y="0"/>
                  </a:lnTo>
                  <a:lnTo>
                    <a:pt x="80963" y="436245"/>
                  </a:lnTo>
                  <a:lnTo>
                    <a:pt x="311467" y="194310"/>
                  </a:lnTo>
                  <a:lnTo>
                    <a:pt x="419100" y="194310"/>
                  </a:lnTo>
                  <a:lnTo>
                    <a:pt x="235267" y="384810"/>
                  </a:lnTo>
                  <a:lnTo>
                    <a:pt x="425767" y="675323"/>
                  </a:lnTo>
                  <a:lnTo>
                    <a:pt x="330517" y="675323"/>
                  </a:lnTo>
                  <a:lnTo>
                    <a:pt x="179070" y="442913"/>
                  </a:lnTo>
                  <a:lnTo>
                    <a:pt x="80963" y="544830"/>
                  </a:lnTo>
                  <a:close/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D75B36-7B1A-689D-5EAF-45F60FA0BBBE}"/>
                </a:ext>
              </a:extLst>
            </p:cNvPr>
            <p:cNvSpPr/>
            <p:nvPr/>
          </p:nvSpPr>
          <p:spPr>
            <a:xfrm>
              <a:off x="6961821" y="3239452"/>
              <a:ext cx="442912" cy="507682"/>
            </a:xfrm>
            <a:custGeom>
              <a:avLst/>
              <a:gdLst>
                <a:gd name="connsiteX0" fmla="*/ 0 w 442912"/>
                <a:gd name="connsiteY0" fmla="*/ 255270 h 507682"/>
                <a:gd name="connsiteX1" fmla="*/ 18097 w 442912"/>
                <a:gd name="connsiteY1" fmla="*/ 147638 h 507682"/>
                <a:gd name="connsiteX2" fmla="*/ 71438 w 442912"/>
                <a:gd name="connsiteY2" fmla="*/ 61913 h 507682"/>
                <a:gd name="connsiteX3" fmla="*/ 224790 w 442912"/>
                <a:gd name="connsiteY3" fmla="*/ 0 h 507682"/>
                <a:gd name="connsiteX4" fmla="*/ 308610 w 442912"/>
                <a:gd name="connsiteY4" fmla="*/ 15240 h 507682"/>
                <a:gd name="connsiteX5" fmla="*/ 373380 w 442912"/>
                <a:gd name="connsiteY5" fmla="*/ 58102 h 507682"/>
                <a:gd name="connsiteX6" fmla="*/ 424815 w 442912"/>
                <a:gd name="connsiteY6" fmla="*/ 142875 h 507682"/>
                <a:gd name="connsiteX7" fmla="*/ 442913 w 442912"/>
                <a:gd name="connsiteY7" fmla="*/ 250508 h 507682"/>
                <a:gd name="connsiteX8" fmla="*/ 442913 w 442912"/>
                <a:gd name="connsiteY8" fmla="*/ 279083 h 507682"/>
                <a:gd name="connsiteX9" fmla="*/ 82868 w 442912"/>
                <a:gd name="connsiteY9" fmla="*/ 279083 h 507682"/>
                <a:gd name="connsiteX10" fmla="*/ 94297 w 442912"/>
                <a:gd name="connsiteY10" fmla="*/ 344805 h 507682"/>
                <a:gd name="connsiteX11" fmla="*/ 131445 w 442912"/>
                <a:gd name="connsiteY11" fmla="*/ 400050 h 507682"/>
                <a:gd name="connsiteX12" fmla="*/ 223838 w 442912"/>
                <a:gd name="connsiteY12" fmla="*/ 436245 h 507682"/>
                <a:gd name="connsiteX13" fmla="*/ 251460 w 442912"/>
                <a:gd name="connsiteY13" fmla="*/ 434340 h 507682"/>
                <a:gd name="connsiteX14" fmla="*/ 274320 w 442912"/>
                <a:gd name="connsiteY14" fmla="*/ 429578 h 507682"/>
                <a:gd name="connsiteX15" fmla="*/ 294322 w 442912"/>
                <a:gd name="connsiteY15" fmla="*/ 421005 h 507682"/>
                <a:gd name="connsiteX16" fmla="*/ 312420 w 442912"/>
                <a:gd name="connsiteY16" fmla="*/ 408623 h 507682"/>
                <a:gd name="connsiteX17" fmla="*/ 352425 w 442912"/>
                <a:gd name="connsiteY17" fmla="*/ 350520 h 507682"/>
                <a:gd name="connsiteX18" fmla="*/ 430530 w 442912"/>
                <a:gd name="connsiteY18" fmla="*/ 350520 h 507682"/>
                <a:gd name="connsiteX19" fmla="*/ 357188 w 442912"/>
                <a:gd name="connsiteY19" fmla="*/ 466725 h 507682"/>
                <a:gd name="connsiteX20" fmla="*/ 223838 w 442912"/>
                <a:gd name="connsiteY20" fmla="*/ 507682 h 507682"/>
                <a:gd name="connsiteX21" fmla="*/ 71438 w 442912"/>
                <a:gd name="connsiteY21" fmla="*/ 444818 h 507682"/>
                <a:gd name="connsiteX22" fmla="*/ 0 w 442912"/>
                <a:gd name="connsiteY22" fmla="*/ 255270 h 507682"/>
                <a:gd name="connsiteX23" fmla="*/ 85725 w 442912"/>
                <a:gd name="connsiteY23" fmla="*/ 213360 h 507682"/>
                <a:gd name="connsiteX24" fmla="*/ 357188 w 442912"/>
                <a:gd name="connsiteY24" fmla="*/ 213360 h 507682"/>
                <a:gd name="connsiteX25" fmla="*/ 316230 w 442912"/>
                <a:gd name="connsiteY25" fmla="*/ 109538 h 507682"/>
                <a:gd name="connsiteX26" fmla="*/ 223838 w 442912"/>
                <a:gd name="connsiteY26" fmla="*/ 70485 h 507682"/>
                <a:gd name="connsiteX27" fmla="*/ 163830 w 442912"/>
                <a:gd name="connsiteY27" fmla="*/ 84773 h 507682"/>
                <a:gd name="connsiteX28" fmla="*/ 120968 w 442912"/>
                <a:gd name="connsiteY28" fmla="*/ 120968 h 507682"/>
                <a:gd name="connsiteX29" fmla="*/ 96203 w 442912"/>
                <a:gd name="connsiteY29" fmla="*/ 166688 h 507682"/>
                <a:gd name="connsiteX30" fmla="*/ 85725 w 442912"/>
                <a:gd name="connsiteY30" fmla="*/ 213360 h 50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2912" h="507682">
                  <a:moveTo>
                    <a:pt x="0" y="255270"/>
                  </a:moveTo>
                  <a:cubicBezTo>
                    <a:pt x="0" y="217170"/>
                    <a:pt x="5715" y="180975"/>
                    <a:pt x="18097" y="147638"/>
                  </a:cubicBezTo>
                  <a:cubicBezTo>
                    <a:pt x="30480" y="114300"/>
                    <a:pt x="47625" y="85725"/>
                    <a:pt x="71438" y="61913"/>
                  </a:cubicBezTo>
                  <a:cubicBezTo>
                    <a:pt x="112395" y="20955"/>
                    <a:pt x="163830" y="0"/>
                    <a:pt x="224790" y="0"/>
                  </a:cubicBezTo>
                  <a:cubicBezTo>
                    <a:pt x="255270" y="0"/>
                    <a:pt x="282893" y="4763"/>
                    <a:pt x="308610" y="15240"/>
                  </a:cubicBezTo>
                  <a:cubicBezTo>
                    <a:pt x="334328" y="25718"/>
                    <a:pt x="356235" y="40005"/>
                    <a:pt x="373380" y="58102"/>
                  </a:cubicBezTo>
                  <a:cubicBezTo>
                    <a:pt x="395288" y="80963"/>
                    <a:pt x="412433" y="109538"/>
                    <a:pt x="424815" y="142875"/>
                  </a:cubicBezTo>
                  <a:cubicBezTo>
                    <a:pt x="437197" y="176213"/>
                    <a:pt x="442913" y="212408"/>
                    <a:pt x="442913" y="250508"/>
                  </a:cubicBezTo>
                  <a:lnTo>
                    <a:pt x="442913" y="279083"/>
                  </a:lnTo>
                  <a:lnTo>
                    <a:pt x="82868" y="279083"/>
                  </a:lnTo>
                  <a:cubicBezTo>
                    <a:pt x="82868" y="300990"/>
                    <a:pt x="86678" y="322898"/>
                    <a:pt x="94297" y="344805"/>
                  </a:cubicBezTo>
                  <a:cubicBezTo>
                    <a:pt x="101918" y="365760"/>
                    <a:pt x="114300" y="384810"/>
                    <a:pt x="131445" y="400050"/>
                  </a:cubicBezTo>
                  <a:cubicBezTo>
                    <a:pt x="156210" y="423863"/>
                    <a:pt x="187643" y="436245"/>
                    <a:pt x="223838" y="436245"/>
                  </a:cubicBezTo>
                  <a:cubicBezTo>
                    <a:pt x="234315" y="436245"/>
                    <a:pt x="242888" y="435293"/>
                    <a:pt x="251460" y="434340"/>
                  </a:cubicBezTo>
                  <a:cubicBezTo>
                    <a:pt x="260033" y="433388"/>
                    <a:pt x="267653" y="431483"/>
                    <a:pt x="274320" y="429578"/>
                  </a:cubicBezTo>
                  <a:cubicBezTo>
                    <a:pt x="280988" y="427673"/>
                    <a:pt x="287655" y="423863"/>
                    <a:pt x="294322" y="421005"/>
                  </a:cubicBezTo>
                  <a:cubicBezTo>
                    <a:pt x="300038" y="417195"/>
                    <a:pt x="306705" y="413385"/>
                    <a:pt x="312420" y="408623"/>
                  </a:cubicBezTo>
                  <a:cubicBezTo>
                    <a:pt x="332422" y="392430"/>
                    <a:pt x="346710" y="372428"/>
                    <a:pt x="352425" y="350520"/>
                  </a:cubicBezTo>
                  <a:lnTo>
                    <a:pt x="430530" y="350520"/>
                  </a:lnTo>
                  <a:cubicBezTo>
                    <a:pt x="419100" y="400050"/>
                    <a:pt x="395288" y="438150"/>
                    <a:pt x="357188" y="466725"/>
                  </a:cubicBezTo>
                  <a:cubicBezTo>
                    <a:pt x="319088" y="494348"/>
                    <a:pt x="275272" y="507682"/>
                    <a:pt x="223838" y="507682"/>
                  </a:cubicBezTo>
                  <a:cubicBezTo>
                    <a:pt x="164783" y="507682"/>
                    <a:pt x="114300" y="486728"/>
                    <a:pt x="71438" y="444818"/>
                  </a:cubicBezTo>
                  <a:cubicBezTo>
                    <a:pt x="23813" y="397193"/>
                    <a:pt x="0" y="335280"/>
                    <a:pt x="0" y="255270"/>
                  </a:cubicBezTo>
                  <a:moveTo>
                    <a:pt x="85725" y="213360"/>
                  </a:moveTo>
                  <a:lnTo>
                    <a:pt x="357188" y="213360"/>
                  </a:lnTo>
                  <a:cubicBezTo>
                    <a:pt x="356235" y="171450"/>
                    <a:pt x="342900" y="137160"/>
                    <a:pt x="316230" y="109538"/>
                  </a:cubicBezTo>
                  <a:cubicBezTo>
                    <a:pt x="291465" y="83820"/>
                    <a:pt x="260033" y="70485"/>
                    <a:pt x="223838" y="70485"/>
                  </a:cubicBezTo>
                  <a:cubicBezTo>
                    <a:pt x="201930" y="70485"/>
                    <a:pt x="180975" y="75248"/>
                    <a:pt x="163830" y="84773"/>
                  </a:cubicBezTo>
                  <a:cubicBezTo>
                    <a:pt x="145733" y="94298"/>
                    <a:pt x="131445" y="105727"/>
                    <a:pt x="120968" y="120968"/>
                  </a:cubicBezTo>
                  <a:cubicBezTo>
                    <a:pt x="110490" y="136208"/>
                    <a:pt x="101918" y="151448"/>
                    <a:pt x="96203" y="166688"/>
                  </a:cubicBezTo>
                  <a:cubicBezTo>
                    <a:pt x="89535" y="181927"/>
                    <a:pt x="86678" y="198120"/>
                    <a:pt x="85725" y="213360"/>
                  </a:cubicBezTo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DD73447-8C9B-13A3-748B-A572988DCAC6}"/>
                </a:ext>
              </a:extLst>
            </p:cNvPr>
            <p:cNvSpPr/>
            <p:nvPr/>
          </p:nvSpPr>
          <p:spPr>
            <a:xfrm>
              <a:off x="6401752" y="3058477"/>
              <a:ext cx="399097" cy="675322"/>
            </a:xfrm>
            <a:custGeom>
              <a:avLst/>
              <a:gdLst>
                <a:gd name="connsiteX0" fmla="*/ 81915 w 399097"/>
                <a:gd name="connsiteY0" fmla="*/ 675323 h 675322"/>
                <a:gd name="connsiteX1" fmla="*/ 0 w 399097"/>
                <a:gd name="connsiteY1" fmla="*/ 675323 h 675322"/>
                <a:gd name="connsiteX2" fmla="*/ 0 w 399097"/>
                <a:gd name="connsiteY2" fmla="*/ 0 h 675322"/>
                <a:gd name="connsiteX3" fmla="*/ 81915 w 399097"/>
                <a:gd name="connsiteY3" fmla="*/ 0 h 675322"/>
                <a:gd name="connsiteX4" fmla="*/ 81915 w 399097"/>
                <a:gd name="connsiteY4" fmla="*/ 257175 h 675322"/>
                <a:gd name="connsiteX5" fmla="*/ 143828 w 399097"/>
                <a:gd name="connsiteY5" fmla="*/ 200977 h 675322"/>
                <a:gd name="connsiteX6" fmla="*/ 228600 w 399097"/>
                <a:gd name="connsiteY6" fmla="*/ 180975 h 675322"/>
                <a:gd name="connsiteX7" fmla="*/ 300990 w 399097"/>
                <a:gd name="connsiteY7" fmla="*/ 192405 h 675322"/>
                <a:gd name="connsiteX8" fmla="*/ 354330 w 399097"/>
                <a:gd name="connsiteY8" fmla="*/ 226695 h 675322"/>
                <a:gd name="connsiteX9" fmla="*/ 387667 w 399097"/>
                <a:gd name="connsiteY9" fmla="*/ 282893 h 675322"/>
                <a:gd name="connsiteX10" fmla="*/ 399097 w 399097"/>
                <a:gd name="connsiteY10" fmla="*/ 358140 h 675322"/>
                <a:gd name="connsiteX11" fmla="*/ 399097 w 399097"/>
                <a:gd name="connsiteY11" fmla="*/ 675323 h 675322"/>
                <a:gd name="connsiteX12" fmla="*/ 318135 w 399097"/>
                <a:gd name="connsiteY12" fmla="*/ 675323 h 675322"/>
                <a:gd name="connsiteX13" fmla="*/ 318135 w 399097"/>
                <a:gd name="connsiteY13" fmla="*/ 370523 h 675322"/>
                <a:gd name="connsiteX14" fmla="*/ 208597 w 399097"/>
                <a:gd name="connsiteY14" fmla="*/ 255270 h 675322"/>
                <a:gd name="connsiteX15" fmla="*/ 176213 w 399097"/>
                <a:gd name="connsiteY15" fmla="*/ 260985 h 675322"/>
                <a:gd name="connsiteX16" fmla="*/ 146685 w 399097"/>
                <a:gd name="connsiteY16" fmla="*/ 276225 h 675322"/>
                <a:gd name="connsiteX17" fmla="*/ 120967 w 399097"/>
                <a:gd name="connsiteY17" fmla="*/ 300038 h 675322"/>
                <a:gd name="connsiteX18" fmla="*/ 100965 w 399097"/>
                <a:gd name="connsiteY18" fmla="*/ 330518 h 675322"/>
                <a:gd name="connsiteX19" fmla="*/ 86678 w 399097"/>
                <a:gd name="connsiteY19" fmla="*/ 381953 h 675322"/>
                <a:gd name="connsiteX20" fmla="*/ 81915 w 399097"/>
                <a:gd name="connsiteY20" fmla="*/ 454343 h 675322"/>
                <a:gd name="connsiteX21" fmla="*/ 81915 w 399097"/>
                <a:gd name="connsiteY21" fmla="*/ 675323 h 675322"/>
                <a:gd name="connsiteX22" fmla="*/ 81915 w 399097"/>
                <a:gd name="connsiteY22" fmla="*/ 675323 h 6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9097" h="675322">
                  <a:moveTo>
                    <a:pt x="81915" y="675323"/>
                  </a:moveTo>
                  <a:lnTo>
                    <a:pt x="0" y="675323"/>
                  </a:lnTo>
                  <a:lnTo>
                    <a:pt x="0" y="0"/>
                  </a:lnTo>
                  <a:lnTo>
                    <a:pt x="81915" y="0"/>
                  </a:lnTo>
                  <a:lnTo>
                    <a:pt x="81915" y="257175"/>
                  </a:lnTo>
                  <a:cubicBezTo>
                    <a:pt x="95250" y="233363"/>
                    <a:pt x="116205" y="215265"/>
                    <a:pt x="143828" y="200977"/>
                  </a:cubicBezTo>
                  <a:cubicBezTo>
                    <a:pt x="172403" y="187643"/>
                    <a:pt x="200025" y="180975"/>
                    <a:pt x="228600" y="180975"/>
                  </a:cubicBezTo>
                  <a:cubicBezTo>
                    <a:pt x="256222" y="180975"/>
                    <a:pt x="280035" y="184785"/>
                    <a:pt x="300990" y="192405"/>
                  </a:cubicBezTo>
                  <a:cubicBezTo>
                    <a:pt x="321945" y="200025"/>
                    <a:pt x="340042" y="211455"/>
                    <a:pt x="354330" y="226695"/>
                  </a:cubicBezTo>
                  <a:cubicBezTo>
                    <a:pt x="368617" y="241935"/>
                    <a:pt x="380047" y="260033"/>
                    <a:pt x="387667" y="282893"/>
                  </a:cubicBezTo>
                  <a:cubicBezTo>
                    <a:pt x="395288" y="304800"/>
                    <a:pt x="399097" y="329565"/>
                    <a:pt x="399097" y="358140"/>
                  </a:cubicBezTo>
                  <a:lnTo>
                    <a:pt x="399097" y="675323"/>
                  </a:lnTo>
                  <a:lnTo>
                    <a:pt x="318135" y="675323"/>
                  </a:lnTo>
                  <a:lnTo>
                    <a:pt x="318135" y="370523"/>
                  </a:lnTo>
                  <a:cubicBezTo>
                    <a:pt x="318135" y="293370"/>
                    <a:pt x="281940" y="255270"/>
                    <a:pt x="208597" y="255270"/>
                  </a:cubicBezTo>
                  <a:cubicBezTo>
                    <a:pt x="197167" y="255270"/>
                    <a:pt x="186690" y="257175"/>
                    <a:pt x="176213" y="260985"/>
                  </a:cubicBezTo>
                  <a:cubicBezTo>
                    <a:pt x="165735" y="264795"/>
                    <a:pt x="155257" y="269558"/>
                    <a:pt x="146685" y="276225"/>
                  </a:cubicBezTo>
                  <a:cubicBezTo>
                    <a:pt x="137160" y="282893"/>
                    <a:pt x="128588" y="290513"/>
                    <a:pt x="120967" y="300038"/>
                  </a:cubicBezTo>
                  <a:cubicBezTo>
                    <a:pt x="113347" y="309563"/>
                    <a:pt x="106680" y="319088"/>
                    <a:pt x="100965" y="330518"/>
                  </a:cubicBezTo>
                  <a:cubicBezTo>
                    <a:pt x="94297" y="344805"/>
                    <a:pt x="89535" y="361950"/>
                    <a:pt x="86678" y="381953"/>
                  </a:cubicBezTo>
                  <a:cubicBezTo>
                    <a:pt x="83820" y="401955"/>
                    <a:pt x="81915" y="426720"/>
                    <a:pt x="81915" y="454343"/>
                  </a:cubicBezTo>
                  <a:lnTo>
                    <a:pt x="81915" y="675323"/>
                  </a:lnTo>
                  <a:lnTo>
                    <a:pt x="81915" y="675323"/>
                  </a:lnTo>
                  <a:close/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0AFA3C-743E-B4E0-7617-E48C6C0DD518}"/>
                </a:ext>
              </a:extLst>
            </p:cNvPr>
            <p:cNvSpPr/>
            <p:nvPr/>
          </p:nvSpPr>
          <p:spPr>
            <a:xfrm>
              <a:off x="5451157" y="2709862"/>
              <a:ext cx="1319212" cy="1438275"/>
            </a:xfrm>
            <a:custGeom>
              <a:avLst/>
              <a:gdLst>
                <a:gd name="connsiteX0" fmla="*/ 693420 w 1319212"/>
                <a:gd name="connsiteY0" fmla="*/ 290513 h 1438275"/>
                <a:gd name="connsiteX1" fmla="*/ 1319212 w 1319212"/>
                <a:gd name="connsiteY1" fmla="*/ 62865 h 1438275"/>
                <a:gd name="connsiteX2" fmla="*/ 1297305 w 1319212"/>
                <a:gd name="connsiteY2" fmla="*/ 0 h 1438275"/>
                <a:gd name="connsiteX3" fmla="*/ 660083 w 1319212"/>
                <a:gd name="connsiteY3" fmla="*/ 231458 h 1438275"/>
                <a:gd name="connsiteX4" fmla="*/ 22860 w 1319212"/>
                <a:gd name="connsiteY4" fmla="*/ 0 h 1438275"/>
                <a:gd name="connsiteX5" fmla="*/ 0 w 1319212"/>
                <a:gd name="connsiteY5" fmla="*/ 62865 h 1438275"/>
                <a:gd name="connsiteX6" fmla="*/ 626745 w 1319212"/>
                <a:gd name="connsiteY6" fmla="*/ 290513 h 1438275"/>
                <a:gd name="connsiteX7" fmla="*/ 626745 w 1319212"/>
                <a:gd name="connsiteY7" fmla="*/ 1147763 h 1438275"/>
                <a:gd name="connsiteX8" fmla="*/ 0 w 1319212"/>
                <a:gd name="connsiteY8" fmla="*/ 1375410 h 1438275"/>
                <a:gd name="connsiteX9" fmla="*/ 22860 w 1319212"/>
                <a:gd name="connsiteY9" fmla="*/ 1438275 h 1438275"/>
                <a:gd name="connsiteX10" fmla="*/ 660083 w 1319212"/>
                <a:gd name="connsiteY10" fmla="*/ 1206818 h 1438275"/>
                <a:gd name="connsiteX11" fmla="*/ 1297305 w 1319212"/>
                <a:gd name="connsiteY11" fmla="*/ 1438275 h 1438275"/>
                <a:gd name="connsiteX12" fmla="*/ 1319212 w 1319212"/>
                <a:gd name="connsiteY12" fmla="*/ 1375410 h 1438275"/>
                <a:gd name="connsiteX13" fmla="*/ 693420 w 1319212"/>
                <a:gd name="connsiteY13" fmla="*/ 1147763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9212" h="1438275">
                  <a:moveTo>
                    <a:pt x="693420" y="290513"/>
                  </a:moveTo>
                  <a:lnTo>
                    <a:pt x="1319212" y="62865"/>
                  </a:lnTo>
                  <a:lnTo>
                    <a:pt x="1297305" y="0"/>
                  </a:lnTo>
                  <a:lnTo>
                    <a:pt x="660083" y="231458"/>
                  </a:lnTo>
                  <a:lnTo>
                    <a:pt x="22860" y="0"/>
                  </a:lnTo>
                  <a:lnTo>
                    <a:pt x="0" y="62865"/>
                  </a:lnTo>
                  <a:lnTo>
                    <a:pt x="626745" y="290513"/>
                  </a:lnTo>
                  <a:lnTo>
                    <a:pt x="626745" y="1147763"/>
                  </a:lnTo>
                  <a:lnTo>
                    <a:pt x="0" y="1375410"/>
                  </a:lnTo>
                  <a:lnTo>
                    <a:pt x="22860" y="1438275"/>
                  </a:lnTo>
                  <a:lnTo>
                    <a:pt x="660083" y="1206818"/>
                  </a:lnTo>
                  <a:lnTo>
                    <a:pt x="1297305" y="1438275"/>
                  </a:lnTo>
                  <a:lnTo>
                    <a:pt x="1319212" y="1375410"/>
                  </a:lnTo>
                  <a:lnTo>
                    <a:pt x="693420" y="1147763"/>
                  </a:lnTo>
                  <a:close/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52554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B1A01-414C-AE0C-8FF2-195B31FB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1FDE-9290-4E2F-AE9B-CFF2A3CAED14}" type="datetime4">
              <a:rPr lang="en-GB" noProof="1" smtClean="0"/>
              <a:t>03 November 2023</a:t>
            </a:fld>
            <a:endParaRPr lang="en-GB" noProof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CA645-71EF-5F1B-0635-9823E913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299F3-22E6-FA58-8FC7-88C98493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6" name="Frame content 2 (JU-Free)">
            <a:extLst>
              <a:ext uri="{FF2B5EF4-FFF2-40B4-BE49-F238E27FC236}">
                <a16:creationId xmlns:a16="http://schemas.microsoft.com/office/drawing/2014/main" id="{66E1D1AA-ED49-9085-F273-F171337DD3DE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1066027" y="1412776"/>
            <a:ext cx="10062000" cy="4573154"/>
          </a:xfrm>
        </p:spPr>
        <p:txBody>
          <a:bodyPr/>
          <a:lstStyle>
            <a:lvl1pPr>
              <a:defRPr sz="24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</a:lstStyle>
          <a:p>
            <a:pPr lvl="0"/>
            <a:r>
              <a:rPr lang="en-GB"/>
              <a:t>[Text 2-columns]</a:t>
            </a:r>
          </a:p>
          <a:p>
            <a:pPr lvl="0"/>
            <a:r>
              <a:rPr lang="en-GB"/>
              <a:t>JU-LEVEL1=List 1st level</a:t>
            </a:r>
          </a:p>
          <a:p>
            <a:pPr lvl="1"/>
            <a:r>
              <a:rPr lang="en-GB"/>
              <a:t>JU-LEVEL2=</a:t>
            </a:r>
            <a:r>
              <a:rPr lang="en-GB" noProof="1"/>
              <a:t>List 2nd level</a:t>
            </a:r>
            <a:endParaRPr lang="en-GB"/>
          </a:p>
          <a:p>
            <a:pPr lvl="2"/>
            <a:r>
              <a:rPr lang="en-GB"/>
              <a:t>JU-LEVEL3=</a:t>
            </a:r>
            <a:r>
              <a:rPr lang="en-GB" noProof="1"/>
              <a:t>List number 1st level</a:t>
            </a:r>
            <a:endParaRPr lang="en-GB"/>
          </a:p>
          <a:p>
            <a:pPr lvl="3"/>
            <a:r>
              <a:rPr lang="en-GB"/>
              <a:t>JU-LEVEL4=Heading</a:t>
            </a:r>
          </a:p>
          <a:p>
            <a:pPr lvl="4"/>
            <a:r>
              <a:rPr lang="en-GB"/>
              <a:t>JU-LEVEL5=Plain text</a:t>
            </a:r>
          </a:p>
          <a:p>
            <a:pPr lvl="5"/>
            <a:r>
              <a:rPr lang="en-GB"/>
              <a:t>JU-LEVEL6=Indent 1st level</a:t>
            </a:r>
          </a:p>
          <a:p>
            <a:pPr lvl="6"/>
            <a:r>
              <a:rPr lang="en-GB"/>
              <a:t>JU-LEVEL7=Indent 2nd level</a:t>
            </a:r>
          </a:p>
          <a:p>
            <a:pPr lvl="0"/>
            <a:endParaRPr lang="en-GB" noProof="1"/>
          </a:p>
        </p:txBody>
      </p:sp>
      <p:sp>
        <p:nvSpPr>
          <p:cNvPr id="11" name="Title 6 (JU-Free)">
            <a:extLst>
              <a:ext uri="{FF2B5EF4-FFF2-40B4-BE49-F238E27FC236}">
                <a16:creationId xmlns:a16="http://schemas.microsoft.com/office/drawing/2014/main" id="{6C3D8DD3-CEA5-22C9-18CD-D35772820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2743" y="620688"/>
            <a:ext cx="10440000" cy="288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noProof="1"/>
              <a:t>[Title]</a:t>
            </a:r>
          </a:p>
        </p:txBody>
      </p:sp>
      <p:sp>
        <p:nvSpPr>
          <p:cNvPr id="12" name="Kopregel 7 (JU-Free)">
            <a:extLst>
              <a:ext uri="{FF2B5EF4-FFF2-40B4-BE49-F238E27FC236}">
                <a16:creationId xmlns:a16="http://schemas.microsoft.com/office/drawing/2014/main" id="{57933876-4FFC-0DC3-AED2-976AC1942E0D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312743" y="333297"/>
            <a:ext cx="10463213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cap="all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[Header line]</a:t>
            </a:r>
          </a:p>
          <a:p>
            <a:pPr lvl="0"/>
            <a:r>
              <a:rPr lang="en-GB"/>
              <a:t>JU-LEVEL1=Header line</a:t>
            </a:r>
          </a:p>
        </p:txBody>
      </p:sp>
      <p:grpSp>
        <p:nvGrpSpPr>
          <p:cNvPr id="2" name="Graphic 2">
            <a:extLst>
              <a:ext uri="{FF2B5EF4-FFF2-40B4-BE49-F238E27FC236}">
                <a16:creationId xmlns:a16="http://schemas.microsoft.com/office/drawing/2014/main" id="{0243F974-A187-AB82-36FF-3F24130830B4}"/>
              </a:ext>
            </a:extLst>
          </p:cNvPr>
          <p:cNvGrpSpPr/>
          <p:nvPr userDrawn="1"/>
        </p:nvGrpSpPr>
        <p:grpSpPr>
          <a:xfrm>
            <a:off x="6762642" y="6345323"/>
            <a:ext cx="978924" cy="383642"/>
            <a:chOff x="4257674" y="2709862"/>
            <a:chExt cx="3669982" cy="1438275"/>
          </a:xfrm>
          <a:solidFill>
            <a:srgbClr val="E6223D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B386A78-CF5E-443D-3D13-35AB2E47387C}"/>
                </a:ext>
              </a:extLst>
            </p:cNvPr>
            <p:cNvSpPr/>
            <p:nvPr/>
          </p:nvSpPr>
          <p:spPr>
            <a:xfrm>
              <a:off x="7478077" y="3044189"/>
              <a:ext cx="449579" cy="689610"/>
            </a:xfrm>
            <a:custGeom>
              <a:avLst/>
              <a:gdLst>
                <a:gd name="connsiteX0" fmla="*/ 159067 w 449579"/>
                <a:gd name="connsiteY0" fmla="*/ 276225 h 689610"/>
                <a:gd name="connsiteX1" fmla="*/ 0 w 449579"/>
                <a:gd name="connsiteY1" fmla="*/ 276225 h 689610"/>
                <a:gd name="connsiteX2" fmla="*/ 0 w 449579"/>
                <a:gd name="connsiteY2" fmla="*/ 207645 h 689610"/>
                <a:gd name="connsiteX3" fmla="*/ 159067 w 449579"/>
                <a:gd name="connsiteY3" fmla="*/ 207645 h 689610"/>
                <a:gd name="connsiteX4" fmla="*/ 159067 w 449579"/>
                <a:gd name="connsiteY4" fmla="*/ 159068 h 689610"/>
                <a:gd name="connsiteX5" fmla="*/ 203835 w 449579"/>
                <a:gd name="connsiteY5" fmla="*/ 42863 h 689610"/>
                <a:gd name="connsiteX6" fmla="*/ 323850 w 449579"/>
                <a:gd name="connsiteY6" fmla="*/ 0 h 689610"/>
                <a:gd name="connsiteX7" fmla="*/ 446722 w 449579"/>
                <a:gd name="connsiteY7" fmla="*/ 23813 h 689610"/>
                <a:gd name="connsiteX8" fmla="*/ 446722 w 449579"/>
                <a:gd name="connsiteY8" fmla="*/ 99060 h 689610"/>
                <a:gd name="connsiteX9" fmla="*/ 421957 w 449579"/>
                <a:gd name="connsiteY9" fmla="*/ 89535 h 689610"/>
                <a:gd name="connsiteX10" fmla="*/ 392430 w 449579"/>
                <a:gd name="connsiteY10" fmla="*/ 80010 h 689610"/>
                <a:gd name="connsiteX11" fmla="*/ 333375 w 449579"/>
                <a:gd name="connsiteY11" fmla="*/ 71438 h 689610"/>
                <a:gd name="connsiteX12" fmla="*/ 293370 w 449579"/>
                <a:gd name="connsiteY12" fmla="*/ 78105 h 689610"/>
                <a:gd name="connsiteX13" fmla="*/ 263842 w 449579"/>
                <a:gd name="connsiteY13" fmla="*/ 96202 h 689610"/>
                <a:gd name="connsiteX14" fmla="*/ 245745 w 449579"/>
                <a:gd name="connsiteY14" fmla="*/ 123825 h 689610"/>
                <a:gd name="connsiteX15" fmla="*/ 240030 w 449579"/>
                <a:gd name="connsiteY15" fmla="*/ 159068 h 689610"/>
                <a:gd name="connsiteX16" fmla="*/ 240030 w 449579"/>
                <a:gd name="connsiteY16" fmla="*/ 207645 h 689610"/>
                <a:gd name="connsiteX17" fmla="*/ 449580 w 449579"/>
                <a:gd name="connsiteY17" fmla="*/ 207645 h 689610"/>
                <a:gd name="connsiteX18" fmla="*/ 449580 w 449579"/>
                <a:gd name="connsiteY18" fmla="*/ 276225 h 689610"/>
                <a:gd name="connsiteX19" fmla="*/ 240030 w 449579"/>
                <a:gd name="connsiteY19" fmla="*/ 276225 h 689610"/>
                <a:gd name="connsiteX20" fmla="*/ 240030 w 449579"/>
                <a:gd name="connsiteY20" fmla="*/ 689610 h 689610"/>
                <a:gd name="connsiteX21" fmla="*/ 158115 w 449579"/>
                <a:gd name="connsiteY21" fmla="*/ 689610 h 689610"/>
                <a:gd name="connsiteX22" fmla="*/ 158115 w 449579"/>
                <a:gd name="connsiteY22" fmla="*/ 276225 h 689610"/>
                <a:gd name="connsiteX23" fmla="*/ 159067 w 449579"/>
                <a:gd name="connsiteY23" fmla="*/ 276225 h 68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9579" h="689610">
                  <a:moveTo>
                    <a:pt x="159067" y="276225"/>
                  </a:moveTo>
                  <a:lnTo>
                    <a:pt x="0" y="276225"/>
                  </a:lnTo>
                  <a:lnTo>
                    <a:pt x="0" y="207645"/>
                  </a:lnTo>
                  <a:lnTo>
                    <a:pt x="159067" y="207645"/>
                  </a:lnTo>
                  <a:lnTo>
                    <a:pt x="159067" y="159068"/>
                  </a:lnTo>
                  <a:cubicBezTo>
                    <a:pt x="159067" y="110490"/>
                    <a:pt x="174307" y="72390"/>
                    <a:pt x="203835" y="42863"/>
                  </a:cubicBezTo>
                  <a:cubicBezTo>
                    <a:pt x="233363" y="14288"/>
                    <a:pt x="273367" y="0"/>
                    <a:pt x="323850" y="0"/>
                  </a:cubicBezTo>
                  <a:cubicBezTo>
                    <a:pt x="368617" y="0"/>
                    <a:pt x="409575" y="7620"/>
                    <a:pt x="446722" y="23813"/>
                  </a:cubicBezTo>
                  <a:lnTo>
                    <a:pt x="446722" y="99060"/>
                  </a:lnTo>
                  <a:cubicBezTo>
                    <a:pt x="440055" y="95250"/>
                    <a:pt x="431482" y="92393"/>
                    <a:pt x="421957" y="89535"/>
                  </a:cubicBezTo>
                  <a:cubicBezTo>
                    <a:pt x="412432" y="86677"/>
                    <a:pt x="402907" y="82868"/>
                    <a:pt x="392430" y="80010"/>
                  </a:cubicBezTo>
                  <a:cubicBezTo>
                    <a:pt x="371475" y="74295"/>
                    <a:pt x="351472" y="71438"/>
                    <a:pt x="333375" y="71438"/>
                  </a:cubicBezTo>
                  <a:cubicBezTo>
                    <a:pt x="318135" y="71438"/>
                    <a:pt x="305753" y="73343"/>
                    <a:pt x="293370" y="78105"/>
                  </a:cubicBezTo>
                  <a:cubicBezTo>
                    <a:pt x="281940" y="82868"/>
                    <a:pt x="272415" y="88583"/>
                    <a:pt x="263842" y="96202"/>
                  </a:cubicBezTo>
                  <a:cubicBezTo>
                    <a:pt x="256222" y="103823"/>
                    <a:pt x="249555" y="113348"/>
                    <a:pt x="245745" y="123825"/>
                  </a:cubicBezTo>
                  <a:cubicBezTo>
                    <a:pt x="241935" y="134302"/>
                    <a:pt x="240030" y="146685"/>
                    <a:pt x="240030" y="159068"/>
                  </a:cubicBezTo>
                  <a:lnTo>
                    <a:pt x="240030" y="207645"/>
                  </a:lnTo>
                  <a:lnTo>
                    <a:pt x="449580" y="207645"/>
                  </a:lnTo>
                  <a:lnTo>
                    <a:pt x="449580" y="276225"/>
                  </a:lnTo>
                  <a:lnTo>
                    <a:pt x="240030" y="276225"/>
                  </a:lnTo>
                  <a:lnTo>
                    <a:pt x="240030" y="689610"/>
                  </a:lnTo>
                  <a:lnTo>
                    <a:pt x="158115" y="689610"/>
                  </a:lnTo>
                  <a:lnTo>
                    <a:pt x="158115" y="276225"/>
                  </a:lnTo>
                  <a:lnTo>
                    <a:pt x="159067" y="276225"/>
                  </a:lnTo>
                  <a:close/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91DF2F-8E47-D867-5428-40D0F681CF9F}"/>
                </a:ext>
              </a:extLst>
            </p:cNvPr>
            <p:cNvSpPr/>
            <p:nvPr/>
          </p:nvSpPr>
          <p:spPr>
            <a:xfrm>
              <a:off x="4257674" y="3058477"/>
              <a:ext cx="457200" cy="675322"/>
            </a:xfrm>
            <a:custGeom>
              <a:avLst/>
              <a:gdLst>
                <a:gd name="connsiteX0" fmla="*/ 83820 w 457200"/>
                <a:gd name="connsiteY0" fmla="*/ 675323 h 675322"/>
                <a:gd name="connsiteX1" fmla="*/ 0 w 457200"/>
                <a:gd name="connsiteY1" fmla="*/ 675323 h 675322"/>
                <a:gd name="connsiteX2" fmla="*/ 0 w 457200"/>
                <a:gd name="connsiteY2" fmla="*/ 0 h 675322"/>
                <a:gd name="connsiteX3" fmla="*/ 106680 w 457200"/>
                <a:gd name="connsiteY3" fmla="*/ 0 h 675322"/>
                <a:gd name="connsiteX4" fmla="*/ 375285 w 457200"/>
                <a:gd name="connsiteY4" fmla="*/ 545783 h 675322"/>
                <a:gd name="connsiteX5" fmla="*/ 375285 w 457200"/>
                <a:gd name="connsiteY5" fmla="*/ 0 h 675322"/>
                <a:gd name="connsiteX6" fmla="*/ 457200 w 457200"/>
                <a:gd name="connsiteY6" fmla="*/ 0 h 675322"/>
                <a:gd name="connsiteX7" fmla="*/ 457200 w 457200"/>
                <a:gd name="connsiteY7" fmla="*/ 675323 h 675322"/>
                <a:gd name="connsiteX8" fmla="*/ 353378 w 457200"/>
                <a:gd name="connsiteY8" fmla="*/ 675323 h 675322"/>
                <a:gd name="connsiteX9" fmla="*/ 83820 w 457200"/>
                <a:gd name="connsiteY9" fmla="*/ 133350 h 6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675322">
                  <a:moveTo>
                    <a:pt x="83820" y="675323"/>
                  </a:moveTo>
                  <a:lnTo>
                    <a:pt x="0" y="675323"/>
                  </a:lnTo>
                  <a:lnTo>
                    <a:pt x="0" y="0"/>
                  </a:lnTo>
                  <a:lnTo>
                    <a:pt x="106680" y="0"/>
                  </a:lnTo>
                  <a:lnTo>
                    <a:pt x="375285" y="545783"/>
                  </a:lnTo>
                  <a:lnTo>
                    <a:pt x="375285" y="0"/>
                  </a:lnTo>
                  <a:lnTo>
                    <a:pt x="457200" y="0"/>
                  </a:lnTo>
                  <a:lnTo>
                    <a:pt x="457200" y="675323"/>
                  </a:lnTo>
                  <a:lnTo>
                    <a:pt x="353378" y="675323"/>
                  </a:lnTo>
                  <a:lnTo>
                    <a:pt x="83820" y="133350"/>
                  </a:lnTo>
                  <a:close/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7DC5853-287B-6FB1-5C04-F42117018DA6}"/>
                </a:ext>
              </a:extLst>
            </p:cNvPr>
            <p:cNvSpPr/>
            <p:nvPr/>
          </p:nvSpPr>
          <p:spPr>
            <a:xfrm>
              <a:off x="4900612" y="3059430"/>
              <a:ext cx="431482" cy="674369"/>
            </a:xfrm>
            <a:custGeom>
              <a:avLst/>
              <a:gdLst>
                <a:gd name="connsiteX0" fmla="*/ 431483 w 431482"/>
                <a:gd name="connsiteY0" fmla="*/ 674370 h 674369"/>
                <a:gd name="connsiteX1" fmla="*/ 0 w 431482"/>
                <a:gd name="connsiteY1" fmla="*/ 674370 h 674369"/>
                <a:gd name="connsiteX2" fmla="*/ 0 w 431482"/>
                <a:gd name="connsiteY2" fmla="*/ 604837 h 674369"/>
                <a:gd name="connsiteX3" fmla="*/ 174308 w 431482"/>
                <a:gd name="connsiteY3" fmla="*/ 604837 h 674369"/>
                <a:gd name="connsiteX4" fmla="*/ 174308 w 431482"/>
                <a:gd name="connsiteY4" fmla="*/ 260985 h 674369"/>
                <a:gd name="connsiteX5" fmla="*/ 19050 w 431482"/>
                <a:gd name="connsiteY5" fmla="*/ 260985 h 674369"/>
                <a:gd name="connsiteX6" fmla="*/ 19050 w 431482"/>
                <a:gd name="connsiteY6" fmla="*/ 192405 h 674369"/>
                <a:gd name="connsiteX7" fmla="*/ 256223 w 431482"/>
                <a:gd name="connsiteY7" fmla="*/ 192405 h 674369"/>
                <a:gd name="connsiteX8" fmla="*/ 256223 w 431482"/>
                <a:gd name="connsiteY8" fmla="*/ 604837 h 674369"/>
                <a:gd name="connsiteX9" fmla="*/ 431483 w 431482"/>
                <a:gd name="connsiteY9" fmla="*/ 604837 h 674369"/>
                <a:gd name="connsiteX10" fmla="*/ 431483 w 431482"/>
                <a:gd name="connsiteY10" fmla="*/ 674370 h 674369"/>
                <a:gd name="connsiteX11" fmla="*/ 268605 w 431482"/>
                <a:gd name="connsiteY11" fmla="*/ 114300 h 674369"/>
                <a:gd name="connsiteX12" fmla="*/ 153352 w 431482"/>
                <a:gd name="connsiteY12" fmla="*/ 114300 h 674369"/>
                <a:gd name="connsiteX13" fmla="*/ 153352 w 431482"/>
                <a:gd name="connsiteY13" fmla="*/ 0 h 674369"/>
                <a:gd name="connsiteX14" fmla="*/ 268605 w 431482"/>
                <a:gd name="connsiteY14" fmla="*/ 0 h 674369"/>
                <a:gd name="connsiteX15" fmla="*/ 268605 w 431482"/>
                <a:gd name="connsiteY15" fmla="*/ 114300 h 67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1482" h="674369">
                  <a:moveTo>
                    <a:pt x="431483" y="674370"/>
                  </a:moveTo>
                  <a:lnTo>
                    <a:pt x="0" y="674370"/>
                  </a:lnTo>
                  <a:lnTo>
                    <a:pt x="0" y="604837"/>
                  </a:lnTo>
                  <a:lnTo>
                    <a:pt x="174308" y="604837"/>
                  </a:lnTo>
                  <a:lnTo>
                    <a:pt x="174308" y="260985"/>
                  </a:lnTo>
                  <a:lnTo>
                    <a:pt x="19050" y="260985"/>
                  </a:lnTo>
                  <a:lnTo>
                    <a:pt x="19050" y="192405"/>
                  </a:lnTo>
                  <a:lnTo>
                    <a:pt x="256223" y="192405"/>
                  </a:lnTo>
                  <a:lnTo>
                    <a:pt x="256223" y="604837"/>
                  </a:lnTo>
                  <a:lnTo>
                    <a:pt x="431483" y="604837"/>
                  </a:lnTo>
                  <a:lnTo>
                    <a:pt x="431483" y="674370"/>
                  </a:lnTo>
                  <a:close/>
                  <a:moveTo>
                    <a:pt x="268605" y="114300"/>
                  </a:moveTo>
                  <a:lnTo>
                    <a:pt x="153352" y="114300"/>
                  </a:lnTo>
                  <a:lnTo>
                    <a:pt x="153352" y="0"/>
                  </a:lnTo>
                  <a:lnTo>
                    <a:pt x="268605" y="0"/>
                  </a:lnTo>
                  <a:lnTo>
                    <a:pt x="268605" y="114300"/>
                  </a:lnTo>
                  <a:close/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46879D-402B-68C8-1927-FD20ACAF8DE1}"/>
                </a:ext>
              </a:extLst>
            </p:cNvPr>
            <p:cNvSpPr/>
            <p:nvPr/>
          </p:nvSpPr>
          <p:spPr>
            <a:xfrm>
              <a:off x="5479732" y="3058477"/>
              <a:ext cx="425767" cy="675322"/>
            </a:xfrm>
            <a:custGeom>
              <a:avLst/>
              <a:gdLst>
                <a:gd name="connsiteX0" fmla="*/ 80963 w 425767"/>
                <a:gd name="connsiteY0" fmla="*/ 675323 h 675322"/>
                <a:gd name="connsiteX1" fmla="*/ 0 w 425767"/>
                <a:gd name="connsiteY1" fmla="*/ 675323 h 675322"/>
                <a:gd name="connsiteX2" fmla="*/ 0 w 425767"/>
                <a:gd name="connsiteY2" fmla="*/ 0 h 675322"/>
                <a:gd name="connsiteX3" fmla="*/ 80963 w 425767"/>
                <a:gd name="connsiteY3" fmla="*/ 0 h 675322"/>
                <a:gd name="connsiteX4" fmla="*/ 80963 w 425767"/>
                <a:gd name="connsiteY4" fmla="*/ 436245 h 675322"/>
                <a:gd name="connsiteX5" fmla="*/ 311467 w 425767"/>
                <a:gd name="connsiteY5" fmla="*/ 194310 h 675322"/>
                <a:gd name="connsiteX6" fmla="*/ 419100 w 425767"/>
                <a:gd name="connsiteY6" fmla="*/ 194310 h 675322"/>
                <a:gd name="connsiteX7" fmla="*/ 235267 w 425767"/>
                <a:gd name="connsiteY7" fmla="*/ 384810 h 675322"/>
                <a:gd name="connsiteX8" fmla="*/ 425767 w 425767"/>
                <a:gd name="connsiteY8" fmla="*/ 675323 h 675322"/>
                <a:gd name="connsiteX9" fmla="*/ 330517 w 425767"/>
                <a:gd name="connsiteY9" fmla="*/ 675323 h 675322"/>
                <a:gd name="connsiteX10" fmla="*/ 179070 w 425767"/>
                <a:gd name="connsiteY10" fmla="*/ 442913 h 675322"/>
                <a:gd name="connsiteX11" fmla="*/ 80963 w 425767"/>
                <a:gd name="connsiteY11" fmla="*/ 544830 h 6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5767" h="675322">
                  <a:moveTo>
                    <a:pt x="80963" y="675323"/>
                  </a:moveTo>
                  <a:lnTo>
                    <a:pt x="0" y="675323"/>
                  </a:lnTo>
                  <a:lnTo>
                    <a:pt x="0" y="0"/>
                  </a:lnTo>
                  <a:lnTo>
                    <a:pt x="80963" y="0"/>
                  </a:lnTo>
                  <a:lnTo>
                    <a:pt x="80963" y="436245"/>
                  </a:lnTo>
                  <a:lnTo>
                    <a:pt x="311467" y="194310"/>
                  </a:lnTo>
                  <a:lnTo>
                    <a:pt x="419100" y="194310"/>
                  </a:lnTo>
                  <a:lnTo>
                    <a:pt x="235267" y="384810"/>
                  </a:lnTo>
                  <a:lnTo>
                    <a:pt x="425767" y="675323"/>
                  </a:lnTo>
                  <a:lnTo>
                    <a:pt x="330517" y="675323"/>
                  </a:lnTo>
                  <a:lnTo>
                    <a:pt x="179070" y="442913"/>
                  </a:lnTo>
                  <a:lnTo>
                    <a:pt x="80963" y="544830"/>
                  </a:lnTo>
                  <a:close/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83D168E-6E67-C6C5-BB99-A5B3BF31A2E1}"/>
                </a:ext>
              </a:extLst>
            </p:cNvPr>
            <p:cNvSpPr/>
            <p:nvPr/>
          </p:nvSpPr>
          <p:spPr>
            <a:xfrm>
              <a:off x="6961821" y="3239452"/>
              <a:ext cx="442912" cy="507682"/>
            </a:xfrm>
            <a:custGeom>
              <a:avLst/>
              <a:gdLst>
                <a:gd name="connsiteX0" fmla="*/ 0 w 442912"/>
                <a:gd name="connsiteY0" fmla="*/ 255270 h 507682"/>
                <a:gd name="connsiteX1" fmla="*/ 18097 w 442912"/>
                <a:gd name="connsiteY1" fmla="*/ 147638 h 507682"/>
                <a:gd name="connsiteX2" fmla="*/ 71438 w 442912"/>
                <a:gd name="connsiteY2" fmla="*/ 61913 h 507682"/>
                <a:gd name="connsiteX3" fmla="*/ 224790 w 442912"/>
                <a:gd name="connsiteY3" fmla="*/ 0 h 507682"/>
                <a:gd name="connsiteX4" fmla="*/ 308610 w 442912"/>
                <a:gd name="connsiteY4" fmla="*/ 15240 h 507682"/>
                <a:gd name="connsiteX5" fmla="*/ 373380 w 442912"/>
                <a:gd name="connsiteY5" fmla="*/ 58102 h 507682"/>
                <a:gd name="connsiteX6" fmla="*/ 424815 w 442912"/>
                <a:gd name="connsiteY6" fmla="*/ 142875 h 507682"/>
                <a:gd name="connsiteX7" fmla="*/ 442913 w 442912"/>
                <a:gd name="connsiteY7" fmla="*/ 250508 h 507682"/>
                <a:gd name="connsiteX8" fmla="*/ 442913 w 442912"/>
                <a:gd name="connsiteY8" fmla="*/ 279083 h 507682"/>
                <a:gd name="connsiteX9" fmla="*/ 82868 w 442912"/>
                <a:gd name="connsiteY9" fmla="*/ 279083 h 507682"/>
                <a:gd name="connsiteX10" fmla="*/ 94297 w 442912"/>
                <a:gd name="connsiteY10" fmla="*/ 344805 h 507682"/>
                <a:gd name="connsiteX11" fmla="*/ 131445 w 442912"/>
                <a:gd name="connsiteY11" fmla="*/ 400050 h 507682"/>
                <a:gd name="connsiteX12" fmla="*/ 223838 w 442912"/>
                <a:gd name="connsiteY12" fmla="*/ 436245 h 507682"/>
                <a:gd name="connsiteX13" fmla="*/ 251460 w 442912"/>
                <a:gd name="connsiteY13" fmla="*/ 434340 h 507682"/>
                <a:gd name="connsiteX14" fmla="*/ 274320 w 442912"/>
                <a:gd name="connsiteY14" fmla="*/ 429578 h 507682"/>
                <a:gd name="connsiteX15" fmla="*/ 294322 w 442912"/>
                <a:gd name="connsiteY15" fmla="*/ 421005 h 507682"/>
                <a:gd name="connsiteX16" fmla="*/ 312420 w 442912"/>
                <a:gd name="connsiteY16" fmla="*/ 408623 h 507682"/>
                <a:gd name="connsiteX17" fmla="*/ 352425 w 442912"/>
                <a:gd name="connsiteY17" fmla="*/ 350520 h 507682"/>
                <a:gd name="connsiteX18" fmla="*/ 430530 w 442912"/>
                <a:gd name="connsiteY18" fmla="*/ 350520 h 507682"/>
                <a:gd name="connsiteX19" fmla="*/ 357188 w 442912"/>
                <a:gd name="connsiteY19" fmla="*/ 466725 h 507682"/>
                <a:gd name="connsiteX20" fmla="*/ 223838 w 442912"/>
                <a:gd name="connsiteY20" fmla="*/ 507682 h 507682"/>
                <a:gd name="connsiteX21" fmla="*/ 71438 w 442912"/>
                <a:gd name="connsiteY21" fmla="*/ 444818 h 507682"/>
                <a:gd name="connsiteX22" fmla="*/ 0 w 442912"/>
                <a:gd name="connsiteY22" fmla="*/ 255270 h 507682"/>
                <a:gd name="connsiteX23" fmla="*/ 85725 w 442912"/>
                <a:gd name="connsiteY23" fmla="*/ 213360 h 507682"/>
                <a:gd name="connsiteX24" fmla="*/ 357188 w 442912"/>
                <a:gd name="connsiteY24" fmla="*/ 213360 h 507682"/>
                <a:gd name="connsiteX25" fmla="*/ 316230 w 442912"/>
                <a:gd name="connsiteY25" fmla="*/ 109538 h 507682"/>
                <a:gd name="connsiteX26" fmla="*/ 223838 w 442912"/>
                <a:gd name="connsiteY26" fmla="*/ 70485 h 507682"/>
                <a:gd name="connsiteX27" fmla="*/ 163830 w 442912"/>
                <a:gd name="connsiteY27" fmla="*/ 84773 h 507682"/>
                <a:gd name="connsiteX28" fmla="*/ 120968 w 442912"/>
                <a:gd name="connsiteY28" fmla="*/ 120968 h 507682"/>
                <a:gd name="connsiteX29" fmla="*/ 96203 w 442912"/>
                <a:gd name="connsiteY29" fmla="*/ 166688 h 507682"/>
                <a:gd name="connsiteX30" fmla="*/ 85725 w 442912"/>
                <a:gd name="connsiteY30" fmla="*/ 213360 h 50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2912" h="507682">
                  <a:moveTo>
                    <a:pt x="0" y="255270"/>
                  </a:moveTo>
                  <a:cubicBezTo>
                    <a:pt x="0" y="217170"/>
                    <a:pt x="5715" y="180975"/>
                    <a:pt x="18097" y="147638"/>
                  </a:cubicBezTo>
                  <a:cubicBezTo>
                    <a:pt x="30480" y="114300"/>
                    <a:pt x="47625" y="85725"/>
                    <a:pt x="71438" y="61913"/>
                  </a:cubicBezTo>
                  <a:cubicBezTo>
                    <a:pt x="112395" y="20955"/>
                    <a:pt x="163830" y="0"/>
                    <a:pt x="224790" y="0"/>
                  </a:cubicBezTo>
                  <a:cubicBezTo>
                    <a:pt x="255270" y="0"/>
                    <a:pt x="282893" y="4763"/>
                    <a:pt x="308610" y="15240"/>
                  </a:cubicBezTo>
                  <a:cubicBezTo>
                    <a:pt x="334328" y="25718"/>
                    <a:pt x="356235" y="40005"/>
                    <a:pt x="373380" y="58102"/>
                  </a:cubicBezTo>
                  <a:cubicBezTo>
                    <a:pt x="395288" y="80963"/>
                    <a:pt x="412433" y="109538"/>
                    <a:pt x="424815" y="142875"/>
                  </a:cubicBezTo>
                  <a:cubicBezTo>
                    <a:pt x="437197" y="176213"/>
                    <a:pt x="442913" y="212408"/>
                    <a:pt x="442913" y="250508"/>
                  </a:cubicBezTo>
                  <a:lnTo>
                    <a:pt x="442913" y="279083"/>
                  </a:lnTo>
                  <a:lnTo>
                    <a:pt x="82868" y="279083"/>
                  </a:lnTo>
                  <a:cubicBezTo>
                    <a:pt x="82868" y="300990"/>
                    <a:pt x="86678" y="322898"/>
                    <a:pt x="94297" y="344805"/>
                  </a:cubicBezTo>
                  <a:cubicBezTo>
                    <a:pt x="101918" y="365760"/>
                    <a:pt x="114300" y="384810"/>
                    <a:pt x="131445" y="400050"/>
                  </a:cubicBezTo>
                  <a:cubicBezTo>
                    <a:pt x="156210" y="423863"/>
                    <a:pt x="187643" y="436245"/>
                    <a:pt x="223838" y="436245"/>
                  </a:cubicBezTo>
                  <a:cubicBezTo>
                    <a:pt x="234315" y="436245"/>
                    <a:pt x="242888" y="435293"/>
                    <a:pt x="251460" y="434340"/>
                  </a:cubicBezTo>
                  <a:cubicBezTo>
                    <a:pt x="260033" y="433388"/>
                    <a:pt x="267653" y="431483"/>
                    <a:pt x="274320" y="429578"/>
                  </a:cubicBezTo>
                  <a:cubicBezTo>
                    <a:pt x="280988" y="427673"/>
                    <a:pt x="287655" y="423863"/>
                    <a:pt x="294322" y="421005"/>
                  </a:cubicBezTo>
                  <a:cubicBezTo>
                    <a:pt x="300038" y="417195"/>
                    <a:pt x="306705" y="413385"/>
                    <a:pt x="312420" y="408623"/>
                  </a:cubicBezTo>
                  <a:cubicBezTo>
                    <a:pt x="332422" y="392430"/>
                    <a:pt x="346710" y="372428"/>
                    <a:pt x="352425" y="350520"/>
                  </a:cubicBezTo>
                  <a:lnTo>
                    <a:pt x="430530" y="350520"/>
                  </a:lnTo>
                  <a:cubicBezTo>
                    <a:pt x="419100" y="400050"/>
                    <a:pt x="395288" y="438150"/>
                    <a:pt x="357188" y="466725"/>
                  </a:cubicBezTo>
                  <a:cubicBezTo>
                    <a:pt x="319088" y="494348"/>
                    <a:pt x="275272" y="507682"/>
                    <a:pt x="223838" y="507682"/>
                  </a:cubicBezTo>
                  <a:cubicBezTo>
                    <a:pt x="164783" y="507682"/>
                    <a:pt x="114300" y="486728"/>
                    <a:pt x="71438" y="444818"/>
                  </a:cubicBezTo>
                  <a:cubicBezTo>
                    <a:pt x="23813" y="397193"/>
                    <a:pt x="0" y="335280"/>
                    <a:pt x="0" y="255270"/>
                  </a:cubicBezTo>
                  <a:moveTo>
                    <a:pt x="85725" y="213360"/>
                  </a:moveTo>
                  <a:lnTo>
                    <a:pt x="357188" y="213360"/>
                  </a:lnTo>
                  <a:cubicBezTo>
                    <a:pt x="356235" y="171450"/>
                    <a:pt x="342900" y="137160"/>
                    <a:pt x="316230" y="109538"/>
                  </a:cubicBezTo>
                  <a:cubicBezTo>
                    <a:pt x="291465" y="83820"/>
                    <a:pt x="260033" y="70485"/>
                    <a:pt x="223838" y="70485"/>
                  </a:cubicBezTo>
                  <a:cubicBezTo>
                    <a:pt x="201930" y="70485"/>
                    <a:pt x="180975" y="75248"/>
                    <a:pt x="163830" y="84773"/>
                  </a:cubicBezTo>
                  <a:cubicBezTo>
                    <a:pt x="145733" y="94298"/>
                    <a:pt x="131445" y="105727"/>
                    <a:pt x="120968" y="120968"/>
                  </a:cubicBezTo>
                  <a:cubicBezTo>
                    <a:pt x="110490" y="136208"/>
                    <a:pt x="101918" y="151448"/>
                    <a:pt x="96203" y="166688"/>
                  </a:cubicBezTo>
                  <a:cubicBezTo>
                    <a:pt x="89535" y="181927"/>
                    <a:pt x="86678" y="198120"/>
                    <a:pt x="85725" y="213360"/>
                  </a:cubicBezTo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E304A7-C3B4-0767-F677-8F43DEC7E97D}"/>
                </a:ext>
              </a:extLst>
            </p:cNvPr>
            <p:cNvSpPr/>
            <p:nvPr/>
          </p:nvSpPr>
          <p:spPr>
            <a:xfrm>
              <a:off x="6401752" y="3058477"/>
              <a:ext cx="399097" cy="675322"/>
            </a:xfrm>
            <a:custGeom>
              <a:avLst/>
              <a:gdLst>
                <a:gd name="connsiteX0" fmla="*/ 81915 w 399097"/>
                <a:gd name="connsiteY0" fmla="*/ 675323 h 675322"/>
                <a:gd name="connsiteX1" fmla="*/ 0 w 399097"/>
                <a:gd name="connsiteY1" fmla="*/ 675323 h 675322"/>
                <a:gd name="connsiteX2" fmla="*/ 0 w 399097"/>
                <a:gd name="connsiteY2" fmla="*/ 0 h 675322"/>
                <a:gd name="connsiteX3" fmla="*/ 81915 w 399097"/>
                <a:gd name="connsiteY3" fmla="*/ 0 h 675322"/>
                <a:gd name="connsiteX4" fmla="*/ 81915 w 399097"/>
                <a:gd name="connsiteY4" fmla="*/ 257175 h 675322"/>
                <a:gd name="connsiteX5" fmla="*/ 143828 w 399097"/>
                <a:gd name="connsiteY5" fmla="*/ 200977 h 675322"/>
                <a:gd name="connsiteX6" fmla="*/ 228600 w 399097"/>
                <a:gd name="connsiteY6" fmla="*/ 180975 h 675322"/>
                <a:gd name="connsiteX7" fmla="*/ 300990 w 399097"/>
                <a:gd name="connsiteY7" fmla="*/ 192405 h 675322"/>
                <a:gd name="connsiteX8" fmla="*/ 354330 w 399097"/>
                <a:gd name="connsiteY8" fmla="*/ 226695 h 675322"/>
                <a:gd name="connsiteX9" fmla="*/ 387667 w 399097"/>
                <a:gd name="connsiteY9" fmla="*/ 282893 h 675322"/>
                <a:gd name="connsiteX10" fmla="*/ 399097 w 399097"/>
                <a:gd name="connsiteY10" fmla="*/ 358140 h 675322"/>
                <a:gd name="connsiteX11" fmla="*/ 399097 w 399097"/>
                <a:gd name="connsiteY11" fmla="*/ 675323 h 675322"/>
                <a:gd name="connsiteX12" fmla="*/ 318135 w 399097"/>
                <a:gd name="connsiteY12" fmla="*/ 675323 h 675322"/>
                <a:gd name="connsiteX13" fmla="*/ 318135 w 399097"/>
                <a:gd name="connsiteY13" fmla="*/ 370523 h 675322"/>
                <a:gd name="connsiteX14" fmla="*/ 208597 w 399097"/>
                <a:gd name="connsiteY14" fmla="*/ 255270 h 675322"/>
                <a:gd name="connsiteX15" fmla="*/ 176213 w 399097"/>
                <a:gd name="connsiteY15" fmla="*/ 260985 h 675322"/>
                <a:gd name="connsiteX16" fmla="*/ 146685 w 399097"/>
                <a:gd name="connsiteY16" fmla="*/ 276225 h 675322"/>
                <a:gd name="connsiteX17" fmla="*/ 120967 w 399097"/>
                <a:gd name="connsiteY17" fmla="*/ 300038 h 675322"/>
                <a:gd name="connsiteX18" fmla="*/ 100965 w 399097"/>
                <a:gd name="connsiteY18" fmla="*/ 330518 h 675322"/>
                <a:gd name="connsiteX19" fmla="*/ 86678 w 399097"/>
                <a:gd name="connsiteY19" fmla="*/ 381953 h 675322"/>
                <a:gd name="connsiteX20" fmla="*/ 81915 w 399097"/>
                <a:gd name="connsiteY20" fmla="*/ 454343 h 675322"/>
                <a:gd name="connsiteX21" fmla="*/ 81915 w 399097"/>
                <a:gd name="connsiteY21" fmla="*/ 675323 h 675322"/>
                <a:gd name="connsiteX22" fmla="*/ 81915 w 399097"/>
                <a:gd name="connsiteY22" fmla="*/ 675323 h 6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9097" h="675322">
                  <a:moveTo>
                    <a:pt x="81915" y="675323"/>
                  </a:moveTo>
                  <a:lnTo>
                    <a:pt x="0" y="675323"/>
                  </a:lnTo>
                  <a:lnTo>
                    <a:pt x="0" y="0"/>
                  </a:lnTo>
                  <a:lnTo>
                    <a:pt x="81915" y="0"/>
                  </a:lnTo>
                  <a:lnTo>
                    <a:pt x="81915" y="257175"/>
                  </a:lnTo>
                  <a:cubicBezTo>
                    <a:pt x="95250" y="233363"/>
                    <a:pt x="116205" y="215265"/>
                    <a:pt x="143828" y="200977"/>
                  </a:cubicBezTo>
                  <a:cubicBezTo>
                    <a:pt x="172403" y="187643"/>
                    <a:pt x="200025" y="180975"/>
                    <a:pt x="228600" y="180975"/>
                  </a:cubicBezTo>
                  <a:cubicBezTo>
                    <a:pt x="256222" y="180975"/>
                    <a:pt x="280035" y="184785"/>
                    <a:pt x="300990" y="192405"/>
                  </a:cubicBezTo>
                  <a:cubicBezTo>
                    <a:pt x="321945" y="200025"/>
                    <a:pt x="340042" y="211455"/>
                    <a:pt x="354330" y="226695"/>
                  </a:cubicBezTo>
                  <a:cubicBezTo>
                    <a:pt x="368617" y="241935"/>
                    <a:pt x="380047" y="260033"/>
                    <a:pt x="387667" y="282893"/>
                  </a:cubicBezTo>
                  <a:cubicBezTo>
                    <a:pt x="395288" y="304800"/>
                    <a:pt x="399097" y="329565"/>
                    <a:pt x="399097" y="358140"/>
                  </a:cubicBezTo>
                  <a:lnTo>
                    <a:pt x="399097" y="675323"/>
                  </a:lnTo>
                  <a:lnTo>
                    <a:pt x="318135" y="675323"/>
                  </a:lnTo>
                  <a:lnTo>
                    <a:pt x="318135" y="370523"/>
                  </a:lnTo>
                  <a:cubicBezTo>
                    <a:pt x="318135" y="293370"/>
                    <a:pt x="281940" y="255270"/>
                    <a:pt x="208597" y="255270"/>
                  </a:cubicBezTo>
                  <a:cubicBezTo>
                    <a:pt x="197167" y="255270"/>
                    <a:pt x="186690" y="257175"/>
                    <a:pt x="176213" y="260985"/>
                  </a:cubicBezTo>
                  <a:cubicBezTo>
                    <a:pt x="165735" y="264795"/>
                    <a:pt x="155257" y="269558"/>
                    <a:pt x="146685" y="276225"/>
                  </a:cubicBezTo>
                  <a:cubicBezTo>
                    <a:pt x="137160" y="282893"/>
                    <a:pt x="128588" y="290513"/>
                    <a:pt x="120967" y="300038"/>
                  </a:cubicBezTo>
                  <a:cubicBezTo>
                    <a:pt x="113347" y="309563"/>
                    <a:pt x="106680" y="319088"/>
                    <a:pt x="100965" y="330518"/>
                  </a:cubicBezTo>
                  <a:cubicBezTo>
                    <a:pt x="94297" y="344805"/>
                    <a:pt x="89535" y="361950"/>
                    <a:pt x="86678" y="381953"/>
                  </a:cubicBezTo>
                  <a:cubicBezTo>
                    <a:pt x="83820" y="401955"/>
                    <a:pt x="81915" y="426720"/>
                    <a:pt x="81915" y="454343"/>
                  </a:cubicBezTo>
                  <a:lnTo>
                    <a:pt x="81915" y="675323"/>
                  </a:lnTo>
                  <a:lnTo>
                    <a:pt x="81915" y="675323"/>
                  </a:lnTo>
                  <a:close/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095E7C-75B2-6606-0487-BB283CF730A8}"/>
                </a:ext>
              </a:extLst>
            </p:cNvPr>
            <p:cNvSpPr/>
            <p:nvPr/>
          </p:nvSpPr>
          <p:spPr>
            <a:xfrm>
              <a:off x="5451157" y="2709862"/>
              <a:ext cx="1319212" cy="1438275"/>
            </a:xfrm>
            <a:custGeom>
              <a:avLst/>
              <a:gdLst>
                <a:gd name="connsiteX0" fmla="*/ 693420 w 1319212"/>
                <a:gd name="connsiteY0" fmla="*/ 290513 h 1438275"/>
                <a:gd name="connsiteX1" fmla="*/ 1319212 w 1319212"/>
                <a:gd name="connsiteY1" fmla="*/ 62865 h 1438275"/>
                <a:gd name="connsiteX2" fmla="*/ 1297305 w 1319212"/>
                <a:gd name="connsiteY2" fmla="*/ 0 h 1438275"/>
                <a:gd name="connsiteX3" fmla="*/ 660083 w 1319212"/>
                <a:gd name="connsiteY3" fmla="*/ 231458 h 1438275"/>
                <a:gd name="connsiteX4" fmla="*/ 22860 w 1319212"/>
                <a:gd name="connsiteY4" fmla="*/ 0 h 1438275"/>
                <a:gd name="connsiteX5" fmla="*/ 0 w 1319212"/>
                <a:gd name="connsiteY5" fmla="*/ 62865 h 1438275"/>
                <a:gd name="connsiteX6" fmla="*/ 626745 w 1319212"/>
                <a:gd name="connsiteY6" fmla="*/ 290513 h 1438275"/>
                <a:gd name="connsiteX7" fmla="*/ 626745 w 1319212"/>
                <a:gd name="connsiteY7" fmla="*/ 1147763 h 1438275"/>
                <a:gd name="connsiteX8" fmla="*/ 0 w 1319212"/>
                <a:gd name="connsiteY8" fmla="*/ 1375410 h 1438275"/>
                <a:gd name="connsiteX9" fmla="*/ 22860 w 1319212"/>
                <a:gd name="connsiteY9" fmla="*/ 1438275 h 1438275"/>
                <a:gd name="connsiteX10" fmla="*/ 660083 w 1319212"/>
                <a:gd name="connsiteY10" fmla="*/ 1206818 h 1438275"/>
                <a:gd name="connsiteX11" fmla="*/ 1297305 w 1319212"/>
                <a:gd name="connsiteY11" fmla="*/ 1438275 h 1438275"/>
                <a:gd name="connsiteX12" fmla="*/ 1319212 w 1319212"/>
                <a:gd name="connsiteY12" fmla="*/ 1375410 h 1438275"/>
                <a:gd name="connsiteX13" fmla="*/ 693420 w 1319212"/>
                <a:gd name="connsiteY13" fmla="*/ 1147763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9212" h="1438275">
                  <a:moveTo>
                    <a:pt x="693420" y="290513"/>
                  </a:moveTo>
                  <a:lnTo>
                    <a:pt x="1319212" y="62865"/>
                  </a:lnTo>
                  <a:lnTo>
                    <a:pt x="1297305" y="0"/>
                  </a:lnTo>
                  <a:lnTo>
                    <a:pt x="660083" y="231458"/>
                  </a:lnTo>
                  <a:lnTo>
                    <a:pt x="22860" y="0"/>
                  </a:lnTo>
                  <a:lnTo>
                    <a:pt x="0" y="62865"/>
                  </a:lnTo>
                  <a:lnTo>
                    <a:pt x="626745" y="290513"/>
                  </a:lnTo>
                  <a:lnTo>
                    <a:pt x="626745" y="1147763"/>
                  </a:lnTo>
                  <a:lnTo>
                    <a:pt x="0" y="1375410"/>
                  </a:lnTo>
                  <a:lnTo>
                    <a:pt x="22860" y="1438275"/>
                  </a:lnTo>
                  <a:lnTo>
                    <a:pt x="660083" y="1206818"/>
                  </a:lnTo>
                  <a:lnTo>
                    <a:pt x="1297305" y="1438275"/>
                  </a:lnTo>
                  <a:lnTo>
                    <a:pt x="1319212" y="1375410"/>
                  </a:lnTo>
                  <a:lnTo>
                    <a:pt x="693420" y="1147763"/>
                  </a:lnTo>
                  <a:close/>
                </a:path>
              </a:pathLst>
            </a:custGeom>
            <a:solidFill>
              <a:srgbClr val="E62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76232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 Maroon">
    <p:bg>
      <p:bgPr>
        <a:solidFill>
          <a:srgbClr val="730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text 1 (JU-Free)">
            <a:extLst>
              <a:ext uri="{FF2B5EF4-FFF2-40B4-BE49-F238E27FC236}">
                <a16:creationId xmlns:a16="http://schemas.microsoft.com/office/drawing/2014/main" id="{FE10598B-5335-4C41-B925-F9DA24742C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719" y="2808000"/>
            <a:ext cx="10440000" cy="216000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6800" cap="all" baseline="0">
                <a:solidFill>
                  <a:srgbClr val="EE1C25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FontTx/>
              <a:buNone/>
              <a:defRPr sz="3600" i="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indent="0" algn="ctr">
              <a:buFontTx/>
              <a:buNone/>
              <a:defRPr/>
            </a:lvl3pPr>
            <a:lvl4pPr algn="ctr">
              <a:spcBef>
                <a:spcPts val="0"/>
              </a:spcBef>
              <a:defRPr>
                <a:solidFill>
                  <a:schemeClr val="tx1"/>
                </a:solidFill>
                <a:latin typeface="+mn-lt"/>
              </a:defRPr>
            </a:lvl4pPr>
            <a:lvl5pPr algn="ctr">
              <a:defRPr/>
            </a:lvl5pPr>
            <a:lvl6pPr marL="0" algn="ctr">
              <a:defRPr/>
            </a:lvl6pPr>
            <a:lvl7pPr marL="0" algn="ctr">
              <a:defRPr/>
            </a:lvl7pPr>
            <a:lvl8pPr marL="0" algn="ctr">
              <a:defRPr/>
            </a:lvl8pPr>
            <a:lvl9pPr algn="ctr">
              <a:defRPr/>
            </a:lvl9pPr>
          </a:lstStyle>
          <a:p>
            <a:pPr lvl="0"/>
            <a:r>
              <a:rPr lang="en-GB"/>
              <a:t>[Title]</a:t>
            </a:r>
          </a:p>
          <a:p>
            <a:pPr lvl="0"/>
            <a:r>
              <a:rPr lang="en-GB"/>
              <a:t>JU-LEVEL1=Standard</a:t>
            </a:r>
          </a:p>
          <a:p>
            <a:pPr lvl="1"/>
            <a:r>
              <a:rPr lang="en-GB"/>
              <a:t>JU-LEVEL2=Title light</a:t>
            </a:r>
          </a:p>
        </p:txBody>
      </p:sp>
      <p:sp>
        <p:nvSpPr>
          <p:cNvPr id="8" name="Frame 2"/>
          <p:cNvSpPr>
            <a:spLocks noSelect="1"/>
          </p:cNvSpPr>
          <p:nvPr userDrawn="1"/>
        </p:nvSpPr>
        <p:spPr bwMode="auto">
          <a:xfrm>
            <a:off x="4687888" y="6499226"/>
            <a:ext cx="1212850" cy="125413"/>
          </a:xfrm>
          <a:custGeom>
            <a:avLst/>
            <a:gdLst>
              <a:gd name="T0" fmla="*/ 52 w 3822"/>
              <a:gd name="T1" fmla="*/ 23 h 395"/>
              <a:gd name="T2" fmla="*/ 0 w 3822"/>
              <a:gd name="T3" fmla="*/ 301 h 395"/>
              <a:gd name="T4" fmla="*/ 80 w 3822"/>
              <a:gd name="T5" fmla="*/ 202 h 395"/>
              <a:gd name="T6" fmla="*/ 243 w 3822"/>
              <a:gd name="T7" fmla="*/ 315 h 395"/>
              <a:gd name="T8" fmla="*/ 91 w 3822"/>
              <a:gd name="T9" fmla="*/ 49 h 395"/>
              <a:gd name="T10" fmla="*/ 295 w 3822"/>
              <a:gd name="T11" fmla="*/ 130 h 395"/>
              <a:gd name="T12" fmla="*/ 280 w 3822"/>
              <a:gd name="T13" fmla="*/ 268 h 395"/>
              <a:gd name="T14" fmla="*/ 472 w 3822"/>
              <a:gd name="T15" fmla="*/ 301 h 395"/>
              <a:gd name="T16" fmla="*/ 395 w 3822"/>
              <a:gd name="T17" fmla="*/ 243 h 395"/>
              <a:gd name="T18" fmla="*/ 606 w 3822"/>
              <a:gd name="T19" fmla="*/ 31 h 395"/>
              <a:gd name="T20" fmla="*/ 627 w 3822"/>
              <a:gd name="T21" fmla="*/ 289 h 395"/>
              <a:gd name="T22" fmla="*/ 585 w 3822"/>
              <a:gd name="T23" fmla="*/ 135 h 395"/>
              <a:gd name="T24" fmla="*/ 798 w 3822"/>
              <a:gd name="T25" fmla="*/ 13 h 395"/>
              <a:gd name="T26" fmla="*/ 749 w 3822"/>
              <a:gd name="T27" fmla="*/ 284 h 395"/>
              <a:gd name="T28" fmla="*/ 886 w 3822"/>
              <a:gd name="T29" fmla="*/ 213 h 395"/>
              <a:gd name="T30" fmla="*/ 1016 w 3822"/>
              <a:gd name="T31" fmla="*/ 210 h 395"/>
              <a:gd name="T32" fmla="*/ 1340 w 3822"/>
              <a:gd name="T33" fmla="*/ 290 h 395"/>
              <a:gd name="T34" fmla="*/ 1260 w 3822"/>
              <a:gd name="T35" fmla="*/ 107 h 395"/>
              <a:gd name="T36" fmla="*/ 1349 w 3822"/>
              <a:gd name="T37" fmla="*/ 145 h 395"/>
              <a:gd name="T38" fmla="*/ 1398 w 3822"/>
              <a:gd name="T39" fmla="*/ 207 h 395"/>
              <a:gd name="T40" fmla="*/ 1568 w 3822"/>
              <a:gd name="T41" fmla="*/ 9 h 395"/>
              <a:gd name="T42" fmla="*/ 1528 w 3822"/>
              <a:gd name="T43" fmla="*/ 320 h 395"/>
              <a:gd name="T44" fmla="*/ 1662 w 3822"/>
              <a:gd name="T45" fmla="*/ 294 h 395"/>
              <a:gd name="T46" fmla="*/ 2053 w 3822"/>
              <a:gd name="T47" fmla="*/ 134 h 395"/>
              <a:gd name="T48" fmla="*/ 1800 w 3822"/>
              <a:gd name="T49" fmla="*/ 21 h 395"/>
              <a:gd name="T50" fmla="*/ 1884 w 3822"/>
              <a:gd name="T51" fmla="*/ 258 h 395"/>
              <a:gd name="T52" fmla="*/ 2036 w 3822"/>
              <a:gd name="T53" fmla="*/ 23 h 395"/>
              <a:gd name="T54" fmla="*/ 2234 w 3822"/>
              <a:gd name="T55" fmla="*/ 310 h 395"/>
              <a:gd name="T56" fmla="*/ 2179 w 3822"/>
              <a:gd name="T57" fmla="*/ 278 h 395"/>
              <a:gd name="T58" fmla="*/ 2115 w 3822"/>
              <a:gd name="T59" fmla="*/ 293 h 395"/>
              <a:gd name="T60" fmla="*/ 2172 w 3822"/>
              <a:gd name="T61" fmla="*/ 114 h 395"/>
              <a:gd name="T62" fmla="*/ 2326 w 3822"/>
              <a:gd name="T63" fmla="*/ 293 h 395"/>
              <a:gd name="T64" fmla="*/ 2425 w 3822"/>
              <a:gd name="T65" fmla="*/ 314 h 395"/>
              <a:gd name="T66" fmla="*/ 2372 w 3822"/>
              <a:gd name="T67" fmla="*/ 119 h 395"/>
              <a:gd name="T68" fmla="*/ 2476 w 3822"/>
              <a:gd name="T69" fmla="*/ 303 h 395"/>
              <a:gd name="T70" fmla="*/ 2572 w 3822"/>
              <a:gd name="T71" fmla="*/ 303 h 395"/>
              <a:gd name="T72" fmla="*/ 2595 w 3822"/>
              <a:gd name="T73" fmla="*/ 111 h 395"/>
              <a:gd name="T74" fmla="*/ 2622 w 3822"/>
              <a:gd name="T75" fmla="*/ 221 h 395"/>
              <a:gd name="T76" fmla="*/ 2699 w 3822"/>
              <a:gd name="T77" fmla="*/ 111 h 395"/>
              <a:gd name="T78" fmla="*/ 2881 w 3822"/>
              <a:gd name="T79" fmla="*/ 262 h 395"/>
              <a:gd name="T80" fmla="*/ 2772 w 3822"/>
              <a:gd name="T81" fmla="*/ 178 h 395"/>
              <a:gd name="T82" fmla="*/ 3010 w 3822"/>
              <a:gd name="T83" fmla="*/ 242 h 395"/>
              <a:gd name="T84" fmla="*/ 2934 w 3822"/>
              <a:gd name="T85" fmla="*/ 310 h 395"/>
              <a:gd name="T86" fmla="*/ 2990 w 3822"/>
              <a:gd name="T87" fmla="*/ 107 h 395"/>
              <a:gd name="T88" fmla="*/ 3268 w 3822"/>
              <a:gd name="T89" fmla="*/ 257 h 395"/>
              <a:gd name="T90" fmla="*/ 3128 w 3822"/>
              <a:gd name="T91" fmla="*/ 171 h 395"/>
              <a:gd name="T92" fmla="*/ 3190 w 3822"/>
              <a:gd name="T93" fmla="*/ 184 h 395"/>
              <a:gd name="T94" fmla="*/ 3402 w 3822"/>
              <a:gd name="T95" fmla="*/ 315 h 395"/>
              <a:gd name="T96" fmla="*/ 3305 w 3822"/>
              <a:gd name="T97" fmla="*/ 127 h 395"/>
              <a:gd name="T98" fmla="*/ 3397 w 3822"/>
              <a:gd name="T99" fmla="*/ 293 h 395"/>
              <a:gd name="T100" fmla="*/ 3467 w 3822"/>
              <a:gd name="T101" fmla="*/ 270 h 395"/>
              <a:gd name="T102" fmla="*/ 3445 w 3822"/>
              <a:gd name="T103" fmla="*/ 111 h 395"/>
              <a:gd name="T104" fmla="*/ 3513 w 3822"/>
              <a:gd name="T105" fmla="*/ 102 h 395"/>
              <a:gd name="T106" fmla="*/ 3515 w 3822"/>
              <a:gd name="T107" fmla="*/ 158 h 395"/>
              <a:gd name="T108" fmla="*/ 3628 w 3822"/>
              <a:gd name="T109" fmla="*/ 362 h 395"/>
              <a:gd name="T110" fmla="*/ 3636 w 3822"/>
              <a:gd name="T111" fmla="*/ 139 h 395"/>
              <a:gd name="T112" fmla="*/ 3704 w 3822"/>
              <a:gd name="T113" fmla="*/ 128 h 395"/>
              <a:gd name="T114" fmla="*/ 3751 w 3822"/>
              <a:gd name="T115" fmla="*/ 11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22" h="395">
                <a:moveTo>
                  <a:pt x="245" y="293"/>
                </a:moveTo>
                <a:cubicBezTo>
                  <a:pt x="233" y="290"/>
                  <a:pt x="227" y="286"/>
                  <a:pt x="216" y="270"/>
                </a:cubicBezTo>
                <a:cubicBezTo>
                  <a:pt x="202" y="250"/>
                  <a:pt x="174" y="201"/>
                  <a:pt x="165" y="182"/>
                </a:cubicBezTo>
                <a:cubicBezTo>
                  <a:pt x="164" y="178"/>
                  <a:pt x="162" y="174"/>
                  <a:pt x="159" y="169"/>
                </a:cubicBezTo>
                <a:cubicBezTo>
                  <a:pt x="158" y="168"/>
                  <a:pt x="157" y="167"/>
                  <a:pt x="157" y="166"/>
                </a:cubicBezTo>
                <a:cubicBezTo>
                  <a:pt x="157" y="164"/>
                  <a:pt x="158" y="164"/>
                  <a:pt x="167" y="161"/>
                </a:cubicBezTo>
                <a:cubicBezTo>
                  <a:pt x="194" y="154"/>
                  <a:pt x="214" y="124"/>
                  <a:pt x="214" y="92"/>
                </a:cubicBezTo>
                <a:cubicBezTo>
                  <a:pt x="214" y="74"/>
                  <a:pt x="206" y="55"/>
                  <a:pt x="194" y="42"/>
                </a:cubicBezTo>
                <a:cubicBezTo>
                  <a:pt x="180" y="27"/>
                  <a:pt x="161" y="21"/>
                  <a:pt x="132" y="21"/>
                </a:cubicBezTo>
                <a:cubicBezTo>
                  <a:pt x="125" y="21"/>
                  <a:pt x="118" y="21"/>
                  <a:pt x="110" y="21"/>
                </a:cubicBezTo>
                <a:cubicBezTo>
                  <a:pt x="72" y="23"/>
                  <a:pt x="72" y="23"/>
                  <a:pt x="52" y="23"/>
                </a:cubicBezTo>
                <a:cubicBezTo>
                  <a:pt x="39" y="23"/>
                  <a:pt x="29" y="22"/>
                  <a:pt x="22" y="22"/>
                </a:cubicBezTo>
                <a:cubicBezTo>
                  <a:pt x="15" y="21"/>
                  <a:pt x="9" y="21"/>
                  <a:pt x="5" y="21"/>
                </a:cubicBezTo>
                <a:cubicBezTo>
                  <a:pt x="1" y="21"/>
                  <a:pt x="0" y="23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2"/>
                  <a:pt x="2" y="43"/>
                  <a:pt x="11" y="45"/>
                </a:cubicBezTo>
                <a:cubicBezTo>
                  <a:pt x="24" y="49"/>
                  <a:pt x="27" y="52"/>
                  <a:pt x="28" y="62"/>
                </a:cubicBezTo>
                <a:cubicBezTo>
                  <a:pt x="28" y="79"/>
                  <a:pt x="29" y="108"/>
                  <a:pt x="29" y="134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9" y="228"/>
                  <a:pt x="28" y="258"/>
                  <a:pt x="28" y="274"/>
                </a:cubicBezTo>
                <a:cubicBezTo>
                  <a:pt x="27" y="284"/>
                  <a:pt x="24" y="288"/>
                  <a:pt x="11" y="291"/>
                </a:cubicBezTo>
                <a:cubicBezTo>
                  <a:pt x="2" y="293"/>
                  <a:pt x="0" y="294"/>
                  <a:pt x="0" y="301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14"/>
                  <a:pt x="1" y="315"/>
                  <a:pt x="6" y="315"/>
                </a:cubicBezTo>
                <a:cubicBezTo>
                  <a:pt x="8" y="315"/>
                  <a:pt x="15" y="315"/>
                  <a:pt x="22" y="315"/>
                </a:cubicBezTo>
                <a:cubicBezTo>
                  <a:pt x="30" y="314"/>
                  <a:pt x="40" y="314"/>
                  <a:pt x="55" y="314"/>
                </a:cubicBezTo>
                <a:cubicBezTo>
                  <a:pt x="68" y="314"/>
                  <a:pt x="79" y="314"/>
                  <a:pt x="87" y="315"/>
                </a:cubicBezTo>
                <a:cubicBezTo>
                  <a:pt x="94" y="315"/>
                  <a:pt x="101" y="315"/>
                  <a:pt x="103" y="315"/>
                </a:cubicBezTo>
                <a:cubicBezTo>
                  <a:pt x="107" y="315"/>
                  <a:pt x="109" y="314"/>
                  <a:pt x="109" y="309"/>
                </a:cubicBezTo>
                <a:cubicBezTo>
                  <a:pt x="109" y="301"/>
                  <a:pt x="109" y="301"/>
                  <a:pt x="109" y="301"/>
                </a:cubicBezTo>
                <a:cubicBezTo>
                  <a:pt x="109" y="294"/>
                  <a:pt x="107" y="293"/>
                  <a:pt x="98" y="291"/>
                </a:cubicBezTo>
                <a:cubicBezTo>
                  <a:pt x="85" y="288"/>
                  <a:pt x="81" y="284"/>
                  <a:pt x="81" y="274"/>
                </a:cubicBezTo>
                <a:cubicBezTo>
                  <a:pt x="81" y="261"/>
                  <a:pt x="80" y="224"/>
                  <a:pt x="80" y="202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77"/>
                  <a:pt x="82" y="174"/>
                  <a:pt x="85" y="17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91" y="175"/>
                  <a:pt x="92" y="175"/>
                  <a:pt x="94" y="174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107" y="174"/>
                  <a:pt x="108" y="176"/>
                  <a:pt x="115" y="191"/>
                </a:cubicBezTo>
                <a:cubicBezTo>
                  <a:pt x="130" y="221"/>
                  <a:pt x="158" y="281"/>
                  <a:pt x="161" y="290"/>
                </a:cubicBezTo>
                <a:cubicBezTo>
                  <a:pt x="171" y="315"/>
                  <a:pt x="171" y="315"/>
                  <a:pt x="179" y="315"/>
                </a:cubicBezTo>
                <a:cubicBezTo>
                  <a:pt x="186" y="315"/>
                  <a:pt x="186" y="315"/>
                  <a:pt x="186" y="315"/>
                </a:cubicBezTo>
                <a:cubicBezTo>
                  <a:pt x="195" y="315"/>
                  <a:pt x="204" y="315"/>
                  <a:pt x="210" y="315"/>
                </a:cubicBezTo>
                <a:cubicBezTo>
                  <a:pt x="220" y="315"/>
                  <a:pt x="234" y="315"/>
                  <a:pt x="243" y="315"/>
                </a:cubicBezTo>
                <a:cubicBezTo>
                  <a:pt x="246" y="315"/>
                  <a:pt x="246" y="315"/>
                  <a:pt x="246" y="315"/>
                </a:cubicBezTo>
                <a:cubicBezTo>
                  <a:pt x="251" y="315"/>
                  <a:pt x="253" y="313"/>
                  <a:pt x="253" y="310"/>
                </a:cubicBezTo>
                <a:cubicBezTo>
                  <a:pt x="253" y="302"/>
                  <a:pt x="253" y="302"/>
                  <a:pt x="253" y="302"/>
                </a:cubicBezTo>
                <a:cubicBezTo>
                  <a:pt x="253" y="296"/>
                  <a:pt x="253" y="295"/>
                  <a:pt x="245" y="293"/>
                </a:cubicBezTo>
                <a:close/>
                <a:moveTo>
                  <a:pt x="89" y="150"/>
                </a:moveTo>
                <a:cubicBezTo>
                  <a:pt x="82" y="150"/>
                  <a:pt x="80" y="148"/>
                  <a:pt x="81" y="140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0"/>
                  <a:pt x="82" y="49"/>
                  <a:pt x="91" y="49"/>
                </a:cubicBezTo>
                <a:cubicBezTo>
                  <a:pt x="107" y="49"/>
                  <a:pt x="118" y="50"/>
                  <a:pt x="126" y="52"/>
                </a:cubicBezTo>
                <a:cubicBezTo>
                  <a:pt x="146" y="57"/>
                  <a:pt x="159" y="75"/>
                  <a:pt x="159" y="98"/>
                </a:cubicBezTo>
                <a:cubicBezTo>
                  <a:pt x="159" y="114"/>
                  <a:pt x="152" y="130"/>
                  <a:pt x="141" y="139"/>
                </a:cubicBezTo>
                <a:cubicBezTo>
                  <a:pt x="131" y="147"/>
                  <a:pt x="116" y="150"/>
                  <a:pt x="89" y="150"/>
                </a:cubicBezTo>
                <a:close/>
                <a:moveTo>
                  <a:pt x="462" y="293"/>
                </a:moveTo>
                <a:cubicBezTo>
                  <a:pt x="452" y="293"/>
                  <a:pt x="448" y="291"/>
                  <a:pt x="444" y="289"/>
                </a:cubicBezTo>
                <a:cubicBezTo>
                  <a:pt x="439" y="284"/>
                  <a:pt x="439" y="284"/>
                  <a:pt x="439" y="242"/>
                </a:cubicBezTo>
                <a:cubicBezTo>
                  <a:pt x="441" y="165"/>
                  <a:pt x="441" y="165"/>
                  <a:pt x="441" y="165"/>
                </a:cubicBezTo>
                <a:cubicBezTo>
                  <a:pt x="441" y="125"/>
                  <a:pt x="417" y="106"/>
                  <a:pt x="364" y="106"/>
                </a:cubicBezTo>
                <a:cubicBezTo>
                  <a:pt x="349" y="106"/>
                  <a:pt x="326" y="109"/>
                  <a:pt x="312" y="112"/>
                </a:cubicBezTo>
                <a:cubicBezTo>
                  <a:pt x="299" y="116"/>
                  <a:pt x="296" y="119"/>
                  <a:pt x="295" y="130"/>
                </a:cubicBezTo>
                <a:cubicBezTo>
                  <a:pt x="292" y="152"/>
                  <a:pt x="292" y="152"/>
                  <a:pt x="292" y="152"/>
                </a:cubicBezTo>
                <a:cubicBezTo>
                  <a:pt x="292" y="154"/>
                  <a:pt x="292" y="154"/>
                  <a:pt x="292" y="154"/>
                </a:cubicBezTo>
                <a:cubicBezTo>
                  <a:pt x="292" y="158"/>
                  <a:pt x="293" y="159"/>
                  <a:pt x="295" y="159"/>
                </a:cubicBezTo>
                <a:cubicBezTo>
                  <a:pt x="296" y="159"/>
                  <a:pt x="298" y="159"/>
                  <a:pt x="301" y="157"/>
                </a:cubicBezTo>
                <a:cubicBezTo>
                  <a:pt x="317" y="148"/>
                  <a:pt x="340" y="141"/>
                  <a:pt x="358" y="141"/>
                </a:cubicBezTo>
                <a:cubicBezTo>
                  <a:pt x="385" y="141"/>
                  <a:pt x="395" y="152"/>
                  <a:pt x="395" y="180"/>
                </a:cubicBezTo>
                <a:cubicBezTo>
                  <a:pt x="395" y="187"/>
                  <a:pt x="395" y="187"/>
                  <a:pt x="395" y="187"/>
                </a:cubicBezTo>
                <a:cubicBezTo>
                  <a:pt x="395" y="200"/>
                  <a:pt x="393" y="202"/>
                  <a:pt x="369" y="207"/>
                </a:cubicBezTo>
                <a:cubicBezTo>
                  <a:pt x="315" y="218"/>
                  <a:pt x="315" y="218"/>
                  <a:pt x="315" y="218"/>
                </a:cubicBezTo>
                <a:cubicBezTo>
                  <a:pt x="294" y="222"/>
                  <a:pt x="293" y="222"/>
                  <a:pt x="290" y="227"/>
                </a:cubicBezTo>
                <a:cubicBezTo>
                  <a:pt x="284" y="236"/>
                  <a:pt x="280" y="253"/>
                  <a:pt x="280" y="268"/>
                </a:cubicBezTo>
                <a:cubicBezTo>
                  <a:pt x="280" y="297"/>
                  <a:pt x="300" y="320"/>
                  <a:pt x="326" y="320"/>
                </a:cubicBezTo>
                <a:cubicBezTo>
                  <a:pt x="340" y="320"/>
                  <a:pt x="355" y="316"/>
                  <a:pt x="367" y="309"/>
                </a:cubicBezTo>
                <a:cubicBezTo>
                  <a:pt x="372" y="306"/>
                  <a:pt x="389" y="294"/>
                  <a:pt x="391" y="291"/>
                </a:cubicBezTo>
                <a:cubicBezTo>
                  <a:pt x="393" y="291"/>
                  <a:pt x="394" y="290"/>
                  <a:pt x="394" y="290"/>
                </a:cubicBezTo>
                <a:cubicBezTo>
                  <a:pt x="396" y="290"/>
                  <a:pt x="397" y="293"/>
                  <a:pt x="397" y="301"/>
                </a:cubicBezTo>
                <a:cubicBezTo>
                  <a:pt x="397" y="304"/>
                  <a:pt x="398" y="314"/>
                  <a:pt x="399" y="317"/>
                </a:cubicBezTo>
                <a:cubicBezTo>
                  <a:pt x="400" y="321"/>
                  <a:pt x="402" y="323"/>
                  <a:pt x="406" y="323"/>
                </a:cubicBezTo>
                <a:cubicBezTo>
                  <a:pt x="410" y="323"/>
                  <a:pt x="413" y="323"/>
                  <a:pt x="415" y="322"/>
                </a:cubicBezTo>
                <a:cubicBezTo>
                  <a:pt x="464" y="314"/>
                  <a:pt x="464" y="314"/>
                  <a:pt x="464" y="314"/>
                </a:cubicBezTo>
                <a:cubicBezTo>
                  <a:pt x="471" y="312"/>
                  <a:pt x="472" y="312"/>
                  <a:pt x="472" y="307"/>
                </a:cubicBezTo>
                <a:cubicBezTo>
                  <a:pt x="472" y="301"/>
                  <a:pt x="472" y="301"/>
                  <a:pt x="472" y="301"/>
                </a:cubicBezTo>
                <a:cubicBezTo>
                  <a:pt x="472" y="296"/>
                  <a:pt x="470" y="294"/>
                  <a:pt x="462" y="293"/>
                </a:cubicBezTo>
                <a:close/>
                <a:moveTo>
                  <a:pt x="395" y="243"/>
                </a:moveTo>
                <a:cubicBezTo>
                  <a:pt x="395" y="258"/>
                  <a:pt x="393" y="265"/>
                  <a:pt x="387" y="271"/>
                </a:cubicBezTo>
                <a:cubicBezTo>
                  <a:pt x="378" y="281"/>
                  <a:pt x="364" y="287"/>
                  <a:pt x="353" y="287"/>
                </a:cubicBezTo>
                <a:cubicBezTo>
                  <a:pt x="339" y="287"/>
                  <a:pt x="329" y="278"/>
                  <a:pt x="329" y="263"/>
                </a:cubicBezTo>
                <a:cubicBezTo>
                  <a:pt x="329" y="252"/>
                  <a:pt x="335" y="243"/>
                  <a:pt x="346" y="237"/>
                </a:cubicBezTo>
                <a:cubicBezTo>
                  <a:pt x="355" y="232"/>
                  <a:pt x="362" y="230"/>
                  <a:pt x="385" y="225"/>
                </a:cubicBezTo>
                <a:cubicBezTo>
                  <a:pt x="389" y="224"/>
                  <a:pt x="389" y="224"/>
                  <a:pt x="389" y="224"/>
                </a:cubicBezTo>
                <a:cubicBezTo>
                  <a:pt x="391" y="224"/>
                  <a:pt x="391" y="224"/>
                  <a:pt x="392" y="224"/>
                </a:cubicBezTo>
                <a:cubicBezTo>
                  <a:pt x="395" y="224"/>
                  <a:pt x="395" y="225"/>
                  <a:pt x="395" y="231"/>
                </a:cubicBezTo>
                <a:lnTo>
                  <a:pt x="395" y="243"/>
                </a:lnTo>
                <a:close/>
                <a:moveTo>
                  <a:pt x="700" y="294"/>
                </a:moveTo>
                <a:cubicBezTo>
                  <a:pt x="682" y="292"/>
                  <a:pt x="679" y="291"/>
                  <a:pt x="675" y="283"/>
                </a:cubicBezTo>
                <a:cubicBezTo>
                  <a:pt x="673" y="277"/>
                  <a:pt x="672" y="263"/>
                  <a:pt x="672" y="209"/>
                </a:cubicBezTo>
                <a:cubicBezTo>
                  <a:pt x="672" y="135"/>
                  <a:pt x="672" y="135"/>
                  <a:pt x="672" y="135"/>
                </a:cubicBezTo>
                <a:cubicBezTo>
                  <a:pt x="675" y="8"/>
                  <a:pt x="675" y="8"/>
                  <a:pt x="675" y="8"/>
                </a:cubicBezTo>
                <a:cubicBezTo>
                  <a:pt x="675" y="3"/>
                  <a:pt x="673" y="0"/>
                  <a:pt x="669" y="0"/>
                </a:cubicBezTo>
                <a:cubicBezTo>
                  <a:pt x="669" y="0"/>
                  <a:pt x="666" y="0"/>
                  <a:pt x="664" y="1"/>
                </a:cubicBezTo>
                <a:cubicBezTo>
                  <a:pt x="605" y="9"/>
                  <a:pt x="605" y="9"/>
                  <a:pt x="605" y="9"/>
                </a:cubicBezTo>
                <a:cubicBezTo>
                  <a:pt x="599" y="10"/>
                  <a:pt x="597" y="11"/>
                  <a:pt x="597" y="15"/>
                </a:cubicBezTo>
                <a:cubicBezTo>
                  <a:pt x="597" y="23"/>
                  <a:pt x="597" y="23"/>
                  <a:pt x="597" y="23"/>
                </a:cubicBezTo>
                <a:cubicBezTo>
                  <a:pt x="597" y="29"/>
                  <a:pt x="599" y="30"/>
                  <a:pt x="606" y="31"/>
                </a:cubicBezTo>
                <a:cubicBezTo>
                  <a:pt x="624" y="34"/>
                  <a:pt x="625" y="35"/>
                  <a:pt x="625" y="57"/>
                </a:cubicBezTo>
                <a:cubicBezTo>
                  <a:pt x="626" y="101"/>
                  <a:pt x="626" y="101"/>
                  <a:pt x="626" y="101"/>
                </a:cubicBezTo>
                <a:cubicBezTo>
                  <a:pt x="626" y="108"/>
                  <a:pt x="626" y="108"/>
                  <a:pt x="626" y="109"/>
                </a:cubicBezTo>
                <a:cubicBezTo>
                  <a:pt x="626" y="112"/>
                  <a:pt x="625" y="116"/>
                  <a:pt x="623" y="116"/>
                </a:cubicBezTo>
                <a:cubicBezTo>
                  <a:pt x="623" y="116"/>
                  <a:pt x="621" y="115"/>
                  <a:pt x="620" y="114"/>
                </a:cubicBezTo>
                <a:cubicBezTo>
                  <a:pt x="615" y="111"/>
                  <a:pt x="593" y="106"/>
                  <a:pt x="582" y="106"/>
                </a:cubicBezTo>
                <a:cubicBezTo>
                  <a:pt x="527" y="106"/>
                  <a:pt x="488" y="152"/>
                  <a:pt x="488" y="220"/>
                </a:cubicBezTo>
                <a:cubicBezTo>
                  <a:pt x="488" y="278"/>
                  <a:pt x="521" y="320"/>
                  <a:pt x="566" y="320"/>
                </a:cubicBezTo>
                <a:cubicBezTo>
                  <a:pt x="579" y="320"/>
                  <a:pt x="590" y="317"/>
                  <a:pt x="602" y="308"/>
                </a:cubicBezTo>
                <a:cubicBezTo>
                  <a:pt x="609" y="303"/>
                  <a:pt x="620" y="294"/>
                  <a:pt x="623" y="291"/>
                </a:cubicBezTo>
                <a:cubicBezTo>
                  <a:pt x="625" y="289"/>
                  <a:pt x="627" y="289"/>
                  <a:pt x="627" y="289"/>
                </a:cubicBezTo>
                <a:cubicBezTo>
                  <a:pt x="630" y="289"/>
                  <a:pt x="630" y="289"/>
                  <a:pt x="631" y="299"/>
                </a:cubicBezTo>
                <a:cubicBezTo>
                  <a:pt x="632" y="317"/>
                  <a:pt x="632" y="317"/>
                  <a:pt x="632" y="317"/>
                </a:cubicBezTo>
                <a:cubicBezTo>
                  <a:pt x="632" y="322"/>
                  <a:pt x="634" y="324"/>
                  <a:pt x="637" y="324"/>
                </a:cubicBezTo>
                <a:cubicBezTo>
                  <a:pt x="638" y="324"/>
                  <a:pt x="641" y="324"/>
                  <a:pt x="644" y="323"/>
                </a:cubicBezTo>
                <a:cubicBezTo>
                  <a:pt x="697" y="313"/>
                  <a:pt x="697" y="313"/>
                  <a:pt x="697" y="313"/>
                </a:cubicBezTo>
                <a:cubicBezTo>
                  <a:pt x="704" y="312"/>
                  <a:pt x="705" y="310"/>
                  <a:pt x="705" y="306"/>
                </a:cubicBezTo>
                <a:cubicBezTo>
                  <a:pt x="705" y="298"/>
                  <a:pt x="705" y="298"/>
                  <a:pt x="705" y="298"/>
                </a:cubicBezTo>
                <a:cubicBezTo>
                  <a:pt x="705" y="296"/>
                  <a:pt x="703" y="294"/>
                  <a:pt x="700" y="294"/>
                </a:cubicBezTo>
                <a:close/>
                <a:moveTo>
                  <a:pt x="585" y="285"/>
                </a:moveTo>
                <a:cubicBezTo>
                  <a:pt x="556" y="285"/>
                  <a:pt x="537" y="253"/>
                  <a:pt x="537" y="207"/>
                </a:cubicBezTo>
                <a:cubicBezTo>
                  <a:pt x="537" y="165"/>
                  <a:pt x="556" y="135"/>
                  <a:pt x="585" y="135"/>
                </a:cubicBezTo>
                <a:cubicBezTo>
                  <a:pt x="599" y="135"/>
                  <a:pt x="612" y="143"/>
                  <a:pt x="619" y="156"/>
                </a:cubicBezTo>
                <a:cubicBezTo>
                  <a:pt x="625" y="168"/>
                  <a:pt x="628" y="185"/>
                  <a:pt x="628" y="211"/>
                </a:cubicBezTo>
                <a:cubicBezTo>
                  <a:pt x="628" y="261"/>
                  <a:pt x="614" y="285"/>
                  <a:pt x="585" y="285"/>
                </a:cubicBezTo>
                <a:close/>
                <a:moveTo>
                  <a:pt x="857" y="106"/>
                </a:moveTo>
                <a:cubicBezTo>
                  <a:pt x="837" y="106"/>
                  <a:pt x="827" y="110"/>
                  <a:pt x="814" y="124"/>
                </a:cubicBezTo>
                <a:cubicBezTo>
                  <a:pt x="805" y="134"/>
                  <a:pt x="800" y="139"/>
                  <a:pt x="798" y="139"/>
                </a:cubicBezTo>
                <a:cubicBezTo>
                  <a:pt x="797" y="139"/>
                  <a:pt x="796" y="138"/>
                  <a:pt x="796" y="136"/>
                </a:cubicBezTo>
                <a:cubicBezTo>
                  <a:pt x="796" y="134"/>
                  <a:pt x="796" y="134"/>
                  <a:pt x="796" y="134"/>
                </a:cubicBezTo>
                <a:cubicBezTo>
                  <a:pt x="796" y="126"/>
                  <a:pt x="796" y="126"/>
                  <a:pt x="796" y="126"/>
                </a:cubicBezTo>
                <a:cubicBezTo>
                  <a:pt x="797" y="114"/>
                  <a:pt x="797" y="95"/>
                  <a:pt x="797" y="69"/>
                </a:cubicBezTo>
                <a:cubicBezTo>
                  <a:pt x="797" y="35"/>
                  <a:pt x="798" y="23"/>
                  <a:pt x="798" y="13"/>
                </a:cubicBezTo>
                <a:cubicBezTo>
                  <a:pt x="799" y="10"/>
                  <a:pt x="799" y="8"/>
                  <a:pt x="799" y="7"/>
                </a:cubicBezTo>
                <a:cubicBezTo>
                  <a:pt x="799" y="3"/>
                  <a:pt x="797" y="0"/>
                  <a:pt x="794" y="0"/>
                </a:cubicBezTo>
                <a:cubicBezTo>
                  <a:pt x="786" y="1"/>
                  <a:pt x="786" y="1"/>
                  <a:pt x="786" y="1"/>
                </a:cubicBezTo>
                <a:cubicBezTo>
                  <a:pt x="727" y="10"/>
                  <a:pt x="727" y="10"/>
                  <a:pt x="727" y="10"/>
                </a:cubicBezTo>
                <a:cubicBezTo>
                  <a:pt x="721" y="11"/>
                  <a:pt x="720" y="12"/>
                  <a:pt x="720" y="16"/>
                </a:cubicBezTo>
                <a:cubicBezTo>
                  <a:pt x="720" y="23"/>
                  <a:pt x="720" y="23"/>
                  <a:pt x="720" y="23"/>
                </a:cubicBezTo>
                <a:cubicBezTo>
                  <a:pt x="720" y="28"/>
                  <a:pt x="722" y="30"/>
                  <a:pt x="732" y="30"/>
                </a:cubicBezTo>
                <a:cubicBezTo>
                  <a:pt x="744" y="32"/>
                  <a:pt x="748" y="35"/>
                  <a:pt x="749" y="45"/>
                </a:cubicBezTo>
                <a:cubicBezTo>
                  <a:pt x="750" y="53"/>
                  <a:pt x="750" y="94"/>
                  <a:pt x="750" y="130"/>
                </a:cubicBezTo>
                <a:cubicBezTo>
                  <a:pt x="750" y="153"/>
                  <a:pt x="750" y="153"/>
                  <a:pt x="750" y="153"/>
                </a:cubicBezTo>
                <a:cubicBezTo>
                  <a:pt x="750" y="204"/>
                  <a:pt x="749" y="248"/>
                  <a:pt x="749" y="284"/>
                </a:cubicBezTo>
                <a:cubicBezTo>
                  <a:pt x="749" y="289"/>
                  <a:pt x="749" y="289"/>
                  <a:pt x="749" y="289"/>
                </a:cubicBezTo>
                <a:cubicBezTo>
                  <a:pt x="749" y="296"/>
                  <a:pt x="751" y="299"/>
                  <a:pt x="756" y="302"/>
                </a:cubicBezTo>
                <a:cubicBezTo>
                  <a:pt x="773" y="312"/>
                  <a:pt x="803" y="320"/>
                  <a:pt x="825" y="320"/>
                </a:cubicBezTo>
                <a:cubicBezTo>
                  <a:pt x="890" y="320"/>
                  <a:pt x="934" y="273"/>
                  <a:pt x="934" y="203"/>
                </a:cubicBezTo>
                <a:cubicBezTo>
                  <a:pt x="934" y="143"/>
                  <a:pt x="904" y="106"/>
                  <a:pt x="857" y="106"/>
                </a:cubicBezTo>
                <a:close/>
                <a:moveTo>
                  <a:pt x="831" y="293"/>
                </a:moveTo>
                <a:cubicBezTo>
                  <a:pt x="818" y="293"/>
                  <a:pt x="804" y="286"/>
                  <a:pt x="800" y="278"/>
                </a:cubicBezTo>
                <a:cubicBezTo>
                  <a:pt x="797" y="270"/>
                  <a:pt x="795" y="259"/>
                  <a:pt x="795" y="227"/>
                </a:cubicBezTo>
                <a:cubicBezTo>
                  <a:pt x="795" y="201"/>
                  <a:pt x="797" y="184"/>
                  <a:pt x="802" y="173"/>
                </a:cubicBezTo>
                <a:cubicBezTo>
                  <a:pt x="809" y="153"/>
                  <a:pt x="825" y="141"/>
                  <a:pt x="841" y="141"/>
                </a:cubicBezTo>
                <a:cubicBezTo>
                  <a:pt x="868" y="141"/>
                  <a:pt x="886" y="169"/>
                  <a:pt x="886" y="213"/>
                </a:cubicBezTo>
                <a:cubicBezTo>
                  <a:pt x="886" y="259"/>
                  <a:pt x="862" y="293"/>
                  <a:pt x="831" y="293"/>
                </a:cubicBezTo>
                <a:close/>
                <a:moveTo>
                  <a:pt x="1072" y="106"/>
                </a:moveTo>
                <a:cubicBezTo>
                  <a:pt x="1040" y="106"/>
                  <a:pt x="1016" y="116"/>
                  <a:pt x="997" y="136"/>
                </a:cubicBezTo>
                <a:cubicBezTo>
                  <a:pt x="978" y="157"/>
                  <a:pt x="967" y="186"/>
                  <a:pt x="967" y="218"/>
                </a:cubicBezTo>
                <a:cubicBezTo>
                  <a:pt x="967" y="281"/>
                  <a:pt x="1005" y="320"/>
                  <a:pt x="1064" y="320"/>
                </a:cubicBezTo>
                <a:cubicBezTo>
                  <a:pt x="1099" y="320"/>
                  <a:pt x="1127" y="308"/>
                  <a:pt x="1146" y="285"/>
                </a:cubicBezTo>
                <a:cubicBezTo>
                  <a:pt x="1162" y="265"/>
                  <a:pt x="1172" y="236"/>
                  <a:pt x="1172" y="208"/>
                </a:cubicBezTo>
                <a:cubicBezTo>
                  <a:pt x="1172" y="186"/>
                  <a:pt x="1166" y="166"/>
                  <a:pt x="1157" y="149"/>
                </a:cubicBezTo>
                <a:cubicBezTo>
                  <a:pt x="1141" y="121"/>
                  <a:pt x="1110" y="106"/>
                  <a:pt x="1072" y="106"/>
                </a:cubicBezTo>
                <a:close/>
                <a:moveTo>
                  <a:pt x="1072" y="288"/>
                </a:moveTo>
                <a:cubicBezTo>
                  <a:pt x="1039" y="288"/>
                  <a:pt x="1016" y="255"/>
                  <a:pt x="1016" y="210"/>
                </a:cubicBezTo>
                <a:cubicBezTo>
                  <a:pt x="1016" y="168"/>
                  <a:pt x="1038" y="137"/>
                  <a:pt x="1068" y="137"/>
                </a:cubicBezTo>
                <a:cubicBezTo>
                  <a:pt x="1100" y="137"/>
                  <a:pt x="1123" y="170"/>
                  <a:pt x="1123" y="217"/>
                </a:cubicBezTo>
                <a:cubicBezTo>
                  <a:pt x="1123" y="257"/>
                  <a:pt x="1101" y="288"/>
                  <a:pt x="1072" y="288"/>
                </a:cubicBezTo>
                <a:close/>
                <a:moveTo>
                  <a:pt x="1429" y="300"/>
                </a:moveTo>
                <a:cubicBezTo>
                  <a:pt x="1429" y="305"/>
                  <a:pt x="1429" y="305"/>
                  <a:pt x="1429" y="305"/>
                </a:cubicBezTo>
                <a:cubicBezTo>
                  <a:pt x="1429" y="310"/>
                  <a:pt x="1427" y="312"/>
                  <a:pt x="1422" y="312"/>
                </a:cubicBezTo>
                <a:cubicBezTo>
                  <a:pt x="1366" y="320"/>
                  <a:pt x="1366" y="320"/>
                  <a:pt x="1366" y="320"/>
                </a:cubicBezTo>
                <a:cubicBezTo>
                  <a:pt x="1363" y="320"/>
                  <a:pt x="1361" y="321"/>
                  <a:pt x="1360" y="321"/>
                </a:cubicBezTo>
                <a:cubicBezTo>
                  <a:pt x="1355" y="321"/>
                  <a:pt x="1355" y="321"/>
                  <a:pt x="1353" y="292"/>
                </a:cubicBezTo>
                <a:cubicBezTo>
                  <a:pt x="1352" y="286"/>
                  <a:pt x="1351" y="283"/>
                  <a:pt x="1349" y="283"/>
                </a:cubicBezTo>
                <a:cubicBezTo>
                  <a:pt x="1347" y="283"/>
                  <a:pt x="1345" y="284"/>
                  <a:pt x="1340" y="290"/>
                </a:cubicBezTo>
                <a:cubicBezTo>
                  <a:pt x="1312" y="315"/>
                  <a:pt x="1304" y="320"/>
                  <a:pt x="1282" y="320"/>
                </a:cubicBezTo>
                <a:cubicBezTo>
                  <a:pt x="1267" y="320"/>
                  <a:pt x="1251" y="316"/>
                  <a:pt x="1240" y="309"/>
                </a:cubicBezTo>
                <a:cubicBezTo>
                  <a:pt x="1227" y="301"/>
                  <a:pt x="1221" y="286"/>
                  <a:pt x="1221" y="263"/>
                </a:cubicBezTo>
                <a:cubicBezTo>
                  <a:pt x="1221" y="260"/>
                  <a:pt x="1221" y="253"/>
                  <a:pt x="1221" y="246"/>
                </a:cubicBezTo>
                <a:cubicBezTo>
                  <a:pt x="1221" y="224"/>
                  <a:pt x="1221" y="224"/>
                  <a:pt x="1221" y="224"/>
                </a:cubicBezTo>
                <a:cubicBezTo>
                  <a:pt x="1221" y="187"/>
                  <a:pt x="1221" y="187"/>
                  <a:pt x="1221" y="187"/>
                </a:cubicBezTo>
                <a:cubicBezTo>
                  <a:pt x="1221" y="139"/>
                  <a:pt x="1220" y="135"/>
                  <a:pt x="1204" y="133"/>
                </a:cubicBezTo>
                <a:cubicBezTo>
                  <a:pt x="1194" y="132"/>
                  <a:pt x="1192" y="131"/>
                  <a:pt x="1192" y="126"/>
                </a:cubicBezTo>
                <a:cubicBezTo>
                  <a:pt x="1192" y="119"/>
                  <a:pt x="1192" y="119"/>
                  <a:pt x="1192" y="119"/>
                </a:cubicBezTo>
                <a:cubicBezTo>
                  <a:pt x="1192" y="114"/>
                  <a:pt x="1194" y="114"/>
                  <a:pt x="1199" y="113"/>
                </a:cubicBezTo>
                <a:cubicBezTo>
                  <a:pt x="1260" y="107"/>
                  <a:pt x="1260" y="107"/>
                  <a:pt x="1260" y="107"/>
                </a:cubicBezTo>
                <a:cubicBezTo>
                  <a:pt x="1264" y="106"/>
                  <a:pt x="1267" y="106"/>
                  <a:pt x="1267" y="106"/>
                </a:cubicBezTo>
                <a:cubicBezTo>
                  <a:pt x="1270" y="106"/>
                  <a:pt x="1271" y="108"/>
                  <a:pt x="1271" y="111"/>
                </a:cubicBezTo>
                <a:cubicBezTo>
                  <a:pt x="1271" y="113"/>
                  <a:pt x="1271" y="116"/>
                  <a:pt x="1271" y="120"/>
                </a:cubicBezTo>
                <a:cubicBezTo>
                  <a:pt x="1269" y="140"/>
                  <a:pt x="1268" y="166"/>
                  <a:pt x="1268" y="186"/>
                </a:cubicBezTo>
                <a:cubicBezTo>
                  <a:pt x="1268" y="219"/>
                  <a:pt x="1268" y="219"/>
                  <a:pt x="1268" y="219"/>
                </a:cubicBezTo>
                <a:cubicBezTo>
                  <a:pt x="1268" y="257"/>
                  <a:pt x="1269" y="263"/>
                  <a:pt x="1275" y="272"/>
                </a:cubicBezTo>
                <a:cubicBezTo>
                  <a:pt x="1280" y="279"/>
                  <a:pt x="1289" y="283"/>
                  <a:pt x="1301" y="283"/>
                </a:cubicBezTo>
                <a:cubicBezTo>
                  <a:pt x="1320" y="283"/>
                  <a:pt x="1337" y="274"/>
                  <a:pt x="1344" y="260"/>
                </a:cubicBezTo>
                <a:cubicBezTo>
                  <a:pt x="1350" y="250"/>
                  <a:pt x="1351" y="240"/>
                  <a:pt x="1351" y="207"/>
                </a:cubicBezTo>
                <a:cubicBezTo>
                  <a:pt x="1351" y="187"/>
                  <a:pt x="1351" y="187"/>
                  <a:pt x="1351" y="187"/>
                </a:cubicBezTo>
                <a:cubicBezTo>
                  <a:pt x="1351" y="171"/>
                  <a:pt x="1350" y="149"/>
                  <a:pt x="1349" y="145"/>
                </a:cubicBezTo>
                <a:cubicBezTo>
                  <a:pt x="1348" y="137"/>
                  <a:pt x="1344" y="134"/>
                  <a:pt x="1333" y="133"/>
                </a:cubicBezTo>
                <a:cubicBezTo>
                  <a:pt x="1324" y="132"/>
                  <a:pt x="1322" y="131"/>
                  <a:pt x="1322" y="126"/>
                </a:cubicBezTo>
                <a:cubicBezTo>
                  <a:pt x="1322" y="119"/>
                  <a:pt x="1322" y="119"/>
                  <a:pt x="1322" y="119"/>
                </a:cubicBezTo>
                <a:cubicBezTo>
                  <a:pt x="1322" y="114"/>
                  <a:pt x="1323" y="113"/>
                  <a:pt x="1329" y="113"/>
                </a:cubicBezTo>
                <a:cubicBezTo>
                  <a:pt x="1388" y="106"/>
                  <a:pt x="1388" y="106"/>
                  <a:pt x="1388" y="106"/>
                </a:cubicBezTo>
                <a:cubicBezTo>
                  <a:pt x="1390" y="106"/>
                  <a:pt x="1393" y="106"/>
                  <a:pt x="1394" y="106"/>
                </a:cubicBezTo>
                <a:cubicBezTo>
                  <a:pt x="1398" y="106"/>
                  <a:pt x="1400" y="107"/>
                  <a:pt x="1400" y="111"/>
                </a:cubicBezTo>
                <a:cubicBezTo>
                  <a:pt x="1399" y="122"/>
                  <a:pt x="1399" y="122"/>
                  <a:pt x="1399" y="122"/>
                </a:cubicBezTo>
                <a:cubicBezTo>
                  <a:pt x="1399" y="133"/>
                  <a:pt x="1399" y="133"/>
                  <a:pt x="1398" y="151"/>
                </a:cubicBezTo>
                <a:cubicBezTo>
                  <a:pt x="1398" y="158"/>
                  <a:pt x="1398" y="168"/>
                  <a:pt x="1398" y="178"/>
                </a:cubicBezTo>
                <a:cubicBezTo>
                  <a:pt x="1398" y="207"/>
                  <a:pt x="1398" y="207"/>
                  <a:pt x="1398" y="207"/>
                </a:cubicBezTo>
                <a:cubicBezTo>
                  <a:pt x="1398" y="246"/>
                  <a:pt x="1399" y="269"/>
                  <a:pt x="1400" y="276"/>
                </a:cubicBezTo>
                <a:cubicBezTo>
                  <a:pt x="1401" y="288"/>
                  <a:pt x="1405" y="291"/>
                  <a:pt x="1421" y="293"/>
                </a:cubicBezTo>
                <a:cubicBezTo>
                  <a:pt x="1427" y="293"/>
                  <a:pt x="1429" y="295"/>
                  <a:pt x="1429" y="300"/>
                </a:cubicBezTo>
                <a:close/>
                <a:moveTo>
                  <a:pt x="1662" y="294"/>
                </a:moveTo>
                <a:cubicBezTo>
                  <a:pt x="1645" y="292"/>
                  <a:pt x="1642" y="291"/>
                  <a:pt x="1639" y="283"/>
                </a:cubicBezTo>
                <a:cubicBezTo>
                  <a:pt x="1636" y="277"/>
                  <a:pt x="1635" y="263"/>
                  <a:pt x="1635" y="209"/>
                </a:cubicBezTo>
                <a:cubicBezTo>
                  <a:pt x="1635" y="135"/>
                  <a:pt x="1635" y="135"/>
                  <a:pt x="1635" y="135"/>
                </a:cubicBezTo>
                <a:cubicBezTo>
                  <a:pt x="1638" y="8"/>
                  <a:pt x="1638" y="8"/>
                  <a:pt x="1638" y="8"/>
                </a:cubicBezTo>
                <a:cubicBezTo>
                  <a:pt x="1638" y="3"/>
                  <a:pt x="1636" y="0"/>
                  <a:pt x="1633" y="0"/>
                </a:cubicBezTo>
                <a:cubicBezTo>
                  <a:pt x="1632" y="0"/>
                  <a:pt x="1630" y="0"/>
                  <a:pt x="1628" y="1"/>
                </a:cubicBezTo>
                <a:cubicBezTo>
                  <a:pt x="1568" y="9"/>
                  <a:pt x="1568" y="9"/>
                  <a:pt x="1568" y="9"/>
                </a:cubicBezTo>
                <a:cubicBezTo>
                  <a:pt x="1562" y="10"/>
                  <a:pt x="1560" y="11"/>
                  <a:pt x="1560" y="15"/>
                </a:cubicBezTo>
                <a:cubicBezTo>
                  <a:pt x="1560" y="23"/>
                  <a:pt x="1560" y="23"/>
                  <a:pt x="1560" y="23"/>
                </a:cubicBezTo>
                <a:cubicBezTo>
                  <a:pt x="1560" y="29"/>
                  <a:pt x="1562" y="30"/>
                  <a:pt x="1569" y="31"/>
                </a:cubicBezTo>
                <a:cubicBezTo>
                  <a:pt x="1587" y="34"/>
                  <a:pt x="1588" y="35"/>
                  <a:pt x="1588" y="57"/>
                </a:cubicBezTo>
                <a:cubicBezTo>
                  <a:pt x="1589" y="101"/>
                  <a:pt x="1589" y="101"/>
                  <a:pt x="1589" y="101"/>
                </a:cubicBezTo>
                <a:cubicBezTo>
                  <a:pt x="1589" y="108"/>
                  <a:pt x="1589" y="108"/>
                  <a:pt x="1589" y="109"/>
                </a:cubicBezTo>
                <a:cubicBezTo>
                  <a:pt x="1589" y="112"/>
                  <a:pt x="1588" y="116"/>
                  <a:pt x="1586" y="116"/>
                </a:cubicBezTo>
                <a:cubicBezTo>
                  <a:pt x="1586" y="116"/>
                  <a:pt x="1584" y="115"/>
                  <a:pt x="1583" y="114"/>
                </a:cubicBezTo>
                <a:cubicBezTo>
                  <a:pt x="1578" y="111"/>
                  <a:pt x="1556" y="106"/>
                  <a:pt x="1545" y="106"/>
                </a:cubicBezTo>
                <a:cubicBezTo>
                  <a:pt x="1490" y="106"/>
                  <a:pt x="1451" y="152"/>
                  <a:pt x="1451" y="220"/>
                </a:cubicBezTo>
                <a:cubicBezTo>
                  <a:pt x="1451" y="278"/>
                  <a:pt x="1484" y="320"/>
                  <a:pt x="1528" y="320"/>
                </a:cubicBezTo>
                <a:cubicBezTo>
                  <a:pt x="1542" y="320"/>
                  <a:pt x="1553" y="317"/>
                  <a:pt x="1565" y="308"/>
                </a:cubicBezTo>
                <a:cubicBezTo>
                  <a:pt x="1572" y="303"/>
                  <a:pt x="1583" y="294"/>
                  <a:pt x="1586" y="291"/>
                </a:cubicBezTo>
                <a:cubicBezTo>
                  <a:pt x="1588" y="289"/>
                  <a:pt x="1590" y="289"/>
                  <a:pt x="1590" y="289"/>
                </a:cubicBezTo>
                <a:cubicBezTo>
                  <a:pt x="1593" y="289"/>
                  <a:pt x="1593" y="289"/>
                  <a:pt x="1594" y="299"/>
                </a:cubicBezTo>
                <a:cubicBezTo>
                  <a:pt x="1595" y="317"/>
                  <a:pt x="1595" y="317"/>
                  <a:pt x="1595" y="317"/>
                </a:cubicBezTo>
                <a:cubicBezTo>
                  <a:pt x="1595" y="322"/>
                  <a:pt x="1597" y="324"/>
                  <a:pt x="1600" y="324"/>
                </a:cubicBezTo>
                <a:cubicBezTo>
                  <a:pt x="1601" y="324"/>
                  <a:pt x="1604" y="324"/>
                  <a:pt x="1607" y="323"/>
                </a:cubicBezTo>
                <a:cubicBezTo>
                  <a:pt x="1660" y="313"/>
                  <a:pt x="1660" y="313"/>
                  <a:pt x="1660" y="313"/>
                </a:cubicBezTo>
                <a:cubicBezTo>
                  <a:pt x="1667" y="312"/>
                  <a:pt x="1668" y="310"/>
                  <a:pt x="1668" y="306"/>
                </a:cubicBezTo>
                <a:cubicBezTo>
                  <a:pt x="1668" y="298"/>
                  <a:pt x="1668" y="298"/>
                  <a:pt x="1668" y="298"/>
                </a:cubicBezTo>
                <a:cubicBezTo>
                  <a:pt x="1668" y="296"/>
                  <a:pt x="1666" y="294"/>
                  <a:pt x="1662" y="294"/>
                </a:cubicBezTo>
                <a:close/>
                <a:moveTo>
                  <a:pt x="1548" y="285"/>
                </a:moveTo>
                <a:cubicBezTo>
                  <a:pt x="1519" y="285"/>
                  <a:pt x="1499" y="253"/>
                  <a:pt x="1499" y="207"/>
                </a:cubicBezTo>
                <a:cubicBezTo>
                  <a:pt x="1499" y="165"/>
                  <a:pt x="1519" y="135"/>
                  <a:pt x="1548" y="135"/>
                </a:cubicBezTo>
                <a:cubicBezTo>
                  <a:pt x="1562" y="135"/>
                  <a:pt x="1575" y="143"/>
                  <a:pt x="1582" y="156"/>
                </a:cubicBezTo>
                <a:cubicBezTo>
                  <a:pt x="1588" y="168"/>
                  <a:pt x="1591" y="185"/>
                  <a:pt x="1591" y="211"/>
                </a:cubicBezTo>
                <a:cubicBezTo>
                  <a:pt x="1591" y="261"/>
                  <a:pt x="1577" y="285"/>
                  <a:pt x="1548" y="285"/>
                </a:cubicBezTo>
                <a:close/>
                <a:moveTo>
                  <a:pt x="2082" y="28"/>
                </a:moveTo>
                <a:cubicBezTo>
                  <a:pt x="2082" y="36"/>
                  <a:pt x="2082" y="36"/>
                  <a:pt x="2082" y="36"/>
                </a:cubicBezTo>
                <a:cubicBezTo>
                  <a:pt x="2082" y="42"/>
                  <a:pt x="2080" y="43"/>
                  <a:pt x="2071" y="45"/>
                </a:cubicBezTo>
                <a:cubicBezTo>
                  <a:pt x="2057" y="49"/>
                  <a:pt x="2055" y="52"/>
                  <a:pt x="2054" y="62"/>
                </a:cubicBezTo>
                <a:cubicBezTo>
                  <a:pt x="2054" y="76"/>
                  <a:pt x="2053" y="111"/>
                  <a:pt x="2053" y="134"/>
                </a:cubicBezTo>
                <a:cubicBezTo>
                  <a:pt x="2053" y="175"/>
                  <a:pt x="2053" y="175"/>
                  <a:pt x="2053" y="175"/>
                </a:cubicBezTo>
                <a:cubicBezTo>
                  <a:pt x="2053" y="224"/>
                  <a:pt x="2053" y="236"/>
                  <a:pt x="2049" y="251"/>
                </a:cubicBezTo>
                <a:cubicBezTo>
                  <a:pt x="2039" y="296"/>
                  <a:pt x="2000" y="320"/>
                  <a:pt x="1935" y="320"/>
                </a:cubicBezTo>
                <a:cubicBezTo>
                  <a:pt x="1885" y="320"/>
                  <a:pt x="1849" y="304"/>
                  <a:pt x="1834" y="274"/>
                </a:cubicBezTo>
                <a:cubicBezTo>
                  <a:pt x="1826" y="256"/>
                  <a:pt x="1823" y="237"/>
                  <a:pt x="1823" y="176"/>
                </a:cubicBezTo>
                <a:cubicBezTo>
                  <a:pt x="1823" y="134"/>
                  <a:pt x="1823" y="134"/>
                  <a:pt x="1823" y="134"/>
                </a:cubicBezTo>
                <a:cubicBezTo>
                  <a:pt x="1823" y="108"/>
                  <a:pt x="1823" y="79"/>
                  <a:pt x="1823" y="62"/>
                </a:cubicBezTo>
                <a:cubicBezTo>
                  <a:pt x="1822" y="52"/>
                  <a:pt x="1819" y="49"/>
                  <a:pt x="1805" y="45"/>
                </a:cubicBezTo>
                <a:cubicBezTo>
                  <a:pt x="1796" y="43"/>
                  <a:pt x="1794" y="42"/>
                  <a:pt x="1794" y="36"/>
                </a:cubicBezTo>
                <a:cubicBezTo>
                  <a:pt x="1794" y="28"/>
                  <a:pt x="1794" y="28"/>
                  <a:pt x="1794" y="28"/>
                </a:cubicBezTo>
                <a:cubicBezTo>
                  <a:pt x="1794" y="23"/>
                  <a:pt x="1796" y="21"/>
                  <a:pt x="1800" y="21"/>
                </a:cubicBezTo>
                <a:cubicBezTo>
                  <a:pt x="1802" y="21"/>
                  <a:pt x="1809" y="21"/>
                  <a:pt x="1817" y="22"/>
                </a:cubicBezTo>
                <a:cubicBezTo>
                  <a:pt x="1824" y="22"/>
                  <a:pt x="1836" y="23"/>
                  <a:pt x="1848" y="23"/>
                </a:cubicBezTo>
                <a:cubicBezTo>
                  <a:pt x="1863" y="23"/>
                  <a:pt x="1873" y="22"/>
                  <a:pt x="1882" y="22"/>
                </a:cubicBezTo>
                <a:cubicBezTo>
                  <a:pt x="1888" y="21"/>
                  <a:pt x="1895" y="21"/>
                  <a:pt x="1898" y="21"/>
                </a:cubicBezTo>
                <a:cubicBezTo>
                  <a:pt x="1902" y="21"/>
                  <a:pt x="1903" y="23"/>
                  <a:pt x="1903" y="28"/>
                </a:cubicBezTo>
                <a:cubicBezTo>
                  <a:pt x="1903" y="36"/>
                  <a:pt x="1903" y="36"/>
                  <a:pt x="1903" y="36"/>
                </a:cubicBezTo>
                <a:cubicBezTo>
                  <a:pt x="1903" y="42"/>
                  <a:pt x="1901" y="43"/>
                  <a:pt x="1893" y="45"/>
                </a:cubicBezTo>
                <a:cubicBezTo>
                  <a:pt x="1879" y="49"/>
                  <a:pt x="1876" y="52"/>
                  <a:pt x="1875" y="62"/>
                </a:cubicBezTo>
                <a:cubicBezTo>
                  <a:pt x="1875" y="76"/>
                  <a:pt x="1875" y="113"/>
                  <a:pt x="1875" y="134"/>
                </a:cubicBezTo>
                <a:cubicBezTo>
                  <a:pt x="1875" y="178"/>
                  <a:pt x="1875" y="178"/>
                  <a:pt x="1875" y="178"/>
                </a:cubicBezTo>
                <a:cubicBezTo>
                  <a:pt x="1875" y="226"/>
                  <a:pt x="1877" y="245"/>
                  <a:pt x="1884" y="258"/>
                </a:cubicBezTo>
                <a:cubicBezTo>
                  <a:pt x="1895" y="278"/>
                  <a:pt x="1918" y="290"/>
                  <a:pt x="1946" y="290"/>
                </a:cubicBezTo>
                <a:cubicBezTo>
                  <a:pt x="1981" y="290"/>
                  <a:pt x="2005" y="276"/>
                  <a:pt x="2014" y="251"/>
                </a:cubicBezTo>
                <a:cubicBezTo>
                  <a:pt x="2019" y="235"/>
                  <a:pt x="2019" y="228"/>
                  <a:pt x="2019" y="176"/>
                </a:cubicBezTo>
                <a:cubicBezTo>
                  <a:pt x="2019" y="134"/>
                  <a:pt x="2019" y="134"/>
                  <a:pt x="2019" y="134"/>
                </a:cubicBezTo>
                <a:cubicBezTo>
                  <a:pt x="2019" y="110"/>
                  <a:pt x="2019" y="78"/>
                  <a:pt x="2019" y="62"/>
                </a:cubicBezTo>
                <a:cubicBezTo>
                  <a:pt x="2018" y="52"/>
                  <a:pt x="2015" y="49"/>
                  <a:pt x="2002" y="45"/>
                </a:cubicBezTo>
                <a:cubicBezTo>
                  <a:pt x="1992" y="43"/>
                  <a:pt x="1991" y="42"/>
                  <a:pt x="1991" y="36"/>
                </a:cubicBezTo>
                <a:cubicBezTo>
                  <a:pt x="1991" y="28"/>
                  <a:pt x="1991" y="28"/>
                  <a:pt x="1991" y="28"/>
                </a:cubicBezTo>
                <a:cubicBezTo>
                  <a:pt x="1991" y="23"/>
                  <a:pt x="1992" y="21"/>
                  <a:pt x="1996" y="21"/>
                </a:cubicBezTo>
                <a:cubicBezTo>
                  <a:pt x="1999" y="21"/>
                  <a:pt x="2006" y="21"/>
                  <a:pt x="2013" y="22"/>
                </a:cubicBezTo>
                <a:cubicBezTo>
                  <a:pt x="2020" y="22"/>
                  <a:pt x="2028" y="23"/>
                  <a:pt x="2036" y="23"/>
                </a:cubicBezTo>
                <a:cubicBezTo>
                  <a:pt x="2045" y="23"/>
                  <a:pt x="2052" y="22"/>
                  <a:pt x="2060" y="22"/>
                </a:cubicBezTo>
                <a:cubicBezTo>
                  <a:pt x="2067" y="21"/>
                  <a:pt x="2074" y="21"/>
                  <a:pt x="2077" y="21"/>
                </a:cubicBezTo>
                <a:cubicBezTo>
                  <a:pt x="2081" y="21"/>
                  <a:pt x="2082" y="23"/>
                  <a:pt x="2082" y="28"/>
                </a:cubicBezTo>
                <a:close/>
                <a:moveTo>
                  <a:pt x="2339" y="303"/>
                </a:moveTo>
                <a:cubicBezTo>
                  <a:pt x="2339" y="310"/>
                  <a:pt x="2339" y="310"/>
                  <a:pt x="2339" y="310"/>
                </a:cubicBezTo>
                <a:cubicBezTo>
                  <a:pt x="2339" y="314"/>
                  <a:pt x="2338" y="315"/>
                  <a:pt x="2335" y="315"/>
                </a:cubicBezTo>
                <a:cubicBezTo>
                  <a:pt x="2332" y="315"/>
                  <a:pt x="2332" y="315"/>
                  <a:pt x="2332" y="315"/>
                </a:cubicBezTo>
                <a:cubicBezTo>
                  <a:pt x="2321" y="315"/>
                  <a:pt x="2302" y="314"/>
                  <a:pt x="2287" y="314"/>
                </a:cubicBezTo>
                <a:cubicBezTo>
                  <a:pt x="2271" y="314"/>
                  <a:pt x="2252" y="315"/>
                  <a:pt x="2242" y="315"/>
                </a:cubicBezTo>
                <a:cubicBezTo>
                  <a:pt x="2239" y="315"/>
                  <a:pt x="2239" y="315"/>
                  <a:pt x="2239" y="315"/>
                </a:cubicBezTo>
                <a:cubicBezTo>
                  <a:pt x="2236" y="315"/>
                  <a:pt x="2234" y="314"/>
                  <a:pt x="2234" y="310"/>
                </a:cubicBezTo>
                <a:cubicBezTo>
                  <a:pt x="2234" y="303"/>
                  <a:pt x="2234" y="303"/>
                  <a:pt x="2234" y="303"/>
                </a:cubicBezTo>
                <a:cubicBezTo>
                  <a:pt x="2234" y="298"/>
                  <a:pt x="2235" y="297"/>
                  <a:pt x="2247" y="293"/>
                </a:cubicBezTo>
                <a:cubicBezTo>
                  <a:pt x="2259" y="290"/>
                  <a:pt x="2262" y="287"/>
                  <a:pt x="2262" y="278"/>
                </a:cubicBezTo>
                <a:cubicBezTo>
                  <a:pt x="2263" y="269"/>
                  <a:pt x="2263" y="246"/>
                  <a:pt x="2263" y="221"/>
                </a:cubicBezTo>
                <a:cubicBezTo>
                  <a:pt x="2263" y="208"/>
                  <a:pt x="2263" y="208"/>
                  <a:pt x="2263" y="208"/>
                </a:cubicBezTo>
                <a:cubicBezTo>
                  <a:pt x="2263" y="181"/>
                  <a:pt x="2262" y="170"/>
                  <a:pt x="2259" y="161"/>
                </a:cubicBezTo>
                <a:cubicBezTo>
                  <a:pt x="2254" y="150"/>
                  <a:pt x="2243" y="144"/>
                  <a:pt x="2228" y="144"/>
                </a:cubicBezTo>
                <a:cubicBezTo>
                  <a:pt x="2212" y="144"/>
                  <a:pt x="2196" y="152"/>
                  <a:pt x="2187" y="165"/>
                </a:cubicBezTo>
                <a:cubicBezTo>
                  <a:pt x="2180" y="175"/>
                  <a:pt x="2178" y="184"/>
                  <a:pt x="2178" y="211"/>
                </a:cubicBezTo>
                <a:cubicBezTo>
                  <a:pt x="2178" y="221"/>
                  <a:pt x="2178" y="221"/>
                  <a:pt x="2178" y="221"/>
                </a:cubicBezTo>
                <a:cubicBezTo>
                  <a:pt x="2178" y="247"/>
                  <a:pt x="2179" y="269"/>
                  <a:pt x="2179" y="278"/>
                </a:cubicBezTo>
                <a:cubicBezTo>
                  <a:pt x="2180" y="287"/>
                  <a:pt x="2182" y="290"/>
                  <a:pt x="2194" y="293"/>
                </a:cubicBezTo>
                <a:cubicBezTo>
                  <a:pt x="2206" y="298"/>
                  <a:pt x="2207" y="298"/>
                  <a:pt x="2207" y="303"/>
                </a:cubicBezTo>
                <a:cubicBezTo>
                  <a:pt x="2207" y="310"/>
                  <a:pt x="2207" y="310"/>
                  <a:pt x="2207" y="310"/>
                </a:cubicBezTo>
                <a:cubicBezTo>
                  <a:pt x="2207" y="314"/>
                  <a:pt x="2206" y="315"/>
                  <a:pt x="2202" y="315"/>
                </a:cubicBezTo>
                <a:cubicBezTo>
                  <a:pt x="2199" y="315"/>
                  <a:pt x="2199" y="315"/>
                  <a:pt x="2199" y="315"/>
                </a:cubicBezTo>
                <a:cubicBezTo>
                  <a:pt x="2189" y="315"/>
                  <a:pt x="2170" y="314"/>
                  <a:pt x="2155" y="314"/>
                </a:cubicBezTo>
                <a:cubicBezTo>
                  <a:pt x="2139" y="314"/>
                  <a:pt x="2119" y="315"/>
                  <a:pt x="2110" y="315"/>
                </a:cubicBezTo>
                <a:cubicBezTo>
                  <a:pt x="2107" y="315"/>
                  <a:pt x="2107" y="315"/>
                  <a:pt x="2107" y="315"/>
                </a:cubicBezTo>
                <a:cubicBezTo>
                  <a:pt x="2103" y="315"/>
                  <a:pt x="2102" y="314"/>
                  <a:pt x="2102" y="310"/>
                </a:cubicBezTo>
                <a:cubicBezTo>
                  <a:pt x="2102" y="303"/>
                  <a:pt x="2102" y="303"/>
                  <a:pt x="2102" y="303"/>
                </a:cubicBezTo>
                <a:cubicBezTo>
                  <a:pt x="2102" y="298"/>
                  <a:pt x="2103" y="297"/>
                  <a:pt x="2115" y="293"/>
                </a:cubicBezTo>
                <a:cubicBezTo>
                  <a:pt x="2127" y="290"/>
                  <a:pt x="2130" y="287"/>
                  <a:pt x="2130" y="278"/>
                </a:cubicBezTo>
                <a:cubicBezTo>
                  <a:pt x="2131" y="270"/>
                  <a:pt x="2131" y="247"/>
                  <a:pt x="2131" y="221"/>
                </a:cubicBezTo>
                <a:cubicBezTo>
                  <a:pt x="2131" y="207"/>
                  <a:pt x="2131" y="207"/>
                  <a:pt x="2131" y="207"/>
                </a:cubicBezTo>
                <a:cubicBezTo>
                  <a:pt x="2131" y="186"/>
                  <a:pt x="2129" y="154"/>
                  <a:pt x="2126" y="146"/>
                </a:cubicBezTo>
                <a:cubicBezTo>
                  <a:pt x="2124" y="139"/>
                  <a:pt x="2120" y="137"/>
                  <a:pt x="2107" y="136"/>
                </a:cubicBezTo>
                <a:cubicBezTo>
                  <a:pt x="2098" y="135"/>
                  <a:pt x="2096" y="134"/>
                  <a:pt x="2096" y="131"/>
                </a:cubicBezTo>
                <a:cubicBezTo>
                  <a:pt x="2096" y="122"/>
                  <a:pt x="2096" y="122"/>
                  <a:pt x="2096" y="122"/>
                </a:cubicBezTo>
                <a:cubicBezTo>
                  <a:pt x="2096" y="116"/>
                  <a:pt x="2096" y="115"/>
                  <a:pt x="2102" y="114"/>
                </a:cubicBezTo>
                <a:cubicBezTo>
                  <a:pt x="2160" y="107"/>
                  <a:pt x="2160" y="107"/>
                  <a:pt x="2160" y="107"/>
                </a:cubicBezTo>
                <a:cubicBezTo>
                  <a:pt x="2163" y="106"/>
                  <a:pt x="2166" y="106"/>
                  <a:pt x="2167" y="106"/>
                </a:cubicBezTo>
                <a:cubicBezTo>
                  <a:pt x="2170" y="106"/>
                  <a:pt x="2172" y="109"/>
                  <a:pt x="2172" y="114"/>
                </a:cubicBezTo>
                <a:cubicBezTo>
                  <a:pt x="2173" y="117"/>
                  <a:pt x="2174" y="137"/>
                  <a:pt x="2174" y="139"/>
                </a:cubicBezTo>
                <a:cubicBezTo>
                  <a:pt x="2174" y="144"/>
                  <a:pt x="2176" y="148"/>
                  <a:pt x="2178" y="148"/>
                </a:cubicBezTo>
                <a:cubicBezTo>
                  <a:pt x="2179" y="148"/>
                  <a:pt x="2181" y="146"/>
                  <a:pt x="2182" y="145"/>
                </a:cubicBezTo>
                <a:cubicBezTo>
                  <a:pt x="2186" y="140"/>
                  <a:pt x="2186" y="140"/>
                  <a:pt x="2186" y="140"/>
                </a:cubicBezTo>
                <a:cubicBezTo>
                  <a:pt x="2194" y="132"/>
                  <a:pt x="2194" y="132"/>
                  <a:pt x="2194" y="132"/>
                </a:cubicBezTo>
                <a:cubicBezTo>
                  <a:pt x="2214" y="111"/>
                  <a:pt x="2224" y="106"/>
                  <a:pt x="2248" y="106"/>
                </a:cubicBezTo>
                <a:cubicBezTo>
                  <a:pt x="2277" y="106"/>
                  <a:pt x="2298" y="117"/>
                  <a:pt x="2306" y="137"/>
                </a:cubicBezTo>
                <a:cubicBezTo>
                  <a:pt x="2310" y="147"/>
                  <a:pt x="2310" y="147"/>
                  <a:pt x="2310" y="208"/>
                </a:cubicBezTo>
                <a:cubicBezTo>
                  <a:pt x="2310" y="221"/>
                  <a:pt x="2310" y="221"/>
                  <a:pt x="2310" y="221"/>
                </a:cubicBezTo>
                <a:cubicBezTo>
                  <a:pt x="2310" y="246"/>
                  <a:pt x="2311" y="270"/>
                  <a:pt x="2311" y="278"/>
                </a:cubicBezTo>
                <a:cubicBezTo>
                  <a:pt x="2312" y="287"/>
                  <a:pt x="2314" y="290"/>
                  <a:pt x="2326" y="293"/>
                </a:cubicBezTo>
                <a:cubicBezTo>
                  <a:pt x="2339" y="297"/>
                  <a:pt x="2339" y="298"/>
                  <a:pt x="2339" y="303"/>
                </a:cubicBezTo>
                <a:close/>
                <a:moveTo>
                  <a:pt x="2388" y="46"/>
                </a:moveTo>
                <a:cubicBezTo>
                  <a:pt x="2388" y="28"/>
                  <a:pt x="2402" y="16"/>
                  <a:pt x="2422" y="16"/>
                </a:cubicBezTo>
                <a:cubicBezTo>
                  <a:pt x="2440" y="16"/>
                  <a:pt x="2452" y="28"/>
                  <a:pt x="2452" y="45"/>
                </a:cubicBezTo>
                <a:cubicBezTo>
                  <a:pt x="2452" y="63"/>
                  <a:pt x="2438" y="76"/>
                  <a:pt x="2420" y="76"/>
                </a:cubicBezTo>
                <a:cubicBezTo>
                  <a:pt x="2402" y="76"/>
                  <a:pt x="2388" y="63"/>
                  <a:pt x="2388" y="46"/>
                </a:cubicBezTo>
                <a:close/>
                <a:moveTo>
                  <a:pt x="2476" y="303"/>
                </a:moveTo>
                <a:cubicBezTo>
                  <a:pt x="2476" y="310"/>
                  <a:pt x="2476" y="310"/>
                  <a:pt x="2476" y="310"/>
                </a:cubicBezTo>
                <a:cubicBezTo>
                  <a:pt x="2476" y="314"/>
                  <a:pt x="2475" y="315"/>
                  <a:pt x="2472" y="315"/>
                </a:cubicBezTo>
                <a:cubicBezTo>
                  <a:pt x="2469" y="315"/>
                  <a:pt x="2469" y="315"/>
                  <a:pt x="2469" y="315"/>
                </a:cubicBezTo>
                <a:cubicBezTo>
                  <a:pt x="2459" y="315"/>
                  <a:pt x="2440" y="314"/>
                  <a:pt x="2425" y="314"/>
                </a:cubicBezTo>
                <a:cubicBezTo>
                  <a:pt x="2409" y="314"/>
                  <a:pt x="2390" y="315"/>
                  <a:pt x="2380" y="315"/>
                </a:cubicBezTo>
                <a:cubicBezTo>
                  <a:pt x="2377" y="315"/>
                  <a:pt x="2377" y="315"/>
                  <a:pt x="2377" y="315"/>
                </a:cubicBezTo>
                <a:cubicBezTo>
                  <a:pt x="2373" y="315"/>
                  <a:pt x="2372" y="314"/>
                  <a:pt x="2372" y="310"/>
                </a:cubicBezTo>
                <a:cubicBezTo>
                  <a:pt x="2372" y="303"/>
                  <a:pt x="2372" y="303"/>
                  <a:pt x="2372" y="303"/>
                </a:cubicBezTo>
                <a:cubicBezTo>
                  <a:pt x="2372" y="298"/>
                  <a:pt x="2372" y="298"/>
                  <a:pt x="2385" y="293"/>
                </a:cubicBezTo>
                <a:cubicBezTo>
                  <a:pt x="2397" y="289"/>
                  <a:pt x="2400" y="287"/>
                  <a:pt x="2400" y="278"/>
                </a:cubicBezTo>
                <a:cubicBezTo>
                  <a:pt x="2401" y="268"/>
                  <a:pt x="2401" y="248"/>
                  <a:pt x="2401" y="221"/>
                </a:cubicBezTo>
                <a:cubicBezTo>
                  <a:pt x="2401" y="187"/>
                  <a:pt x="2401" y="187"/>
                  <a:pt x="2401" y="187"/>
                </a:cubicBezTo>
                <a:cubicBezTo>
                  <a:pt x="2401" y="138"/>
                  <a:pt x="2400" y="135"/>
                  <a:pt x="2384" y="133"/>
                </a:cubicBezTo>
                <a:cubicBezTo>
                  <a:pt x="2374" y="132"/>
                  <a:pt x="2372" y="131"/>
                  <a:pt x="2372" y="127"/>
                </a:cubicBezTo>
                <a:cubicBezTo>
                  <a:pt x="2372" y="119"/>
                  <a:pt x="2372" y="119"/>
                  <a:pt x="2372" y="119"/>
                </a:cubicBezTo>
                <a:cubicBezTo>
                  <a:pt x="2372" y="115"/>
                  <a:pt x="2373" y="114"/>
                  <a:pt x="2379" y="113"/>
                </a:cubicBezTo>
                <a:cubicBezTo>
                  <a:pt x="2438" y="107"/>
                  <a:pt x="2438" y="107"/>
                  <a:pt x="2438" y="107"/>
                </a:cubicBezTo>
                <a:cubicBezTo>
                  <a:pt x="2441" y="106"/>
                  <a:pt x="2441" y="106"/>
                  <a:pt x="2441" y="106"/>
                </a:cubicBezTo>
                <a:cubicBezTo>
                  <a:pt x="2442" y="106"/>
                  <a:pt x="2443" y="106"/>
                  <a:pt x="2444" y="106"/>
                </a:cubicBezTo>
                <a:cubicBezTo>
                  <a:pt x="2448" y="106"/>
                  <a:pt x="2449" y="109"/>
                  <a:pt x="2449" y="114"/>
                </a:cubicBezTo>
                <a:cubicBezTo>
                  <a:pt x="2449" y="115"/>
                  <a:pt x="2449" y="115"/>
                  <a:pt x="2449" y="130"/>
                </a:cubicBezTo>
                <a:cubicBezTo>
                  <a:pt x="2449" y="137"/>
                  <a:pt x="2448" y="178"/>
                  <a:pt x="2448" y="201"/>
                </a:cubicBezTo>
                <a:cubicBezTo>
                  <a:pt x="2448" y="221"/>
                  <a:pt x="2448" y="221"/>
                  <a:pt x="2448" y="221"/>
                </a:cubicBezTo>
                <a:cubicBezTo>
                  <a:pt x="2448" y="246"/>
                  <a:pt x="2449" y="268"/>
                  <a:pt x="2449" y="278"/>
                </a:cubicBezTo>
                <a:cubicBezTo>
                  <a:pt x="2450" y="287"/>
                  <a:pt x="2452" y="290"/>
                  <a:pt x="2464" y="293"/>
                </a:cubicBezTo>
                <a:cubicBezTo>
                  <a:pt x="2476" y="297"/>
                  <a:pt x="2476" y="298"/>
                  <a:pt x="2476" y="303"/>
                </a:cubicBezTo>
                <a:close/>
                <a:moveTo>
                  <a:pt x="2699" y="111"/>
                </a:moveTo>
                <a:cubicBezTo>
                  <a:pt x="2699" y="119"/>
                  <a:pt x="2699" y="119"/>
                  <a:pt x="2699" y="119"/>
                </a:cubicBezTo>
                <a:cubicBezTo>
                  <a:pt x="2699" y="125"/>
                  <a:pt x="2699" y="125"/>
                  <a:pt x="2692" y="127"/>
                </a:cubicBezTo>
                <a:cubicBezTo>
                  <a:pt x="2686" y="129"/>
                  <a:pt x="2684" y="133"/>
                  <a:pt x="2677" y="151"/>
                </a:cubicBezTo>
                <a:cubicBezTo>
                  <a:pt x="2672" y="163"/>
                  <a:pt x="2672" y="163"/>
                  <a:pt x="2637" y="249"/>
                </a:cubicBezTo>
                <a:cubicBezTo>
                  <a:pt x="2624" y="282"/>
                  <a:pt x="2622" y="289"/>
                  <a:pt x="2619" y="297"/>
                </a:cubicBezTo>
                <a:cubicBezTo>
                  <a:pt x="2615" y="307"/>
                  <a:pt x="2615" y="307"/>
                  <a:pt x="2613" y="310"/>
                </a:cubicBezTo>
                <a:cubicBezTo>
                  <a:pt x="2612" y="312"/>
                  <a:pt x="2610" y="313"/>
                  <a:pt x="2605" y="314"/>
                </a:cubicBezTo>
                <a:cubicBezTo>
                  <a:pt x="2601" y="314"/>
                  <a:pt x="2600" y="314"/>
                  <a:pt x="2586" y="317"/>
                </a:cubicBezTo>
                <a:cubicBezTo>
                  <a:pt x="2584" y="317"/>
                  <a:pt x="2582" y="317"/>
                  <a:pt x="2581" y="317"/>
                </a:cubicBezTo>
                <a:cubicBezTo>
                  <a:pt x="2577" y="317"/>
                  <a:pt x="2577" y="317"/>
                  <a:pt x="2572" y="303"/>
                </a:cubicBezTo>
                <a:cubicBezTo>
                  <a:pt x="2567" y="289"/>
                  <a:pt x="2563" y="280"/>
                  <a:pt x="2544" y="228"/>
                </a:cubicBezTo>
                <a:cubicBezTo>
                  <a:pt x="2525" y="174"/>
                  <a:pt x="2517" y="153"/>
                  <a:pt x="2510" y="136"/>
                </a:cubicBezTo>
                <a:cubicBezTo>
                  <a:pt x="2507" y="129"/>
                  <a:pt x="2506" y="129"/>
                  <a:pt x="2497" y="126"/>
                </a:cubicBezTo>
                <a:cubicBezTo>
                  <a:pt x="2494" y="125"/>
                  <a:pt x="2493" y="122"/>
                  <a:pt x="2493" y="119"/>
                </a:cubicBezTo>
                <a:cubicBezTo>
                  <a:pt x="2493" y="111"/>
                  <a:pt x="2493" y="111"/>
                  <a:pt x="2493" y="111"/>
                </a:cubicBezTo>
                <a:cubicBezTo>
                  <a:pt x="2493" y="107"/>
                  <a:pt x="2495" y="106"/>
                  <a:pt x="2500" y="106"/>
                </a:cubicBezTo>
                <a:cubicBezTo>
                  <a:pt x="2501" y="106"/>
                  <a:pt x="2501" y="106"/>
                  <a:pt x="2520" y="107"/>
                </a:cubicBezTo>
                <a:cubicBezTo>
                  <a:pt x="2524" y="107"/>
                  <a:pt x="2532" y="107"/>
                  <a:pt x="2541" y="107"/>
                </a:cubicBezTo>
                <a:cubicBezTo>
                  <a:pt x="2561" y="107"/>
                  <a:pt x="2573" y="107"/>
                  <a:pt x="2585" y="106"/>
                </a:cubicBezTo>
                <a:cubicBezTo>
                  <a:pt x="2590" y="106"/>
                  <a:pt x="2590" y="106"/>
                  <a:pt x="2590" y="106"/>
                </a:cubicBezTo>
                <a:cubicBezTo>
                  <a:pt x="2594" y="106"/>
                  <a:pt x="2595" y="107"/>
                  <a:pt x="2595" y="111"/>
                </a:cubicBezTo>
                <a:cubicBezTo>
                  <a:pt x="2595" y="119"/>
                  <a:pt x="2595" y="119"/>
                  <a:pt x="2595" y="119"/>
                </a:cubicBezTo>
                <a:cubicBezTo>
                  <a:pt x="2595" y="124"/>
                  <a:pt x="2595" y="124"/>
                  <a:pt x="2584" y="127"/>
                </a:cubicBezTo>
                <a:cubicBezTo>
                  <a:pt x="2572" y="130"/>
                  <a:pt x="2568" y="133"/>
                  <a:pt x="2568" y="139"/>
                </a:cubicBezTo>
                <a:cubicBezTo>
                  <a:pt x="2568" y="141"/>
                  <a:pt x="2568" y="144"/>
                  <a:pt x="2569" y="147"/>
                </a:cubicBezTo>
                <a:cubicBezTo>
                  <a:pt x="2571" y="154"/>
                  <a:pt x="2573" y="160"/>
                  <a:pt x="2575" y="166"/>
                </a:cubicBezTo>
                <a:cubicBezTo>
                  <a:pt x="2585" y="199"/>
                  <a:pt x="2585" y="199"/>
                  <a:pt x="2585" y="199"/>
                </a:cubicBezTo>
                <a:cubicBezTo>
                  <a:pt x="2598" y="241"/>
                  <a:pt x="2606" y="267"/>
                  <a:pt x="2607" y="267"/>
                </a:cubicBezTo>
                <a:cubicBezTo>
                  <a:pt x="2608" y="267"/>
                  <a:pt x="2608" y="265"/>
                  <a:pt x="2609" y="262"/>
                </a:cubicBezTo>
                <a:cubicBezTo>
                  <a:pt x="2610" y="256"/>
                  <a:pt x="2610" y="256"/>
                  <a:pt x="2610" y="256"/>
                </a:cubicBezTo>
                <a:cubicBezTo>
                  <a:pt x="2614" y="245"/>
                  <a:pt x="2614" y="245"/>
                  <a:pt x="2614" y="245"/>
                </a:cubicBezTo>
                <a:cubicBezTo>
                  <a:pt x="2616" y="238"/>
                  <a:pt x="2619" y="231"/>
                  <a:pt x="2622" y="221"/>
                </a:cubicBezTo>
                <a:cubicBezTo>
                  <a:pt x="2633" y="189"/>
                  <a:pt x="2633" y="189"/>
                  <a:pt x="2633" y="189"/>
                </a:cubicBezTo>
                <a:cubicBezTo>
                  <a:pt x="2646" y="153"/>
                  <a:pt x="2649" y="141"/>
                  <a:pt x="2649" y="137"/>
                </a:cubicBezTo>
                <a:cubicBezTo>
                  <a:pt x="2649" y="132"/>
                  <a:pt x="2643" y="127"/>
                  <a:pt x="2633" y="125"/>
                </a:cubicBezTo>
                <a:cubicBezTo>
                  <a:pt x="2628" y="124"/>
                  <a:pt x="2626" y="123"/>
                  <a:pt x="2626" y="119"/>
                </a:cubicBezTo>
                <a:cubicBezTo>
                  <a:pt x="2626" y="111"/>
                  <a:pt x="2626" y="111"/>
                  <a:pt x="2626" y="111"/>
                </a:cubicBezTo>
                <a:cubicBezTo>
                  <a:pt x="2626" y="108"/>
                  <a:pt x="2628" y="106"/>
                  <a:pt x="2631" y="106"/>
                </a:cubicBezTo>
                <a:cubicBezTo>
                  <a:pt x="2633" y="106"/>
                  <a:pt x="2634" y="106"/>
                  <a:pt x="2636" y="106"/>
                </a:cubicBezTo>
                <a:cubicBezTo>
                  <a:pt x="2641" y="107"/>
                  <a:pt x="2657" y="107"/>
                  <a:pt x="2666" y="107"/>
                </a:cubicBezTo>
                <a:cubicBezTo>
                  <a:pt x="2673" y="107"/>
                  <a:pt x="2683" y="107"/>
                  <a:pt x="2691" y="106"/>
                </a:cubicBezTo>
                <a:cubicBezTo>
                  <a:pt x="2695" y="106"/>
                  <a:pt x="2695" y="106"/>
                  <a:pt x="2695" y="106"/>
                </a:cubicBezTo>
                <a:cubicBezTo>
                  <a:pt x="2698" y="106"/>
                  <a:pt x="2699" y="107"/>
                  <a:pt x="2699" y="111"/>
                </a:cubicBezTo>
                <a:close/>
                <a:moveTo>
                  <a:pt x="2774" y="198"/>
                </a:moveTo>
                <a:cubicBezTo>
                  <a:pt x="2869" y="198"/>
                  <a:pt x="2869" y="198"/>
                  <a:pt x="2869" y="198"/>
                </a:cubicBezTo>
                <a:cubicBezTo>
                  <a:pt x="2885" y="198"/>
                  <a:pt x="2889" y="194"/>
                  <a:pt x="2889" y="183"/>
                </a:cubicBezTo>
                <a:cubicBezTo>
                  <a:pt x="2889" y="134"/>
                  <a:pt x="2863" y="106"/>
                  <a:pt x="2815" y="106"/>
                </a:cubicBezTo>
                <a:cubicBezTo>
                  <a:pt x="2756" y="106"/>
                  <a:pt x="2712" y="154"/>
                  <a:pt x="2712" y="219"/>
                </a:cubicBezTo>
                <a:cubicBezTo>
                  <a:pt x="2712" y="279"/>
                  <a:pt x="2753" y="320"/>
                  <a:pt x="2813" y="320"/>
                </a:cubicBezTo>
                <a:cubicBezTo>
                  <a:pt x="2830" y="320"/>
                  <a:pt x="2849" y="316"/>
                  <a:pt x="2864" y="310"/>
                </a:cubicBezTo>
                <a:cubicBezTo>
                  <a:pt x="2875" y="306"/>
                  <a:pt x="2880" y="303"/>
                  <a:pt x="2881" y="301"/>
                </a:cubicBezTo>
                <a:cubicBezTo>
                  <a:pt x="2882" y="298"/>
                  <a:pt x="2886" y="271"/>
                  <a:pt x="2886" y="264"/>
                </a:cubicBezTo>
                <a:cubicBezTo>
                  <a:pt x="2886" y="262"/>
                  <a:pt x="2884" y="261"/>
                  <a:pt x="2883" y="261"/>
                </a:cubicBezTo>
                <a:cubicBezTo>
                  <a:pt x="2883" y="261"/>
                  <a:pt x="2882" y="261"/>
                  <a:pt x="2881" y="262"/>
                </a:cubicBezTo>
                <a:cubicBezTo>
                  <a:pt x="2868" y="273"/>
                  <a:pt x="2839" y="283"/>
                  <a:pt x="2818" y="283"/>
                </a:cubicBezTo>
                <a:cubicBezTo>
                  <a:pt x="2783" y="283"/>
                  <a:pt x="2758" y="253"/>
                  <a:pt x="2758" y="213"/>
                </a:cubicBezTo>
                <a:cubicBezTo>
                  <a:pt x="2758" y="199"/>
                  <a:pt x="2759" y="198"/>
                  <a:pt x="2774" y="198"/>
                </a:cubicBezTo>
                <a:close/>
                <a:moveTo>
                  <a:pt x="2778" y="146"/>
                </a:moveTo>
                <a:cubicBezTo>
                  <a:pt x="2785" y="136"/>
                  <a:pt x="2798" y="130"/>
                  <a:pt x="2812" y="130"/>
                </a:cubicBezTo>
                <a:cubicBezTo>
                  <a:pt x="2822" y="130"/>
                  <a:pt x="2831" y="134"/>
                  <a:pt x="2836" y="141"/>
                </a:cubicBezTo>
                <a:cubicBezTo>
                  <a:pt x="2841" y="147"/>
                  <a:pt x="2843" y="156"/>
                  <a:pt x="2843" y="164"/>
                </a:cubicBezTo>
                <a:cubicBezTo>
                  <a:pt x="2843" y="169"/>
                  <a:pt x="2841" y="172"/>
                  <a:pt x="2835" y="172"/>
                </a:cubicBezTo>
                <a:cubicBezTo>
                  <a:pt x="2827" y="173"/>
                  <a:pt x="2807" y="175"/>
                  <a:pt x="2800" y="176"/>
                </a:cubicBezTo>
                <a:cubicBezTo>
                  <a:pt x="2781" y="177"/>
                  <a:pt x="2781" y="177"/>
                  <a:pt x="2781" y="177"/>
                </a:cubicBezTo>
                <a:cubicBezTo>
                  <a:pt x="2772" y="178"/>
                  <a:pt x="2772" y="178"/>
                  <a:pt x="2772" y="178"/>
                </a:cubicBezTo>
                <a:cubicBezTo>
                  <a:pt x="2768" y="178"/>
                  <a:pt x="2767" y="176"/>
                  <a:pt x="2767" y="173"/>
                </a:cubicBezTo>
                <a:cubicBezTo>
                  <a:pt x="2767" y="166"/>
                  <a:pt x="2771" y="154"/>
                  <a:pt x="2778" y="146"/>
                </a:cubicBezTo>
                <a:close/>
                <a:moveTo>
                  <a:pt x="3090" y="115"/>
                </a:moveTo>
                <a:cubicBezTo>
                  <a:pt x="3090" y="116"/>
                  <a:pt x="3090" y="116"/>
                  <a:pt x="3090" y="116"/>
                </a:cubicBezTo>
                <a:cubicBezTo>
                  <a:pt x="3089" y="145"/>
                  <a:pt x="3089" y="145"/>
                  <a:pt x="3089" y="145"/>
                </a:cubicBezTo>
                <a:cubicBezTo>
                  <a:pt x="3088" y="153"/>
                  <a:pt x="3087" y="156"/>
                  <a:pt x="3083" y="156"/>
                </a:cubicBezTo>
                <a:cubicBezTo>
                  <a:pt x="3082" y="156"/>
                  <a:pt x="3081" y="155"/>
                  <a:pt x="3079" y="155"/>
                </a:cubicBezTo>
                <a:cubicBezTo>
                  <a:pt x="3074" y="153"/>
                  <a:pt x="3065" y="152"/>
                  <a:pt x="3056" y="152"/>
                </a:cubicBezTo>
                <a:cubicBezTo>
                  <a:pt x="3041" y="152"/>
                  <a:pt x="3029" y="156"/>
                  <a:pt x="3021" y="164"/>
                </a:cubicBezTo>
                <a:cubicBezTo>
                  <a:pt x="3012" y="173"/>
                  <a:pt x="3010" y="182"/>
                  <a:pt x="3010" y="223"/>
                </a:cubicBezTo>
                <a:cubicBezTo>
                  <a:pt x="3010" y="242"/>
                  <a:pt x="3010" y="242"/>
                  <a:pt x="3010" y="242"/>
                </a:cubicBezTo>
                <a:cubicBezTo>
                  <a:pt x="3011" y="268"/>
                  <a:pt x="3011" y="268"/>
                  <a:pt x="3011" y="268"/>
                </a:cubicBezTo>
                <a:cubicBezTo>
                  <a:pt x="3011" y="282"/>
                  <a:pt x="3012" y="286"/>
                  <a:pt x="3018" y="289"/>
                </a:cubicBezTo>
                <a:cubicBezTo>
                  <a:pt x="3021" y="290"/>
                  <a:pt x="3021" y="290"/>
                  <a:pt x="3039" y="294"/>
                </a:cubicBezTo>
                <a:cubicBezTo>
                  <a:pt x="3052" y="297"/>
                  <a:pt x="3052" y="297"/>
                  <a:pt x="3052" y="303"/>
                </a:cubicBezTo>
                <a:cubicBezTo>
                  <a:pt x="3052" y="309"/>
                  <a:pt x="3052" y="309"/>
                  <a:pt x="3052" y="309"/>
                </a:cubicBezTo>
                <a:cubicBezTo>
                  <a:pt x="3052" y="313"/>
                  <a:pt x="3050" y="315"/>
                  <a:pt x="3047" y="315"/>
                </a:cubicBezTo>
                <a:cubicBezTo>
                  <a:pt x="3045" y="315"/>
                  <a:pt x="3045" y="315"/>
                  <a:pt x="3045" y="315"/>
                </a:cubicBezTo>
                <a:cubicBezTo>
                  <a:pt x="3033" y="315"/>
                  <a:pt x="3000" y="314"/>
                  <a:pt x="2984" y="314"/>
                </a:cubicBezTo>
                <a:cubicBezTo>
                  <a:pt x="2971" y="314"/>
                  <a:pt x="2952" y="315"/>
                  <a:pt x="2942" y="315"/>
                </a:cubicBezTo>
                <a:cubicBezTo>
                  <a:pt x="2939" y="315"/>
                  <a:pt x="2939" y="315"/>
                  <a:pt x="2939" y="315"/>
                </a:cubicBezTo>
                <a:cubicBezTo>
                  <a:pt x="2935" y="315"/>
                  <a:pt x="2934" y="314"/>
                  <a:pt x="2934" y="310"/>
                </a:cubicBezTo>
                <a:cubicBezTo>
                  <a:pt x="2934" y="303"/>
                  <a:pt x="2934" y="303"/>
                  <a:pt x="2934" y="303"/>
                </a:cubicBezTo>
                <a:cubicBezTo>
                  <a:pt x="2934" y="298"/>
                  <a:pt x="2934" y="298"/>
                  <a:pt x="2947" y="293"/>
                </a:cubicBezTo>
                <a:cubicBezTo>
                  <a:pt x="2959" y="289"/>
                  <a:pt x="2961" y="287"/>
                  <a:pt x="2962" y="278"/>
                </a:cubicBezTo>
                <a:cubicBezTo>
                  <a:pt x="2963" y="268"/>
                  <a:pt x="2963" y="249"/>
                  <a:pt x="2963" y="221"/>
                </a:cubicBezTo>
                <a:cubicBezTo>
                  <a:pt x="2963" y="208"/>
                  <a:pt x="2963" y="208"/>
                  <a:pt x="2963" y="208"/>
                </a:cubicBezTo>
                <a:cubicBezTo>
                  <a:pt x="2963" y="187"/>
                  <a:pt x="2960" y="163"/>
                  <a:pt x="2956" y="152"/>
                </a:cubicBezTo>
                <a:cubicBezTo>
                  <a:pt x="2952" y="141"/>
                  <a:pt x="2946" y="138"/>
                  <a:pt x="2933" y="137"/>
                </a:cubicBezTo>
                <a:cubicBezTo>
                  <a:pt x="2924" y="137"/>
                  <a:pt x="2923" y="136"/>
                  <a:pt x="2923" y="131"/>
                </a:cubicBezTo>
                <a:cubicBezTo>
                  <a:pt x="2923" y="124"/>
                  <a:pt x="2923" y="124"/>
                  <a:pt x="2923" y="124"/>
                </a:cubicBezTo>
                <a:cubicBezTo>
                  <a:pt x="2923" y="118"/>
                  <a:pt x="2924" y="117"/>
                  <a:pt x="2930" y="116"/>
                </a:cubicBezTo>
                <a:cubicBezTo>
                  <a:pt x="2990" y="107"/>
                  <a:pt x="2990" y="107"/>
                  <a:pt x="2990" y="107"/>
                </a:cubicBezTo>
                <a:cubicBezTo>
                  <a:pt x="2994" y="106"/>
                  <a:pt x="2994" y="106"/>
                  <a:pt x="2994" y="106"/>
                </a:cubicBezTo>
                <a:cubicBezTo>
                  <a:pt x="2995" y="106"/>
                  <a:pt x="2997" y="106"/>
                  <a:pt x="2997" y="106"/>
                </a:cubicBezTo>
                <a:cubicBezTo>
                  <a:pt x="3000" y="106"/>
                  <a:pt x="3002" y="109"/>
                  <a:pt x="3002" y="113"/>
                </a:cubicBezTo>
                <a:cubicBezTo>
                  <a:pt x="3001" y="131"/>
                  <a:pt x="3001" y="131"/>
                  <a:pt x="3001" y="131"/>
                </a:cubicBezTo>
                <a:cubicBezTo>
                  <a:pt x="3001" y="149"/>
                  <a:pt x="3002" y="152"/>
                  <a:pt x="3005" y="152"/>
                </a:cubicBezTo>
                <a:cubicBezTo>
                  <a:pt x="3006" y="152"/>
                  <a:pt x="3010" y="149"/>
                  <a:pt x="3013" y="146"/>
                </a:cubicBezTo>
                <a:cubicBezTo>
                  <a:pt x="3019" y="139"/>
                  <a:pt x="3019" y="139"/>
                  <a:pt x="3029" y="127"/>
                </a:cubicBezTo>
                <a:cubicBezTo>
                  <a:pt x="3040" y="114"/>
                  <a:pt x="3044" y="111"/>
                  <a:pt x="3056" y="108"/>
                </a:cubicBezTo>
                <a:cubicBezTo>
                  <a:pt x="3062" y="107"/>
                  <a:pt x="3068" y="106"/>
                  <a:pt x="3076" y="106"/>
                </a:cubicBezTo>
                <a:cubicBezTo>
                  <a:pt x="3086" y="106"/>
                  <a:pt x="3091" y="109"/>
                  <a:pt x="3090" y="115"/>
                </a:cubicBezTo>
                <a:close/>
                <a:moveTo>
                  <a:pt x="3268" y="257"/>
                </a:moveTo>
                <a:cubicBezTo>
                  <a:pt x="3268" y="295"/>
                  <a:pt x="3235" y="320"/>
                  <a:pt x="3183" y="320"/>
                </a:cubicBezTo>
                <a:cubicBezTo>
                  <a:pt x="3164" y="320"/>
                  <a:pt x="3143" y="316"/>
                  <a:pt x="3130" y="309"/>
                </a:cubicBezTo>
                <a:cubicBezTo>
                  <a:pt x="3124" y="306"/>
                  <a:pt x="3123" y="304"/>
                  <a:pt x="3123" y="297"/>
                </a:cubicBezTo>
                <a:cubicBezTo>
                  <a:pt x="3126" y="269"/>
                  <a:pt x="3126" y="269"/>
                  <a:pt x="3126" y="269"/>
                </a:cubicBezTo>
                <a:cubicBezTo>
                  <a:pt x="3126" y="264"/>
                  <a:pt x="3128" y="262"/>
                  <a:pt x="3133" y="262"/>
                </a:cubicBezTo>
                <a:cubicBezTo>
                  <a:pt x="3140" y="262"/>
                  <a:pt x="3140" y="262"/>
                  <a:pt x="3140" y="262"/>
                </a:cubicBezTo>
                <a:cubicBezTo>
                  <a:pt x="3144" y="262"/>
                  <a:pt x="3144" y="262"/>
                  <a:pt x="3147" y="273"/>
                </a:cubicBezTo>
                <a:cubicBezTo>
                  <a:pt x="3151" y="287"/>
                  <a:pt x="3169" y="298"/>
                  <a:pt x="3188" y="298"/>
                </a:cubicBezTo>
                <a:cubicBezTo>
                  <a:pt x="3209" y="298"/>
                  <a:pt x="3223" y="286"/>
                  <a:pt x="3223" y="270"/>
                </a:cubicBezTo>
                <a:cubicBezTo>
                  <a:pt x="3223" y="258"/>
                  <a:pt x="3217" y="251"/>
                  <a:pt x="3194" y="241"/>
                </a:cubicBezTo>
                <a:cubicBezTo>
                  <a:pt x="3141" y="216"/>
                  <a:pt x="3128" y="202"/>
                  <a:pt x="3128" y="171"/>
                </a:cubicBezTo>
                <a:cubicBezTo>
                  <a:pt x="3128" y="130"/>
                  <a:pt x="3158" y="106"/>
                  <a:pt x="3209" y="106"/>
                </a:cubicBezTo>
                <a:cubicBezTo>
                  <a:pt x="3224" y="106"/>
                  <a:pt x="3241" y="109"/>
                  <a:pt x="3251" y="113"/>
                </a:cubicBezTo>
                <a:cubicBezTo>
                  <a:pt x="3258" y="116"/>
                  <a:pt x="3259" y="118"/>
                  <a:pt x="3259" y="123"/>
                </a:cubicBezTo>
                <a:cubicBezTo>
                  <a:pt x="3259" y="124"/>
                  <a:pt x="3259" y="124"/>
                  <a:pt x="3259" y="124"/>
                </a:cubicBezTo>
                <a:cubicBezTo>
                  <a:pt x="3256" y="149"/>
                  <a:pt x="3256" y="149"/>
                  <a:pt x="3256" y="149"/>
                </a:cubicBezTo>
                <a:cubicBezTo>
                  <a:pt x="3256" y="156"/>
                  <a:pt x="3255" y="156"/>
                  <a:pt x="3251" y="156"/>
                </a:cubicBezTo>
                <a:cubicBezTo>
                  <a:pt x="3244" y="156"/>
                  <a:pt x="3244" y="156"/>
                  <a:pt x="3244" y="156"/>
                </a:cubicBezTo>
                <a:cubicBezTo>
                  <a:pt x="3240" y="156"/>
                  <a:pt x="3240" y="156"/>
                  <a:pt x="3236" y="146"/>
                </a:cubicBezTo>
                <a:cubicBezTo>
                  <a:pt x="3231" y="135"/>
                  <a:pt x="3219" y="129"/>
                  <a:pt x="3201" y="129"/>
                </a:cubicBezTo>
                <a:cubicBezTo>
                  <a:pt x="3181" y="129"/>
                  <a:pt x="3168" y="139"/>
                  <a:pt x="3168" y="156"/>
                </a:cubicBezTo>
                <a:cubicBezTo>
                  <a:pt x="3168" y="167"/>
                  <a:pt x="3174" y="174"/>
                  <a:pt x="3190" y="184"/>
                </a:cubicBezTo>
                <a:cubicBezTo>
                  <a:pt x="3199" y="189"/>
                  <a:pt x="3199" y="189"/>
                  <a:pt x="3226" y="201"/>
                </a:cubicBezTo>
                <a:cubicBezTo>
                  <a:pt x="3253" y="214"/>
                  <a:pt x="3268" y="234"/>
                  <a:pt x="3268" y="257"/>
                </a:cubicBezTo>
                <a:close/>
                <a:moveTo>
                  <a:pt x="3321" y="46"/>
                </a:moveTo>
                <a:cubicBezTo>
                  <a:pt x="3321" y="28"/>
                  <a:pt x="3334" y="16"/>
                  <a:pt x="3354" y="16"/>
                </a:cubicBezTo>
                <a:cubicBezTo>
                  <a:pt x="3372" y="16"/>
                  <a:pt x="3385" y="28"/>
                  <a:pt x="3385" y="45"/>
                </a:cubicBezTo>
                <a:cubicBezTo>
                  <a:pt x="3385" y="63"/>
                  <a:pt x="3370" y="76"/>
                  <a:pt x="3352" y="76"/>
                </a:cubicBezTo>
                <a:cubicBezTo>
                  <a:pt x="3335" y="76"/>
                  <a:pt x="3321" y="63"/>
                  <a:pt x="3321" y="46"/>
                </a:cubicBezTo>
                <a:close/>
                <a:moveTo>
                  <a:pt x="3409" y="303"/>
                </a:moveTo>
                <a:cubicBezTo>
                  <a:pt x="3409" y="310"/>
                  <a:pt x="3409" y="310"/>
                  <a:pt x="3409" y="310"/>
                </a:cubicBezTo>
                <a:cubicBezTo>
                  <a:pt x="3409" y="314"/>
                  <a:pt x="3408" y="315"/>
                  <a:pt x="3405" y="315"/>
                </a:cubicBezTo>
                <a:cubicBezTo>
                  <a:pt x="3402" y="315"/>
                  <a:pt x="3402" y="315"/>
                  <a:pt x="3402" y="315"/>
                </a:cubicBezTo>
                <a:cubicBezTo>
                  <a:pt x="3391" y="315"/>
                  <a:pt x="3373" y="314"/>
                  <a:pt x="3357" y="314"/>
                </a:cubicBezTo>
                <a:cubicBezTo>
                  <a:pt x="3342" y="314"/>
                  <a:pt x="3322" y="315"/>
                  <a:pt x="3312" y="315"/>
                </a:cubicBezTo>
                <a:cubicBezTo>
                  <a:pt x="3309" y="315"/>
                  <a:pt x="3309" y="315"/>
                  <a:pt x="3309" y="315"/>
                </a:cubicBezTo>
                <a:cubicBezTo>
                  <a:pt x="3306" y="315"/>
                  <a:pt x="3305" y="314"/>
                  <a:pt x="3305" y="310"/>
                </a:cubicBezTo>
                <a:cubicBezTo>
                  <a:pt x="3305" y="303"/>
                  <a:pt x="3305" y="303"/>
                  <a:pt x="3305" y="303"/>
                </a:cubicBezTo>
                <a:cubicBezTo>
                  <a:pt x="3305" y="298"/>
                  <a:pt x="3305" y="298"/>
                  <a:pt x="3317" y="293"/>
                </a:cubicBezTo>
                <a:cubicBezTo>
                  <a:pt x="3330" y="289"/>
                  <a:pt x="3332" y="287"/>
                  <a:pt x="3333" y="278"/>
                </a:cubicBezTo>
                <a:cubicBezTo>
                  <a:pt x="3333" y="268"/>
                  <a:pt x="3334" y="248"/>
                  <a:pt x="3334" y="221"/>
                </a:cubicBezTo>
                <a:cubicBezTo>
                  <a:pt x="3334" y="187"/>
                  <a:pt x="3334" y="187"/>
                  <a:pt x="3334" y="187"/>
                </a:cubicBezTo>
                <a:cubicBezTo>
                  <a:pt x="3334" y="138"/>
                  <a:pt x="3333" y="135"/>
                  <a:pt x="3316" y="133"/>
                </a:cubicBezTo>
                <a:cubicBezTo>
                  <a:pt x="3307" y="132"/>
                  <a:pt x="3305" y="131"/>
                  <a:pt x="3305" y="127"/>
                </a:cubicBezTo>
                <a:cubicBezTo>
                  <a:pt x="3305" y="119"/>
                  <a:pt x="3305" y="119"/>
                  <a:pt x="3305" y="119"/>
                </a:cubicBezTo>
                <a:cubicBezTo>
                  <a:pt x="3305" y="115"/>
                  <a:pt x="3306" y="114"/>
                  <a:pt x="3312" y="113"/>
                </a:cubicBezTo>
                <a:cubicBezTo>
                  <a:pt x="3370" y="107"/>
                  <a:pt x="3370" y="107"/>
                  <a:pt x="3370" y="107"/>
                </a:cubicBezTo>
                <a:cubicBezTo>
                  <a:pt x="3373" y="106"/>
                  <a:pt x="3373" y="106"/>
                  <a:pt x="3373" y="106"/>
                </a:cubicBezTo>
                <a:cubicBezTo>
                  <a:pt x="3375" y="106"/>
                  <a:pt x="3376" y="106"/>
                  <a:pt x="3377" y="106"/>
                </a:cubicBezTo>
                <a:cubicBezTo>
                  <a:pt x="3380" y="106"/>
                  <a:pt x="3382" y="109"/>
                  <a:pt x="3382" y="114"/>
                </a:cubicBezTo>
                <a:cubicBezTo>
                  <a:pt x="3382" y="115"/>
                  <a:pt x="3382" y="115"/>
                  <a:pt x="3381" y="130"/>
                </a:cubicBezTo>
                <a:cubicBezTo>
                  <a:pt x="3381" y="137"/>
                  <a:pt x="3381" y="178"/>
                  <a:pt x="3381" y="201"/>
                </a:cubicBezTo>
                <a:cubicBezTo>
                  <a:pt x="3381" y="221"/>
                  <a:pt x="3381" y="221"/>
                  <a:pt x="3381" y="221"/>
                </a:cubicBezTo>
                <a:cubicBezTo>
                  <a:pt x="3381" y="246"/>
                  <a:pt x="3381" y="268"/>
                  <a:pt x="3381" y="278"/>
                </a:cubicBezTo>
                <a:cubicBezTo>
                  <a:pt x="3382" y="287"/>
                  <a:pt x="3385" y="290"/>
                  <a:pt x="3397" y="293"/>
                </a:cubicBezTo>
                <a:cubicBezTo>
                  <a:pt x="3409" y="297"/>
                  <a:pt x="3409" y="298"/>
                  <a:pt x="3409" y="303"/>
                </a:cubicBezTo>
                <a:close/>
                <a:moveTo>
                  <a:pt x="3515" y="158"/>
                </a:moveTo>
                <a:cubicBezTo>
                  <a:pt x="3515" y="222"/>
                  <a:pt x="3515" y="222"/>
                  <a:pt x="3515" y="222"/>
                </a:cubicBezTo>
                <a:cubicBezTo>
                  <a:pt x="3515" y="256"/>
                  <a:pt x="3516" y="266"/>
                  <a:pt x="3520" y="274"/>
                </a:cubicBezTo>
                <a:cubicBezTo>
                  <a:pt x="3524" y="282"/>
                  <a:pt x="3532" y="286"/>
                  <a:pt x="3544" y="286"/>
                </a:cubicBezTo>
                <a:cubicBezTo>
                  <a:pt x="3553" y="286"/>
                  <a:pt x="3563" y="285"/>
                  <a:pt x="3578" y="281"/>
                </a:cubicBezTo>
                <a:cubicBezTo>
                  <a:pt x="3581" y="280"/>
                  <a:pt x="3583" y="280"/>
                  <a:pt x="3584" y="280"/>
                </a:cubicBezTo>
                <a:cubicBezTo>
                  <a:pt x="3586" y="280"/>
                  <a:pt x="3586" y="281"/>
                  <a:pt x="3586" y="283"/>
                </a:cubicBezTo>
                <a:cubicBezTo>
                  <a:pt x="3586" y="289"/>
                  <a:pt x="3583" y="309"/>
                  <a:pt x="3582" y="310"/>
                </a:cubicBezTo>
                <a:cubicBezTo>
                  <a:pt x="3578" y="315"/>
                  <a:pt x="3550" y="320"/>
                  <a:pt x="3531" y="320"/>
                </a:cubicBezTo>
                <a:cubicBezTo>
                  <a:pt x="3485" y="320"/>
                  <a:pt x="3467" y="306"/>
                  <a:pt x="3467" y="270"/>
                </a:cubicBezTo>
                <a:cubicBezTo>
                  <a:pt x="3468" y="246"/>
                  <a:pt x="3468" y="246"/>
                  <a:pt x="3468" y="246"/>
                </a:cubicBezTo>
                <a:cubicBezTo>
                  <a:pt x="3468" y="236"/>
                  <a:pt x="3468" y="228"/>
                  <a:pt x="3468" y="222"/>
                </a:cubicBezTo>
                <a:cubicBezTo>
                  <a:pt x="3468" y="166"/>
                  <a:pt x="3468" y="166"/>
                  <a:pt x="3468" y="166"/>
                </a:cubicBezTo>
                <a:cubicBezTo>
                  <a:pt x="3468" y="142"/>
                  <a:pt x="3468" y="141"/>
                  <a:pt x="3458" y="141"/>
                </a:cubicBezTo>
                <a:cubicBezTo>
                  <a:pt x="3457" y="141"/>
                  <a:pt x="3457" y="141"/>
                  <a:pt x="3451" y="142"/>
                </a:cubicBezTo>
                <a:cubicBezTo>
                  <a:pt x="3440" y="142"/>
                  <a:pt x="3440" y="142"/>
                  <a:pt x="3440" y="142"/>
                </a:cubicBezTo>
                <a:cubicBezTo>
                  <a:pt x="3437" y="142"/>
                  <a:pt x="3435" y="142"/>
                  <a:pt x="3434" y="142"/>
                </a:cubicBezTo>
                <a:cubicBezTo>
                  <a:pt x="3432" y="142"/>
                  <a:pt x="3430" y="141"/>
                  <a:pt x="3430" y="140"/>
                </a:cubicBezTo>
                <a:cubicBezTo>
                  <a:pt x="3430" y="139"/>
                  <a:pt x="3430" y="137"/>
                  <a:pt x="3432" y="134"/>
                </a:cubicBezTo>
                <a:cubicBezTo>
                  <a:pt x="3437" y="121"/>
                  <a:pt x="3437" y="121"/>
                  <a:pt x="3437" y="121"/>
                </a:cubicBezTo>
                <a:cubicBezTo>
                  <a:pt x="3440" y="111"/>
                  <a:pt x="3441" y="111"/>
                  <a:pt x="3445" y="111"/>
                </a:cubicBezTo>
                <a:cubicBezTo>
                  <a:pt x="3446" y="111"/>
                  <a:pt x="3450" y="111"/>
                  <a:pt x="3455" y="111"/>
                </a:cubicBezTo>
                <a:cubicBezTo>
                  <a:pt x="3456" y="112"/>
                  <a:pt x="3458" y="112"/>
                  <a:pt x="3459" y="112"/>
                </a:cubicBezTo>
                <a:cubicBezTo>
                  <a:pt x="3467" y="112"/>
                  <a:pt x="3470" y="109"/>
                  <a:pt x="3470" y="103"/>
                </a:cubicBezTo>
                <a:cubicBezTo>
                  <a:pt x="3470" y="101"/>
                  <a:pt x="3469" y="88"/>
                  <a:pt x="3468" y="76"/>
                </a:cubicBezTo>
                <a:cubicBezTo>
                  <a:pt x="3468" y="69"/>
                  <a:pt x="3468" y="63"/>
                  <a:pt x="3468" y="58"/>
                </a:cubicBezTo>
                <a:cubicBezTo>
                  <a:pt x="3468" y="49"/>
                  <a:pt x="3470" y="46"/>
                  <a:pt x="3479" y="43"/>
                </a:cubicBezTo>
                <a:cubicBezTo>
                  <a:pt x="3505" y="33"/>
                  <a:pt x="3505" y="33"/>
                  <a:pt x="3505" y="33"/>
                </a:cubicBezTo>
                <a:cubicBezTo>
                  <a:pt x="3513" y="30"/>
                  <a:pt x="3513" y="30"/>
                  <a:pt x="3514" y="30"/>
                </a:cubicBezTo>
                <a:cubicBezTo>
                  <a:pt x="3517" y="30"/>
                  <a:pt x="3518" y="33"/>
                  <a:pt x="3518" y="37"/>
                </a:cubicBezTo>
                <a:cubicBezTo>
                  <a:pt x="3518" y="39"/>
                  <a:pt x="3518" y="44"/>
                  <a:pt x="3517" y="49"/>
                </a:cubicBezTo>
                <a:cubicBezTo>
                  <a:pt x="3516" y="59"/>
                  <a:pt x="3513" y="94"/>
                  <a:pt x="3513" y="102"/>
                </a:cubicBezTo>
                <a:cubicBezTo>
                  <a:pt x="3513" y="109"/>
                  <a:pt x="3515" y="111"/>
                  <a:pt x="3527" y="111"/>
                </a:cubicBezTo>
                <a:cubicBezTo>
                  <a:pt x="3560" y="111"/>
                  <a:pt x="3560" y="111"/>
                  <a:pt x="3560" y="111"/>
                </a:cubicBezTo>
                <a:cubicBezTo>
                  <a:pt x="3570" y="111"/>
                  <a:pt x="3576" y="110"/>
                  <a:pt x="3582" y="109"/>
                </a:cubicBezTo>
                <a:cubicBezTo>
                  <a:pt x="3584" y="109"/>
                  <a:pt x="3584" y="109"/>
                  <a:pt x="3584" y="109"/>
                </a:cubicBezTo>
                <a:cubicBezTo>
                  <a:pt x="3586" y="109"/>
                  <a:pt x="3587" y="111"/>
                  <a:pt x="3587" y="113"/>
                </a:cubicBezTo>
                <a:cubicBezTo>
                  <a:pt x="3587" y="115"/>
                  <a:pt x="3586" y="119"/>
                  <a:pt x="3583" y="132"/>
                </a:cubicBezTo>
                <a:cubicBezTo>
                  <a:pt x="3580" y="141"/>
                  <a:pt x="3578" y="142"/>
                  <a:pt x="3571" y="142"/>
                </a:cubicBezTo>
                <a:cubicBezTo>
                  <a:pt x="3570" y="142"/>
                  <a:pt x="3570" y="142"/>
                  <a:pt x="3559" y="141"/>
                </a:cubicBezTo>
                <a:cubicBezTo>
                  <a:pt x="3556" y="141"/>
                  <a:pt x="3551" y="141"/>
                  <a:pt x="3544" y="141"/>
                </a:cubicBezTo>
                <a:cubicBezTo>
                  <a:pt x="3535" y="140"/>
                  <a:pt x="3532" y="140"/>
                  <a:pt x="3528" y="140"/>
                </a:cubicBezTo>
                <a:cubicBezTo>
                  <a:pt x="3515" y="140"/>
                  <a:pt x="3515" y="140"/>
                  <a:pt x="3515" y="158"/>
                </a:cubicBezTo>
                <a:close/>
                <a:moveTo>
                  <a:pt x="3822" y="111"/>
                </a:moveTo>
                <a:cubicBezTo>
                  <a:pt x="3822" y="118"/>
                  <a:pt x="3822" y="118"/>
                  <a:pt x="3822" y="118"/>
                </a:cubicBezTo>
                <a:cubicBezTo>
                  <a:pt x="3822" y="122"/>
                  <a:pt x="3822" y="123"/>
                  <a:pt x="3818" y="125"/>
                </a:cubicBezTo>
                <a:cubicBezTo>
                  <a:pt x="3809" y="129"/>
                  <a:pt x="3809" y="130"/>
                  <a:pt x="3799" y="155"/>
                </a:cubicBezTo>
                <a:cubicBezTo>
                  <a:pt x="3795" y="166"/>
                  <a:pt x="3791" y="176"/>
                  <a:pt x="3787" y="186"/>
                </a:cubicBezTo>
                <a:cubicBezTo>
                  <a:pt x="3765" y="241"/>
                  <a:pt x="3765" y="241"/>
                  <a:pt x="3765" y="241"/>
                </a:cubicBezTo>
                <a:cubicBezTo>
                  <a:pt x="3757" y="263"/>
                  <a:pt x="3749" y="284"/>
                  <a:pt x="3740" y="307"/>
                </a:cubicBezTo>
                <a:cubicBezTo>
                  <a:pt x="3720" y="360"/>
                  <a:pt x="3718" y="365"/>
                  <a:pt x="3707" y="377"/>
                </a:cubicBezTo>
                <a:cubicBezTo>
                  <a:pt x="3697" y="388"/>
                  <a:pt x="3680" y="395"/>
                  <a:pt x="3664" y="395"/>
                </a:cubicBezTo>
                <a:cubicBezTo>
                  <a:pt x="3631" y="395"/>
                  <a:pt x="3627" y="393"/>
                  <a:pt x="3627" y="372"/>
                </a:cubicBezTo>
                <a:cubicBezTo>
                  <a:pt x="3627" y="368"/>
                  <a:pt x="3627" y="364"/>
                  <a:pt x="3628" y="362"/>
                </a:cubicBezTo>
                <a:cubicBezTo>
                  <a:pt x="3628" y="355"/>
                  <a:pt x="3628" y="355"/>
                  <a:pt x="3628" y="355"/>
                </a:cubicBezTo>
                <a:cubicBezTo>
                  <a:pt x="3628" y="350"/>
                  <a:pt x="3629" y="349"/>
                  <a:pt x="3632" y="349"/>
                </a:cubicBezTo>
                <a:cubicBezTo>
                  <a:pt x="3633" y="349"/>
                  <a:pt x="3634" y="349"/>
                  <a:pt x="3635" y="349"/>
                </a:cubicBezTo>
                <a:cubicBezTo>
                  <a:pt x="3647" y="352"/>
                  <a:pt x="3656" y="354"/>
                  <a:pt x="3667" y="354"/>
                </a:cubicBezTo>
                <a:cubicBezTo>
                  <a:pt x="3689" y="354"/>
                  <a:pt x="3704" y="342"/>
                  <a:pt x="3710" y="319"/>
                </a:cubicBezTo>
                <a:cubicBezTo>
                  <a:pt x="3711" y="317"/>
                  <a:pt x="3712" y="314"/>
                  <a:pt x="3713" y="312"/>
                </a:cubicBezTo>
                <a:cubicBezTo>
                  <a:pt x="3713" y="312"/>
                  <a:pt x="3713" y="312"/>
                  <a:pt x="3713" y="312"/>
                </a:cubicBezTo>
                <a:cubicBezTo>
                  <a:pt x="3713" y="311"/>
                  <a:pt x="3712" y="310"/>
                  <a:pt x="3711" y="309"/>
                </a:cubicBezTo>
                <a:cubicBezTo>
                  <a:pt x="3706" y="307"/>
                  <a:pt x="3706" y="306"/>
                  <a:pt x="3695" y="278"/>
                </a:cubicBezTo>
                <a:cubicBezTo>
                  <a:pt x="3681" y="245"/>
                  <a:pt x="3667" y="212"/>
                  <a:pt x="3653" y="179"/>
                </a:cubicBezTo>
                <a:cubicBezTo>
                  <a:pt x="3648" y="168"/>
                  <a:pt x="3642" y="153"/>
                  <a:pt x="3636" y="139"/>
                </a:cubicBezTo>
                <a:cubicBezTo>
                  <a:pt x="3632" y="129"/>
                  <a:pt x="3630" y="128"/>
                  <a:pt x="3621" y="125"/>
                </a:cubicBezTo>
                <a:cubicBezTo>
                  <a:pt x="3618" y="124"/>
                  <a:pt x="3617" y="123"/>
                  <a:pt x="3617" y="118"/>
                </a:cubicBezTo>
                <a:cubicBezTo>
                  <a:pt x="3617" y="111"/>
                  <a:pt x="3617" y="111"/>
                  <a:pt x="3617" y="111"/>
                </a:cubicBezTo>
                <a:cubicBezTo>
                  <a:pt x="3617" y="108"/>
                  <a:pt x="3619" y="106"/>
                  <a:pt x="3622" y="106"/>
                </a:cubicBezTo>
                <a:cubicBezTo>
                  <a:pt x="3625" y="106"/>
                  <a:pt x="3625" y="106"/>
                  <a:pt x="3625" y="106"/>
                </a:cubicBezTo>
                <a:cubicBezTo>
                  <a:pt x="3628" y="106"/>
                  <a:pt x="3665" y="107"/>
                  <a:pt x="3673" y="107"/>
                </a:cubicBezTo>
                <a:cubicBezTo>
                  <a:pt x="3684" y="107"/>
                  <a:pt x="3703" y="107"/>
                  <a:pt x="3710" y="106"/>
                </a:cubicBezTo>
                <a:cubicBezTo>
                  <a:pt x="3714" y="106"/>
                  <a:pt x="3714" y="106"/>
                  <a:pt x="3714" y="106"/>
                </a:cubicBezTo>
                <a:cubicBezTo>
                  <a:pt x="3718" y="106"/>
                  <a:pt x="3720" y="108"/>
                  <a:pt x="3720" y="111"/>
                </a:cubicBezTo>
                <a:cubicBezTo>
                  <a:pt x="3720" y="118"/>
                  <a:pt x="3720" y="118"/>
                  <a:pt x="3720" y="118"/>
                </a:cubicBezTo>
                <a:cubicBezTo>
                  <a:pt x="3720" y="124"/>
                  <a:pt x="3720" y="124"/>
                  <a:pt x="3704" y="128"/>
                </a:cubicBezTo>
                <a:cubicBezTo>
                  <a:pt x="3696" y="130"/>
                  <a:pt x="3691" y="134"/>
                  <a:pt x="3691" y="140"/>
                </a:cubicBezTo>
                <a:cubicBezTo>
                  <a:pt x="3691" y="142"/>
                  <a:pt x="3692" y="146"/>
                  <a:pt x="3694" y="149"/>
                </a:cubicBezTo>
                <a:cubicBezTo>
                  <a:pt x="3696" y="156"/>
                  <a:pt x="3699" y="163"/>
                  <a:pt x="3701" y="170"/>
                </a:cubicBezTo>
                <a:cubicBezTo>
                  <a:pt x="3714" y="204"/>
                  <a:pt x="3714" y="204"/>
                  <a:pt x="3714" y="204"/>
                </a:cubicBezTo>
                <a:cubicBezTo>
                  <a:pt x="3720" y="221"/>
                  <a:pt x="3720" y="221"/>
                  <a:pt x="3720" y="221"/>
                </a:cubicBezTo>
                <a:cubicBezTo>
                  <a:pt x="3723" y="228"/>
                  <a:pt x="3728" y="241"/>
                  <a:pt x="3731" y="249"/>
                </a:cubicBezTo>
                <a:cubicBezTo>
                  <a:pt x="3734" y="256"/>
                  <a:pt x="3735" y="258"/>
                  <a:pt x="3736" y="258"/>
                </a:cubicBezTo>
                <a:cubicBezTo>
                  <a:pt x="3738" y="258"/>
                  <a:pt x="3773" y="146"/>
                  <a:pt x="3773" y="138"/>
                </a:cubicBezTo>
                <a:cubicBezTo>
                  <a:pt x="3773" y="132"/>
                  <a:pt x="3769" y="128"/>
                  <a:pt x="3761" y="126"/>
                </a:cubicBezTo>
                <a:cubicBezTo>
                  <a:pt x="3751" y="124"/>
                  <a:pt x="3751" y="124"/>
                  <a:pt x="3751" y="118"/>
                </a:cubicBezTo>
                <a:cubicBezTo>
                  <a:pt x="3751" y="111"/>
                  <a:pt x="3751" y="111"/>
                  <a:pt x="3751" y="111"/>
                </a:cubicBezTo>
                <a:cubicBezTo>
                  <a:pt x="3751" y="107"/>
                  <a:pt x="3752" y="106"/>
                  <a:pt x="3755" y="106"/>
                </a:cubicBezTo>
                <a:cubicBezTo>
                  <a:pt x="3759" y="106"/>
                  <a:pt x="3759" y="106"/>
                  <a:pt x="3759" y="106"/>
                </a:cubicBezTo>
                <a:cubicBezTo>
                  <a:pt x="3767" y="107"/>
                  <a:pt x="3778" y="107"/>
                  <a:pt x="3789" y="107"/>
                </a:cubicBezTo>
                <a:cubicBezTo>
                  <a:pt x="3798" y="107"/>
                  <a:pt x="3806" y="107"/>
                  <a:pt x="3813" y="106"/>
                </a:cubicBezTo>
                <a:cubicBezTo>
                  <a:pt x="3815" y="106"/>
                  <a:pt x="3816" y="106"/>
                  <a:pt x="3817" y="106"/>
                </a:cubicBezTo>
                <a:cubicBezTo>
                  <a:pt x="3821" y="106"/>
                  <a:pt x="3822" y="108"/>
                  <a:pt x="3822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ame 3"/>
          <p:cNvSpPr>
            <a:spLocks noSelect="1"/>
          </p:cNvSpPr>
          <p:nvPr userDrawn="1"/>
        </p:nvSpPr>
        <p:spPr bwMode="auto">
          <a:xfrm>
            <a:off x="5970588" y="6359526"/>
            <a:ext cx="274638" cy="352425"/>
          </a:xfrm>
          <a:custGeom>
            <a:avLst/>
            <a:gdLst>
              <a:gd name="T0" fmla="*/ 65 w 868"/>
              <a:gd name="T1" fmla="*/ 793 h 1113"/>
              <a:gd name="T2" fmla="*/ 32 w 868"/>
              <a:gd name="T3" fmla="*/ 817 h 1113"/>
              <a:gd name="T4" fmla="*/ 43 w 868"/>
              <a:gd name="T5" fmla="*/ 865 h 1113"/>
              <a:gd name="T6" fmla="*/ 1 w 868"/>
              <a:gd name="T7" fmla="*/ 639 h 1113"/>
              <a:gd name="T8" fmla="*/ 46 w 868"/>
              <a:gd name="T9" fmla="*/ 705 h 1113"/>
              <a:gd name="T10" fmla="*/ 133 w 868"/>
              <a:gd name="T11" fmla="*/ 951 h 1113"/>
              <a:gd name="T12" fmla="*/ 91 w 868"/>
              <a:gd name="T13" fmla="*/ 925 h 1113"/>
              <a:gd name="T14" fmla="*/ 127 w 868"/>
              <a:gd name="T15" fmla="*/ 506 h 1113"/>
              <a:gd name="T16" fmla="*/ 765 w 868"/>
              <a:gd name="T17" fmla="*/ 480 h 1113"/>
              <a:gd name="T18" fmla="*/ 830 w 868"/>
              <a:gd name="T19" fmla="*/ 520 h 1113"/>
              <a:gd name="T20" fmla="*/ 819 w 868"/>
              <a:gd name="T21" fmla="*/ 554 h 1113"/>
              <a:gd name="T22" fmla="*/ 782 w 868"/>
              <a:gd name="T23" fmla="*/ 594 h 1113"/>
              <a:gd name="T24" fmla="*/ 162 w 868"/>
              <a:gd name="T25" fmla="*/ 1018 h 1113"/>
              <a:gd name="T26" fmla="*/ 111 w 868"/>
              <a:gd name="T27" fmla="*/ 538 h 1113"/>
              <a:gd name="T28" fmla="*/ 14 w 868"/>
              <a:gd name="T29" fmla="*/ 571 h 1113"/>
              <a:gd name="T30" fmla="*/ 780 w 868"/>
              <a:gd name="T31" fmla="*/ 632 h 1113"/>
              <a:gd name="T32" fmla="*/ 868 w 868"/>
              <a:gd name="T33" fmla="*/ 670 h 1113"/>
              <a:gd name="T34" fmla="*/ 779 w 868"/>
              <a:gd name="T35" fmla="*/ 757 h 1113"/>
              <a:gd name="T36" fmla="*/ 641 w 868"/>
              <a:gd name="T37" fmla="*/ 1000 h 1113"/>
              <a:gd name="T38" fmla="*/ 587 w 868"/>
              <a:gd name="T39" fmla="*/ 1004 h 1113"/>
              <a:gd name="T40" fmla="*/ 724 w 868"/>
              <a:gd name="T41" fmla="*/ 963 h 1113"/>
              <a:gd name="T42" fmla="*/ 673 w 868"/>
              <a:gd name="T43" fmla="*/ 949 h 1113"/>
              <a:gd name="T44" fmla="*/ 567 w 868"/>
              <a:gd name="T45" fmla="*/ 1040 h 1113"/>
              <a:gd name="T46" fmla="*/ 219 w 868"/>
              <a:gd name="T47" fmla="*/ 955 h 1113"/>
              <a:gd name="T48" fmla="*/ 211 w 868"/>
              <a:gd name="T49" fmla="*/ 962 h 1113"/>
              <a:gd name="T50" fmla="*/ 531 w 868"/>
              <a:gd name="T51" fmla="*/ 1063 h 1113"/>
              <a:gd name="T52" fmla="*/ 527 w 868"/>
              <a:gd name="T53" fmla="*/ 1020 h 1113"/>
              <a:gd name="T54" fmla="*/ 716 w 868"/>
              <a:gd name="T55" fmla="*/ 903 h 1113"/>
              <a:gd name="T56" fmla="*/ 789 w 868"/>
              <a:gd name="T57" fmla="*/ 901 h 1113"/>
              <a:gd name="T58" fmla="*/ 165 w 868"/>
              <a:gd name="T59" fmla="*/ 372 h 1113"/>
              <a:gd name="T60" fmla="*/ 434 w 868"/>
              <a:gd name="T61" fmla="*/ 0 h 1113"/>
              <a:gd name="T62" fmla="*/ 693 w 868"/>
              <a:gd name="T63" fmla="*/ 282 h 1113"/>
              <a:gd name="T64" fmla="*/ 478 w 868"/>
              <a:gd name="T65" fmla="*/ 487 h 1113"/>
              <a:gd name="T66" fmla="*/ 508 w 868"/>
              <a:gd name="T67" fmla="*/ 163 h 1113"/>
              <a:gd name="T68" fmla="*/ 489 w 868"/>
              <a:gd name="T69" fmla="*/ 201 h 1113"/>
              <a:gd name="T70" fmla="*/ 486 w 868"/>
              <a:gd name="T71" fmla="*/ 65 h 1113"/>
              <a:gd name="T72" fmla="*/ 361 w 868"/>
              <a:gd name="T73" fmla="*/ 163 h 1113"/>
              <a:gd name="T74" fmla="*/ 284 w 868"/>
              <a:gd name="T75" fmla="*/ 272 h 1113"/>
              <a:gd name="T76" fmla="*/ 403 w 868"/>
              <a:gd name="T77" fmla="*/ 329 h 1113"/>
              <a:gd name="T78" fmla="*/ 668 w 868"/>
              <a:gd name="T79" fmla="*/ 302 h 1113"/>
              <a:gd name="T80" fmla="*/ 434 w 868"/>
              <a:gd name="T81" fmla="*/ 497 h 1113"/>
              <a:gd name="T82" fmla="*/ 544 w 868"/>
              <a:gd name="T83" fmla="*/ 382 h 1113"/>
              <a:gd name="T84" fmla="*/ 431 w 868"/>
              <a:gd name="T85" fmla="*/ 344 h 1113"/>
              <a:gd name="T86" fmla="*/ 324 w 868"/>
              <a:gd name="T87" fmla="*/ 382 h 1113"/>
              <a:gd name="T88" fmla="*/ 449 w 868"/>
              <a:gd name="T89" fmla="*/ 497 h 1113"/>
              <a:gd name="T90" fmla="*/ 376 w 868"/>
              <a:gd name="T91" fmla="*/ 461 h 1113"/>
              <a:gd name="T92" fmla="*/ 370 w 868"/>
              <a:gd name="T93" fmla="*/ 886 h 1113"/>
              <a:gd name="T94" fmla="*/ 434 w 868"/>
              <a:gd name="T95" fmla="*/ 563 h 1113"/>
              <a:gd name="T96" fmla="*/ 434 w 868"/>
              <a:gd name="T97" fmla="*/ 977 h 1113"/>
              <a:gd name="T98" fmla="*/ 500 w 868"/>
              <a:gd name="T99" fmla="*/ 563 h 1113"/>
              <a:gd name="T100" fmla="*/ 216 w 868"/>
              <a:gd name="T101" fmla="*/ 1045 h 1113"/>
              <a:gd name="T102" fmla="*/ 294 w 868"/>
              <a:gd name="T103" fmla="*/ 1080 h 1113"/>
              <a:gd name="T104" fmla="*/ 299 w 868"/>
              <a:gd name="T105" fmla="*/ 1007 h 1113"/>
              <a:gd name="T106" fmla="*/ 371 w 868"/>
              <a:gd name="T107" fmla="*/ 1033 h 1113"/>
              <a:gd name="T108" fmla="*/ 796 w 868"/>
              <a:gd name="T109" fmla="*/ 774 h 1113"/>
              <a:gd name="T110" fmla="*/ 436 w 868"/>
              <a:gd name="T111" fmla="*/ 1037 h 1113"/>
              <a:gd name="T112" fmla="*/ 400 w 868"/>
              <a:gd name="T113" fmla="*/ 1111 h 1113"/>
              <a:gd name="T114" fmla="*/ 750 w 868"/>
              <a:gd name="T115" fmla="*/ 845 h 1113"/>
              <a:gd name="T116" fmla="*/ 811 w 868"/>
              <a:gd name="T117" fmla="*/ 883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8" h="1113">
                <a:moveTo>
                  <a:pt x="32" y="817"/>
                </a:moveTo>
                <a:cubicBezTo>
                  <a:pt x="22" y="810"/>
                  <a:pt x="17" y="803"/>
                  <a:pt x="14" y="791"/>
                </a:cubicBezTo>
                <a:cubicBezTo>
                  <a:pt x="9" y="768"/>
                  <a:pt x="14" y="746"/>
                  <a:pt x="45" y="738"/>
                </a:cubicBezTo>
                <a:cubicBezTo>
                  <a:pt x="77" y="728"/>
                  <a:pt x="90" y="748"/>
                  <a:pt x="97" y="772"/>
                </a:cubicBezTo>
                <a:cubicBezTo>
                  <a:pt x="99" y="780"/>
                  <a:pt x="99" y="785"/>
                  <a:pt x="100" y="792"/>
                </a:cubicBezTo>
                <a:cubicBezTo>
                  <a:pt x="83" y="797"/>
                  <a:pt x="83" y="797"/>
                  <a:pt x="83" y="797"/>
                </a:cubicBezTo>
                <a:cubicBezTo>
                  <a:pt x="81" y="794"/>
                  <a:pt x="81" y="794"/>
                  <a:pt x="81" y="794"/>
                </a:cubicBezTo>
                <a:cubicBezTo>
                  <a:pt x="87" y="788"/>
                  <a:pt x="89" y="779"/>
                  <a:pt x="87" y="770"/>
                </a:cubicBezTo>
                <a:cubicBezTo>
                  <a:pt x="84" y="757"/>
                  <a:pt x="69" y="750"/>
                  <a:pt x="57" y="755"/>
                </a:cubicBezTo>
                <a:cubicBezTo>
                  <a:pt x="65" y="793"/>
                  <a:pt x="65" y="793"/>
                  <a:pt x="65" y="793"/>
                </a:cubicBezTo>
                <a:cubicBezTo>
                  <a:pt x="72" y="796"/>
                  <a:pt x="72" y="796"/>
                  <a:pt x="72" y="796"/>
                </a:cubicBezTo>
                <a:cubicBezTo>
                  <a:pt x="74" y="800"/>
                  <a:pt x="74" y="800"/>
                  <a:pt x="74" y="800"/>
                </a:cubicBezTo>
                <a:cubicBezTo>
                  <a:pt x="56" y="804"/>
                  <a:pt x="56" y="804"/>
                  <a:pt x="56" y="804"/>
                </a:cubicBezTo>
                <a:cubicBezTo>
                  <a:pt x="54" y="801"/>
                  <a:pt x="54" y="801"/>
                  <a:pt x="54" y="801"/>
                </a:cubicBezTo>
                <a:cubicBezTo>
                  <a:pt x="57" y="797"/>
                  <a:pt x="57" y="797"/>
                  <a:pt x="57" y="797"/>
                </a:cubicBezTo>
                <a:cubicBezTo>
                  <a:pt x="47" y="758"/>
                  <a:pt x="47" y="758"/>
                  <a:pt x="47" y="758"/>
                </a:cubicBezTo>
                <a:cubicBezTo>
                  <a:pt x="32" y="759"/>
                  <a:pt x="21" y="774"/>
                  <a:pt x="24" y="789"/>
                </a:cubicBezTo>
                <a:cubicBezTo>
                  <a:pt x="26" y="798"/>
                  <a:pt x="38" y="809"/>
                  <a:pt x="50" y="810"/>
                </a:cubicBezTo>
                <a:cubicBezTo>
                  <a:pt x="50" y="813"/>
                  <a:pt x="50" y="813"/>
                  <a:pt x="50" y="813"/>
                </a:cubicBezTo>
                <a:lnTo>
                  <a:pt x="32" y="817"/>
                </a:lnTo>
                <a:close/>
                <a:moveTo>
                  <a:pt x="107" y="828"/>
                </a:moveTo>
                <a:cubicBezTo>
                  <a:pt x="110" y="832"/>
                  <a:pt x="110" y="832"/>
                  <a:pt x="110" y="832"/>
                </a:cubicBezTo>
                <a:cubicBezTo>
                  <a:pt x="115" y="830"/>
                  <a:pt x="115" y="830"/>
                  <a:pt x="115" y="830"/>
                </a:cubicBezTo>
                <a:cubicBezTo>
                  <a:pt x="104" y="806"/>
                  <a:pt x="104" y="806"/>
                  <a:pt x="104" y="806"/>
                </a:cubicBezTo>
                <a:cubicBezTo>
                  <a:pt x="100" y="808"/>
                  <a:pt x="100" y="808"/>
                  <a:pt x="100" y="808"/>
                </a:cubicBezTo>
                <a:cubicBezTo>
                  <a:pt x="100" y="815"/>
                  <a:pt x="100" y="815"/>
                  <a:pt x="100" y="815"/>
                </a:cubicBezTo>
                <a:cubicBezTo>
                  <a:pt x="39" y="842"/>
                  <a:pt x="39" y="842"/>
                  <a:pt x="39" y="842"/>
                </a:cubicBezTo>
                <a:cubicBezTo>
                  <a:pt x="34" y="838"/>
                  <a:pt x="34" y="838"/>
                  <a:pt x="34" y="838"/>
                </a:cubicBezTo>
                <a:cubicBezTo>
                  <a:pt x="30" y="838"/>
                  <a:pt x="30" y="838"/>
                  <a:pt x="30" y="838"/>
                </a:cubicBezTo>
                <a:cubicBezTo>
                  <a:pt x="43" y="865"/>
                  <a:pt x="43" y="865"/>
                  <a:pt x="43" y="865"/>
                </a:cubicBezTo>
                <a:cubicBezTo>
                  <a:pt x="46" y="863"/>
                  <a:pt x="46" y="863"/>
                  <a:pt x="46" y="863"/>
                </a:cubicBezTo>
                <a:cubicBezTo>
                  <a:pt x="44" y="856"/>
                  <a:pt x="44" y="856"/>
                  <a:pt x="44" y="856"/>
                </a:cubicBezTo>
                <a:lnTo>
                  <a:pt x="107" y="828"/>
                </a:lnTo>
                <a:close/>
                <a:moveTo>
                  <a:pt x="93" y="858"/>
                </a:moveTo>
                <a:cubicBezTo>
                  <a:pt x="90" y="860"/>
                  <a:pt x="88" y="865"/>
                  <a:pt x="90" y="870"/>
                </a:cubicBezTo>
                <a:cubicBezTo>
                  <a:pt x="92" y="875"/>
                  <a:pt x="98" y="877"/>
                  <a:pt x="103" y="875"/>
                </a:cubicBezTo>
                <a:cubicBezTo>
                  <a:pt x="107" y="873"/>
                  <a:pt x="109" y="867"/>
                  <a:pt x="107" y="863"/>
                </a:cubicBezTo>
                <a:cubicBezTo>
                  <a:pt x="104" y="858"/>
                  <a:pt x="98" y="855"/>
                  <a:pt x="93" y="858"/>
                </a:cubicBezTo>
                <a:close/>
                <a:moveTo>
                  <a:pt x="1" y="681"/>
                </a:moveTo>
                <a:cubicBezTo>
                  <a:pt x="1" y="639"/>
                  <a:pt x="1" y="639"/>
                  <a:pt x="1" y="639"/>
                </a:cubicBezTo>
                <a:cubicBezTo>
                  <a:pt x="6" y="639"/>
                  <a:pt x="6" y="639"/>
                  <a:pt x="6" y="639"/>
                </a:cubicBezTo>
                <a:cubicBezTo>
                  <a:pt x="10" y="644"/>
                  <a:pt x="10" y="644"/>
                  <a:pt x="10" y="644"/>
                </a:cubicBezTo>
                <a:cubicBezTo>
                  <a:pt x="78" y="646"/>
                  <a:pt x="78" y="646"/>
                  <a:pt x="78" y="646"/>
                </a:cubicBezTo>
                <a:cubicBezTo>
                  <a:pt x="81" y="641"/>
                  <a:pt x="81" y="641"/>
                  <a:pt x="81" y="641"/>
                </a:cubicBezTo>
                <a:cubicBezTo>
                  <a:pt x="86" y="641"/>
                  <a:pt x="86" y="641"/>
                  <a:pt x="86" y="641"/>
                </a:cubicBezTo>
                <a:cubicBezTo>
                  <a:pt x="83" y="677"/>
                  <a:pt x="83" y="677"/>
                  <a:pt x="83" y="677"/>
                </a:cubicBezTo>
                <a:cubicBezTo>
                  <a:pt x="82" y="698"/>
                  <a:pt x="70" y="721"/>
                  <a:pt x="46" y="723"/>
                </a:cubicBezTo>
                <a:cubicBezTo>
                  <a:pt x="20" y="723"/>
                  <a:pt x="0" y="700"/>
                  <a:pt x="1" y="681"/>
                </a:cubicBezTo>
                <a:close/>
                <a:moveTo>
                  <a:pt x="11" y="677"/>
                </a:moveTo>
                <a:cubicBezTo>
                  <a:pt x="12" y="690"/>
                  <a:pt x="27" y="705"/>
                  <a:pt x="46" y="705"/>
                </a:cubicBezTo>
                <a:cubicBezTo>
                  <a:pt x="59" y="704"/>
                  <a:pt x="70" y="691"/>
                  <a:pt x="72" y="682"/>
                </a:cubicBezTo>
                <a:cubicBezTo>
                  <a:pt x="74" y="675"/>
                  <a:pt x="73" y="671"/>
                  <a:pt x="74" y="664"/>
                </a:cubicBezTo>
                <a:cubicBezTo>
                  <a:pt x="11" y="662"/>
                  <a:pt x="11" y="662"/>
                  <a:pt x="11" y="662"/>
                </a:cubicBezTo>
                <a:cubicBezTo>
                  <a:pt x="11" y="662"/>
                  <a:pt x="10" y="665"/>
                  <a:pt x="11" y="677"/>
                </a:cubicBezTo>
                <a:close/>
                <a:moveTo>
                  <a:pt x="178" y="925"/>
                </a:moveTo>
                <a:cubicBezTo>
                  <a:pt x="180" y="923"/>
                  <a:pt x="180" y="923"/>
                  <a:pt x="180" y="923"/>
                </a:cubicBezTo>
                <a:cubicBezTo>
                  <a:pt x="169" y="910"/>
                  <a:pt x="169" y="910"/>
                  <a:pt x="169" y="910"/>
                </a:cubicBezTo>
                <a:cubicBezTo>
                  <a:pt x="166" y="913"/>
                  <a:pt x="166" y="913"/>
                  <a:pt x="166" y="913"/>
                </a:cubicBezTo>
                <a:cubicBezTo>
                  <a:pt x="167" y="918"/>
                  <a:pt x="167" y="918"/>
                  <a:pt x="167" y="918"/>
                </a:cubicBezTo>
                <a:cubicBezTo>
                  <a:pt x="133" y="951"/>
                  <a:pt x="133" y="951"/>
                  <a:pt x="133" y="951"/>
                </a:cubicBezTo>
                <a:cubicBezTo>
                  <a:pt x="148" y="884"/>
                  <a:pt x="148" y="884"/>
                  <a:pt x="148" y="884"/>
                </a:cubicBezTo>
                <a:cubicBezTo>
                  <a:pt x="139" y="871"/>
                  <a:pt x="139" y="871"/>
                  <a:pt x="139" y="871"/>
                </a:cubicBezTo>
                <a:cubicBezTo>
                  <a:pt x="136" y="874"/>
                  <a:pt x="136" y="874"/>
                  <a:pt x="136" y="874"/>
                </a:cubicBezTo>
                <a:cubicBezTo>
                  <a:pt x="135" y="879"/>
                  <a:pt x="135" y="879"/>
                  <a:pt x="135" y="879"/>
                </a:cubicBezTo>
                <a:cubicBezTo>
                  <a:pt x="81" y="917"/>
                  <a:pt x="81" y="917"/>
                  <a:pt x="81" y="917"/>
                </a:cubicBezTo>
                <a:cubicBezTo>
                  <a:pt x="76" y="914"/>
                  <a:pt x="76" y="914"/>
                  <a:pt x="76" y="914"/>
                </a:cubicBezTo>
                <a:cubicBezTo>
                  <a:pt x="72" y="917"/>
                  <a:pt x="72" y="917"/>
                  <a:pt x="72" y="917"/>
                </a:cubicBezTo>
                <a:cubicBezTo>
                  <a:pt x="86" y="935"/>
                  <a:pt x="86" y="935"/>
                  <a:pt x="86" y="935"/>
                </a:cubicBezTo>
                <a:cubicBezTo>
                  <a:pt x="91" y="931"/>
                  <a:pt x="91" y="931"/>
                  <a:pt x="91" y="931"/>
                </a:cubicBezTo>
                <a:cubicBezTo>
                  <a:pt x="91" y="925"/>
                  <a:pt x="91" y="925"/>
                  <a:pt x="91" y="925"/>
                </a:cubicBezTo>
                <a:cubicBezTo>
                  <a:pt x="129" y="899"/>
                  <a:pt x="129" y="899"/>
                  <a:pt x="129" y="899"/>
                </a:cubicBezTo>
                <a:cubicBezTo>
                  <a:pt x="113" y="970"/>
                  <a:pt x="113" y="970"/>
                  <a:pt x="113" y="970"/>
                </a:cubicBezTo>
                <a:cubicBezTo>
                  <a:pt x="121" y="978"/>
                  <a:pt x="121" y="978"/>
                  <a:pt x="121" y="978"/>
                </a:cubicBezTo>
                <a:cubicBezTo>
                  <a:pt x="173" y="926"/>
                  <a:pt x="173" y="926"/>
                  <a:pt x="173" y="926"/>
                </a:cubicBezTo>
                <a:lnTo>
                  <a:pt x="178" y="925"/>
                </a:lnTo>
                <a:close/>
                <a:moveTo>
                  <a:pt x="51" y="491"/>
                </a:moveTo>
                <a:cubicBezTo>
                  <a:pt x="112" y="522"/>
                  <a:pt x="112" y="522"/>
                  <a:pt x="112" y="522"/>
                </a:cubicBezTo>
                <a:cubicBezTo>
                  <a:pt x="110" y="527"/>
                  <a:pt x="110" y="527"/>
                  <a:pt x="110" y="527"/>
                </a:cubicBezTo>
                <a:cubicBezTo>
                  <a:pt x="116" y="529"/>
                  <a:pt x="116" y="529"/>
                  <a:pt x="116" y="529"/>
                </a:cubicBezTo>
                <a:cubicBezTo>
                  <a:pt x="127" y="506"/>
                  <a:pt x="127" y="506"/>
                  <a:pt x="127" y="506"/>
                </a:cubicBezTo>
                <a:cubicBezTo>
                  <a:pt x="123" y="504"/>
                  <a:pt x="123" y="504"/>
                  <a:pt x="123" y="504"/>
                </a:cubicBezTo>
                <a:cubicBezTo>
                  <a:pt x="117" y="508"/>
                  <a:pt x="117" y="508"/>
                  <a:pt x="117" y="508"/>
                </a:cubicBezTo>
                <a:cubicBezTo>
                  <a:pt x="60" y="477"/>
                  <a:pt x="60" y="477"/>
                  <a:pt x="60" y="477"/>
                </a:cubicBezTo>
                <a:cubicBezTo>
                  <a:pt x="59" y="471"/>
                  <a:pt x="59" y="471"/>
                  <a:pt x="59" y="471"/>
                </a:cubicBezTo>
                <a:cubicBezTo>
                  <a:pt x="56" y="469"/>
                  <a:pt x="56" y="469"/>
                  <a:pt x="56" y="469"/>
                </a:cubicBezTo>
                <a:cubicBezTo>
                  <a:pt x="43" y="495"/>
                  <a:pt x="43" y="495"/>
                  <a:pt x="43" y="495"/>
                </a:cubicBezTo>
                <a:cubicBezTo>
                  <a:pt x="46" y="496"/>
                  <a:pt x="46" y="496"/>
                  <a:pt x="46" y="496"/>
                </a:cubicBezTo>
                <a:lnTo>
                  <a:pt x="51" y="491"/>
                </a:lnTo>
                <a:close/>
                <a:moveTo>
                  <a:pt x="746" y="518"/>
                </a:moveTo>
                <a:cubicBezTo>
                  <a:pt x="738" y="502"/>
                  <a:pt x="748" y="485"/>
                  <a:pt x="765" y="480"/>
                </a:cubicBezTo>
                <a:cubicBezTo>
                  <a:pt x="779" y="476"/>
                  <a:pt x="792" y="481"/>
                  <a:pt x="797" y="492"/>
                </a:cubicBezTo>
                <a:cubicBezTo>
                  <a:pt x="800" y="481"/>
                  <a:pt x="800" y="474"/>
                  <a:pt x="798" y="463"/>
                </a:cubicBezTo>
                <a:cubicBezTo>
                  <a:pt x="796" y="456"/>
                  <a:pt x="794" y="456"/>
                  <a:pt x="792" y="451"/>
                </a:cubicBezTo>
                <a:cubicBezTo>
                  <a:pt x="794" y="448"/>
                  <a:pt x="794" y="448"/>
                  <a:pt x="794" y="448"/>
                </a:cubicBezTo>
                <a:cubicBezTo>
                  <a:pt x="805" y="457"/>
                  <a:pt x="809" y="460"/>
                  <a:pt x="811" y="473"/>
                </a:cubicBezTo>
                <a:cubicBezTo>
                  <a:pt x="813" y="481"/>
                  <a:pt x="809" y="499"/>
                  <a:pt x="809" y="514"/>
                </a:cubicBezTo>
                <a:cubicBezTo>
                  <a:pt x="829" y="504"/>
                  <a:pt x="829" y="504"/>
                  <a:pt x="829" y="504"/>
                </a:cubicBezTo>
                <a:cubicBezTo>
                  <a:pt x="838" y="522"/>
                  <a:pt x="838" y="522"/>
                  <a:pt x="838" y="522"/>
                </a:cubicBezTo>
                <a:cubicBezTo>
                  <a:pt x="835" y="523"/>
                  <a:pt x="835" y="523"/>
                  <a:pt x="835" y="523"/>
                </a:cubicBezTo>
                <a:cubicBezTo>
                  <a:pt x="830" y="520"/>
                  <a:pt x="830" y="520"/>
                  <a:pt x="830" y="520"/>
                </a:cubicBezTo>
                <a:cubicBezTo>
                  <a:pt x="770" y="551"/>
                  <a:pt x="770" y="551"/>
                  <a:pt x="770" y="551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63" y="558"/>
                  <a:pt x="763" y="558"/>
                  <a:pt x="763" y="558"/>
                </a:cubicBezTo>
                <a:lnTo>
                  <a:pt x="746" y="518"/>
                </a:lnTo>
                <a:close/>
                <a:moveTo>
                  <a:pt x="761" y="539"/>
                </a:moveTo>
                <a:cubicBezTo>
                  <a:pt x="800" y="519"/>
                  <a:pt x="800" y="519"/>
                  <a:pt x="800" y="519"/>
                </a:cubicBezTo>
                <a:cubicBezTo>
                  <a:pt x="798" y="506"/>
                  <a:pt x="787" y="489"/>
                  <a:pt x="770" y="494"/>
                </a:cubicBezTo>
                <a:cubicBezTo>
                  <a:pt x="749" y="499"/>
                  <a:pt x="754" y="523"/>
                  <a:pt x="761" y="539"/>
                </a:cubicBezTo>
                <a:close/>
                <a:moveTo>
                  <a:pt x="819" y="551"/>
                </a:moveTo>
                <a:cubicBezTo>
                  <a:pt x="819" y="554"/>
                  <a:pt x="819" y="554"/>
                  <a:pt x="819" y="554"/>
                </a:cubicBezTo>
                <a:cubicBezTo>
                  <a:pt x="832" y="556"/>
                  <a:pt x="843" y="566"/>
                  <a:pt x="845" y="575"/>
                </a:cubicBezTo>
                <a:cubicBezTo>
                  <a:pt x="848" y="590"/>
                  <a:pt x="837" y="606"/>
                  <a:pt x="822" y="606"/>
                </a:cubicBezTo>
                <a:cubicBezTo>
                  <a:pt x="812" y="567"/>
                  <a:pt x="812" y="567"/>
                  <a:pt x="812" y="567"/>
                </a:cubicBezTo>
                <a:cubicBezTo>
                  <a:pt x="815" y="562"/>
                  <a:pt x="815" y="562"/>
                  <a:pt x="815" y="562"/>
                </a:cubicBezTo>
                <a:cubicBezTo>
                  <a:pt x="814" y="559"/>
                  <a:pt x="814" y="559"/>
                  <a:pt x="814" y="559"/>
                </a:cubicBezTo>
                <a:cubicBezTo>
                  <a:pt x="796" y="564"/>
                  <a:pt x="796" y="564"/>
                  <a:pt x="796" y="564"/>
                </a:cubicBezTo>
                <a:cubicBezTo>
                  <a:pt x="797" y="568"/>
                  <a:pt x="797" y="568"/>
                  <a:pt x="797" y="568"/>
                </a:cubicBezTo>
                <a:cubicBezTo>
                  <a:pt x="804" y="571"/>
                  <a:pt x="804" y="571"/>
                  <a:pt x="804" y="571"/>
                </a:cubicBezTo>
                <a:cubicBezTo>
                  <a:pt x="812" y="610"/>
                  <a:pt x="812" y="610"/>
                  <a:pt x="812" y="610"/>
                </a:cubicBezTo>
                <a:cubicBezTo>
                  <a:pt x="800" y="615"/>
                  <a:pt x="785" y="607"/>
                  <a:pt x="782" y="594"/>
                </a:cubicBezTo>
                <a:cubicBezTo>
                  <a:pt x="780" y="585"/>
                  <a:pt x="782" y="576"/>
                  <a:pt x="789" y="570"/>
                </a:cubicBezTo>
                <a:cubicBezTo>
                  <a:pt x="786" y="567"/>
                  <a:pt x="786" y="567"/>
                  <a:pt x="786" y="567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1" y="579"/>
                  <a:pt x="771" y="584"/>
                  <a:pt x="773" y="592"/>
                </a:cubicBezTo>
                <a:cubicBezTo>
                  <a:pt x="779" y="616"/>
                  <a:pt x="793" y="636"/>
                  <a:pt x="824" y="627"/>
                </a:cubicBezTo>
                <a:cubicBezTo>
                  <a:pt x="854" y="619"/>
                  <a:pt x="860" y="597"/>
                  <a:pt x="855" y="574"/>
                </a:cubicBezTo>
                <a:cubicBezTo>
                  <a:pt x="852" y="562"/>
                  <a:pt x="847" y="555"/>
                  <a:pt x="837" y="547"/>
                </a:cubicBezTo>
                <a:lnTo>
                  <a:pt x="819" y="551"/>
                </a:lnTo>
                <a:close/>
                <a:moveTo>
                  <a:pt x="162" y="1018"/>
                </a:moveTo>
                <a:cubicBezTo>
                  <a:pt x="162" y="1018"/>
                  <a:pt x="162" y="1018"/>
                  <a:pt x="162" y="1018"/>
                </a:cubicBezTo>
                <a:cubicBezTo>
                  <a:pt x="161" y="1018"/>
                  <a:pt x="161" y="1018"/>
                  <a:pt x="161" y="1018"/>
                </a:cubicBezTo>
                <a:lnTo>
                  <a:pt x="162" y="1018"/>
                </a:lnTo>
                <a:close/>
                <a:moveTo>
                  <a:pt x="86" y="600"/>
                </a:moveTo>
                <a:cubicBezTo>
                  <a:pt x="89" y="601"/>
                  <a:pt x="89" y="601"/>
                  <a:pt x="89" y="601"/>
                </a:cubicBezTo>
                <a:cubicBezTo>
                  <a:pt x="94" y="585"/>
                  <a:pt x="94" y="585"/>
                  <a:pt x="94" y="585"/>
                </a:cubicBezTo>
                <a:cubicBezTo>
                  <a:pt x="90" y="584"/>
                  <a:pt x="90" y="584"/>
                  <a:pt x="90" y="584"/>
                </a:cubicBezTo>
                <a:cubicBezTo>
                  <a:pt x="86" y="587"/>
                  <a:pt x="86" y="587"/>
                  <a:pt x="86" y="587"/>
                </a:cubicBezTo>
                <a:cubicBezTo>
                  <a:pt x="41" y="577"/>
                  <a:pt x="41" y="577"/>
                  <a:pt x="41" y="577"/>
                </a:cubicBezTo>
                <a:cubicBezTo>
                  <a:pt x="106" y="552"/>
                  <a:pt x="106" y="552"/>
                  <a:pt x="106" y="552"/>
                </a:cubicBezTo>
                <a:cubicBezTo>
                  <a:pt x="111" y="538"/>
                  <a:pt x="111" y="538"/>
                  <a:pt x="111" y="538"/>
                </a:cubicBezTo>
                <a:cubicBezTo>
                  <a:pt x="107" y="536"/>
                  <a:pt x="107" y="536"/>
                  <a:pt x="107" y="536"/>
                </a:cubicBezTo>
                <a:cubicBezTo>
                  <a:pt x="102" y="538"/>
                  <a:pt x="102" y="538"/>
                  <a:pt x="102" y="538"/>
                </a:cubicBezTo>
                <a:cubicBezTo>
                  <a:pt x="42" y="514"/>
                  <a:pt x="42" y="514"/>
                  <a:pt x="42" y="514"/>
                </a:cubicBezTo>
                <a:cubicBezTo>
                  <a:pt x="41" y="509"/>
                  <a:pt x="41" y="509"/>
                  <a:pt x="41" y="509"/>
                </a:cubicBezTo>
                <a:cubicBezTo>
                  <a:pt x="37" y="507"/>
                  <a:pt x="37" y="507"/>
                  <a:pt x="37" y="507"/>
                </a:cubicBezTo>
                <a:cubicBezTo>
                  <a:pt x="29" y="528"/>
                  <a:pt x="29" y="528"/>
                  <a:pt x="29" y="528"/>
                </a:cubicBezTo>
                <a:cubicBezTo>
                  <a:pt x="35" y="530"/>
                  <a:pt x="35" y="530"/>
                  <a:pt x="35" y="530"/>
                </a:cubicBezTo>
                <a:cubicBezTo>
                  <a:pt x="40" y="527"/>
                  <a:pt x="40" y="527"/>
                  <a:pt x="40" y="527"/>
                </a:cubicBezTo>
                <a:cubicBezTo>
                  <a:pt x="83" y="544"/>
                  <a:pt x="83" y="544"/>
                  <a:pt x="83" y="544"/>
                </a:cubicBezTo>
                <a:cubicBezTo>
                  <a:pt x="14" y="571"/>
                  <a:pt x="14" y="571"/>
                  <a:pt x="14" y="571"/>
                </a:cubicBezTo>
                <a:cubicBezTo>
                  <a:pt x="11" y="581"/>
                  <a:pt x="11" y="581"/>
                  <a:pt x="11" y="581"/>
                </a:cubicBezTo>
                <a:cubicBezTo>
                  <a:pt x="83" y="597"/>
                  <a:pt x="83" y="597"/>
                  <a:pt x="83" y="597"/>
                </a:cubicBezTo>
                <a:lnTo>
                  <a:pt x="86" y="600"/>
                </a:lnTo>
                <a:close/>
                <a:moveTo>
                  <a:pt x="868" y="670"/>
                </a:moveTo>
                <a:cubicBezTo>
                  <a:pt x="864" y="670"/>
                  <a:pt x="864" y="670"/>
                  <a:pt x="864" y="670"/>
                </a:cubicBezTo>
                <a:cubicBezTo>
                  <a:pt x="863" y="673"/>
                  <a:pt x="863" y="673"/>
                  <a:pt x="863" y="673"/>
                </a:cubicBezTo>
                <a:cubicBezTo>
                  <a:pt x="794" y="674"/>
                  <a:pt x="794" y="674"/>
                  <a:pt x="794" y="674"/>
                </a:cubicBezTo>
                <a:cubicBezTo>
                  <a:pt x="794" y="660"/>
                  <a:pt x="794" y="650"/>
                  <a:pt x="797" y="648"/>
                </a:cubicBezTo>
                <a:cubicBezTo>
                  <a:pt x="798" y="647"/>
                  <a:pt x="800" y="646"/>
                  <a:pt x="802" y="646"/>
                </a:cubicBezTo>
                <a:cubicBezTo>
                  <a:pt x="780" y="632"/>
                  <a:pt x="780" y="632"/>
                  <a:pt x="780" y="632"/>
                </a:cubicBezTo>
                <a:cubicBezTo>
                  <a:pt x="786" y="649"/>
                  <a:pt x="786" y="649"/>
                  <a:pt x="786" y="649"/>
                </a:cubicBezTo>
                <a:cubicBezTo>
                  <a:pt x="785" y="712"/>
                  <a:pt x="785" y="712"/>
                  <a:pt x="785" y="712"/>
                </a:cubicBezTo>
                <a:cubicBezTo>
                  <a:pt x="782" y="724"/>
                  <a:pt x="782" y="724"/>
                  <a:pt x="782" y="724"/>
                </a:cubicBezTo>
                <a:cubicBezTo>
                  <a:pt x="800" y="712"/>
                  <a:pt x="800" y="712"/>
                  <a:pt x="800" y="712"/>
                </a:cubicBezTo>
                <a:cubicBezTo>
                  <a:pt x="798" y="712"/>
                  <a:pt x="796" y="711"/>
                  <a:pt x="796" y="710"/>
                </a:cubicBezTo>
                <a:cubicBezTo>
                  <a:pt x="794" y="708"/>
                  <a:pt x="795" y="697"/>
                  <a:pt x="795" y="690"/>
                </a:cubicBezTo>
                <a:cubicBezTo>
                  <a:pt x="863" y="689"/>
                  <a:pt x="863" y="689"/>
                  <a:pt x="863" y="689"/>
                </a:cubicBezTo>
                <a:cubicBezTo>
                  <a:pt x="866" y="694"/>
                  <a:pt x="866" y="694"/>
                  <a:pt x="866" y="694"/>
                </a:cubicBezTo>
                <a:cubicBezTo>
                  <a:pt x="868" y="694"/>
                  <a:pt x="868" y="694"/>
                  <a:pt x="868" y="694"/>
                </a:cubicBezTo>
                <a:lnTo>
                  <a:pt x="868" y="670"/>
                </a:lnTo>
                <a:close/>
                <a:moveTo>
                  <a:pt x="42" y="610"/>
                </a:moveTo>
                <a:cubicBezTo>
                  <a:pt x="37" y="613"/>
                  <a:pt x="35" y="618"/>
                  <a:pt x="37" y="623"/>
                </a:cubicBezTo>
                <a:cubicBezTo>
                  <a:pt x="39" y="628"/>
                  <a:pt x="45" y="630"/>
                  <a:pt x="49" y="628"/>
                </a:cubicBezTo>
                <a:cubicBezTo>
                  <a:pt x="54" y="624"/>
                  <a:pt x="56" y="619"/>
                  <a:pt x="54" y="614"/>
                </a:cubicBezTo>
                <a:cubicBezTo>
                  <a:pt x="52" y="610"/>
                  <a:pt x="46" y="609"/>
                  <a:pt x="42" y="610"/>
                </a:cubicBezTo>
                <a:close/>
                <a:moveTo>
                  <a:pt x="855" y="748"/>
                </a:moveTo>
                <a:cubicBezTo>
                  <a:pt x="788" y="737"/>
                  <a:pt x="788" y="737"/>
                  <a:pt x="788" y="737"/>
                </a:cubicBezTo>
                <a:cubicBezTo>
                  <a:pt x="788" y="732"/>
                  <a:pt x="788" y="732"/>
                  <a:pt x="788" y="732"/>
                </a:cubicBezTo>
                <a:cubicBezTo>
                  <a:pt x="782" y="731"/>
                  <a:pt x="782" y="731"/>
                  <a:pt x="782" y="731"/>
                </a:cubicBezTo>
                <a:cubicBezTo>
                  <a:pt x="779" y="757"/>
                  <a:pt x="779" y="757"/>
                  <a:pt x="779" y="757"/>
                </a:cubicBezTo>
                <a:cubicBezTo>
                  <a:pt x="783" y="758"/>
                  <a:pt x="783" y="758"/>
                  <a:pt x="783" y="758"/>
                </a:cubicBezTo>
                <a:cubicBezTo>
                  <a:pt x="787" y="753"/>
                  <a:pt x="787" y="753"/>
                  <a:pt x="787" y="753"/>
                </a:cubicBezTo>
                <a:cubicBezTo>
                  <a:pt x="852" y="764"/>
                  <a:pt x="852" y="764"/>
                  <a:pt x="852" y="764"/>
                </a:cubicBezTo>
                <a:cubicBezTo>
                  <a:pt x="854" y="770"/>
                  <a:pt x="854" y="770"/>
                  <a:pt x="854" y="770"/>
                </a:cubicBezTo>
                <a:cubicBezTo>
                  <a:pt x="858" y="771"/>
                  <a:pt x="858" y="771"/>
                  <a:pt x="858" y="771"/>
                </a:cubicBezTo>
                <a:cubicBezTo>
                  <a:pt x="863" y="743"/>
                  <a:pt x="863" y="743"/>
                  <a:pt x="863" y="743"/>
                </a:cubicBezTo>
                <a:cubicBezTo>
                  <a:pt x="860" y="743"/>
                  <a:pt x="860" y="743"/>
                  <a:pt x="860" y="743"/>
                </a:cubicBezTo>
                <a:lnTo>
                  <a:pt x="855" y="748"/>
                </a:lnTo>
                <a:close/>
                <a:moveTo>
                  <a:pt x="649" y="1016"/>
                </a:moveTo>
                <a:cubicBezTo>
                  <a:pt x="641" y="1000"/>
                  <a:pt x="641" y="1000"/>
                  <a:pt x="641" y="1000"/>
                </a:cubicBezTo>
                <a:cubicBezTo>
                  <a:pt x="641" y="1000"/>
                  <a:pt x="638" y="1005"/>
                  <a:pt x="635" y="1007"/>
                </a:cubicBezTo>
                <a:cubicBezTo>
                  <a:pt x="629" y="1013"/>
                  <a:pt x="613" y="1018"/>
                  <a:pt x="613" y="1018"/>
                </a:cubicBezTo>
                <a:cubicBezTo>
                  <a:pt x="602" y="996"/>
                  <a:pt x="602" y="996"/>
                  <a:pt x="602" y="996"/>
                </a:cubicBezTo>
                <a:cubicBezTo>
                  <a:pt x="602" y="996"/>
                  <a:pt x="617" y="985"/>
                  <a:pt x="627" y="982"/>
                </a:cubicBezTo>
                <a:cubicBezTo>
                  <a:pt x="630" y="981"/>
                  <a:pt x="637" y="980"/>
                  <a:pt x="637" y="980"/>
                </a:cubicBezTo>
                <a:cubicBezTo>
                  <a:pt x="637" y="980"/>
                  <a:pt x="637" y="975"/>
                  <a:pt x="638" y="973"/>
                </a:cubicBezTo>
                <a:cubicBezTo>
                  <a:pt x="639" y="969"/>
                  <a:pt x="643" y="963"/>
                  <a:pt x="643" y="963"/>
                </a:cubicBezTo>
                <a:cubicBezTo>
                  <a:pt x="580" y="1000"/>
                  <a:pt x="580" y="1000"/>
                  <a:pt x="580" y="1000"/>
                </a:cubicBezTo>
                <a:cubicBezTo>
                  <a:pt x="581" y="1004"/>
                  <a:pt x="581" y="1004"/>
                  <a:pt x="581" y="1004"/>
                </a:cubicBezTo>
                <a:cubicBezTo>
                  <a:pt x="587" y="1004"/>
                  <a:pt x="587" y="1004"/>
                  <a:pt x="587" y="1004"/>
                </a:cubicBezTo>
                <a:cubicBezTo>
                  <a:pt x="618" y="1065"/>
                  <a:pt x="618" y="1065"/>
                  <a:pt x="618" y="1065"/>
                </a:cubicBezTo>
                <a:cubicBezTo>
                  <a:pt x="617" y="1070"/>
                  <a:pt x="617" y="1070"/>
                  <a:pt x="617" y="1070"/>
                </a:cubicBezTo>
                <a:cubicBezTo>
                  <a:pt x="619" y="1074"/>
                  <a:pt x="619" y="1074"/>
                  <a:pt x="619" y="1074"/>
                </a:cubicBezTo>
                <a:cubicBezTo>
                  <a:pt x="641" y="1062"/>
                  <a:pt x="641" y="1062"/>
                  <a:pt x="641" y="1062"/>
                </a:cubicBezTo>
                <a:cubicBezTo>
                  <a:pt x="639" y="1060"/>
                  <a:pt x="639" y="1060"/>
                  <a:pt x="639" y="1060"/>
                </a:cubicBezTo>
                <a:cubicBezTo>
                  <a:pt x="633" y="1059"/>
                  <a:pt x="633" y="1059"/>
                  <a:pt x="633" y="1059"/>
                </a:cubicBezTo>
                <a:cubicBezTo>
                  <a:pt x="618" y="1027"/>
                  <a:pt x="618" y="1027"/>
                  <a:pt x="618" y="1027"/>
                </a:cubicBezTo>
                <a:cubicBezTo>
                  <a:pt x="618" y="1027"/>
                  <a:pt x="630" y="1018"/>
                  <a:pt x="639" y="1016"/>
                </a:cubicBezTo>
                <a:cubicBezTo>
                  <a:pt x="643" y="1015"/>
                  <a:pt x="649" y="1016"/>
                  <a:pt x="649" y="1016"/>
                </a:cubicBezTo>
                <a:close/>
                <a:moveTo>
                  <a:pt x="724" y="963"/>
                </a:moveTo>
                <a:cubicBezTo>
                  <a:pt x="729" y="974"/>
                  <a:pt x="725" y="989"/>
                  <a:pt x="718" y="995"/>
                </a:cubicBezTo>
                <a:cubicBezTo>
                  <a:pt x="706" y="1006"/>
                  <a:pt x="687" y="1004"/>
                  <a:pt x="680" y="991"/>
                </a:cubicBezTo>
                <a:cubicBezTo>
                  <a:pt x="710" y="962"/>
                  <a:pt x="710" y="962"/>
                  <a:pt x="710" y="962"/>
                </a:cubicBezTo>
                <a:cubicBezTo>
                  <a:pt x="715" y="962"/>
                  <a:pt x="715" y="962"/>
                  <a:pt x="715" y="962"/>
                </a:cubicBezTo>
                <a:cubicBezTo>
                  <a:pt x="718" y="960"/>
                  <a:pt x="718" y="960"/>
                  <a:pt x="718" y="960"/>
                </a:cubicBezTo>
                <a:cubicBezTo>
                  <a:pt x="705" y="947"/>
                  <a:pt x="705" y="947"/>
                  <a:pt x="705" y="947"/>
                </a:cubicBezTo>
                <a:cubicBezTo>
                  <a:pt x="703" y="950"/>
                  <a:pt x="703" y="950"/>
                  <a:pt x="703" y="950"/>
                </a:cubicBezTo>
                <a:cubicBezTo>
                  <a:pt x="703" y="958"/>
                  <a:pt x="703" y="958"/>
                  <a:pt x="703" y="958"/>
                </a:cubicBezTo>
                <a:cubicBezTo>
                  <a:pt x="673" y="984"/>
                  <a:pt x="673" y="984"/>
                  <a:pt x="673" y="984"/>
                </a:cubicBezTo>
                <a:cubicBezTo>
                  <a:pt x="663" y="975"/>
                  <a:pt x="662" y="958"/>
                  <a:pt x="673" y="949"/>
                </a:cubicBezTo>
                <a:cubicBezTo>
                  <a:pt x="679" y="943"/>
                  <a:pt x="688" y="941"/>
                  <a:pt x="697" y="944"/>
                </a:cubicBezTo>
                <a:cubicBezTo>
                  <a:pt x="699" y="940"/>
                  <a:pt x="699" y="940"/>
                  <a:pt x="699" y="940"/>
                </a:cubicBezTo>
                <a:cubicBezTo>
                  <a:pt x="686" y="927"/>
                  <a:pt x="686" y="927"/>
                  <a:pt x="686" y="927"/>
                </a:cubicBezTo>
                <a:cubicBezTo>
                  <a:pt x="680" y="932"/>
                  <a:pt x="675" y="935"/>
                  <a:pt x="670" y="940"/>
                </a:cubicBezTo>
                <a:cubicBezTo>
                  <a:pt x="652" y="957"/>
                  <a:pt x="640" y="979"/>
                  <a:pt x="663" y="1003"/>
                </a:cubicBezTo>
                <a:cubicBezTo>
                  <a:pt x="684" y="1025"/>
                  <a:pt x="706" y="1020"/>
                  <a:pt x="724" y="1003"/>
                </a:cubicBezTo>
                <a:cubicBezTo>
                  <a:pt x="733" y="995"/>
                  <a:pt x="737" y="988"/>
                  <a:pt x="739" y="975"/>
                </a:cubicBezTo>
                <a:cubicBezTo>
                  <a:pt x="727" y="961"/>
                  <a:pt x="727" y="961"/>
                  <a:pt x="727" y="961"/>
                </a:cubicBezTo>
                <a:lnTo>
                  <a:pt x="724" y="963"/>
                </a:lnTo>
                <a:close/>
                <a:moveTo>
                  <a:pt x="567" y="1040"/>
                </a:moveTo>
                <a:cubicBezTo>
                  <a:pt x="562" y="1042"/>
                  <a:pt x="560" y="1048"/>
                  <a:pt x="562" y="1052"/>
                </a:cubicBezTo>
                <a:cubicBezTo>
                  <a:pt x="564" y="1057"/>
                  <a:pt x="570" y="1059"/>
                  <a:pt x="575" y="1057"/>
                </a:cubicBezTo>
                <a:cubicBezTo>
                  <a:pt x="579" y="1055"/>
                  <a:pt x="581" y="1049"/>
                  <a:pt x="579" y="1044"/>
                </a:cubicBezTo>
                <a:cubicBezTo>
                  <a:pt x="577" y="1040"/>
                  <a:pt x="572" y="1038"/>
                  <a:pt x="567" y="1040"/>
                </a:cubicBezTo>
                <a:close/>
                <a:moveTo>
                  <a:pt x="215" y="1018"/>
                </a:moveTo>
                <a:cubicBezTo>
                  <a:pt x="199" y="1032"/>
                  <a:pt x="178" y="1032"/>
                  <a:pt x="162" y="1018"/>
                </a:cubicBezTo>
                <a:cubicBezTo>
                  <a:pt x="161" y="1018"/>
                  <a:pt x="161" y="1018"/>
                  <a:pt x="161" y="1018"/>
                </a:cubicBezTo>
                <a:cubicBezTo>
                  <a:pt x="146" y="1003"/>
                  <a:pt x="146" y="982"/>
                  <a:pt x="159" y="965"/>
                </a:cubicBezTo>
                <a:cubicBezTo>
                  <a:pt x="166" y="955"/>
                  <a:pt x="177" y="948"/>
                  <a:pt x="189" y="947"/>
                </a:cubicBezTo>
                <a:cubicBezTo>
                  <a:pt x="201" y="946"/>
                  <a:pt x="211" y="948"/>
                  <a:pt x="219" y="955"/>
                </a:cubicBezTo>
                <a:cubicBezTo>
                  <a:pt x="220" y="956"/>
                  <a:pt x="220" y="956"/>
                  <a:pt x="220" y="956"/>
                </a:cubicBezTo>
                <a:cubicBezTo>
                  <a:pt x="220" y="956"/>
                  <a:pt x="220" y="956"/>
                  <a:pt x="220" y="956"/>
                </a:cubicBezTo>
                <a:cubicBezTo>
                  <a:pt x="221" y="957"/>
                  <a:pt x="221" y="957"/>
                  <a:pt x="221" y="957"/>
                </a:cubicBezTo>
                <a:cubicBezTo>
                  <a:pt x="221" y="957"/>
                  <a:pt x="221" y="957"/>
                  <a:pt x="221" y="957"/>
                </a:cubicBezTo>
                <a:cubicBezTo>
                  <a:pt x="222" y="958"/>
                  <a:pt x="222" y="958"/>
                  <a:pt x="222" y="958"/>
                </a:cubicBezTo>
                <a:cubicBezTo>
                  <a:pt x="230" y="966"/>
                  <a:pt x="232" y="976"/>
                  <a:pt x="231" y="987"/>
                </a:cubicBezTo>
                <a:cubicBezTo>
                  <a:pt x="231" y="999"/>
                  <a:pt x="225" y="1010"/>
                  <a:pt x="215" y="1018"/>
                </a:cubicBezTo>
                <a:close/>
                <a:moveTo>
                  <a:pt x="205" y="1002"/>
                </a:moveTo>
                <a:cubicBezTo>
                  <a:pt x="209" y="998"/>
                  <a:pt x="226" y="977"/>
                  <a:pt x="213" y="964"/>
                </a:cubicBezTo>
                <a:cubicBezTo>
                  <a:pt x="211" y="962"/>
                  <a:pt x="211" y="962"/>
                  <a:pt x="211" y="962"/>
                </a:cubicBezTo>
                <a:cubicBezTo>
                  <a:pt x="198" y="950"/>
                  <a:pt x="181" y="968"/>
                  <a:pt x="176" y="973"/>
                </a:cubicBezTo>
                <a:cubicBezTo>
                  <a:pt x="171" y="978"/>
                  <a:pt x="163" y="990"/>
                  <a:pt x="163" y="999"/>
                </a:cubicBezTo>
                <a:cubicBezTo>
                  <a:pt x="164" y="1003"/>
                  <a:pt x="165" y="1006"/>
                  <a:pt x="169" y="1009"/>
                </a:cubicBezTo>
                <a:cubicBezTo>
                  <a:pt x="170" y="1010"/>
                  <a:pt x="170" y="1010"/>
                  <a:pt x="170" y="1010"/>
                </a:cubicBezTo>
                <a:cubicBezTo>
                  <a:pt x="173" y="1014"/>
                  <a:pt x="177" y="1015"/>
                  <a:pt x="182" y="1015"/>
                </a:cubicBezTo>
                <a:cubicBezTo>
                  <a:pt x="192" y="1015"/>
                  <a:pt x="202" y="1005"/>
                  <a:pt x="205" y="1002"/>
                </a:cubicBezTo>
                <a:close/>
                <a:moveTo>
                  <a:pt x="542" y="1070"/>
                </a:moveTo>
                <a:cubicBezTo>
                  <a:pt x="543" y="1082"/>
                  <a:pt x="532" y="1093"/>
                  <a:pt x="523" y="1095"/>
                </a:cubicBezTo>
                <a:cubicBezTo>
                  <a:pt x="508" y="1098"/>
                  <a:pt x="493" y="1087"/>
                  <a:pt x="492" y="1072"/>
                </a:cubicBezTo>
                <a:cubicBezTo>
                  <a:pt x="531" y="1063"/>
                  <a:pt x="531" y="1063"/>
                  <a:pt x="531" y="1063"/>
                </a:cubicBezTo>
                <a:cubicBezTo>
                  <a:pt x="535" y="1066"/>
                  <a:pt x="535" y="1066"/>
                  <a:pt x="535" y="1066"/>
                </a:cubicBezTo>
                <a:cubicBezTo>
                  <a:pt x="539" y="1065"/>
                  <a:pt x="539" y="1065"/>
                  <a:pt x="539" y="1065"/>
                </a:cubicBezTo>
                <a:cubicBezTo>
                  <a:pt x="534" y="1047"/>
                  <a:pt x="534" y="1047"/>
                  <a:pt x="534" y="1047"/>
                </a:cubicBezTo>
                <a:cubicBezTo>
                  <a:pt x="530" y="1048"/>
                  <a:pt x="530" y="1048"/>
                  <a:pt x="530" y="1048"/>
                </a:cubicBezTo>
                <a:cubicBezTo>
                  <a:pt x="527" y="1055"/>
                  <a:pt x="527" y="1055"/>
                  <a:pt x="527" y="1055"/>
                </a:cubicBezTo>
                <a:cubicBezTo>
                  <a:pt x="488" y="1063"/>
                  <a:pt x="488" y="1063"/>
                  <a:pt x="488" y="1063"/>
                </a:cubicBezTo>
                <a:cubicBezTo>
                  <a:pt x="484" y="1051"/>
                  <a:pt x="492" y="1035"/>
                  <a:pt x="505" y="1032"/>
                </a:cubicBezTo>
                <a:cubicBezTo>
                  <a:pt x="514" y="1030"/>
                  <a:pt x="523" y="1032"/>
                  <a:pt x="528" y="1039"/>
                </a:cubicBezTo>
                <a:cubicBezTo>
                  <a:pt x="532" y="1037"/>
                  <a:pt x="532" y="1037"/>
                  <a:pt x="532" y="1037"/>
                </a:cubicBezTo>
                <a:cubicBezTo>
                  <a:pt x="527" y="1020"/>
                  <a:pt x="527" y="1020"/>
                  <a:pt x="527" y="1020"/>
                </a:cubicBezTo>
                <a:cubicBezTo>
                  <a:pt x="520" y="1021"/>
                  <a:pt x="515" y="1021"/>
                  <a:pt x="507" y="1023"/>
                </a:cubicBezTo>
                <a:cubicBezTo>
                  <a:pt x="483" y="1030"/>
                  <a:pt x="462" y="1043"/>
                  <a:pt x="473" y="1075"/>
                </a:cubicBezTo>
                <a:cubicBezTo>
                  <a:pt x="480" y="1104"/>
                  <a:pt x="501" y="1110"/>
                  <a:pt x="524" y="1105"/>
                </a:cubicBezTo>
                <a:cubicBezTo>
                  <a:pt x="537" y="1102"/>
                  <a:pt x="544" y="1097"/>
                  <a:pt x="551" y="1088"/>
                </a:cubicBezTo>
                <a:cubicBezTo>
                  <a:pt x="545" y="1070"/>
                  <a:pt x="545" y="1070"/>
                  <a:pt x="545" y="1070"/>
                </a:cubicBezTo>
                <a:lnTo>
                  <a:pt x="542" y="1070"/>
                </a:lnTo>
                <a:close/>
                <a:moveTo>
                  <a:pt x="784" y="907"/>
                </a:moveTo>
                <a:cubicBezTo>
                  <a:pt x="784" y="907"/>
                  <a:pt x="786" y="916"/>
                  <a:pt x="785" y="921"/>
                </a:cubicBezTo>
                <a:cubicBezTo>
                  <a:pt x="783" y="932"/>
                  <a:pt x="768" y="946"/>
                  <a:pt x="768" y="946"/>
                </a:cubicBezTo>
                <a:cubicBezTo>
                  <a:pt x="716" y="903"/>
                  <a:pt x="716" y="903"/>
                  <a:pt x="716" y="903"/>
                </a:cubicBezTo>
                <a:cubicBezTo>
                  <a:pt x="718" y="897"/>
                  <a:pt x="718" y="897"/>
                  <a:pt x="718" y="897"/>
                </a:cubicBezTo>
                <a:cubicBezTo>
                  <a:pt x="714" y="894"/>
                  <a:pt x="714" y="894"/>
                  <a:pt x="714" y="894"/>
                </a:cubicBezTo>
                <a:cubicBezTo>
                  <a:pt x="696" y="917"/>
                  <a:pt x="696" y="917"/>
                  <a:pt x="696" y="917"/>
                </a:cubicBezTo>
                <a:cubicBezTo>
                  <a:pt x="701" y="920"/>
                  <a:pt x="701" y="920"/>
                  <a:pt x="701" y="920"/>
                </a:cubicBezTo>
                <a:cubicBezTo>
                  <a:pt x="706" y="917"/>
                  <a:pt x="706" y="917"/>
                  <a:pt x="706" y="917"/>
                </a:cubicBezTo>
                <a:cubicBezTo>
                  <a:pt x="757" y="959"/>
                  <a:pt x="757" y="959"/>
                  <a:pt x="757" y="959"/>
                </a:cubicBezTo>
                <a:cubicBezTo>
                  <a:pt x="756" y="965"/>
                  <a:pt x="756" y="965"/>
                  <a:pt x="756" y="965"/>
                </a:cubicBezTo>
                <a:cubicBezTo>
                  <a:pt x="758" y="969"/>
                  <a:pt x="758" y="969"/>
                  <a:pt x="758" y="969"/>
                </a:cubicBezTo>
                <a:cubicBezTo>
                  <a:pt x="798" y="923"/>
                  <a:pt x="798" y="923"/>
                  <a:pt x="798" y="923"/>
                </a:cubicBezTo>
                <a:cubicBezTo>
                  <a:pt x="789" y="901"/>
                  <a:pt x="789" y="901"/>
                  <a:pt x="789" y="901"/>
                </a:cubicBezTo>
                <a:lnTo>
                  <a:pt x="784" y="907"/>
                </a:lnTo>
                <a:close/>
                <a:moveTo>
                  <a:pt x="632" y="683"/>
                </a:moveTo>
                <a:cubicBezTo>
                  <a:pt x="576" y="822"/>
                  <a:pt x="503" y="948"/>
                  <a:pt x="464" y="990"/>
                </a:cubicBezTo>
                <a:cubicBezTo>
                  <a:pt x="455" y="999"/>
                  <a:pt x="447" y="1007"/>
                  <a:pt x="435" y="1007"/>
                </a:cubicBezTo>
                <a:cubicBezTo>
                  <a:pt x="435" y="1007"/>
                  <a:pt x="434" y="1007"/>
                  <a:pt x="434" y="1007"/>
                </a:cubicBezTo>
                <a:cubicBezTo>
                  <a:pt x="434" y="1007"/>
                  <a:pt x="434" y="1007"/>
                  <a:pt x="434" y="1007"/>
                </a:cubicBezTo>
                <a:cubicBezTo>
                  <a:pt x="434" y="1007"/>
                  <a:pt x="433" y="1007"/>
                  <a:pt x="433" y="1007"/>
                </a:cubicBezTo>
                <a:cubicBezTo>
                  <a:pt x="421" y="1007"/>
                  <a:pt x="414" y="999"/>
                  <a:pt x="405" y="990"/>
                </a:cubicBezTo>
                <a:cubicBezTo>
                  <a:pt x="367" y="948"/>
                  <a:pt x="294" y="822"/>
                  <a:pt x="238" y="683"/>
                </a:cubicBezTo>
                <a:cubicBezTo>
                  <a:pt x="202" y="591"/>
                  <a:pt x="165" y="473"/>
                  <a:pt x="165" y="372"/>
                </a:cubicBezTo>
                <a:cubicBezTo>
                  <a:pt x="165" y="340"/>
                  <a:pt x="168" y="310"/>
                  <a:pt x="177" y="282"/>
                </a:cubicBezTo>
                <a:cubicBezTo>
                  <a:pt x="181" y="272"/>
                  <a:pt x="181" y="272"/>
                  <a:pt x="181" y="272"/>
                </a:cubicBezTo>
                <a:cubicBezTo>
                  <a:pt x="255" y="272"/>
                  <a:pt x="255" y="272"/>
                  <a:pt x="255" y="272"/>
                </a:cubicBezTo>
                <a:cubicBezTo>
                  <a:pt x="255" y="204"/>
                  <a:pt x="255" y="204"/>
                  <a:pt x="255" y="204"/>
                </a:cubicBezTo>
                <a:cubicBezTo>
                  <a:pt x="255" y="185"/>
                  <a:pt x="264" y="165"/>
                  <a:pt x="289" y="157"/>
                </a:cubicBezTo>
                <a:cubicBezTo>
                  <a:pt x="307" y="135"/>
                  <a:pt x="332" y="117"/>
                  <a:pt x="361" y="10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361" y="42"/>
                  <a:pt x="391" y="42"/>
                  <a:pt x="403" y="42"/>
                </a:cubicBezTo>
                <a:cubicBezTo>
                  <a:pt x="403" y="30"/>
                  <a:pt x="403" y="0"/>
                  <a:pt x="403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6" y="0"/>
                  <a:pt x="466" y="30"/>
                  <a:pt x="466" y="42"/>
                </a:cubicBezTo>
                <a:cubicBezTo>
                  <a:pt x="478" y="42"/>
                  <a:pt x="509" y="42"/>
                  <a:pt x="509" y="42"/>
                </a:cubicBezTo>
                <a:cubicBezTo>
                  <a:pt x="509" y="105"/>
                  <a:pt x="509" y="105"/>
                  <a:pt x="509" y="105"/>
                </a:cubicBezTo>
                <a:cubicBezTo>
                  <a:pt x="537" y="117"/>
                  <a:pt x="562" y="135"/>
                  <a:pt x="580" y="157"/>
                </a:cubicBezTo>
                <a:cubicBezTo>
                  <a:pt x="606" y="165"/>
                  <a:pt x="615" y="185"/>
                  <a:pt x="615" y="204"/>
                </a:cubicBezTo>
                <a:cubicBezTo>
                  <a:pt x="615" y="272"/>
                  <a:pt x="615" y="272"/>
                  <a:pt x="615" y="272"/>
                </a:cubicBezTo>
                <a:cubicBezTo>
                  <a:pt x="690" y="272"/>
                  <a:pt x="690" y="272"/>
                  <a:pt x="690" y="272"/>
                </a:cubicBezTo>
                <a:cubicBezTo>
                  <a:pt x="693" y="282"/>
                  <a:pt x="693" y="282"/>
                  <a:pt x="693" y="282"/>
                </a:cubicBezTo>
                <a:cubicBezTo>
                  <a:pt x="702" y="310"/>
                  <a:pt x="706" y="340"/>
                  <a:pt x="706" y="372"/>
                </a:cubicBezTo>
                <a:cubicBezTo>
                  <a:pt x="706" y="473"/>
                  <a:pt x="669" y="591"/>
                  <a:pt x="632" y="683"/>
                </a:cubicBezTo>
                <a:close/>
                <a:moveTo>
                  <a:pt x="662" y="488"/>
                </a:moveTo>
                <a:cubicBezTo>
                  <a:pt x="629" y="483"/>
                  <a:pt x="549" y="470"/>
                  <a:pt x="493" y="461"/>
                </a:cubicBezTo>
                <a:cubicBezTo>
                  <a:pt x="651" y="534"/>
                  <a:pt x="651" y="534"/>
                  <a:pt x="651" y="534"/>
                </a:cubicBezTo>
                <a:cubicBezTo>
                  <a:pt x="655" y="518"/>
                  <a:pt x="659" y="503"/>
                  <a:pt x="662" y="488"/>
                </a:cubicBezTo>
                <a:close/>
                <a:moveTo>
                  <a:pt x="478" y="487"/>
                </a:moveTo>
                <a:cubicBezTo>
                  <a:pt x="509" y="534"/>
                  <a:pt x="509" y="534"/>
                  <a:pt x="509" y="534"/>
                </a:cubicBezTo>
                <a:cubicBezTo>
                  <a:pt x="578" y="534"/>
                  <a:pt x="578" y="534"/>
                  <a:pt x="578" y="534"/>
                </a:cubicBezTo>
                <a:lnTo>
                  <a:pt x="478" y="487"/>
                </a:lnTo>
                <a:close/>
                <a:moveTo>
                  <a:pt x="556" y="183"/>
                </a:moveTo>
                <a:cubicBezTo>
                  <a:pt x="535" y="183"/>
                  <a:pt x="526" y="186"/>
                  <a:pt x="522" y="189"/>
                </a:cubicBezTo>
                <a:cubicBezTo>
                  <a:pt x="521" y="190"/>
                  <a:pt x="519" y="192"/>
                  <a:pt x="519" y="201"/>
                </a:cubicBezTo>
                <a:cubicBezTo>
                  <a:pt x="519" y="201"/>
                  <a:pt x="519" y="247"/>
                  <a:pt x="519" y="272"/>
                </a:cubicBezTo>
                <a:cubicBezTo>
                  <a:pt x="586" y="272"/>
                  <a:pt x="586" y="272"/>
                  <a:pt x="586" y="272"/>
                </a:cubicBezTo>
                <a:cubicBezTo>
                  <a:pt x="586" y="248"/>
                  <a:pt x="586" y="204"/>
                  <a:pt x="586" y="204"/>
                </a:cubicBezTo>
                <a:cubicBezTo>
                  <a:pt x="586" y="195"/>
                  <a:pt x="582" y="183"/>
                  <a:pt x="556" y="183"/>
                </a:cubicBezTo>
                <a:close/>
                <a:moveTo>
                  <a:pt x="466" y="122"/>
                </a:moveTo>
                <a:cubicBezTo>
                  <a:pt x="466" y="126"/>
                  <a:pt x="466" y="129"/>
                  <a:pt x="466" y="132"/>
                </a:cubicBezTo>
                <a:cubicBezTo>
                  <a:pt x="484" y="138"/>
                  <a:pt x="499" y="148"/>
                  <a:pt x="508" y="163"/>
                </a:cubicBezTo>
                <a:cubicBezTo>
                  <a:pt x="517" y="158"/>
                  <a:pt x="527" y="156"/>
                  <a:pt x="537" y="155"/>
                </a:cubicBezTo>
                <a:cubicBezTo>
                  <a:pt x="517" y="139"/>
                  <a:pt x="492" y="128"/>
                  <a:pt x="466" y="122"/>
                </a:cubicBezTo>
                <a:close/>
                <a:moveTo>
                  <a:pt x="434" y="157"/>
                </a:moveTo>
                <a:cubicBezTo>
                  <a:pt x="434" y="157"/>
                  <a:pt x="434" y="157"/>
                  <a:pt x="434" y="157"/>
                </a:cubicBezTo>
                <a:cubicBezTo>
                  <a:pt x="394" y="157"/>
                  <a:pt x="380" y="180"/>
                  <a:pt x="380" y="201"/>
                </a:cubicBezTo>
                <a:cubicBezTo>
                  <a:pt x="380" y="272"/>
                  <a:pt x="380" y="272"/>
                  <a:pt x="380" y="272"/>
                </a:cubicBezTo>
                <a:cubicBezTo>
                  <a:pt x="434" y="272"/>
                  <a:pt x="434" y="272"/>
                  <a:pt x="434" y="272"/>
                </a:cubicBezTo>
                <a:cubicBezTo>
                  <a:pt x="434" y="272"/>
                  <a:pt x="434" y="272"/>
                  <a:pt x="434" y="272"/>
                </a:cubicBezTo>
                <a:cubicBezTo>
                  <a:pt x="489" y="272"/>
                  <a:pt x="489" y="272"/>
                  <a:pt x="489" y="272"/>
                </a:cubicBezTo>
                <a:cubicBezTo>
                  <a:pt x="489" y="201"/>
                  <a:pt x="489" y="201"/>
                  <a:pt x="489" y="201"/>
                </a:cubicBezTo>
                <a:cubicBezTo>
                  <a:pt x="489" y="180"/>
                  <a:pt x="475" y="157"/>
                  <a:pt x="434" y="157"/>
                </a:cubicBezTo>
                <a:close/>
                <a:moveTo>
                  <a:pt x="384" y="84"/>
                </a:moveTo>
                <a:cubicBezTo>
                  <a:pt x="395" y="84"/>
                  <a:pt x="425" y="84"/>
                  <a:pt x="425" y="84"/>
                </a:cubicBezTo>
                <a:cubicBezTo>
                  <a:pt x="425" y="84"/>
                  <a:pt x="425" y="114"/>
                  <a:pt x="425" y="126"/>
                </a:cubicBezTo>
                <a:cubicBezTo>
                  <a:pt x="429" y="126"/>
                  <a:pt x="432" y="126"/>
                  <a:pt x="434" y="126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7" y="126"/>
                  <a:pt x="440" y="126"/>
                  <a:pt x="443" y="126"/>
                </a:cubicBezTo>
                <a:cubicBezTo>
                  <a:pt x="443" y="114"/>
                  <a:pt x="443" y="84"/>
                  <a:pt x="443" y="84"/>
                </a:cubicBezTo>
                <a:cubicBezTo>
                  <a:pt x="443" y="84"/>
                  <a:pt x="474" y="84"/>
                  <a:pt x="486" y="84"/>
                </a:cubicBezTo>
                <a:cubicBezTo>
                  <a:pt x="486" y="76"/>
                  <a:pt x="486" y="72"/>
                  <a:pt x="486" y="65"/>
                </a:cubicBezTo>
                <a:cubicBezTo>
                  <a:pt x="474" y="65"/>
                  <a:pt x="443" y="65"/>
                  <a:pt x="443" y="65"/>
                </a:cubicBezTo>
                <a:cubicBezTo>
                  <a:pt x="443" y="65"/>
                  <a:pt x="443" y="35"/>
                  <a:pt x="443" y="23"/>
                </a:cubicBezTo>
                <a:cubicBezTo>
                  <a:pt x="440" y="23"/>
                  <a:pt x="437" y="23"/>
                  <a:pt x="434" y="23"/>
                </a:cubicBezTo>
                <a:cubicBezTo>
                  <a:pt x="434" y="23"/>
                  <a:pt x="434" y="23"/>
                  <a:pt x="434" y="23"/>
                </a:cubicBezTo>
                <a:cubicBezTo>
                  <a:pt x="432" y="23"/>
                  <a:pt x="429" y="23"/>
                  <a:pt x="425" y="23"/>
                </a:cubicBezTo>
                <a:cubicBezTo>
                  <a:pt x="425" y="35"/>
                  <a:pt x="425" y="65"/>
                  <a:pt x="425" y="65"/>
                </a:cubicBezTo>
                <a:cubicBezTo>
                  <a:pt x="425" y="65"/>
                  <a:pt x="395" y="65"/>
                  <a:pt x="384" y="65"/>
                </a:cubicBezTo>
                <a:cubicBezTo>
                  <a:pt x="384" y="72"/>
                  <a:pt x="384" y="76"/>
                  <a:pt x="384" y="84"/>
                </a:cubicBezTo>
                <a:close/>
                <a:moveTo>
                  <a:pt x="332" y="155"/>
                </a:moveTo>
                <a:cubicBezTo>
                  <a:pt x="343" y="156"/>
                  <a:pt x="353" y="158"/>
                  <a:pt x="361" y="163"/>
                </a:cubicBezTo>
                <a:cubicBezTo>
                  <a:pt x="371" y="148"/>
                  <a:pt x="385" y="138"/>
                  <a:pt x="403" y="132"/>
                </a:cubicBezTo>
                <a:cubicBezTo>
                  <a:pt x="403" y="129"/>
                  <a:pt x="403" y="126"/>
                  <a:pt x="403" y="122"/>
                </a:cubicBezTo>
                <a:cubicBezTo>
                  <a:pt x="377" y="128"/>
                  <a:pt x="352" y="139"/>
                  <a:pt x="332" y="155"/>
                </a:cubicBezTo>
                <a:close/>
                <a:moveTo>
                  <a:pt x="284" y="272"/>
                </a:moveTo>
                <a:cubicBezTo>
                  <a:pt x="351" y="272"/>
                  <a:pt x="351" y="272"/>
                  <a:pt x="351" y="272"/>
                </a:cubicBezTo>
                <a:cubicBezTo>
                  <a:pt x="351" y="247"/>
                  <a:pt x="351" y="201"/>
                  <a:pt x="351" y="201"/>
                </a:cubicBezTo>
                <a:cubicBezTo>
                  <a:pt x="351" y="192"/>
                  <a:pt x="348" y="190"/>
                  <a:pt x="347" y="189"/>
                </a:cubicBezTo>
                <a:cubicBezTo>
                  <a:pt x="343" y="186"/>
                  <a:pt x="335" y="183"/>
                  <a:pt x="313" y="183"/>
                </a:cubicBezTo>
                <a:cubicBezTo>
                  <a:pt x="287" y="183"/>
                  <a:pt x="284" y="195"/>
                  <a:pt x="284" y="204"/>
                </a:cubicBezTo>
                <a:cubicBezTo>
                  <a:pt x="284" y="204"/>
                  <a:pt x="284" y="248"/>
                  <a:pt x="284" y="272"/>
                </a:cubicBezTo>
                <a:close/>
                <a:moveTo>
                  <a:pt x="199" y="316"/>
                </a:moveTo>
                <a:cubicBezTo>
                  <a:pt x="307" y="316"/>
                  <a:pt x="307" y="316"/>
                  <a:pt x="307" y="316"/>
                </a:cubicBezTo>
                <a:cubicBezTo>
                  <a:pt x="354" y="316"/>
                  <a:pt x="374" y="327"/>
                  <a:pt x="374" y="354"/>
                </a:cubicBezTo>
                <a:cubicBezTo>
                  <a:pt x="374" y="363"/>
                  <a:pt x="369" y="372"/>
                  <a:pt x="361" y="378"/>
                </a:cubicBezTo>
                <a:cubicBezTo>
                  <a:pt x="367" y="380"/>
                  <a:pt x="389" y="388"/>
                  <a:pt x="392" y="390"/>
                </a:cubicBezTo>
                <a:cubicBezTo>
                  <a:pt x="399" y="386"/>
                  <a:pt x="402" y="376"/>
                  <a:pt x="399" y="371"/>
                </a:cubicBezTo>
                <a:cubicBezTo>
                  <a:pt x="397" y="369"/>
                  <a:pt x="396" y="367"/>
                  <a:pt x="392" y="365"/>
                </a:cubicBezTo>
                <a:cubicBezTo>
                  <a:pt x="389" y="364"/>
                  <a:pt x="383" y="364"/>
                  <a:pt x="383" y="364"/>
                </a:cubicBezTo>
                <a:cubicBezTo>
                  <a:pt x="383" y="352"/>
                  <a:pt x="383" y="352"/>
                  <a:pt x="383" y="352"/>
                </a:cubicBezTo>
                <a:cubicBezTo>
                  <a:pt x="383" y="341"/>
                  <a:pt x="391" y="333"/>
                  <a:pt x="403" y="329"/>
                </a:cubicBezTo>
                <a:cubicBezTo>
                  <a:pt x="404" y="329"/>
                  <a:pt x="404" y="329"/>
                  <a:pt x="404" y="328"/>
                </a:cubicBezTo>
                <a:cubicBezTo>
                  <a:pt x="411" y="323"/>
                  <a:pt x="420" y="319"/>
                  <a:pt x="433" y="318"/>
                </a:cubicBezTo>
                <a:cubicBezTo>
                  <a:pt x="463" y="319"/>
                  <a:pt x="474" y="336"/>
                  <a:pt x="474" y="353"/>
                </a:cubicBezTo>
                <a:cubicBezTo>
                  <a:pt x="474" y="363"/>
                  <a:pt x="469" y="371"/>
                  <a:pt x="467" y="374"/>
                </a:cubicBezTo>
                <a:cubicBezTo>
                  <a:pt x="468" y="382"/>
                  <a:pt x="473" y="387"/>
                  <a:pt x="476" y="390"/>
                </a:cubicBezTo>
                <a:cubicBezTo>
                  <a:pt x="479" y="388"/>
                  <a:pt x="501" y="380"/>
                  <a:pt x="507" y="378"/>
                </a:cubicBezTo>
                <a:cubicBezTo>
                  <a:pt x="499" y="372"/>
                  <a:pt x="494" y="363"/>
                  <a:pt x="494" y="354"/>
                </a:cubicBezTo>
                <a:cubicBezTo>
                  <a:pt x="494" y="327"/>
                  <a:pt x="514" y="316"/>
                  <a:pt x="561" y="316"/>
                </a:cubicBezTo>
                <a:cubicBezTo>
                  <a:pt x="671" y="316"/>
                  <a:pt x="671" y="316"/>
                  <a:pt x="671" y="316"/>
                </a:cubicBezTo>
                <a:cubicBezTo>
                  <a:pt x="670" y="311"/>
                  <a:pt x="669" y="306"/>
                  <a:pt x="668" y="302"/>
                </a:cubicBezTo>
                <a:cubicBezTo>
                  <a:pt x="658" y="302"/>
                  <a:pt x="546" y="302"/>
                  <a:pt x="434" y="302"/>
                </a:cubicBezTo>
                <a:cubicBezTo>
                  <a:pt x="434" y="302"/>
                  <a:pt x="434" y="302"/>
                  <a:pt x="434" y="302"/>
                </a:cubicBezTo>
                <a:cubicBezTo>
                  <a:pt x="323" y="302"/>
                  <a:pt x="213" y="302"/>
                  <a:pt x="202" y="302"/>
                </a:cubicBezTo>
                <a:cubicBezTo>
                  <a:pt x="201" y="306"/>
                  <a:pt x="200" y="311"/>
                  <a:pt x="199" y="316"/>
                </a:cubicBezTo>
                <a:close/>
                <a:moveTo>
                  <a:pt x="202" y="459"/>
                </a:moveTo>
                <a:cubicBezTo>
                  <a:pt x="389" y="430"/>
                  <a:pt x="389" y="430"/>
                  <a:pt x="389" y="430"/>
                </a:cubicBezTo>
                <a:cubicBezTo>
                  <a:pt x="387" y="435"/>
                  <a:pt x="385" y="442"/>
                  <a:pt x="385" y="448"/>
                </a:cubicBezTo>
                <a:cubicBezTo>
                  <a:pt x="385" y="475"/>
                  <a:pt x="406" y="497"/>
                  <a:pt x="433" y="497"/>
                </a:cubicBezTo>
                <a:cubicBezTo>
                  <a:pt x="433" y="497"/>
                  <a:pt x="433" y="497"/>
                  <a:pt x="434" y="497"/>
                </a:cubicBezTo>
                <a:cubicBezTo>
                  <a:pt x="434" y="497"/>
                  <a:pt x="434" y="497"/>
                  <a:pt x="434" y="497"/>
                </a:cubicBezTo>
                <a:cubicBezTo>
                  <a:pt x="435" y="497"/>
                  <a:pt x="435" y="497"/>
                  <a:pt x="436" y="497"/>
                </a:cubicBezTo>
                <a:cubicBezTo>
                  <a:pt x="463" y="497"/>
                  <a:pt x="484" y="475"/>
                  <a:pt x="484" y="448"/>
                </a:cubicBezTo>
                <a:cubicBezTo>
                  <a:pt x="484" y="442"/>
                  <a:pt x="483" y="435"/>
                  <a:pt x="481" y="430"/>
                </a:cubicBezTo>
                <a:cubicBezTo>
                  <a:pt x="668" y="459"/>
                  <a:pt x="668" y="459"/>
                  <a:pt x="668" y="459"/>
                </a:cubicBezTo>
                <a:cubicBezTo>
                  <a:pt x="673" y="427"/>
                  <a:pt x="676" y="398"/>
                  <a:pt x="676" y="372"/>
                </a:cubicBezTo>
                <a:cubicBezTo>
                  <a:pt x="676" y="362"/>
                  <a:pt x="676" y="353"/>
                  <a:pt x="675" y="344"/>
                </a:cubicBezTo>
                <a:cubicBezTo>
                  <a:pt x="561" y="344"/>
                  <a:pt x="561" y="344"/>
                  <a:pt x="561" y="344"/>
                </a:cubicBezTo>
                <a:cubicBezTo>
                  <a:pt x="531" y="344"/>
                  <a:pt x="528" y="347"/>
                  <a:pt x="527" y="349"/>
                </a:cubicBezTo>
                <a:cubicBezTo>
                  <a:pt x="524" y="351"/>
                  <a:pt x="524" y="356"/>
                  <a:pt x="527" y="358"/>
                </a:cubicBezTo>
                <a:cubicBezTo>
                  <a:pt x="534" y="362"/>
                  <a:pt x="544" y="367"/>
                  <a:pt x="544" y="382"/>
                </a:cubicBezTo>
                <a:cubicBezTo>
                  <a:pt x="544" y="382"/>
                  <a:pt x="544" y="383"/>
                  <a:pt x="544" y="383"/>
                </a:cubicBezTo>
                <a:cubicBezTo>
                  <a:pt x="544" y="395"/>
                  <a:pt x="533" y="399"/>
                  <a:pt x="508" y="410"/>
                </a:cubicBezTo>
                <a:cubicBezTo>
                  <a:pt x="500" y="412"/>
                  <a:pt x="474" y="422"/>
                  <a:pt x="474" y="422"/>
                </a:cubicBezTo>
                <a:cubicBezTo>
                  <a:pt x="468" y="419"/>
                  <a:pt x="468" y="419"/>
                  <a:pt x="468" y="419"/>
                </a:cubicBezTo>
                <a:cubicBezTo>
                  <a:pt x="460" y="415"/>
                  <a:pt x="441" y="402"/>
                  <a:pt x="441" y="380"/>
                </a:cubicBezTo>
                <a:cubicBezTo>
                  <a:pt x="441" y="368"/>
                  <a:pt x="447" y="366"/>
                  <a:pt x="447" y="357"/>
                </a:cubicBezTo>
                <a:cubicBezTo>
                  <a:pt x="447" y="350"/>
                  <a:pt x="442" y="344"/>
                  <a:pt x="434" y="344"/>
                </a:cubicBezTo>
                <a:cubicBezTo>
                  <a:pt x="434" y="344"/>
                  <a:pt x="433" y="344"/>
                  <a:pt x="433" y="344"/>
                </a:cubicBezTo>
                <a:cubicBezTo>
                  <a:pt x="432" y="344"/>
                  <a:pt x="432" y="344"/>
                  <a:pt x="431" y="344"/>
                </a:cubicBezTo>
                <a:cubicBezTo>
                  <a:pt x="431" y="344"/>
                  <a:pt x="431" y="344"/>
                  <a:pt x="431" y="344"/>
                </a:cubicBezTo>
                <a:cubicBezTo>
                  <a:pt x="416" y="345"/>
                  <a:pt x="414" y="356"/>
                  <a:pt x="414" y="356"/>
                </a:cubicBezTo>
                <a:cubicBezTo>
                  <a:pt x="414" y="356"/>
                  <a:pt x="419" y="358"/>
                  <a:pt x="423" y="365"/>
                </a:cubicBezTo>
                <a:cubicBezTo>
                  <a:pt x="423" y="365"/>
                  <a:pt x="423" y="365"/>
                  <a:pt x="423" y="365"/>
                </a:cubicBezTo>
                <a:cubicBezTo>
                  <a:pt x="424" y="368"/>
                  <a:pt x="425" y="370"/>
                  <a:pt x="426" y="373"/>
                </a:cubicBezTo>
                <a:cubicBezTo>
                  <a:pt x="426" y="375"/>
                  <a:pt x="427" y="377"/>
                  <a:pt x="427" y="380"/>
                </a:cubicBezTo>
                <a:cubicBezTo>
                  <a:pt x="427" y="402"/>
                  <a:pt x="408" y="415"/>
                  <a:pt x="399" y="419"/>
                </a:cubicBezTo>
                <a:cubicBezTo>
                  <a:pt x="393" y="422"/>
                  <a:pt x="393" y="422"/>
                  <a:pt x="393" y="422"/>
                </a:cubicBezTo>
                <a:cubicBezTo>
                  <a:pt x="393" y="422"/>
                  <a:pt x="368" y="412"/>
                  <a:pt x="360" y="410"/>
                </a:cubicBezTo>
                <a:cubicBezTo>
                  <a:pt x="335" y="399"/>
                  <a:pt x="324" y="395"/>
                  <a:pt x="324" y="383"/>
                </a:cubicBezTo>
                <a:cubicBezTo>
                  <a:pt x="324" y="383"/>
                  <a:pt x="324" y="382"/>
                  <a:pt x="324" y="382"/>
                </a:cubicBezTo>
                <a:cubicBezTo>
                  <a:pt x="324" y="367"/>
                  <a:pt x="335" y="362"/>
                  <a:pt x="341" y="358"/>
                </a:cubicBezTo>
                <a:cubicBezTo>
                  <a:pt x="344" y="356"/>
                  <a:pt x="344" y="351"/>
                  <a:pt x="341" y="349"/>
                </a:cubicBezTo>
                <a:cubicBezTo>
                  <a:pt x="340" y="347"/>
                  <a:pt x="338" y="344"/>
                  <a:pt x="307" y="344"/>
                </a:cubicBezTo>
                <a:cubicBezTo>
                  <a:pt x="195" y="344"/>
                  <a:pt x="195" y="344"/>
                  <a:pt x="195" y="344"/>
                </a:cubicBezTo>
                <a:cubicBezTo>
                  <a:pt x="195" y="353"/>
                  <a:pt x="194" y="362"/>
                  <a:pt x="194" y="372"/>
                </a:cubicBezTo>
                <a:cubicBezTo>
                  <a:pt x="194" y="398"/>
                  <a:pt x="197" y="427"/>
                  <a:pt x="202" y="459"/>
                </a:cubicBezTo>
                <a:close/>
                <a:moveTo>
                  <a:pt x="449" y="497"/>
                </a:moveTo>
                <a:cubicBezTo>
                  <a:pt x="449" y="534"/>
                  <a:pt x="449" y="534"/>
                  <a:pt x="449" y="534"/>
                </a:cubicBezTo>
                <a:cubicBezTo>
                  <a:pt x="474" y="534"/>
                  <a:pt x="474" y="534"/>
                  <a:pt x="474" y="534"/>
                </a:cubicBezTo>
                <a:lnTo>
                  <a:pt x="449" y="497"/>
                </a:lnTo>
                <a:close/>
                <a:moveTo>
                  <a:pt x="395" y="534"/>
                </a:moveTo>
                <a:cubicBezTo>
                  <a:pt x="419" y="534"/>
                  <a:pt x="419" y="534"/>
                  <a:pt x="419" y="534"/>
                </a:cubicBezTo>
                <a:cubicBezTo>
                  <a:pt x="419" y="497"/>
                  <a:pt x="419" y="497"/>
                  <a:pt x="419" y="497"/>
                </a:cubicBezTo>
                <a:lnTo>
                  <a:pt x="395" y="534"/>
                </a:lnTo>
                <a:close/>
                <a:moveTo>
                  <a:pt x="292" y="534"/>
                </a:moveTo>
                <a:cubicBezTo>
                  <a:pt x="360" y="534"/>
                  <a:pt x="360" y="534"/>
                  <a:pt x="360" y="534"/>
                </a:cubicBezTo>
                <a:cubicBezTo>
                  <a:pt x="391" y="487"/>
                  <a:pt x="391" y="487"/>
                  <a:pt x="391" y="487"/>
                </a:cubicBezTo>
                <a:lnTo>
                  <a:pt x="292" y="534"/>
                </a:lnTo>
                <a:close/>
                <a:moveTo>
                  <a:pt x="219" y="534"/>
                </a:moveTo>
                <a:cubicBezTo>
                  <a:pt x="376" y="461"/>
                  <a:pt x="376" y="461"/>
                  <a:pt x="376" y="461"/>
                </a:cubicBezTo>
                <a:cubicBezTo>
                  <a:pt x="321" y="470"/>
                  <a:pt x="241" y="483"/>
                  <a:pt x="208" y="488"/>
                </a:cubicBezTo>
                <a:cubicBezTo>
                  <a:pt x="211" y="503"/>
                  <a:pt x="215" y="518"/>
                  <a:pt x="219" y="534"/>
                </a:cubicBezTo>
                <a:close/>
                <a:moveTo>
                  <a:pt x="250" y="631"/>
                </a:moveTo>
                <a:cubicBezTo>
                  <a:pt x="276" y="631"/>
                  <a:pt x="350" y="631"/>
                  <a:pt x="370" y="631"/>
                </a:cubicBezTo>
                <a:cubicBezTo>
                  <a:pt x="370" y="617"/>
                  <a:pt x="370" y="583"/>
                  <a:pt x="370" y="563"/>
                </a:cubicBezTo>
                <a:cubicBezTo>
                  <a:pt x="228" y="563"/>
                  <a:pt x="228" y="563"/>
                  <a:pt x="228" y="563"/>
                </a:cubicBezTo>
                <a:cubicBezTo>
                  <a:pt x="234" y="585"/>
                  <a:pt x="241" y="608"/>
                  <a:pt x="250" y="631"/>
                </a:cubicBezTo>
                <a:close/>
                <a:moveTo>
                  <a:pt x="370" y="758"/>
                </a:moveTo>
                <a:cubicBezTo>
                  <a:pt x="356" y="758"/>
                  <a:pt x="325" y="758"/>
                  <a:pt x="302" y="758"/>
                </a:cubicBezTo>
                <a:cubicBezTo>
                  <a:pt x="325" y="806"/>
                  <a:pt x="348" y="850"/>
                  <a:pt x="370" y="886"/>
                </a:cubicBezTo>
                <a:cubicBezTo>
                  <a:pt x="370" y="839"/>
                  <a:pt x="370" y="774"/>
                  <a:pt x="370" y="758"/>
                </a:cubicBezTo>
                <a:close/>
                <a:moveTo>
                  <a:pt x="567" y="758"/>
                </a:moveTo>
                <a:cubicBezTo>
                  <a:pt x="545" y="758"/>
                  <a:pt x="513" y="758"/>
                  <a:pt x="500" y="758"/>
                </a:cubicBezTo>
                <a:cubicBezTo>
                  <a:pt x="500" y="774"/>
                  <a:pt x="500" y="839"/>
                  <a:pt x="500" y="886"/>
                </a:cubicBezTo>
                <a:cubicBezTo>
                  <a:pt x="521" y="850"/>
                  <a:pt x="544" y="806"/>
                  <a:pt x="567" y="758"/>
                </a:cubicBezTo>
                <a:close/>
                <a:moveTo>
                  <a:pt x="609" y="661"/>
                </a:moveTo>
                <a:cubicBezTo>
                  <a:pt x="470" y="661"/>
                  <a:pt x="470" y="661"/>
                  <a:pt x="470" y="661"/>
                </a:cubicBezTo>
                <a:cubicBezTo>
                  <a:pt x="470" y="563"/>
                  <a:pt x="470" y="563"/>
                  <a:pt x="470" y="563"/>
                </a:cubicBezTo>
                <a:cubicBezTo>
                  <a:pt x="434" y="563"/>
                  <a:pt x="434" y="563"/>
                  <a:pt x="434" y="563"/>
                </a:cubicBezTo>
                <a:cubicBezTo>
                  <a:pt x="434" y="563"/>
                  <a:pt x="434" y="563"/>
                  <a:pt x="434" y="563"/>
                </a:cubicBezTo>
                <a:cubicBezTo>
                  <a:pt x="398" y="563"/>
                  <a:pt x="398" y="563"/>
                  <a:pt x="398" y="563"/>
                </a:cubicBezTo>
                <a:cubicBezTo>
                  <a:pt x="398" y="661"/>
                  <a:pt x="398" y="661"/>
                  <a:pt x="398" y="661"/>
                </a:cubicBezTo>
                <a:cubicBezTo>
                  <a:pt x="261" y="661"/>
                  <a:pt x="261" y="661"/>
                  <a:pt x="261" y="661"/>
                </a:cubicBezTo>
                <a:cubicBezTo>
                  <a:pt x="263" y="664"/>
                  <a:pt x="264" y="668"/>
                  <a:pt x="266" y="672"/>
                </a:cubicBezTo>
                <a:cubicBezTo>
                  <a:pt x="273" y="691"/>
                  <a:pt x="281" y="710"/>
                  <a:pt x="290" y="729"/>
                </a:cubicBezTo>
                <a:cubicBezTo>
                  <a:pt x="384" y="729"/>
                  <a:pt x="384" y="729"/>
                  <a:pt x="384" y="729"/>
                </a:cubicBezTo>
                <a:cubicBezTo>
                  <a:pt x="398" y="729"/>
                  <a:pt x="398" y="729"/>
                  <a:pt x="398" y="729"/>
                </a:cubicBezTo>
                <a:cubicBezTo>
                  <a:pt x="398" y="933"/>
                  <a:pt x="398" y="933"/>
                  <a:pt x="398" y="933"/>
                </a:cubicBezTo>
                <a:cubicBezTo>
                  <a:pt x="409" y="948"/>
                  <a:pt x="418" y="961"/>
                  <a:pt x="426" y="969"/>
                </a:cubicBezTo>
                <a:cubicBezTo>
                  <a:pt x="429" y="972"/>
                  <a:pt x="432" y="975"/>
                  <a:pt x="434" y="977"/>
                </a:cubicBezTo>
                <a:cubicBezTo>
                  <a:pt x="436" y="975"/>
                  <a:pt x="440" y="972"/>
                  <a:pt x="442" y="969"/>
                </a:cubicBezTo>
                <a:cubicBezTo>
                  <a:pt x="450" y="961"/>
                  <a:pt x="460" y="948"/>
                  <a:pt x="470" y="933"/>
                </a:cubicBezTo>
                <a:cubicBezTo>
                  <a:pt x="470" y="729"/>
                  <a:pt x="470" y="729"/>
                  <a:pt x="470" y="729"/>
                </a:cubicBezTo>
                <a:cubicBezTo>
                  <a:pt x="485" y="729"/>
                  <a:pt x="485" y="729"/>
                  <a:pt x="485" y="729"/>
                </a:cubicBezTo>
                <a:cubicBezTo>
                  <a:pt x="580" y="729"/>
                  <a:pt x="580" y="729"/>
                  <a:pt x="580" y="729"/>
                </a:cubicBezTo>
                <a:cubicBezTo>
                  <a:pt x="588" y="710"/>
                  <a:pt x="597" y="691"/>
                  <a:pt x="604" y="672"/>
                </a:cubicBezTo>
                <a:cubicBezTo>
                  <a:pt x="606" y="668"/>
                  <a:pt x="608" y="664"/>
                  <a:pt x="609" y="661"/>
                </a:cubicBezTo>
                <a:close/>
                <a:moveTo>
                  <a:pt x="620" y="631"/>
                </a:moveTo>
                <a:cubicBezTo>
                  <a:pt x="629" y="608"/>
                  <a:pt x="636" y="585"/>
                  <a:pt x="643" y="563"/>
                </a:cubicBezTo>
                <a:cubicBezTo>
                  <a:pt x="500" y="563"/>
                  <a:pt x="500" y="563"/>
                  <a:pt x="500" y="563"/>
                </a:cubicBezTo>
                <a:cubicBezTo>
                  <a:pt x="500" y="583"/>
                  <a:pt x="500" y="617"/>
                  <a:pt x="500" y="631"/>
                </a:cubicBezTo>
                <a:cubicBezTo>
                  <a:pt x="519" y="631"/>
                  <a:pt x="594" y="631"/>
                  <a:pt x="620" y="631"/>
                </a:cubicBezTo>
                <a:close/>
                <a:moveTo>
                  <a:pt x="299" y="1007"/>
                </a:moveTo>
                <a:cubicBezTo>
                  <a:pt x="300" y="1009"/>
                  <a:pt x="300" y="1009"/>
                  <a:pt x="300" y="1009"/>
                </a:cubicBezTo>
                <a:cubicBezTo>
                  <a:pt x="272" y="1042"/>
                  <a:pt x="272" y="1042"/>
                  <a:pt x="272" y="1042"/>
                </a:cubicBezTo>
                <a:cubicBezTo>
                  <a:pt x="274" y="992"/>
                  <a:pt x="274" y="992"/>
                  <a:pt x="274" y="992"/>
                </a:cubicBezTo>
                <a:cubicBezTo>
                  <a:pt x="261" y="987"/>
                  <a:pt x="261" y="987"/>
                  <a:pt x="261" y="987"/>
                </a:cubicBezTo>
                <a:cubicBezTo>
                  <a:pt x="257" y="991"/>
                  <a:pt x="257" y="991"/>
                  <a:pt x="257" y="991"/>
                </a:cubicBezTo>
                <a:cubicBezTo>
                  <a:pt x="259" y="996"/>
                  <a:pt x="259" y="996"/>
                  <a:pt x="259" y="996"/>
                </a:cubicBezTo>
                <a:cubicBezTo>
                  <a:pt x="216" y="1045"/>
                  <a:pt x="216" y="1045"/>
                  <a:pt x="216" y="1045"/>
                </a:cubicBezTo>
                <a:cubicBezTo>
                  <a:pt x="210" y="1045"/>
                  <a:pt x="210" y="1045"/>
                  <a:pt x="210" y="1045"/>
                </a:cubicBezTo>
                <a:cubicBezTo>
                  <a:pt x="208" y="1049"/>
                  <a:pt x="208" y="1049"/>
                  <a:pt x="208" y="1049"/>
                </a:cubicBezTo>
                <a:cubicBezTo>
                  <a:pt x="226" y="1060"/>
                  <a:pt x="226" y="1060"/>
                  <a:pt x="226" y="1060"/>
                </a:cubicBezTo>
                <a:cubicBezTo>
                  <a:pt x="227" y="1057"/>
                  <a:pt x="227" y="1057"/>
                  <a:pt x="227" y="1057"/>
                </a:cubicBezTo>
                <a:cubicBezTo>
                  <a:pt x="224" y="1052"/>
                  <a:pt x="224" y="1052"/>
                  <a:pt x="224" y="1052"/>
                </a:cubicBezTo>
                <a:cubicBezTo>
                  <a:pt x="257" y="1012"/>
                  <a:pt x="257" y="1012"/>
                  <a:pt x="257" y="1012"/>
                </a:cubicBezTo>
                <a:cubicBezTo>
                  <a:pt x="251" y="1073"/>
                  <a:pt x="251" y="1073"/>
                  <a:pt x="251" y="1073"/>
                </a:cubicBezTo>
                <a:cubicBezTo>
                  <a:pt x="260" y="1076"/>
                  <a:pt x="260" y="1076"/>
                  <a:pt x="260" y="1076"/>
                </a:cubicBezTo>
                <a:cubicBezTo>
                  <a:pt x="300" y="1027"/>
                  <a:pt x="300" y="1027"/>
                  <a:pt x="300" y="1027"/>
                </a:cubicBezTo>
                <a:cubicBezTo>
                  <a:pt x="294" y="1080"/>
                  <a:pt x="294" y="1080"/>
                  <a:pt x="294" y="1080"/>
                </a:cubicBezTo>
                <a:cubicBezTo>
                  <a:pt x="290" y="1081"/>
                  <a:pt x="290" y="1081"/>
                  <a:pt x="290" y="1081"/>
                </a:cubicBezTo>
                <a:cubicBezTo>
                  <a:pt x="288" y="1086"/>
                  <a:pt x="288" y="1086"/>
                  <a:pt x="288" y="1086"/>
                </a:cubicBezTo>
                <a:cubicBezTo>
                  <a:pt x="311" y="1096"/>
                  <a:pt x="311" y="1096"/>
                  <a:pt x="311" y="1096"/>
                </a:cubicBezTo>
                <a:cubicBezTo>
                  <a:pt x="313" y="1092"/>
                  <a:pt x="313" y="1092"/>
                  <a:pt x="313" y="1092"/>
                </a:cubicBezTo>
                <a:cubicBezTo>
                  <a:pt x="308" y="1086"/>
                  <a:pt x="308" y="1086"/>
                  <a:pt x="308" y="1086"/>
                </a:cubicBezTo>
                <a:cubicBezTo>
                  <a:pt x="317" y="1019"/>
                  <a:pt x="317" y="1019"/>
                  <a:pt x="317" y="1019"/>
                </a:cubicBezTo>
                <a:cubicBezTo>
                  <a:pt x="320" y="1018"/>
                  <a:pt x="320" y="1018"/>
                  <a:pt x="320" y="1018"/>
                </a:cubicBezTo>
                <a:cubicBezTo>
                  <a:pt x="320" y="1013"/>
                  <a:pt x="320" y="1013"/>
                  <a:pt x="320" y="1013"/>
                </a:cubicBezTo>
                <a:cubicBezTo>
                  <a:pt x="301" y="1005"/>
                  <a:pt x="301" y="1005"/>
                  <a:pt x="301" y="1005"/>
                </a:cubicBezTo>
                <a:lnTo>
                  <a:pt x="299" y="1007"/>
                </a:lnTo>
                <a:close/>
                <a:moveTo>
                  <a:pt x="344" y="1027"/>
                </a:moveTo>
                <a:cubicBezTo>
                  <a:pt x="351" y="1031"/>
                  <a:pt x="351" y="1031"/>
                  <a:pt x="351" y="1031"/>
                </a:cubicBezTo>
                <a:cubicBezTo>
                  <a:pt x="338" y="1095"/>
                  <a:pt x="338" y="1095"/>
                  <a:pt x="338" y="1095"/>
                </a:cubicBezTo>
                <a:cubicBezTo>
                  <a:pt x="331" y="1097"/>
                  <a:pt x="331" y="1097"/>
                  <a:pt x="331" y="1097"/>
                </a:cubicBezTo>
                <a:cubicBezTo>
                  <a:pt x="329" y="1100"/>
                  <a:pt x="329" y="1100"/>
                  <a:pt x="329" y="1100"/>
                </a:cubicBezTo>
                <a:cubicBezTo>
                  <a:pt x="357" y="1107"/>
                  <a:pt x="357" y="1107"/>
                  <a:pt x="357" y="1107"/>
                </a:cubicBezTo>
                <a:cubicBezTo>
                  <a:pt x="357" y="1103"/>
                  <a:pt x="357" y="1103"/>
                  <a:pt x="357" y="1103"/>
                </a:cubicBezTo>
                <a:cubicBezTo>
                  <a:pt x="351" y="1099"/>
                  <a:pt x="351" y="1099"/>
                  <a:pt x="351" y="1099"/>
                </a:cubicBezTo>
                <a:cubicBezTo>
                  <a:pt x="364" y="1033"/>
                  <a:pt x="364" y="1033"/>
                  <a:pt x="364" y="1033"/>
                </a:cubicBezTo>
                <a:cubicBezTo>
                  <a:pt x="371" y="1033"/>
                  <a:pt x="371" y="1033"/>
                  <a:pt x="371" y="1033"/>
                </a:cubicBezTo>
                <a:cubicBezTo>
                  <a:pt x="371" y="1027"/>
                  <a:pt x="371" y="1027"/>
                  <a:pt x="371" y="1027"/>
                </a:cubicBezTo>
                <a:cubicBezTo>
                  <a:pt x="345" y="1022"/>
                  <a:pt x="345" y="1022"/>
                  <a:pt x="345" y="1022"/>
                </a:cubicBezTo>
                <a:lnTo>
                  <a:pt x="344" y="1027"/>
                </a:lnTo>
                <a:close/>
                <a:moveTo>
                  <a:pt x="831" y="783"/>
                </a:moveTo>
                <a:cubicBezTo>
                  <a:pt x="828" y="786"/>
                  <a:pt x="828" y="786"/>
                  <a:pt x="828" y="786"/>
                </a:cubicBezTo>
                <a:cubicBezTo>
                  <a:pt x="837" y="795"/>
                  <a:pt x="839" y="808"/>
                  <a:pt x="835" y="817"/>
                </a:cubicBezTo>
                <a:cubicBezTo>
                  <a:pt x="828" y="830"/>
                  <a:pt x="803" y="834"/>
                  <a:pt x="791" y="825"/>
                </a:cubicBezTo>
                <a:cubicBezTo>
                  <a:pt x="779" y="816"/>
                  <a:pt x="769" y="804"/>
                  <a:pt x="775" y="792"/>
                </a:cubicBezTo>
                <a:cubicBezTo>
                  <a:pt x="779" y="784"/>
                  <a:pt x="786" y="779"/>
                  <a:pt x="795" y="779"/>
                </a:cubicBezTo>
                <a:cubicBezTo>
                  <a:pt x="796" y="774"/>
                  <a:pt x="796" y="774"/>
                  <a:pt x="796" y="774"/>
                </a:cubicBezTo>
                <a:cubicBezTo>
                  <a:pt x="779" y="768"/>
                  <a:pt x="779" y="768"/>
                  <a:pt x="779" y="768"/>
                </a:cubicBezTo>
                <a:cubicBezTo>
                  <a:pt x="775" y="774"/>
                  <a:pt x="772" y="778"/>
                  <a:pt x="769" y="785"/>
                </a:cubicBezTo>
                <a:cubicBezTo>
                  <a:pt x="759" y="809"/>
                  <a:pt x="755" y="834"/>
                  <a:pt x="785" y="847"/>
                </a:cubicBezTo>
                <a:cubicBezTo>
                  <a:pt x="816" y="860"/>
                  <a:pt x="833" y="845"/>
                  <a:pt x="844" y="823"/>
                </a:cubicBezTo>
                <a:cubicBezTo>
                  <a:pt x="849" y="812"/>
                  <a:pt x="850" y="803"/>
                  <a:pt x="847" y="790"/>
                </a:cubicBezTo>
                <a:lnTo>
                  <a:pt x="831" y="783"/>
                </a:lnTo>
                <a:close/>
                <a:moveTo>
                  <a:pt x="453" y="1036"/>
                </a:moveTo>
                <a:cubicBezTo>
                  <a:pt x="453" y="1033"/>
                  <a:pt x="453" y="1033"/>
                  <a:pt x="453" y="1033"/>
                </a:cubicBezTo>
                <a:cubicBezTo>
                  <a:pt x="436" y="1033"/>
                  <a:pt x="436" y="1033"/>
                  <a:pt x="436" y="1033"/>
                </a:cubicBezTo>
                <a:cubicBezTo>
                  <a:pt x="436" y="1037"/>
                  <a:pt x="436" y="1037"/>
                  <a:pt x="436" y="1037"/>
                </a:cubicBezTo>
                <a:cubicBezTo>
                  <a:pt x="440" y="1040"/>
                  <a:pt x="440" y="1040"/>
                  <a:pt x="440" y="1040"/>
                </a:cubicBezTo>
                <a:cubicBezTo>
                  <a:pt x="445" y="1086"/>
                  <a:pt x="445" y="1086"/>
                  <a:pt x="445" y="1086"/>
                </a:cubicBezTo>
                <a:cubicBezTo>
                  <a:pt x="401" y="1031"/>
                  <a:pt x="401" y="1031"/>
                  <a:pt x="401" y="1031"/>
                </a:cubicBezTo>
                <a:cubicBezTo>
                  <a:pt x="386" y="1029"/>
                  <a:pt x="386" y="1029"/>
                  <a:pt x="386" y="1029"/>
                </a:cubicBezTo>
                <a:cubicBezTo>
                  <a:pt x="387" y="1034"/>
                  <a:pt x="387" y="1034"/>
                  <a:pt x="387" y="1034"/>
                </a:cubicBezTo>
                <a:cubicBezTo>
                  <a:pt x="389" y="1038"/>
                  <a:pt x="389" y="1038"/>
                  <a:pt x="389" y="1038"/>
                </a:cubicBezTo>
                <a:cubicBezTo>
                  <a:pt x="384" y="1103"/>
                  <a:pt x="384" y="1103"/>
                  <a:pt x="384" y="1103"/>
                </a:cubicBezTo>
                <a:cubicBezTo>
                  <a:pt x="379" y="1106"/>
                  <a:pt x="379" y="1106"/>
                  <a:pt x="379" y="1106"/>
                </a:cubicBezTo>
                <a:cubicBezTo>
                  <a:pt x="379" y="1110"/>
                  <a:pt x="379" y="1110"/>
                  <a:pt x="379" y="1110"/>
                </a:cubicBezTo>
                <a:cubicBezTo>
                  <a:pt x="400" y="1111"/>
                  <a:pt x="400" y="1111"/>
                  <a:pt x="400" y="1111"/>
                </a:cubicBezTo>
                <a:cubicBezTo>
                  <a:pt x="401" y="1105"/>
                  <a:pt x="401" y="1105"/>
                  <a:pt x="401" y="1105"/>
                </a:cubicBezTo>
                <a:cubicBezTo>
                  <a:pt x="397" y="1100"/>
                  <a:pt x="397" y="1100"/>
                  <a:pt x="397" y="1100"/>
                </a:cubicBezTo>
                <a:cubicBezTo>
                  <a:pt x="400" y="1055"/>
                  <a:pt x="400" y="1055"/>
                  <a:pt x="400" y="1055"/>
                </a:cubicBezTo>
                <a:cubicBezTo>
                  <a:pt x="446" y="1113"/>
                  <a:pt x="446" y="1113"/>
                  <a:pt x="446" y="1113"/>
                </a:cubicBezTo>
                <a:cubicBezTo>
                  <a:pt x="456" y="1113"/>
                  <a:pt x="456" y="1113"/>
                  <a:pt x="456" y="1113"/>
                </a:cubicBezTo>
                <a:cubicBezTo>
                  <a:pt x="450" y="1040"/>
                  <a:pt x="450" y="1040"/>
                  <a:pt x="450" y="1040"/>
                </a:cubicBezTo>
                <a:lnTo>
                  <a:pt x="453" y="1036"/>
                </a:lnTo>
                <a:close/>
                <a:moveTo>
                  <a:pt x="811" y="883"/>
                </a:moveTo>
                <a:cubicBezTo>
                  <a:pt x="749" y="849"/>
                  <a:pt x="749" y="849"/>
                  <a:pt x="749" y="849"/>
                </a:cubicBezTo>
                <a:cubicBezTo>
                  <a:pt x="750" y="845"/>
                  <a:pt x="750" y="845"/>
                  <a:pt x="750" y="845"/>
                </a:cubicBezTo>
                <a:cubicBezTo>
                  <a:pt x="745" y="842"/>
                  <a:pt x="745" y="842"/>
                  <a:pt x="745" y="842"/>
                </a:cubicBezTo>
                <a:cubicBezTo>
                  <a:pt x="736" y="865"/>
                  <a:pt x="736" y="865"/>
                  <a:pt x="736" y="865"/>
                </a:cubicBezTo>
                <a:cubicBezTo>
                  <a:pt x="739" y="867"/>
                  <a:pt x="739" y="867"/>
                  <a:pt x="739" y="867"/>
                </a:cubicBezTo>
                <a:cubicBezTo>
                  <a:pt x="745" y="864"/>
                  <a:pt x="745" y="864"/>
                  <a:pt x="745" y="864"/>
                </a:cubicBezTo>
                <a:cubicBezTo>
                  <a:pt x="802" y="896"/>
                  <a:pt x="802" y="896"/>
                  <a:pt x="802" y="896"/>
                </a:cubicBezTo>
                <a:cubicBezTo>
                  <a:pt x="803" y="902"/>
                  <a:pt x="803" y="902"/>
                  <a:pt x="803" y="902"/>
                </a:cubicBezTo>
                <a:cubicBezTo>
                  <a:pt x="805" y="905"/>
                  <a:pt x="805" y="905"/>
                  <a:pt x="805" y="905"/>
                </a:cubicBezTo>
                <a:cubicBezTo>
                  <a:pt x="820" y="880"/>
                  <a:pt x="820" y="880"/>
                  <a:pt x="820" y="880"/>
                </a:cubicBezTo>
                <a:cubicBezTo>
                  <a:pt x="817" y="879"/>
                  <a:pt x="817" y="879"/>
                  <a:pt x="817" y="879"/>
                </a:cubicBezTo>
                <a:lnTo>
                  <a:pt x="811" y="8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36B475-4BDE-3BB1-D885-565D7D6EA339}"/>
              </a:ext>
            </a:extLst>
          </p:cNvPr>
          <p:cNvGrpSpPr/>
          <p:nvPr userDrawn="1"/>
        </p:nvGrpSpPr>
        <p:grpSpPr>
          <a:xfrm>
            <a:off x="6752892" y="6345323"/>
            <a:ext cx="988674" cy="387464"/>
            <a:chOff x="6752892" y="6334180"/>
            <a:chExt cx="988674" cy="387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57B8372-FB13-6D09-2322-7474C6937E14}"/>
                </a:ext>
              </a:extLst>
            </p:cNvPr>
            <p:cNvSpPr/>
            <p:nvPr/>
          </p:nvSpPr>
          <p:spPr>
            <a:xfrm>
              <a:off x="7620452" y="6424246"/>
              <a:ext cx="121114" cy="185777"/>
            </a:xfrm>
            <a:custGeom>
              <a:avLst/>
              <a:gdLst>
                <a:gd name="connsiteX0" fmla="*/ 42852 w 121114"/>
                <a:gd name="connsiteY0" fmla="*/ 74414 h 185777"/>
                <a:gd name="connsiteX1" fmla="*/ 0 w 121114"/>
                <a:gd name="connsiteY1" fmla="*/ 74414 h 185777"/>
                <a:gd name="connsiteX2" fmla="*/ 0 w 121114"/>
                <a:gd name="connsiteY2" fmla="*/ 55939 h 185777"/>
                <a:gd name="connsiteX3" fmla="*/ 42852 w 121114"/>
                <a:gd name="connsiteY3" fmla="*/ 55939 h 185777"/>
                <a:gd name="connsiteX4" fmla="*/ 42852 w 121114"/>
                <a:gd name="connsiteY4" fmla="*/ 42852 h 185777"/>
                <a:gd name="connsiteX5" fmla="*/ 54912 w 121114"/>
                <a:gd name="connsiteY5" fmla="*/ 11547 h 185777"/>
                <a:gd name="connsiteX6" fmla="*/ 87244 w 121114"/>
                <a:gd name="connsiteY6" fmla="*/ 0 h 185777"/>
                <a:gd name="connsiteX7" fmla="*/ 120345 w 121114"/>
                <a:gd name="connsiteY7" fmla="*/ 6415 h 185777"/>
                <a:gd name="connsiteX8" fmla="*/ 120345 w 121114"/>
                <a:gd name="connsiteY8" fmla="*/ 26686 h 185777"/>
                <a:gd name="connsiteX9" fmla="*/ 113673 w 121114"/>
                <a:gd name="connsiteY9" fmla="*/ 24120 h 185777"/>
                <a:gd name="connsiteX10" fmla="*/ 105719 w 121114"/>
                <a:gd name="connsiteY10" fmla="*/ 21554 h 185777"/>
                <a:gd name="connsiteX11" fmla="*/ 89810 w 121114"/>
                <a:gd name="connsiteY11" fmla="*/ 19245 h 185777"/>
                <a:gd name="connsiteX12" fmla="*/ 79032 w 121114"/>
                <a:gd name="connsiteY12" fmla="*/ 21041 h 185777"/>
                <a:gd name="connsiteX13" fmla="*/ 71078 w 121114"/>
                <a:gd name="connsiteY13" fmla="*/ 25916 h 185777"/>
                <a:gd name="connsiteX14" fmla="*/ 66202 w 121114"/>
                <a:gd name="connsiteY14" fmla="*/ 33358 h 185777"/>
                <a:gd name="connsiteX15" fmla="*/ 64663 w 121114"/>
                <a:gd name="connsiteY15" fmla="*/ 42852 h 185777"/>
                <a:gd name="connsiteX16" fmla="*/ 64663 w 121114"/>
                <a:gd name="connsiteY16" fmla="*/ 55939 h 185777"/>
                <a:gd name="connsiteX17" fmla="*/ 121115 w 121114"/>
                <a:gd name="connsiteY17" fmla="*/ 55939 h 185777"/>
                <a:gd name="connsiteX18" fmla="*/ 121115 w 121114"/>
                <a:gd name="connsiteY18" fmla="*/ 74414 h 185777"/>
                <a:gd name="connsiteX19" fmla="*/ 64663 w 121114"/>
                <a:gd name="connsiteY19" fmla="*/ 74414 h 185777"/>
                <a:gd name="connsiteX20" fmla="*/ 64663 w 121114"/>
                <a:gd name="connsiteY20" fmla="*/ 185778 h 185777"/>
                <a:gd name="connsiteX21" fmla="*/ 42595 w 121114"/>
                <a:gd name="connsiteY21" fmla="*/ 185778 h 185777"/>
                <a:gd name="connsiteX22" fmla="*/ 42595 w 121114"/>
                <a:gd name="connsiteY22" fmla="*/ 74414 h 185777"/>
                <a:gd name="connsiteX23" fmla="*/ 42852 w 121114"/>
                <a:gd name="connsiteY23" fmla="*/ 74414 h 18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114" h="185777">
                  <a:moveTo>
                    <a:pt x="42852" y="74414"/>
                  </a:moveTo>
                  <a:lnTo>
                    <a:pt x="0" y="74414"/>
                  </a:lnTo>
                  <a:lnTo>
                    <a:pt x="0" y="55939"/>
                  </a:lnTo>
                  <a:lnTo>
                    <a:pt x="42852" y="55939"/>
                  </a:lnTo>
                  <a:lnTo>
                    <a:pt x="42852" y="42852"/>
                  </a:lnTo>
                  <a:cubicBezTo>
                    <a:pt x="42852" y="29765"/>
                    <a:pt x="46958" y="19502"/>
                    <a:pt x="54912" y="11547"/>
                  </a:cubicBezTo>
                  <a:cubicBezTo>
                    <a:pt x="62867" y="3849"/>
                    <a:pt x="73644" y="0"/>
                    <a:pt x="87244" y="0"/>
                  </a:cubicBezTo>
                  <a:cubicBezTo>
                    <a:pt x="99304" y="0"/>
                    <a:pt x="110337" y="2053"/>
                    <a:pt x="120345" y="6415"/>
                  </a:cubicBezTo>
                  <a:lnTo>
                    <a:pt x="120345" y="26686"/>
                  </a:lnTo>
                  <a:cubicBezTo>
                    <a:pt x="118549" y="25660"/>
                    <a:pt x="116239" y="24890"/>
                    <a:pt x="113673" y="24120"/>
                  </a:cubicBezTo>
                  <a:cubicBezTo>
                    <a:pt x="111107" y="23351"/>
                    <a:pt x="108541" y="22324"/>
                    <a:pt x="105719" y="21554"/>
                  </a:cubicBezTo>
                  <a:cubicBezTo>
                    <a:pt x="100073" y="20015"/>
                    <a:pt x="94685" y="19245"/>
                    <a:pt x="89810" y="19245"/>
                  </a:cubicBezTo>
                  <a:cubicBezTo>
                    <a:pt x="85704" y="19245"/>
                    <a:pt x="82368" y="19758"/>
                    <a:pt x="79032" y="21041"/>
                  </a:cubicBezTo>
                  <a:cubicBezTo>
                    <a:pt x="75953" y="22324"/>
                    <a:pt x="73387" y="23864"/>
                    <a:pt x="71078" y="25916"/>
                  </a:cubicBezTo>
                  <a:cubicBezTo>
                    <a:pt x="69025" y="27969"/>
                    <a:pt x="67229" y="30535"/>
                    <a:pt x="66202" y="33358"/>
                  </a:cubicBezTo>
                  <a:cubicBezTo>
                    <a:pt x="65176" y="36180"/>
                    <a:pt x="64663" y="39516"/>
                    <a:pt x="64663" y="42852"/>
                  </a:cubicBezTo>
                  <a:lnTo>
                    <a:pt x="64663" y="55939"/>
                  </a:lnTo>
                  <a:lnTo>
                    <a:pt x="121115" y="55939"/>
                  </a:lnTo>
                  <a:lnTo>
                    <a:pt x="121115" y="74414"/>
                  </a:lnTo>
                  <a:lnTo>
                    <a:pt x="64663" y="74414"/>
                  </a:lnTo>
                  <a:lnTo>
                    <a:pt x="64663" y="185778"/>
                  </a:lnTo>
                  <a:lnTo>
                    <a:pt x="42595" y="185778"/>
                  </a:lnTo>
                  <a:lnTo>
                    <a:pt x="42595" y="74414"/>
                  </a:lnTo>
                  <a:lnTo>
                    <a:pt x="42852" y="74414"/>
                  </a:lnTo>
                  <a:close/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617CAB9-C637-FE4F-A927-8B7291F4D2BC}"/>
                </a:ext>
              </a:extLst>
            </p:cNvPr>
            <p:cNvSpPr/>
            <p:nvPr/>
          </p:nvSpPr>
          <p:spPr>
            <a:xfrm>
              <a:off x="6752892" y="6428095"/>
              <a:ext cx="123167" cy="181928"/>
            </a:xfrm>
            <a:custGeom>
              <a:avLst/>
              <a:gdLst>
                <a:gd name="connsiteX0" fmla="*/ 22581 w 123167"/>
                <a:gd name="connsiteY0" fmla="*/ 181929 h 181928"/>
                <a:gd name="connsiteX1" fmla="*/ 0 w 123167"/>
                <a:gd name="connsiteY1" fmla="*/ 181929 h 181928"/>
                <a:gd name="connsiteX2" fmla="*/ 0 w 123167"/>
                <a:gd name="connsiteY2" fmla="*/ 0 h 181928"/>
                <a:gd name="connsiteX3" fmla="*/ 28739 w 123167"/>
                <a:gd name="connsiteY3" fmla="*/ 0 h 181928"/>
                <a:gd name="connsiteX4" fmla="*/ 101100 w 123167"/>
                <a:gd name="connsiteY4" fmla="*/ 147031 h 181928"/>
                <a:gd name="connsiteX5" fmla="*/ 101100 w 123167"/>
                <a:gd name="connsiteY5" fmla="*/ 0 h 181928"/>
                <a:gd name="connsiteX6" fmla="*/ 123167 w 123167"/>
                <a:gd name="connsiteY6" fmla="*/ 0 h 181928"/>
                <a:gd name="connsiteX7" fmla="*/ 123167 w 123167"/>
                <a:gd name="connsiteY7" fmla="*/ 181929 h 181928"/>
                <a:gd name="connsiteX8" fmla="*/ 95198 w 123167"/>
                <a:gd name="connsiteY8" fmla="*/ 181929 h 181928"/>
                <a:gd name="connsiteX9" fmla="*/ 22581 w 123167"/>
                <a:gd name="connsiteY9" fmla="*/ 35924 h 18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167" h="181928">
                  <a:moveTo>
                    <a:pt x="22581" y="181929"/>
                  </a:moveTo>
                  <a:lnTo>
                    <a:pt x="0" y="181929"/>
                  </a:lnTo>
                  <a:lnTo>
                    <a:pt x="0" y="0"/>
                  </a:lnTo>
                  <a:lnTo>
                    <a:pt x="28739" y="0"/>
                  </a:lnTo>
                  <a:lnTo>
                    <a:pt x="101100" y="147031"/>
                  </a:lnTo>
                  <a:lnTo>
                    <a:pt x="101100" y="0"/>
                  </a:lnTo>
                  <a:lnTo>
                    <a:pt x="123167" y="0"/>
                  </a:lnTo>
                  <a:lnTo>
                    <a:pt x="123167" y="181929"/>
                  </a:lnTo>
                  <a:lnTo>
                    <a:pt x="95198" y="181929"/>
                  </a:lnTo>
                  <a:lnTo>
                    <a:pt x="22581" y="35924"/>
                  </a:lnTo>
                  <a:close/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C0EF71B-2645-BD28-8C56-DA4A42FF5697}"/>
                </a:ext>
              </a:extLst>
            </p:cNvPr>
            <p:cNvSpPr/>
            <p:nvPr/>
          </p:nvSpPr>
          <p:spPr>
            <a:xfrm>
              <a:off x="6926096" y="6428352"/>
              <a:ext cx="116239" cy="181672"/>
            </a:xfrm>
            <a:custGeom>
              <a:avLst/>
              <a:gdLst>
                <a:gd name="connsiteX0" fmla="*/ 116239 w 116239"/>
                <a:gd name="connsiteY0" fmla="*/ 181672 h 181672"/>
                <a:gd name="connsiteX1" fmla="*/ 0 w 116239"/>
                <a:gd name="connsiteY1" fmla="*/ 181672 h 181672"/>
                <a:gd name="connsiteX2" fmla="*/ 0 w 116239"/>
                <a:gd name="connsiteY2" fmla="*/ 162940 h 181672"/>
                <a:gd name="connsiteX3" fmla="*/ 46958 w 116239"/>
                <a:gd name="connsiteY3" fmla="*/ 162940 h 181672"/>
                <a:gd name="connsiteX4" fmla="*/ 46958 w 116239"/>
                <a:gd name="connsiteY4" fmla="*/ 70308 h 181672"/>
                <a:gd name="connsiteX5" fmla="*/ 5132 w 116239"/>
                <a:gd name="connsiteY5" fmla="*/ 70308 h 181672"/>
                <a:gd name="connsiteX6" fmla="*/ 5132 w 116239"/>
                <a:gd name="connsiteY6" fmla="*/ 51833 h 181672"/>
                <a:gd name="connsiteX7" fmla="*/ 69025 w 116239"/>
                <a:gd name="connsiteY7" fmla="*/ 51833 h 181672"/>
                <a:gd name="connsiteX8" fmla="*/ 69025 w 116239"/>
                <a:gd name="connsiteY8" fmla="*/ 162940 h 181672"/>
                <a:gd name="connsiteX9" fmla="*/ 116239 w 116239"/>
                <a:gd name="connsiteY9" fmla="*/ 162940 h 181672"/>
                <a:gd name="connsiteX10" fmla="*/ 116239 w 116239"/>
                <a:gd name="connsiteY10" fmla="*/ 181672 h 181672"/>
                <a:gd name="connsiteX11" fmla="*/ 72361 w 116239"/>
                <a:gd name="connsiteY11" fmla="*/ 30792 h 181672"/>
                <a:gd name="connsiteX12" fmla="*/ 41312 w 116239"/>
                <a:gd name="connsiteY12" fmla="*/ 30792 h 181672"/>
                <a:gd name="connsiteX13" fmla="*/ 41312 w 116239"/>
                <a:gd name="connsiteY13" fmla="*/ 0 h 181672"/>
                <a:gd name="connsiteX14" fmla="*/ 72361 w 116239"/>
                <a:gd name="connsiteY14" fmla="*/ 0 h 181672"/>
                <a:gd name="connsiteX15" fmla="*/ 72361 w 116239"/>
                <a:gd name="connsiteY15" fmla="*/ 30792 h 18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239" h="181672">
                  <a:moveTo>
                    <a:pt x="116239" y="181672"/>
                  </a:moveTo>
                  <a:lnTo>
                    <a:pt x="0" y="181672"/>
                  </a:lnTo>
                  <a:lnTo>
                    <a:pt x="0" y="162940"/>
                  </a:lnTo>
                  <a:lnTo>
                    <a:pt x="46958" y="162940"/>
                  </a:lnTo>
                  <a:lnTo>
                    <a:pt x="46958" y="70308"/>
                  </a:lnTo>
                  <a:lnTo>
                    <a:pt x="5132" y="70308"/>
                  </a:lnTo>
                  <a:lnTo>
                    <a:pt x="5132" y="51833"/>
                  </a:lnTo>
                  <a:lnTo>
                    <a:pt x="69025" y="51833"/>
                  </a:lnTo>
                  <a:lnTo>
                    <a:pt x="69025" y="162940"/>
                  </a:lnTo>
                  <a:lnTo>
                    <a:pt x="116239" y="162940"/>
                  </a:lnTo>
                  <a:lnTo>
                    <a:pt x="116239" y="181672"/>
                  </a:lnTo>
                  <a:close/>
                  <a:moveTo>
                    <a:pt x="72361" y="30792"/>
                  </a:moveTo>
                  <a:lnTo>
                    <a:pt x="41312" y="30792"/>
                  </a:lnTo>
                  <a:lnTo>
                    <a:pt x="41312" y="0"/>
                  </a:lnTo>
                  <a:lnTo>
                    <a:pt x="72361" y="0"/>
                  </a:lnTo>
                  <a:lnTo>
                    <a:pt x="72361" y="30792"/>
                  </a:lnTo>
                  <a:close/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447D634-1CD6-FBFF-8910-EE3080B9B7F6}"/>
                </a:ext>
              </a:extLst>
            </p:cNvPr>
            <p:cNvSpPr/>
            <p:nvPr/>
          </p:nvSpPr>
          <p:spPr>
            <a:xfrm>
              <a:off x="7082108" y="6428095"/>
              <a:ext cx="114699" cy="181928"/>
            </a:xfrm>
            <a:custGeom>
              <a:avLst/>
              <a:gdLst>
                <a:gd name="connsiteX0" fmla="*/ 21811 w 114699"/>
                <a:gd name="connsiteY0" fmla="*/ 181929 h 181928"/>
                <a:gd name="connsiteX1" fmla="*/ 0 w 114699"/>
                <a:gd name="connsiteY1" fmla="*/ 181929 h 181928"/>
                <a:gd name="connsiteX2" fmla="*/ 0 w 114699"/>
                <a:gd name="connsiteY2" fmla="*/ 0 h 181928"/>
                <a:gd name="connsiteX3" fmla="*/ 21811 w 114699"/>
                <a:gd name="connsiteY3" fmla="*/ 0 h 181928"/>
                <a:gd name="connsiteX4" fmla="*/ 21811 w 114699"/>
                <a:gd name="connsiteY4" fmla="*/ 117522 h 181928"/>
                <a:gd name="connsiteX5" fmla="*/ 83908 w 114699"/>
                <a:gd name="connsiteY5" fmla="*/ 52346 h 181928"/>
                <a:gd name="connsiteX6" fmla="*/ 112903 w 114699"/>
                <a:gd name="connsiteY6" fmla="*/ 52346 h 181928"/>
                <a:gd name="connsiteX7" fmla="*/ 63380 w 114699"/>
                <a:gd name="connsiteY7" fmla="*/ 103666 h 181928"/>
                <a:gd name="connsiteX8" fmla="*/ 114700 w 114699"/>
                <a:gd name="connsiteY8" fmla="*/ 181929 h 181928"/>
                <a:gd name="connsiteX9" fmla="*/ 89040 w 114699"/>
                <a:gd name="connsiteY9" fmla="*/ 181929 h 181928"/>
                <a:gd name="connsiteX10" fmla="*/ 48241 w 114699"/>
                <a:gd name="connsiteY10" fmla="*/ 119319 h 181928"/>
                <a:gd name="connsiteX11" fmla="*/ 21811 w 114699"/>
                <a:gd name="connsiteY11" fmla="*/ 146775 h 18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699" h="181928">
                  <a:moveTo>
                    <a:pt x="21811" y="181929"/>
                  </a:moveTo>
                  <a:lnTo>
                    <a:pt x="0" y="181929"/>
                  </a:lnTo>
                  <a:lnTo>
                    <a:pt x="0" y="0"/>
                  </a:lnTo>
                  <a:lnTo>
                    <a:pt x="21811" y="0"/>
                  </a:lnTo>
                  <a:lnTo>
                    <a:pt x="21811" y="117522"/>
                  </a:lnTo>
                  <a:lnTo>
                    <a:pt x="83908" y="52346"/>
                  </a:lnTo>
                  <a:lnTo>
                    <a:pt x="112903" y="52346"/>
                  </a:lnTo>
                  <a:lnTo>
                    <a:pt x="63380" y="103666"/>
                  </a:lnTo>
                  <a:lnTo>
                    <a:pt x="114700" y="181929"/>
                  </a:lnTo>
                  <a:lnTo>
                    <a:pt x="89040" y="181929"/>
                  </a:lnTo>
                  <a:lnTo>
                    <a:pt x="48241" y="119319"/>
                  </a:lnTo>
                  <a:lnTo>
                    <a:pt x="21811" y="146775"/>
                  </a:lnTo>
                  <a:close/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34D6-14B1-F344-18A9-61BF5939ED9C}"/>
                </a:ext>
              </a:extLst>
            </p:cNvPr>
            <p:cNvSpPr/>
            <p:nvPr/>
          </p:nvSpPr>
          <p:spPr>
            <a:xfrm>
              <a:off x="7481376" y="6476849"/>
              <a:ext cx="119318" cy="136767"/>
            </a:xfrm>
            <a:custGeom>
              <a:avLst/>
              <a:gdLst>
                <a:gd name="connsiteX0" fmla="*/ 0 w 119318"/>
                <a:gd name="connsiteY0" fmla="*/ 68769 h 136767"/>
                <a:gd name="connsiteX1" fmla="*/ 4875 w 119318"/>
                <a:gd name="connsiteY1" fmla="*/ 39773 h 136767"/>
                <a:gd name="connsiteX2" fmla="*/ 19245 w 119318"/>
                <a:gd name="connsiteY2" fmla="*/ 16679 h 136767"/>
                <a:gd name="connsiteX3" fmla="*/ 60557 w 119318"/>
                <a:gd name="connsiteY3" fmla="*/ 0 h 136767"/>
                <a:gd name="connsiteX4" fmla="*/ 83138 w 119318"/>
                <a:gd name="connsiteY4" fmla="*/ 4106 h 136767"/>
                <a:gd name="connsiteX5" fmla="*/ 100587 w 119318"/>
                <a:gd name="connsiteY5" fmla="*/ 15653 h 136767"/>
                <a:gd name="connsiteX6" fmla="*/ 114443 w 119318"/>
                <a:gd name="connsiteY6" fmla="*/ 38490 h 136767"/>
                <a:gd name="connsiteX7" fmla="*/ 119318 w 119318"/>
                <a:gd name="connsiteY7" fmla="*/ 67486 h 136767"/>
                <a:gd name="connsiteX8" fmla="*/ 119318 w 119318"/>
                <a:gd name="connsiteY8" fmla="*/ 75184 h 136767"/>
                <a:gd name="connsiteX9" fmla="*/ 22324 w 119318"/>
                <a:gd name="connsiteY9" fmla="*/ 75184 h 136767"/>
                <a:gd name="connsiteX10" fmla="*/ 25403 w 119318"/>
                <a:gd name="connsiteY10" fmla="*/ 92889 h 136767"/>
                <a:gd name="connsiteX11" fmla="*/ 35411 w 119318"/>
                <a:gd name="connsiteY11" fmla="*/ 107772 h 136767"/>
                <a:gd name="connsiteX12" fmla="*/ 60301 w 119318"/>
                <a:gd name="connsiteY12" fmla="*/ 117522 h 136767"/>
                <a:gd name="connsiteX13" fmla="*/ 67742 w 119318"/>
                <a:gd name="connsiteY13" fmla="*/ 117009 h 136767"/>
                <a:gd name="connsiteX14" fmla="*/ 73900 w 119318"/>
                <a:gd name="connsiteY14" fmla="*/ 115726 h 136767"/>
                <a:gd name="connsiteX15" fmla="*/ 79289 w 119318"/>
                <a:gd name="connsiteY15" fmla="*/ 113417 h 136767"/>
                <a:gd name="connsiteX16" fmla="*/ 84164 w 119318"/>
                <a:gd name="connsiteY16" fmla="*/ 110081 h 136767"/>
                <a:gd name="connsiteX17" fmla="*/ 94942 w 119318"/>
                <a:gd name="connsiteY17" fmla="*/ 94428 h 136767"/>
                <a:gd name="connsiteX18" fmla="*/ 115983 w 119318"/>
                <a:gd name="connsiteY18" fmla="*/ 94428 h 136767"/>
                <a:gd name="connsiteX19" fmla="*/ 96225 w 119318"/>
                <a:gd name="connsiteY19" fmla="*/ 125734 h 136767"/>
                <a:gd name="connsiteX20" fmla="*/ 60301 w 119318"/>
                <a:gd name="connsiteY20" fmla="*/ 136767 h 136767"/>
                <a:gd name="connsiteX21" fmla="*/ 19245 w 119318"/>
                <a:gd name="connsiteY21" fmla="*/ 119832 h 136767"/>
                <a:gd name="connsiteX22" fmla="*/ 0 w 119318"/>
                <a:gd name="connsiteY22" fmla="*/ 68769 h 136767"/>
                <a:gd name="connsiteX23" fmla="*/ 23094 w 119318"/>
                <a:gd name="connsiteY23" fmla="*/ 57478 h 136767"/>
                <a:gd name="connsiteX24" fmla="*/ 96225 w 119318"/>
                <a:gd name="connsiteY24" fmla="*/ 57478 h 136767"/>
                <a:gd name="connsiteX25" fmla="*/ 85191 w 119318"/>
                <a:gd name="connsiteY25" fmla="*/ 29509 h 136767"/>
                <a:gd name="connsiteX26" fmla="*/ 60301 w 119318"/>
                <a:gd name="connsiteY26" fmla="*/ 18988 h 136767"/>
                <a:gd name="connsiteX27" fmla="*/ 44135 w 119318"/>
                <a:gd name="connsiteY27" fmla="*/ 22837 h 136767"/>
                <a:gd name="connsiteX28" fmla="*/ 32588 w 119318"/>
                <a:gd name="connsiteY28" fmla="*/ 32588 h 136767"/>
                <a:gd name="connsiteX29" fmla="*/ 25916 w 119318"/>
                <a:gd name="connsiteY29" fmla="*/ 44905 h 136767"/>
                <a:gd name="connsiteX30" fmla="*/ 23094 w 119318"/>
                <a:gd name="connsiteY30" fmla="*/ 57478 h 13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318" h="136767">
                  <a:moveTo>
                    <a:pt x="0" y="68769"/>
                  </a:moveTo>
                  <a:cubicBezTo>
                    <a:pt x="0" y="58505"/>
                    <a:pt x="1540" y="48754"/>
                    <a:pt x="4875" y="39773"/>
                  </a:cubicBezTo>
                  <a:cubicBezTo>
                    <a:pt x="8211" y="30792"/>
                    <a:pt x="12830" y="23094"/>
                    <a:pt x="19245" y="16679"/>
                  </a:cubicBezTo>
                  <a:cubicBezTo>
                    <a:pt x="30279" y="5645"/>
                    <a:pt x="44135" y="0"/>
                    <a:pt x="60557" y="0"/>
                  </a:cubicBezTo>
                  <a:cubicBezTo>
                    <a:pt x="68768" y="0"/>
                    <a:pt x="76210" y="1283"/>
                    <a:pt x="83138" y="4106"/>
                  </a:cubicBezTo>
                  <a:cubicBezTo>
                    <a:pt x="90066" y="6928"/>
                    <a:pt x="95968" y="10777"/>
                    <a:pt x="100587" y="15653"/>
                  </a:cubicBezTo>
                  <a:cubicBezTo>
                    <a:pt x="106488" y="21811"/>
                    <a:pt x="111107" y="29509"/>
                    <a:pt x="114443" y="38490"/>
                  </a:cubicBezTo>
                  <a:cubicBezTo>
                    <a:pt x="117779" y="47471"/>
                    <a:pt x="119318" y="57222"/>
                    <a:pt x="119318" y="67486"/>
                  </a:cubicBezTo>
                  <a:lnTo>
                    <a:pt x="119318" y="75184"/>
                  </a:lnTo>
                  <a:lnTo>
                    <a:pt x="22324" y="75184"/>
                  </a:lnTo>
                  <a:cubicBezTo>
                    <a:pt x="22324" y="81085"/>
                    <a:pt x="23350" y="86987"/>
                    <a:pt x="25403" y="92889"/>
                  </a:cubicBezTo>
                  <a:cubicBezTo>
                    <a:pt x="27456" y="98534"/>
                    <a:pt x="30792" y="103666"/>
                    <a:pt x="35411" y="107772"/>
                  </a:cubicBezTo>
                  <a:cubicBezTo>
                    <a:pt x="42082" y="114187"/>
                    <a:pt x="50550" y="117522"/>
                    <a:pt x="60301" y="117522"/>
                  </a:cubicBezTo>
                  <a:cubicBezTo>
                    <a:pt x="63123" y="117522"/>
                    <a:pt x="65433" y="117266"/>
                    <a:pt x="67742" y="117009"/>
                  </a:cubicBezTo>
                  <a:cubicBezTo>
                    <a:pt x="70051" y="116753"/>
                    <a:pt x="72104" y="116239"/>
                    <a:pt x="73900" y="115726"/>
                  </a:cubicBezTo>
                  <a:cubicBezTo>
                    <a:pt x="75697" y="115213"/>
                    <a:pt x="77493" y="114187"/>
                    <a:pt x="79289" y="113417"/>
                  </a:cubicBezTo>
                  <a:cubicBezTo>
                    <a:pt x="80829" y="112390"/>
                    <a:pt x="82625" y="111364"/>
                    <a:pt x="84164" y="110081"/>
                  </a:cubicBezTo>
                  <a:cubicBezTo>
                    <a:pt x="89553" y="105719"/>
                    <a:pt x="93402" y="100330"/>
                    <a:pt x="94942" y="94428"/>
                  </a:cubicBezTo>
                  <a:lnTo>
                    <a:pt x="115983" y="94428"/>
                  </a:lnTo>
                  <a:cubicBezTo>
                    <a:pt x="112903" y="107772"/>
                    <a:pt x="106488" y="118036"/>
                    <a:pt x="96225" y="125734"/>
                  </a:cubicBezTo>
                  <a:cubicBezTo>
                    <a:pt x="85961" y="133175"/>
                    <a:pt x="74157" y="136767"/>
                    <a:pt x="60301" y="136767"/>
                  </a:cubicBezTo>
                  <a:cubicBezTo>
                    <a:pt x="44392" y="136767"/>
                    <a:pt x="30792" y="131122"/>
                    <a:pt x="19245" y="119832"/>
                  </a:cubicBezTo>
                  <a:cubicBezTo>
                    <a:pt x="6415" y="107002"/>
                    <a:pt x="0" y="90323"/>
                    <a:pt x="0" y="68769"/>
                  </a:cubicBezTo>
                  <a:moveTo>
                    <a:pt x="23094" y="57478"/>
                  </a:moveTo>
                  <a:lnTo>
                    <a:pt x="96225" y="57478"/>
                  </a:lnTo>
                  <a:cubicBezTo>
                    <a:pt x="95968" y="46188"/>
                    <a:pt x="92376" y="36950"/>
                    <a:pt x="85191" y="29509"/>
                  </a:cubicBezTo>
                  <a:cubicBezTo>
                    <a:pt x="78519" y="22581"/>
                    <a:pt x="70051" y="18988"/>
                    <a:pt x="60301" y="18988"/>
                  </a:cubicBezTo>
                  <a:cubicBezTo>
                    <a:pt x="54399" y="18988"/>
                    <a:pt x="48754" y="20271"/>
                    <a:pt x="44135" y="22837"/>
                  </a:cubicBezTo>
                  <a:cubicBezTo>
                    <a:pt x="39260" y="25403"/>
                    <a:pt x="35411" y="28482"/>
                    <a:pt x="32588" y="32588"/>
                  </a:cubicBezTo>
                  <a:cubicBezTo>
                    <a:pt x="29765" y="36694"/>
                    <a:pt x="27456" y="40799"/>
                    <a:pt x="25916" y="44905"/>
                  </a:cubicBezTo>
                  <a:cubicBezTo>
                    <a:pt x="24120" y="49010"/>
                    <a:pt x="23350" y="53373"/>
                    <a:pt x="23094" y="57478"/>
                  </a:cubicBezTo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FCD7E93-42E3-F901-52E3-652FB9D52E22}"/>
                </a:ext>
              </a:extLst>
            </p:cNvPr>
            <p:cNvSpPr/>
            <p:nvPr/>
          </p:nvSpPr>
          <p:spPr>
            <a:xfrm>
              <a:off x="7330496" y="6428095"/>
              <a:ext cx="107514" cy="181928"/>
            </a:xfrm>
            <a:custGeom>
              <a:avLst/>
              <a:gdLst>
                <a:gd name="connsiteX0" fmla="*/ 22068 w 107514"/>
                <a:gd name="connsiteY0" fmla="*/ 181929 h 181928"/>
                <a:gd name="connsiteX1" fmla="*/ 0 w 107514"/>
                <a:gd name="connsiteY1" fmla="*/ 181929 h 181928"/>
                <a:gd name="connsiteX2" fmla="*/ 0 w 107514"/>
                <a:gd name="connsiteY2" fmla="*/ 0 h 181928"/>
                <a:gd name="connsiteX3" fmla="*/ 22068 w 107514"/>
                <a:gd name="connsiteY3" fmla="*/ 0 h 181928"/>
                <a:gd name="connsiteX4" fmla="*/ 22068 w 107514"/>
                <a:gd name="connsiteY4" fmla="*/ 69282 h 181928"/>
                <a:gd name="connsiteX5" fmla="*/ 38746 w 107514"/>
                <a:gd name="connsiteY5" fmla="*/ 54142 h 181928"/>
                <a:gd name="connsiteX6" fmla="*/ 61584 w 107514"/>
                <a:gd name="connsiteY6" fmla="*/ 48754 h 181928"/>
                <a:gd name="connsiteX7" fmla="*/ 81085 w 107514"/>
                <a:gd name="connsiteY7" fmla="*/ 51833 h 181928"/>
                <a:gd name="connsiteX8" fmla="*/ 95455 w 107514"/>
                <a:gd name="connsiteY8" fmla="*/ 61071 h 181928"/>
                <a:gd name="connsiteX9" fmla="*/ 104436 w 107514"/>
                <a:gd name="connsiteY9" fmla="*/ 76210 h 181928"/>
                <a:gd name="connsiteX10" fmla="*/ 107515 w 107514"/>
                <a:gd name="connsiteY10" fmla="*/ 96481 h 181928"/>
                <a:gd name="connsiteX11" fmla="*/ 107515 w 107514"/>
                <a:gd name="connsiteY11" fmla="*/ 181929 h 181928"/>
                <a:gd name="connsiteX12" fmla="*/ 85704 w 107514"/>
                <a:gd name="connsiteY12" fmla="*/ 181929 h 181928"/>
                <a:gd name="connsiteX13" fmla="*/ 85704 w 107514"/>
                <a:gd name="connsiteY13" fmla="*/ 99817 h 181928"/>
                <a:gd name="connsiteX14" fmla="*/ 56195 w 107514"/>
                <a:gd name="connsiteY14" fmla="*/ 68769 h 181928"/>
                <a:gd name="connsiteX15" fmla="*/ 47471 w 107514"/>
                <a:gd name="connsiteY15" fmla="*/ 70308 h 181928"/>
                <a:gd name="connsiteX16" fmla="*/ 39516 w 107514"/>
                <a:gd name="connsiteY16" fmla="*/ 74414 h 181928"/>
                <a:gd name="connsiteX17" fmla="*/ 32588 w 107514"/>
                <a:gd name="connsiteY17" fmla="*/ 80829 h 181928"/>
                <a:gd name="connsiteX18" fmla="*/ 27199 w 107514"/>
                <a:gd name="connsiteY18" fmla="*/ 89040 h 181928"/>
                <a:gd name="connsiteX19" fmla="*/ 23350 w 107514"/>
                <a:gd name="connsiteY19" fmla="*/ 102896 h 181928"/>
                <a:gd name="connsiteX20" fmla="*/ 22068 w 107514"/>
                <a:gd name="connsiteY20" fmla="*/ 122398 h 181928"/>
                <a:gd name="connsiteX21" fmla="*/ 22068 w 107514"/>
                <a:gd name="connsiteY21" fmla="*/ 181929 h 18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514" h="181928">
                  <a:moveTo>
                    <a:pt x="22068" y="181929"/>
                  </a:moveTo>
                  <a:lnTo>
                    <a:pt x="0" y="181929"/>
                  </a:lnTo>
                  <a:lnTo>
                    <a:pt x="0" y="0"/>
                  </a:lnTo>
                  <a:lnTo>
                    <a:pt x="22068" y="0"/>
                  </a:lnTo>
                  <a:lnTo>
                    <a:pt x="22068" y="69282"/>
                  </a:lnTo>
                  <a:cubicBezTo>
                    <a:pt x="25660" y="62867"/>
                    <a:pt x="31305" y="57991"/>
                    <a:pt x="38746" y="54142"/>
                  </a:cubicBezTo>
                  <a:cubicBezTo>
                    <a:pt x="46444" y="50550"/>
                    <a:pt x="53886" y="48754"/>
                    <a:pt x="61584" y="48754"/>
                  </a:cubicBezTo>
                  <a:cubicBezTo>
                    <a:pt x="69025" y="48754"/>
                    <a:pt x="75440" y="49780"/>
                    <a:pt x="81085" y="51833"/>
                  </a:cubicBezTo>
                  <a:cubicBezTo>
                    <a:pt x="86730" y="53886"/>
                    <a:pt x="91606" y="56965"/>
                    <a:pt x="95455" y="61071"/>
                  </a:cubicBezTo>
                  <a:cubicBezTo>
                    <a:pt x="99304" y="65176"/>
                    <a:pt x="102383" y="70052"/>
                    <a:pt x="104436" y="76210"/>
                  </a:cubicBezTo>
                  <a:cubicBezTo>
                    <a:pt x="106488" y="82112"/>
                    <a:pt x="107515" y="88783"/>
                    <a:pt x="107515" y="96481"/>
                  </a:cubicBezTo>
                  <a:lnTo>
                    <a:pt x="107515" y="181929"/>
                  </a:lnTo>
                  <a:lnTo>
                    <a:pt x="85704" y="181929"/>
                  </a:lnTo>
                  <a:lnTo>
                    <a:pt x="85704" y="99817"/>
                  </a:lnTo>
                  <a:cubicBezTo>
                    <a:pt x="85704" y="79033"/>
                    <a:pt x="75953" y="68769"/>
                    <a:pt x="56195" y="68769"/>
                  </a:cubicBezTo>
                  <a:cubicBezTo>
                    <a:pt x="53116" y="68769"/>
                    <a:pt x="50293" y="69282"/>
                    <a:pt x="47471" y="70308"/>
                  </a:cubicBezTo>
                  <a:cubicBezTo>
                    <a:pt x="44648" y="71335"/>
                    <a:pt x="41826" y="72618"/>
                    <a:pt x="39516" y="74414"/>
                  </a:cubicBezTo>
                  <a:cubicBezTo>
                    <a:pt x="36950" y="76210"/>
                    <a:pt x="34641" y="78263"/>
                    <a:pt x="32588" y="80829"/>
                  </a:cubicBezTo>
                  <a:cubicBezTo>
                    <a:pt x="30535" y="83395"/>
                    <a:pt x="28739" y="85961"/>
                    <a:pt x="27199" y="89040"/>
                  </a:cubicBezTo>
                  <a:cubicBezTo>
                    <a:pt x="25403" y="92889"/>
                    <a:pt x="24120" y="97508"/>
                    <a:pt x="23350" y="102896"/>
                  </a:cubicBezTo>
                  <a:cubicBezTo>
                    <a:pt x="22581" y="108285"/>
                    <a:pt x="22068" y="114956"/>
                    <a:pt x="22068" y="122398"/>
                  </a:cubicBezTo>
                  <a:lnTo>
                    <a:pt x="22068" y="181929"/>
                  </a:lnTo>
                  <a:close/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9C19B1-19C6-129A-8771-D283D4B61D77}"/>
                </a:ext>
              </a:extLst>
            </p:cNvPr>
            <p:cNvSpPr/>
            <p:nvPr/>
          </p:nvSpPr>
          <p:spPr>
            <a:xfrm>
              <a:off x="7074410" y="6334180"/>
              <a:ext cx="355389" cy="387464"/>
            </a:xfrm>
            <a:custGeom>
              <a:avLst/>
              <a:gdLst>
                <a:gd name="connsiteX0" fmla="*/ 186804 w 355389"/>
                <a:gd name="connsiteY0" fmla="*/ 78263 h 387464"/>
                <a:gd name="connsiteX1" fmla="*/ 355389 w 355389"/>
                <a:gd name="connsiteY1" fmla="*/ 16936 h 387464"/>
                <a:gd name="connsiteX2" fmla="*/ 349487 w 355389"/>
                <a:gd name="connsiteY2" fmla="*/ 0 h 387464"/>
                <a:gd name="connsiteX3" fmla="*/ 177823 w 355389"/>
                <a:gd name="connsiteY3" fmla="*/ 62354 h 387464"/>
                <a:gd name="connsiteX4" fmla="*/ 6158 w 355389"/>
                <a:gd name="connsiteY4" fmla="*/ 0 h 387464"/>
                <a:gd name="connsiteX5" fmla="*/ 0 w 355389"/>
                <a:gd name="connsiteY5" fmla="*/ 16936 h 387464"/>
                <a:gd name="connsiteX6" fmla="*/ 168842 w 355389"/>
                <a:gd name="connsiteY6" fmla="*/ 78263 h 387464"/>
                <a:gd name="connsiteX7" fmla="*/ 168842 w 355389"/>
                <a:gd name="connsiteY7" fmla="*/ 309202 h 387464"/>
                <a:gd name="connsiteX8" fmla="*/ 0 w 355389"/>
                <a:gd name="connsiteY8" fmla="*/ 370529 h 387464"/>
                <a:gd name="connsiteX9" fmla="*/ 6158 w 355389"/>
                <a:gd name="connsiteY9" fmla="*/ 387465 h 387464"/>
                <a:gd name="connsiteX10" fmla="*/ 177823 w 355389"/>
                <a:gd name="connsiteY10" fmla="*/ 325111 h 387464"/>
                <a:gd name="connsiteX11" fmla="*/ 349487 w 355389"/>
                <a:gd name="connsiteY11" fmla="*/ 387465 h 387464"/>
                <a:gd name="connsiteX12" fmla="*/ 355389 w 355389"/>
                <a:gd name="connsiteY12" fmla="*/ 370529 h 387464"/>
                <a:gd name="connsiteX13" fmla="*/ 186804 w 355389"/>
                <a:gd name="connsiteY13" fmla="*/ 309202 h 38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389" h="387464">
                  <a:moveTo>
                    <a:pt x="186804" y="78263"/>
                  </a:moveTo>
                  <a:lnTo>
                    <a:pt x="355389" y="16936"/>
                  </a:lnTo>
                  <a:lnTo>
                    <a:pt x="349487" y="0"/>
                  </a:lnTo>
                  <a:lnTo>
                    <a:pt x="177823" y="62354"/>
                  </a:lnTo>
                  <a:lnTo>
                    <a:pt x="6158" y="0"/>
                  </a:lnTo>
                  <a:lnTo>
                    <a:pt x="0" y="16936"/>
                  </a:lnTo>
                  <a:lnTo>
                    <a:pt x="168842" y="78263"/>
                  </a:lnTo>
                  <a:lnTo>
                    <a:pt x="168842" y="309202"/>
                  </a:lnTo>
                  <a:lnTo>
                    <a:pt x="0" y="370529"/>
                  </a:lnTo>
                  <a:lnTo>
                    <a:pt x="6158" y="387465"/>
                  </a:lnTo>
                  <a:lnTo>
                    <a:pt x="177823" y="325111"/>
                  </a:lnTo>
                  <a:lnTo>
                    <a:pt x="349487" y="387465"/>
                  </a:lnTo>
                  <a:lnTo>
                    <a:pt x="355389" y="370529"/>
                  </a:lnTo>
                  <a:lnTo>
                    <a:pt x="186804" y="309202"/>
                  </a:lnTo>
                  <a:close/>
                </a:path>
              </a:pathLst>
            </a:custGeom>
            <a:solidFill>
              <a:srgbClr val="FFFFFF"/>
            </a:solidFill>
            <a:ln w="2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0574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vlak 1"/>
          <p:cNvSpPr>
            <a:spLocks noSelect="1"/>
          </p:cNvSpPr>
          <p:nvPr userDrawn="1"/>
        </p:nvSpPr>
        <p:spPr>
          <a:xfrm>
            <a:off x="864000" y="1484784"/>
            <a:ext cx="10440000" cy="471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ame content 2 (JU-Free)"/>
          <p:cNvSpPr>
            <a:spLocks noGrp="1"/>
          </p:cNvSpPr>
          <p:nvPr>
            <p:ph idx="1" hasCustomPrompt="1"/>
          </p:nvPr>
        </p:nvSpPr>
        <p:spPr bwMode="gray">
          <a:xfrm>
            <a:off x="1066027" y="1773930"/>
            <a:ext cx="10062000" cy="421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6pPr>
              <a:defRPr/>
            </a:lvl6pPr>
            <a:lvl7pPr>
              <a:defRPr/>
            </a:lvl7pPr>
          </a:lstStyle>
          <a:p>
            <a:pPr lvl="0"/>
            <a:r>
              <a:rPr lang="en-GB"/>
              <a:t>[Text 2-columns]</a:t>
            </a:r>
          </a:p>
          <a:p>
            <a:pPr lvl="0"/>
            <a:r>
              <a:rPr lang="en-GB"/>
              <a:t>JU-LEVEL1=List 1st level</a:t>
            </a:r>
          </a:p>
          <a:p>
            <a:pPr lvl="1"/>
            <a:r>
              <a:rPr lang="en-GB"/>
              <a:t>JU-LEVEL2=</a:t>
            </a:r>
            <a:r>
              <a:rPr lang="en-GB" noProof="1"/>
              <a:t>List 2nd level</a:t>
            </a:r>
            <a:endParaRPr lang="en-GB"/>
          </a:p>
          <a:p>
            <a:pPr lvl="2"/>
            <a:r>
              <a:rPr lang="en-GB"/>
              <a:t>JU-LEVEL3=</a:t>
            </a:r>
            <a:r>
              <a:rPr lang="en-GB" noProof="1"/>
              <a:t>List number 1st level</a:t>
            </a:r>
            <a:endParaRPr lang="en-GB"/>
          </a:p>
          <a:p>
            <a:pPr lvl="3"/>
            <a:r>
              <a:rPr lang="en-GB"/>
              <a:t>JU-LEVEL4=Heading</a:t>
            </a:r>
          </a:p>
          <a:p>
            <a:pPr lvl="4"/>
            <a:r>
              <a:rPr lang="en-GB"/>
              <a:t>JU-LEVEL5=Plain text</a:t>
            </a:r>
          </a:p>
          <a:p>
            <a:pPr lvl="5"/>
            <a:r>
              <a:rPr lang="en-GB"/>
              <a:t>JU-LEVEL6=Indent 1st level</a:t>
            </a:r>
          </a:p>
          <a:p>
            <a:pPr lvl="6"/>
            <a:r>
              <a:rPr lang="en-GB"/>
              <a:t>JU-LEVEL7=Indent 2nd level</a:t>
            </a:r>
          </a:p>
          <a:p>
            <a:pPr lvl="0"/>
            <a:endParaRPr lang="en-GB" noProof="1"/>
          </a:p>
        </p:txBody>
      </p:sp>
      <p:sp>
        <p:nvSpPr>
          <p:cNvPr id="7" name="Date Placeholder 3 (JU-Free)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F0C9-6CED-4CE2-B662-FB876AE3FC29}" type="datetime4">
              <a:rPr lang="en-GB" noProof="1" smtClean="0"/>
              <a:t>03 November 2023</a:t>
            </a:fld>
            <a:endParaRPr lang="en-GB" noProof="1"/>
          </a:p>
        </p:txBody>
      </p:sp>
      <p:sp>
        <p:nvSpPr>
          <p:cNvPr id="8" name="Footer Placeholder 4 (JU-Free)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9" name="Slide Number Placeholder 5 (JU-Free)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/>
              <a:t>|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" name="Title 6 (JU-Free)"/>
          <p:cNvSpPr>
            <a:spLocks noGrp="1"/>
          </p:cNvSpPr>
          <p:nvPr>
            <p:ph type="title" hasCustomPrompt="1"/>
          </p:nvPr>
        </p:nvSpPr>
        <p:spPr bwMode="gray">
          <a:xfrm>
            <a:off x="864000" y="895740"/>
            <a:ext cx="10440000" cy="288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GB" noProof="1"/>
              <a:t>[Title]</a:t>
            </a:r>
          </a:p>
        </p:txBody>
      </p:sp>
      <p:sp>
        <p:nvSpPr>
          <p:cNvPr id="10" name="Kopregel 7 (JU-Free)"/>
          <p:cNvSpPr>
            <a:spLocks noGrp="1"/>
          </p:cNvSpPr>
          <p:nvPr>
            <p:ph type="body" sz="quarter" idx="1002" hasCustomPrompt="1"/>
          </p:nvPr>
        </p:nvSpPr>
        <p:spPr>
          <a:xfrm>
            <a:off x="864000" y="680400"/>
            <a:ext cx="10463213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cap="all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[Header line]</a:t>
            </a:r>
          </a:p>
          <a:p>
            <a:pPr lvl="0"/>
            <a:r>
              <a:rPr lang="en-GB"/>
              <a:t>JU-LEVEL1=Header line</a:t>
            </a:r>
          </a:p>
        </p:txBody>
      </p:sp>
    </p:spTree>
    <p:extLst>
      <p:ext uri="{BB962C8B-B14F-4D97-AF65-F5344CB8AC3E}">
        <p14:creationId xmlns:p14="http://schemas.microsoft.com/office/powerpoint/2010/main" val="355309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ed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4"/>
          <p:cNvSpPr>
            <a:spLocks noSelect="1"/>
          </p:cNvSpPr>
          <p:nvPr userDrawn="1"/>
        </p:nvSpPr>
        <p:spPr bwMode="auto">
          <a:xfrm>
            <a:off x="4687888" y="6499226"/>
            <a:ext cx="1212850" cy="125413"/>
          </a:xfrm>
          <a:custGeom>
            <a:avLst/>
            <a:gdLst>
              <a:gd name="T0" fmla="*/ 52 w 3822"/>
              <a:gd name="T1" fmla="*/ 23 h 395"/>
              <a:gd name="T2" fmla="*/ 0 w 3822"/>
              <a:gd name="T3" fmla="*/ 301 h 395"/>
              <a:gd name="T4" fmla="*/ 80 w 3822"/>
              <a:gd name="T5" fmla="*/ 202 h 395"/>
              <a:gd name="T6" fmla="*/ 243 w 3822"/>
              <a:gd name="T7" fmla="*/ 315 h 395"/>
              <a:gd name="T8" fmla="*/ 91 w 3822"/>
              <a:gd name="T9" fmla="*/ 49 h 395"/>
              <a:gd name="T10" fmla="*/ 295 w 3822"/>
              <a:gd name="T11" fmla="*/ 130 h 395"/>
              <a:gd name="T12" fmla="*/ 280 w 3822"/>
              <a:gd name="T13" fmla="*/ 268 h 395"/>
              <a:gd name="T14" fmla="*/ 472 w 3822"/>
              <a:gd name="T15" fmla="*/ 301 h 395"/>
              <a:gd name="T16" fmla="*/ 395 w 3822"/>
              <a:gd name="T17" fmla="*/ 243 h 395"/>
              <a:gd name="T18" fmla="*/ 606 w 3822"/>
              <a:gd name="T19" fmla="*/ 31 h 395"/>
              <a:gd name="T20" fmla="*/ 627 w 3822"/>
              <a:gd name="T21" fmla="*/ 289 h 395"/>
              <a:gd name="T22" fmla="*/ 585 w 3822"/>
              <a:gd name="T23" fmla="*/ 135 h 395"/>
              <a:gd name="T24" fmla="*/ 798 w 3822"/>
              <a:gd name="T25" fmla="*/ 13 h 395"/>
              <a:gd name="T26" fmla="*/ 749 w 3822"/>
              <a:gd name="T27" fmla="*/ 284 h 395"/>
              <a:gd name="T28" fmla="*/ 886 w 3822"/>
              <a:gd name="T29" fmla="*/ 213 h 395"/>
              <a:gd name="T30" fmla="*/ 1016 w 3822"/>
              <a:gd name="T31" fmla="*/ 210 h 395"/>
              <a:gd name="T32" fmla="*/ 1340 w 3822"/>
              <a:gd name="T33" fmla="*/ 290 h 395"/>
              <a:gd name="T34" fmla="*/ 1260 w 3822"/>
              <a:gd name="T35" fmla="*/ 107 h 395"/>
              <a:gd name="T36" fmla="*/ 1349 w 3822"/>
              <a:gd name="T37" fmla="*/ 145 h 395"/>
              <a:gd name="T38" fmla="*/ 1398 w 3822"/>
              <a:gd name="T39" fmla="*/ 207 h 395"/>
              <a:gd name="T40" fmla="*/ 1568 w 3822"/>
              <a:gd name="T41" fmla="*/ 9 h 395"/>
              <a:gd name="T42" fmla="*/ 1528 w 3822"/>
              <a:gd name="T43" fmla="*/ 320 h 395"/>
              <a:gd name="T44" fmla="*/ 1662 w 3822"/>
              <a:gd name="T45" fmla="*/ 294 h 395"/>
              <a:gd name="T46" fmla="*/ 2053 w 3822"/>
              <a:gd name="T47" fmla="*/ 134 h 395"/>
              <a:gd name="T48" fmla="*/ 1800 w 3822"/>
              <a:gd name="T49" fmla="*/ 21 h 395"/>
              <a:gd name="T50" fmla="*/ 1884 w 3822"/>
              <a:gd name="T51" fmla="*/ 258 h 395"/>
              <a:gd name="T52" fmla="*/ 2036 w 3822"/>
              <a:gd name="T53" fmla="*/ 23 h 395"/>
              <a:gd name="T54" fmla="*/ 2234 w 3822"/>
              <a:gd name="T55" fmla="*/ 310 h 395"/>
              <a:gd name="T56" fmla="*/ 2179 w 3822"/>
              <a:gd name="T57" fmla="*/ 278 h 395"/>
              <a:gd name="T58" fmla="*/ 2115 w 3822"/>
              <a:gd name="T59" fmla="*/ 293 h 395"/>
              <a:gd name="T60" fmla="*/ 2172 w 3822"/>
              <a:gd name="T61" fmla="*/ 114 h 395"/>
              <a:gd name="T62" fmla="*/ 2326 w 3822"/>
              <a:gd name="T63" fmla="*/ 293 h 395"/>
              <a:gd name="T64" fmla="*/ 2425 w 3822"/>
              <a:gd name="T65" fmla="*/ 314 h 395"/>
              <a:gd name="T66" fmla="*/ 2372 w 3822"/>
              <a:gd name="T67" fmla="*/ 119 h 395"/>
              <a:gd name="T68" fmla="*/ 2476 w 3822"/>
              <a:gd name="T69" fmla="*/ 303 h 395"/>
              <a:gd name="T70" fmla="*/ 2572 w 3822"/>
              <a:gd name="T71" fmla="*/ 303 h 395"/>
              <a:gd name="T72" fmla="*/ 2595 w 3822"/>
              <a:gd name="T73" fmla="*/ 111 h 395"/>
              <a:gd name="T74" fmla="*/ 2622 w 3822"/>
              <a:gd name="T75" fmla="*/ 221 h 395"/>
              <a:gd name="T76" fmla="*/ 2699 w 3822"/>
              <a:gd name="T77" fmla="*/ 111 h 395"/>
              <a:gd name="T78" fmla="*/ 2881 w 3822"/>
              <a:gd name="T79" fmla="*/ 262 h 395"/>
              <a:gd name="T80" fmla="*/ 2772 w 3822"/>
              <a:gd name="T81" fmla="*/ 178 h 395"/>
              <a:gd name="T82" fmla="*/ 3010 w 3822"/>
              <a:gd name="T83" fmla="*/ 242 h 395"/>
              <a:gd name="T84" fmla="*/ 2934 w 3822"/>
              <a:gd name="T85" fmla="*/ 310 h 395"/>
              <a:gd name="T86" fmla="*/ 2990 w 3822"/>
              <a:gd name="T87" fmla="*/ 107 h 395"/>
              <a:gd name="T88" fmla="*/ 3268 w 3822"/>
              <a:gd name="T89" fmla="*/ 257 h 395"/>
              <a:gd name="T90" fmla="*/ 3128 w 3822"/>
              <a:gd name="T91" fmla="*/ 171 h 395"/>
              <a:gd name="T92" fmla="*/ 3190 w 3822"/>
              <a:gd name="T93" fmla="*/ 184 h 395"/>
              <a:gd name="T94" fmla="*/ 3402 w 3822"/>
              <a:gd name="T95" fmla="*/ 315 h 395"/>
              <a:gd name="T96" fmla="*/ 3305 w 3822"/>
              <a:gd name="T97" fmla="*/ 127 h 395"/>
              <a:gd name="T98" fmla="*/ 3397 w 3822"/>
              <a:gd name="T99" fmla="*/ 293 h 395"/>
              <a:gd name="T100" fmla="*/ 3467 w 3822"/>
              <a:gd name="T101" fmla="*/ 270 h 395"/>
              <a:gd name="T102" fmla="*/ 3445 w 3822"/>
              <a:gd name="T103" fmla="*/ 111 h 395"/>
              <a:gd name="T104" fmla="*/ 3513 w 3822"/>
              <a:gd name="T105" fmla="*/ 102 h 395"/>
              <a:gd name="T106" fmla="*/ 3515 w 3822"/>
              <a:gd name="T107" fmla="*/ 158 h 395"/>
              <a:gd name="T108" fmla="*/ 3628 w 3822"/>
              <a:gd name="T109" fmla="*/ 362 h 395"/>
              <a:gd name="T110" fmla="*/ 3636 w 3822"/>
              <a:gd name="T111" fmla="*/ 139 h 395"/>
              <a:gd name="T112" fmla="*/ 3704 w 3822"/>
              <a:gd name="T113" fmla="*/ 128 h 395"/>
              <a:gd name="T114" fmla="*/ 3751 w 3822"/>
              <a:gd name="T115" fmla="*/ 11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22" h="395">
                <a:moveTo>
                  <a:pt x="245" y="293"/>
                </a:moveTo>
                <a:cubicBezTo>
                  <a:pt x="233" y="290"/>
                  <a:pt x="227" y="286"/>
                  <a:pt x="216" y="270"/>
                </a:cubicBezTo>
                <a:cubicBezTo>
                  <a:pt x="202" y="250"/>
                  <a:pt x="174" y="201"/>
                  <a:pt x="165" y="182"/>
                </a:cubicBezTo>
                <a:cubicBezTo>
                  <a:pt x="164" y="178"/>
                  <a:pt x="162" y="174"/>
                  <a:pt x="159" y="169"/>
                </a:cubicBezTo>
                <a:cubicBezTo>
                  <a:pt x="158" y="168"/>
                  <a:pt x="157" y="167"/>
                  <a:pt x="157" y="166"/>
                </a:cubicBezTo>
                <a:cubicBezTo>
                  <a:pt x="157" y="164"/>
                  <a:pt x="158" y="164"/>
                  <a:pt x="167" y="161"/>
                </a:cubicBezTo>
                <a:cubicBezTo>
                  <a:pt x="194" y="154"/>
                  <a:pt x="214" y="124"/>
                  <a:pt x="214" y="92"/>
                </a:cubicBezTo>
                <a:cubicBezTo>
                  <a:pt x="214" y="74"/>
                  <a:pt x="206" y="55"/>
                  <a:pt x="194" y="42"/>
                </a:cubicBezTo>
                <a:cubicBezTo>
                  <a:pt x="180" y="27"/>
                  <a:pt x="161" y="21"/>
                  <a:pt x="132" y="21"/>
                </a:cubicBezTo>
                <a:cubicBezTo>
                  <a:pt x="125" y="21"/>
                  <a:pt x="118" y="21"/>
                  <a:pt x="110" y="21"/>
                </a:cubicBezTo>
                <a:cubicBezTo>
                  <a:pt x="72" y="23"/>
                  <a:pt x="72" y="23"/>
                  <a:pt x="52" y="23"/>
                </a:cubicBezTo>
                <a:cubicBezTo>
                  <a:pt x="39" y="23"/>
                  <a:pt x="29" y="22"/>
                  <a:pt x="22" y="22"/>
                </a:cubicBezTo>
                <a:cubicBezTo>
                  <a:pt x="15" y="21"/>
                  <a:pt x="9" y="21"/>
                  <a:pt x="5" y="21"/>
                </a:cubicBezTo>
                <a:cubicBezTo>
                  <a:pt x="1" y="21"/>
                  <a:pt x="0" y="23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2"/>
                  <a:pt x="2" y="43"/>
                  <a:pt x="11" y="45"/>
                </a:cubicBezTo>
                <a:cubicBezTo>
                  <a:pt x="24" y="49"/>
                  <a:pt x="27" y="52"/>
                  <a:pt x="28" y="62"/>
                </a:cubicBezTo>
                <a:cubicBezTo>
                  <a:pt x="28" y="79"/>
                  <a:pt x="29" y="108"/>
                  <a:pt x="29" y="134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9" y="228"/>
                  <a:pt x="28" y="258"/>
                  <a:pt x="28" y="274"/>
                </a:cubicBezTo>
                <a:cubicBezTo>
                  <a:pt x="27" y="284"/>
                  <a:pt x="24" y="288"/>
                  <a:pt x="11" y="291"/>
                </a:cubicBezTo>
                <a:cubicBezTo>
                  <a:pt x="2" y="293"/>
                  <a:pt x="0" y="294"/>
                  <a:pt x="0" y="301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14"/>
                  <a:pt x="1" y="315"/>
                  <a:pt x="6" y="315"/>
                </a:cubicBezTo>
                <a:cubicBezTo>
                  <a:pt x="8" y="315"/>
                  <a:pt x="15" y="315"/>
                  <a:pt x="22" y="315"/>
                </a:cubicBezTo>
                <a:cubicBezTo>
                  <a:pt x="30" y="314"/>
                  <a:pt x="40" y="314"/>
                  <a:pt x="55" y="314"/>
                </a:cubicBezTo>
                <a:cubicBezTo>
                  <a:pt x="68" y="314"/>
                  <a:pt x="79" y="314"/>
                  <a:pt x="87" y="315"/>
                </a:cubicBezTo>
                <a:cubicBezTo>
                  <a:pt x="94" y="315"/>
                  <a:pt x="101" y="315"/>
                  <a:pt x="103" y="315"/>
                </a:cubicBezTo>
                <a:cubicBezTo>
                  <a:pt x="107" y="315"/>
                  <a:pt x="109" y="314"/>
                  <a:pt x="109" y="309"/>
                </a:cubicBezTo>
                <a:cubicBezTo>
                  <a:pt x="109" y="301"/>
                  <a:pt x="109" y="301"/>
                  <a:pt x="109" y="301"/>
                </a:cubicBezTo>
                <a:cubicBezTo>
                  <a:pt x="109" y="294"/>
                  <a:pt x="107" y="293"/>
                  <a:pt x="98" y="291"/>
                </a:cubicBezTo>
                <a:cubicBezTo>
                  <a:pt x="85" y="288"/>
                  <a:pt x="81" y="284"/>
                  <a:pt x="81" y="274"/>
                </a:cubicBezTo>
                <a:cubicBezTo>
                  <a:pt x="81" y="261"/>
                  <a:pt x="80" y="224"/>
                  <a:pt x="80" y="202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77"/>
                  <a:pt x="82" y="174"/>
                  <a:pt x="85" y="17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91" y="175"/>
                  <a:pt x="92" y="175"/>
                  <a:pt x="94" y="174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107" y="174"/>
                  <a:pt x="108" y="176"/>
                  <a:pt x="115" y="191"/>
                </a:cubicBezTo>
                <a:cubicBezTo>
                  <a:pt x="130" y="221"/>
                  <a:pt x="158" y="281"/>
                  <a:pt x="161" y="290"/>
                </a:cubicBezTo>
                <a:cubicBezTo>
                  <a:pt x="171" y="315"/>
                  <a:pt x="171" y="315"/>
                  <a:pt x="179" y="315"/>
                </a:cubicBezTo>
                <a:cubicBezTo>
                  <a:pt x="186" y="315"/>
                  <a:pt x="186" y="315"/>
                  <a:pt x="186" y="315"/>
                </a:cubicBezTo>
                <a:cubicBezTo>
                  <a:pt x="195" y="315"/>
                  <a:pt x="204" y="315"/>
                  <a:pt x="210" y="315"/>
                </a:cubicBezTo>
                <a:cubicBezTo>
                  <a:pt x="220" y="315"/>
                  <a:pt x="234" y="315"/>
                  <a:pt x="243" y="315"/>
                </a:cubicBezTo>
                <a:cubicBezTo>
                  <a:pt x="246" y="315"/>
                  <a:pt x="246" y="315"/>
                  <a:pt x="246" y="315"/>
                </a:cubicBezTo>
                <a:cubicBezTo>
                  <a:pt x="251" y="315"/>
                  <a:pt x="253" y="313"/>
                  <a:pt x="253" y="310"/>
                </a:cubicBezTo>
                <a:cubicBezTo>
                  <a:pt x="253" y="302"/>
                  <a:pt x="253" y="302"/>
                  <a:pt x="253" y="302"/>
                </a:cubicBezTo>
                <a:cubicBezTo>
                  <a:pt x="253" y="296"/>
                  <a:pt x="253" y="295"/>
                  <a:pt x="245" y="293"/>
                </a:cubicBezTo>
                <a:close/>
                <a:moveTo>
                  <a:pt x="89" y="150"/>
                </a:moveTo>
                <a:cubicBezTo>
                  <a:pt x="82" y="150"/>
                  <a:pt x="80" y="148"/>
                  <a:pt x="81" y="140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0"/>
                  <a:pt x="82" y="49"/>
                  <a:pt x="91" y="49"/>
                </a:cubicBezTo>
                <a:cubicBezTo>
                  <a:pt x="107" y="49"/>
                  <a:pt x="118" y="50"/>
                  <a:pt x="126" y="52"/>
                </a:cubicBezTo>
                <a:cubicBezTo>
                  <a:pt x="146" y="57"/>
                  <a:pt x="159" y="75"/>
                  <a:pt x="159" y="98"/>
                </a:cubicBezTo>
                <a:cubicBezTo>
                  <a:pt x="159" y="114"/>
                  <a:pt x="152" y="130"/>
                  <a:pt x="141" y="139"/>
                </a:cubicBezTo>
                <a:cubicBezTo>
                  <a:pt x="131" y="147"/>
                  <a:pt x="116" y="150"/>
                  <a:pt x="89" y="150"/>
                </a:cubicBezTo>
                <a:close/>
                <a:moveTo>
                  <a:pt x="462" y="293"/>
                </a:moveTo>
                <a:cubicBezTo>
                  <a:pt x="452" y="293"/>
                  <a:pt x="448" y="291"/>
                  <a:pt x="444" y="289"/>
                </a:cubicBezTo>
                <a:cubicBezTo>
                  <a:pt x="439" y="284"/>
                  <a:pt x="439" y="284"/>
                  <a:pt x="439" y="242"/>
                </a:cubicBezTo>
                <a:cubicBezTo>
                  <a:pt x="441" y="165"/>
                  <a:pt x="441" y="165"/>
                  <a:pt x="441" y="165"/>
                </a:cubicBezTo>
                <a:cubicBezTo>
                  <a:pt x="441" y="125"/>
                  <a:pt x="417" y="106"/>
                  <a:pt x="364" y="106"/>
                </a:cubicBezTo>
                <a:cubicBezTo>
                  <a:pt x="349" y="106"/>
                  <a:pt x="326" y="109"/>
                  <a:pt x="312" y="112"/>
                </a:cubicBezTo>
                <a:cubicBezTo>
                  <a:pt x="299" y="116"/>
                  <a:pt x="296" y="119"/>
                  <a:pt x="295" y="130"/>
                </a:cubicBezTo>
                <a:cubicBezTo>
                  <a:pt x="292" y="152"/>
                  <a:pt x="292" y="152"/>
                  <a:pt x="292" y="152"/>
                </a:cubicBezTo>
                <a:cubicBezTo>
                  <a:pt x="292" y="154"/>
                  <a:pt x="292" y="154"/>
                  <a:pt x="292" y="154"/>
                </a:cubicBezTo>
                <a:cubicBezTo>
                  <a:pt x="292" y="158"/>
                  <a:pt x="293" y="159"/>
                  <a:pt x="295" y="159"/>
                </a:cubicBezTo>
                <a:cubicBezTo>
                  <a:pt x="296" y="159"/>
                  <a:pt x="298" y="159"/>
                  <a:pt x="301" y="157"/>
                </a:cubicBezTo>
                <a:cubicBezTo>
                  <a:pt x="317" y="148"/>
                  <a:pt x="340" y="141"/>
                  <a:pt x="358" y="141"/>
                </a:cubicBezTo>
                <a:cubicBezTo>
                  <a:pt x="385" y="141"/>
                  <a:pt x="395" y="152"/>
                  <a:pt x="395" y="180"/>
                </a:cubicBezTo>
                <a:cubicBezTo>
                  <a:pt x="395" y="187"/>
                  <a:pt x="395" y="187"/>
                  <a:pt x="395" y="187"/>
                </a:cubicBezTo>
                <a:cubicBezTo>
                  <a:pt x="395" y="200"/>
                  <a:pt x="393" y="202"/>
                  <a:pt x="369" y="207"/>
                </a:cubicBezTo>
                <a:cubicBezTo>
                  <a:pt x="315" y="218"/>
                  <a:pt x="315" y="218"/>
                  <a:pt x="315" y="218"/>
                </a:cubicBezTo>
                <a:cubicBezTo>
                  <a:pt x="294" y="222"/>
                  <a:pt x="293" y="222"/>
                  <a:pt x="290" y="227"/>
                </a:cubicBezTo>
                <a:cubicBezTo>
                  <a:pt x="284" y="236"/>
                  <a:pt x="280" y="253"/>
                  <a:pt x="280" y="268"/>
                </a:cubicBezTo>
                <a:cubicBezTo>
                  <a:pt x="280" y="297"/>
                  <a:pt x="300" y="320"/>
                  <a:pt x="326" y="320"/>
                </a:cubicBezTo>
                <a:cubicBezTo>
                  <a:pt x="340" y="320"/>
                  <a:pt x="355" y="316"/>
                  <a:pt x="367" y="309"/>
                </a:cubicBezTo>
                <a:cubicBezTo>
                  <a:pt x="372" y="306"/>
                  <a:pt x="389" y="294"/>
                  <a:pt x="391" y="291"/>
                </a:cubicBezTo>
                <a:cubicBezTo>
                  <a:pt x="393" y="291"/>
                  <a:pt x="394" y="290"/>
                  <a:pt x="394" y="290"/>
                </a:cubicBezTo>
                <a:cubicBezTo>
                  <a:pt x="396" y="290"/>
                  <a:pt x="397" y="293"/>
                  <a:pt x="397" y="301"/>
                </a:cubicBezTo>
                <a:cubicBezTo>
                  <a:pt x="397" y="304"/>
                  <a:pt x="398" y="314"/>
                  <a:pt x="399" y="317"/>
                </a:cubicBezTo>
                <a:cubicBezTo>
                  <a:pt x="400" y="321"/>
                  <a:pt x="402" y="323"/>
                  <a:pt x="406" y="323"/>
                </a:cubicBezTo>
                <a:cubicBezTo>
                  <a:pt x="410" y="323"/>
                  <a:pt x="413" y="323"/>
                  <a:pt x="415" y="322"/>
                </a:cubicBezTo>
                <a:cubicBezTo>
                  <a:pt x="464" y="314"/>
                  <a:pt x="464" y="314"/>
                  <a:pt x="464" y="314"/>
                </a:cubicBezTo>
                <a:cubicBezTo>
                  <a:pt x="471" y="312"/>
                  <a:pt x="472" y="312"/>
                  <a:pt x="472" y="307"/>
                </a:cubicBezTo>
                <a:cubicBezTo>
                  <a:pt x="472" y="301"/>
                  <a:pt x="472" y="301"/>
                  <a:pt x="472" y="301"/>
                </a:cubicBezTo>
                <a:cubicBezTo>
                  <a:pt x="472" y="296"/>
                  <a:pt x="470" y="294"/>
                  <a:pt x="462" y="293"/>
                </a:cubicBezTo>
                <a:close/>
                <a:moveTo>
                  <a:pt x="395" y="243"/>
                </a:moveTo>
                <a:cubicBezTo>
                  <a:pt x="395" y="258"/>
                  <a:pt x="393" y="265"/>
                  <a:pt x="387" y="271"/>
                </a:cubicBezTo>
                <a:cubicBezTo>
                  <a:pt x="378" y="281"/>
                  <a:pt x="364" y="287"/>
                  <a:pt x="353" y="287"/>
                </a:cubicBezTo>
                <a:cubicBezTo>
                  <a:pt x="339" y="287"/>
                  <a:pt x="329" y="278"/>
                  <a:pt x="329" y="263"/>
                </a:cubicBezTo>
                <a:cubicBezTo>
                  <a:pt x="329" y="252"/>
                  <a:pt x="335" y="243"/>
                  <a:pt x="346" y="237"/>
                </a:cubicBezTo>
                <a:cubicBezTo>
                  <a:pt x="355" y="232"/>
                  <a:pt x="362" y="230"/>
                  <a:pt x="385" y="225"/>
                </a:cubicBezTo>
                <a:cubicBezTo>
                  <a:pt x="389" y="224"/>
                  <a:pt x="389" y="224"/>
                  <a:pt x="389" y="224"/>
                </a:cubicBezTo>
                <a:cubicBezTo>
                  <a:pt x="391" y="224"/>
                  <a:pt x="391" y="224"/>
                  <a:pt x="392" y="224"/>
                </a:cubicBezTo>
                <a:cubicBezTo>
                  <a:pt x="395" y="224"/>
                  <a:pt x="395" y="225"/>
                  <a:pt x="395" y="231"/>
                </a:cubicBezTo>
                <a:lnTo>
                  <a:pt x="395" y="243"/>
                </a:lnTo>
                <a:close/>
                <a:moveTo>
                  <a:pt x="700" y="294"/>
                </a:moveTo>
                <a:cubicBezTo>
                  <a:pt x="682" y="292"/>
                  <a:pt x="679" y="291"/>
                  <a:pt x="675" y="283"/>
                </a:cubicBezTo>
                <a:cubicBezTo>
                  <a:pt x="673" y="277"/>
                  <a:pt x="672" y="263"/>
                  <a:pt x="672" y="209"/>
                </a:cubicBezTo>
                <a:cubicBezTo>
                  <a:pt x="672" y="135"/>
                  <a:pt x="672" y="135"/>
                  <a:pt x="672" y="135"/>
                </a:cubicBezTo>
                <a:cubicBezTo>
                  <a:pt x="675" y="8"/>
                  <a:pt x="675" y="8"/>
                  <a:pt x="675" y="8"/>
                </a:cubicBezTo>
                <a:cubicBezTo>
                  <a:pt x="675" y="3"/>
                  <a:pt x="673" y="0"/>
                  <a:pt x="669" y="0"/>
                </a:cubicBezTo>
                <a:cubicBezTo>
                  <a:pt x="669" y="0"/>
                  <a:pt x="666" y="0"/>
                  <a:pt x="664" y="1"/>
                </a:cubicBezTo>
                <a:cubicBezTo>
                  <a:pt x="605" y="9"/>
                  <a:pt x="605" y="9"/>
                  <a:pt x="605" y="9"/>
                </a:cubicBezTo>
                <a:cubicBezTo>
                  <a:pt x="599" y="10"/>
                  <a:pt x="597" y="11"/>
                  <a:pt x="597" y="15"/>
                </a:cubicBezTo>
                <a:cubicBezTo>
                  <a:pt x="597" y="23"/>
                  <a:pt x="597" y="23"/>
                  <a:pt x="597" y="23"/>
                </a:cubicBezTo>
                <a:cubicBezTo>
                  <a:pt x="597" y="29"/>
                  <a:pt x="599" y="30"/>
                  <a:pt x="606" y="31"/>
                </a:cubicBezTo>
                <a:cubicBezTo>
                  <a:pt x="624" y="34"/>
                  <a:pt x="625" y="35"/>
                  <a:pt x="625" y="57"/>
                </a:cubicBezTo>
                <a:cubicBezTo>
                  <a:pt x="626" y="101"/>
                  <a:pt x="626" y="101"/>
                  <a:pt x="626" y="101"/>
                </a:cubicBezTo>
                <a:cubicBezTo>
                  <a:pt x="626" y="108"/>
                  <a:pt x="626" y="108"/>
                  <a:pt x="626" y="109"/>
                </a:cubicBezTo>
                <a:cubicBezTo>
                  <a:pt x="626" y="112"/>
                  <a:pt x="625" y="116"/>
                  <a:pt x="623" y="116"/>
                </a:cubicBezTo>
                <a:cubicBezTo>
                  <a:pt x="623" y="116"/>
                  <a:pt x="621" y="115"/>
                  <a:pt x="620" y="114"/>
                </a:cubicBezTo>
                <a:cubicBezTo>
                  <a:pt x="615" y="111"/>
                  <a:pt x="593" y="106"/>
                  <a:pt x="582" y="106"/>
                </a:cubicBezTo>
                <a:cubicBezTo>
                  <a:pt x="527" y="106"/>
                  <a:pt x="488" y="152"/>
                  <a:pt x="488" y="220"/>
                </a:cubicBezTo>
                <a:cubicBezTo>
                  <a:pt x="488" y="278"/>
                  <a:pt x="521" y="320"/>
                  <a:pt x="566" y="320"/>
                </a:cubicBezTo>
                <a:cubicBezTo>
                  <a:pt x="579" y="320"/>
                  <a:pt x="590" y="317"/>
                  <a:pt x="602" y="308"/>
                </a:cubicBezTo>
                <a:cubicBezTo>
                  <a:pt x="609" y="303"/>
                  <a:pt x="620" y="294"/>
                  <a:pt x="623" y="291"/>
                </a:cubicBezTo>
                <a:cubicBezTo>
                  <a:pt x="625" y="289"/>
                  <a:pt x="627" y="289"/>
                  <a:pt x="627" y="289"/>
                </a:cubicBezTo>
                <a:cubicBezTo>
                  <a:pt x="630" y="289"/>
                  <a:pt x="630" y="289"/>
                  <a:pt x="631" y="299"/>
                </a:cubicBezTo>
                <a:cubicBezTo>
                  <a:pt x="632" y="317"/>
                  <a:pt x="632" y="317"/>
                  <a:pt x="632" y="317"/>
                </a:cubicBezTo>
                <a:cubicBezTo>
                  <a:pt x="632" y="322"/>
                  <a:pt x="634" y="324"/>
                  <a:pt x="637" y="324"/>
                </a:cubicBezTo>
                <a:cubicBezTo>
                  <a:pt x="638" y="324"/>
                  <a:pt x="641" y="324"/>
                  <a:pt x="644" y="323"/>
                </a:cubicBezTo>
                <a:cubicBezTo>
                  <a:pt x="697" y="313"/>
                  <a:pt x="697" y="313"/>
                  <a:pt x="697" y="313"/>
                </a:cubicBezTo>
                <a:cubicBezTo>
                  <a:pt x="704" y="312"/>
                  <a:pt x="705" y="310"/>
                  <a:pt x="705" y="306"/>
                </a:cubicBezTo>
                <a:cubicBezTo>
                  <a:pt x="705" y="298"/>
                  <a:pt x="705" y="298"/>
                  <a:pt x="705" y="298"/>
                </a:cubicBezTo>
                <a:cubicBezTo>
                  <a:pt x="705" y="296"/>
                  <a:pt x="703" y="294"/>
                  <a:pt x="700" y="294"/>
                </a:cubicBezTo>
                <a:close/>
                <a:moveTo>
                  <a:pt x="585" y="285"/>
                </a:moveTo>
                <a:cubicBezTo>
                  <a:pt x="556" y="285"/>
                  <a:pt x="537" y="253"/>
                  <a:pt x="537" y="207"/>
                </a:cubicBezTo>
                <a:cubicBezTo>
                  <a:pt x="537" y="165"/>
                  <a:pt x="556" y="135"/>
                  <a:pt x="585" y="135"/>
                </a:cubicBezTo>
                <a:cubicBezTo>
                  <a:pt x="599" y="135"/>
                  <a:pt x="612" y="143"/>
                  <a:pt x="619" y="156"/>
                </a:cubicBezTo>
                <a:cubicBezTo>
                  <a:pt x="625" y="168"/>
                  <a:pt x="628" y="185"/>
                  <a:pt x="628" y="211"/>
                </a:cubicBezTo>
                <a:cubicBezTo>
                  <a:pt x="628" y="261"/>
                  <a:pt x="614" y="285"/>
                  <a:pt x="585" y="285"/>
                </a:cubicBezTo>
                <a:close/>
                <a:moveTo>
                  <a:pt x="857" y="106"/>
                </a:moveTo>
                <a:cubicBezTo>
                  <a:pt x="837" y="106"/>
                  <a:pt x="827" y="110"/>
                  <a:pt x="814" y="124"/>
                </a:cubicBezTo>
                <a:cubicBezTo>
                  <a:pt x="805" y="134"/>
                  <a:pt x="800" y="139"/>
                  <a:pt x="798" y="139"/>
                </a:cubicBezTo>
                <a:cubicBezTo>
                  <a:pt x="797" y="139"/>
                  <a:pt x="796" y="138"/>
                  <a:pt x="796" y="136"/>
                </a:cubicBezTo>
                <a:cubicBezTo>
                  <a:pt x="796" y="134"/>
                  <a:pt x="796" y="134"/>
                  <a:pt x="796" y="134"/>
                </a:cubicBezTo>
                <a:cubicBezTo>
                  <a:pt x="796" y="126"/>
                  <a:pt x="796" y="126"/>
                  <a:pt x="796" y="126"/>
                </a:cubicBezTo>
                <a:cubicBezTo>
                  <a:pt x="797" y="114"/>
                  <a:pt x="797" y="95"/>
                  <a:pt x="797" y="69"/>
                </a:cubicBezTo>
                <a:cubicBezTo>
                  <a:pt x="797" y="35"/>
                  <a:pt x="798" y="23"/>
                  <a:pt x="798" y="13"/>
                </a:cubicBezTo>
                <a:cubicBezTo>
                  <a:pt x="799" y="10"/>
                  <a:pt x="799" y="8"/>
                  <a:pt x="799" y="7"/>
                </a:cubicBezTo>
                <a:cubicBezTo>
                  <a:pt x="799" y="3"/>
                  <a:pt x="797" y="0"/>
                  <a:pt x="794" y="0"/>
                </a:cubicBezTo>
                <a:cubicBezTo>
                  <a:pt x="786" y="1"/>
                  <a:pt x="786" y="1"/>
                  <a:pt x="786" y="1"/>
                </a:cubicBezTo>
                <a:cubicBezTo>
                  <a:pt x="727" y="10"/>
                  <a:pt x="727" y="10"/>
                  <a:pt x="727" y="10"/>
                </a:cubicBezTo>
                <a:cubicBezTo>
                  <a:pt x="721" y="11"/>
                  <a:pt x="720" y="12"/>
                  <a:pt x="720" y="16"/>
                </a:cubicBezTo>
                <a:cubicBezTo>
                  <a:pt x="720" y="23"/>
                  <a:pt x="720" y="23"/>
                  <a:pt x="720" y="23"/>
                </a:cubicBezTo>
                <a:cubicBezTo>
                  <a:pt x="720" y="28"/>
                  <a:pt x="722" y="30"/>
                  <a:pt x="732" y="30"/>
                </a:cubicBezTo>
                <a:cubicBezTo>
                  <a:pt x="744" y="32"/>
                  <a:pt x="748" y="35"/>
                  <a:pt x="749" y="45"/>
                </a:cubicBezTo>
                <a:cubicBezTo>
                  <a:pt x="750" y="53"/>
                  <a:pt x="750" y="94"/>
                  <a:pt x="750" y="130"/>
                </a:cubicBezTo>
                <a:cubicBezTo>
                  <a:pt x="750" y="153"/>
                  <a:pt x="750" y="153"/>
                  <a:pt x="750" y="153"/>
                </a:cubicBezTo>
                <a:cubicBezTo>
                  <a:pt x="750" y="204"/>
                  <a:pt x="749" y="248"/>
                  <a:pt x="749" y="284"/>
                </a:cubicBezTo>
                <a:cubicBezTo>
                  <a:pt x="749" y="289"/>
                  <a:pt x="749" y="289"/>
                  <a:pt x="749" y="289"/>
                </a:cubicBezTo>
                <a:cubicBezTo>
                  <a:pt x="749" y="296"/>
                  <a:pt x="751" y="299"/>
                  <a:pt x="756" y="302"/>
                </a:cubicBezTo>
                <a:cubicBezTo>
                  <a:pt x="773" y="312"/>
                  <a:pt x="803" y="320"/>
                  <a:pt x="825" y="320"/>
                </a:cubicBezTo>
                <a:cubicBezTo>
                  <a:pt x="890" y="320"/>
                  <a:pt x="934" y="273"/>
                  <a:pt x="934" y="203"/>
                </a:cubicBezTo>
                <a:cubicBezTo>
                  <a:pt x="934" y="143"/>
                  <a:pt x="904" y="106"/>
                  <a:pt x="857" y="106"/>
                </a:cubicBezTo>
                <a:close/>
                <a:moveTo>
                  <a:pt x="831" y="293"/>
                </a:moveTo>
                <a:cubicBezTo>
                  <a:pt x="818" y="293"/>
                  <a:pt x="804" y="286"/>
                  <a:pt x="800" y="278"/>
                </a:cubicBezTo>
                <a:cubicBezTo>
                  <a:pt x="797" y="270"/>
                  <a:pt x="795" y="259"/>
                  <a:pt x="795" y="227"/>
                </a:cubicBezTo>
                <a:cubicBezTo>
                  <a:pt x="795" y="201"/>
                  <a:pt x="797" y="184"/>
                  <a:pt x="802" y="173"/>
                </a:cubicBezTo>
                <a:cubicBezTo>
                  <a:pt x="809" y="153"/>
                  <a:pt x="825" y="141"/>
                  <a:pt x="841" y="141"/>
                </a:cubicBezTo>
                <a:cubicBezTo>
                  <a:pt x="868" y="141"/>
                  <a:pt x="886" y="169"/>
                  <a:pt x="886" y="213"/>
                </a:cubicBezTo>
                <a:cubicBezTo>
                  <a:pt x="886" y="259"/>
                  <a:pt x="862" y="293"/>
                  <a:pt x="831" y="293"/>
                </a:cubicBezTo>
                <a:close/>
                <a:moveTo>
                  <a:pt x="1072" y="106"/>
                </a:moveTo>
                <a:cubicBezTo>
                  <a:pt x="1040" y="106"/>
                  <a:pt x="1016" y="116"/>
                  <a:pt x="997" y="136"/>
                </a:cubicBezTo>
                <a:cubicBezTo>
                  <a:pt x="978" y="157"/>
                  <a:pt x="967" y="186"/>
                  <a:pt x="967" y="218"/>
                </a:cubicBezTo>
                <a:cubicBezTo>
                  <a:pt x="967" y="281"/>
                  <a:pt x="1005" y="320"/>
                  <a:pt x="1064" y="320"/>
                </a:cubicBezTo>
                <a:cubicBezTo>
                  <a:pt x="1099" y="320"/>
                  <a:pt x="1127" y="308"/>
                  <a:pt x="1146" y="285"/>
                </a:cubicBezTo>
                <a:cubicBezTo>
                  <a:pt x="1162" y="265"/>
                  <a:pt x="1172" y="236"/>
                  <a:pt x="1172" y="208"/>
                </a:cubicBezTo>
                <a:cubicBezTo>
                  <a:pt x="1172" y="186"/>
                  <a:pt x="1166" y="166"/>
                  <a:pt x="1157" y="149"/>
                </a:cubicBezTo>
                <a:cubicBezTo>
                  <a:pt x="1141" y="121"/>
                  <a:pt x="1110" y="106"/>
                  <a:pt x="1072" y="106"/>
                </a:cubicBezTo>
                <a:close/>
                <a:moveTo>
                  <a:pt x="1072" y="288"/>
                </a:moveTo>
                <a:cubicBezTo>
                  <a:pt x="1039" y="288"/>
                  <a:pt x="1016" y="255"/>
                  <a:pt x="1016" y="210"/>
                </a:cubicBezTo>
                <a:cubicBezTo>
                  <a:pt x="1016" y="168"/>
                  <a:pt x="1038" y="137"/>
                  <a:pt x="1068" y="137"/>
                </a:cubicBezTo>
                <a:cubicBezTo>
                  <a:pt x="1100" y="137"/>
                  <a:pt x="1123" y="170"/>
                  <a:pt x="1123" y="217"/>
                </a:cubicBezTo>
                <a:cubicBezTo>
                  <a:pt x="1123" y="257"/>
                  <a:pt x="1101" y="288"/>
                  <a:pt x="1072" y="288"/>
                </a:cubicBezTo>
                <a:close/>
                <a:moveTo>
                  <a:pt x="1429" y="300"/>
                </a:moveTo>
                <a:cubicBezTo>
                  <a:pt x="1429" y="305"/>
                  <a:pt x="1429" y="305"/>
                  <a:pt x="1429" y="305"/>
                </a:cubicBezTo>
                <a:cubicBezTo>
                  <a:pt x="1429" y="310"/>
                  <a:pt x="1427" y="312"/>
                  <a:pt x="1422" y="312"/>
                </a:cubicBezTo>
                <a:cubicBezTo>
                  <a:pt x="1366" y="320"/>
                  <a:pt x="1366" y="320"/>
                  <a:pt x="1366" y="320"/>
                </a:cubicBezTo>
                <a:cubicBezTo>
                  <a:pt x="1363" y="320"/>
                  <a:pt x="1361" y="321"/>
                  <a:pt x="1360" y="321"/>
                </a:cubicBezTo>
                <a:cubicBezTo>
                  <a:pt x="1355" y="321"/>
                  <a:pt x="1355" y="321"/>
                  <a:pt x="1353" y="292"/>
                </a:cubicBezTo>
                <a:cubicBezTo>
                  <a:pt x="1352" y="286"/>
                  <a:pt x="1351" y="283"/>
                  <a:pt x="1349" y="283"/>
                </a:cubicBezTo>
                <a:cubicBezTo>
                  <a:pt x="1347" y="283"/>
                  <a:pt x="1345" y="284"/>
                  <a:pt x="1340" y="290"/>
                </a:cubicBezTo>
                <a:cubicBezTo>
                  <a:pt x="1312" y="315"/>
                  <a:pt x="1304" y="320"/>
                  <a:pt x="1282" y="320"/>
                </a:cubicBezTo>
                <a:cubicBezTo>
                  <a:pt x="1267" y="320"/>
                  <a:pt x="1251" y="316"/>
                  <a:pt x="1240" y="309"/>
                </a:cubicBezTo>
                <a:cubicBezTo>
                  <a:pt x="1227" y="301"/>
                  <a:pt x="1221" y="286"/>
                  <a:pt x="1221" y="263"/>
                </a:cubicBezTo>
                <a:cubicBezTo>
                  <a:pt x="1221" y="260"/>
                  <a:pt x="1221" y="253"/>
                  <a:pt x="1221" y="246"/>
                </a:cubicBezTo>
                <a:cubicBezTo>
                  <a:pt x="1221" y="224"/>
                  <a:pt x="1221" y="224"/>
                  <a:pt x="1221" y="224"/>
                </a:cubicBezTo>
                <a:cubicBezTo>
                  <a:pt x="1221" y="187"/>
                  <a:pt x="1221" y="187"/>
                  <a:pt x="1221" y="187"/>
                </a:cubicBezTo>
                <a:cubicBezTo>
                  <a:pt x="1221" y="139"/>
                  <a:pt x="1220" y="135"/>
                  <a:pt x="1204" y="133"/>
                </a:cubicBezTo>
                <a:cubicBezTo>
                  <a:pt x="1194" y="132"/>
                  <a:pt x="1192" y="131"/>
                  <a:pt x="1192" y="126"/>
                </a:cubicBezTo>
                <a:cubicBezTo>
                  <a:pt x="1192" y="119"/>
                  <a:pt x="1192" y="119"/>
                  <a:pt x="1192" y="119"/>
                </a:cubicBezTo>
                <a:cubicBezTo>
                  <a:pt x="1192" y="114"/>
                  <a:pt x="1194" y="114"/>
                  <a:pt x="1199" y="113"/>
                </a:cubicBezTo>
                <a:cubicBezTo>
                  <a:pt x="1260" y="107"/>
                  <a:pt x="1260" y="107"/>
                  <a:pt x="1260" y="107"/>
                </a:cubicBezTo>
                <a:cubicBezTo>
                  <a:pt x="1264" y="106"/>
                  <a:pt x="1267" y="106"/>
                  <a:pt x="1267" y="106"/>
                </a:cubicBezTo>
                <a:cubicBezTo>
                  <a:pt x="1270" y="106"/>
                  <a:pt x="1271" y="108"/>
                  <a:pt x="1271" y="111"/>
                </a:cubicBezTo>
                <a:cubicBezTo>
                  <a:pt x="1271" y="113"/>
                  <a:pt x="1271" y="116"/>
                  <a:pt x="1271" y="120"/>
                </a:cubicBezTo>
                <a:cubicBezTo>
                  <a:pt x="1269" y="140"/>
                  <a:pt x="1268" y="166"/>
                  <a:pt x="1268" y="186"/>
                </a:cubicBezTo>
                <a:cubicBezTo>
                  <a:pt x="1268" y="219"/>
                  <a:pt x="1268" y="219"/>
                  <a:pt x="1268" y="219"/>
                </a:cubicBezTo>
                <a:cubicBezTo>
                  <a:pt x="1268" y="257"/>
                  <a:pt x="1269" y="263"/>
                  <a:pt x="1275" y="272"/>
                </a:cubicBezTo>
                <a:cubicBezTo>
                  <a:pt x="1280" y="279"/>
                  <a:pt x="1289" y="283"/>
                  <a:pt x="1301" y="283"/>
                </a:cubicBezTo>
                <a:cubicBezTo>
                  <a:pt x="1320" y="283"/>
                  <a:pt x="1337" y="274"/>
                  <a:pt x="1344" y="260"/>
                </a:cubicBezTo>
                <a:cubicBezTo>
                  <a:pt x="1350" y="250"/>
                  <a:pt x="1351" y="240"/>
                  <a:pt x="1351" y="207"/>
                </a:cubicBezTo>
                <a:cubicBezTo>
                  <a:pt x="1351" y="187"/>
                  <a:pt x="1351" y="187"/>
                  <a:pt x="1351" y="187"/>
                </a:cubicBezTo>
                <a:cubicBezTo>
                  <a:pt x="1351" y="171"/>
                  <a:pt x="1350" y="149"/>
                  <a:pt x="1349" y="145"/>
                </a:cubicBezTo>
                <a:cubicBezTo>
                  <a:pt x="1348" y="137"/>
                  <a:pt x="1344" y="134"/>
                  <a:pt x="1333" y="133"/>
                </a:cubicBezTo>
                <a:cubicBezTo>
                  <a:pt x="1324" y="132"/>
                  <a:pt x="1322" y="131"/>
                  <a:pt x="1322" y="126"/>
                </a:cubicBezTo>
                <a:cubicBezTo>
                  <a:pt x="1322" y="119"/>
                  <a:pt x="1322" y="119"/>
                  <a:pt x="1322" y="119"/>
                </a:cubicBezTo>
                <a:cubicBezTo>
                  <a:pt x="1322" y="114"/>
                  <a:pt x="1323" y="113"/>
                  <a:pt x="1329" y="113"/>
                </a:cubicBezTo>
                <a:cubicBezTo>
                  <a:pt x="1388" y="106"/>
                  <a:pt x="1388" y="106"/>
                  <a:pt x="1388" y="106"/>
                </a:cubicBezTo>
                <a:cubicBezTo>
                  <a:pt x="1390" y="106"/>
                  <a:pt x="1393" y="106"/>
                  <a:pt x="1394" y="106"/>
                </a:cubicBezTo>
                <a:cubicBezTo>
                  <a:pt x="1398" y="106"/>
                  <a:pt x="1400" y="107"/>
                  <a:pt x="1400" y="111"/>
                </a:cubicBezTo>
                <a:cubicBezTo>
                  <a:pt x="1399" y="122"/>
                  <a:pt x="1399" y="122"/>
                  <a:pt x="1399" y="122"/>
                </a:cubicBezTo>
                <a:cubicBezTo>
                  <a:pt x="1399" y="133"/>
                  <a:pt x="1399" y="133"/>
                  <a:pt x="1398" y="151"/>
                </a:cubicBezTo>
                <a:cubicBezTo>
                  <a:pt x="1398" y="158"/>
                  <a:pt x="1398" y="168"/>
                  <a:pt x="1398" y="178"/>
                </a:cubicBezTo>
                <a:cubicBezTo>
                  <a:pt x="1398" y="207"/>
                  <a:pt x="1398" y="207"/>
                  <a:pt x="1398" y="207"/>
                </a:cubicBezTo>
                <a:cubicBezTo>
                  <a:pt x="1398" y="246"/>
                  <a:pt x="1399" y="269"/>
                  <a:pt x="1400" y="276"/>
                </a:cubicBezTo>
                <a:cubicBezTo>
                  <a:pt x="1401" y="288"/>
                  <a:pt x="1405" y="291"/>
                  <a:pt x="1421" y="293"/>
                </a:cubicBezTo>
                <a:cubicBezTo>
                  <a:pt x="1427" y="293"/>
                  <a:pt x="1429" y="295"/>
                  <a:pt x="1429" y="300"/>
                </a:cubicBezTo>
                <a:close/>
                <a:moveTo>
                  <a:pt x="1662" y="294"/>
                </a:moveTo>
                <a:cubicBezTo>
                  <a:pt x="1645" y="292"/>
                  <a:pt x="1642" y="291"/>
                  <a:pt x="1639" y="283"/>
                </a:cubicBezTo>
                <a:cubicBezTo>
                  <a:pt x="1636" y="277"/>
                  <a:pt x="1635" y="263"/>
                  <a:pt x="1635" y="209"/>
                </a:cubicBezTo>
                <a:cubicBezTo>
                  <a:pt x="1635" y="135"/>
                  <a:pt x="1635" y="135"/>
                  <a:pt x="1635" y="135"/>
                </a:cubicBezTo>
                <a:cubicBezTo>
                  <a:pt x="1638" y="8"/>
                  <a:pt x="1638" y="8"/>
                  <a:pt x="1638" y="8"/>
                </a:cubicBezTo>
                <a:cubicBezTo>
                  <a:pt x="1638" y="3"/>
                  <a:pt x="1636" y="0"/>
                  <a:pt x="1633" y="0"/>
                </a:cubicBezTo>
                <a:cubicBezTo>
                  <a:pt x="1632" y="0"/>
                  <a:pt x="1630" y="0"/>
                  <a:pt x="1628" y="1"/>
                </a:cubicBezTo>
                <a:cubicBezTo>
                  <a:pt x="1568" y="9"/>
                  <a:pt x="1568" y="9"/>
                  <a:pt x="1568" y="9"/>
                </a:cubicBezTo>
                <a:cubicBezTo>
                  <a:pt x="1562" y="10"/>
                  <a:pt x="1560" y="11"/>
                  <a:pt x="1560" y="15"/>
                </a:cubicBezTo>
                <a:cubicBezTo>
                  <a:pt x="1560" y="23"/>
                  <a:pt x="1560" y="23"/>
                  <a:pt x="1560" y="23"/>
                </a:cubicBezTo>
                <a:cubicBezTo>
                  <a:pt x="1560" y="29"/>
                  <a:pt x="1562" y="30"/>
                  <a:pt x="1569" y="31"/>
                </a:cubicBezTo>
                <a:cubicBezTo>
                  <a:pt x="1587" y="34"/>
                  <a:pt x="1588" y="35"/>
                  <a:pt x="1588" y="57"/>
                </a:cubicBezTo>
                <a:cubicBezTo>
                  <a:pt x="1589" y="101"/>
                  <a:pt x="1589" y="101"/>
                  <a:pt x="1589" y="101"/>
                </a:cubicBezTo>
                <a:cubicBezTo>
                  <a:pt x="1589" y="108"/>
                  <a:pt x="1589" y="108"/>
                  <a:pt x="1589" y="109"/>
                </a:cubicBezTo>
                <a:cubicBezTo>
                  <a:pt x="1589" y="112"/>
                  <a:pt x="1588" y="116"/>
                  <a:pt x="1586" y="116"/>
                </a:cubicBezTo>
                <a:cubicBezTo>
                  <a:pt x="1586" y="116"/>
                  <a:pt x="1584" y="115"/>
                  <a:pt x="1583" y="114"/>
                </a:cubicBezTo>
                <a:cubicBezTo>
                  <a:pt x="1578" y="111"/>
                  <a:pt x="1556" y="106"/>
                  <a:pt x="1545" y="106"/>
                </a:cubicBezTo>
                <a:cubicBezTo>
                  <a:pt x="1490" y="106"/>
                  <a:pt x="1451" y="152"/>
                  <a:pt x="1451" y="220"/>
                </a:cubicBezTo>
                <a:cubicBezTo>
                  <a:pt x="1451" y="278"/>
                  <a:pt x="1484" y="320"/>
                  <a:pt x="1528" y="320"/>
                </a:cubicBezTo>
                <a:cubicBezTo>
                  <a:pt x="1542" y="320"/>
                  <a:pt x="1553" y="317"/>
                  <a:pt x="1565" y="308"/>
                </a:cubicBezTo>
                <a:cubicBezTo>
                  <a:pt x="1572" y="303"/>
                  <a:pt x="1583" y="294"/>
                  <a:pt x="1586" y="291"/>
                </a:cubicBezTo>
                <a:cubicBezTo>
                  <a:pt x="1588" y="289"/>
                  <a:pt x="1590" y="289"/>
                  <a:pt x="1590" y="289"/>
                </a:cubicBezTo>
                <a:cubicBezTo>
                  <a:pt x="1593" y="289"/>
                  <a:pt x="1593" y="289"/>
                  <a:pt x="1594" y="299"/>
                </a:cubicBezTo>
                <a:cubicBezTo>
                  <a:pt x="1595" y="317"/>
                  <a:pt x="1595" y="317"/>
                  <a:pt x="1595" y="317"/>
                </a:cubicBezTo>
                <a:cubicBezTo>
                  <a:pt x="1595" y="322"/>
                  <a:pt x="1597" y="324"/>
                  <a:pt x="1600" y="324"/>
                </a:cubicBezTo>
                <a:cubicBezTo>
                  <a:pt x="1601" y="324"/>
                  <a:pt x="1604" y="324"/>
                  <a:pt x="1607" y="323"/>
                </a:cubicBezTo>
                <a:cubicBezTo>
                  <a:pt x="1660" y="313"/>
                  <a:pt x="1660" y="313"/>
                  <a:pt x="1660" y="313"/>
                </a:cubicBezTo>
                <a:cubicBezTo>
                  <a:pt x="1667" y="312"/>
                  <a:pt x="1668" y="310"/>
                  <a:pt x="1668" y="306"/>
                </a:cubicBezTo>
                <a:cubicBezTo>
                  <a:pt x="1668" y="298"/>
                  <a:pt x="1668" y="298"/>
                  <a:pt x="1668" y="298"/>
                </a:cubicBezTo>
                <a:cubicBezTo>
                  <a:pt x="1668" y="296"/>
                  <a:pt x="1666" y="294"/>
                  <a:pt x="1662" y="294"/>
                </a:cubicBezTo>
                <a:close/>
                <a:moveTo>
                  <a:pt x="1548" y="285"/>
                </a:moveTo>
                <a:cubicBezTo>
                  <a:pt x="1519" y="285"/>
                  <a:pt x="1499" y="253"/>
                  <a:pt x="1499" y="207"/>
                </a:cubicBezTo>
                <a:cubicBezTo>
                  <a:pt x="1499" y="165"/>
                  <a:pt x="1519" y="135"/>
                  <a:pt x="1548" y="135"/>
                </a:cubicBezTo>
                <a:cubicBezTo>
                  <a:pt x="1562" y="135"/>
                  <a:pt x="1575" y="143"/>
                  <a:pt x="1582" y="156"/>
                </a:cubicBezTo>
                <a:cubicBezTo>
                  <a:pt x="1588" y="168"/>
                  <a:pt x="1591" y="185"/>
                  <a:pt x="1591" y="211"/>
                </a:cubicBezTo>
                <a:cubicBezTo>
                  <a:pt x="1591" y="261"/>
                  <a:pt x="1577" y="285"/>
                  <a:pt x="1548" y="285"/>
                </a:cubicBezTo>
                <a:close/>
                <a:moveTo>
                  <a:pt x="2082" y="28"/>
                </a:moveTo>
                <a:cubicBezTo>
                  <a:pt x="2082" y="36"/>
                  <a:pt x="2082" y="36"/>
                  <a:pt x="2082" y="36"/>
                </a:cubicBezTo>
                <a:cubicBezTo>
                  <a:pt x="2082" y="42"/>
                  <a:pt x="2080" y="43"/>
                  <a:pt x="2071" y="45"/>
                </a:cubicBezTo>
                <a:cubicBezTo>
                  <a:pt x="2057" y="49"/>
                  <a:pt x="2055" y="52"/>
                  <a:pt x="2054" y="62"/>
                </a:cubicBezTo>
                <a:cubicBezTo>
                  <a:pt x="2054" y="76"/>
                  <a:pt x="2053" y="111"/>
                  <a:pt x="2053" y="134"/>
                </a:cubicBezTo>
                <a:cubicBezTo>
                  <a:pt x="2053" y="175"/>
                  <a:pt x="2053" y="175"/>
                  <a:pt x="2053" y="175"/>
                </a:cubicBezTo>
                <a:cubicBezTo>
                  <a:pt x="2053" y="224"/>
                  <a:pt x="2053" y="236"/>
                  <a:pt x="2049" y="251"/>
                </a:cubicBezTo>
                <a:cubicBezTo>
                  <a:pt x="2039" y="296"/>
                  <a:pt x="2000" y="320"/>
                  <a:pt x="1935" y="320"/>
                </a:cubicBezTo>
                <a:cubicBezTo>
                  <a:pt x="1885" y="320"/>
                  <a:pt x="1849" y="304"/>
                  <a:pt x="1834" y="274"/>
                </a:cubicBezTo>
                <a:cubicBezTo>
                  <a:pt x="1826" y="256"/>
                  <a:pt x="1823" y="237"/>
                  <a:pt x="1823" y="176"/>
                </a:cubicBezTo>
                <a:cubicBezTo>
                  <a:pt x="1823" y="134"/>
                  <a:pt x="1823" y="134"/>
                  <a:pt x="1823" y="134"/>
                </a:cubicBezTo>
                <a:cubicBezTo>
                  <a:pt x="1823" y="108"/>
                  <a:pt x="1823" y="79"/>
                  <a:pt x="1823" y="62"/>
                </a:cubicBezTo>
                <a:cubicBezTo>
                  <a:pt x="1822" y="52"/>
                  <a:pt x="1819" y="49"/>
                  <a:pt x="1805" y="45"/>
                </a:cubicBezTo>
                <a:cubicBezTo>
                  <a:pt x="1796" y="43"/>
                  <a:pt x="1794" y="42"/>
                  <a:pt x="1794" y="36"/>
                </a:cubicBezTo>
                <a:cubicBezTo>
                  <a:pt x="1794" y="28"/>
                  <a:pt x="1794" y="28"/>
                  <a:pt x="1794" y="28"/>
                </a:cubicBezTo>
                <a:cubicBezTo>
                  <a:pt x="1794" y="23"/>
                  <a:pt x="1796" y="21"/>
                  <a:pt x="1800" y="21"/>
                </a:cubicBezTo>
                <a:cubicBezTo>
                  <a:pt x="1802" y="21"/>
                  <a:pt x="1809" y="21"/>
                  <a:pt x="1817" y="22"/>
                </a:cubicBezTo>
                <a:cubicBezTo>
                  <a:pt x="1824" y="22"/>
                  <a:pt x="1836" y="23"/>
                  <a:pt x="1848" y="23"/>
                </a:cubicBezTo>
                <a:cubicBezTo>
                  <a:pt x="1863" y="23"/>
                  <a:pt x="1873" y="22"/>
                  <a:pt x="1882" y="22"/>
                </a:cubicBezTo>
                <a:cubicBezTo>
                  <a:pt x="1888" y="21"/>
                  <a:pt x="1895" y="21"/>
                  <a:pt x="1898" y="21"/>
                </a:cubicBezTo>
                <a:cubicBezTo>
                  <a:pt x="1902" y="21"/>
                  <a:pt x="1903" y="23"/>
                  <a:pt x="1903" y="28"/>
                </a:cubicBezTo>
                <a:cubicBezTo>
                  <a:pt x="1903" y="36"/>
                  <a:pt x="1903" y="36"/>
                  <a:pt x="1903" y="36"/>
                </a:cubicBezTo>
                <a:cubicBezTo>
                  <a:pt x="1903" y="42"/>
                  <a:pt x="1901" y="43"/>
                  <a:pt x="1893" y="45"/>
                </a:cubicBezTo>
                <a:cubicBezTo>
                  <a:pt x="1879" y="49"/>
                  <a:pt x="1876" y="52"/>
                  <a:pt x="1875" y="62"/>
                </a:cubicBezTo>
                <a:cubicBezTo>
                  <a:pt x="1875" y="76"/>
                  <a:pt x="1875" y="113"/>
                  <a:pt x="1875" y="134"/>
                </a:cubicBezTo>
                <a:cubicBezTo>
                  <a:pt x="1875" y="178"/>
                  <a:pt x="1875" y="178"/>
                  <a:pt x="1875" y="178"/>
                </a:cubicBezTo>
                <a:cubicBezTo>
                  <a:pt x="1875" y="226"/>
                  <a:pt x="1877" y="245"/>
                  <a:pt x="1884" y="258"/>
                </a:cubicBezTo>
                <a:cubicBezTo>
                  <a:pt x="1895" y="278"/>
                  <a:pt x="1918" y="290"/>
                  <a:pt x="1946" y="290"/>
                </a:cubicBezTo>
                <a:cubicBezTo>
                  <a:pt x="1981" y="290"/>
                  <a:pt x="2005" y="276"/>
                  <a:pt x="2014" y="251"/>
                </a:cubicBezTo>
                <a:cubicBezTo>
                  <a:pt x="2019" y="235"/>
                  <a:pt x="2019" y="228"/>
                  <a:pt x="2019" y="176"/>
                </a:cubicBezTo>
                <a:cubicBezTo>
                  <a:pt x="2019" y="134"/>
                  <a:pt x="2019" y="134"/>
                  <a:pt x="2019" y="134"/>
                </a:cubicBezTo>
                <a:cubicBezTo>
                  <a:pt x="2019" y="110"/>
                  <a:pt x="2019" y="78"/>
                  <a:pt x="2019" y="62"/>
                </a:cubicBezTo>
                <a:cubicBezTo>
                  <a:pt x="2018" y="52"/>
                  <a:pt x="2015" y="49"/>
                  <a:pt x="2002" y="45"/>
                </a:cubicBezTo>
                <a:cubicBezTo>
                  <a:pt x="1992" y="43"/>
                  <a:pt x="1991" y="42"/>
                  <a:pt x="1991" y="36"/>
                </a:cubicBezTo>
                <a:cubicBezTo>
                  <a:pt x="1991" y="28"/>
                  <a:pt x="1991" y="28"/>
                  <a:pt x="1991" y="28"/>
                </a:cubicBezTo>
                <a:cubicBezTo>
                  <a:pt x="1991" y="23"/>
                  <a:pt x="1992" y="21"/>
                  <a:pt x="1996" y="21"/>
                </a:cubicBezTo>
                <a:cubicBezTo>
                  <a:pt x="1999" y="21"/>
                  <a:pt x="2006" y="21"/>
                  <a:pt x="2013" y="22"/>
                </a:cubicBezTo>
                <a:cubicBezTo>
                  <a:pt x="2020" y="22"/>
                  <a:pt x="2028" y="23"/>
                  <a:pt x="2036" y="23"/>
                </a:cubicBezTo>
                <a:cubicBezTo>
                  <a:pt x="2045" y="23"/>
                  <a:pt x="2052" y="22"/>
                  <a:pt x="2060" y="22"/>
                </a:cubicBezTo>
                <a:cubicBezTo>
                  <a:pt x="2067" y="21"/>
                  <a:pt x="2074" y="21"/>
                  <a:pt x="2077" y="21"/>
                </a:cubicBezTo>
                <a:cubicBezTo>
                  <a:pt x="2081" y="21"/>
                  <a:pt x="2082" y="23"/>
                  <a:pt x="2082" y="28"/>
                </a:cubicBezTo>
                <a:close/>
                <a:moveTo>
                  <a:pt x="2339" y="303"/>
                </a:moveTo>
                <a:cubicBezTo>
                  <a:pt x="2339" y="310"/>
                  <a:pt x="2339" y="310"/>
                  <a:pt x="2339" y="310"/>
                </a:cubicBezTo>
                <a:cubicBezTo>
                  <a:pt x="2339" y="314"/>
                  <a:pt x="2338" y="315"/>
                  <a:pt x="2335" y="315"/>
                </a:cubicBezTo>
                <a:cubicBezTo>
                  <a:pt x="2332" y="315"/>
                  <a:pt x="2332" y="315"/>
                  <a:pt x="2332" y="315"/>
                </a:cubicBezTo>
                <a:cubicBezTo>
                  <a:pt x="2321" y="315"/>
                  <a:pt x="2302" y="314"/>
                  <a:pt x="2287" y="314"/>
                </a:cubicBezTo>
                <a:cubicBezTo>
                  <a:pt x="2271" y="314"/>
                  <a:pt x="2252" y="315"/>
                  <a:pt x="2242" y="315"/>
                </a:cubicBezTo>
                <a:cubicBezTo>
                  <a:pt x="2239" y="315"/>
                  <a:pt x="2239" y="315"/>
                  <a:pt x="2239" y="315"/>
                </a:cubicBezTo>
                <a:cubicBezTo>
                  <a:pt x="2236" y="315"/>
                  <a:pt x="2234" y="314"/>
                  <a:pt x="2234" y="310"/>
                </a:cubicBezTo>
                <a:cubicBezTo>
                  <a:pt x="2234" y="303"/>
                  <a:pt x="2234" y="303"/>
                  <a:pt x="2234" y="303"/>
                </a:cubicBezTo>
                <a:cubicBezTo>
                  <a:pt x="2234" y="298"/>
                  <a:pt x="2235" y="297"/>
                  <a:pt x="2247" y="293"/>
                </a:cubicBezTo>
                <a:cubicBezTo>
                  <a:pt x="2259" y="290"/>
                  <a:pt x="2262" y="287"/>
                  <a:pt x="2262" y="278"/>
                </a:cubicBezTo>
                <a:cubicBezTo>
                  <a:pt x="2263" y="269"/>
                  <a:pt x="2263" y="246"/>
                  <a:pt x="2263" y="221"/>
                </a:cubicBezTo>
                <a:cubicBezTo>
                  <a:pt x="2263" y="208"/>
                  <a:pt x="2263" y="208"/>
                  <a:pt x="2263" y="208"/>
                </a:cubicBezTo>
                <a:cubicBezTo>
                  <a:pt x="2263" y="181"/>
                  <a:pt x="2262" y="170"/>
                  <a:pt x="2259" y="161"/>
                </a:cubicBezTo>
                <a:cubicBezTo>
                  <a:pt x="2254" y="150"/>
                  <a:pt x="2243" y="144"/>
                  <a:pt x="2228" y="144"/>
                </a:cubicBezTo>
                <a:cubicBezTo>
                  <a:pt x="2212" y="144"/>
                  <a:pt x="2196" y="152"/>
                  <a:pt x="2187" y="165"/>
                </a:cubicBezTo>
                <a:cubicBezTo>
                  <a:pt x="2180" y="175"/>
                  <a:pt x="2178" y="184"/>
                  <a:pt x="2178" y="211"/>
                </a:cubicBezTo>
                <a:cubicBezTo>
                  <a:pt x="2178" y="221"/>
                  <a:pt x="2178" y="221"/>
                  <a:pt x="2178" y="221"/>
                </a:cubicBezTo>
                <a:cubicBezTo>
                  <a:pt x="2178" y="247"/>
                  <a:pt x="2179" y="269"/>
                  <a:pt x="2179" y="278"/>
                </a:cubicBezTo>
                <a:cubicBezTo>
                  <a:pt x="2180" y="287"/>
                  <a:pt x="2182" y="290"/>
                  <a:pt x="2194" y="293"/>
                </a:cubicBezTo>
                <a:cubicBezTo>
                  <a:pt x="2206" y="298"/>
                  <a:pt x="2207" y="298"/>
                  <a:pt x="2207" y="303"/>
                </a:cubicBezTo>
                <a:cubicBezTo>
                  <a:pt x="2207" y="310"/>
                  <a:pt x="2207" y="310"/>
                  <a:pt x="2207" y="310"/>
                </a:cubicBezTo>
                <a:cubicBezTo>
                  <a:pt x="2207" y="314"/>
                  <a:pt x="2206" y="315"/>
                  <a:pt x="2202" y="315"/>
                </a:cubicBezTo>
                <a:cubicBezTo>
                  <a:pt x="2199" y="315"/>
                  <a:pt x="2199" y="315"/>
                  <a:pt x="2199" y="315"/>
                </a:cubicBezTo>
                <a:cubicBezTo>
                  <a:pt x="2189" y="315"/>
                  <a:pt x="2170" y="314"/>
                  <a:pt x="2155" y="314"/>
                </a:cubicBezTo>
                <a:cubicBezTo>
                  <a:pt x="2139" y="314"/>
                  <a:pt x="2119" y="315"/>
                  <a:pt x="2110" y="315"/>
                </a:cubicBezTo>
                <a:cubicBezTo>
                  <a:pt x="2107" y="315"/>
                  <a:pt x="2107" y="315"/>
                  <a:pt x="2107" y="315"/>
                </a:cubicBezTo>
                <a:cubicBezTo>
                  <a:pt x="2103" y="315"/>
                  <a:pt x="2102" y="314"/>
                  <a:pt x="2102" y="310"/>
                </a:cubicBezTo>
                <a:cubicBezTo>
                  <a:pt x="2102" y="303"/>
                  <a:pt x="2102" y="303"/>
                  <a:pt x="2102" y="303"/>
                </a:cubicBezTo>
                <a:cubicBezTo>
                  <a:pt x="2102" y="298"/>
                  <a:pt x="2103" y="297"/>
                  <a:pt x="2115" y="293"/>
                </a:cubicBezTo>
                <a:cubicBezTo>
                  <a:pt x="2127" y="290"/>
                  <a:pt x="2130" y="287"/>
                  <a:pt x="2130" y="278"/>
                </a:cubicBezTo>
                <a:cubicBezTo>
                  <a:pt x="2131" y="270"/>
                  <a:pt x="2131" y="247"/>
                  <a:pt x="2131" y="221"/>
                </a:cubicBezTo>
                <a:cubicBezTo>
                  <a:pt x="2131" y="207"/>
                  <a:pt x="2131" y="207"/>
                  <a:pt x="2131" y="207"/>
                </a:cubicBezTo>
                <a:cubicBezTo>
                  <a:pt x="2131" y="186"/>
                  <a:pt x="2129" y="154"/>
                  <a:pt x="2126" y="146"/>
                </a:cubicBezTo>
                <a:cubicBezTo>
                  <a:pt x="2124" y="139"/>
                  <a:pt x="2120" y="137"/>
                  <a:pt x="2107" y="136"/>
                </a:cubicBezTo>
                <a:cubicBezTo>
                  <a:pt x="2098" y="135"/>
                  <a:pt x="2096" y="134"/>
                  <a:pt x="2096" y="131"/>
                </a:cubicBezTo>
                <a:cubicBezTo>
                  <a:pt x="2096" y="122"/>
                  <a:pt x="2096" y="122"/>
                  <a:pt x="2096" y="122"/>
                </a:cubicBezTo>
                <a:cubicBezTo>
                  <a:pt x="2096" y="116"/>
                  <a:pt x="2096" y="115"/>
                  <a:pt x="2102" y="114"/>
                </a:cubicBezTo>
                <a:cubicBezTo>
                  <a:pt x="2160" y="107"/>
                  <a:pt x="2160" y="107"/>
                  <a:pt x="2160" y="107"/>
                </a:cubicBezTo>
                <a:cubicBezTo>
                  <a:pt x="2163" y="106"/>
                  <a:pt x="2166" y="106"/>
                  <a:pt x="2167" y="106"/>
                </a:cubicBezTo>
                <a:cubicBezTo>
                  <a:pt x="2170" y="106"/>
                  <a:pt x="2172" y="109"/>
                  <a:pt x="2172" y="114"/>
                </a:cubicBezTo>
                <a:cubicBezTo>
                  <a:pt x="2173" y="117"/>
                  <a:pt x="2174" y="137"/>
                  <a:pt x="2174" y="139"/>
                </a:cubicBezTo>
                <a:cubicBezTo>
                  <a:pt x="2174" y="144"/>
                  <a:pt x="2176" y="148"/>
                  <a:pt x="2178" y="148"/>
                </a:cubicBezTo>
                <a:cubicBezTo>
                  <a:pt x="2179" y="148"/>
                  <a:pt x="2181" y="146"/>
                  <a:pt x="2182" y="145"/>
                </a:cubicBezTo>
                <a:cubicBezTo>
                  <a:pt x="2186" y="140"/>
                  <a:pt x="2186" y="140"/>
                  <a:pt x="2186" y="140"/>
                </a:cubicBezTo>
                <a:cubicBezTo>
                  <a:pt x="2194" y="132"/>
                  <a:pt x="2194" y="132"/>
                  <a:pt x="2194" y="132"/>
                </a:cubicBezTo>
                <a:cubicBezTo>
                  <a:pt x="2214" y="111"/>
                  <a:pt x="2224" y="106"/>
                  <a:pt x="2248" y="106"/>
                </a:cubicBezTo>
                <a:cubicBezTo>
                  <a:pt x="2277" y="106"/>
                  <a:pt x="2298" y="117"/>
                  <a:pt x="2306" y="137"/>
                </a:cubicBezTo>
                <a:cubicBezTo>
                  <a:pt x="2310" y="147"/>
                  <a:pt x="2310" y="147"/>
                  <a:pt x="2310" y="208"/>
                </a:cubicBezTo>
                <a:cubicBezTo>
                  <a:pt x="2310" y="221"/>
                  <a:pt x="2310" y="221"/>
                  <a:pt x="2310" y="221"/>
                </a:cubicBezTo>
                <a:cubicBezTo>
                  <a:pt x="2310" y="246"/>
                  <a:pt x="2311" y="270"/>
                  <a:pt x="2311" y="278"/>
                </a:cubicBezTo>
                <a:cubicBezTo>
                  <a:pt x="2312" y="287"/>
                  <a:pt x="2314" y="290"/>
                  <a:pt x="2326" y="293"/>
                </a:cubicBezTo>
                <a:cubicBezTo>
                  <a:pt x="2339" y="297"/>
                  <a:pt x="2339" y="298"/>
                  <a:pt x="2339" y="303"/>
                </a:cubicBezTo>
                <a:close/>
                <a:moveTo>
                  <a:pt x="2388" y="46"/>
                </a:moveTo>
                <a:cubicBezTo>
                  <a:pt x="2388" y="28"/>
                  <a:pt x="2402" y="16"/>
                  <a:pt x="2422" y="16"/>
                </a:cubicBezTo>
                <a:cubicBezTo>
                  <a:pt x="2440" y="16"/>
                  <a:pt x="2452" y="28"/>
                  <a:pt x="2452" y="45"/>
                </a:cubicBezTo>
                <a:cubicBezTo>
                  <a:pt x="2452" y="63"/>
                  <a:pt x="2438" y="76"/>
                  <a:pt x="2420" y="76"/>
                </a:cubicBezTo>
                <a:cubicBezTo>
                  <a:pt x="2402" y="76"/>
                  <a:pt x="2388" y="63"/>
                  <a:pt x="2388" y="46"/>
                </a:cubicBezTo>
                <a:close/>
                <a:moveTo>
                  <a:pt x="2476" y="303"/>
                </a:moveTo>
                <a:cubicBezTo>
                  <a:pt x="2476" y="310"/>
                  <a:pt x="2476" y="310"/>
                  <a:pt x="2476" y="310"/>
                </a:cubicBezTo>
                <a:cubicBezTo>
                  <a:pt x="2476" y="314"/>
                  <a:pt x="2475" y="315"/>
                  <a:pt x="2472" y="315"/>
                </a:cubicBezTo>
                <a:cubicBezTo>
                  <a:pt x="2469" y="315"/>
                  <a:pt x="2469" y="315"/>
                  <a:pt x="2469" y="315"/>
                </a:cubicBezTo>
                <a:cubicBezTo>
                  <a:pt x="2459" y="315"/>
                  <a:pt x="2440" y="314"/>
                  <a:pt x="2425" y="314"/>
                </a:cubicBezTo>
                <a:cubicBezTo>
                  <a:pt x="2409" y="314"/>
                  <a:pt x="2390" y="315"/>
                  <a:pt x="2380" y="315"/>
                </a:cubicBezTo>
                <a:cubicBezTo>
                  <a:pt x="2377" y="315"/>
                  <a:pt x="2377" y="315"/>
                  <a:pt x="2377" y="315"/>
                </a:cubicBezTo>
                <a:cubicBezTo>
                  <a:pt x="2373" y="315"/>
                  <a:pt x="2372" y="314"/>
                  <a:pt x="2372" y="310"/>
                </a:cubicBezTo>
                <a:cubicBezTo>
                  <a:pt x="2372" y="303"/>
                  <a:pt x="2372" y="303"/>
                  <a:pt x="2372" y="303"/>
                </a:cubicBezTo>
                <a:cubicBezTo>
                  <a:pt x="2372" y="298"/>
                  <a:pt x="2372" y="298"/>
                  <a:pt x="2385" y="293"/>
                </a:cubicBezTo>
                <a:cubicBezTo>
                  <a:pt x="2397" y="289"/>
                  <a:pt x="2400" y="287"/>
                  <a:pt x="2400" y="278"/>
                </a:cubicBezTo>
                <a:cubicBezTo>
                  <a:pt x="2401" y="268"/>
                  <a:pt x="2401" y="248"/>
                  <a:pt x="2401" y="221"/>
                </a:cubicBezTo>
                <a:cubicBezTo>
                  <a:pt x="2401" y="187"/>
                  <a:pt x="2401" y="187"/>
                  <a:pt x="2401" y="187"/>
                </a:cubicBezTo>
                <a:cubicBezTo>
                  <a:pt x="2401" y="138"/>
                  <a:pt x="2400" y="135"/>
                  <a:pt x="2384" y="133"/>
                </a:cubicBezTo>
                <a:cubicBezTo>
                  <a:pt x="2374" y="132"/>
                  <a:pt x="2372" y="131"/>
                  <a:pt x="2372" y="127"/>
                </a:cubicBezTo>
                <a:cubicBezTo>
                  <a:pt x="2372" y="119"/>
                  <a:pt x="2372" y="119"/>
                  <a:pt x="2372" y="119"/>
                </a:cubicBezTo>
                <a:cubicBezTo>
                  <a:pt x="2372" y="115"/>
                  <a:pt x="2373" y="114"/>
                  <a:pt x="2379" y="113"/>
                </a:cubicBezTo>
                <a:cubicBezTo>
                  <a:pt x="2438" y="107"/>
                  <a:pt x="2438" y="107"/>
                  <a:pt x="2438" y="107"/>
                </a:cubicBezTo>
                <a:cubicBezTo>
                  <a:pt x="2441" y="106"/>
                  <a:pt x="2441" y="106"/>
                  <a:pt x="2441" y="106"/>
                </a:cubicBezTo>
                <a:cubicBezTo>
                  <a:pt x="2442" y="106"/>
                  <a:pt x="2443" y="106"/>
                  <a:pt x="2444" y="106"/>
                </a:cubicBezTo>
                <a:cubicBezTo>
                  <a:pt x="2448" y="106"/>
                  <a:pt x="2449" y="109"/>
                  <a:pt x="2449" y="114"/>
                </a:cubicBezTo>
                <a:cubicBezTo>
                  <a:pt x="2449" y="115"/>
                  <a:pt x="2449" y="115"/>
                  <a:pt x="2449" y="130"/>
                </a:cubicBezTo>
                <a:cubicBezTo>
                  <a:pt x="2449" y="137"/>
                  <a:pt x="2448" y="178"/>
                  <a:pt x="2448" y="201"/>
                </a:cubicBezTo>
                <a:cubicBezTo>
                  <a:pt x="2448" y="221"/>
                  <a:pt x="2448" y="221"/>
                  <a:pt x="2448" y="221"/>
                </a:cubicBezTo>
                <a:cubicBezTo>
                  <a:pt x="2448" y="246"/>
                  <a:pt x="2449" y="268"/>
                  <a:pt x="2449" y="278"/>
                </a:cubicBezTo>
                <a:cubicBezTo>
                  <a:pt x="2450" y="287"/>
                  <a:pt x="2452" y="290"/>
                  <a:pt x="2464" y="293"/>
                </a:cubicBezTo>
                <a:cubicBezTo>
                  <a:pt x="2476" y="297"/>
                  <a:pt x="2476" y="298"/>
                  <a:pt x="2476" y="303"/>
                </a:cubicBezTo>
                <a:close/>
                <a:moveTo>
                  <a:pt x="2699" y="111"/>
                </a:moveTo>
                <a:cubicBezTo>
                  <a:pt x="2699" y="119"/>
                  <a:pt x="2699" y="119"/>
                  <a:pt x="2699" y="119"/>
                </a:cubicBezTo>
                <a:cubicBezTo>
                  <a:pt x="2699" y="125"/>
                  <a:pt x="2699" y="125"/>
                  <a:pt x="2692" y="127"/>
                </a:cubicBezTo>
                <a:cubicBezTo>
                  <a:pt x="2686" y="129"/>
                  <a:pt x="2684" y="133"/>
                  <a:pt x="2677" y="151"/>
                </a:cubicBezTo>
                <a:cubicBezTo>
                  <a:pt x="2672" y="163"/>
                  <a:pt x="2672" y="163"/>
                  <a:pt x="2637" y="249"/>
                </a:cubicBezTo>
                <a:cubicBezTo>
                  <a:pt x="2624" y="282"/>
                  <a:pt x="2622" y="289"/>
                  <a:pt x="2619" y="297"/>
                </a:cubicBezTo>
                <a:cubicBezTo>
                  <a:pt x="2615" y="307"/>
                  <a:pt x="2615" y="307"/>
                  <a:pt x="2613" y="310"/>
                </a:cubicBezTo>
                <a:cubicBezTo>
                  <a:pt x="2612" y="312"/>
                  <a:pt x="2610" y="313"/>
                  <a:pt x="2605" y="314"/>
                </a:cubicBezTo>
                <a:cubicBezTo>
                  <a:pt x="2601" y="314"/>
                  <a:pt x="2600" y="314"/>
                  <a:pt x="2586" y="317"/>
                </a:cubicBezTo>
                <a:cubicBezTo>
                  <a:pt x="2584" y="317"/>
                  <a:pt x="2582" y="317"/>
                  <a:pt x="2581" y="317"/>
                </a:cubicBezTo>
                <a:cubicBezTo>
                  <a:pt x="2577" y="317"/>
                  <a:pt x="2577" y="317"/>
                  <a:pt x="2572" y="303"/>
                </a:cubicBezTo>
                <a:cubicBezTo>
                  <a:pt x="2567" y="289"/>
                  <a:pt x="2563" y="280"/>
                  <a:pt x="2544" y="228"/>
                </a:cubicBezTo>
                <a:cubicBezTo>
                  <a:pt x="2525" y="174"/>
                  <a:pt x="2517" y="153"/>
                  <a:pt x="2510" y="136"/>
                </a:cubicBezTo>
                <a:cubicBezTo>
                  <a:pt x="2507" y="129"/>
                  <a:pt x="2506" y="129"/>
                  <a:pt x="2497" y="126"/>
                </a:cubicBezTo>
                <a:cubicBezTo>
                  <a:pt x="2494" y="125"/>
                  <a:pt x="2493" y="122"/>
                  <a:pt x="2493" y="119"/>
                </a:cubicBezTo>
                <a:cubicBezTo>
                  <a:pt x="2493" y="111"/>
                  <a:pt x="2493" y="111"/>
                  <a:pt x="2493" y="111"/>
                </a:cubicBezTo>
                <a:cubicBezTo>
                  <a:pt x="2493" y="107"/>
                  <a:pt x="2495" y="106"/>
                  <a:pt x="2500" y="106"/>
                </a:cubicBezTo>
                <a:cubicBezTo>
                  <a:pt x="2501" y="106"/>
                  <a:pt x="2501" y="106"/>
                  <a:pt x="2520" y="107"/>
                </a:cubicBezTo>
                <a:cubicBezTo>
                  <a:pt x="2524" y="107"/>
                  <a:pt x="2532" y="107"/>
                  <a:pt x="2541" y="107"/>
                </a:cubicBezTo>
                <a:cubicBezTo>
                  <a:pt x="2561" y="107"/>
                  <a:pt x="2573" y="107"/>
                  <a:pt x="2585" y="106"/>
                </a:cubicBezTo>
                <a:cubicBezTo>
                  <a:pt x="2590" y="106"/>
                  <a:pt x="2590" y="106"/>
                  <a:pt x="2590" y="106"/>
                </a:cubicBezTo>
                <a:cubicBezTo>
                  <a:pt x="2594" y="106"/>
                  <a:pt x="2595" y="107"/>
                  <a:pt x="2595" y="111"/>
                </a:cubicBezTo>
                <a:cubicBezTo>
                  <a:pt x="2595" y="119"/>
                  <a:pt x="2595" y="119"/>
                  <a:pt x="2595" y="119"/>
                </a:cubicBezTo>
                <a:cubicBezTo>
                  <a:pt x="2595" y="124"/>
                  <a:pt x="2595" y="124"/>
                  <a:pt x="2584" y="127"/>
                </a:cubicBezTo>
                <a:cubicBezTo>
                  <a:pt x="2572" y="130"/>
                  <a:pt x="2568" y="133"/>
                  <a:pt x="2568" y="139"/>
                </a:cubicBezTo>
                <a:cubicBezTo>
                  <a:pt x="2568" y="141"/>
                  <a:pt x="2568" y="144"/>
                  <a:pt x="2569" y="147"/>
                </a:cubicBezTo>
                <a:cubicBezTo>
                  <a:pt x="2571" y="154"/>
                  <a:pt x="2573" y="160"/>
                  <a:pt x="2575" y="166"/>
                </a:cubicBezTo>
                <a:cubicBezTo>
                  <a:pt x="2585" y="199"/>
                  <a:pt x="2585" y="199"/>
                  <a:pt x="2585" y="199"/>
                </a:cubicBezTo>
                <a:cubicBezTo>
                  <a:pt x="2598" y="241"/>
                  <a:pt x="2606" y="267"/>
                  <a:pt x="2607" y="267"/>
                </a:cubicBezTo>
                <a:cubicBezTo>
                  <a:pt x="2608" y="267"/>
                  <a:pt x="2608" y="265"/>
                  <a:pt x="2609" y="262"/>
                </a:cubicBezTo>
                <a:cubicBezTo>
                  <a:pt x="2610" y="256"/>
                  <a:pt x="2610" y="256"/>
                  <a:pt x="2610" y="256"/>
                </a:cubicBezTo>
                <a:cubicBezTo>
                  <a:pt x="2614" y="245"/>
                  <a:pt x="2614" y="245"/>
                  <a:pt x="2614" y="245"/>
                </a:cubicBezTo>
                <a:cubicBezTo>
                  <a:pt x="2616" y="238"/>
                  <a:pt x="2619" y="231"/>
                  <a:pt x="2622" y="221"/>
                </a:cubicBezTo>
                <a:cubicBezTo>
                  <a:pt x="2633" y="189"/>
                  <a:pt x="2633" y="189"/>
                  <a:pt x="2633" y="189"/>
                </a:cubicBezTo>
                <a:cubicBezTo>
                  <a:pt x="2646" y="153"/>
                  <a:pt x="2649" y="141"/>
                  <a:pt x="2649" y="137"/>
                </a:cubicBezTo>
                <a:cubicBezTo>
                  <a:pt x="2649" y="132"/>
                  <a:pt x="2643" y="127"/>
                  <a:pt x="2633" y="125"/>
                </a:cubicBezTo>
                <a:cubicBezTo>
                  <a:pt x="2628" y="124"/>
                  <a:pt x="2626" y="123"/>
                  <a:pt x="2626" y="119"/>
                </a:cubicBezTo>
                <a:cubicBezTo>
                  <a:pt x="2626" y="111"/>
                  <a:pt x="2626" y="111"/>
                  <a:pt x="2626" y="111"/>
                </a:cubicBezTo>
                <a:cubicBezTo>
                  <a:pt x="2626" y="108"/>
                  <a:pt x="2628" y="106"/>
                  <a:pt x="2631" y="106"/>
                </a:cubicBezTo>
                <a:cubicBezTo>
                  <a:pt x="2633" y="106"/>
                  <a:pt x="2634" y="106"/>
                  <a:pt x="2636" y="106"/>
                </a:cubicBezTo>
                <a:cubicBezTo>
                  <a:pt x="2641" y="107"/>
                  <a:pt x="2657" y="107"/>
                  <a:pt x="2666" y="107"/>
                </a:cubicBezTo>
                <a:cubicBezTo>
                  <a:pt x="2673" y="107"/>
                  <a:pt x="2683" y="107"/>
                  <a:pt x="2691" y="106"/>
                </a:cubicBezTo>
                <a:cubicBezTo>
                  <a:pt x="2695" y="106"/>
                  <a:pt x="2695" y="106"/>
                  <a:pt x="2695" y="106"/>
                </a:cubicBezTo>
                <a:cubicBezTo>
                  <a:pt x="2698" y="106"/>
                  <a:pt x="2699" y="107"/>
                  <a:pt x="2699" y="111"/>
                </a:cubicBezTo>
                <a:close/>
                <a:moveTo>
                  <a:pt x="2774" y="198"/>
                </a:moveTo>
                <a:cubicBezTo>
                  <a:pt x="2869" y="198"/>
                  <a:pt x="2869" y="198"/>
                  <a:pt x="2869" y="198"/>
                </a:cubicBezTo>
                <a:cubicBezTo>
                  <a:pt x="2885" y="198"/>
                  <a:pt x="2889" y="194"/>
                  <a:pt x="2889" y="183"/>
                </a:cubicBezTo>
                <a:cubicBezTo>
                  <a:pt x="2889" y="134"/>
                  <a:pt x="2863" y="106"/>
                  <a:pt x="2815" y="106"/>
                </a:cubicBezTo>
                <a:cubicBezTo>
                  <a:pt x="2756" y="106"/>
                  <a:pt x="2712" y="154"/>
                  <a:pt x="2712" y="219"/>
                </a:cubicBezTo>
                <a:cubicBezTo>
                  <a:pt x="2712" y="279"/>
                  <a:pt x="2753" y="320"/>
                  <a:pt x="2813" y="320"/>
                </a:cubicBezTo>
                <a:cubicBezTo>
                  <a:pt x="2830" y="320"/>
                  <a:pt x="2849" y="316"/>
                  <a:pt x="2864" y="310"/>
                </a:cubicBezTo>
                <a:cubicBezTo>
                  <a:pt x="2875" y="306"/>
                  <a:pt x="2880" y="303"/>
                  <a:pt x="2881" y="301"/>
                </a:cubicBezTo>
                <a:cubicBezTo>
                  <a:pt x="2882" y="298"/>
                  <a:pt x="2886" y="271"/>
                  <a:pt x="2886" y="264"/>
                </a:cubicBezTo>
                <a:cubicBezTo>
                  <a:pt x="2886" y="262"/>
                  <a:pt x="2884" y="261"/>
                  <a:pt x="2883" y="261"/>
                </a:cubicBezTo>
                <a:cubicBezTo>
                  <a:pt x="2883" y="261"/>
                  <a:pt x="2882" y="261"/>
                  <a:pt x="2881" y="262"/>
                </a:cubicBezTo>
                <a:cubicBezTo>
                  <a:pt x="2868" y="273"/>
                  <a:pt x="2839" y="283"/>
                  <a:pt x="2818" y="283"/>
                </a:cubicBezTo>
                <a:cubicBezTo>
                  <a:pt x="2783" y="283"/>
                  <a:pt x="2758" y="253"/>
                  <a:pt x="2758" y="213"/>
                </a:cubicBezTo>
                <a:cubicBezTo>
                  <a:pt x="2758" y="199"/>
                  <a:pt x="2759" y="198"/>
                  <a:pt x="2774" y="198"/>
                </a:cubicBezTo>
                <a:close/>
                <a:moveTo>
                  <a:pt x="2778" y="146"/>
                </a:moveTo>
                <a:cubicBezTo>
                  <a:pt x="2785" y="136"/>
                  <a:pt x="2798" y="130"/>
                  <a:pt x="2812" y="130"/>
                </a:cubicBezTo>
                <a:cubicBezTo>
                  <a:pt x="2822" y="130"/>
                  <a:pt x="2831" y="134"/>
                  <a:pt x="2836" y="141"/>
                </a:cubicBezTo>
                <a:cubicBezTo>
                  <a:pt x="2841" y="147"/>
                  <a:pt x="2843" y="156"/>
                  <a:pt x="2843" y="164"/>
                </a:cubicBezTo>
                <a:cubicBezTo>
                  <a:pt x="2843" y="169"/>
                  <a:pt x="2841" y="172"/>
                  <a:pt x="2835" y="172"/>
                </a:cubicBezTo>
                <a:cubicBezTo>
                  <a:pt x="2827" y="173"/>
                  <a:pt x="2807" y="175"/>
                  <a:pt x="2800" y="176"/>
                </a:cubicBezTo>
                <a:cubicBezTo>
                  <a:pt x="2781" y="177"/>
                  <a:pt x="2781" y="177"/>
                  <a:pt x="2781" y="177"/>
                </a:cubicBezTo>
                <a:cubicBezTo>
                  <a:pt x="2772" y="178"/>
                  <a:pt x="2772" y="178"/>
                  <a:pt x="2772" y="178"/>
                </a:cubicBezTo>
                <a:cubicBezTo>
                  <a:pt x="2768" y="178"/>
                  <a:pt x="2767" y="176"/>
                  <a:pt x="2767" y="173"/>
                </a:cubicBezTo>
                <a:cubicBezTo>
                  <a:pt x="2767" y="166"/>
                  <a:pt x="2771" y="154"/>
                  <a:pt x="2778" y="146"/>
                </a:cubicBezTo>
                <a:close/>
                <a:moveTo>
                  <a:pt x="3090" y="115"/>
                </a:moveTo>
                <a:cubicBezTo>
                  <a:pt x="3090" y="116"/>
                  <a:pt x="3090" y="116"/>
                  <a:pt x="3090" y="116"/>
                </a:cubicBezTo>
                <a:cubicBezTo>
                  <a:pt x="3089" y="145"/>
                  <a:pt x="3089" y="145"/>
                  <a:pt x="3089" y="145"/>
                </a:cubicBezTo>
                <a:cubicBezTo>
                  <a:pt x="3088" y="153"/>
                  <a:pt x="3087" y="156"/>
                  <a:pt x="3083" y="156"/>
                </a:cubicBezTo>
                <a:cubicBezTo>
                  <a:pt x="3082" y="156"/>
                  <a:pt x="3081" y="155"/>
                  <a:pt x="3079" y="155"/>
                </a:cubicBezTo>
                <a:cubicBezTo>
                  <a:pt x="3074" y="153"/>
                  <a:pt x="3065" y="152"/>
                  <a:pt x="3056" y="152"/>
                </a:cubicBezTo>
                <a:cubicBezTo>
                  <a:pt x="3041" y="152"/>
                  <a:pt x="3029" y="156"/>
                  <a:pt x="3021" y="164"/>
                </a:cubicBezTo>
                <a:cubicBezTo>
                  <a:pt x="3012" y="173"/>
                  <a:pt x="3010" y="182"/>
                  <a:pt x="3010" y="223"/>
                </a:cubicBezTo>
                <a:cubicBezTo>
                  <a:pt x="3010" y="242"/>
                  <a:pt x="3010" y="242"/>
                  <a:pt x="3010" y="242"/>
                </a:cubicBezTo>
                <a:cubicBezTo>
                  <a:pt x="3011" y="268"/>
                  <a:pt x="3011" y="268"/>
                  <a:pt x="3011" y="268"/>
                </a:cubicBezTo>
                <a:cubicBezTo>
                  <a:pt x="3011" y="282"/>
                  <a:pt x="3012" y="286"/>
                  <a:pt x="3018" y="289"/>
                </a:cubicBezTo>
                <a:cubicBezTo>
                  <a:pt x="3021" y="290"/>
                  <a:pt x="3021" y="290"/>
                  <a:pt x="3039" y="294"/>
                </a:cubicBezTo>
                <a:cubicBezTo>
                  <a:pt x="3052" y="297"/>
                  <a:pt x="3052" y="297"/>
                  <a:pt x="3052" y="303"/>
                </a:cubicBezTo>
                <a:cubicBezTo>
                  <a:pt x="3052" y="309"/>
                  <a:pt x="3052" y="309"/>
                  <a:pt x="3052" y="309"/>
                </a:cubicBezTo>
                <a:cubicBezTo>
                  <a:pt x="3052" y="313"/>
                  <a:pt x="3050" y="315"/>
                  <a:pt x="3047" y="315"/>
                </a:cubicBezTo>
                <a:cubicBezTo>
                  <a:pt x="3045" y="315"/>
                  <a:pt x="3045" y="315"/>
                  <a:pt x="3045" y="315"/>
                </a:cubicBezTo>
                <a:cubicBezTo>
                  <a:pt x="3033" y="315"/>
                  <a:pt x="3000" y="314"/>
                  <a:pt x="2984" y="314"/>
                </a:cubicBezTo>
                <a:cubicBezTo>
                  <a:pt x="2971" y="314"/>
                  <a:pt x="2952" y="315"/>
                  <a:pt x="2942" y="315"/>
                </a:cubicBezTo>
                <a:cubicBezTo>
                  <a:pt x="2939" y="315"/>
                  <a:pt x="2939" y="315"/>
                  <a:pt x="2939" y="315"/>
                </a:cubicBezTo>
                <a:cubicBezTo>
                  <a:pt x="2935" y="315"/>
                  <a:pt x="2934" y="314"/>
                  <a:pt x="2934" y="310"/>
                </a:cubicBezTo>
                <a:cubicBezTo>
                  <a:pt x="2934" y="303"/>
                  <a:pt x="2934" y="303"/>
                  <a:pt x="2934" y="303"/>
                </a:cubicBezTo>
                <a:cubicBezTo>
                  <a:pt x="2934" y="298"/>
                  <a:pt x="2934" y="298"/>
                  <a:pt x="2947" y="293"/>
                </a:cubicBezTo>
                <a:cubicBezTo>
                  <a:pt x="2959" y="289"/>
                  <a:pt x="2961" y="287"/>
                  <a:pt x="2962" y="278"/>
                </a:cubicBezTo>
                <a:cubicBezTo>
                  <a:pt x="2963" y="268"/>
                  <a:pt x="2963" y="249"/>
                  <a:pt x="2963" y="221"/>
                </a:cubicBezTo>
                <a:cubicBezTo>
                  <a:pt x="2963" y="208"/>
                  <a:pt x="2963" y="208"/>
                  <a:pt x="2963" y="208"/>
                </a:cubicBezTo>
                <a:cubicBezTo>
                  <a:pt x="2963" y="187"/>
                  <a:pt x="2960" y="163"/>
                  <a:pt x="2956" y="152"/>
                </a:cubicBezTo>
                <a:cubicBezTo>
                  <a:pt x="2952" y="141"/>
                  <a:pt x="2946" y="138"/>
                  <a:pt x="2933" y="137"/>
                </a:cubicBezTo>
                <a:cubicBezTo>
                  <a:pt x="2924" y="137"/>
                  <a:pt x="2923" y="136"/>
                  <a:pt x="2923" y="131"/>
                </a:cubicBezTo>
                <a:cubicBezTo>
                  <a:pt x="2923" y="124"/>
                  <a:pt x="2923" y="124"/>
                  <a:pt x="2923" y="124"/>
                </a:cubicBezTo>
                <a:cubicBezTo>
                  <a:pt x="2923" y="118"/>
                  <a:pt x="2924" y="117"/>
                  <a:pt x="2930" y="116"/>
                </a:cubicBezTo>
                <a:cubicBezTo>
                  <a:pt x="2990" y="107"/>
                  <a:pt x="2990" y="107"/>
                  <a:pt x="2990" y="107"/>
                </a:cubicBezTo>
                <a:cubicBezTo>
                  <a:pt x="2994" y="106"/>
                  <a:pt x="2994" y="106"/>
                  <a:pt x="2994" y="106"/>
                </a:cubicBezTo>
                <a:cubicBezTo>
                  <a:pt x="2995" y="106"/>
                  <a:pt x="2997" y="106"/>
                  <a:pt x="2997" y="106"/>
                </a:cubicBezTo>
                <a:cubicBezTo>
                  <a:pt x="3000" y="106"/>
                  <a:pt x="3002" y="109"/>
                  <a:pt x="3002" y="113"/>
                </a:cubicBezTo>
                <a:cubicBezTo>
                  <a:pt x="3001" y="131"/>
                  <a:pt x="3001" y="131"/>
                  <a:pt x="3001" y="131"/>
                </a:cubicBezTo>
                <a:cubicBezTo>
                  <a:pt x="3001" y="149"/>
                  <a:pt x="3002" y="152"/>
                  <a:pt x="3005" y="152"/>
                </a:cubicBezTo>
                <a:cubicBezTo>
                  <a:pt x="3006" y="152"/>
                  <a:pt x="3010" y="149"/>
                  <a:pt x="3013" y="146"/>
                </a:cubicBezTo>
                <a:cubicBezTo>
                  <a:pt x="3019" y="139"/>
                  <a:pt x="3019" y="139"/>
                  <a:pt x="3029" y="127"/>
                </a:cubicBezTo>
                <a:cubicBezTo>
                  <a:pt x="3040" y="114"/>
                  <a:pt x="3044" y="111"/>
                  <a:pt x="3056" y="108"/>
                </a:cubicBezTo>
                <a:cubicBezTo>
                  <a:pt x="3062" y="107"/>
                  <a:pt x="3068" y="106"/>
                  <a:pt x="3076" y="106"/>
                </a:cubicBezTo>
                <a:cubicBezTo>
                  <a:pt x="3086" y="106"/>
                  <a:pt x="3091" y="109"/>
                  <a:pt x="3090" y="115"/>
                </a:cubicBezTo>
                <a:close/>
                <a:moveTo>
                  <a:pt x="3268" y="257"/>
                </a:moveTo>
                <a:cubicBezTo>
                  <a:pt x="3268" y="295"/>
                  <a:pt x="3235" y="320"/>
                  <a:pt x="3183" y="320"/>
                </a:cubicBezTo>
                <a:cubicBezTo>
                  <a:pt x="3164" y="320"/>
                  <a:pt x="3143" y="316"/>
                  <a:pt x="3130" y="309"/>
                </a:cubicBezTo>
                <a:cubicBezTo>
                  <a:pt x="3124" y="306"/>
                  <a:pt x="3123" y="304"/>
                  <a:pt x="3123" y="297"/>
                </a:cubicBezTo>
                <a:cubicBezTo>
                  <a:pt x="3126" y="269"/>
                  <a:pt x="3126" y="269"/>
                  <a:pt x="3126" y="269"/>
                </a:cubicBezTo>
                <a:cubicBezTo>
                  <a:pt x="3126" y="264"/>
                  <a:pt x="3128" y="262"/>
                  <a:pt x="3133" y="262"/>
                </a:cubicBezTo>
                <a:cubicBezTo>
                  <a:pt x="3140" y="262"/>
                  <a:pt x="3140" y="262"/>
                  <a:pt x="3140" y="262"/>
                </a:cubicBezTo>
                <a:cubicBezTo>
                  <a:pt x="3144" y="262"/>
                  <a:pt x="3144" y="262"/>
                  <a:pt x="3147" y="273"/>
                </a:cubicBezTo>
                <a:cubicBezTo>
                  <a:pt x="3151" y="287"/>
                  <a:pt x="3169" y="298"/>
                  <a:pt x="3188" y="298"/>
                </a:cubicBezTo>
                <a:cubicBezTo>
                  <a:pt x="3209" y="298"/>
                  <a:pt x="3223" y="286"/>
                  <a:pt x="3223" y="270"/>
                </a:cubicBezTo>
                <a:cubicBezTo>
                  <a:pt x="3223" y="258"/>
                  <a:pt x="3217" y="251"/>
                  <a:pt x="3194" y="241"/>
                </a:cubicBezTo>
                <a:cubicBezTo>
                  <a:pt x="3141" y="216"/>
                  <a:pt x="3128" y="202"/>
                  <a:pt x="3128" y="171"/>
                </a:cubicBezTo>
                <a:cubicBezTo>
                  <a:pt x="3128" y="130"/>
                  <a:pt x="3158" y="106"/>
                  <a:pt x="3209" y="106"/>
                </a:cubicBezTo>
                <a:cubicBezTo>
                  <a:pt x="3224" y="106"/>
                  <a:pt x="3241" y="109"/>
                  <a:pt x="3251" y="113"/>
                </a:cubicBezTo>
                <a:cubicBezTo>
                  <a:pt x="3258" y="116"/>
                  <a:pt x="3259" y="118"/>
                  <a:pt x="3259" y="123"/>
                </a:cubicBezTo>
                <a:cubicBezTo>
                  <a:pt x="3259" y="124"/>
                  <a:pt x="3259" y="124"/>
                  <a:pt x="3259" y="124"/>
                </a:cubicBezTo>
                <a:cubicBezTo>
                  <a:pt x="3256" y="149"/>
                  <a:pt x="3256" y="149"/>
                  <a:pt x="3256" y="149"/>
                </a:cubicBezTo>
                <a:cubicBezTo>
                  <a:pt x="3256" y="156"/>
                  <a:pt x="3255" y="156"/>
                  <a:pt x="3251" y="156"/>
                </a:cubicBezTo>
                <a:cubicBezTo>
                  <a:pt x="3244" y="156"/>
                  <a:pt x="3244" y="156"/>
                  <a:pt x="3244" y="156"/>
                </a:cubicBezTo>
                <a:cubicBezTo>
                  <a:pt x="3240" y="156"/>
                  <a:pt x="3240" y="156"/>
                  <a:pt x="3236" y="146"/>
                </a:cubicBezTo>
                <a:cubicBezTo>
                  <a:pt x="3231" y="135"/>
                  <a:pt x="3219" y="129"/>
                  <a:pt x="3201" y="129"/>
                </a:cubicBezTo>
                <a:cubicBezTo>
                  <a:pt x="3181" y="129"/>
                  <a:pt x="3168" y="139"/>
                  <a:pt x="3168" y="156"/>
                </a:cubicBezTo>
                <a:cubicBezTo>
                  <a:pt x="3168" y="167"/>
                  <a:pt x="3174" y="174"/>
                  <a:pt x="3190" y="184"/>
                </a:cubicBezTo>
                <a:cubicBezTo>
                  <a:pt x="3199" y="189"/>
                  <a:pt x="3199" y="189"/>
                  <a:pt x="3226" y="201"/>
                </a:cubicBezTo>
                <a:cubicBezTo>
                  <a:pt x="3253" y="214"/>
                  <a:pt x="3268" y="234"/>
                  <a:pt x="3268" y="257"/>
                </a:cubicBezTo>
                <a:close/>
                <a:moveTo>
                  <a:pt x="3321" y="46"/>
                </a:moveTo>
                <a:cubicBezTo>
                  <a:pt x="3321" y="28"/>
                  <a:pt x="3334" y="16"/>
                  <a:pt x="3354" y="16"/>
                </a:cubicBezTo>
                <a:cubicBezTo>
                  <a:pt x="3372" y="16"/>
                  <a:pt x="3385" y="28"/>
                  <a:pt x="3385" y="45"/>
                </a:cubicBezTo>
                <a:cubicBezTo>
                  <a:pt x="3385" y="63"/>
                  <a:pt x="3370" y="76"/>
                  <a:pt x="3352" y="76"/>
                </a:cubicBezTo>
                <a:cubicBezTo>
                  <a:pt x="3335" y="76"/>
                  <a:pt x="3321" y="63"/>
                  <a:pt x="3321" y="46"/>
                </a:cubicBezTo>
                <a:close/>
                <a:moveTo>
                  <a:pt x="3409" y="303"/>
                </a:moveTo>
                <a:cubicBezTo>
                  <a:pt x="3409" y="310"/>
                  <a:pt x="3409" y="310"/>
                  <a:pt x="3409" y="310"/>
                </a:cubicBezTo>
                <a:cubicBezTo>
                  <a:pt x="3409" y="314"/>
                  <a:pt x="3408" y="315"/>
                  <a:pt x="3405" y="315"/>
                </a:cubicBezTo>
                <a:cubicBezTo>
                  <a:pt x="3402" y="315"/>
                  <a:pt x="3402" y="315"/>
                  <a:pt x="3402" y="315"/>
                </a:cubicBezTo>
                <a:cubicBezTo>
                  <a:pt x="3391" y="315"/>
                  <a:pt x="3373" y="314"/>
                  <a:pt x="3357" y="314"/>
                </a:cubicBezTo>
                <a:cubicBezTo>
                  <a:pt x="3342" y="314"/>
                  <a:pt x="3322" y="315"/>
                  <a:pt x="3312" y="315"/>
                </a:cubicBezTo>
                <a:cubicBezTo>
                  <a:pt x="3309" y="315"/>
                  <a:pt x="3309" y="315"/>
                  <a:pt x="3309" y="315"/>
                </a:cubicBezTo>
                <a:cubicBezTo>
                  <a:pt x="3306" y="315"/>
                  <a:pt x="3305" y="314"/>
                  <a:pt x="3305" y="310"/>
                </a:cubicBezTo>
                <a:cubicBezTo>
                  <a:pt x="3305" y="303"/>
                  <a:pt x="3305" y="303"/>
                  <a:pt x="3305" y="303"/>
                </a:cubicBezTo>
                <a:cubicBezTo>
                  <a:pt x="3305" y="298"/>
                  <a:pt x="3305" y="298"/>
                  <a:pt x="3317" y="293"/>
                </a:cubicBezTo>
                <a:cubicBezTo>
                  <a:pt x="3330" y="289"/>
                  <a:pt x="3332" y="287"/>
                  <a:pt x="3333" y="278"/>
                </a:cubicBezTo>
                <a:cubicBezTo>
                  <a:pt x="3333" y="268"/>
                  <a:pt x="3334" y="248"/>
                  <a:pt x="3334" y="221"/>
                </a:cubicBezTo>
                <a:cubicBezTo>
                  <a:pt x="3334" y="187"/>
                  <a:pt x="3334" y="187"/>
                  <a:pt x="3334" y="187"/>
                </a:cubicBezTo>
                <a:cubicBezTo>
                  <a:pt x="3334" y="138"/>
                  <a:pt x="3333" y="135"/>
                  <a:pt x="3316" y="133"/>
                </a:cubicBezTo>
                <a:cubicBezTo>
                  <a:pt x="3307" y="132"/>
                  <a:pt x="3305" y="131"/>
                  <a:pt x="3305" y="127"/>
                </a:cubicBezTo>
                <a:cubicBezTo>
                  <a:pt x="3305" y="119"/>
                  <a:pt x="3305" y="119"/>
                  <a:pt x="3305" y="119"/>
                </a:cubicBezTo>
                <a:cubicBezTo>
                  <a:pt x="3305" y="115"/>
                  <a:pt x="3306" y="114"/>
                  <a:pt x="3312" y="113"/>
                </a:cubicBezTo>
                <a:cubicBezTo>
                  <a:pt x="3370" y="107"/>
                  <a:pt x="3370" y="107"/>
                  <a:pt x="3370" y="107"/>
                </a:cubicBezTo>
                <a:cubicBezTo>
                  <a:pt x="3373" y="106"/>
                  <a:pt x="3373" y="106"/>
                  <a:pt x="3373" y="106"/>
                </a:cubicBezTo>
                <a:cubicBezTo>
                  <a:pt x="3375" y="106"/>
                  <a:pt x="3376" y="106"/>
                  <a:pt x="3377" y="106"/>
                </a:cubicBezTo>
                <a:cubicBezTo>
                  <a:pt x="3380" y="106"/>
                  <a:pt x="3382" y="109"/>
                  <a:pt x="3382" y="114"/>
                </a:cubicBezTo>
                <a:cubicBezTo>
                  <a:pt x="3382" y="115"/>
                  <a:pt x="3382" y="115"/>
                  <a:pt x="3381" y="130"/>
                </a:cubicBezTo>
                <a:cubicBezTo>
                  <a:pt x="3381" y="137"/>
                  <a:pt x="3381" y="178"/>
                  <a:pt x="3381" y="201"/>
                </a:cubicBezTo>
                <a:cubicBezTo>
                  <a:pt x="3381" y="221"/>
                  <a:pt x="3381" y="221"/>
                  <a:pt x="3381" y="221"/>
                </a:cubicBezTo>
                <a:cubicBezTo>
                  <a:pt x="3381" y="246"/>
                  <a:pt x="3381" y="268"/>
                  <a:pt x="3381" y="278"/>
                </a:cubicBezTo>
                <a:cubicBezTo>
                  <a:pt x="3382" y="287"/>
                  <a:pt x="3385" y="290"/>
                  <a:pt x="3397" y="293"/>
                </a:cubicBezTo>
                <a:cubicBezTo>
                  <a:pt x="3409" y="297"/>
                  <a:pt x="3409" y="298"/>
                  <a:pt x="3409" y="303"/>
                </a:cubicBezTo>
                <a:close/>
                <a:moveTo>
                  <a:pt x="3515" y="158"/>
                </a:moveTo>
                <a:cubicBezTo>
                  <a:pt x="3515" y="222"/>
                  <a:pt x="3515" y="222"/>
                  <a:pt x="3515" y="222"/>
                </a:cubicBezTo>
                <a:cubicBezTo>
                  <a:pt x="3515" y="256"/>
                  <a:pt x="3516" y="266"/>
                  <a:pt x="3520" y="274"/>
                </a:cubicBezTo>
                <a:cubicBezTo>
                  <a:pt x="3524" y="282"/>
                  <a:pt x="3532" y="286"/>
                  <a:pt x="3544" y="286"/>
                </a:cubicBezTo>
                <a:cubicBezTo>
                  <a:pt x="3553" y="286"/>
                  <a:pt x="3563" y="285"/>
                  <a:pt x="3578" y="281"/>
                </a:cubicBezTo>
                <a:cubicBezTo>
                  <a:pt x="3581" y="280"/>
                  <a:pt x="3583" y="280"/>
                  <a:pt x="3584" y="280"/>
                </a:cubicBezTo>
                <a:cubicBezTo>
                  <a:pt x="3586" y="280"/>
                  <a:pt x="3586" y="281"/>
                  <a:pt x="3586" y="283"/>
                </a:cubicBezTo>
                <a:cubicBezTo>
                  <a:pt x="3586" y="289"/>
                  <a:pt x="3583" y="309"/>
                  <a:pt x="3582" y="310"/>
                </a:cubicBezTo>
                <a:cubicBezTo>
                  <a:pt x="3578" y="315"/>
                  <a:pt x="3550" y="320"/>
                  <a:pt x="3531" y="320"/>
                </a:cubicBezTo>
                <a:cubicBezTo>
                  <a:pt x="3485" y="320"/>
                  <a:pt x="3467" y="306"/>
                  <a:pt x="3467" y="270"/>
                </a:cubicBezTo>
                <a:cubicBezTo>
                  <a:pt x="3468" y="246"/>
                  <a:pt x="3468" y="246"/>
                  <a:pt x="3468" y="246"/>
                </a:cubicBezTo>
                <a:cubicBezTo>
                  <a:pt x="3468" y="236"/>
                  <a:pt x="3468" y="228"/>
                  <a:pt x="3468" y="222"/>
                </a:cubicBezTo>
                <a:cubicBezTo>
                  <a:pt x="3468" y="166"/>
                  <a:pt x="3468" y="166"/>
                  <a:pt x="3468" y="166"/>
                </a:cubicBezTo>
                <a:cubicBezTo>
                  <a:pt x="3468" y="142"/>
                  <a:pt x="3468" y="141"/>
                  <a:pt x="3458" y="141"/>
                </a:cubicBezTo>
                <a:cubicBezTo>
                  <a:pt x="3457" y="141"/>
                  <a:pt x="3457" y="141"/>
                  <a:pt x="3451" y="142"/>
                </a:cubicBezTo>
                <a:cubicBezTo>
                  <a:pt x="3440" y="142"/>
                  <a:pt x="3440" y="142"/>
                  <a:pt x="3440" y="142"/>
                </a:cubicBezTo>
                <a:cubicBezTo>
                  <a:pt x="3437" y="142"/>
                  <a:pt x="3435" y="142"/>
                  <a:pt x="3434" y="142"/>
                </a:cubicBezTo>
                <a:cubicBezTo>
                  <a:pt x="3432" y="142"/>
                  <a:pt x="3430" y="141"/>
                  <a:pt x="3430" y="140"/>
                </a:cubicBezTo>
                <a:cubicBezTo>
                  <a:pt x="3430" y="139"/>
                  <a:pt x="3430" y="137"/>
                  <a:pt x="3432" y="134"/>
                </a:cubicBezTo>
                <a:cubicBezTo>
                  <a:pt x="3437" y="121"/>
                  <a:pt x="3437" y="121"/>
                  <a:pt x="3437" y="121"/>
                </a:cubicBezTo>
                <a:cubicBezTo>
                  <a:pt x="3440" y="111"/>
                  <a:pt x="3441" y="111"/>
                  <a:pt x="3445" y="111"/>
                </a:cubicBezTo>
                <a:cubicBezTo>
                  <a:pt x="3446" y="111"/>
                  <a:pt x="3450" y="111"/>
                  <a:pt x="3455" y="111"/>
                </a:cubicBezTo>
                <a:cubicBezTo>
                  <a:pt x="3456" y="112"/>
                  <a:pt x="3458" y="112"/>
                  <a:pt x="3459" y="112"/>
                </a:cubicBezTo>
                <a:cubicBezTo>
                  <a:pt x="3467" y="112"/>
                  <a:pt x="3470" y="109"/>
                  <a:pt x="3470" y="103"/>
                </a:cubicBezTo>
                <a:cubicBezTo>
                  <a:pt x="3470" y="101"/>
                  <a:pt x="3469" y="88"/>
                  <a:pt x="3468" y="76"/>
                </a:cubicBezTo>
                <a:cubicBezTo>
                  <a:pt x="3468" y="69"/>
                  <a:pt x="3468" y="63"/>
                  <a:pt x="3468" y="58"/>
                </a:cubicBezTo>
                <a:cubicBezTo>
                  <a:pt x="3468" y="49"/>
                  <a:pt x="3470" y="46"/>
                  <a:pt x="3479" y="43"/>
                </a:cubicBezTo>
                <a:cubicBezTo>
                  <a:pt x="3505" y="33"/>
                  <a:pt x="3505" y="33"/>
                  <a:pt x="3505" y="33"/>
                </a:cubicBezTo>
                <a:cubicBezTo>
                  <a:pt x="3513" y="30"/>
                  <a:pt x="3513" y="30"/>
                  <a:pt x="3514" y="30"/>
                </a:cubicBezTo>
                <a:cubicBezTo>
                  <a:pt x="3517" y="30"/>
                  <a:pt x="3518" y="33"/>
                  <a:pt x="3518" y="37"/>
                </a:cubicBezTo>
                <a:cubicBezTo>
                  <a:pt x="3518" y="39"/>
                  <a:pt x="3518" y="44"/>
                  <a:pt x="3517" y="49"/>
                </a:cubicBezTo>
                <a:cubicBezTo>
                  <a:pt x="3516" y="59"/>
                  <a:pt x="3513" y="94"/>
                  <a:pt x="3513" y="102"/>
                </a:cubicBezTo>
                <a:cubicBezTo>
                  <a:pt x="3513" y="109"/>
                  <a:pt x="3515" y="111"/>
                  <a:pt x="3527" y="111"/>
                </a:cubicBezTo>
                <a:cubicBezTo>
                  <a:pt x="3560" y="111"/>
                  <a:pt x="3560" y="111"/>
                  <a:pt x="3560" y="111"/>
                </a:cubicBezTo>
                <a:cubicBezTo>
                  <a:pt x="3570" y="111"/>
                  <a:pt x="3576" y="110"/>
                  <a:pt x="3582" y="109"/>
                </a:cubicBezTo>
                <a:cubicBezTo>
                  <a:pt x="3584" y="109"/>
                  <a:pt x="3584" y="109"/>
                  <a:pt x="3584" y="109"/>
                </a:cubicBezTo>
                <a:cubicBezTo>
                  <a:pt x="3586" y="109"/>
                  <a:pt x="3587" y="111"/>
                  <a:pt x="3587" y="113"/>
                </a:cubicBezTo>
                <a:cubicBezTo>
                  <a:pt x="3587" y="115"/>
                  <a:pt x="3586" y="119"/>
                  <a:pt x="3583" y="132"/>
                </a:cubicBezTo>
                <a:cubicBezTo>
                  <a:pt x="3580" y="141"/>
                  <a:pt x="3578" y="142"/>
                  <a:pt x="3571" y="142"/>
                </a:cubicBezTo>
                <a:cubicBezTo>
                  <a:pt x="3570" y="142"/>
                  <a:pt x="3570" y="142"/>
                  <a:pt x="3559" y="141"/>
                </a:cubicBezTo>
                <a:cubicBezTo>
                  <a:pt x="3556" y="141"/>
                  <a:pt x="3551" y="141"/>
                  <a:pt x="3544" y="141"/>
                </a:cubicBezTo>
                <a:cubicBezTo>
                  <a:pt x="3535" y="140"/>
                  <a:pt x="3532" y="140"/>
                  <a:pt x="3528" y="140"/>
                </a:cubicBezTo>
                <a:cubicBezTo>
                  <a:pt x="3515" y="140"/>
                  <a:pt x="3515" y="140"/>
                  <a:pt x="3515" y="158"/>
                </a:cubicBezTo>
                <a:close/>
                <a:moveTo>
                  <a:pt x="3822" y="111"/>
                </a:moveTo>
                <a:cubicBezTo>
                  <a:pt x="3822" y="118"/>
                  <a:pt x="3822" y="118"/>
                  <a:pt x="3822" y="118"/>
                </a:cubicBezTo>
                <a:cubicBezTo>
                  <a:pt x="3822" y="122"/>
                  <a:pt x="3822" y="123"/>
                  <a:pt x="3818" y="125"/>
                </a:cubicBezTo>
                <a:cubicBezTo>
                  <a:pt x="3809" y="129"/>
                  <a:pt x="3809" y="130"/>
                  <a:pt x="3799" y="155"/>
                </a:cubicBezTo>
                <a:cubicBezTo>
                  <a:pt x="3795" y="166"/>
                  <a:pt x="3791" y="176"/>
                  <a:pt x="3787" y="186"/>
                </a:cubicBezTo>
                <a:cubicBezTo>
                  <a:pt x="3765" y="241"/>
                  <a:pt x="3765" y="241"/>
                  <a:pt x="3765" y="241"/>
                </a:cubicBezTo>
                <a:cubicBezTo>
                  <a:pt x="3757" y="263"/>
                  <a:pt x="3749" y="284"/>
                  <a:pt x="3740" y="307"/>
                </a:cubicBezTo>
                <a:cubicBezTo>
                  <a:pt x="3720" y="360"/>
                  <a:pt x="3718" y="365"/>
                  <a:pt x="3707" y="377"/>
                </a:cubicBezTo>
                <a:cubicBezTo>
                  <a:pt x="3697" y="388"/>
                  <a:pt x="3680" y="395"/>
                  <a:pt x="3664" y="395"/>
                </a:cubicBezTo>
                <a:cubicBezTo>
                  <a:pt x="3631" y="395"/>
                  <a:pt x="3627" y="393"/>
                  <a:pt x="3627" y="372"/>
                </a:cubicBezTo>
                <a:cubicBezTo>
                  <a:pt x="3627" y="368"/>
                  <a:pt x="3627" y="364"/>
                  <a:pt x="3628" y="362"/>
                </a:cubicBezTo>
                <a:cubicBezTo>
                  <a:pt x="3628" y="355"/>
                  <a:pt x="3628" y="355"/>
                  <a:pt x="3628" y="355"/>
                </a:cubicBezTo>
                <a:cubicBezTo>
                  <a:pt x="3628" y="350"/>
                  <a:pt x="3629" y="349"/>
                  <a:pt x="3632" y="349"/>
                </a:cubicBezTo>
                <a:cubicBezTo>
                  <a:pt x="3633" y="349"/>
                  <a:pt x="3634" y="349"/>
                  <a:pt x="3635" y="349"/>
                </a:cubicBezTo>
                <a:cubicBezTo>
                  <a:pt x="3647" y="352"/>
                  <a:pt x="3656" y="354"/>
                  <a:pt x="3667" y="354"/>
                </a:cubicBezTo>
                <a:cubicBezTo>
                  <a:pt x="3689" y="354"/>
                  <a:pt x="3704" y="342"/>
                  <a:pt x="3710" y="319"/>
                </a:cubicBezTo>
                <a:cubicBezTo>
                  <a:pt x="3711" y="317"/>
                  <a:pt x="3712" y="314"/>
                  <a:pt x="3713" y="312"/>
                </a:cubicBezTo>
                <a:cubicBezTo>
                  <a:pt x="3713" y="312"/>
                  <a:pt x="3713" y="312"/>
                  <a:pt x="3713" y="312"/>
                </a:cubicBezTo>
                <a:cubicBezTo>
                  <a:pt x="3713" y="311"/>
                  <a:pt x="3712" y="310"/>
                  <a:pt x="3711" y="309"/>
                </a:cubicBezTo>
                <a:cubicBezTo>
                  <a:pt x="3706" y="307"/>
                  <a:pt x="3706" y="306"/>
                  <a:pt x="3695" y="278"/>
                </a:cubicBezTo>
                <a:cubicBezTo>
                  <a:pt x="3681" y="245"/>
                  <a:pt x="3667" y="212"/>
                  <a:pt x="3653" y="179"/>
                </a:cubicBezTo>
                <a:cubicBezTo>
                  <a:pt x="3648" y="168"/>
                  <a:pt x="3642" y="153"/>
                  <a:pt x="3636" y="139"/>
                </a:cubicBezTo>
                <a:cubicBezTo>
                  <a:pt x="3632" y="129"/>
                  <a:pt x="3630" y="128"/>
                  <a:pt x="3621" y="125"/>
                </a:cubicBezTo>
                <a:cubicBezTo>
                  <a:pt x="3618" y="124"/>
                  <a:pt x="3617" y="123"/>
                  <a:pt x="3617" y="118"/>
                </a:cubicBezTo>
                <a:cubicBezTo>
                  <a:pt x="3617" y="111"/>
                  <a:pt x="3617" y="111"/>
                  <a:pt x="3617" y="111"/>
                </a:cubicBezTo>
                <a:cubicBezTo>
                  <a:pt x="3617" y="108"/>
                  <a:pt x="3619" y="106"/>
                  <a:pt x="3622" y="106"/>
                </a:cubicBezTo>
                <a:cubicBezTo>
                  <a:pt x="3625" y="106"/>
                  <a:pt x="3625" y="106"/>
                  <a:pt x="3625" y="106"/>
                </a:cubicBezTo>
                <a:cubicBezTo>
                  <a:pt x="3628" y="106"/>
                  <a:pt x="3665" y="107"/>
                  <a:pt x="3673" y="107"/>
                </a:cubicBezTo>
                <a:cubicBezTo>
                  <a:pt x="3684" y="107"/>
                  <a:pt x="3703" y="107"/>
                  <a:pt x="3710" y="106"/>
                </a:cubicBezTo>
                <a:cubicBezTo>
                  <a:pt x="3714" y="106"/>
                  <a:pt x="3714" y="106"/>
                  <a:pt x="3714" y="106"/>
                </a:cubicBezTo>
                <a:cubicBezTo>
                  <a:pt x="3718" y="106"/>
                  <a:pt x="3720" y="108"/>
                  <a:pt x="3720" y="111"/>
                </a:cubicBezTo>
                <a:cubicBezTo>
                  <a:pt x="3720" y="118"/>
                  <a:pt x="3720" y="118"/>
                  <a:pt x="3720" y="118"/>
                </a:cubicBezTo>
                <a:cubicBezTo>
                  <a:pt x="3720" y="124"/>
                  <a:pt x="3720" y="124"/>
                  <a:pt x="3704" y="128"/>
                </a:cubicBezTo>
                <a:cubicBezTo>
                  <a:pt x="3696" y="130"/>
                  <a:pt x="3691" y="134"/>
                  <a:pt x="3691" y="140"/>
                </a:cubicBezTo>
                <a:cubicBezTo>
                  <a:pt x="3691" y="142"/>
                  <a:pt x="3692" y="146"/>
                  <a:pt x="3694" y="149"/>
                </a:cubicBezTo>
                <a:cubicBezTo>
                  <a:pt x="3696" y="156"/>
                  <a:pt x="3699" y="163"/>
                  <a:pt x="3701" y="170"/>
                </a:cubicBezTo>
                <a:cubicBezTo>
                  <a:pt x="3714" y="204"/>
                  <a:pt x="3714" y="204"/>
                  <a:pt x="3714" y="204"/>
                </a:cubicBezTo>
                <a:cubicBezTo>
                  <a:pt x="3720" y="221"/>
                  <a:pt x="3720" y="221"/>
                  <a:pt x="3720" y="221"/>
                </a:cubicBezTo>
                <a:cubicBezTo>
                  <a:pt x="3723" y="228"/>
                  <a:pt x="3728" y="241"/>
                  <a:pt x="3731" y="249"/>
                </a:cubicBezTo>
                <a:cubicBezTo>
                  <a:pt x="3734" y="256"/>
                  <a:pt x="3735" y="258"/>
                  <a:pt x="3736" y="258"/>
                </a:cubicBezTo>
                <a:cubicBezTo>
                  <a:pt x="3738" y="258"/>
                  <a:pt x="3773" y="146"/>
                  <a:pt x="3773" y="138"/>
                </a:cubicBezTo>
                <a:cubicBezTo>
                  <a:pt x="3773" y="132"/>
                  <a:pt x="3769" y="128"/>
                  <a:pt x="3761" y="126"/>
                </a:cubicBezTo>
                <a:cubicBezTo>
                  <a:pt x="3751" y="124"/>
                  <a:pt x="3751" y="124"/>
                  <a:pt x="3751" y="118"/>
                </a:cubicBezTo>
                <a:cubicBezTo>
                  <a:pt x="3751" y="111"/>
                  <a:pt x="3751" y="111"/>
                  <a:pt x="3751" y="111"/>
                </a:cubicBezTo>
                <a:cubicBezTo>
                  <a:pt x="3751" y="107"/>
                  <a:pt x="3752" y="106"/>
                  <a:pt x="3755" y="106"/>
                </a:cubicBezTo>
                <a:cubicBezTo>
                  <a:pt x="3759" y="106"/>
                  <a:pt x="3759" y="106"/>
                  <a:pt x="3759" y="106"/>
                </a:cubicBezTo>
                <a:cubicBezTo>
                  <a:pt x="3767" y="107"/>
                  <a:pt x="3778" y="107"/>
                  <a:pt x="3789" y="107"/>
                </a:cubicBezTo>
                <a:cubicBezTo>
                  <a:pt x="3798" y="107"/>
                  <a:pt x="3806" y="107"/>
                  <a:pt x="3813" y="106"/>
                </a:cubicBezTo>
                <a:cubicBezTo>
                  <a:pt x="3815" y="106"/>
                  <a:pt x="3816" y="106"/>
                  <a:pt x="3817" y="106"/>
                </a:cubicBezTo>
                <a:cubicBezTo>
                  <a:pt x="3821" y="106"/>
                  <a:pt x="3822" y="108"/>
                  <a:pt x="3822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ame 5"/>
          <p:cNvSpPr>
            <a:spLocks noSelect="1"/>
          </p:cNvSpPr>
          <p:nvPr userDrawn="1"/>
        </p:nvSpPr>
        <p:spPr bwMode="auto">
          <a:xfrm>
            <a:off x="5970588" y="6359526"/>
            <a:ext cx="274638" cy="352425"/>
          </a:xfrm>
          <a:custGeom>
            <a:avLst/>
            <a:gdLst>
              <a:gd name="T0" fmla="*/ 65 w 868"/>
              <a:gd name="T1" fmla="*/ 793 h 1113"/>
              <a:gd name="T2" fmla="*/ 32 w 868"/>
              <a:gd name="T3" fmla="*/ 817 h 1113"/>
              <a:gd name="T4" fmla="*/ 43 w 868"/>
              <a:gd name="T5" fmla="*/ 865 h 1113"/>
              <a:gd name="T6" fmla="*/ 1 w 868"/>
              <a:gd name="T7" fmla="*/ 639 h 1113"/>
              <a:gd name="T8" fmla="*/ 46 w 868"/>
              <a:gd name="T9" fmla="*/ 705 h 1113"/>
              <a:gd name="T10" fmla="*/ 133 w 868"/>
              <a:gd name="T11" fmla="*/ 951 h 1113"/>
              <a:gd name="T12" fmla="*/ 91 w 868"/>
              <a:gd name="T13" fmla="*/ 925 h 1113"/>
              <a:gd name="T14" fmla="*/ 127 w 868"/>
              <a:gd name="T15" fmla="*/ 506 h 1113"/>
              <a:gd name="T16" fmla="*/ 765 w 868"/>
              <a:gd name="T17" fmla="*/ 480 h 1113"/>
              <a:gd name="T18" fmla="*/ 830 w 868"/>
              <a:gd name="T19" fmla="*/ 520 h 1113"/>
              <a:gd name="T20" fmla="*/ 819 w 868"/>
              <a:gd name="T21" fmla="*/ 554 h 1113"/>
              <a:gd name="T22" fmla="*/ 782 w 868"/>
              <a:gd name="T23" fmla="*/ 594 h 1113"/>
              <a:gd name="T24" fmla="*/ 162 w 868"/>
              <a:gd name="T25" fmla="*/ 1018 h 1113"/>
              <a:gd name="T26" fmla="*/ 111 w 868"/>
              <a:gd name="T27" fmla="*/ 538 h 1113"/>
              <a:gd name="T28" fmla="*/ 14 w 868"/>
              <a:gd name="T29" fmla="*/ 571 h 1113"/>
              <a:gd name="T30" fmla="*/ 780 w 868"/>
              <a:gd name="T31" fmla="*/ 632 h 1113"/>
              <a:gd name="T32" fmla="*/ 868 w 868"/>
              <a:gd name="T33" fmla="*/ 670 h 1113"/>
              <a:gd name="T34" fmla="*/ 779 w 868"/>
              <a:gd name="T35" fmla="*/ 757 h 1113"/>
              <a:gd name="T36" fmla="*/ 641 w 868"/>
              <a:gd name="T37" fmla="*/ 1000 h 1113"/>
              <a:gd name="T38" fmla="*/ 587 w 868"/>
              <a:gd name="T39" fmla="*/ 1004 h 1113"/>
              <a:gd name="T40" fmla="*/ 724 w 868"/>
              <a:gd name="T41" fmla="*/ 963 h 1113"/>
              <a:gd name="T42" fmla="*/ 673 w 868"/>
              <a:gd name="T43" fmla="*/ 949 h 1113"/>
              <a:gd name="T44" fmla="*/ 567 w 868"/>
              <a:gd name="T45" fmla="*/ 1040 h 1113"/>
              <a:gd name="T46" fmla="*/ 219 w 868"/>
              <a:gd name="T47" fmla="*/ 955 h 1113"/>
              <a:gd name="T48" fmla="*/ 211 w 868"/>
              <a:gd name="T49" fmla="*/ 962 h 1113"/>
              <a:gd name="T50" fmla="*/ 531 w 868"/>
              <a:gd name="T51" fmla="*/ 1063 h 1113"/>
              <a:gd name="T52" fmla="*/ 527 w 868"/>
              <a:gd name="T53" fmla="*/ 1020 h 1113"/>
              <a:gd name="T54" fmla="*/ 716 w 868"/>
              <a:gd name="T55" fmla="*/ 903 h 1113"/>
              <a:gd name="T56" fmla="*/ 789 w 868"/>
              <a:gd name="T57" fmla="*/ 901 h 1113"/>
              <a:gd name="T58" fmla="*/ 165 w 868"/>
              <a:gd name="T59" fmla="*/ 372 h 1113"/>
              <a:gd name="T60" fmla="*/ 434 w 868"/>
              <a:gd name="T61" fmla="*/ 0 h 1113"/>
              <a:gd name="T62" fmla="*/ 693 w 868"/>
              <a:gd name="T63" fmla="*/ 282 h 1113"/>
              <a:gd name="T64" fmla="*/ 478 w 868"/>
              <a:gd name="T65" fmla="*/ 487 h 1113"/>
              <a:gd name="T66" fmla="*/ 508 w 868"/>
              <a:gd name="T67" fmla="*/ 163 h 1113"/>
              <a:gd name="T68" fmla="*/ 489 w 868"/>
              <a:gd name="T69" fmla="*/ 201 h 1113"/>
              <a:gd name="T70" fmla="*/ 486 w 868"/>
              <a:gd name="T71" fmla="*/ 65 h 1113"/>
              <a:gd name="T72" fmla="*/ 361 w 868"/>
              <a:gd name="T73" fmla="*/ 163 h 1113"/>
              <a:gd name="T74" fmla="*/ 284 w 868"/>
              <a:gd name="T75" fmla="*/ 272 h 1113"/>
              <a:gd name="T76" fmla="*/ 403 w 868"/>
              <a:gd name="T77" fmla="*/ 329 h 1113"/>
              <a:gd name="T78" fmla="*/ 668 w 868"/>
              <a:gd name="T79" fmla="*/ 302 h 1113"/>
              <a:gd name="T80" fmla="*/ 434 w 868"/>
              <a:gd name="T81" fmla="*/ 497 h 1113"/>
              <a:gd name="T82" fmla="*/ 544 w 868"/>
              <a:gd name="T83" fmla="*/ 382 h 1113"/>
              <a:gd name="T84" fmla="*/ 431 w 868"/>
              <a:gd name="T85" fmla="*/ 344 h 1113"/>
              <a:gd name="T86" fmla="*/ 324 w 868"/>
              <a:gd name="T87" fmla="*/ 382 h 1113"/>
              <a:gd name="T88" fmla="*/ 449 w 868"/>
              <a:gd name="T89" fmla="*/ 497 h 1113"/>
              <a:gd name="T90" fmla="*/ 376 w 868"/>
              <a:gd name="T91" fmla="*/ 461 h 1113"/>
              <a:gd name="T92" fmla="*/ 370 w 868"/>
              <a:gd name="T93" fmla="*/ 886 h 1113"/>
              <a:gd name="T94" fmla="*/ 434 w 868"/>
              <a:gd name="T95" fmla="*/ 563 h 1113"/>
              <a:gd name="T96" fmla="*/ 434 w 868"/>
              <a:gd name="T97" fmla="*/ 977 h 1113"/>
              <a:gd name="T98" fmla="*/ 500 w 868"/>
              <a:gd name="T99" fmla="*/ 563 h 1113"/>
              <a:gd name="T100" fmla="*/ 216 w 868"/>
              <a:gd name="T101" fmla="*/ 1045 h 1113"/>
              <a:gd name="T102" fmla="*/ 294 w 868"/>
              <a:gd name="T103" fmla="*/ 1080 h 1113"/>
              <a:gd name="T104" fmla="*/ 299 w 868"/>
              <a:gd name="T105" fmla="*/ 1007 h 1113"/>
              <a:gd name="T106" fmla="*/ 371 w 868"/>
              <a:gd name="T107" fmla="*/ 1033 h 1113"/>
              <a:gd name="T108" fmla="*/ 796 w 868"/>
              <a:gd name="T109" fmla="*/ 774 h 1113"/>
              <a:gd name="T110" fmla="*/ 436 w 868"/>
              <a:gd name="T111" fmla="*/ 1037 h 1113"/>
              <a:gd name="T112" fmla="*/ 400 w 868"/>
              <a:gd name="T113" fmla="*/ 1111 h 1113"/>
              <a:gd name="T114" fmla="*/ 750 w 868"/>
              <a:gd name="T115" fmla="*/ 845 h 1113"/>
              <a:gd name="T116" fmla="*/ 811 w 868"/>
              <a:gd name="T117" fmla="*/ 883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8" h="1113">
                <a:moveTo>
                  <a:pt x="32" y="817"/>
                </a:moveTo>
                <a:cubicBezTo>
                  <a:pt x="22" y="810"/>
                  <a:pt x="17" y="803"/>
                  <a:pt x="14" y="791"/>
                </a:cubicBezTo>
                <a:cubicBezTo>
                  <a:pt x="9" y="768"/>
                  <a:pt x="14" y="746"/>
                  <a:pt x="45" y="738"/>
                </a:cubicBezTo>
                <a:cubicBezTo>
                  <a:pt x="77" y="728"/>
                  <a:pt x="90" y="748"/>
                  <a:pt x="97" y="772"/>
                </a:cubicBezTo>
                <a:cubicBezTo>
                  <a:pt x="99" y="780"/>
                  <a:pt x="99" y="785"/>
                  <a:pt x="100" y="792"/>
                </a:cubicBezTo>
                <a:cubicBezTo>
                  <a:pt x="83" y="797"/>
                  <a:pt x="83" y="797"/>
                  <a:pt x="83" y="797"/>
                </a:cubicBezTo>
                <a:cubicBezTo>
                  <a:pt x="81" y="794"/>
                  <a:pt x="81" y="794"/>
                  <a:pt x="81" y="794"/>
                </a:cubicBezTo>
                <a:cubicBezTo>
                  <a:pt x="87" y="788"/>
                  <a:pt x="89" y="779"/>
                  <a:pt x="87" y="770"/>
                </a:cubicBezTo>
                <a:cubicBezTo>
                  <a:pt x="84" y="757"/>
                  <a:pt x="69" y="750"/>
                  <a:pt x="57" y="755"/>
                </a:cubicBezTo>
                <a:cubicBezTo>
                  <a:pt x="65" y="793"/>
                  <a:pt x="65" y="793"/>
                  <a:pt x="65" y="793"/>
                </a:cubicBezTo>
                <a:cubicBezTo>
                  <a:pt x="72" y="796"/>
                  <a:pt x="72" y="796"/>
                  <a:pt x="72" y="796"/>
                </a:cubicBezTo>
                <a:cubicBezTo>
                  <a:pt x="74" y="800"/>
                  <a:pt x="74" y="800"/>
                  <a:pt x="74" y="800"/>
                </a:cubicBezTo>
                <a:cubicBezTo>
                  <a:pt x="56" y="804"/>
                  <a:pt x="56" y="804"/>
                  <a:pt x="56" y="804"/>
                </a:cubicBezTo>
                <a:cubicBezTo>
                  <a:pt x="54" y="801"/>
                  <a:pt x="54" y="801"/>
                  <a:pt x="54" y="801"/>
                </a:cubicBezTo>
                <a:cubicBezTo>
                  <a:pt x="57" y="797"/>
                  <a:pt x="57" y="797"/>
                  <a:pt x="57" y="797"/>
                </a:cubicBezTo>
                <a:cubicBezTo>
                  <a:pt x="47" y="758"/>
                  <a:pt x="47" y="758"/>
                  <a:pt x="47" y="758"/>
                </a:cubicBezTo>
                <a:cubicBezTo>
                  <a:pt x="32" y="759"/>
                  <a:pt x="21" y="774"/>
                  <a:pt x="24" y="789"/>
                </a:cubicBezTo>
                <a:cubicBezTo>
                  <a:pt x="26" y="798"/>
                  <a:pt x="38" y="809"/>
                  <a:pt x="50" y="810"/>
                </a:cubicBezTo>
                <a:cubicBezTo>
                  <a:pt x="50" y="813"/>
                  <a:pt x="50" y="813"/>
                  <a:pt x="50" y="813"/>
                </a:cubicBezTo>
                <a:lnTo>
                  <a:pt x="32" y="817"/>
                </a:lnTo>
                <a:close/>
                <a:moveTo>
                  <a:pt x="107" y="828"/>
                </a:moveTo>
                <a:cubicBezTo>
                  <a:pt x="110" y="832"/>
                  <a:pt x="110" y="832"/>
                  <a:pt x="110" y="832"/>
                </a:cubicBezTo>
                <a:cubicBezTo>
                  <a:pt x="115" y="830"/>
                  <a:pt x="115" y="830"/>
                  <a:pt x="115" y="830"/>
                </a:cubicBezTo>
                <a:cubicBezTo>
                  <a:pt x="104" y="806"/>
                  <a:pt x="104" y="806"/>
                  <a:pt x="104" y="806"/>
                </a:cubicBezTo>
                <a:cubicBezTo>
                  <a:pt x="100" y="808"/>
                  <a:pt x="100" y="808"/>
                  <a:pt x="100" y="808"/>
                </a:cubicBezTo>
                <a:cubicBezTo>
                  <a:pt x="100" y="815"/>
                  <a:pt x="100" y="815"/>
                  <a:pt x="100" y="815"/>
                </a:cubicBezTo>
                <a:cubicBezTo>
                  <a:pt x="39" y="842"/>
                  <a:pt x="39" y="842"/>
                  <a:pt x="39" y="842"/>
                </a:cubicBezTo>
                <a:cubicBezTo>
                  <a:pt x="34" y="838"/>
                  <a:pt x="34" y="838"/>
                  <a:pt x="34" y="838"/>
                </a:cubicBezTo>
                <a:cubicBezTo>
                  <a:pt x="30" y="838"/>
                  <a:pt x="30" y="838"/>
                  <a:pt x="30" y="838"/>
                </a:cubicBezTo>
                <a:cubicBezTo>
                  <a:pt x="43" y="865"/>
                  <a:pt x="43" y="865"/>
                  <a:pt x="43" y="865"/>
                </a:cubicBezTo>
                <a:cubicBezTo>
                  <a:pt x="46" y="863"/>
                  <a:pt x="46" y="863"/>
                  <a:pt x="46" y="863"/>
                </a:cubicBezTo>
                <a:cubicBezTo>
                  <a:pt x="44" y="856"/>
                  <a:pt x="44" y="856"/>
                  <a:pt x="44" y="856"/>
                </a:cubicBezTo>
                <a:lnTo>
                  <a:pt x="107" y="828"/>
                </a:lnTo>
                <a:close/>
                <a:moveTo>
                  <a:pt x="93" y="858"/>
                </a:moveTo>
                <a:cubicBezTo>
                  <a:pt x="90" y="860"/>
                  <a:pt x="88" y="865"/>
                  <a:pt x="90" y="870"/>
                </a:cubicBezTo>
                <a:cubicBezTo>
                  <a:pt x="92" y="875"/>
                  <a:pt x="98" y="877"/>
                  <a:pt x="103" y="875"/>
                </a:cubicBezTo>
                <a:cubicBezTo>
                  <a:pt x="107" y="873"/>
                  <a:pt x="109" y="867"/>
                  <a:pt x="107" y="863"/>
                </a:cubicBezTo>
                <a:cubicBezTo>
                  <a:pt x="104" y="858"/>
                  <a:pt x="98" y="855"/>
                  <a:pt x="93" y="858"/>
                </a:cubicBezTo>
                <a:close/>
                <a:moveTo>
                  <a:pt x="1" y="681"/>
                </a:moveTo>
                <a:cubicBezTo>
                  <a:pt x="1" y="639"/>
                  <a:pt x="1" y="639"/>
                  <a:pt x="1" y="639"/>
                </a:cubicBezTo>
                <a:cubicBezTo>
                  <a:pt x="6" y="639"/>
                  <a:pt x="6" y="639"/>
                  <a:pt x="6" y="639"/>
                </a:cubicBezTo>
                <a:cubicBezTo>
                  <a:pt x="10" y="644"/>
                  <a:pt x="10" y="644"/>
                  <a:pt x="10" y="644"/>
                </a:cubicBezTo>
                <a:cubicBezTo>
                  <a:pt x="78" y="646"/>
                  <a:pt x="78" y="646"/>
                  <a:pt x="78" y="646"/>
                </a:cubicBezTo>
                <a:cubicBezTo>
                  <a:pt x="81" y="641"/>
                  <a:pt x="81" y="641"/>
                  <a:pt x="81" y="641"/>
                </a:cubicBezTo>
                <a:cubicBezTo>
                  <a:pt x="86" y="641"/>
                  <a:pt x="86" y="641"/>
                  <a:pt x="86" y="641"/>
                </a:cubicBezTo>
                <a:cubicBezTo>
                  <a:pt x="83" y="677"/>
                  <a:pt x="83" y="677"/>
                  <a:pt x="83" y="677"/>
                </a:cubicBezTo>
                <a:cubicBezTo>
                  <a:pt x="82" y="698"/>
                  <a:pt x="70" y="721"/>
                  <a:pt x="46" y="723"/>
                </a:cubicBezTo>
                <a:cubicBezTo>
                  <a:pt x="20" y="723"/>
                  <a:pt x="0" y="700"/>
                  <a:pt x="1" y="681"/>
                </a:cubicBezTo>
                <a:close/>
                <a:moveTo>
                  <a:pt x="11" y="677"/>
                </a:moveTo>
                <a:cubicBezTo>
                  <a:pt x="12" y="690"/>
                  <a:pt x="27" y="705"/>
                  <a:pt x="46" y="705"/>
                </a:cubicBezTo>
                <a:cubicBezTo>
                  <a:pt x="59" y="704"/>
                  <a:pt x="70" y="691"/>
                  <a:pt x="72" y="682"/>
                </a:cubicBezTo>
                <a:cubicBezTo>
                  <a:pt x="74" y="675"/>
                  <a:pt x="73" y="671"/>
                  <a:pt x="74" y="664"/>
                </a:cubicBezTo>
                <a:cubicBezTo>
                  <a:pt x="11" y="662"/>
                  <a:pt x="11" y="662"/>
                  <a:pt x="11" y="662"/>
                </a:cubicBezTo>
                <a:cubicBezTo>
                  <a:pt x="11" y="662"/>
                  <a:pt x="10" y="665"/>
                  <a:pt x="11" y="677"/>
                </a:cubicBezTo>
                <a:close/>
                <a:moveTo>
                  <a:pt x="178" y="925"/>
                </a:moveTo>
                <a:cubicBezTo>
                  <a:pt x="180" y="923"/>
                  <a:pt x="180" y="923"/>
                  <a:pt x="180" y="923"/>
                </a:cubicBezTo>
                <a:cubicBezTo>
                  <a:pt x="169" y="910"/>
                  <a:pt x="169" y="910"/>
                  <a:pt x="169" y="910"/>
                </a:cubicBezTo>
                <a:cubicBezTo>
                  <a:pt x="166" y="913"/>
                  <a:pt x="166" y="913"/>
                  <a:pt x="166" y="913"/>
                </a:cubicBezTo>
                <a:cubicBezTo>
                  <a:pt x="167" y="918"/>
                  <a:pt x="167" y="918"/>
                  <a:pt x="167" y="918"/>
                </a:cubicBezTo>
                <a:cubicBezTo>
                  <a:pt x="133" y="951"/>
                  <a:pt x="133" y="951"/>
                  <a:pt x="133" y="951"/>
                </a:cubicBezTo>
                <a:cubicBezTo>
                  <a:pt x="148" y="884"/>
                  <a:pt x="148" y="884"/>
                  <a:pt x="148" y="884"/>
                </a:cubicBezTo>
                <a:cubicBezTo>
                  <a:pt x="139" y="871"/>
                  <a:pt x="139" y="871"/>
                  <a:pt x="139" y="871"/>
                </a:cubicBezTo>
                <a:cubicBezTo>
                  <a:pt x="136" y="874"/>
                  <a:pt x="136" y="874"/>
                  <a:pt x="136" y="874"/>
                </a:cubicBezTo>
                <a:cubicBezTo>
                  <a:pt x="135" y="879"/>
                  <a:pt x="135" y="879"/>
                  <a:pt x="135" y="879"/>
                </a:cubicBezTo>
                <a:cubicBezTo>
                  <a:pt x="81" y="917"/>
                  <a:pt x="81" y="917"/>
                  <a:pt x="81" y="917"/>
                </a:cubicBezTo>
                <a:cubicBezTo>
                  <a:pt x="76" y="914"/>
                  <a:pt x="76" y="914"/>
                  <a:pt x="76" y="914"/>
                </a:cubicBezTo>
                <a:cubicBezTo>
                  <a:pt x="72" y="917"/>
                  <a:pt x="72" y="917"/>
                  <a:pt x="72" y="917"/>
                </a:cubicBezTo>
                <a:cubicBezTo>
                  <a:pt x="86" y="935"/>
                  <a:pt x="86" y="935"/>
                  <a:pt x="86" y="935"/>
                </a:cubicBezTo>
                <a:cubicBezTo>
                  <a:pt x="91" y="931"/>
                  <a:pt x="91" y="931"/>
                  <a:pt x="91" y="931"/>
                </a:cubicBezTo>
                <a:cubicBezTo>
                  <a:pt x="91" y="925"/>
                  <a:pt x="91" y="925"/>
                  <a:pt x="91" y="925"/>
                </a:cubicBezTo>
                <a:cubicBezTo>
                  <a:pt x="129" y="899"/>
                  <a:pt x="129" y="899"/>
                  <a:pt x="129" y="899"/>
                </a:cubicBezTo>
                <a:cubicBezTo>
                  <a:pt x="113" y="970"/>
                  <a:pt x="113" y="970"/>
                  <a:pt x="113" y="970"/>
                </a:cubicBezTo>
                <a:cubicBezTo>
                  <a:pt x="121" y="978"/>
                  <a:pt x="121" y="978"/>
                  <a:pt x="121" y="978"/>
                </a:cubicBezTo>
                <a:cubicBezTo>
                  <a:pt x="173" y="926"/>
                  <a:pt x="173" y="926"/>
                  <a:pt x="173" y="926"/>
                </a:cubicBezTo>
                <a:lnTo>
                  <a:pt x="178" y="925"/>
                </a:lnTo>
                <a:close/>
                <a:moveTo>
                  <a:pt x="51" y="491"/>
                </a:moveTo>
                <a:cubicBezTo>
                  <a:pt x="112" y="522"/>
                  <a:pt x="112" y="522"/>
                  <a:pt x="112" y="522"/>
                </a:cubicBezTo>
                <a:cubicBezTo>
                  <a:pt x="110" y="527"/>
                  <a:pt x="110" y="527"/>
                  <a:pt x="110" y="527"/>
                </a:cubicBezTo>
                <a:cubicBezTo>
                  <a:pt x="116" y="529"/>
                  <a:pt x="116" y="529"/>
                  <a:pt x="116" y="529"/>
                </a:cubicBezTo>
                <a:cubicBezTo>
                  <a:pt x="127" y="506"/>
                  <a:pt x="127" y="506"/>
                  <a:pt x="127" y="506"/>
                </a:cubicBezTo>
                <a:cubicBezTo>
                  <a:pt x="123" y="504"/>
                  <a:pt x="123" y="504"/>
                  <a:pt x="123" y="504"/>
                </a:cubicBezTo>
                <a:cubicBezTo>
                  <a:pt x="117" y="508"/>
                  <a:pt x="117" y="508"/>
                  <a:pt x="117" y="508"/>
                </a:cubicBezTo>
                <a:cubicBezTo>
                  <a:pt x="60" y="477"/>
                  <a:pt x="60" y="477"/>
                  <a:pt x="60" y="477"/>
                </a:cubicBezTo>
                <a:cubicBezTo>
                  <a:pt x="59" y="471"/>
                  <a:pt x="59" y="471"/>
                  <a:pt x="59" y="471"/>
                </a:cubicBezTo>
                <a:cubicBezTo>
                  <a:pt x="56" y="469"/>
                  <a:pt x="56" y="469"/>
                  <a:pt x="56" y="469"/>
                </a:cubicBezTo>
                <a:cubicBezTo>
                  <a:pt x="43" y="495"/>
                  <a:pt x="43" y="495"/>
                  <a:pt x="43" y="495"/>
                </a:cubicBezTo>
                <a:cubicBezTo>
                  <a:pt x="46" y="496"/>
                  <a:pt x="46" y="496"/>
                  <a:pt x="46" y="496"/>
                </a:cubicBezTo>
                <a:lnTo>
                  <a:pt x="51" y="491"/>
                </a:lnTo>
                <a:close/>
                <a:moveTo>
                  <a:pt x="746" y="518"/>
                </a:moveTo>
                <a:cubicBezTo>
                  <a:pt x="738" y="502"/>
                  <a:pt x="748" y="485"/>
                  <a:pt x="765" y="480"/>
                </a:cubicBezTo>
                <a:cubicBezTo>
                  <a:pt x="779" y="476"/>
                  <a:pt x="792" y="481"/>
                  <a:pt x="797" y="492"/>
                </a:cubicBezTo>
                <a:cubicBezTo>
                  <a:pt x="800" y="481"/>
                  <a:pt x="800" y="474"/>
                  <a:pt x="798" y="463"/>
                </a:cubicBezTo>
                <a:cubicBezTo>
                  <a:pt x="796" y="456"/>
                  <a:pt x="794" y="456"/>
                  <a:pt x="792" y="451"/>
                </a:cubicBezTo>
                <a:cubicBezTo>
                  <a:pt x="794" y="448"/>
                  <a:pt x="794" y="448"/>
                  <a:pt x="794" y="448"/>
                </a:cubicBezTo>
                <a:cubicBezTo>
                  <a:pt x="805" y="457"/>
                  <a:pt x="809" y="460"/>
                  <a:pt x="811" y="473"/>
                </a:cubicBezTo>
                <a:cubicBezTo>
                  <a:pt x="813" y="481"/>
                  <a:pt x="809" y="499"/>
                  <a:pt x="809" y="514"/>
                </a:cubicBezTo>
                <a:cubicBezTo>
                  <a:pt x="829" y="504"/>
                  <a:pt x="829" y="504"/>
                  <a:pt x="829" y="504"/>
                </a:cubicBezTo>
                <a:cubicBezTo>
                  <a:pt x="838" y="522"/>
                  <a:pt x="838" y="522"/>
                  <a:pt x="838" y="522"/>
                </a:cubicBezTo>
                <a:cubicBezTo>
                  <a:pt x="835" y="523"/>
                  <a:pt x="835" y="523"/>
                  <a:pt x="835" y="523"/>
                </a:cubicBezTo>
                <a:cubicBezTo>
                  <a:pt x="830" y="520"/>
                  <a:pt x="830" y="520"/>
                  <a:pt x="830" y="520"/>
                </a:cubicBezTo>
                <a:cubicBezTo>
                  <a:pt x="770" y="551"/>
                  <a:pt x="770" y="551"/>
                  <a:pt x="770" y="551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63" y="558"/>
                  <a:pt x="763" y="558"/>
                  <a:pt x="763" y="558"/>
                </a:cubicBezTo>
                <a:lnTo>
                  <a:pt x="746" y="518"/>
                </a:lnTo>
                <a:close/>
                <a:moveTo>
                  <a:pt x="761" y="539"/>
                </a:moveTo>
                <a:cubicBezTo>
                  <a:pt x="800" y="519"/>
                  <a:pt x="800" y="519"/>
                  <a:pt x="800" y="519"/>
                </a:cubicBezTo>
                <a:cubicBezTo>
                  <a:pt x="798" y="506"/>
                  <a:pt x="787" y="489"/>
                  <a:pt x="770" y="494"/>
                </a:cubicBezTo>
                <a:cubicBezTo>
                  <a:pt x="749" y="499"/>
                  <a:pt x="754" y="523"/>
                  <a:pt x="761" y="539"/>
                </a:cubicBezTo>
                <a:close/>
                <a:moveTo>
                  <a:pt x="819" y="551"/>
                </a:moveTo>
                <a:cubicBezTo>
                  <a:pt x="819" y="554"/>
                  <a:pt x="819" y="554"/>
                  <a:pt x="819" y="554"/>
                </a:cubicBezTo>
                <a:cubicBezTo>
                  <a:pt x="832" y="556"/>
                  <a:pt x="843" y="566"/>
                  <a:pt x="845" y="575"/>
                </a:cubicBezTo>
                <a:cubicBezTo>
                  <a:pt x="848" y="590"/>
                  <a:pt x="837" y="606"/>
                  <a:pt x="822" y="606"/>
                </a:cubicBezTo>
                <a:cubicBezTo>
                  <a:pt x="812" y="567"/>
                  <a:pt x="812" y="567"/>
                  <a:pt x="812" y="567"/>
                </a:cubicBezTo>
                <a:cubicBezTo>
                  <a:pt x="815" y="562"/>
                  <a:pt x="815" y="562"/>
                  <a:pt x="815" y="562"/>
                </a:cubicBezTo>
                <a:cubicBezTo>
                  <a:pt x="814" y="559"/>
                  <a:pt x="814" y="559"/>
                  <a:pt x="814" y="559"/>
                </a:cubicBezTo>
                <a:cubicBezTo>
                  <a:pt x="796" y="564"/>
                  <a:pt x="796" y="564"/>
                  <a:pt x="796" y="564"/>
                </a:cubicBezTo>
                <a:cubicBezTo>
                  <a:pt x="797" y="568"/>
                  <a:pt x="797" y="568"/>
                  <a:pt x="797" y="568"/>
                </a:cubicBezTo>
                <a:cubicBezTo>
                  <a:pt x="804" y="571"/>
                  <a:pt x="804" y="571"/>
                  <a:pt x="804" y="571"/>
                </a:cubicBezTo>
                <a:cubicBezTo>
                  <a:pt x="812" y="610"/>
                  <a:pt x="812" y="610"/>
                  <a:pt x="812" y="610"/>
                </a:cubicBezTo>
                <a:cubicBezTo>
                  <a:pt x="800" y="615"/>
                  <a:pt x="785" y="607"/>
                  <a:pt x="782" y="594"/>
                </a:cubicBezTo>
                <a:cubicBezTo>
                  <a:pt x="780" y="585"/>
                  <a:pt x="782" y="576"/>
                  <a:pt x="789" y="570"/>
                </a:cubicBezTo>
                <a:cubicBezTo>
                  <a:pt x="786" y="567"/>
                  <a:pt x="786" y="567"/>
                  <a:pt x="786" y="567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1" y="579"/>
                  <a:pt x="771" y="584"/>
                  <a:pt x="773" y="592"/>
                </a:cubicBezTo>
                <a:cubicBezTo>
                  <a:pt x="779" y="616"/>
                  <a:pt x="793" y="636"/>
                  <a:pt x="824" y="627"/>
                </a:cubicBezTo>
                <a:cubicBezTo>
                  <a:pt x="854" y="619"/>
                  <a:pt x="860" y="597"/>
                  <a:pt x="855" y="574"/>
                </a:cubicBezTo>
                <a:cubicBezTo>
                  <a:pt x="852" y="562"/>
                  <a:pt x="847" y="555"/>
                  <a:pt x="837" y="547"/>
                </a:cubicBezTo>
                <a:lnTo>
                  <a:pt x="819" y="551"/>
                </a:lnTo>
                <a:close/>
                <a:moveTo>
                  <a:pt x="162" y="1018"/>
                </a:moveTo>
                <a:cubicBezTo>
                  <a:pt x="162" y="1018"/>
                  <a:pt x="162" y="1018"/>
                  <a:pt x="162" y="1018"/>
                </a:cubicBezTo>
                <a:cubicBezTo>
                  <a:pt x="161" y="1018"/>
                  <a:pt x="161" y="1018"/>
                  <a:pt x="161" y="1018"/>
                </a:cubicBezTo>
                <a:lnTo>
                  <a:pt x="162" y="1018"/>
                </a:lnTo>
                <a:close/>
                <a:moveTo>
                  <a:pt x="86" y="600"/>
                </a:moveTo>
                <a:cubicBezTo>
                  <a:pt x="89" y="601"/>
                  <a:pt x="89" y="601"/>
                  <a:pt x="89" y="601"/>
                </a:cubicBezTo>
                <a:cubicBezTo>
                  <a:pt x="94" y="585"/>
                  <a:pt x="94" y="585"/>
                  <a:pt x="94" y="585"/>
                </a:cubicBezTo>
                <a:cubicBezTo>
                  <a:pt x="90" y="584"/>
                  <a:pt x="90" y="584"/>
                  <a:pt x="90" y="584"/>
                </a:cubicBezTo>
                <a:cubicBezTo>
                  <a:pt x="86" y="587"/>
                  <a:pt x="86" y="587"/>
                  <a:pt x="86" y="587"/>
                </a:cubicBezTo>
                <a:cubicBezTo>
                  <a:pt x="41" y="577"/>
                  <a:pt x="41" y="577"/>
                  <a:pt x="41" y="577"/>
                </a:cubicBezTo>
                <a:cubicBezTo>
                  <a:pt x="106" y="552"/>
                  <a:pt x="106" y="552"/>
                  <a:pt x="106" y="552"/>
                </a:cubicBezTo>
                <a:cubicBezTo>
                  <a:pt x="111" y="538"/>
                  <a:pt x="111" y="538"/>
                  <a:pt x="111" y="538"/>
                </a:cubicBezTo>
                <a:cubicBezTo>
                  <a:pt x="107" y="536"/>
                  <a:pt x="107" y="536"/>
                  <a:pt x="107" y="536"/>
                </a:cubicBezTo>
                <a:cubicBezTo>
                  <a:pt x="102" y="538"/>
                  <a:pt x="102" y="538"/>
                  <a:pt x="102" y="538"/>
                </a:cubicBezTo>
                <a:cubicBezTo>
                  <a:pt x="42" y="514"/>
                  <a:pt x="42" y="514"/>
                  <a:pt x="42" y="514"/>
                </a:cubicBezTo>
                <a:cubicBezTo>
                  <a:pt x="41" y="509"/>
                  <a:pt x="41" y="509"/>
                  <a:pt x="41" y="509"/>
                </a:cubicBezTo>
                <a:cubicBezTo>
                  <a:pt x="37" y="507"/>
                  <a:pt x="37" y="507"/>
                  <a:pt x="37" y="507"/>
                </a:cubicBezTo>
                <a:cubicBezTo>
                  <a:pt x="29" y="528"/>
                  <a:pt x="29" y="528"/>
                  <a:pt x="29" y="528"/>
                </a:cubicBezTo>
                <a:cubicBezTo>
                  <a:pt x="35" y="530"/>
                  <a:pt x="35" y="530"/>
                  <a:pt x="35" y="530"/>
                </a:cubicBezTo>
                <a:cubicBezTo>
                  <a:pt x="40" y="527"/>
                  <a:pt x="40" y="527"/>
                  <a:pt x="40" y="527"/>
                </a:cubicBezTo>
                <a:cubicBezTo>
                  <a:pt x="83" y="544"/>
                  <a:pt x="83" y="544"/>
                  <a:pt x="83" y="544"/>
                </a:cubicBezTo>
                <a:cubicBezTo>
                  <a:pt x="14" y="571"/>
                  <a:pt x="14" y="571"/>
                  <a:pt x="14" y="571"/>
                </a:cubicBezTo>
                <a:cubicBezTo>
                  <a:pt x="11" y="581"/>
                  <a:pt x="11" y="581"/>
                  <a:pt x="11" y="581"/>
                </a:cubicBezTo>
                <a:cubicBezTo>
                  <a:pt x="83" y="597"/>
                  <a:pt x="83" y="597"/>
                  <a:pt x="83" y="597"/>
                </a:cubicBezTo>
                <a:lnTo>
                  <a:pt x="86" y="600"/>
                </a:lnTo>
                <a:close/>
                <a:moveTo>
                  <a:pt x="868" y="670"/>
                </a:moveTo>
                <a:cubicBezTo>
                  <a:pt x="864" y="670"/>
                  <a:pt x="864" y="670"/>
                  <a:pt x="864" y="670"/>
                </a:cubicBezTo>
                <a:cubicBezTo>
                  <a:pt x="863" y="673"/>
                  <a:pt x="863" y="673"/>
                  <a:pt x="863" y="673"/>
                </a:cubicBezTo>
                <a:cubicBezTo>
                  <a:pt x="794" y="674"/>
                  <a:pt x="794" y="674"/>
                  <a:pt x="794" y="674"/>
                </a:cubicBezTo>
                <a:cubicBezTo>
                  <a:pt x="794" y="660"/>
                  <a:pt x="794" y="650"/>
                  <a:pt x="797" y="648"/>
                </a:cubicBezTo>
                <a:cubicBezTo>
                  <a:pt x="798" y="647"/>
                  <a:pt x="800" y="646"/>
                  <a:pt x="802" y="646"/>
                </a:cubicBezTo>
                <a:cubicBezTo>
                  <a:pt x="780" y="632"/>
                  <a:pt x="780" y="632"/>
                  <a:pt x="780" y="632"/>
                </a:cubicBezTo>
                <a:cubicBezTo>
                  <a:pt x="786" y="649"/>
                  <a:pt x="786" y="649"/>
                  <a:pt x="786" y="649"/>
                </a:cubicBezTo>
                <a:cubicBezTo>
                  <a:pt x="785" y="712"/>
                  <a:pt x="785" y="712"/>
                  <a:pt x="785" y="712"/>
                </a:cubicBezTo>
                <a:cubicBezTo>
                  <a:pt x="782" y="724"/>
                  <a:pt x="782" y="724"/>
                  <a:pt x="782" y="724"/>
                </a:cubicBezTo>
                <a:cubicBezTo>
                  <a:pt x="800" y="712"/>
                  <a:pt x="800" y="712"/>
                  <a:pt x="800" y="712"/>
                </a:cubicBezTo>
                <a:cubicBezTo>
                  <a:pt x="798" y="712"/>
                  <a:pt x="796" y="711"/>
                  <a:pt x="796" y="710"/>
                </a:cubicBezTo>
                <a:cubicBezTo>
                  <a:pt x="794" y="708"/>
                  <a:pt x="795" y="697"/>
                  <a:pt x="795" y="690"/>
                </a:cubicBezTo>
                <a:cubicBezTo>
                  <a:pt x="863" y="689"/>
                  <a:pt x="863" y="689"/>
                  <a:pt x="863" y="689"/>
                </a:cubicBezTo>
                <a:cubicBezTo>
                  <a:pt x="866" y="694"/>
                  <a:pt x="866" y="694"/>
                  <a:pt x="866" y="694"/>
                </a:cubicBezTo>
                <a:cubicBezTo>
                  <a:pt x="868" y="694"/>
                  <a:pt x="868" y="694"/>
                  <a:pt x="868" y="694"/>
                </a:cubicBezTo>
                <a:lnTo>
                  <a:pt x="868" y="670"/>
                </a:lnTo>
                <a:close/>
                <a:moveTo>
                  <a:pt x="42" y="610"/>
                </a:moveTo>
                <a:cubicBezTo>
                  <a:pt x="37" y="613"/>
                  <a:pt x="35" y="618"/>
                  <a:pt x="37" y="623"/>
                </a:cubicBezTo>
                <a:cubicBezTo>
                  <a:pt x="39" y="628"/>
                  <a:pt x="45" y="630"/>
                  <a:pt x="49" y="628"/>
                </a:cubicBezTo>
                <a:cubicBezTo>
                  <a:pt x="54" y="624"/>
                  <a:pt x="56" y="619"/>
                  <a:pt x="54" y="614"/>
                </a:cubicBezTo>
                <a:cubicBezTo>
                  <a:pt x="52" y="610"/>
                  <a:pt x="46" y="609"/>
                  <a:pt x="42" y="610"/>
                </a:cubicBezTo>
                <a:close/>
                <a:moveTo>
                  <a:pt x="855" y="748"/>
                </a:moveTo>
                <a:cubicBezTo>
                  <a:pt x="788" y="737"/>
                  <a:pt x="788" y="737"/>
                  <a:pt x="788" y="737"/>
                </a:cubicBezTo>
                <a:cubicBezTo>
                  <a:pt x="788" y="732"/>
                  <a:pt x="788" y="732"/>
                  <a:pt x="788" y="732"/>
                </a:cubicBezTo>
                <a:cubicBezTo>
                  <a:pt x="782" y="731"/>
                  <a:pt x="782" y="731"/>
                  <a:pt x="782" y="731"/>
                </a:cubicBezTo>
                <a:cubicBezTo>
                  <a:pt x="779" y="757"/>
                  <a:pt x="779" y="757"/>
                  <a:pt x="779" y="757"/>
                </a:cubicBezTo>
                <a:cubicBezTo>
                  <a:pt x="783" y="758"/>
                  <a:pt x="783" y="758"/>
                  <a:pt x="783" y="758"/>
                </a:cubicBezTo>
                <a:cubicBezTo>
                  <a:pt x="787" y="753"/>
                  <a:pt x="787" y="753"/>
                  <a:pt x="787" y="753"/>
                </a:cubicBezTo>
                <a:cubicBezTo>
                  <a:pt x="852" y="764"/>
                  <a:pt x="852" y="764"/>
                  <a:pt x="852" y="764"/>
                </a:cubicBezTo>
                <a:cubicBezTo>
                  <a:pt x="854" y="770"/>
                  <a:pt x="854" y="770"/>
                  <a:pt x="854" y="770"/>
                </a:cubicBezTo>
                <a:cubicBezTo>
                  <a:pt x="858" y="771"/>
                  <a:pt x="858" y="771"/>
                  <a:pt x="858" y="771"/>
                </a:cubicBezTo>
                <a:cubicBezTo>
                  <a:pt x="863" y="743"/>
                  <a:pt x="863" y="743"/>
                  <a:pt x="863" y="743"/>
                </a:cubicBezTo>
                <a:cubicBezTo>
                  <a:pt x="860" y="743"/>
                  <a:pt x="860" y="743"/>
                  <a:pt x="860" y="743"/>
                </a:cubicBezTo>
                <a:lnTo>
                  <a:pt x="855" y="748"/>
                </a:lnTo>
                <a:close/>
                <a:moveTo>
                  <a:pt x="649" y="1016"/>
                </a:moveTo>
                <a:cubicBezTo>
                  <a:pt x="641" y="1000"/>
                  <a:pt x="641" y="1000"/>
                  <a:pt x="641" y="1000"/>
                </a:cubicBezTo>
                <a:cubicBezTo>
                  <a:pt x="641" y="1000"/>
                  <a:pt x="638" y="1005"/>
                  <a:pt x="635" y="1007"/>
                </a:cubicBezTo>
                <a:cubicBezTo>
                  <a:pt x="629" y="1013"/>
                  <a:pt x="613" y="1018"/>
                  <a:pt x="613" y="1018"/>
                </a:cubicBezTo>
                <a:cubicBezTo>
                  <a:pt x="602" y="996"/>
                  <a:pt x="602" y="996"/>
                  <a:pt x="602" y="996"/>
                </a:cubicBezTo>
                <a:cubicBezTo>
                  <a:pt x="602" y="996"/>
                  <a:pt x="617" y="985"/>
                  <a:pt x="627" y="982"/>
                </a:cubicBezTo>
                <a:cubicBezTo>
                  <a:pt x="630" y="981"/>
                  <a:pt x="637" y="980"/>
                  <a:pt x="637" y="980"/>
                </a:cubicBezTo>
                <a:cubicBezTo>
                  <a:pt x="637" y="980"/>
                  <a:pt x="637" y="975"/>
                  <a:pt x="638" y="973"/>
                </a:cubicBezTo>
                <a:cubicBezTo>
                  <a:pt x="639" y="969"/>
                  <a:pt x="643" y="963"/>
                  <a:pt x="643" y="963"/>
                </a:cubicBezTo>
                <a:cubicBezTo>
                  <a:pt x="580" y="1000"/>
                  <a:pt x="580" y="1000"/>
                  <a:pt x="580" y="1000"/>
                </a:cubicBezTo>
                <a:cubicBezTo>
                  <a:pt x="581" y="1004"/>
                  <a:pt x="581" y="1004"/>
                  <a:pt x="581" y="1004"/>
                </a:cubicBezTo>
                <a:cubicBezTo>
                  <a:pt x="587" y="1004"/>
                  <a:pt x="587" y="1004"/>
                  <a:pt x="587" y="1004"/>
                </a:cubicBezTo>
                <a:cubicBezTo>
                  <a:pt x="618" y="1065"/>
                  <a:pt x="618" y="1065"/>
                  <a:pt x="618" y="1065"/>
                </a:cubicBezTo>
                <a:cubicBezTo>
                  <a:pt x="617" y="1070"/>
                  <a:pt x="617" y="1070"/>
                  <a:pt x="617" y="1070"/>
                </a:cubicBezTo>
                <a:cubicBezTo>
                  <a:pt x="619" y="1074"/>
                  <a:pt x="619" y="1074"/>
                  <a:pt x="619" y="1074"/>
                </a:cubicBezTo>
                <a:cubicBezTo>
                  <a:pt x="641" y="1062"/>
                  <a:pt x="641" y="1062"/>
                  <a:pt x="641" y="1062"/>
                </a:cubicBezTo>
                <a:cubicBezTo>
                  <a:pt x="639" y="1060"/>
                  <a:pt x="639" y="1060"/>
                  <a:pt x="639" y="1060"/>
                </a:cubicBezTo>
                <a:cubicBezTo>
                  <a:pt x="633" y="1059"/>
                  <a:pt x="633" y="1059"/>
                  <a:pt x="633" y="1059"/>
                </a:cubicBezTo>
                <a:cubicBezTo>
                  <a:pt x="618" y="1027"/>
                  <a:pt x="618" y="1027"/>
                  <a:pt x="618" y="1027"/>
                </a:cubicBezTo>
                <a:cubicBezTo>
                  <a:pt x="618" y="1027"/>
                  <a:pt x="630" y="1018"/>
                  <a:pt x="639" y="1016"/>
                </a:cubicBezTo>
                <a:cubicBezTo>
                  <a:pt x="643" y="1015"/>
                  <a:pt x="649" y="1016"/>
                  <a:pt x="649" y="1016"/>
                </a:cubicBezTo>
                <a:close/>
                <a:moveTo>
                  <a:pt x="724" y="963"/>
                </a:moveTo>
                <a:cubicBezTo>
                  <a:pt x="729" y="974"/>
                  <a:pt x="725" y="989"/>
                  <a:pt x="718" y="995"/>
                </a:cubicBezTo>
                <a:cubicBezTo>
                  <a:pt x="706" y="1006"/>
                  <a:pt x="687" y="1004"/>
                  <a:pt x="680" y="991"/>
                </a:cubicBezTo>
                <a:cubicBezTo>
                  <a:pt x="710" y="962"/>
                  <a:pt x="710" y="962"/>
                  <a:pt x="710" y="962"/>
                </a:cubicBezTo>
                <a:cubicBezTo>
                  <a:pt x="715" y="962"/>
                  <a:pt x="715" y="962"/>
                  <a:pt x="715" y="962"/>
                </a:cubicBezTo>
                <a:cubicBezTo>
                  <a:pt x="718" y="960"/>
                  <a:pt x="718" y="960"/>
                  <a:pt x="718" y="960"/>
                </a:cubicBezTo>
                <a:cubicBezTo>
                  <a:pt x="705" y="947"/>
                  <a:pt x="705" y="947"/>
                  <a:pt x="705" y="947"/>
                </a:cubicBezTo>
                <a:cubicBezTo>
                  <a:pt x="703" y="950"/>
                  <a:pt x="703" y="950"/>
                  <a:pt x="703" y="950"/>
                </a:cubicBezTo>
                <a:cubicBezTo>
                  <a:pt x="703" y="958"/>
                  <a:pt x="703" y="958"/>
                  <a:pt x="703" y="958"/>
                </a:cubicBezTo>
                <a:cubicBezTo>
                  <a:pt x="673" y="984"/>
                  <a:pt x="673" y="984"/>
                  <a:pt x="673" y="984"/>
                </a:cubicBezTo>
                <a:cubicBezTo>
                  <a:pt x="663" y="975"/>
                  <a:pt x="662" y="958"/>
                  <a:pt x="673" y="949"/>
                </a:cubicBezTo>
                <a:cubicBezTo>
                  <a:pt x="679" y="943"/>
                  <a:pt x="688" y="941"/>
                  <a:pt x="697" y="944"/>
                </a:cubicBezTo>
                <a:cubicBezTo>
                  <a:pt x="699" y="940"/>
                  <a:pt x="699" y="940"/>
                  <a:pt x="699" y="940"/>
                </a:cubicBezTo>
                <a:cubicBezTo>
                  <a:pt x="686" y="927"/>
                  <a:pt x="686" y="927"/>
                  <a:pt x="686" y="927"/>
                </a:cubicBezTo>
                <a:cubicBezTo>
                  <a:pt x="680" y="932"/>
                  <a:pt x="675" y="935"/>
                  <a:pt x="670" y="940"/>
                </a:cubicBezTo>
                <a:cubicBezTo>
                  <a:pt x="652" y="957"/>
                  <a:pt x="640" y="979"/>
                  <a:pt x="663" y="1003"/>
                </a:cubicBezTo>
                <a:cubicBezTo>
                  <a:pt x="684" y="1025"/>
                  <a:pt x="706" y="1020"/>
                  <a:pt x="724" y="1003"/>
                </a:cubicBezTo>
                <a:cubicBezTo>
                  <a:pt x="733" y="995"/>
                  <a:pt x="737" y="988"/>
                  <a:pt x="739" y="975"/>
                </a:cubicBezTo>
                <a:cubicBezTo>
                  <a:pt x="727" y="961"/>
                  <a:pt x="727" y="961"/>
                  <a:pt x="727" y="961"/>
                </a:cubicBezTo>
                <a:lnTo>
                  <a:pt x="724" y="963"/>
                </a:lnTo>
                <a:close/>
                <a:moveTo>
                  <a:pt x="567" y="1040"/>
                </a:moveTo>
                <a:cubicBezTo>
                  <a:pt x="562" y="1042"/>
                  <a:pt x="560" y="1048"/>
                  <a:pt x="562" y="1052"/>
                </a:cubicBezTo>
                <a:cubicBezTo>
                  <a:pt x="564" y="1057"/>
                  <a:pt x="570" y="1059"/>
                  <a:pt x="575" y="1057"/>
                </a:cubicBezTo>
                <a:cubicBezTo>
                  <a:pt x="579" y="1055"/>
                  <a:pt x="581" y="1049"/>
                  <a:pt x="579" y="1044"/>
                </a:cubicBezTo>
                <a:cubicBezTo>
                  <a:pt x="577" y="1040"/>
                  <a:pt x="572" y="1038"/>
                  <a:pt x="567" y="1040"/>
                </a:cubicBezTo>
                <a:close/>
                <a:moveTo>
                  <a:pt x="215" y="1018"/>
                </a:moveTo>
                <a:cubicBezTo>
                  <a:pt x="199" y="1032"/>
                  <a:pt x="178" y="1032"/>
                  <a:pt x="162" y="1018"/>
                </a:cubicBezTo>
                <a:cubicBezTo>
                  <a:pt x="161" y="1018"/>
                  <a:pt x="161" y="1018"/>
                  <a:pt x="161" y="1018"/>
                </a:cubicBezTo>
                <a:cubicBezTo>
                  <a:pt x="146" y="1003"/>
                  <a:pt x="146" y="982"/>
                  <a:pt x="159" y="965"/>
                </a:cubicBezTo>
                <a:cubicBezTo>
                  <a:pt x="166" y="955"/>
                  <a:pt x="177" y="948"/>
                  <a:pt x="189" y="947"/>
                </a:cubicBezTo>
                <a:cubicBezTo>
                  <a:pt x="201" y="946"/>
                  <a:pt x="211" y="948"/>
                  <a:pt x="219" y="955"/>
                </a:cubicBezTo>
                <a:cubicBezTo>
                  <a:pt x="220" y="956"/>
                  <a:pt x="220" y="956"/>
                  <a:pt x="220" y="956"/>
                </a:cubicBezTo>
                <a:cubicBezTo>
                  <a:pt x="220" y="956"/>
                  <a:pt x="220" y="956"/>
                  <a:pt x="220" y="956"/>
                </a:cubicBezTo>
                <a:cubicBezTo>
                  <a:pt x="221" y="957"/>
                  <a:pt x="221" y="957"/>
                  <a:pt x="221" y="957"/>
                </a:cubicBezTo>
                <a:cubicBezTo>
                  <a:pt x="221" y="957"/>
                  <a:pt x="221" y="957"/>
                  <a:pt x="221" y="957"/>
                </a:cubicBezTo>
                <a:cubicBezTo>
                  <a:pt x="222" y="958"/>
                  <a:pt x="222" y="958"/>
                  <a:pt x="222" y="958"/>
                </a:cubicBezTo>
                <a:cubicBezTo>
                  <a:pt x="230" y="966"/>
                  <a:pt x="232" y="976"/>
                  <a:pt x="231" y="987"/>
                </a:cubicBezTo>
                <a:cubicBezTo>
                  <a:pt x="231" y="999"/>
                  <a:pt x="225" y="1010"/>
                  <a:pt x="215" y="1018"/>
                </a:cubicBezTo>
                <a:close/>
                <a:moveTo>
                  <a:pt x="205" y="1002"/>
                </a:moveTo>
                <a:cubicBezTo>
                  <a:pt x="209" y="998"/>
                  <a:pt x="226" y="977"/>
                  <a:pt x="213" y="964"/>
                </a:cubicBezTo>
                <a:cubicBezTo>
                  <a:pt x="211" y="962"/>
                  <a:pt x="211" y="962"/>
                  <a:pt x="211" y="962"/>
                </a:cubicBezTo>
                <a:cubicBezTo>
                  <a:pt x="198" y="950"/>
                  <a:pt x="181" y="968"/>
                  <a:pt x="176" y="973"/>
                </a:cubicBezTo>
                <a:cubicBezTo>
                  <a:pt x="171" y="978"/>
                  <a:pt x="163" y="990"/>
                  <a:pt x="163" y="999"/>
                </a:cubicBezTo>
                <a:cubicBezTo>
                  <a:pt x="164" y="1003"/>
                  <a:pt x="165" y="1006"/>
                  <a:pt x="169" y="1009"/>
                </a:cubicBezTo>
                <a:cubicBezTo>
                  <a:pt x="170" y="1010"/>
                  <a:pt x="170" y="1010"/>
                  <a:pt x="170" y="1010"/>
                </a:cubicBezTo>
                <a:cubicBezTo>
                  <a:pt x="173" y="1014"/>
                  <a:pt x="177" y="1015"/>
                  <a:pt x="182" y="1015"/>
                </a:cubicBezTo>
                <a:cubicBezTo>
                  <a:pt x="192" y="1015"/>
                  <a:pt x="202" y="1005"/>
                  <a:pt x="205" y="1002"/>
                </a:cubicBezTo>
                <a:close/>
                <a:moveTo>
                  <a:pt x="542" y="1070"/>
                </a:moveTo>
                <a:cubicBezTo>
                  <a:pt x="543" y="1082"/>
                  <a:pt x="532" y="1093"/>
                  <a:pt x="523" y="1095"/>
                </a:cubicBezTo>
                <a:cubicBezTo>
                  <a:pt x="508" y="1098"/>
                  <a:pt x="493" y="1087"/>
                  <a:pt x="492" y="1072"/>
                </a:cubicBezTo>
                <a:cubicBezTo>
                  <a:pt x="531" y="1063"/>
                  <a:pt x="531" y="1063"/>
                  <a:pt x="531" y="1063"/>
                </a:cubicBezTo>
                <a:cubicBezTo>
                  <a:pt x="535" y="1066"/>
                  <a:pt x="535" y="1066"/>
                  <a:pt x="535" y="1066"/>
                </a:cubicBezTo>
                <a:cubicBezTo>
                  <a:pt x="539" y="1065"/>
                  <a:pt x="539" y="1065"/>
                  <a:pt x="539" y="1065"/>
                </a:cubicBezTo>
                <a:cubicBezTo>
                  <a:pt x="534" y="1047"/>
                  <a:pt x="534" y="1047"/>
                  <a:pt x="534" y="1047"/>
                </a:cubicBezTo>
                <a:cubicBezTo>
                  <a:pt x="530" y="1048"/>
                  <a:pt x="530" y="1048"/>
                  <a:pt x="530" y="1048"/>
                </a:cubicBezTo>
                <a:cubicBezTo>
                  <a:pt x="527" y="1055"/>
                  <a:pt x="527" y="1055"/>
                  <a:pt x="527" y="1055"/>
                </a:cubicBezTo>
                <a:cubicBezTo>
                  <a:pt x="488" y="1063"/>
                  <a:pt x="488" y="1063"/>
                  <a:pt x="488" y="1063"/>
                </a:cubicBezTo>
                <a:cubicBezTo>
                  <a:pt x="484" y="1051"/>
                  <a:pt x="492" y="1035"/>
                  <a:pt x="505" y="1032"/>
                </a:cubicBezTo>
                <a:cubicBezTo>
                  <a:pt x="514" y="1030"/>
                  <a:pt x="523" y="1032"/>
                  <a:pt x="528" y="1039"/>
                </a:cubicBezTo>
                <a:cubicBezTo>
                  <a:pt x="532" y="1037"/>
                  <a:pt x="532" y="1037"/>
                  <a:pt x="532" y="1037"/>
                </a:cubicBezTo>
                <a:cubicBezTo>
                  <a:pt x="527" y="1020"/>
                  <a:pt x="527" y="1020"/>
                  <a:pt x="527" y="1020"/>
                </a:cubicBezTo>
                <a:cubicBezTo>
                  <a:pt x="520" y="1021"/>
                  <a:pt x="515" y="1021"/>
                  <a:pt x="507" y="1023"/>
                </a:cubicBezTo>
                <a:cubicBezTo>
                  <a:pt x="483" y="1030"/>
                  <a:pt x="462" y="1043"/>
                  <a:pt x="473" y="1075"/>
                </a:cubicBezTo>
                <a:cubicBezTo>
                  <a:pt x="480" y="1104"/>
                  <a:pt x="501" y="1110"/>
                  <a:pt x="524" y="1105"/>
                </a:cubicBezTo>
                <a:cubicBezTo>
                  <a:pt x="537" y="1102"/>
                  <a:pt x="544" y="1097"/>
                  <a:pt x="551" y="1088"/>
                </a:cubicBezTo>
                <a:cubicBezTo>
                  <a:pt x="545" y="1070"/>
                  <a:pt x="545" y="1070"/>
                  <a:pt x="545" y="1070"/>
                </a:cubicBezTo>
                <a:lnTo>
                  <a:pt x="542" y="1070"/>
                </a:lnTo>
                <a:close/>
                <a:moveTo>
                  <a:pt x="784" y="907"/>
                </a:moveTo>
                <a:cubicBezTo>
                  <a:pt x="784" y="907"/>
                  <a:pt x="786" y="916"/>
                  <a:pt x="785" y="921"/>
                </a:cubicBezTo>
                <a:cubicBezTo>
                  <a:pt x="783" y="932"/>
                  <a:pt x="768" y="946"/>
                  <a:pt x="768" y="946"/>
                </a:cubicBezTo>
                <a:cubicBezTo>
                  <a:pt x="716" y="903"/>
                  <a:pt x="716" y="903"/>
                  <a:pt x="716" y="903"/>
                </a:cubicBezTo>
                <a:cubicBezTo>
                  <a:pt x="718" y="897"/>
                  <a:pt x="718" y="897"/>
                  <a:pt x="718" y="897"/>
                </a:cubicBezTo>
                <a:cubicBezTo>
                  <a:pt x="714" y="894"/>
                  <a:pt x="714" y="894"/>
                  <a:pt x="714" y="894"/>
                </a:cubicBezTo>
                <a:cubicBezTo>
                  <a:pt x="696" y="917"/>
                  <a:pt x="696" y="917"/>
                  <a:pt x="696" y="917"/>
                </a:cubicBezTo>
                <a:cubicBezTo>
                  <a:pt x="701" y="920"/>
                  <a:pt x="701" y="920"/>
                  <a:pt x="701" y="920"/>
                </a:cubicBezTo>
                <a:cubicBezTo>
                  <a:pt x="706" y="917"/>
                  <a:pt x="706" y="917"/>
                  <a:pt x="706" y="917"/>
                </a:cubicBezTo>
                <a:cubicBezTo>
                  <a:pt x="757" y="959"/>
                  <a:pt x="757" y="959"/>
                  <a:pt x="757" y="959"/>
                </a:cubicBezTo>
                <a:cubicBezTo>
                  <a:pt x="756" y="965"/>
                  <a:pt x="756" y="965"/>
                  <a:pt x="756" y="965"/>
                </a:cubicBezTo>
                <a:cubicBezTo>
                  <a:pt x="758" y="969"/>
                  <a:pt x="758" y="969"/>
                  <a:pt x="758" y="969"/>
                </a:cubicBezTo>
                <a:cubicBezTo>
                  <a:pt x="798" y="923"/>
                  <a:pt x="798" y="923"/>
                  <a:pt x="798" y="923"/>
                </a:cubicBezTo>
                <a:cubicBezTo>
                  <a:pt x="789" y="901"/>
                  <a:pt x="789" y="901"/>
                  <a:pt x="789" y="901"/>
                </a:cubicBezTo>
                <a:lnTo>
                  <a:pt x="784" y="907"/>
                </a:lnTo>
                <a:close/>
                <a:moveTo>
                  <a:pt x="632" y="683"/>
                </a:moveTo>
                <a:cubicBezTo>
                  <a:pt x="576" y="822"/>
                  <a:pt x="503" y="948"/>
                  <a:pt x="464" y="990"/>
                </a:cubicBezTo>
                <a:cubicBezTo>
                  <a:pt x="455" y="999"/>
                  <a:pt x="447" y="1007"/>
                  <a:pt x="435" y="1007"/>
                </a:cubicBezTo>
                <a:cubicBezTo>
                  <a:pt x="435" y="1007"/>
                  <a:pt x="434" y="1007"/>
                  <a:pt x="434" y="1007"/>
                </a:cubicBezTo>
                <a:cubicBezTo>
                  <a:pt x="434" y="1007"/>
                  <a:pt x="434" y="1007"/>
                  <a:pt x="434" y="1007"/>
                </a:cubicBezTo>
                <a:cubicBezTo>
                  <a:pt x="434" y="1007"/>
                  <a:pt x="433" y="1007"/>
                  <a:pt x="433" y="1007"/>
                </a:cubicBezTo>
                <a:cubicBezTo>
                  <a:pt x="421" y="1007"/>
                  <a:pt x="414" y="999"/>
                  <a:pt x="405" y="990"/>
                </a:cubicBezTo>
                <a:cubicBezTo>
                  <a:pt x="367" y="948"/>
                  <a:pt x="294" y="822"/>
                  <a:pt x="238" y="683"/>
                </a:cubicBezTo>
                <a:cubicBezTo>
                  <a:pt x="202" y="591"/>
                  <a:pt x="165" y="473"/>
                  <a:pt x="165" y="372"/>
                </a:cubicBezTo>
                <a:cubicBezTo>
                  <a:pt x="165" y="340"/>
                  <a:pt x="168" y="310"/>
                  <a:pt x="177" y="282"/>
                </a:cubicBezTo>
                <a:cubicBezTo>
                  <a:pt x="181" y="272"/>
                  <a:pt x="181" y="272"/>
                  <a:pt x="181" y="272"/>
                </a:cubicBezTo>
                <a:cubicBezTo>
                  <a:pt x="255" y="272"/>
                  <a:pt x="255" y="272"/>
                  <a:pt x="255" y="272"/>
                </a:cubicBezTo>
                <a:cubicBezTo>
                  <a:pt x="255" y="204"/>
                  <a:pt x="255" y="204"/>
                  <a:pt x="255" y="204"/>
                </a:cubicBezTo>
                <a:cubicBezTo>
                  <a:pt x="255" y="185"/>
                  <a:pt x="264" y="165"/>
                  <a:pt x="289" y="157"/>
                </a:cubicBezTo>
                <a:cubicBezTo>
                  <a:pt x="307" y="135"/>
                  <a:pt x="332" y="117"/>
                  <a:pt x="361" y="10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361" y="42"/>
                  <a:pt x="391" y="42"/>
                  <a:pt x="403" y="42"/>
                </a:cubicBezTo>
                <a:cubicBezTo>
                  <a:pt x="403" y="30"/>
                  <a:pt x="403" y="0"/>
                  <a:pt x="403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6" y="0"/>
                  <a:pt x="466" y="30"/>
                  <a:pt x="466" y="42"/>
                </a:cubicBezTo>
                <a:cubicBezTo>
                  <a:pt x="478" y="42"/>
                  <a:pt x="509" y="42"/>
                  <a:pt x="509" y="42"/>
                </a:cubicBezTo>
                <a:cubicBezTo>
                  <a:pt x="509" y="105"/>
                  <a:pt x="509" y="105"/>
                  <a:pt x="509" y="105"/>
                </a:cubicBezTo>
                <a:cubicBezTo>
                  <a:pt x="537" y="117"/>
                  <a:pt x="562" y="135"/>
                  <a:pt x="580" y="157"/>
                </a:cubicBezTo>
                <a:cubicBezTo>
                  <a:pt x="606" y="165"/>
                  <a:pt x="615" y="185"/>
                  <a:pt x="615" y="204"/>
                </a:cubicBezTo>
                <a:cubicBezTo>
                  <a:pt x="615" y="272"/>
                  <a:pt x="615" y="272"/>
                  <a:pt x="615" y="272"/>
                </a:cubicBezTo>
                <a:cubicBezTo>
                  <a:pt x="690" y="272"/>
                  <a:pt x="690" y="272"/>
                  <a:pt x="690" y="272"/>
                </a:cubicBezTo>
                <a:cubicBezTo>
                  <a:pt x="693" y="282"/>
                  <a:pt x="693" y="282"/>
                  <a:pt x="693" y="282"/>
                </a:cubicBezTo>
                <a:cubicBezTo>
                  <a:pt x="702" y="310"/>
                  <a:pt x="706" y="340"/>
                  <a:pt x="706" y="372"/>
                </a:cubicBezTo>
                <a:cubicBezTo>
                  <a:pt x="706" y="473"/>
                  <a:pt x="669" y="591"/>
                  <a:pt x="632" y="683"/>
                </a:cubicBezTo>
                <a:close/>
                <a:moveTo>
                  <a:pt x="662" y="488"/>
                </a:moveTo>
                <a:cubicBezTo>
                  <a:pt x="629" y="483"/>
                  <a:pt x="549" y="470"/>
                  <a:pt x="493" y="461"/>
                </a:cubicBezTo>
                <a:cubicBezTo>
                  <a:pt x="651" y="534"/>
                  <a:pt x="651" y="534"/>
                  <a:pt x="651" y="534"/>
                </a:cubicBezTo>
                <a:cubicBezTo>
                  <a:pt x="655" y="518"/>
                  <a:pt x="659" y="503"/>
                  <a:pt x="662" y="488"/>
                </a:cubicBezTo>
                <a:close/>
                <a:moveTo>
                  <a:pt x="478" y="487"/>
                </a:moveTo>
                <a:cubicBezTo>
                  <a:pt x="509" y="534"/>
                  <a:pt x="509" y="534"/>
                  <a:pt x="509" y="534"/>
                </a:cubicBezTo>
                <a:cubicBezTo>
                  <a:pt x="578" y="534"/>
                  <a:pt x="578" y="534"/>
                  <a:pt x="578" y="534"/>
                </a:cubicBezTo>
                <a:lnTo>
                  <a:pt x="478" y="487"/>
                </a:lnTo>
                <a:close/>
                <a:moveTo>
                  <a:pt x="556" y="183"/>
                </a:moveTo>
                <a:cubicBezTo>
                  <a:pt x="535" y="183"/>
                  <a:pt x="526" y="186"/>
                  <a:pt x="522" y="189"/>
                </a:cubicBezTo>
                <a:cubicBezTo>
                  <a:pt x="521" y="190"/>
                  <a:pt x="519" y="192"/>
                  <a:pt x="519" y="201"/>
                </a:cubicBezTo>
                <a:cubicBezTo>
                  <a:pt x="519" y="201"/>
                  <a:pt x="519" y="247"/>
                  <a:pt x="519" y="272"/>
                </a:cubicBezTo>
                <a:cubicBezTo>
                  <a:pt x="586" y="272"/>
                  <a:pt x="586" y="272"/>
                  <a:pt x="586" y="272"/>
                </a:cubicBezTo>
                <a:cubicBezTo>
                  <a:pt x="586" y="248"/>
                  <a:pt x="586" y="204"/>
                  <a:pt x="586" y="204"/>
                </a:cubicBezTo>
                <a:cubicBezTo>
                  <a:pt x="586" y="195"/>
                  <a:pt x="582" y="183"/>
                  <a:pt x="556" y="183"/>
                </a:cubicBezTo>
                <a:close/>
                <a:moveTo>
                  <a:pt x="466" y="122"/>
                </a:moveTo>
                <a:cubicBezTo>
                  <a:pt x="466" y="126"/>
                  <a:pt x="466" y="129"/>
                  <a:pt x="466" y="132"/>
                </a:cubicBezTo>
                <a:cubicBezTo>
                  <a:pt x="484" y="138"/>
                  <a:pt x="499" y="148"/>
                  <a:pt x="508" y="163"/>
                </a:cubicBezTo>
                <a:cubicBezTo>
                  <a:pt x="517" y="158"/>
                  <a:pt x="527" y="156"/>
                  <a:pt x="537" y="155"/>
                </a:cubicBezTo>
                <a:cubicBezTo>
                  <a:pt x="517" y="139"/>
                  <a:pt x="492" y="128"/>
                  <a:pt x="466" y="122"/>
                </a:cubicBezTo>
                <a:close/>
                <a:moveTo>
                  <a:pt x="434" y="157"/>
                </a:moveTo>
                <a:cubicBezTo>
                  <a:pt x="434" y="157"/>
                  <a:pt x="434" y="157"/>
                  <a:pt x="434" y="157"/>
                </a:cubicBezTo>
                <a:cubicBezTo>
                  <a:pt x="394" y="157"/>
                  <a:pt x="380" y="180"/>
                  <a:pt x="380" y="201"/>
                </a:cubicBezTo>
                <a:cubicBezTo>
                  <a:pt x="380" y="272"/>
                  <a:pt x="380" y="272"/>
                  <a:pt x="380" y="272"/>
                </a:cubicBezTo>
                <a:cubicBezTo>
                  <a:pt x="434" y="272"/>
                  <a:pt x="434" y="272"/>
                  <a:pt x="434" y="272"/>
                </a:cubicBezTo>
                <a:cubicBezTo>
                  <a:pt x="434" y="272"/>
                  <a:pt x="434" y="272"/>
                  <a:pt x="434" y="272"/>
                </a:cubicBezTo>
                <a:cubicBezTo>
                  <a:pt x="489" y="272"/>
                  <a:pt x="489" y="272"/>
                  <a:pt x="489" y="272"/>
                </a:cubicBezTo>
                <a:cubicBezTo>
                  <a:pt x="489" y="201"/>
                  <a:pt x="489" y="201"/>
                  <a:pt x="489" y="201"/>
                </a:cubicBezTo>
                <a:cubicBezTo>
                  <a:pt x="489" y="180"/>
                  <a:pt x="475" y="157"/>
                  <a:pt x="434" y="157"/>
                </a:cubicBezTo>
                <a:close/>
                <a:moveTo>
                  <a:pt x="384" y="84"/>
                </a:moveTo>
                <a:cubicBezTo>
                  <a:pt x="395" y="84"/>
                  <a:pt x="425" y="84"/>
                  <a:pt x="425" y="84"/>
                </a:cubicBezTo>
                <a:cubicBezTo>
                  <a:pt x="425" y="84"/>
                  <a:pt x="425" y="114"/>
                  <a:pt x="425" y="126"/>
                </a:cubicBezTo>
                <a:cubicBezTo>
                  <a:pt x="429" y="126"/>
                  <a:pt x="432" y="126"/>
                  <a:pt x="434" y="126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7" y="126"/>
                  <a:pt x="440" y="126"/>
                  <a:pt x="443" y="126"/>
                </a:cubicBezTo>
                <a:cubicBezTo>
                  <a:pt x="443" y="114"/>
                  <a:pt x="443" y="84"/>
                  <a:pt x="443" y="84"/>
                </a:cubicBezTo>
                <a:cubicBezTo>
                  <a:pt x="443" y="84"/>
                  <a:pt x="474" y="84"/>
                  <a:pt x="486" y="84"/>
                </a:cubicBezTo>
                <a:cubicBezTo>
                  <a:pt x="486" y="76"/>
                  <a:pt x="486" y="72"/>
                  <a:pt x="486" y="65"/>
                </a:cubicBezTo>
                <a:cubicBezTo>
                  <a:pt x="474" y="65"/>
                  <a:pt x="443" y="65"/>
                  <a:pt x="443" y="65"/>
                </a:cubicBezTo>
                <a:cubicBezTo>
                  <a:pt x="443" y="65"/>
                  <a:pt x="443" y="35"/>
                  <a:pt x="443" y="23"/>
                </a:cubicBezTo>
                <a:cubicBezTo>
                  <a:pt x="440" y="23"/>
                  <a:pt x="437" y="23"/>
                  <a:pt x="434" y="23"/>
                </a:cubicBezTo>
                <a:cubicBezTo>
                  <a:pt x="434" y="23"/>
                  <a:pt x="434" y="23"/>
                  <a:pt x="434" y="23"/>
                </a:cubicBezTo>
                <a:cubicBezTo>
                  <a:pt x="432" y="23"/>
                  <a:pt x="429" y="23"/>
                  <a:pt x="425" y="23"/>
                </a:cubicBezTo>
                <a:cubicBezTo>
                  <a:pt x="425" y="35"/>
                  <a:pt x="425" y="65"/>
                  <a:pt x="425" y="65"/>
                </a:cubicBezTo>
                <a:cubicBezTo>
                  <a:pt x="425" y="65"/>
                  <a:pt x="395" y="65"/>
                  <a:pt x="384" y="65"/>
                </a:cubicBezTo>
                <a:cubicBezTo>
                  <a:pt x="384" y="72"/>
                  <a:pt x="384" y="76"/>
                  <a:pt x="384" y="84"/>
                </a:cubicBezTo>
                <a:close/>
                <a:moveTo>
                  <a:pt x="332" y="155"/>
                </a:moveTo>
                <a:cubicBezTo>
                  <a:pt x="343" y="156"/>
                  <a:pt x="353" y="158"/>
                  <a:pt x="361" y="163"/>
                </a:cubicBezTo>
                <a:cubicBezTo>
                  <a:pt x="371" y="148"/>
                  <a:pt x="385" y="138"/>
                  <a:pt x="403" y="132"/>
                </a:cubicBezTo>
                <a:cubicBezTo>
                  <a:pt x="403" y="129"/>
                  <a:pt x="403" y="126"/>
                  <a:pt x="403" y="122"/>
                </a:cubicBezTo>
                <a:cubicBezTo>
                  <a:pt x="377" y="128"/>
                  <a:pt x="352" y="139"/>
                  <a:pt x="332" y="155"/>
                </a:cubicBezTo>
                <a:close/>
                <a:moveTo>
                  <a:pt x="284" y="272"/>
                </a:moveTo>
                <a:cubicBezTo>
                  <a:pt x="351" y="272"/>
                  <a:pt x="351" y="272"/>
                  <a:pt x="351" y="272"/>
                </a:cubicBezTo>
                <a:cubicBezTo>
                  <a:pt x="351" y="247"/>
                  <a:pt x="351" y="201"/>
                  <a:pt x="351" y="201"/>
                </a:cubicBezTo>
                <a:cubicBezTo>
                  <a:pt x="351" y="192"/>
                  <a:pt x="348" y="190"/>
                  <a:pt x="347" y="189"/>
                </a:cubicBezTo>
                <a:cubicBezTo>
                  <a:pt x="343" y="186"/>
                  <a:pt x="335" y="183"/>
                  <a:pt x="313" y="183"/>
                </a:cubicBezTo>
                <a:cubicBezTo>
                  <a:pt x="287" y="183"/>
                  <a:pt x="284" y="195"/>
                  <a:pt x="284" y="204"/>
                </a:cubicBezTo>
                <a:cubicBezTo>
                  <a:pt x="284" y="204"/>
                  <a:pt x="284" y="248"/>
                  <a:pt x="284" y="272"/>
                </a:cubicBezTo>
                <a:close/>
                <a:moveTo>
                  <a:pt x="199" y="316"/>
                </a:moveTo>
                <a:cubicBezTo>
                  <a:pt x="307" y="316"/>
                  <a:pt x="307" y="316"/>
                  <a:pt x="307" y="316"/>
                </a:cubicBezTo>
                <a:cubicBezTo>
                  <a:pt x="354" y="316"/>
                  <a:pt x="374" y="327"/>
                  <a:pt x="374" y="354"/>
                </a:cubicBezTo>
                <a:cubicBezTo>
                  <a:pt x="374" y="363"/>
                  <a:pt x="369" y="372"/>
                  <a:pt x="361" y="378"/>
                </a:cubicBezTo>
                <a:cubicBezTo>
                  <a:pt x="367" y="380"/>
                  <a:pt x="389" y="388"/>
                  <a:pt x="392" y="390"/>
                </a:cubicBezTo>
                <a:cubicBezTo>
                  <a:pt x="399" y="386"/>
                  <a:pt x="402" y="376"/>
                  <a:pt x="399" y="371"/>
                </a:cubicBezTo>
                <a:cubicBezTo>
                  <a:pt x="397" y="369"/>
                  <a:pt x="396" y="367"/>
                  <a:pt x="392" y="365"/>
                </a:cubicBezTo>
                <a:cubicBezTo>
                  <a:pt x="389" y="364"/>
                  <a:pt x="383" y="364"/>
                  <a:pt x="383" y="364"/>
                </a:cubicBezTo>
                <a:cubicBezTo>
                  <a:pt x="383" y="352"/>
                  <a:pt x="383" y="352"/>
                  <a:pt x="383" y="352"/>
                </a:cubicBezTo>
                <a:cubicBezTo>
                  <a:pt x="383" y="341"/>
                  <a:pt x="391" y="333"/>
                  <a:pt x="403" y="329"/>
                </a:cubicBezTo>
                <a:cubicBezTo>
                  <a:pt x="404" y="329"/>
                  <a:pt x="404" y="329"/>
                  <a:pt x="404" y="328"/>
                </a:cubicBezTo>
                <a:cubicBezTo>
                  <a:pt x="411" y="323"/>
                  <a:pt x="420" y="319"/>
                  <a:pt x="433" y="318"/>
                </a:cubicBezTo>
                <a:cubicBezTo>
                  <a:pt x="463" y="319"/>
                  <a:pt x="474" y="336"/>
                  <a:pt x="474" y="353"/>
                </a:cubicBezTo>
                <a:cubicBezTo>
                  <a:pt x="474" y="363"/>
                  <a:pt x="469" y="371"/>
                  <a:pt x="467" y="374"/>
                </a:cubicBezTo>
                <a:cubicBezTo>
                  <a:pt x="468" y="382"/>
                  <a:pt x="473" y="387"/>
                  <a:pt x="476" y="390"/>
                </a:cubicBezTo>
                <a:cubicBezTo>
                  <a:pt x="479" y="388"/>
                  <a:pt x="501" y="380"/>
                  <a:pt x="507" y="378"/>
                </a:cubicBezTo>
                <a:cubicBezTo>
                  <a:pt x="499" y="372"/>
                  <a:pt x="494" y="363"/>
                  <a:pt x="494" y="354"/>
                </a:cubicBezTo>
                <a:cubicBezTo>
                  <a:pt x="494" y="327"/>
                  <a:pt x="514" y="316"/>
                  <a:pt x="561" y="316"/>
                </a:cubicBezTo>
                <a:cubicBezTo>
                  <a:pt x="671" y="316"/>
                  <a:pt x="671" y="316"/>
                  <a:pt x="671" y="316"/>
                </a:cubicBezTo>
                <a:cubicBezTo>
                  <a:pt x="670" y="311"/>
                  <a:pt x="669" y="306"/>
                  <a:pt x="668" y="302"/>
                </a:cubicBezTo>
                <a:cubicBezTo>
                  <a:pt x="658" y="302"/>
                  <a:pt x="546" y="302"/>
                  <a:pt x="434" y="302"/>
                </a:cubicBezTo>
                <a:cubicBezTo>
                  <a:pt x="434" y="302"/>
                  <a:pt x="434" y="302"/>
                  <a:pt x="434" y="302"/>
                </a:cubicBezTo>
                <a:cubicBezTo>
                  <a:pt x="323" y="302"/>
                  <a:pt x="213" y="302"/>
                  <a:pt x="202" y="302"/>
                </a:cubicBezTo>
                <a:cubicBezTo>
                  <a:pt x="201" y="306"/>
                  <a:pt x="200" y="311"/>
                  <a:pt x="199" y="316"/>
                </a:cubicBezTo>
                <a:close/>
                <a:moveTo>
                  <a:pt x="202" y="459"/>
                </a:moveTo>
                <a:cubicBezTo>
                  <a:pt x="389" y="430"/>
                  <a:pt x="389" y="430"/>
                  <a:pt x="389" y="430"/>
                </a:cubicBezTo>
                <a:cubicBezTo>
                  <a:pt x="387" y="435"/>
                  <a:pt x="385" y="442"/>
                  <a:pt x="385" y="448"/>
                </a:cubicBezTo>
                <a:cubicBezTo>
                  <a:pt x="385" y="475"/>
                  <a:pt x="406" y="497"/>
                  <a:pt x="433" y="497"/>
                </a:cubicBezTo>
                <a:cubicBezTo>
                  <a:pt x="433" y="497"/>
                  <a:pt x="433" y="497"/>
                  <a:pt x="434" y="497"/>
                </a:cubicBezTo>
                <a:cubicBezTo>
                  <a:pt x="434" y="497"/>
                  <a:pt x="434" y="497"/>
                  <a:pt x="434" y="497"/>
                </a:cubicBezTo>
                <a:cubicBezTo>
                  <a:pt x="435" y="497"/>
                  <a:pt x="435" y="497"/>
                  <a:pt x="436" y="497"/>
                </a:cubicBezTo>
                <a:cubicBezTo>
                  <a:pt x="463" y="497"/>
                  <a:pt x="484" y="475"/>
                  <a:pt x="484" y="448"/>
                </a:cubicBezTo>
                <a:cubicBezTo>
                  <a:pt x="484" y="442"/>
                  <a:pt x="483" y="435"/>
                  <a:pt x="481" y="430"/>
                </a:cubicBezTo>
                <a:cubicBezTo>
                  <a:pt x="668" y="459"/>
                  <a:pt x="668" y="459"/>
                  <a:pt x="668" y="459"/>
                </a:cubicBezTo>
                <a:cubicBezTo>
                  <a:pt x="673" y="427"/>
                  <a:pt x="676" y="398"/>
                  <a:pt x="676" y="372"/>
                </a:cubicBezTo>
                <a:cubicBezTo>
                  <a:pt x="676" y="362"/>
                  <a:pt x="676" y="353"/>
                  <a:pt x="675" y="344"/>
                </a:cubicBezTo>
                <a:cubicBezTo>
                  <a:pt x="561" y="344"/>
                  <a:pt x="561" y="344"/>
                  <a:pt x="561" y="344"/>
                </a:cubicBezTo>
                <a:cubicBezTo>
                  <a:pt x="531" y="344"/>
                  <a:pt x="528" y="347"/>
                  <a:pt x="527" y="349"/>
                </a:cubicBezTo>
                <a:cubicBezTo>
                  <a:pt x="524" y="351"/>
                  <a:pt x="524" y="356"/>
                  <a:pt x="527" y="358"/>
                </a:cubicBezTo>
                <a:cubicBezTo>
                  <a:pt x="534" y="362"/>
                  <a:pt x="544" y="367"/>
                  <a:pt x="544" y="382"/>
                </a:cubicBezTo>
                <a:cubicBezTo>
                  <a:pt x="544" y="382"/>
                  <a:pt x="544" y="383"/>
                  <a:pt x="544" y="383"/>
                </a:cubicBezTo>
                <a:cubicBezTo>
                  <a:pt x="544" y="395"/>
                  <a:pt x="533" y="399"/>
                  <a:pt x="508" y="410"/>
                </a:cubicBezTo>
                <a:cubicBezTo>
                  <a:pt x="500" y="412"/>
                  <a:pt x="474" y="422"/>
                  <a:pt x="474" y="422"/>
                </a:cubicBezTo>
                <a:cubicBezTo>
                  <a:pt x="468" y="419"/>
                  <a:pt x="468" y="419"/>
                  <a:pt x="468" y="419"/>
                </a:cubicBezTo>
                <a:cubicBezTo>
                  <a:pt x="460" y="415"/>
                  <a:pt x="441" y="402"/>
                  <a:pt x="441" y="380"/>
                </a:cubicBezTo>
                <a:cubicBezTo>
                  <a:pt x="441" y="368"/>
                  <a:pt x="447" y="366"/>
                  <a:pt x="447" y="357"/>
                </a:cubicBezTo>
                <a:cubicBezTo>
                  <a:pt x="447" y="350"/>
                  <a:pt x="442" y="344"/>
                  <a:pt x="434" y="344"/>
                </a:cubicBezTo>
                <a:cubicBezTo>
                  <a:pt x="434" y="344"/>
                  <a:pt x="433" y="344"/>
                  <a:pt x="433" y="344"/>
                </a:cubicBezTo>
                <a:cubicBezTo>
                  <a:pt x="432" y="344"/>
                  <a:pt x="432" y="344"/>
                  <a:pt x="431" y="344"/>
                </a:cubicBezTo>
                <a:cubicBezTo>
                  <a:pt x="431" y="344"/>
                  <a:pt x="431" y="344"/>
                  <a:pt x="431" y="344"/>
                </a:cubicBezTo>
                <a:cubicBezTo>
                  <a:pt x="416" y="345"/>
                  <a:pt x="414" y="356"/>
                  <a:pt x="414" y="356"/>
                </a:cubicBezTo>
                <a:cubicBezTo>
                  <a:pt x="414" y="356"/>
                  <a:pt x="419" y="358"/>
                  <a:pt x="423" y="365"/>
                </a:cubicBezTo>
                <a:cubicBezTo>
                  <a:pt x="423" y="365"/>
                  <a:pt x="423" y="365"/>
                  <a:pt x="423" y="365"/>
                </a:cubicBezTo>
                <a:cubicBezTo>
                  <a:pt x="424" y="368"/>
                  <a:pt x="425" y="370"/>
                  <a:pt x="426" y="373"/>
                </a:cubicBezTo>
                <a:cubicBezTo>
                  <a:pt x="426" y="375"/>
                  <a:pt x="427" y="377"/>
                  <a:pt x="427" y="380"/>
                </a:cubicBezTo>
                <a:cubicBezTo>
                  <a:pt x="427" y="402"/>
                  <a:pt x="408" y="415"/>
                  <a:pt x="399" y="419"/>
                </a:cubicBezTo>
                <a:cubicBezTo>
                  <a:pt x="393" y="422"/>
                  <a:pt x="393" y="422"/>
                  <a:pt x="393" y="422"/>
                </a:cubicBezTo>
                <a:cubicBezTo>
                  <a:pt x="393" y="422"/>
                  <a:pt x="368" y="412"/>
                  <a:pt x="360" y="410"/>
                </a:cubicBezTo>
                <a:cubicBezTo>
                  <a:pt x="335" y="399"/>
                  <a:pt x="324" y="395"/>
                  <a:pt x="324" y="383"/>
                </a:cubicBezTo>
                <a:cubicBezTo>
                  <a:pt x="324" y="383"/>
                  <a:pt x="324" y="382"/>
                  <a:pt x="324" y="382"/>
                </a:cubicBezTo>
                <a:cubicBezTo>
                  <a:pt x="324" y="367"/>
                  <a:pt x="335" y="362"/>
                  <a:pt x="341" y="358"/>
                </a:cubicBezTo>
                <a:cubicBezTo>
                  <a:pt x="344" y="356"/>
                  <a:pt x="344" y="351"/>
                  <a:pt x="341" y="349"/>
                </a:cubicBezTo>
                <a:cubicBezTo>
                  <a:pt x="340" y="347"/>
                  <a:pt x="338" y="344"/>
                  <a:pt x="307" y="344"/>
                </a:cubicBezTo>
                <a:cubicBezTo>
                  <a:pt x="195" y="344"/>
                  <a:pt x="195" y="344"/>
                  <a:pt x="195" y="344"/>
                </a:cubicBezTo>
                <a:cubicBezTo>
                  <a:pt x="195" y="353"/>
                  <a:pt x="194" y="362"/>
                  <a:pt x="194" y="372"/>
                </a:cubicBezTo>
                <a:cubicBezTo>
                  <a:pt x="194" y="398"/>
                  <a:pt x="197" y="427"/>
                  <a:pt x="202" y="459"/>
                </a:cubicBezTo>
                <a:close/>
                <a:moveTo>
                  <a:pt x="449" y="497"/>
                </a:moveTo>
                <a:cubicBezTo>
                  <a:pt x="449" y="534"/>
                  <a:pt x="449" y="534"/>
                  <a:pt x="449" y="534"/>
                </a:cubicBezTo>
                <a:cubicBezTo>
                  <a:pt x="474" y="534"/>
                  <a:pt x="474" y="534"/>
                  <a:pt x="474" y="534"/>
                </a:cubicBezTo>
                <a:lnTo>
                  <a:pt x="449" y="497"/>
                </a:lnTo>
                <a:close/>
                <a:moveTo>
                  <a:pt x="395" y="534"/>
                </a:moveTo>
                <a:cubicBezTo>
                  <a:pt x="419" y="534"/>
                  <a:pt x="419" y="534"/>
                  <a:pt x="419" y="534"/>
                </a:cubicBezTo>
                <a:cubicBezTo>
                  <a:pt x="419" y="497"/>
                  <a:pt x="419" y="497"/>
                  <a:pt x="419" y="497"/>
                </a:cubicBezTo>
                <a:lnTo>
                  <a:pt x="395" y="534"/>
                </a:lnTo>
                <a:close/>
                <a:moveTo>
                  <a:pt x="292" y="534"/>
                </a:moveTo>
                <a:cubicBezTo>
                  <a:pt x="360" y="534"/>
                  <a:pt x="360" y="534"/>
                  <a:pt x="360" y="534"/>
                </a:cubicBezTo>
                <a:cubicBezTo>
                  <a:pt x="391" y="487"/>
                  <a:pt x="391" y="487"/>
                  <a:pt x="391" y="487"/>
                </a:cubicBezTo>
                <a:lnTo>
                  <a:pt x="292" y="534"/>
                </a:lnTo>
                <a:close/>
                <a:moveTo>
                  <a:pt x="219" y="534"/>
                </a:moveTo>
                <a:cubicBezTo>
                  <a:pt x="376" y="461"/>
                  <a:pt x="376" y="461"/>
                  <a:pt x="376" y="461"/>
                </a:cubicBezTo>
                <a:cubicBezTo>
                  <a:pt x="321" y="470"/>
                  <a:pt x="241" y="483"/>
                  <a:pt x="208" y="488"/>
                </a:cubicBezTo>
                <a:cubicBezTo>
                  <a:pt x="211" y="503"/>
                  <a:pt x="215" y="518"/>
                  <a:pt x="219" y="534"/>
                </a:cubicBezTo>
                <a:close/>
                <a:moveTo>
                  <a:pt x="250" y="631"/>
                </a:moveTo>
                <a:cubicBezTo>
                  <a:pt x="276" y="631"/>
                  <a:pt x="350" y="631"/>
                  <a:pt x="370" y="631"/>
                </a:cubicBezTo>
                <a:cubicBezTo>
                  <a:pt x="370" y="617"/>
                  <a:pt x="370" y="583"/>
                  <a:pt x="370" y="563"/>
                </a:cubicBezTo>
                <a:cubicBezTo>
                  <a:pt x="228" y="563"/>
                  <a:pt x="228" y="563"/>
                  <a:pt x="228" y="563"/>
                </a:cubicBezTo>
                <a:cubicBezTo>
                  <a:pt x="234" y="585"/>
                  <a:pt x="241" y="608"/>
                  <a:pt x="250" y="631"/>
                </a:cubicBezTo>
                <a:close/>
                <a:moveTo>
                  <a:pt x="370" y="758"/>
                </a:moveTo>
                <a:cubicBezTo>
                  <a:pt x="356" y="758"/>
                  <a:pt x="325" y="758"/>
                  <a:pt x="302" y="758"/>
                </a:cubicBezTo>
                <a:cubicBezTo>
                  <a:pt x="325" y="806"/>
                  <a:pt x="348" y="850"/>
                  <a:pt x="370" y="886"/>
                </a:cubicBezTo>
                <a:cubicBezTo>
                  <a:pt x="370" y="839"/>
                  <a:pt x="370" y="774"/>
                  <a:pt x="370" y="758"/>
                </a:cubicBezTo>
                <a:close/>
                <a:moveTo>
                  <a:pt x="567" y="758"/>
                </a:moveTo>
                <a:cubicBezTo>
                  <a:pt x="545" y="758"/>
                  <a:pt x="513" y="758"/>
                  <a:pt x="500" y="758"/>
                </a:cubicBezTo>
                <a:cubicBezTo>
                  <a:pt x="500" y="774"/>
                  <a:pt x="500" y="839"/>
                  <a:pt x="500" y="886"/>
                </a:cubicBezTo>
                <a:cubicBezTo>
                  <a:pt x="521" y="850"/>
                  <a:pt x="544" y="806"/>
                  <a:pt x="567" y="758"/>
                </a:cubicBezTo>
                <a:close/>
                <a:moveTo>
                  <a:pt x="609" y="661"/>
                </a:moveTo>
                <a:cubicBezTo>
                  <a:pt x="470" y="661"/>
                  <a:pt x="470" y="661"/>
                  <a:pt x="470" y="661"/>
                </a:cubicBezTo>
                <a:cubicBezTo>
                  <a:pt x="470" y="563"/>
                  <a:pt x="470" y="563"/>
                  <a:pt x="470" y="563"/>
                </a:cubicBezTo>
                <a:cubicBezTo>
                  <a:pt x="434" y="563"/>
                  <a:pt x="434" y="563"/>
                  <a:pt x="434" y="563"/>
                </a:cubicBezTo>
                <a:cubicBezTo>
                  <a:pt x="434" y="563"/>
                  <a:pt x="434" y="563"/>
                  <a:pt x="434" y="563"/>
                </a:cubicBezTo>
                <a:cubicBezTo>
                  <a:pt x="398" y="563"/>
                  <a:pt x="398" y="563"/>
                  <a:pt x="398" y="563"/>
                </a:cubicBezTo>
                <a:cubicBezTo>
                  <a:pt x="398" y="661"/>
                  <a:pt x="398" y="661"/>
                  <a:pt x="398" y="661"/>
                </a:cubicBezTo>
                <a:cubicBezTo>
                  <a:pt x="261" y="661"/>
                  <a:pt x="261" y="661"/>
                  <a:pt x="261" y="661"/>
                </a:cubicBezTo>
                <a:cubicBezTo>
                  <a:pt x="263" y="664"/>
                  <a:pt x="264" y="668"/>
                  <a:pt x="266" y="672"/>
                </a:cubicBezTo>
                <a:cubicBezTo>
                  <a:pt x="273" y="691"/>
                  <a:pt x="281" y="710"/>
                  <a:pt x="290" y="729"/>
                </a:cubicBezTo>
                <a:cubicBezTo>
                  <a:pt x="384" y="729"/>
                  <a:pt x="384" y="729"/>
                  <a:pt x="384" y="729"/>
                </a:cubicBezTo>
                <a:cubicBezTo>
                  <a:pt x="398" y="729"/>
                  <a:pt x="398" y="729"/>
                  <a:pt x="398" y="729"/>
                </a:cubicBezTo>
                <a:cubicBezTo>
                  <a:pt x="398" y="933"/>
                  <a:pt x="398" y="933"/>
                  <a:pt x="398" y="933"/>
                </a:cubicBezTo>
                <a:cubicBezTo>
                  <a:pt x="409" y="948"/>
                  <a:pt x="418" y="961"/>
                  <a:pt x="426" y="969"/>
                </a:cubicBezTo>
                <a:cubicBezTo>
                  <a:pt x="429" y="972"/>
                  <a:pt x="432" y="975"/>
                  <a:pt x="434" y="977"/>
                </a:cubicBezTo>
                <a:cubicBezTo>
                  <a:pt x="436" y="975"/>
                  <a:pt x="440" y="972"/>
                  <a:pt x="442" y="969"/>
                </a:cubicBezTo>
                <a:cubicBezTo>
                  <a:pt x="450" y="961"/>
                  <a:pt x="460" y="948"/>
                  <a:pt x="470" y="933"/>
                </a:cubicBezTo>
                <a:cubicBezTo>
                  <a:pt x="470" y="729"/>
                  <a:pt x="470" y="729"/>
                  <a:pt x="470" y="729"/>
                </a:cubicBezTo>
                <a:cubicBezTo>
                  <a:pt x="485" y="729"/>
                  <a:pt x="485" y="729"/>
                  <a:pt x="485" y="729"/>
                </a:cubicBezTo>
                <a:cubicBezTo>
                  <a:pt x="580" y="729"/>
                  <a:pt x="580" y="729"/>
                  <a:pt x="580" y="729"/>
                </a:cubicBezTo>
                <a:cubicBezTo>
                  <a:pt x="588" y="710"/>
                  <a:pt x="597" y="691"/>
                  <a:pt x="604" y="672"/>
                </a:cubicBezTo>
                <a:cubicBezTo>
                  <a:pt x="606" y="668"/>
                  <a:pt x="608" y="664"/>
                  <a:pt x="609" y="661"/>
                </a:cubicBezTo>
                <a:close/>
                <a:moveTo>
                  <a:pt x="620" y="631"/>
                </a:moveTo>
                <a:cubicBezTo>
                  <a:pt x="629" y="608"/>
                  <a:pt x="636" y="585"/>
                  <a:pt x="643" y="563"/>
                </a:cubicBezTo>
                <a:cubicBezTo>
                  <a:pt x="500" y="563"/>
                  <a:pt x="500" y="563"/>
                  <a:pt x="500" y="563"/>
                </a:cubicBezTo>
                <a:cubicBezTo>
                  <a:pt x="500" y="583"/>
                  <a:pt x="500" y="617"/>
                  <a:pt x="500" y="631"/>
                </a:cubicBezTo>
                <a:cubicBezTo>
                  <a:pt x="519" y="631"/>
                  <a:pt x="594" y="631"/>
                  <a:pt x="620" y="631"/>
                </a:cubicBezTo>
                <a:close/>
                <a:moveTo>
                  <a:pt x="299" y="1007"/>
                </a:moveTo>
                <a:cubicBezTo>
                  <a:pt x="300" y="1009"/>
                  <a:pt x="300" y="1009"/>
                  <a:pt x="300" y="1009"/>
                </a:cubicBezTo>
                <a:cubicBezTo>
                  <a:pt x="272" y="1042"/>
                  <a:pt x="272" y="1042"/>
                  <a:pt x="272" y="1042"/>
                </a:cubicBezTo>
                <a:cubicBezTo>
                  <a:pt x="274" y="992"/>
                  <a:pt x="274" y="992"/>
                  <a:pt x="274" y="992"/>
                </a:cubicBezTo>
                <a:cubicBezTo>
                  <a:pt x="261" y="987"/>
                  <a:pt x="261" y="987"/>
                  <a:pt x="261" y="987"/>
                </a:cubicBezTo>
                <a:cubicBezTo>
                  <a:pt x="257" y="991"/>
                  <a:pt x="257" y="991"/>
                  <a:pt x="257" y="991"/>
                </a:cubicBezTo>
                <a:cubicBezTo>
                  <a:pt x="259" y="996"/>
                  <a:pt x="259" y="996"/>
                  <a:pt x="259" y="996"/>
                </a:cubicBezTo>
                <a:cubicBezTo>
                  <a:pt x="216" y="1045"/>
                  <a:pt x="216" y="1045"/>
                  <a:pt x="216" y="1045"/>
                </a:cubicBezTo>
                <a:cubicBezTo>
                  <a:pt x="210" y="1045"/>
                  <a:pt x="210" y="1045"/>
                  <a:pt x="210" y="1045"/>
                </a:cubicBezTo>
                <a:cubicBezTo>
                  <a:pt x="208" y="1049"/>
                  <a:pt x="208" y="1049"/>
                  <a:pt x="208" y="1049"/>
                </a:cubicBezTo>
                <a:cubicBezTo>
                  <a:pt x="226" y="1060"/>
                  <a:pt x="226" y="1060"/>
                  <a:pt x="226" y="1060"/>
                </a:cubicBezTo>
                <a:cubicBezTo>
                  <a:pt x="227" y="1057"/>
                  <a:pt x="227" y="1057"/>
                  <a:pt x="227" y="1057"/>
                </a:cubicBezTo>
                <a:cubicBezTo>
                  <a:pt x="224" y="1052"/>
                  <a:pt x="224" y="1052"/>
                  <a:pt x="224" y="1052"/>
                </a:cubicBezTo>
                <a:cubicBezTo>
                  <a:pt x="257" y="1012"/>
                  <a:pt x="257" y="1012"/>
                  <a:pt x="257" y="1012"/>
                </a:cubicBezTo>
                <a:cubicBezTo>
                  <a:pt x="251" y="1073"/>
                  <a:pt x="251" y="1073"/>
                  <a:pt x="251" y="1073"/>
                </a:cubicBezTo>
                <a:cubicBezTo>
                  <a:pt x="260" y="1076"/>
                  <a:pt x="260" y="1076"/>
                  <a:pt x="260" y="1076"/>
                </a:cubicBezTo>
                <a:cubicBezTo>
                  <a:pt x="300" y="1027"/>
                  <a:pt x="300" y="1027"/>
                  <a:pt x="300" y="1027"/>
                </a:cubicBezTo>
                <a:cubicBezTo>
                  <a:pt x="294" y="1080"/>
                  <a:pt x="294" y="1080"/>
                  <a:pt x="294" y="1080"/>
                </a:cubicBezTo>
                <a:cubicBezTo>
                  <a:pt x="290" y="1081"/>
                  <a:pt x="290" y="1081"/>
                  <a:pt x="290" y="1081"/>
                </a:cubicBezTo>
                <a:cubicBezTo>
                  <a:pt x="288" y="1086"/>
                  <a:pt x="288" y="1086"/>
                  <a:pt x="288" y="1086"/>
                </a:cubicBezTo>
                <a:cubicBezTo>
                  <a:pt x="311" y="1096"/>
                  <a:pt x="311" y="1096"/>
                  <a:pt x="311" y="1096"/>
                </a:cubicBezTo>
                <a:cubicBezTo>
                  <a:pt x="313" y="1092"/>
                  <a:pt x="313" y="1092"/>
                  <a:pt x="313" y="1092"/>
                </a:cubicBezTo>
                <a:cubicBezTo>
                  <a:pt x="308" y="1086"/>
                  <a:pt x="308" y="1086"/>
                  <a:pt x="308" y="1086"/>
                </a:cubicBezTo>
                <a:cubicBezTo>
                  <a:pt x="317" y="1019"/>
                  <a:pt x="317" y="1019"/>
                  <a:pt x="317" y="1019"/>
                </a:cubicBezTo>
                <a:cubicBezTo>
                  <a:pt x="320" y="1018"/>
                  <a:pt x="320" y="1018"/>
                  <a:pt x="320" y="1018"/>
                </a:cubicBezTo>
                <a:cubicBezTo>
                  <a:pt x="320" y="1013"/>
                  <a:pt x="320" y="1013"/>
                  <a:pt x="320" y="1013"/>
                </a:cubicBezTo>
                <a:cubicBezTo>
                  <a:pt x="301" y="1005"/>
                  <a:pt x="301" y="1005"/>
                  <a:pt x="301" y="1005"/>
                </a:cubicBezTo>
                <a:lnTo>
                  <a:pt x="299" y="1007"/>
                </a:lnTo>
                <a:close/>
                <a:moveTo>
                  <a:pt x="344" y="1027"/>
                </a:moveTo>
                <a:cubicBezTo>
                  <a:pt x="351" y="1031"/>
                  <a:pt x="351" y="1031"/>
                  <a:pt x="351" y="1031"/>
                </a:cubicBezTo>
                <a:cubicBezTo>
                  <a:pt x="338" y="1095"/>
                  <a:pt x="338" y="1095"/>
                  <a:pt x="338" y="1095"/>
                </a:cubicBezTo>
                <a:cubicBezTo>
                  <a:pt x="331" y="1097"/>
                  <a:pt x="331" y="1097"/>
                  <a:pt x="331" y="1097"/>
                </a:cubicBezTo>
                <a:cubicBezTo>
                  <a:pt x="329" y="1100"/>
                  <a:pt x="329" y="1100"/>
                  <a:pt x="329" y="1100"/>
                </a:cubicBezTo>
                <a:cubicBezTo>
                  <a:pt x="357" y="1107"/>
                  <a:pt x="357" y="1107"/>
                  <a:pt x="357" y="1107"/>
                </a:cubicBezTo>
                <a:cubicBezTo>
                  <a:pt x="357" y="1103"/>
                  <a:pt x="357" y="1103"/>
                  <a:pt x="357" y="1103"/>
                </a:cubicBezTo>
                <a:cubicBezTo>
                  <a:pt x="351" y="1099"/>
                  <a:pt x="351" y="1099"/>
                  <a:pt x="351" y="1099"/>
                </a:cubicBezTo>
                <a:cubicBezTo>
                  <a:pt x="364" y="1033"/>
                  <a:pt x="364" y="1033"/>
                  <a:pt x="364" y="1033"/>
                </a:cubicBezTo>
                <a:cubicBezTo>
                  <a:pt x="371" y="1033"/>
                  <a:pt x="371" y="1033"/>
                  <a:pt x="371" y="1033"/>
                </a:cubicBezTo>
                <a:cubicBezTo>
                  <a:pt x="371" y="1027"/>
                  <a:pt x="371" y="1027"/>
                  <a:pt x="371" y="1027"/>
                </a:cubicBezTo>
                <a:cubicBezTo>
                  <a:pt x="345" y="1022"/>
                  <a:pt x="345" y="1022"/>
                  <a:pt x="345" y="1022"/>
                </a:cubicBezTo>
                <a:lnTo>
                  <a:pt x="344" y="1027"/>
                </a:lnTo>
                <a:close/>
                <a:moveTo>
                  <a:pt x="831" y="783"/>
                </a:moveTo>
                <a:cubicBezTo>
                  <a:pt x="828" y="786"/>
                  <a:pt x="828" y="786"/>
                  <a:pt x="828" y="786"/>
                </a:cubicBezTo>
                <a:cubicBezTo>
                  <a:pt x="837" y="795"/>
                  <a:pt x="839" y="808"/>
                  <a:pt x="835" y="817"/>
                </a:cubicBezTo>
                <a:cubicBezTo>
                  <a:pt x="828" y="830"/>
                  <a:pt x="803" y="834"/>
                  <a:pt x="791" y="825"/>
                </a:cubicBezTo>
                <a:cubicBezTo>
                  <a:pt x="779" y="816"/>
                  <a:pt x="769" y="804"/>
                  <a:pt x="775" y="792"/>
                </a:cubicBezTo>
                <a:cubicBezTo>
                  <a:pt x="779" y="784"/>
                  <a:pt x="786" y="779"/>
                  <a:pt x="795" y="779"/>
                </a:cubicBezTo>
                <a:cubicBezTo>
                  <a:pt x="796" y="774"/>
                  <a:pt x="796" y="774"/>
                  <a:pt x="796" y="774"/>
                </a:cubicBezTo>
                <a:cubicBezTo>
                  <a:pt x="779" y="768"/>
                  <a:pt x="779" y="768"/>
                  <a:pt x="779" y="768"/>
                </a:cubicBezTo>
                <a:cubicBezTo>
                  <a:pt x="775" y="774"/>
                  <a:pt x="772" y="778"/>
                  <a:pt x="769" y="785"/>
                </a:cubicBezTo>
                <a:cubicBezTo>
                  <a:pt x="759" y="809"/>
                  <a:pt x="755" y="834"/>
                  <a:pt x="785" y="847"/>
                </a:cubicBezTo>
                <a:cubicBezTo>
                  <a:pt x="816" y="860"/>
                  <a:pt x="833" y="845"/>
                  <a:pt x="844" y="823"/>
                </a:cubicBezTo>
                <a:cubicBezTo>
                  <a:pt x="849" y="812"/>
                  <a:pt x="850" y="803"/>
                  <a:pt x="847" y="790"/>
                </a:cubicBezTo>
                <a:lnTo>
                  <a:pt x="831" y="783"/>
                </a:lnTo>
                <a:close/>
                <a:moveTo>
                  <a:pt x="453" y="1036"/>
                </a:moveTo>
                <a:cubicBezTo>
                  <a:pt x="453" y="1033"/>
                  <a:pt x="453" y="1033"/>
                  <a:pt x="453" y="1033"/>
                </a:cubicBezTo>
                <a:cubicBezTo>
                  <a:pt x="436" y="1033"/>
                  <a:pt x="436" y="1033"/>
                  <a:pt x="436" y="1033"/>
                </a:cubicBezTo>
                <a:cubicBezTo>
                  <a:pt x="436" y="1037"/>
                  <a:pt x="436" y="1037"/>
                  <a:pt x="436" y="1037"/>
                </a:cubicBezTo>
                <a:cubicBezTo>
                  <a:pt x="440" y="1040"/>
                  <a:pt x="440" y="1040"/>
                  <a:pt x="440" y="1040"/>
                </a:cubicBezTo>
                <a:cubicBezTo>
                  <a:pt x="445" y="1086"/>
                  <a:pt x="445" y="1086"/>
                  <a:pt x="445" y="1086"/>
                </a:cubicBezTo>
                <a:cubicBezTo>
                  <a:pt x="401" y="1031"/>
                  <a:pt x="401" y="1031"/>
                  <a:pt x="401" y="1031"/>
                </a:cubicBezTo>
                <a:cubicBezTo>
                  <a:pt x="386" y="1029"/>
                  <a:pt x="386" y="1029"/>
                  <a:pt x="386" y="1029"/>
                </a:cubicBezTo>
                <a:cubicBezTo>
                  <a:pt x="387" y="1034"/>
                  <a:pt x="387" y="1034"/>
                  <a:pt x="387" y="1034"/>
                </a:cubicBezTo>
                <a:cubicBezTo>
                  <a:pt x="389" y="1038"/>
                  <a:pt x="389" y="1038"/>
                  <a:pt x="389" y="1038"/>
                </a:cubicBezTo>
                <a:cubicBezTo>
                  <a:pt x="384" y="1103"/>
                  <a:pt x="384" y="1103"/>
                  <a:pt x="384" y="1103"/>
                </a:cubicBezTo>
                <a:cubicBezTo>
                  <a:pt x="379" y="1106"/>
                  <a:pt x="379" y="1106"/>
                  <a:pt x="379" y="1106"/>
                </a:cubicBezTo>
                <a:cubicBezTo>
                  <a:pt x="379" y="1110"/>
                  <a:pt x="379" y="1110"/>
                  <a:pt x="379" y="1110"/>
                </a:cubicBezTo>
                <a:cubicBezTo>
                  <a:pt x="400" y="1111"/>
                  <a:pt x="400" y="1111"/>
                  <a:pt x="400" y="1111"/>
                </a:cubicBezTo>
                <a:cubicBezTo>
                  <a:pt x="401" y="1105"/>
                  <a:pt x="401" y="1105"/>
                  <a:pt x="401" y="1105"/>
                </a:cubicBezTo>
                <a:cubicBezTo>
                  <a:pt x="397" y="1100"/>
                  <a:pt x="397" y="1100"/>
                  <a:pt x="397" y="1100"/>
                </a:cubicBezTo>
                <a:cubicBezTo>
                  <a:pt x="400" y="1055"/>
                  <a:pt x="400" y="1055"/>
                  <a:pt x="400" y="1055"/>
                </a:cubicBezTo>
                <a:cubicBezTo>
                  <a:pt x="446" y="1113"/>
                  <a:pt x="446" y="1113"/>
                  <a:pt x="446" y="1113"/>
                </a:cubicBezTo>
                <a:cubicBezTo>
                  <a:pt x="456" y="1113"/>
                  <a:pt x="456" y="1113"/>
                  <a:pt x="456" y="1113"/>
                </a:cubicBezTo>
                <a:cubicBezTo>
                  <a:pt x="450" y="1040"/>
                  <a:pt x="450" y="1040"/>
                  <a:pt x="450" y="1040"/>
                </a:cubicBezTo>
                <a:lnTo>
                  <a:pt x="453" y="1036"/>
                </a:lnTo>
                <a:close/>
                <a:moveTo>
                  <a:pt x="811" y="883"/>
                </a:moveTo>
                <a:cubicBezTo>
                  <a:pt x="749" y="849"/>
                  <a:pt x="749" y="849"/>
                  <a:pt x="749" y="849"/>
                </a:cubicBezTo>
                <a:cubicBezTo>
                  <a:pt x="750" y="845"/>
                  <a:pt x="750" y="845"/>
                  <a:pt x="750" y="845"/>
                </a:cubicBezTo>
                <a:cubicBezTo>
                  <a:pt x="745" y="842"/>
                  <a:pt x="745" y="842"/>
                  <a:pt x="745" y="842"/>
                </a:cubicBezTo>
                <a:cubicBezTo>
                  <a:pt x="736" y="865"/>
                  <a:pt x="736" y="865"/>
                  <a:pt x="736" y="865"/>
                </a:cubicBezTo>
                <a:cubicBezTo>
                  <a:pt x="739" y="867"/>
                  <a:pt x="739" y="867"/>
                  <a:pt x="739" y="867"/>
                </a:cubicBezTo>
                <a:cubicBezTo>
                  <a:pt x="745" y="864"/>
                  <a:pt x="745" y="864"/>
                  <a:pt x="745" y="864"/>
                </a:cubicBezTo>
                <a:cubicBezTo>
                  <a:pt x="802" y="896"/>
                  <a:pt x="802" y="896"/>
                  <a:pt x="802" y="896"/>
                </a:cubicBezTo>
                <a:cubicBezTo>
                  <a:pt x="803" y="902"/>
                  <a:pt x="803" y="902"/>
                  <a:pt x="803" y="902"/>
                </a:cubicBezTo>
                <a:cubicBezTo>
                  <a:pt x="805" y="905"/>
                  <a:pt x="805" y="905"/>
                  <a:pt x="805" y="905"/>
                </a:cubicBezTo>
                <a:cubicBezTo>
                  <a:pt x="820" y="880"/>
                  <a:pt x="820" y="880"/>
                  <a:pt x="820" y="880"/>
                </a:cubicBezTo>
                <a:cubicBezTo>
                  <a:pt x="817" y="879"/>
                  <a:pt x="817" y="879"/>
                  <a:pt x="817" y="879"/>
                </a:cubicBezTo>
                <a:lnTo>
                  <a:pt x="811" y="8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6 (JU-Free)"/>
          <p:cNvSpPr>
            <a:spLocks noGrp="1"/>
          </p:cNvSpPr>
          <p:nvPr>
            <p:ph type="pic" sz="quarter" idx="1001" hasCustomPrompt="1"/>
          </p:nvPr>
        </p:nvSpPr>
        <p:spPr>
          <a:xfrm>
            <a:off x="8" y="5"/>
            <a:ext cx="12191993" cy="6857996"/>
          </a:xfrm>
          <a:custGeom>
            <a:avLst/>
            <a:gdLst>
              <a:gd name="connsiteX0" fmla="*/ 6150497 w 12191993"/>
              <a:gd name="connsiteY0" fmla="*/ 6688738 h 6857996"/>
              <a:gd name="connsiteX1" fmla="*/ 6148985 w 12191993"/>
              <a:gd name="connsiteY1" fmla="*/ 6692367 h 6857996"/>
              <a:gd name="connsiteX2" fmla="*/ 6152916 w 12191993"/>
              <a:gd name="connsiteY2" fmla="*/ 6693878 h 6857996"/>
              <a:gd name="connsiteX3" fmla="*/ 6154125 w 12191993"/>
              <a:gd name="connsiteY3" fmla="*/ 6690250 h 6857996"/>
              <a:gd name="connsiteX4" fmla="*/ 6150497 w 12191993"/>
              <a:gd name="connsiteY4" fmla="*/ 6688738 h 6857996"/>
              <a:gd name="connsiteX5" fmla="*/ 6092818 w 12191993"/>
              <a:gd name="connsiteY5" fmla="*/ 6684958 h 6857996"/>
              <a:gd name="connsiteX6" fmla="*/ 6092818 w 12191993"/>
              <a:gd name="connsiteY6" fmla="*/ 6686546 h 6857996"/>
              <a:gd name="connsiteX7" fmla="*/ 6094405 w 12191993"/>
              <a:gd name="connsiteY7" fmla="*/ 6688133 h 6857996"/>
              <a:gd name="connsiteX8" fmla="*/ 6092818 w 12191993"/>
              <a:gd name="connsiteY8" fmla="*/ 6708771 h 6857996"/>
              <a:gd name="connsiteX9" fmla="*/ 6091231 w 12191993"/>
              <a:gd name="connsiteY9" fmla="*/ 6710359 h 6857996"/>
              <a:gd name="connsiteX10" fmla="*/ 6097580 w 12191993"/>
              <a:gd name="connsiteY10" fmla="*/ 6711946 h 6857996"/>
              <a:gd name="connsiteX11" fmla="*/ 6097580 w 12191993"/>
              <a:gd name="connsiteY11" fmla="*/ 6708771 h 6857996"/>
              <a:gd name="connsiteX12" fmla="*/ 6095993 w 12191993"/>
              <a:gd name="connsiteY12" fmla="*/ 6708771 h 6857996"/>
              <a:gd name="connsiteX13" fmla="*/ 6097580 w 12191993"/>
              <a:gd name="connsiteY13" fmla="*/ 6692896 h 6857996"/>
              <a:gd name="connsiteX14" fmla="*/ 6111868 w 12191993"/>
              <a:gd name="connsiteY14" fmla="*/ 6711946 h 6857996"/>
              <a:gd name="connsiteX15" fmla="*/ 6115043 w 12191993"/>
              <a:gd name="connsiteY15" fmla="*/ 6711946 h 6857996"/>
              <a:gd name="connsiteX16" fmla="*/ 6113456 w 12191993"/>
              <a:gd name="connsiteY16" fmla="*/ 6688133 h 6857996"/>
              <a:gd name="connsiteX17" fmla="*/ 6113456 w 12191993"/>
              <a:gd name="connsiteY17" fmla="*/ 6686546 h 6857996"/>
              <a:gd name="connsiteX18" fmla="*/ 6108693 w 12191993"/>
              <a:gd name="connsiteY18" fmla="*/ 6686546 h 6857996"/>
              <a:gd name="connsiteX19" fmla="*/ 6108693 w 12191993"/>
              <a:gd name="connsiteY19" fmla="*/ 6688133 h 6857996"/>
              <a:gd name="connsiteX20" fmla="*/ 6110281 w 12191993"/>
              <a:gd name="connsiteY20" fmla="*/ 6688133 h 6857996"/>
              <a:gd name="connsiteX21" fmla="*/ 6111868 w 12191993"/>
              <a:gd name="connsiteY21" fmla="*/ 6704009 h 6857996"/>
              <a:gd name="connsiteX22" fmla="*/ 6097580 w 12191993"/>
              <a:gd name="connsiteY22" fmla="*/ 6686546 h 6857996"/>
              <a:gd name="connsiteX23" fmla="*/ 6080118 w 12191993"/>
              <a:gd name="connsiteY23" fmla="*/ 6683371 h 6857996"/>
              <a:gd name="connsiteX24" fmla="*/ 6080118 w 12191993"/>
              <a:gd name="connsiteY24" fmla="*/ 6684959 h 6857996"/>
              <a:gd name="connsiteX25" fmla="*/ 6081705 w 12191993"/>
              <a:gd name="connsiteY25" fmla="*/ 6686546 h 6857996"/>
              <a:gd name="connsiteX26" fmla="*/ 6076943 w 12191993"/>
              <a:gd name="connsiteY26" fmla="*/ 6705597 h 6857996"/>
              <a:gd name="connsiteX27" fmla="*/ 6075355 w 12191993"/>
              <a:gd name="connsiteY27" fmla="*/ 6707184 h 6857996"/>
              <a:gd name="connsiteX28" fmla="*/ 6083293 w 12191993"/>
              <a:gd name="connsiteY28" fmla="*/ 6710359 h 6857996"/>
              <a:gd name="connsiteX29" fmla="*/ 6083293 w 12191993"/>
              <a:gd name="connsiteY29" fmla="*/ 6708772 h 6857996"/>
              <a:gd name="connsiteX30" fmla="*/ 6081705 w 12191993"/>
              <a:gd name="connsiteY30" fmla="*/ 6707184 h 6857996"/>
              <a:gd name="connsiteX31" fmla="*/ 6086468 w 12191993"/>
              <a:gd name="connsiteY31" fmla="*/ 6686546 h 6857996"/>
              <a:gd name="connsiteX32" fmla="*/ 6088055 w 12191993"/>
              <a:gd name="connsiteY32" fmla="*/ 6686546 h 6857996"/>
              <a:gd name="connsiteX33" fmla="*/ 6088055 w 12191993"/>
              <a:gd name="connsiteY33" fmla="*/ 6684959 h 6857996"/>
              <a:gd name="connsiteX34" fmla="*/ 6137500 w 12191993"/>
              <a:gd name="connsiteY34" fmla="*/ 6681783 h 6857996"/>
              <a:gd name="connsiteX35" fmla="*/ 6131078 w 12191993"/>
              <a:gd name="connsiteY35" fmla="*/ 6682736 h 6857996"/>
              <a:gd name="connsiteX36" fmla="*/ 6120162 w 12191993"/>
              <a:gd name="connsiteY36" fmla="*/ 6699246 h 6857996"/>
              <a:gd name="connsiteX37" fmla="*/ 6136536 w 12191993"/>
              <a:gd name="connsiteY37" fmla="*/ 6708771 h 6857996"/>
              <a:gd name="connsiteX38" fmla="*/ 6145205 w 12191993"/>
              <a:gd name="connsiteY38" fmla="*/ 6703373 h 6857996"/>
              <a:gd name="connsiteX39" fmla="*/ 6143279 w 12191993"/>
              <a:gd name="connsiteY39" fmla="*/ 6697658 h 6857996"/>
              <a:gd name="connsiteX40" fmla="*/ 6142316 w 12191993"/>
              <a:gd name="connsiteY40" fmla="*/ 6697658 h 6857996"/>
              <a:gd name="connsiteX41" fmla="*/ 6136215 w 12191993"/>
              <a:gd name="connsiteY41" fmla="*/ 6705596 h 6857996"/>
              <a:gd name="connsiteX42" fmla="*/ 6126262 w 12191993"/>
              <a:gd name="connsiteY42" fmla="*/ 6698293 h 6857996"/>
              <a:gd name="connsiteX43" fmla="*/ 6138784 w 12191993"/>
              <a:gd name="connsiteY43" fmla="*/ 6695436 h 6857996"/>
              <a:gd name="connsiteX44" fmla="*/ 6139747 w 12191993"/>
              <a:gd name="connsiteY44" fmla="*/ 6696388 h 6857996"/>
              <a:gd name="connsiteX45" fmla="*/ 6141031 w 12191993"/>
              <a:gd name="connsiteY45" fmla="*/ 6696071 h 6857996"/>
              <a:gd name="connsiteX46" fmla="*/ 6139747 w 12191993"/>
              <a:gd name="connsiteY46" fmla="*/ 6690356 h 6857996"/>
              <a:gd name="connsiteX47" fmla="*/ 6138463 w 12191993"/>
              <a:gd name="connsiteY47" fmla="*/ 6690673 h 6857996"/>
              <a:gd name="connsiteX48" fmla="*/ 6137500 w 12191993"/>
              <a:gd name="connsiteY48" fmla="*/ 6692896 h 6857996"/>
              <a:gd name="connsiteX49" fmla="*/ 6124978 w 12191993"/>
              <a:gd name="connsiteY49" fmla="*/ 6695436 h 6857996"/>
              <a:gd name="connsiteX50" fmla="*/ 6130436 w 12191993"/>
              <a:gd name="connsiteY50" fmla="*/ 6685593 h 6857996"/>
              <a:gd name="connsiteX51" fmla="*/ 6137821 w 12191993"/>
              <a:gd name="connsiteY51" fmla="*/ 6687816 h 6857996"/>
              <a:gd name="connsiteX52" fmla="*/ 6139105 w 12191993"/>
              <a:gd name="connsiteY52" fmla="*/ 6687181 h 6857996"/>
              <a:gd name="connsiteX53" fmla="*/ 6137500 w 12191993"/>
              <a:gd name="connsiteY53" fmla="*/ 6681783 h 6857996"/>
              <a:gd name="connsiteX54" fmla="*/ 6053130 w 12191993"/>
              <a:gd name="connsiteY54" fmla="*/ 6672258 h 6857996"/>
              <a:gd name="connsiteX55" fmla="*/ 6051542 w 12191993"/>
              <a:gd name="connsiteY55" fmla="*/ 6673846 h 6857996"/>
              <a:gd name="connsiteX56" fmla="*/ 6053130 w 12191993"/>
              <a:gd name="connsiteY56" fmla="*/ 6675433 h 6857996"/>
              <a:gd name="connsiteX57" fmla="*/ 6038842 w 12191993"/>
              <a:gd name="connsiteY57" fmla="*/ 6691308 h 6857996"/>
              <a:gd name="connsiteX58" fmla="*/ 6037255 w 12191993"/>
              <a:gd name="connsiteY58" fmla="*/ 6689721 h 6857996"/>
              <a:gd name="connsiteX59" fmla="*/ 6035668 w 12191993"/>
              <a:gd name="connsiteY59" fmla="*/ 6691308 h 6857996"/>
              <a:gd name="connsiteX60" fmla="*/ 6042018 w 12191993"/>
              <a:gd name="connsiteY60" fmla="*/ 6694483 h 6857996"/>
              <a:gd name="connsiteX61" fmla="*/ 6042018 w 12191993"/>
              <a:gd name="connsiteY61" fmla="*/ 6692896 h 6857996"/>
              <a:gd name="connsiteX62" fmla="*/ 6051542 w 12191993"/>
              <a:gd name="connsiteY62" fmla="*/ 6680196 h 6857996"/>
              <a:gd name="connsiteX63" fmla="*/ 6049955 w 12191993"/>
              <a:gd name="connsiteY63" fmla="*/ 6699246 h 6857996"/>
              <a:gd name="connsiteX64" fmla="*/ 6053130 w 12191993"/>
              <a:gd name="connsiteY64" fmla="*/ 6700833 h 6857996"/>
              <a:gd name="connsiteX65" fmla="*/ 6065830 w 12191993"/>
              <a:gd name="connsiteY65" fmla="*/ 6684958 h 6857996"/>
              <a:gd name="connsiteX66" fmla="*/ 6064243 w 12191993"/>
              <a:gd name="connsiteY66" fmla="*/ 6700833 h 6857996"/>
              <a:gd name="connsiteX67" fmla="*/ 6062656 w 12191993"/>
              <a:gd name="connsiteY67" fmla="*/ 6702421 h 6857996"/>
              <a:gd name="connsiteX68" fmla="*/ 6061068 w 12191993"/>
              <a:gd name="connsiteY68" fmla="*/ 6704008 h 6857996"/>
              <a:gd name="connsiteX69" fmla="*/ 6069005 w 12191993"/>
              <a:gd name="connsiteY69" fmla="*/ 6707183 h 6857996"/>
              <a:gd name="connsiteX70" fmla="*/ 6069005 w 12191993"/>
              <a:gd name="connsiteY70" fmla="*/ 6705596 h 6857996"/>
              <a:gd name="connsiteX71" fmla="*/ 6067418 w 12191993"/>
              <a:gd name="connsiteY71" fmla="*/ 6704008 h 6857996"/>
              <a:gd name="connsiteX72" fmla="*/ 6070593 w 12191993"/>
              <a:gd name="connsiteY72" fmla="*/ 6681783 h 6857996"/>
              <a:gd name="connsiteX73" fmla="*/ 6072180 w 12191993"/>
              <a:gd name="connsiteY73" fmla="*/ 6681783 h 6857996"/>
              <a:gd name="connsiteX74" fmla="*/ 6072180 w 12191993"/>
              <a:gd name="connsiteY74" fmla="*/ 6680196 h 6857996"/>
              <a:gd name="connsiteX75" fmla="*/ 6065830 w 12191993"/>
              <a:gd name="connsiteY75" fmla="*/ 6677021 h 6857996"/>
              <a:gd name="connsiteX76" fmla="*/ 6064243 w 12191993"/>
              <a:gd name="connsiteY76" fmla="*/ 6678608 h 6857996"/>
              <a:gd name="connsiteX77" fmla="*/ 6065830 w 12191993"/>
              <a:gd name="connsiteY77" fmla="*/ 6678608 h 6857996"/>
              <a:gd name="connsiteX78" fmla="*/ 6056306 w 12191993"/>
              <a:gd name="connsiteY78" fmla="*/ 6689721 h 6857996"/>
              <a:gd name="connsiteX79" fmla="*/ 6057893 w 12191993"/>
              <a:gd name="connsiteY79" fmla="*/ 6673846 h 6857996"/>
              <a:gd name="connsiteX80" fmla="*/ 6175023 w 12191993"/>
              <a:gd name="connsiteY80" fmla="*/ 6664321 h 6857996"/>
              <a:gd name="connsiteX81" fmla="*/ 6154730 w 12191993"/>
              <a:gd name="connsiteY81" fmla="*/ 6675963 h 6857996"/>
              <a:gd name="connsiteX82" fmla="*/ 6155052 w 12191993"/>
              <a:gd name="connsiteY82" fmla="*/ 6677221 h 6857996"/>
              <a:gd name="connsiteX83" fmla="*/ 6156985 w 12191993"/>
              <a:gd name="connsiteY83" fmla="*/ 6677221 h 6857996"/>
              <a:gd name="connsiteX84" fmla="*/ 6166970 w 12191993"/>
              <a:gd name="connsiteY84" fmla="*/ 6696414 h 6857996"/>
              <a:gd name="connsiteX85" fmla="*/ 6166326 w 12191993"/>
              <a:gd name="connsiteY85" fmla="*/ 6697988 h 6857996"/>
              <a:gd name="connsiteX86" fmla="*/ 6167292 w 12191993"/>
              <a:gd name="connsiteY86" fmla="*/ 6699246 h 6857996"/>
              <a:gd name="connsiteX87" fmla="*/ 6174378 w 12191993"/>
              <a:gd name="connsiteY87" fmla="*/ 6695471 h 6857996"/>
              <a:gd name="connsiteX88" fmla="*/ 6173734 w 12191993"/>
              <a:gd name="connsiteY88" fmla="*/ 6694841 h 6857996"/>
              <a:gd name="connsiteX89" fmla="*/ 6171802 w 12191993"/>
              <a:gd name="connsiteY89" fmla="*/ 6694527 h 6857996"/>
              <a:gd name="connsiteX90" fmla="*/ 6166970 w 12191993"/>
              <a:gd name="connsiteY90" fmla="*/ 6684458 h 6857996"/>
              <a:gd name="connsiteX91" fmla="*/ 6173734 w 12191993"/>
              <a:gd name="connsiteY91" fmla="*/ 6680997 h 6857996"/>
              <a:gd name="connsiteX92" fmla="*/ 6176955 w 12191993"/>
              <a:gd name="connsiteY92" fmla="*/ 6680997 h 6857996"/>
              <a:gd name="connsiteX93" fmla="*/ 6174378 w 12191993"/>
              <a:gd name="connsiteY93" fmla="*/ 6675963 h 6857996"/>
              <a:gd name="connsiteX94" fmla="*/ 6172446 w 12191993"/>
              <a:gd name="connsiteY94" fmla="*/ 6678165 h 6857996"/>
              <a:gd name="connsiteX95" fmla="*/ 6165360 w 12191993"/>
              <a:gd name="connsiteY95" fmla="*/ 6681626 h 6857996"/>
              <a:gd name="connsiteX96" fmla="*/ 6161816 w 12191993"/>
              <a:gd name="connsiteY96" fmla="*/ 6674704 h 6857996"/>
              <a:gd name="connsiteX97" fmla="*/ 6169869 w 12191993"/>
              <a:gd name="connsiteY97" fmla="*/ 6670299 h 6857996"/>
              <a:gd name="connsiteX98" fmla="*/ 6173090 w 12191993"/>
              <a:gd name="connsiteY98" fmla="*/ 6669670 h 6857996"/>
              <a:gd name="connsiteX99" fmla="*/ 6173412 w 12191993"/>
              <a:gd name="connsiteY99" fmla="*/ 6667468 h 6857996"/>
              <a:gd name="connsiteX100" fmla="*/ 6175023 w 12191993"/>
              <a:gd name="connsiteY100" fmla="*/ 6664321 h 6857996"/>
              <a:gd name="connsiteX101" fmla="*/ 6030390 w 12191993"/>
              <a:gd name="connsiteY101" fmla="*/ 6663090 h 6857996"/>
              <a:gd name="connsiteX102" fmla="*/ 6037104 w 12191993"/>
              <a:gd name="connsiteY102" fmla="*/ 6663368 h 6857996"/>
              <a:gd name="connsiteX103" fmla="*/ 6037761 w 12191993"/>
              <a:gd name="connsiteY103" fmla="*/ 6664003 h 6857996"/>
              <a:gd name="connsiteX104" fmla="*/ 6035139 w 12191993"/>
              <a:gd name="connsiteY104" fmla="*/ 6676386 h 6857996"/>
              <a:gd name="connsiteX105" fmla="*/ 6027605 w 12191993"/>
              <a:gd name="connsiteY105" fmla="*/ 6680196 h 6857996"/>
              <a:gd name="connsiteX106" fmla="*/ 6023674 w 12191993"/>
              <a:gd name="connsiteY106" fmla="*/ 6678609 h 6857996"/>
              <a:gd name="connsiteX107" fmla="*/ 6023347 w 12191993"/>
              <a:gd name="connsiteY107" fmla="*/ 6678291 h 6857996"/>
              <a:gd name="connsiteX108" fmla="*/ 6021381 w 12191993"/>
              <a:gd name="connsiteY108" fmla="*/ 6675116 h 6857996"/>
              <a:gd name="connsiteX109" fmla="*/ 6025640 w 12191993"/>
              <a:gd name="connsiteY109" fmla="*/ 6666861 h 6857996"/>
              <a:gd name="connsiteX110" fmla="*/ 6030390 w 12191993"/>
              <a:gd name="connsiteY110" fmla="*/ 6663090 h 6857996"/>
              <a:gd name="connsiteX111" fmla="*/ 6030111 w 12191993"/>
              <a:gd name="connsiteY111" fmla="*/ 6659872 h 6857996"/>
              <a:gd name="connsiteX112" fmla="*/ 6020698 w 12191993"/>
              <a:gd name="connsiteY112" fmla="*/ 6665835 h 6857996"/>
              <a:gd name="connsiteX113" fmla="*/ 6021324 w 12191993"/>
              <a:gd name="connsiteY113" fmla="*/ 6682153 h 6857996"/>
              <a:gd name="connsiteX114" fmla="*/ 6021324 w 12191993"/>
              <a:gd name="connsiteY114" fmla="*/ 6682467 h 6857996"/>
              <a:gd name="connsiteX115" fmla="*/ 6021639 w 12191993"/>
              <a:gd name="connsiteY115" fmla="*/ 6682467 h 6857996"/>
              <a:gd name="connsiteX116" fmla="*/ 6038270 w 12191993"/>
              <a:gd name="connsiteY116" fmla="*/ 6682153 h 6857996"/>
              <a:gd name="connsiteX117" fmla="*/ 6043292 w 12191993"/>
              <a:gd name="connsiteY117" fmla="*/ 6672425 h 6857996"/>
              <a:gd name="connsiteX118" fmla="*/ 6040467 w 12191993"/>
              <a:gd name="connsiteY118" fmla="*/ 6663638 h 6857996"/>
              <a:gd name="connsiteX119" fmla="*/ 6040154 w 12191993"/>
              <a:gd name="connsiteY119" fmla="*/ 6663010 h 6857996"/>
              <a:gd name="connsiteX120" fmla="*/ 6039840 w 12191993"/>
              <a:gd name="connsiteY120" fmla="*/ 6662696 h 6857996"/>
              <a:gd name="connsiteX121" fmla="*/ 6039526 w 12191993"/>
              <a:gd name="connsiteY121" fmla="*/ 6662383 h 6857996"/>
              <a:gd name="connsiteX122" fmla="*/ 6030111 w 12191993"/>
              <a:gd name="connsiteY122" fmla="*/ 6659872 h 6857996"/>
              <a:gd name="connsiteX123" fmla="*/ 6187938 w 12191993"/>
              <a:gd name="connsiteY123" fmla="*/ 6653208 h 6857996"/>
              <a:gd name="connsiteX124" fmla="*/ 6183014 w 12191993"/>
              <a:gd name="connsiteY124" fmla="*/ 6657377 h 6857996"/>
              <a:gd name="connsiteX125" fmla="*/ 6180859 w 12191993"/>
              <a:gd name="connsiteY125" fmla="*/ 6677582 h 6857996"/>
              <a:gd name="connsiteX126" fmla="*/ 6199634 w 12191993"/>
              <a:gd name="connsiteY126" fmla="*/ 6677582 h 6857996"/>
              <a:gd name="connsiteX127" fmla="*/ 6203943 w 12191993"/>
              <a:gd name="connsiteY127" fmla="*/ 6668602 h 6857996"/>
              <a:gd name="connsiteX128" fmla="*/ 6200558 w 12191993"/>
              <a:gd name="connsiteY128" fmla="*/ 6664112 h 6857996"/>
              <a:gd name="connsiteX129" fmla="*/ 6199634 w 12191993"/>
              <a:gd name="connsiteY129" fmla="*/ 6664754 h 6857996"/>
              <a:gd name="connsiteX130" fmla="*/ 6197480 w 12191993"/>
              <a:gd name="connsiteY130" fmla="*/ 6675337 h 6857996"/>
              <a:gd name="connsiteX131" fmla="*/ 6186092 w 12191993"/>
              <a:gd name="connsiteY131" fmla="*/ 6673734 h 6857996"/>
              <a:gd name="connsiteX132" fmla="*/ 6195325 w 12191993"/>
              <a:gd name="connsiteY132" fmla="*/ 6664433 h 6857996"/>
              <a:gd name="connsiteX133" fmla="*/ 6196864 w 12191993"/>
              <a:gd name="connsiteY133" fmla="*/ 6664754 h 6857996"/>
              <a:gd name="connsiteX134" fmla="*/ 6197788 w 12191993"/>
              <a:gd name="connsiteY134" fmla="*/ 6663792 h 6857996"/>
              <a:gd name="connsiteX135" fmla="*/ 6193786 w 12191993"/>
              <a:gd name="connsiteY135" fmla="*/ 6659622 h 6857996"/>
              <a:gd name="connsiteX136" fmla="*/ 6193171 w 12191993"/>
              <a:gd name="connsiteY136" fmla="*/ 6660585 h 6857996"/>
              <a:gd name="connsiteX137" fmla="*/ 6193171 w 12191993"/>
              <a:gd name="connsiteY137" fmla="*/ 6663150 h 6857996"/>
              <a:gd name="connsiteX138" fmla="*/ 6183937 w 12191993"/>
              <a:gd name="connsiteY138" fmla="*/ 6671489 h 6857996"/>
              <a:gd name="connsiteX139" fmla="*/ 6183937 w 12191993"/>
              <a:gd name="connsiteY139" fmla="*/ 6660264 h 6857996"/>
              <a:gd name="connsiteX140" fmla="*/ 6191324 w 12191993"/>
              <a:gd name="connsiteY140" fmla="*/ 6658660 h 6857996"/>
              <a:gd name="connsiteX141" fmla="*/ 6191940 w 12191993"/>
              <a:gd name="connsiteY141" fmla="*/ 6657377 h 6857996"/>
              <a:gd name="connsiteX142" fmla="*/ 6187938 w 12191993"/>
              <a:gd name="connsiteY142" fmla="*/ 6653208 h 6857996"/>
              <a:gd name="connsiteX143" fmla="*/ 6196845 w 12191993"/>
              <a:gd name="connsiteY143" fmla="*/ 6642096 h 6857996"/>
              <a:gd name="connsiteX144" fmla="*/ 6191242 w 12191993"/>
              <a:gd name="connsiteY144" fmla="*/ 6649399 h 6857996"/>
              <a:gd name="connsiteX145" fmla="*/ 6192799 w 12191993"/>
              <a:gd name="connsiteY145" fmla="*/ 6650351 h 6857996"/>
              <a:gd name="connsiteX146" fmla="*/ 6194355 w 12191993"/>
              <a:gd name="connsiteY146" fmla="*/ 6649399 h 6857996"/>
              <a:gd name="connsiteX147" fmla="*/ 6210230 w 12191993"/>
              <a:gd name="connsiteY147" fmla="*/ 6662734 h 6857996"/>
              <a:gd name="connsiteX148" fmla="*/ 6209919 w 12191993"/>
              <a:gd name="connsiteY148" fmla="*/ 6664639 h 6857996"/>
              <a:gd name="connsiteX149" fmla="*/ 6210541 w 12191993"/>
              <a:gd name="connsiteY149" fmla="*/ 6665909 h 6857996"/>
              <a:gd name="connsiteX150" fmla="*/ 6222992 w 12191993"/>
              <a:gd name="connsiteY150" fmla="*/ 6651304 h 6857996"/>
              <a:gd name="connsiteX151" fmla="*/ 6220191 w 12191993"/>
              <a:gd name="connsiteY151" fmla="*/ 6644319 h 6857996"/>
              <a:gd name="connsiteX152" fmla="*/ 6218323 w 12191993"/>
              <a:gd name="connsiteY152" fmla="*/ 6646224 h 6857996"/>
              <a:gd name="connsiteX153" fmla="*/ 6218946 w 12191993"/>
              <a:gd name="connsiteY153" fmla="*/ 6650669 h 6857996"/>
              <a:gd name="connsiteX154" fmla="*/ 6213654 w 12191993"/>
              <a:gd name="connsiteY154" fmla="*/ 6658607 h 6857996"/>
              <a:gd name="connsiteX155" fmla="*/ 6197468 w 12191993"/>
              <a:gd name="connsiteY155" fmla="*/ 6644954 h 6857996"/>
              <a:gd name="connsiteX156" fmla="*/ 6198090 w 12191993"/>
              <a:gd name="connsiteY156" fmla="*/ 6643049 h 6857996"/>
              <a:gd name="connsiteX157" fmla="*/ 6196845 w 12191993"/>
              <a:gd name="connsiteY157" fmla="*/ 6642096 h 6857996"/>
              <a:gd name="connsiteX158" fmla="*/ 6013443 w 12191993"/>
              <a:gd name="connsiteY158" fmla="*/ 6635746 h 6857996"/>
              <a:gd name="connsiteX159" fmla="*/ 6013443 w 12191993"/>
              <a:gd name="connsiteY159" fmla="*/ 6637334 h 6857996"/>
              <a:gd name="connsiteX160" fmla="*/ 5995980 w 12191993"/>
              <a:gd name="connsiteY160" fmla="*/ 6650034 h 6857996"/>
              <a:gd name="connsiteX161" fmla="*/ 5994393 w 12191993"/>
              <a:gd name="connsiteY161" fmla="*/ 6648446 h 6857996"/>
              <a:gd name="connsiteX162" fmla="*/ 5992806 w 12191993"/>
              <a:gd name="connsiteY162" fmla="*/ 6650034 h 6857996"/>
              <a:gd name="connsiteX163" fmla="*/ 5997568 w 12191993"/>
              <a:gd name="connsiteY163" fmla="*/ 6654797 h 6857996"/>
              <a:gd name="connsiteX164" fmla="*/ 5999156 w 12191993"/>
              <a:gd name="connsiteY164" fmla="*/ 6654797 h 6857996"/>
              <a:gd name="connsiteX165" fmla="*/ 5999156 w 12191993"/>
              <a:gd name="connsiteY165" fmla="*/ 6651621 h 6857996"/>
              <a:gd name="connsiteX166" fmla="*/ 6011855 w 12191993"/>
              <a:gd name="connsiteY166" fmla="*/ 6643684 h 6857996"/>
              <a:gd name="connsiteX167" fmla="*/ 6005506 w 12191993"/>
              <a:gd name="connsiteY167" fmla="*/ 6665909 h 6857996"/>
              <a:gd name="connsiteX168" fmla="*/ 6008680 w 12191993"/>
              <a:gd name="connsiteY168" fmla="*/ 6669084 h 6857996"/>
              <a:gd name="connsiteX169" fmla="*/ 6024555 w 12191993"/>
              <a:gd name="connsiteY169" fmla="*/ 6653209 h 6857996"/>
              <a:gd name="connsiteX170" fmla="*/ 6026143 w 12191993"/>
              <a:gd name="connsiteY170" fmla="*/ 6651621 h 6857996"/>
              <a:gd name="connsiteX171" fmla="*/ 6027731 w 12191993"/>
              <a:gd name="connsiteY171" fmla="*/ 6651621 h 6857996"/>
              <a:gd name="connsiteX172" fmla="*/ 6024555 w 12191993"/>
              <a:gd name="connsiteY172" fmla="*/ 6646859 h 6857996"/>
              <a:gd name="connsiteX173" fmla="*/ 6022968 w 12191993"/>
              <a:gd name="connsiteY173" fmla="*/ 6648446 h 6857996"/>
              <a:gd name="connsiteX174" fmla="*/ 6022968 w 12191993"/>
              <a:gd name="connsiteY174" fmla="*/ 6650034 h 6857996"/>
              <a:gd name="connsiteX175" fmla="*/ 6011855 w 12191993"/>
              <a:gd name="connsiteY175" fmla="*/ 6661147 h 6857996"/>
              <a:gd name="connsiteX176" fmla="*/ 6016618 w 12191993"/>
              <a:gd name="connsiteY176" fmla="*/ 6638921 h 6857996"/>
              <a:gd name="connsiteX177" fmla="*/ 6015031 w 12191993"/>
              <a:gd name="connsiteY177" fmla="*/ 6635746 h 6857996"/>
              <a:gd name="connsiteX178" fmla="*/ 5999458 w 12191993"/>
              <a:gd name="connsiteY178" fmla="*/ 6630479 h 6857996"/>
              <a:gd name="connsiteX179" fmla="*/ 5998324 w 12191993"/>
              <a:gd name="connsiteY179" fmla="*/ 6634809 h 6857996"/>
              <a:gd name="connsiteX180" fmla="*/ 6003237 w 12191993"/>
              <a:gd name="connsiteY180" fmla="*/ 6636613 h 6857996"/>
              <a:gd name="connsiteX181" fmla="*/ 6004749 w 12191993"/>
              <a:gd name="connsiteY181" fmla="*/ 6632283 h 6857996"/>
              <a:gd name="connsiteX182" fmla="*/ 5999458 w 12191993"/>
              <a:gd name="connsiteY182" fmla="*/ 6630479 h 6857996"/>
              <a:gd name="connsiteX183" fmla="*/ 6207117 w 12191993"/>
              <a:gd name="connsiteY183" fmla="*/ 6626221 h 6857996"/>
              <a:gd name="connsiteX184" fmla="*/ 6203942 w 12191993"/>
              <a:gd name="connsiteY184" fmla="*/ 6632571 h 6857996"/>
              <a:gd name="connsiteX185" fmla="*/ 6203942 w 12191993"/>
              <a:gd name="connsiteY185" fmla="*/ 6634159 h 6857996"/>
              <a:gd name="connsiteX186" fmla="*/ 6207117 w 12191993"/>
              <a:gd name="connsiteY186" fmla="*/ 6632571 h 6857996"/>
              <a:gd name="connsiteX187" fmla="*/ 6224580 w 12191993"/>
              <a:gd name="connsiteY187" fmla="*/ 6643684 h 6857996"/>
              <a:gd name="connsiteX188" fmla="*/ 6224580 w 12191993"/>
              <a:gd name="connsiteY188" fmla="*/ 6645271 h 6857996"/>
              <a:gd name="connsiteX189" fmla="*/ 6226168 w 12191993"/>
              <a:gd name="connsiteY189" fmla="*/ 6645271 h 6857996"/>
              <a:gd name="connsiteX190" fmla="*/ 6230930 w 12191993"/>
              <a:gd name="connsiteY190" fmla="*/ 6637334 h 6857996"/>
              <a:gd name="connsiteX191" fmla="*/ 6229343 w 12191993"/>
              <a:gd name="connsiteY191" fmla="*/ 6637334 h 6857996"/>
              <a:gd name="connsiteX192" fmla="*/ 6227755 w 12191993"/>
              <a:gd name="connsiteY192" fmla="*/ 6638921 h 6857996"/>
              <a:gd name="connsiteX193" fmla="*/ 6207117 w 12191993"/>
              <a:gd name="connsiteY193" fmla="*/ 6627809 h 6857996"/>
              <a:gd name="connsiteX194" fmla="*/ 6208705 w 12191993"/>
              <a:gd name="connsiteY194" fmla="*/ 6626221 h 6857996"/>
              <a:gd name="connsiteX195" fmla="*/ 6002331 w 12191993"/>
              <a:gd name="connsiteY195" fmla="*/ 6615108 h 6857996"/>
              <a:gd name="connsiteX196" fmla="*/ 6002331 w 12191993"/>
              <a:gd name="connsiteY196" fmla="*/ 6616696 h 6857996"/>
              <a:gd name="connsiteX197" fmla="*/ 5983280 w 12191993"/>
              <a:gd name="connsiteY197" fmla="*/ 6626221 h 6857996"/>
              <a:gd name="connsiteX198" fmla="*/ 5981693 w 12191993"/>
              <a:gd name="connsiteY198" fmla="*/ 6624634 h 6857996"/>
              <a:gd name="connsiteX199" fmla="*/ 5980106 w 12191993"/>
              <a:gd name="connsiteY199" fmla="*/ 6624634 h 6857996"/>
              <a:gd name="connsiteX200" fmla="*/ 5983280 w 12191993"/>
              <a:gd name="connsiteY200" fmla="*/ 6632571 h 6857996"/>
              <a:gd name="connsiteX201" fmla="*/ 5984868 w 12191993"/>
              <a:gd name="connsiteY201" fmla="*/ 6632571 h 6857996"/>
              <a:gd name="connsiteX202" fmla="*/ 5984868 w 12191993"/>
              <a:gd name="connsiteY202" fmla="*/ 6630984 h 6857996"/>
              <a:gd name="connsiteX203" fmla="*/ 6003918 w 12191993"/>
              <a:gd name="connsiteY203" fmla="*/ 6621458 h 6857996"/>
              <a:gd name="connsiteX204" fmla="*/ 6005507 w 12191993"/>
              <a:gd name="connsiteY204" fmla="*/ 6623046 h 6857996"/>
              <a:gd name="connsiteX205" fmla="*/ 6007094 w 12191993"/>
              <a:gd name="connsiteY205" fmla="*/ 6621458 h 6857996"/>
              <a:gd name="connsiteX206" fmla="*/ 6003918 w 12191993"/>
              <a:gd name="connsiteY206" fmla="*/ 6615108 h 6857996"/>
              <a:gd name="connsiteX207" fmla="*/ 6217912 w 12191993"/>
              <a:gd name="connsiteY207" fmla="*/ 6602408 h 6857996"/>
              <a:gd name="connsiteX208" fmla="*/ 6214737 w 12191993"/>
              <a:gd name="connsiteY208" fmla="*/ 6607999 h 6857996"/>
              <a:gd name="connsiteX209" fmla="*/ 6219817 w 12191993"/>
              <a:gd name="connsiteY209" fmla="*/ 6626945 h 6857996"/>
              <a:gd name="connsiteX210" fmla="*/ 6238550 w 12191993"/>
              <a:gd name="connsiteY210" fmla="*/ 6619802 h 6857996"/>
              <a:gd name="connsiteX211" fmla="*/ 6239503 w 12191993"/>
              <a:gd name="connsiteY211" fmla="*/ 6609241 h 6857996"/>
              <a:gd name="connsiteX212" fmla="*/ 6234423 w 12191993"/>
              <a:gd name="connsiteY212" fmla="*/ 6607067 h 6857996"/>
              <a:gd name="connsiteX213" fmla="*/ 6233470 w 12191993"/>
              <a:gd name="connsiteY213" fmla="*/ 6607999 h 6857996"/>
              <a:gd name="connsiteX214" fmla="*/ 6235693 w 12191993"/>
              <a:gd name="connsiteY214" fmla="*/ 6617628 h 6857996"/>
              <a:gd name="connsiteX215" fmla="*/ 6221722 w 12191993"/>
              <a:gd name="connsiteY215" fmla="*/ 6620112 h 6857996"/>
              <a:gd name="connsiteX216" fmla="*/ 6216642 w 12191993"/>
              <a:gd name="connsiteY216" fmla="*/ 6609863 h 6857996"/>
              <a:gd name="connsiteX217" fmla="*/ 6222992 w 12191993"/>
              <a:gd name="connsiteY217" fmla="*/ 6605825 h 6857996"/>
              <a:gd name="connsiteX218" fmla="*/ 6223310 w 12191993"/>
              <a:gd name="connsiteY218" fmla="*/ 6604272 h 6857996"/>
              <a:gd name="connsiteX219" fmla="*/ 6217912 w 12191993"/>
              <a:gd name="connsiteY219" fmla="*/ 6602408 h 6857996"/>
              <a:gd name="connsiteX220" fmla="*/ 6129330 w 12191993"/>
              <a:gd name="connsiteY220" fmla="*/ 6599233 h 6857996"/>
              <a:gd name="connsiteX221" fmla="*/ 6149968 w 12191993"/>
              <a:gd name="connsiteY221" fmla="*/ 6599233 h 6857996"/>
              <a:gd name="connsiteX222" fmla="*/ 6129330 w 12191993"/>
              <a:gd name="connsiteY222" fmla="*/ 6640508 h 6857996"/>
              <a:gd name="connsiteX223" fmla="*/ 6129330 w 12191993"/>
              <a:gd name="connsiteY223" fmla="*/ 6599233 h 6857996"/>
              <a:gd name="connsiteX224" fmla="*/ 6065830 w 12191993"/>
              <a:gd name="connsiteY224" fmla="*/ 6599233 h 6857996"/>
              <a:gd name="connsiteX225" fmla="*/ 6088055 w 12191993"/>
              <a:gd name="connsiteY225" fmla="*/ 6599233 h 6857996"/>
              <a:gd name="connsiteX226" fmla="*/ 6088055 w 12191993"/>
              <a:gd name="connsiteY226" fmla="*/ 6640508 h 6857996"/>
              <a:gd name="connsiteX227" fmla="*/ 6065830 w 12191993"/>
              <a:gd name="connsiteY227" fmla="*/ 6599233 h 6857996"/>
              <a:gd name="connsiteX228" fmla="*/ 5985060 w 12191993"/>
              <a:gd name="connsiteY228" fmla="*/ 6592919 h 6857996"/>
              <a:gd name="connsiteX229" fmla="*/ 5975325 w 12191993"/>
              <a:gd name="connsiteY229" fmla="*/ 6609935 h 6857996"/>
              <a:gd name="connsiteX230" fmla="*/ 5980978 w 12191993"/>
              <a:gd name="connsiteY230" fmla="*/ 6618283 h 6857996"/>
              <a:gd name="connsiteX231" fmla="*/ 5986630 w 12191993"/>
              <a:gd name="connsiteY231" fmla="*/ 6616999 h 6857996"/>
              <a:gd name="connsiteX232" fmla="*/ 5986630 w 12191993"/>
              <a:gd name="connsiteY232" fmla="*/ 6616036 h 6857996"/>
              <a:gd name="connsiteX233" fmla="*/ 5978465 w 12191993"/>
              <a:gd name="connsiteY233" fmla="*/ 6609293 h 6857996"/>
              <a:gd name="connsiteX234" fmla="*/ 5985688 w 12191993"/>
              <a:gd name="connsiteY234" fmla="*/ 6599340 h 6857996"/>
              <a:gd name="connsiteX235" fmla="*/ 5988828 w 12191993"/>
              <a:gd name="connsiteY235" fmla="*/ 6611862 h 6857996"/>
              <a:gd name="connsiteX236" fmla="*/ 5987886 w 12191993"/>
              <a:gd name="connsiteY236" fmla="*/ 6613146 h 6857996"/>
              <a:gd name="connsiteX237" fmla="*/ 5988200 w 12191993"/>
              <a:gd name="connsiteY237" fmla="*/ 6614430 h 6857996"/>
              <a:gd name="connsiteX238" fmla="*/ 5994166 w 12191993"/>
              <a:gd name="connsiteY238" fmla="*/ 6612825 h 6857996"/>
              <a:gd name="connsiteX239" fmla="*/ 5993538 w 12191993"/>
              <a:gd name="connsiteY239" fmla="*/ 6611541 h 6857996"/>
              <a:gd name="connsiteX240" fmla="*/ 5991340 w 12191993"/>
              <a:gd name="connsiteY240" fmla="*/ 6610578 h 6857996"/>
              <a:gd name="connsiteX241" fmla="*/ 5988828 w 12191993"/>
              <a:gd name="connsiteY241" fmla="*/ 6598377 h 6857996"/>
              <a:gd name="connsiteX242" fmla="*/ 5998249 w 12191993"/>
              <a:gd name="connsiteY242" fmla="*/ 6603193 h 6857996"/>
              <a:gd name="connsiteX243" fmla="*/ 5996365 w 12191993"/>
              <a:gd name="connsiteY243" fmla="*/ 6610899 h 6857996"/>
              <a:gd name="connsiteX244" fmla="*/ 5996992 w 12191993"/>
              <a:gd name="connsiteY244" fmla="*/ 6611862 h 6857996"/>
              <a:gd name="connsiteX245" fmla="*/ 6002330 w 12191993"/>
              <a:gd name="connsiteY245" fmla="*/ 6610257 h 6857996"/>
              <a:gd name="connsiteX246" fmla="*/ 6001388 w 12191993"/>
              <a:gd name="connsiteY246" fmla="*/ 6603835 h 6857996"/>
              <a:gd name="connsiteX247" fmla="*/ 5985060 w 12191993"/>
              <a:gd name="connsiteY247" fmla="*/ 6592919 h 6857996"/>
              <a:gd name="connsiteX248" fmla="*/ 6218230 w 12191993"/>
              <a:gd name="connsiteY248" fmla="*/ 6591296 h 6857996"/>
              <a:gd name="connsiteX249" fmla="*/ 6216642 w 12191993"/>
              <a:gd name="connsiteY249" fmla="*/ 6599234 h 6857996"/>
              <a:gd name="connsiteX250" fmla="*/ 6218230 w 12191993"/>
              <a:gd name="connsiteY250" fmla="*/ 6599234 h 6857996"/>
              <a:gd name="connsiteX251" fmla="*/ 6219817 w 12191993"/>
              <a:gd name="connsiteY251" fmla="*/ 6597646 h 6857996"/>
              <a:gd name="connsiteX252" fmla="*/ 6240455 w 12191993"/>
              <a:gd name="connsiteY252" fmla="*/ 6600821 h 6857996"/>
              <a:gd name="connsiteX253" fmla="*/ 6240455 w 12191993"/>
              <a:gd name="connsiteY253" fmla="*/ 6602409 h 6857996"/>
              <a:gd name="connsiteX254" fmla="*/ 6242043 w 12191993"/>
              <a:gd name="connsiteY254" fmla="*/ 6603996 h 6857996"/>
              <a:gd name="connsiteX255" fmla="*/ 6243630 w 12191993"/>
              <a:gd name="connsiteY255" fmla="*/ 6594471 h 6857996"/>
              <a:gd name="connsiteX256" fmla="*/ 6242043 w 12191993"/>
              <a:gd name="connsiteY256" fmla="*/ 6596059 h 6857996"/>
              <a:gd name="connsiteX257" fmla="*/ 6219817 w 12191993"/>
              <a:gd name="connsiteY257" fmla="*/ 6592884 h 6857996"/>
              <a:gd name="connsiteX258" fmla="*/ 6219817 w 12191993"/>
              <a:gd name="connsiteY258" fmla="*/ 6591296 h 6857996"/>
              <a:gd name="connsiteX259" fmla="*/ 4811421 w 12191993"/>
              <a:gd name="connsiteY259" fmla="*/ 6570659 h 6857996"/>
              <a:gd name="connsiteX260" fmla="*/ 4812359 w 12191993"/>
              <a:gd name="connsiteY260" fmla="*/ 6570659 h 6857996"/>
              <a:gd name="connsiteX261" fmla="*/ 4813298 w 12191993"/>
              <a:gd name="connsiteY261" fmla="*/ 6572952 h 6857996"/>
              <a:gd name="connsiteX262" fmla="*/ 4813298 w 12191993"/>
              <a:gd name="connsiteY262" fmla="*/ 6576883 h 6857996"/>
              <a:gd name="connsiteX263" fmla="*/ 4810796 w 12191993"/>
              <a:gd name="connsiteY263" fmla="*/ 6586056 h 6857996"/>
              <a:gd name="connsiteX264" fmla="*/ 4800166 w 12191993"/>
              <a:gd name="connsiteY264" fmla="*/ 6591297 h 6857996"/>
              <a:gd name="connsiteX265" fmla="*/ 4792659 w 12191993"/>
              <a:gd name="connsiteY265" fmla="*/ 6583763 h 6857996"/>
              <a:gd name="connsiteX266" fmla="*/ 4797977 w 12191993"/>
              <a:gd name="connsiteY266" fmla="*/ 6574918 h 6857996"/>
              <a:gd name="connsiteX267" fmla="*/ 4810169 w 12191993"/>
              <a:gd name="connsiteY267" fmla="*/ 6570987 h 6857996"/>
              <a:gd name="connsiteX268" fmla="*/ 4811421 w 12191993"/>
              <a:gd name="connsiteY268" fmla="*/ 6570659 h 6857996"/>
              <a:gd name="connsiteX269" fmla="*/ 5974078 w 12191993"/>
              <a:gd name="connsiteY269" fmla="*/ 6569071 h 6857996"/>
              <a:gd name="connsiteX270" fmla="*/ 5994394 w 12191993"/>
              <a:gd name="connsiteY270" fmla="*/ 6569721 h 6857996"/>
              <a:gd name="connsiteX271" fmla="*/ 5993749 w 12191993"/>
              <a:gd name="connsiteY271" fmla="*/ 6575566 h 6857996"/>
              <a:gd name="connsiteX272" fmla="*/ 5985364 w 12191993"/>
              <a:gd name="connsiteY272" fmla="*/ 6583035 h 6857996"/>
              <a:gd name="connsiteX273" fmla="*/ 5974078 w 12191993"/>
              <a:gd name="connsiteY273" fmla="*/ 6574267 h 6857996"/>
              <a:gd name="connsiteX274" fmla="*/ 5974078 w 12191993"/>
              <a:gd name="connsiteY274" fmla="*/ 6569071 h 6857996"/>
              <a:gd name="connsiteX275" fmla="*/ 5970895 w 12191993"/>
              <a:gd name="connsiteY275" fmla="*/ 6561133 h 6857996"/>
              <a:gd name="connsiteX276" fmla="*/ 5970895 w 12191993"/>
              <a:gd name="connsiteY276" fmla="*/ 6574627 h 6857996"/>
              <a:gd name="connsiteX277" fmla="*/ 5985016 w 12191993"/>
              <a:gd name="connsiteY277" fmla="*/ 6588121 h 6857996"/>
              <a:gd name="connsiteX278" fmla="*/ 5996628 w 12191993"/>
              <a:gd name="connsiteY278" fmla="*/ 6573342 h 6857996"/>
              <a:gd name="connsiteX279" fmla="*/ 5997568 w 12191993"/>
              <a:gd name="connsiteY279" fmla="*/ 6561776 h 6857996"/>
              <a:gd name="connsiteX280" fmla="*/ 5996000 w 12191993"/>
              <a:gd name="connsiteY280" fmla="*/ 6561776 h 6857996"/>
              <a:gd name="connsiteX281" fmla="*/ 5995058 w 12191993"/>
              <a:gd name="connsiteY281" fmla="*/ 6563382 h 6857996"/>
              <a:gd name="connsiteX282" fmla="*/ 5973718 w 12191993"/>
              <a:gd name="connsiteY282" fmla="*/ 6563061 h 6857996"/>
              <a:gd name="connsiteX283" fmla="*/ 5972463 w 12191993"/>
              <a:gd name="connsiteY283" fmla="*/ 6561133 h 6857996"/>
              <a:gd name="connsiteX284" fmla="*/ 5970895 w 12191993"/>
              <a:gd name="connsiteY284" fmla="*/ 6561133 h 6857996"/>
              <a:gd name="connsiteX285" fmla="*/ 6218230 w 12191993"/>
              <a:gd name="connsiteY285" fmla="*/ 6559546 h 6857996"/>
              <a:gd name="connsiteX286" fmla="*/ 6220070 w 12191993"/>
              <a:gd name="connsiteY286" fmla="*/ 6564826 h 6857996"/>
              <a:gd name="connsiteX287" fmla="*/ 6219764 w 12191993"/>
              <a:gd name="connsiteY287" fmla="*/ 6584394 h 6857996"/>
              <a:gd name="connsiteX288" fmla="*/ 6218537 w 12191993"/>
              <a:gd name="connsiteY288" fmla="*/ 6588121 h 6857996"/>
              <a:gd name="connsiteX289" fmla="*/ 6224364 w 12191993"/>
              <a:gd name="connsiteY289" fmla="*/ 6584394 h 6857996"/>
              <a:gd name="connsiteX290" fmla="*/ 6223137 w 12191993"/>
              <a:gd name="connsiteY290" fmla="*/ 6583773 h 6857996"/>
              <a:gd name="connsiteX291" fmla="*/ 6222830 w 12191993"/>
              <a:gd name="connsiteY291" fmla="*/ 6577561 h 6857996"/>
              <a:gd name="connsiteX292" fmla="*/ 6243685 w 12191993"/>
              <a:gd name="connsiteY292" fmla="*/ 6577250 h 6857996"/>
              <a:gd name="connsiteX293" fmla="*/ 6244605 w 12191993"/>
              <a:gd name="connsiteY293" fmla="*/ 6578803 h 6857996"/>
              <a:gd name="connsiteX294" fmla="*/ 6245218 w 12191993"/>
              <a:gd name="connsiteY294" fmla="*/ 6579114 h 6857996"/>
              <a:gd name="connsiteX295" fmla="*/ 6245218 w 12191993"/>
              <a:gd name="connsiteY295" fmla="*/ 6571349 h 6857996"/>
              <a:gd name="connsiteX296" fmla="*/ 6243992 w 12191993"/>
              <a:gd name="connsiteY296" fmla="*/ 6571349 h 6857996"/>
              <a:gd name="connsiteX297" fmla="*/ 6243685 w 12191993"/>
              <a:gd name="connsiteY297" fmla="*/ 6572281 h 6857996"/>
              <a:gd name="connsiteX298" fmla="*/ 6222524 w 12191993"/>
              <a:gd name="connsiteY298" fmla="*/ 6572591 h 6857996"/>
              <a:gd name="connsiteX299" fmla="*/ 6223444 w 12191993"/>
              <a:gd name="connsiteY299" fmla="*/ 6564516 h 6857996"/>
              <a:gd name="connsiteX300" fmla="*/ 6224977 w 12191993"/>
              <a:gd name="connsiteY300" fmla="*/ 6563895 h 6857996"/>
              <a:gd name="connsiteX301" fmla="*/ 6218230 w 12191993"/>
              <a:gd name="connsiteY301" fmla="*/ 6559546 h 6857996"/>
              <a:gd name="connsiteX302" fmla="*/ 5983809 w 12191993"/>
              <a:gd name="connsiteY302" fmla="*/ 6552364 h 6857996"/>
              <a:gd name="connsiteX303" fmla="*/ 5982298 w 12191993"/>
              <a:gd name="connsiteY303" fmla="*/ 6556900 h 6857996"/>
              <a:gd name="connsiteX304" fmla="*/ 5985926 w 12191993"/>
              <a:gd name="connsiteY304" fmla="*/ 6558790 h 6857996"/>
              <a:gd name="connsiteX305" fmla="*/ 5987437 w 12191993"/>
              <a:gd name="connsiteY305" fmla="*/ 6553498 h 6857996"/>
              <a:gd name="connsiteX306" fmla="*/ 5983809 w 12191993"/>
              <a:gd name="connsiteY306" fmla="*/ 6552364 h 6857996"/>
              <a:gd name="connsiteX307" fmla="*/ 5026508 w 12191993"/>
              <a:gd name="connsiteY307" fmla="*/ 6543672 h 6857996"/>
              <a:gd name="connsiteX308" fmla="*/ 5043486 w 12191993"/>
              <a:gd name="connsiteY308" fmla="*/ 6568904 h 6857996"/>
              <a:gd name="connsiteX309" fmla="*/ 5027743 w 12191993"/>
              <a:gd name="connsiteY309" fmla="*/ 6591297 h 6857996"/>
              <a:gd name="connsiteX310" fmla="*/ 5010148 w 12191993"/>
              <a:gd name="connsiteY310" fmla="*/ 6566696 h 6857996"/>
              <a:gd name="connsiteX311" fmla="*/ 5026508 w 12191993"/>
              <a:gd name="connsiteY311" fmla="*/ 6543672 h 6857996"/>
              <a:gd name="connsiteX312" fmla="*/ 4954742 w 12191993"/>
              <a:gd name="connsiteY312" fmla="*/ 6543672 h 6857996"/>
              <a:gd name="connsiteX313" fmla="*/ 4968873 w 12191993"/>
              <a:gd name="connsiteY313" fmla="*/ 6566831 h 6857996"/>
              <a:gd name="connsiteX314" fmla="*/ 4951602 w 12191993"/>
              <a:gd name="connsiteY314" fmla="*/ 6592885 h 6857996"/>
              <a:gd name="connsiteX315" fmla="*/ 4941867 w 12191993"/>
              <a:gd name="connsiteY315" fmla="*/ 6587739 h 6857996"/>
              <a:gd name="connsiteX316" fmla="*/ 4940297 w 12191993"/>
              <a:gd name="connsiteY316" fmla="*/ 6571334 h 6857996"/>
              <a:gd name="connsiteX317" fmla="*/ 4942494 w 12191993"/>
              <a:gd name="connsiteY317" fmla="*/ 6553965 h 6857996"/>
              <a:gd name="connsiteX318" fmla="*/ 4954742 w 12191993"/>
              <a:gd name="connsiteY318" fmla="*/ 6543672 h 6857996"/>
              <a:gd name="connsiteX319" fmla="*/ 5178611 w 12191993"/>
              <a:gd name="connsiteY319" fmla="*/ 6542084 h 6857996"/>
              <a:gd name="connsiteX320" fmla="*/ 5189759 w 12191993"/>
              <a:gd name="connsiteY320" fmla="*/ 6548752 h 6857996"/>
              <a:gd name="connsiteX321" fmla="*/ 5192710 w 12191993"/>
              <a:gd name="connsiteY321" fmla="*/ 6566214 h 6857996"/>
              <a:gd name="connsiteX322" fmla="*/ 5178611 w 12191993"/>
              <a:gd name="connsiteY322" fmla="*/ 6589709 h 6857996"/>
              <a:gd name="connsiteX323" fmla="*/ 5162548 w 12191993"/>
              <a:gd name="connsiteY323" fmla="*/ 6564944 h 6857996"/>
              <a:gd name="connsiteX324" fmla="*/ 5178611 w 12191993"/>
              <a:gd name="connsiteY324" fmla="*/ 6542084 h 6857996"/>
              <a:gd name="connsiteX325" fmla="*/ 4872968 w 12191993"/>
              <a:gd name="connsiteY325" fmla="*/ 6542084 h 6857996"/>
              <a:gd name="connsiteX326" fmla="*/ 4883528 w 12191993"/>
              <a:gd name="connsiteY326" fmla="*/ 6548752 h 6857996"/>
              <a:gd name="connsiteX327" fmla="*/ 4886321 w 12191993"/>
              <a:gd name="connsiteY327" fmla="*/ 6566214 h 6857996"/>
              <a:gd name="connsiteX328" fmla="*/ 4872968 w 12191993"/>
              <a:gd name="connsiteY328" fmla="*/ 6589709 h 6857996"/>
              <a:gd name="connsiteX329" fmla="*/ 4857745 w 12191993"/>
              <a:gd name="connsiteY329" fmla="*/ 6564944 h 6857996"/>
              <a:gd name="connsiteX330" fmla="*/ 4872968 w 12191993"/>
              <a:gd name="connsiteY330" fmla="*/ 6542084 h 6857996"/>
              <a:gd name="connsiteX331" fmla="*/ 5579869 w 12191993"/>
              <a:gd name="connsiteY331" fmla="*/ 6540496 h 6857996"/>
              <a:gd name="connsiteX332" fmla="*/ 5587389 w 12191993"/>
              <a:gd name="connsiteY332" fmla="*/ 6544134 h 6857996"/>
              <a:gd name="connsiteX333" fmla="*/ 5589582 w 12191993"/>
              <a:gd name="connsiteY333" fmla="*/ 6551741 h 6857996"/>
              <a:gd name="connsiteX334" fmla="*/ 5587077 w 12191993"/>
              <a:gd name="connsiteY334" fmla="*/ 6554387 h 6857996"/>
              <a:gd name="connsiteX335" fmla="*/ 5576110 w 12191993"/>
              <a:gd name="connsiteY335" fmla="*/ 6555710 h 6857996"/>
              <a:gd name="connsiteX336" fmla="*/ 5570157 w 12191993"/>
              <a:gd name="connsiteY336" fmla="*/ 6556041 h 6857996"/>
              <a:gd name="connsiteX337" fmla="*/ 5567337 w 12191993"/>
              <a:gd name="connsiteY337" fmla="*/ 6556371 h 6857996"/>
              <a:gd name="connsiteX338" fmla="*/ 5565771 w 12191993"/>
              <a:gd name="connsiteY338" fmla="*/ 6554718 h 6857996"/>
              <a:gd name="connsiteX339" fmla="*/ 5569217 w 12191993"/>
              <a:gd name="connsiteY339" fmla="*/ 6545788 h 6857996"/>
              <a:gd name="connsiteX340" fmla="*/ 5579869 w 12191993"/>
              <a:gd name="connsiteY340" fmla="*/ 6540496 h 6857996"/>
              <a:gd name="connsiteX341" fmla="*/ 6129330 w 12191993"/>
              <a:gd name="connsiteY341" fmla="*/ 6537321 h 6857996"/>
              <a:gd name="connsiteX342" fmla="*/ 6173780 w 12191993"/>
              <a:gd name="connsiteY342" fmla="*/ 6537321 h 6857996"/>
              <a:gd name="connsiteX343" fmla="*/ 6166631 w 12191993"/>
              <a:gd name="connsiteY343" fmla="*/ 6559546 h 6857996"/>
              <a:gd name="connsiteX344" fmla="*/ 6129330 w 12191993"/>
              <a:gd name="connsiteY344" fmla="*/ 6559546 h 6857996"/>
              <a:gd name="connsiteX345" fmla="*/ 6129330 w 12191993"/>
              <a:gd name="connsiteY345" fmla="*/ 6537321 h 6857996"/>
              <a:gd name="connsiteX346" fmla="*/ 6096878 w 12191993"/>
              <a:gd name="connsiteY346" fmla="*/ 6537321 h 6857996"/>
              <a:gd name="connsiteX347" fmla="*/ 6108373 w 12191993"/>
              <a:gd name="connsiteY347" fmla="*/ 6537321 h 6857996"/>
              <a:gd name="connsiteX348" fmla="*/ 6119869 w 12191993"/>
              <a:gd name="connsiteY348" fmla="*/ 6537321 h 6857996"/>
              <a:gd name="connsiteX349" fmla="*/ 6119869 w 12191993"/>
              <a:gd name="connsiteY349" fmla="*/ 6568512 h 6857996"/>
              <a:gd name="connsiteX350" fmla="*/ 6164255 w 12191993"/>
              <a:gd name="connsiteY350" fmla="*/ 6568512 h 6857996"/>
              <a:gd name="connsiteX351" fmla="*/ 6162659 w 12191993"/>
              <a:gd name="connsiteY351" fmla="*/ 6572012 h 6857996"/>
              <a:gd name="connsiteX352" fmla="*/ 6154995 w 12191993"/>
              <a:gd name="connsiteY352" fmla="*/ 6590154 h 6857996"/>
              <a:gd name="connsiteX353" fmla="*/ 6124659 w 12191993"/>
              <a:gd name="connsiteY353" fmla="*/ 6590154 h 6857996"/>
              <a:gd name="connsiteX354" fmla="*/ 6119869 w 12191993"/>
              <a:gd name="connsiteY354" fmla="*/ 6590154 h 6857996"/>
              <a:gd name="connsiteX355" fmla="*/ 6119869 w 12191993"/>
              <a:gd name="connsiteY355" fmla="*/ 6655080 h 6857996"/>
              <a:gd name="connsiteX356" fmla="*/ 6110928 w 12191993"/>
              <a:gd name="connsiteY356" fmla="*/ 6666538 h 6857996"/>
              <a:gd name="connsiteX357" fmla="*/ 6108373 w 12191993"/>
              <a:gd name="connsiteY357" fmla="*/ 6669084 h 6857996"/>
              <a:gd name="connsiteX358" fmla="*/ 6105819 w 12191993"/>
              <a:gd name="connsiteY358" fmla="*/ 6666538 h 6857996"/>
              <a:gd name="connsiteX359" fmla="*/ 6096878 w 12191993"/>
              <a:gd name="connsiteY359" fmla="*/ 6655080 h 6857996"/>
              <a:gd name="connsiteX360" fmla="*/ 6096878 w 12191993"/>
              <a:gd name="connsiteY360" fmla="*/ 6590154 h 6857996"/>
              <a:gd name="connsiteX361" fmla="*/ 6092407 w 12191993"/>
              <a:gd name="connsiteY361" fmla="*/ 6590154 h 6857996"/>
              <a:gd name="connsiteX362" fmla="*/ 6062391 w 12191993"/>
              <a:gd name="connsiteY362" fmla="*/ 6590154 h 6857996"/>
              <a:gd name="connsiteX363" fmla="*/ 6054727 w 12191993"/>
              <a:gd name="connsiteY363" fmla="*/ 6572012 h 6857996"/>
              <a:gd name="connsiteX364" fmla="*/ 6053130 w 12191993"/>
              <a:gd name="connsiteY364" fmla="*/ 6568512 h 6857996"/>
              <a:gd name="connsiteX365" fmla="*/ 6096878 w 12191993"/>
              <a:gd name="connsiteY365" fmla="*/ 6568512 h 6857996"/>
              <a:gd name="connsiteX366" fmla="*/ 6096878 w 12191993"/>
              <a:gd name="connsiteY366" fmla="*/ 6537321 h 6857996"/>
              <a:gd name="connsiteX367" fmla="*/ 6042017 w 12191993"/>
              <a:gd name="connsiteY367" fmla="*/ 6537321 h 6857996"/>
              <a:gd name="connsiteX368" fmla="*/ 6088055 w 12191993"/>
              <a:gd name="connsiteY368" fmla="*/ 6537321 h 6857996"/>
              <a:gd name="connsiteX369" fmla="*/ 6088055 w 12191993"/>
              <a:gd name="connsiteY369" fmla="*/ 6559546 h 6857996"/>
              <a:gd name="connsiteX370" fmla="*/ 6049150 w 12191993"/>
              <a:gd name="connsiteY370" fmla="*/ 6559546 h 6857996"/>
              <a:gd name="connsiteX371" fmla="*/ 6042017 w 12191993"/>
              <a:gd name="connsiteY371" fmla="*/ 6537321 h 6857996"/>
              <a:gd name="connsiteX372" fmla="*/ 5089323 w 12191993"/>
              <a:gd name="connsiteY372" fmla="*/ 6532559 h 6857996"/>
              <a:gd name="connsiteX373" fmla="*/ 5087120 w 12191993"/>
              <a:gd name="connsiteY373" fmla="*/ 6532877 h 6857996"/>
              <a:gd name="connsiteX374" fmla="*/ 5067916 w 12191993"/>
              <a:gd name="connsiteY374" fmla="*/ 6534782 h 6857996"/>
              <a:gd name="connsiteX375" fmla="*/ 5065710 w 12191993"/>
              <a:gd name="connsiteY375" fmla="*/ 6536687 h 6857996"/>
              <a:gd name="connsiteX376" fmla="*/ 5065710 w 12191993"/>
              <a:gd name="connsiteY376" fmla="*/ 6538909 h 6857996"/>
              <a:gd name="connsiteX377" fmla="*/ 5069489 w 12191993"/>
              <a:gd name="connsiteY377" fmla="*/ 6541132 h 6857996"/>
              <a:gd name="connsiteX378" fmla="*/ 5074842 w 12191993"/>
              <a:gd name="connsiteY378" fmla="*/ 6558277 h 6857996"/>
              <a:gd name="connsiteX379" fmla="*/ 5074842 w 12191993"/>
              <a:gd name="connsiteY379" fmla="*/ 6570025 h 6857996"/>
              <a:gd name="connsiteX380" fmla="*/ 5074842 w 12191993"/>
              <a:gd name="connsiteY380" fmla="*/ 6577010 h 6857996"/>
              <a:gd name="connsiteX381" fmla="*/ 5074842 w 12191993"/>
              <a:gd name="connsiteY381" fmla="*/ 6582725 h 6857996"/>
              <a:gd name="connsiteX382" fmla="*/ 5080824 w 12191993"/>
              <a:gd name="connsiteY382" fmla="*/ 6597012 h 6857996"/>
              <a:gd name="connsiteX383" fmla="*/ 5094046 w 12191993"/>
              <a:gd name="connsiteY383" fmla="*/ 6600505 h 6857996"/>
              <a:gd name="connsiteX384" fmla="*/ 5112304 w 12191993"/>
              <a:gd name="connsiteY384" fmla="*/ 6590980 h 6857996"/>
              <a:gd name="connsiteX385" fmla="*/ 5115138 w 12191993"/>
              <a:gd name="connsiteY385" fmla="*/ 6588757 h 6857996"/>
              <a:gd name="connsiteX386" fmla="*/ 5116398 w 12191993"/>
              <a:gd name="connsiteY386" fmla="*/ 6591615 h 6857996"/>
              <a:gd name="connsiteX387" fmla="*/ 5118599 w 12191993"/>
              <a:gd name="connsiteY387" fmla="*/ 6600822 h 6857996"/>
              <a:gd name="connsiteX388" fmla="*/ 5120489 w 12191993"/>
              <a:gd name="connsiteY388" fmla="*/ 6600505 h 6857996"/>
              <a:gd name="connsiteX389" fmla="*/ 5138120 w 12191993"/>
              <a:gd name="connsiteY389" fmla="*/ 6597965 h 6857996"/>
              <a:gd name="connsiteX390" fmla="*/ 5140322 w 12191993"/>
              <a:gd name="connsiteY390" fmla="*/ 6595742 h 6857996"/>
              <a:gd name="connsiteX391" fmla="*/ 5140322 w 12191993"/>
              <a:gd name="connsiteY391" fmla="*/ 6594155 h 6857996"/>
              <a:gd name="connsiteX392" fmla="*/ 5137805 w 12191993"/>
              <a:gd name="connsiteY392" fmla="*/ 6591932 h 6857996"/>
              <a:gd name="connsiteX393" fmla="*/ 5131195 w 12191993"/>
              <a:gd name="connsiteY393" fmla="*/ 6586535 h 6857996"/>
              <a:gd name="connsiteX394" fmla="*/ 5130565 w 12191993"/>
              <a:gd name="connsiteY394" fmla="*/ 6564627 h 6857996"/>
              <a:gd name="connsiteX395" fmla="*/ 5130565 w 12191993"/>
              <a:gd name="connsiteY395" fmla="*/ 6555419 h 6857996"/>
              <a:gd name="connsiteX396" fmla="*/ 5130565 w 12191993"/>
              <a:gd name="connsiteY396" fmla="*/ 6546847 h 6857996"/>
              <a:gd name="connsiteX397" fmla="*/ 5130880 w 12191993"/>
              <a:gd name="connsiteY397" fmla="*/ 6537639 h 6857996"/>
              <a:gd name="connsiteX398" fmla="*/ 5131195 w 12191993"/>
              <a:gd name="connsiteY398" fmla="*/ 6534147 h 6857996"/>
              <a:gd name="connsiteX399" fmla="*/ 5129304 w 12191993"/>
              <a:gd name="connsiteY399" fmla="*/ 6532559 h 6857996"/>
              <a:gd name="connsiteX400" fmla="*/ 5127416 w 12191993"/>
              <a:gd name="connsiteY400" fmla="*/ 6532877 h 6857996"/>
              <a:gd name="connsiteX401" fmla="*/ 5108842 w 12191993"/>
              <a:gd name="connsiteY401" fmla="*/ 6534782 h 6857996"/>
              <a:gd name="connsiteX402" fmla="*/ 5106638 w 12191993"/>
              <a:gd name="connsiteY402" fmla="*/ 6536687 h 6857996"/>
              <a:gd name="connsiteX403" fmla="*/ 5106638 w 12191993"/>
              <a:gd name="connsiteY403" fmla="*/ 6538909 h 6857996"/>
              <a:gd name="connsiteX404" fmla="*/ 5110102 w 12191993"/>
              <a:gd name="connsiteY404" fmla="*/ 6541132 h 6857996"/>
              <a:gd name="connsiteX405" fmla="*/ 5115138 w 12191993"/>
              <a:gd name="connsiteY405" fmla="*/ 6544942 h 6857996"/>
              <a:gd name="connsiteX406" fmla="*/ 5115768 w 12191993"/>
              <a:gd name="connsiteY406" fmla="*/ 6558277 h 6857996"/>
              <a:gd name="connsiteX407" fmla="*/ 5115768 w 12191993"/>
              <a:gd name="connsiteY407" fmla="*/ 6564627 h 6857996"/>
              <a:gd name="connsiteX408" fmla="*/ 5113564 w 12191993"/>
              <a:gd name="connsiteY408" fmla="*/ 6581455 h 6857996"/>
              <a:gd name="connsiteX409" fmla="*/ 5100026 w 12191993"/>
              <a:gd name="connsiteY409" fmla="*/ 6588757 h 6857996"/>
              <a:gd name="connsiteX410" fmla="*/ 5091842 w 12191993"/>
              <a:gd name="connsiteY410" fmla="*/ 6585265 h 6857996"/>
              <a:gd name="connsiteX411" fmla="*/ 5089639 w 12191993"/>
              <a:gd name="connsiteY411" fmla="*/ 6568437 h 6857996"/>
              <a:gd name="connsiteX412" fmla="*/ 5089639 w 12191993"/>
              <a:gd name="connsiteY412" fmla="*/ 6557959 h 6857996"/>
              <a:gd name="connsiteX413" fmla="*/ 5090582 w 12191993"/>
              <a:gd name="connsiteY413" fmla="*/ 6537004 h 6857996"/>
              <a:gd name="connsiteX414" fmla="*/ 5090582 w 12191993"/>
              <a:gd name="connsiteY414" fmla="*/ 6534147 h 6857996"/>
              <a:gd name="connsiteX415" fmla="*/ 5089323 w 12191993"/>
              <a:gd name="connsiteY415" fmla="*/ 6532559 h 6857996"/>
              <a:gd name="connsiteX416" fmla="*/ 5027612 w 12191993"/>
              <a:gd name="connsiteY416" fmla="*/ 6532559 h 6857996"/>
              <a:gd name="connsiteX417" fmla="*/ 5003796 w 12191993"/>
              <a:gd name="connsiteY417" fmla="*/ 6542129 h 6857996"/>
              <a:gd name="connsiteX418" fmla="*/ 4994273 w 12191993"/>
              <a:gd name="connsiteY418" fmla="*/ 6568605 h 6857996"/>
              <a:gd name="connsiteX419" fmla="*/ 5025071 w 12191993"/>
              <a:gd name="connsiteY419" fmla="*/ 6600822 h 6857996"/>
              <a:gd name="connsiteX420" fmla="*/ 5051107 w 12191993"/>
              <a:gd name="connsiteY420" fmla="*/ 6589658 h 6857996"/>
              <a:gd name="connsiteX421" fmla="*/ 5059361 w 12191993"/>
              <a:gd name="connsiteY421" fmla="*/ 6565096 h 6857996"/>
              <a:gd name="connsiteX422" fmla="*/ 5054599 w 12191993"/>
              <a:gd name="connsiteY422" fmla="*/ 6546276 h 6857996"/>
              <a:gd name="connsiteX423" fmla="*/ 5027612 w 12191993"/>
              <a:gd name="connsiteY423" fmla="*/ 6532559 h 6857996"/>
              <a:gd name="connsiteX424" fmla="*/ 4803177 w 12191993"/>
              <a:gd name="connsiteY424" fmla="*/ 6532559 h 6857996"/>
              <a:gd name="connsiteX425" fmla="*/ 4786838 w 12191993"/>
              <a:gd name="connsiteY425" fmla="*/ 6534491 h 6857996"/>
              <a:gd name="connsiteX426" fmla="*/ 4781497 w 12191993"/>
              <a:gd name="connsiteY426" fmla="*/ 6540285 h 6857996"/>
              <a:gd name="connsiteX427" fmla="*/ 4780556 w 12191993"/>
              <a:gd name="connsiteY427" fmla="*/ 6547366 h 6857996"/>
              <a:gd name="connsiteX428" fmla="*/ 4780556 w 12191993"/>
              <a:gd name="connsiteY428" fmla="*/ 6548010 h 6857996"/>
              <a:gd name="connsiteX429" fmla="*/ 4781497 w 12191993"/>
              <a:gd name="connsiteY429" fmla="*/ 6549619 h 6857996"/>
              <a:gd name="connsiteX430" fmla="*/ 4783384 w 12191993"/>
              <a:gd name="connsiteY430" fmla="*/ 6548976 h 6857996"/>
              <a:gd name="connsiteX431" fmla="*/ 4801291 w 12191993"/>
              <a:gd name="connsiteY431" fmla="*/ 6543825 h 6857996"/>
              <a:gd name="connsiteX432" fmla="*/ 4812916 w 12191993"/>
              <a:gd name="connsiteY432" fmla="*/ 6556379 h 6857996"/>
              <a:gd name="connsiteX433" fmla="*/ 4812916 w 12191993"/>
              <a:gd name="connsiteY433" fmla="*/ 6558632 h 6857996"/>
              <a:gd name="connsiteX434" fmla="*/ 4804747 w 12191993"/>
              <a:gd name="connsiteY434" fmla="*/ 6565070 h 6857996"/>
              <a:gd name="connsiteX435" fmla="*/ 4787782 w 12191993"/>
              <a:gd name="connsiteY435" fmla="*/ 6568611 h 6857996"/>
              <a:gd name="connsiteX436" fmla="*/ 4779927 w 12191993"/>
              <a:gd name="connsiteY436" fmla="*/ 6571508 h 6857996"/>
              <a:gd name="connsiteX437" fmla="*/ 4776786 w 12191993"/>
              <a:gd name="connsiteY437" fmla="*/ 6584705 h 6857996"/>
              <a:gd name="connsiteX438" fmla="*/ 4791238 w 12191993"/>
              <a:gd name="connsiteY438" fmla="*/ 6601444 h 6857996"/>
              <a:gd name="connsiteX439" fmla="*/ 4804120 w 12191993"/>
              <a:gd name="connsiteY439" fmla="*/ 6597903 h 6857996"/>
              <a:gd name="connsiteX440" fmla="*/ 4811661 w 12191993"/>
              <a:gd name="connsiteY440" fmla="*/ 6592109 h 6857996"/>
              <a:gd name="connsiteX441" fmla="*/ 4812602 w 12191993"/>
              <a:gd name="connsiteY441" fmla="*/ 6591787 h 6857996"/>
              <a:gd name="connsiteX442" fmla="*/ 4813545 w 12191993"/>
              <a:gd name="connsiteY442" fmla="*/ 6595328 h 6857996"/>
              <a:gd name="connsiteX443" fmla="*/ 4814174 w 12191993"/>
              <a:gd name="connsiteY443" fmla="*/ 6600478 h 6857996"/>
              <a:gd name="connsiteX444" fmla="*/ 4816372 w 12191993"/>
              <a:gd name="connsiteY444" fmla="*/ 6602409 h 6857996"/>
              <a:gd name="connsiteX445" fmla="*/ 4819200 w 12191993"/>
              <a:gd name="connsiteY445" fmla="*/ 6602409 h 6857996"/>
              <a:gd name="connsiteX446" fmla="*/ 4834596 w 12191993"/>
              <a:gd name="connsiteY446" fmla="*/ 6599512 h 6857996"/>
              <a:gd name="connsiteX447" fmla="*/ 4837109 w 12191993"/>
              <a:gd name="connsiteY447" fmla="*/ 6597259 h 6857996"/>
              <a:gd name="connsiteX448" fmla="*/ 4837109 w 12191993"/>
              <a:gd name="connsiteY448" fmla="*/ 6595328 h 6857996"/>
              <a:gd name="connsiteX449" fmla="*/ 4833968 w 12191993"/>
              <a:gd name="connsiteY449" fmla="*/ 6593074 h 6857996"/>
              <a:gd name="connsiteX450" fmla="*/ 4828312 w 12191993"/>
              <a:gd name="connsiteY450" fmla="*/ 6591465 h 6857996"/>
              <a:gd name="connsiteX451" fmla="*/ 4826740 w 12191993"/>
              <a:gd name="connsiteY451" fmla="*/ 6576336 h 6857996"/>
              <a:gd name="connsiteX452" fmla="*/ 4827371 w 12191993"/>
              <a:gd name="connsiteY452" fmla="*/ 6551551 h 6857996"/>
              <a:gd name="connsiteX453" fmla="*/ 4803177 w 12191993"/>
              <a:gd name="connsiteY453" fmla="*/ 6532559 h 6857996"/>
              <a:gd name="connsiteX454" fmla="*/ 6236007 w 12191993"/>
              <a:gd name="connsiteY454" fmla="*/ 6532558 h 6857996"/>
              <a:gd name="connsiteX455" fmla="*/ 6230040 w 12191993"/>
              <a:gd name="connsiteY455" fmla="*/ 6533843 h 6857996"/>
              <a:gd name="connsiteX456" fmla="*/ 6230040 w 12191993"/>
              <a:gd name="connsiteY456" fmla="*/ 6534806 h 6857996"/>
              <a:gd name="connsiteX457" fmla="*/ 6238658 w 12191993"/>
              <a:gd name="connsiteY457" fmla="*/ 6541869 h 6857996"/>
              <a:gd name="connsiteX458" fmla="*/ 6231035 w 12191993"/>
              <a:gd name="connsiteY458" fmla="*/ 6551822 h 6857996"/>
              <a:gd name="connsiteX459" fmla="*/ 6227720 w 12191993"/>
              <a:gd name="connsiteY459" fmla="*/ 6538980 h 6857996"/>
              <a:gd name="connsiteX460" fmla="*/ 6228714 w 12191993"/>
              <a:gd name="connsiteY460" fmla="*/ 6537374 h 6857996"/>
              <a:gd name="connsiteX461" fmla="*/ 6228383 w 12191993"/>
              <a:gd name="connsiteY461" fmla="*/ 6536411 h 6857996"/>
              <a:gd name="connsiteX462" fmla="*/ 6222417 w 12191993"/>
              <a:gd name="connsiteY462" fmla="*/ 6538016 h 6857996"/>
              <a:gd name="connsiteX463" fmla="*/ 6222748 w 12191993"/>
              <a:gd name="connsiteY463" fmla="*/ 6539301 h 6857996"/>
              <a:gd name="connsiteX464" fmla="*/ 6225068 w 12191993"/>
              <a:gd name="connsiteY464" fmla="*/ 6540264 h 6857996"/>
              <a:gd name="connsiteX465" fmla="*/ 6227720 w 12191993"/>
              <a:gd name="connsiteY465" fmla="*/ 6552785 h 6857996"/>
              <a:gd name="connsiteX466" fmla="*/ 6217776 w 12191993"/>
              <a:gd name="connsiteY466" fmla="*/ 6547648 h 6857996"/>
              <a:gd name="connsiteX467" fmla="*/ 6220096 w 12191993"/>
              <a:gd name="connsiteY467" fmla="*/ 6539943 h 6857996"/>
              <a:gd name="connsiteX468" fmla="*/ 6219102 w 12191993"/>
              <a:gd name="connsiteY468" fmla="*/ 6538980 h 6857996"/>
              <a:gd name="connsiteX469" fmla="*/ 6213467 w 12191993"/>
              <a:gd name="connsiteY469" fmla="*/ 6540264 h 6857996"/>
              <a:gd name="connsiteX470" fmla="*/ 6214793 w 12191993"/>
              <a:gd name="connsiteY470" fmla="*/ 6547006 h 6857996"/>
              <a:gd name="connsiteX471" fmla="*/ 6231698 w 12191993"/>
              <a:gd name="connsiteY471" fmla="*/ 6558244 h 6857996"/>
              <a:gd name="connsiteX472" fmla="*/ 6241973 w 12191993"/>
              <a:gd name="connsiteY472" fmla="*/ 6541227 h 6857996"/>
              <a:gd name="connsiteX473" fmla="*/ 6236007 w 12191993"/>
              <a:gd name="connsiteY473" fmla="*/ 6532558 h 6857996"/>
              <a:gd name="connsiteX474" fmla="*/ 5837231 w 12191993"/>
              <a:gd name="connsiteY474" fmla="*/ 6532558 h 6857996"/>
              <a:gd name="connsiteX475" fmla="*/ 5835644 w 12191993"/>
              <a:gd name="connsiteY475" fmla="*/ 6534151 h 6857996"/>
              <a:gd name="connsiteX476" fmla="*/ 5835644 w 12191993"/>
              <a:gd name="connsiteY476" fmla="*/ 6536381 h 6857996"/>
              <a:gd name="connsiteX477" fmla="*/ 5836915 w 12191993"/>
              <a:gd name="connsiteY477" fmla="*/ 6538612 h 6857996"/>
              <a:gd name="connsiteX478" fmla="*/ 5841676 w 12191993"/>
              <a:gd name="connsiteY478" fmla="*/ 6543072 h 6857996"/>
              <a:gd name="connsiteX479" fmla="*/ 5847074 w 12191993"/>
              <a:gd name="connsiteY479" fmla="*/ 6555816 h 6857996"/>
              <a:gd name="connsiteX480" fmla="*/ 5860408 w 12191993"/>
              <a:gd name="connsiteY480" fmla="*/ 6587357 h 6857996"/>
              <a:gd name="connsiteX481" fmla="*/ 5865488 w 12191993"/>
              <a:gd name="connsiteY481" fmla="*/ 6597234 h 6857996"/>
              <a:gd name="connsiteX482" fmla="*/ 5866123 w 12191993"/>
              <a:gd name="connsiteY482" fmla="*/ 6598190 h 6857996"/>
              <a:gd name="connsiteX483" fmla="*/ 5865171 w 12191993"/>
              <a:gd name="connsiteY483" fmla="*/ 6600738 h 6857996"/>
              <a:gd name="connsiteX484" fmla="*/ 5851518 w 12191993"/>
              <a:gd name="connsiteY484" fmla="*/ 6611571 h 6857996"/>
              <a:gd name="connsiteX485" fmla="*/ 5841358 w 12191993"/>
              <a:gd name="connsiteY485" fmla="*/ 6609978 h 6857996"/>
              <a:gd name="connsiteX486" fmla="*/ 5840406 w 12191993"/>
              <a:gd name="connsiteY486" fmla="*/ 6609978 h 6857996"/>
              <a:gd name="connsiteX487" fmla="*/ 5839136 w 12191993"/>
              <a:gd name="connsiteY487" fmla="*/ 6611889 h 6857996"/>
              <a:gd name="connsiteX488" fmla="*/ 5839136 w 12191993"/>
              <a:gd name="connsiteY488" fmla="*/ 6614119 h 6857996"/>
              <a:gd name="connsiteX489" fmla="*/ 5838818 w 12191993"/>
              <a:gd name="connsiteY489" fmla="*/ 6617305 h 6857996"/>
              <a:gd name="connsiteX490" fmla="*/ 5850566 w 12191993"/>
              <a:gd name="connsiteY490" fmla="*/ 6624633 h 6857996"/>
              <a:gd name="connsiteX491" fmla="*/ 5864218 w 12191993"/>
              <a:gd name="connsiteY491" fmla="*/ 6618898 h 6857996"/>
              <a:gd name="connsiteX492" fmla="*/ 5874696 w 12191993"/>
              <a:gd name="connsiteY492" fmla="*/ 6596597 h 6857996"/>
              <a:gd name="connsiteX493" fmla="*/ 5882634 w 12191993"/>
              <a:gd name="connsiteY493" fmla="*/ 6575569 h 6857996"/>
              <a:gd name="connsiteX494" fmla="*/ 5889619 w 12191993"/>
              <a:gd name="connsiteY494" fmla="*/ 6558046 h 6857996"/>
              <a:gd name="connsiteX495" fmla="*/ 5893429 w 12191993"/>
              <a:gd name="connsiteY495" fmla="*/ 6548170 h 6857996"/>
              <a:gd name="connsiteX496" fmla="*/ 5899461 w 12191993"/>
              <a:gd name="connsiteY496" fmla="*/ 6538612 h 6857996"/>
              <a:gd name="connsiteX497" fmla="*/ 5900731 w 12191993"/>
              <a:gd name="connsiteY497" fmla="*/ 6536381 h 6857996"/>
              <a:gd name="connsiteX498" fmla="*/ 5900731 w 12191993"/>
              <a:gd name="connsiteY498" fmla="*/ 6534151 h 6857996"/>
              <a:gd name="connsiteX499" fmla="*/ 5899144 w 12191993"/>
              <a:gd name="connsiteY499" fmla="*/ 6532558 h 6857996"/>
              <a:gd name="connsiteX500" fmla="*/ 5897874 w 12191993"/>
              <a:gd name="connsiteY500" fmla="*/ 6532877 h 6857996"/>
              <a:gd name="connsiteX501" fmla="*/ 5890254 w 12191993"/>
              <a:gd name="connsiteY501" fmla="*/ 6532877 h 6857996"/>
              <a:gd name="connsiteX502" fmla="*/ 5880729 w 12191993"/>
              <a:gd name="connsiteY502" fmla="*/ 6532558 h 6857996"/>
              <a:gd name="connsiteX503" fmla="*/ 5879459 w 12191993"/>
              <a:gd name="connsiteY503" fmla="*/ 6532558 h 6857996"/>
              <a:gd name="connsiteX504" fmla="*/ 5878189 w 12191993"/>
              <a:gd name="connsiteY504" fmla="*/ 6534151 h 6857996"/>
              <a:gd name="connsiteX505" fmla="*/ 5878189 w 12191993"/>
              <a:gd name="connsiteY505" fmla="*/ 6536381 h 6857996"/>
              <a:gd name="connsiteX506" fmla="*/ 5881364 w 12191993"/>
              <a:gd name="connsiteY506" fmla="*/ 6538930 h 6857996"/>
              <a:gd name="connsiteX507" fmla="*/ 5885174 w 12191993"/>
              <a:gd name="connsiteY507" fmla="*/ 6542753 h 6857996"/>
              <a:gd name="connsiteX508" fmla="*/ 5873109 w 12191993"/>
              <a:gd name="connsiteY508" fmla="*/ 6580985 h 6857996"/>
              <a:gd name="connsiteX509" fmla="*/ 5871840 w 12191993"/>
              <a:gd name="connsiteY509" fmla="*/ 6578118 h 6857996"/>
              <a:gd name="connsiteX510" fmla="*/ 5868346 w 12191993"/>
              <a:gd name="connsiteY510" fmla="*/ 6569197 h 6857996"/>
              <a:gd name="connsiteX511" fmla="*/ 5866441 w 12191993"/>
              <a:gd name="connsiteY511" fmla="*/ 6563781 h 6857996"/>
              <a:gd name="connsiteX512" fmla="*/ 5862313 w 12191993"/>
              <a:gd name="connsiteY512" fmla="*/ 6552949 h 6857996"/>
              <a:gd name="connsiteX513" fmla="*/ 5860091 w 12191993"/>
              <a:gd name="connsiteY513" fmla="*/ 6546258 h 6857996"/>
              <a:gd name="connsiteX514" fmla="*/ 5859138 w 12191993"/>
              <a:gd name="connsiteY514" fmla="*/ 6543391 h 6857996"/>
              <a:gd name="connsiteX515" fmla="*/ 5863266 w 12191993"/>
              <a:gd name="connsiteY515" fmla="*/ 6539567 h 6857996"/>
              <a:gd name="connsiteX516" fmla="*/ 5868028 w 12191993"/>
              <a:gd name="connsiteY516" fmla="*/ 6536381 h 6857996"/>
              <a:gd name="connsiteX517" fmla="*/ 5868028 w 12191993"/>
              <a:gd name="connsiteY517" fmla="*/ 6534151 h 6857996"/>
              <a:gd name="connsiteX518" fmla="*/ 5866441 w 12191993"/>
              <a:gd name="connsiteY518" fmla="*/ 6532558 h 6857996"/>
              <a:gd name="connsiteX519" fmla="*/ 5865171 w 12191993"/>
              <a:gd name="connsiteY519" fmla="*/ 6532558 h 6857996"/>
              <a:gd name="connsiteX520" fmla="*/ 5853423 w 12191993"/>
              <a:gd name="connsiteY520" fmla="*/ 6532877 h 6857996"/>
              <a:gd name="connsiteX521" fmla="*/ 5838184 w 12191993"/>
              <a:gd name="connsiteY521" fmla="*/ 6532558 h 6857996"/>
              <a:gd name="connsiteX522" fmla="*/ 5837231 w 12191993"/>
              <a:gd name="connsiteY522" fmla="*/ 6532558 h 6857996"/>
              <a:gd name="connsiteX523" fmla="*/ 5758711 w 12191993"/>
              <a:gd name="connsiteY523" fmla="*/ 6532558 h 6857996"/>
              <a:gd name="connsiteX524" fmla="*/ 5757429 w 12191993"/>
              <a:gd name="connsiteY524" fmla="*/ 6532877 h 6857996"/>
              <a:gd name="connsiteX525" fmla="*/ 5756469 w 12191993"/>
              <a:gd name="connsiteY525" fmla="*/ 6532877 h 6857996"/>
              <a:gd name="connsiteX526" fmla="*/ 5737876 w 12191993"/>
              <a:gd name="connsiteY526" fmla="*/ 6534791 h 6857996"/>
              <a:gd name="connsiteX527" fmla="*/ 5735632 w 12191993"/>
              <a:gd name="connsiteY527" fmla="*/ 6536705 h 6857996"/>
              <a:gd name="connsiteX528" fmla="*/ 5735632 w 12191993"/>
              <a:gd name="connsiteY528" fmla="*/ 6539258 h 6857996"/>
              <a:gd name="connsiteX529" fmla="*/ 5739159 w 12191993"/>
              <a:gd name="connsiteY529" fmla="*/ 6541172 h 6857996"/>
              <a:gd name="connsiteX530" fmla="*/ 5744929 w 12191993"/>
              <a:gd name="connsiteY530" fmla="*/ 6558399 h 6857996"/>
              <a:gd name="connsiteX531" fmla="*/ 5744929 w 12191993"/>
              <a:gd name="connsiteY531" fmla="*/ 6569245 h 6857996"/>
              <a:gd name="connsiteX532" fmla="*/ 5744608 w 12191993"/>
              <a:gd name="connsiteY532" fmla="*/ 6587430 h 6857996"/>
              <a:gd name="connsiteX533" fmla="*/ 5739478 w 12191993"/>
              <a:gd name="connsiteY533" fmla="*/ 6592534 h 6857996"/>
              <a:gd name="connsiteX534" fmla="*/ 5735632 w 12191993"/>
              <a:gd name="connsiteY534" fmla="*/ 6595405 h 6857996"/>
              <a:gd name="connsiteX535" fmla="*/ 5735632 w 12191993"/>
              <a:gd name="connsiteY535" fmla="*/ 6597638 h 6857996"/>
              <a:gd name="connsiteX536" fmla="*/ 5736913 w 12191993"/>
              <a:gd name="connsiteY536" fmla="*/ 6599233 h 6857996"/>
              <a:gd name="connsiteX537" fmla="*/ 5737876 w 12191993"/>
              <a:gd name="connsiteY537" fmla="*/ 6599233 h 6857996"/>
              <a:gd name="connsiteX538" fmla="*/ 5752302 w 12191993"/>
              <a:gd name="connsiteY538" fmla="*/ 6598914 h 6857996"/>
              <a:gd name="connsiteX539" fmla="*/ 5766726 w 12191993"/>
              <a:gd name="connsiteY539" fmla="*/ 6599233 h 6857996"/>
              <a:gd name="connsiteX540" fmla="*/ 5767687 w 12191993"/>
              <a:gd name="connsiteY540" fmla="*/ 6599233 h 6857996"/>
              <a:gd name="connsiteX541" fmla="*/ 5768969 w 12191993"/>
              <a:gd name="connsiteY541" fmla="*/ 6597638 h 6857996"/>
              <a:gd name="connsiteX542" fmla="*/ 5768969 w 12191993"/>
              <a:gd name="connsiteY542" fmla="*/ 6595405 h 6857996"/>
              <a:gd name="connsiteX543" fmla="*/ 5765124 w 12191993"/>
              <a:gd name="connsiteY543" fmla="*/ 6592534 h 6857996"/>
              <a:gd name="connsiteX544" fmla="*/ 5759994 w 12191993"/>
              <a:gd name="connsiteY544" fmla="*/ 6587430 h 6857996"/>
              <a:gd name="connsiteX545" fmla="*/ 5759994 w 12191993"/>
              <a:gd name="connsiteY545" fmla="*/ 6569245 h 6857996"/>
              <a:gd name="connsiteX546" fmla="*/ 5759994 w 12191993"/>
              <a:gd name="connsiteY546" fmla="*/ 6562865 h 6857996"/>
              <a:gd name="connsiteX547" fmla="*/ 5759994 w 12191993"/>
              <a:gd name="connsiteY547" fmla="*/ 6540215 h 6857996"/>
              <a:gd name="connsiteX548" fmla="*/ 5760314 w 12191993"/>
              <a:gd name="connsiteY548" fmla="*/ 6535110 h 6857996"/>
              <a:gd name="connsiteX549" fmla="*/ 5758711 w 12191993"/>
              <a:gd name="connsiteY549" fmla="*/ 6532558 h 6857996"/>
              <a:gd name="connsiteX550" fmla="*/ 5705788 w 12191993"/>
              <a:gd name="connsiteY550" fmla="*/ 6532558 h 6857996"/>
              <a:gd name="connsiteX551" fmla="*/ 5680070 w 12191993"/>
              <a:gd name="connsiteY551" fmla="*/ 6553292 h 6857996"/>
              <a:gd name="connsiteX552" fmla="*/ 5701025 w 12191993"/>
              <a:gd name="connsiteY552" fmla="*/ 6575621 h 6857996"/>
              <a:gd name="connsiteX553" fmla="*/ 5710233 w 12191993"/>
              <a:gd name="connsiteY553" fmla="*/ 6584872 h 6857996"/>
              <a:gd name="connsiteX554" fmla="*/ 5699119 w 12191993"/>
              <a:gd name="connsiteY554" fmla="*/ 6593804 h 6857996"/>
              <a:gd name="connsiteX555" fmla="*/ 5686102 w 12191993"/>
              <a:gd name="connsiteY555" fmla="*/ 6585829 h 6857996"/>
              <a:gd name="connsiteX556" fmla="*/ 5683880 w 12191993"/>
              <a:gd name="connsiteY556" fmla="*/ 6582320 h 6857996"/>
              <a:gd name="connsiteX557" fmla="*/ 5681657 w 12191993"/>
              <a:gd name="connsiteY557" fmla="*/ 6582320 h 6857996"/>
              <a:gd name="connsiteX558" fmla="*/ 5679434 w 12191993"/>
              <a:gd name="connsiteY558" fmla="*/ 6584553 h 6857996"/>
              <a:gd name="connsiteX559" fmla="*/ 5678483 w 12191993"/>
              <a:gd name="connsiteY559" fmla="*/ 6593485 h 6857996"/>
              <a:gd name="connsiteX560" fmla="*/ 5680705 w 12191993"/>
              <a:gd name="connsiteY560" fmla="*/ 6597312 h 6857996"/>
              <a:gd name="connsiteX561" fmla="*/ 5697533 w 12191993"/>
              <a:gd name="connsiteY561" fmla="*/ 6600821 h 6857996"/>
              <a:gd name="connsiteX562" fmla="*/ 5724521 w 12191993"/>
              <a:gd name="connsiteY562" fmla="*/ 6580725 h 6857996"/>
              <a:gd name="connsiteX563" fmla="*/ 5711185 w 12191993"/>
              <a:gd name="connsiteY563" fmla="*/ 6562862 h 6857996"/>
              <a:gd name="connsiteX564" fmla="*/ 5699755 w 12191993"/>
              <a:gd name="connsiteY564" fmla="*/ 6557439 h 6857996"/>
              <a:gd name="connsiteX565" fmla="*/ 5692770 w 12191993"/>
              <a:gd name="connsiteY565" fmla="*/ 6548508 h 6857996"/>
              <a:gd name="connsiteX566" fmla="*/ 5703248 w 12191993"/>
              <a:gd name="connsiteY566" fmla="*/ 6539895 h 6857996"/>
              <a:gd name="connsiteX567" fmla="*/ 5714360 w 12191993"/>
              <a:gd name="connsiteY567" fmla="*/ 6545318 h 6857996"/>
              <a:gd name="connsiteX568" fmla="*/ 5716901 w 12191993"/>
              <a:gd name="connsiteY568" fmla="*/ 6548827 h 6857996"/>
              <a:gd name="connsiteX569" fmla="*/ 5719123 w 12191993"/>
              <a:gd name="connsiteY569" fmla="*/ 6548827 h 6857996"/>
              <a:gd name="connsiteX570" fmla="*/ 5720710 w 12191993"/>
              <a:gd name="connsiteY570" fmla="*/ 6546275 h 6857996"/>
              <a:gd name="connsiteX571" fmla="*/ 5721663 w 12191993"/>
              <a:gd name="connsiteY571" fmla="*/ 6538300 h 6857996"/>
              <a:gd name="connsiteX572" fmla="*/ 5721663 w 12191993"/>
              <a:gd name="connsiteY572" fmla="*/ 6537981 h 6857996"/>
              <a:gd name="connsiteX573" fmla="*/ 5719123 w 12191993"/>
              <a:gd name="connsiteY573" fmla="*/ 6534791 h 6857996"/>
              <a:gd name="connsiteX574" fmla="*/ 5705788 w 12191993"/>
              <a:gd name="connsiteY574" fmla="*/ 6532558 h 6857996"/>
              <a:gd name="connsiteX575" fmla="*/ 5638758 w 12191993"/>
              <a:gd name="connsiteY575" fmla="*/ 6532558 h 6857996"/>
              <a:gd name="connsiteX576" fmla="*/ 5637794 w 12191993"/>
              <a:gd name="connsiteY576" fmla="*/ 6532877 h 6857996"/>
              <a:gd name="connsiteX577" fmla="*/ 5636508 w 12191993"/>
              <a:gd name="connsiteY577" fmla="*/ 6532877 h 6857996"/>
              <a:gd name="connsiteX578" fmla="*/ 5617231 w 12191993"/>
              <a:gd name="connsiteY578" fmla="*/ 6535748 h 6857996"/>
              <a:gd name="connsiteX579" fmla="*/ 5614983 w 12191993"/>
              <a:gd name="connsiteY579" fmla="*/ 6538301 h 6857996"/>
              <a:gd name="connsiteX580" fmla="*/ 5614983 w 12191993"/>
              <a:gd name="connsiteY580" fmla="*/ 6540853 h 6857996"/>
              <a:gd name="connsiteX581" fmla="*/ 5618196 w 12191993"/>
              <a:gd name="connsiteY581" fmla="*/ 6542448 h 6857996"/>
              <a:gd name="connsiteX582" fmla="*/ 5625585 w 12191993"/>
              <a:gd name="connsiteY582" fmla="*/ 6547233 h 6857996"/>
              <a:gd name="connsiteX583" fmla="*/ 5627833 w 12191993"/>
              <a:gd name="connsiteY583" fmla="*/ 6565098 h 6857996"/>
              <a:gd name="connsiteX584" fmla="*/ 5627833 w 12191993"/>
              <a:gd name="connsiteY584" fmla="*/ 6569245 h 6857996"/>
              <a:gd name="connsiteX585" fmla="*/ 5627512 w 12191993"/>
              <a:gd name="connsiteY585" fmla="*/ 6587430 h 6857996"/>
              <a:gd name="connsiteX586" fmla="*/ 5622693 w 12191993"/>
              <a:gd name="connsiteY586" fmla="*/ 6592534 h 6857996"/>
              <a:gd name="connsiteX587" fmla="*/ 5618516 w 12191993"/>
              <a:gd name="connsiteY587" fmla="*/ 6595405 h 6857996"/>
              <a:gd name="connsiteX588" fmla="*/ 5618516 w 12191993"/>
              <a:gd name="connsiteY588" fmla="*/ 6597638 h 6857996"/>
              <a:gd name="connsiteX589" fmla="*/ 5620123 w 12191993"/>
              <a:gd name="connsiteY589" fmla="*/ 6599233 h 6857996"/>
              <a:gd name="connsiteX590" fmla="*/ 5620765 w 12191993"/>
              <a:gd name="connsiteY590" fmla="*/ 6599233 h 6857996"/>
              <a:gd name="connsiteX591" fmla="*/ 5634581 w 12191993"/>
              <a:gd name="connsiteY591" fmla="*/ 6598914 h 6857996"/>
              <a:gd name="connsiteX592" fmla="*/ 5654178 w 12191993"/>
              <a:gd name="connsiteY592" fmla="*/ 6599233 h 6857996"/>
              <a:gd name="connsiteX593" fmla="*/ 5654821 w 12191993"/>
              <a:gd name="connsiteY593" fmla="*/ 6599233 h 6857996"/>
              <a:gd name="connsiteX594" fmla="*/ 5656427 w 12191993"/>
              <a:gd name="connsiteY594" fmla="*/ 6597319 h 6857996"/>
              <a:gd name="connsiteX595" fmla="*/ 5656427 w 12191993"/>
              <a:gd name="connsiteY595" fmla="*/ 6595405 h 6857996"/>
              <a:gd name="connsiteX596" fmla="*/ 5652251 w 12191993"/>
              <a:gd name="connsiteY596" fmla="*/ 6592534 h 6857996"/>
              <a:gd name="connsiteX597" fmla="*/ 5645504 w 12191993"/>
              <a:gd name="connsiteY597" fmla="*/ 6590939 h 6857996"/>
              <a:gd name="connsiteX598" fmla="*/ 5643255 w 12191993"/>
              <a:gd name="connsiteY598" fmla="*/ 6584239 h 6857996"/>
              <a:gd name="connsiteX599" fmla="*/ 5642934 w 12191993"/>
              <a:gd name="connsiteY599" fmla="*/ 6575945 h 6857996"/>
              <a:gd name="connsiteX600" fmla="*/ 5642934 w 12191993"/>
              <a:gd name="connsiteY600" fmla="*/ 6569883 h 6857996"/>
              <a:gd name="connsiteX601" fmla="*/ 5646468 w 12191993"/>
              <a:gd name="connsiteY601" fmla="*/ 6551061 h 6857996"/>
              <a:gd name="connsiteX602" fmla="*/ 5657712 w 12191993"/>
              <a:gd name="connsiteY602" fmla="*/ 6547233 h 6857996"/>
              <a:gd name="connsiteX603" fmla="*/ 5665102 w 12191993"/>
              <a:gd name="connsiteY603" fmla="*/ 6548190 h 6857996"/>
              <a:gd name="connsiteX604" fmla="*/ 5666387 w 12191993"/>
              <a:gd name="connsiteY604" fmla="*/ 6548509 h 6857996"/>
              <a:gd name="connsiteX605" fmla="*/ 5668315 w 12191993"/>
              <a:gd name="connsiteY605" fmla="*/ 6545000 h 6857996"/>
              <a:gd name="connsiteX606" fmla="*/ 5668636 w 12191993"/>
              <a:gd name="connsiteY606" fmla="*/ 6535748 h 6857996"/>
              <a:gd name="connsiteX607" fmla="*/ 5668636 w 12191993"/>
              <a:gd name="connsiteY607" fmla="*/ 6535429 h 6857996"/>
              <a:gd name="connsiteX608" fmla="*/ 5664138 w 12191993"/>
              <a:gd name="connsiteY608" fmla="*/ 6532558 h 6857996"/>
              <a:gd name="connsiteX609" fmla="*/ 5657712 w 12191993"/>
              <a:gd name="connsiteY609" fmla="*/ 6533515 h 6857996"/>
              <a:gd name="connsiteX610" fmla="*/ 5649038 w 12191993"/>
              <a:gd name="connsiteY610" fmla="*/ 6539258 h 6857996"/>
              <a:gd name="connsiteX611" fmla="*/ 5643898 w 12191993"/>
              <a:gd name="connsiteY611" fmla="*/ 6545319 h 6857996"/>
              <a:gd name="connsiteX612" fmla="*/ 5641327 w 12191993"/>
              <a:gd name="connsiteY612" fmla="*/ 6547233 h 6857996"/>
              <a:gd name="connsiteX613" fmla="*/ 5640042 w 12191993"/>
              <a:gd name="connsiteY613" fmla="*/ 6540853 h 6857996"/>
              <a:gd name="connsiteX614" fmla="*/ 5640364 w 12191993"/>
              <a:gd name="connsiteY614" fmla="*/ 6534791 h 6857996"/>
              <a:gd name="connsiteX615" fmla="*/ 5638758 w 12191993"/>
              <a:gd name="connsiteY615" fmla="*/ 6532558 h 6857996"/>
              <a:gd name="connsiteX616" fmla="*/ 5580642 w 12191993"/>
              <a:gd name="connsiteY616" fmla="*/ 6532558 h 6857996"/>
              <a:gd name="connsiteX617" fmla="*/ 5548308 w 12191993"/>
              <a:gd name="connsiteY617" fmla="*/ 6568604 h 6857996"/>
              <a:gd name="connsiteX618" fmla="*/ 5580013 w 12191993"/>
              <a:gd name="connsiteY618" fmla="*/ 6600821 h 6857996"/>
              <a:gd name="connsiteX619" fmla="*/ 5596022 w 12191993"/>
              <a:gd name="connsiteY619" fmla="*/ 6597631 h 6857996"/>
              <a:gd name="connsiteX620" fmla="*/ 5601360 w 12191993"/>
              <a:gd name="connsiteY620" fmla="*/ 6594761 h 6857996"/>
              <a:gd name="connsiteX621" fmla="*/ 5602929 w 12191993"/>
              <a:gd name="connsiteY621" fmla="*/ 6582958 h 6857996"/>
              <a:gd name="connsiteX622" fmla="*/ 5601987 w 12191993"/>
              <a:gd name="connsiteY622" fmla="*/ 6582001 h 6857996"/>
              <a:gd name="connsiteX623" fmla="*/ 5601360 w 12191993"/>
              <a:gd name="connsiteY623" fmla="*/ 6582320 h 6857996"/>
              <a:gd name="connsiteX624" fmla="*/ 5581583 w 12191993"/>
              <a:gd name="connsiteY624" fmla="*/ 6589019 h 6857996"/>
              <a:gd name="connsiteX625" fmla="*/ 5562748 w 12191993"/>
              <a:gd name="connsiteY625" fmla="*/ 6566690 h 6857996"/>
              <a:gd name="connsiteX626" fmla="*/ 5567770 w 12191993"/>
              <a:gd name="connsiteY626" fmla="*/ 6561905 h 6857996"/>
              <a:gd name="connsiteX627" fmla="*/ 5597592 w 12191993"/>
              <a:gd name="connsiteY627" fmla="*/ 6561905 h 6857996"/>
              <a:gd name="connsiteX628" fmla="*/ 5603870 w 12191993"/>
              <a:gd name="connsiteY628" fmla="*/ 6557120 h 6857996"/>
              <a:gd name="connsiteX629" fmla="*/ 5580642 w 12191993"/>
              <a:gd name="connsiteY629" fmla="*/ 6532558 h 6857996"/>
              <a:gd name="connsiteX630" fmla="*/ 5480669 w 12191993"/>
              <a:gd name="connsiteY630" fmla="*/ 6532558 h 6857996"/>
              <a:gd name="connsiteX631" fmla="*/ 5478458 w 12191993"/>
              <a:gd name="connsiteY631" fmla="*/ 6534138 h 6857996"/>
              <a:gd name="connsiteX632" fmla="*/ 5478458 w 12191993"/>
              <a:gd name="connsiteY632" fmla="*/ 6536666 h 6857996"/>
              <a:gd name="connsiteX633" fmla="*/ 5479722 w 12191993"/>
              <a:gd name="connsiteY633" fmla="*/ 6538878 h 6857996"/>
              <a:gd name="connsiteX634" fmla="*/ 5483831 w 12191993"/>
              <a:gd name="connsiteY634" fmla="*/ 6542038 h 6857996"/>
              <a:gd name="connsiteX635" fmla="*/ 5494572 w 12191993"/>
              <a:gd name="connsiteY635" fmla="*/ 6571110 h 6857996"/>
              <a:gd name="connsiteX636" fmla="*/ 5503420 w 12191993"/>
              <a:gd name="connsiteY636" fmla="*/ 6594809 h 6857996"/>
              <a:gd name="connsiteX637" fmla="*/ 5506262 w 12191993"/>
              <a:gd name="connsiteY637" fmla="*/ 6599233 h 6857996"/>
              <a:gd name="connsiteX638" fmla="*/ 5507842 w 12191993"/>
              <a:gd name="connsiteY638" fmla="*/ 6599233 h 6857996"/>
              <a:gd name="connsiteX639" fmla="*/ 5513845 w 12191993"/>
              <a:gd name="connsiteY639" fmla="*/ 6598285 h 6857996"/>
              <a:gd name="connsiteX640" fmla="*/ 5516373 w 12191993"/>
              <a:gd name="connsiteY640" fmla="*/ 6597021 h 6857996"/>
              <a:gd name="connsiteX641" fmla="*/ 5518269 w 12191993"/>
              <a:gd name="connsiteY641" fmla="*/ 6592913 h 6857996"/>
              <a:gd name="connsiteX642" fmla="*/ 5523957 w 12191993"/>
              <a:gd name="connsiteY642" fmla="*/ 6577746 h 6857996"/>
              <a:gd name="connsiteX643" fmla="*/ 5536595 w 12191993"/>
              <a:gd name="connsiteY643" fmla="*/ 6546778 h 6857996"/>
              <a:gd name="connsiteX644" fmla="*/ 5541019 w 12191993"/>
              <a:gd name="connsiteY644" fmla="*/ 6539194 h 6857996"/>
              <a:gd name="connsiteX645" fmla="*/ 5543547 w 12191993"/>
              <a:gd name="connsiteY645" fmla="*/ 6536666 h 6857996"/>
              <a:gd name="connsiteX646" fmla="*/ 5543547 w 12191993"/>
              <a:gd name="connsiteY646" fmla="*/ 6534138 h 6857996"/>
              <a:gd name="connsiteX647" fmla="*/ 5542282 w 12191993"/>
              <a:gd name="connsiteY647" fmla="*/ 6532558 h 6857996"/>
              <a:gd name="connsiteX648" fmla="*/ 5541019 w 12191993"/>
              <a:gd name="connsiteY648" fmla="*/ 6532558 h 6857996"/>
              <a:gd name="connsiteX649" fmla="*/ 5533119 w 12191993"/>
              <a:gd name="connsiteY649" fmla="*/ 6532874 h 6857996"/>
              <a:gd name="connsiteX650" fmla="*/ 5523640 w 12191993"/>
              <a:gd name="connsiteY650" fmla="*/ 6532874 h 6857996"/>
              <a:gd name="connsiteX651" fmla="*/ 5522060 w 12191993"/>
              <a:gd name="connsiteY651" fmla="*/ 6532558 h 6857996"/>
              <a:gd name="connsiteX652" fmla="*/ 5520482 w 12191993"/>
              <a:gd name="connsiteY652" fmla="*/ 6534138 h 6857996"/>
              <a:gd name="connsiteX653" fmla="*/ 5520482 w 12191993"/>
              <a:gd name="connsiteY653" fmla="*/ 6536666 h 6857996"/>
              <a:gd name="connsiteX654" fmla="*/ 5522692 w 12191993"/>
              <a:gd name="connsiteY654" fmla="*/ 6538562 h 6857996"/>
              <a:gd name="connsiteX655" fmla="*/ 5527748 w 12191993"/>
              <a:gd name="connsiteY655" fmla="*/ 6542354 h 6857996"/>
              <a:gd name="connsiteX656" fmla="*/ 5522692 w 12191993"/>
              <a:gd name="connsiteY656" fmla="*/ 6558786 h 6857996"/>
              <a:gd name="connsiteX657" fmla="*/ 5518900 w 12191993"/>
              <a:gd name="connsiteY657" fmla="*/ 6568898 h 6857996"/>
              <a:gd name="connsiteX658" fmla="*/ 5516690 w 12191993"/>
              <a:gd name="connsiteY658" fmla="*/ 6576482 h 6857996"/>
              <a:gd name="connsiteX659" fmla="*/ 5515426 w 12191993"/>
              <a:gd name="connsiteY659" fmla="*/ 6579958 h 6857996"/>
              <a:gd name="connsiteX660" fmla="*/ 5515109 w 12191993"/>
              <a:gd name="connsiteY660" fmla="*/ 6581854 h 6857996"/>
              <a:gd name="connsiteX661" fmla="*/ 5514478 w 12191993"/>
              <a:gd name="connsiteY661" fmla="*/ 6583433 h 6857996"/>
              <a:gd name="connsiteX662" fmla="*/ 5507526 w 12191993"/>
              <a:gd name="connsiteY662" fmla="*/ 6561946 h 6857996"/>
              <a:gd name="connsiteX663" fmla="*/ 5504367 w 12191993"/>
              <a:gd name="connsiteY663" fmla="*/ 6551518 h 6857996"/>
              <a:gd name="connsiteX664" fmla="*/ 5502471 w 12191993"/>
              <a:gd name="connsiteY664" fmla="*/ 6545514 h 6857996"/>
              <a:gd name="connsiteX665" fmla="*/ 5502156 w 12191993"/>
              <a:gd name="connsiteY665" fmla="*/ 6542986 h 6857996"/>
              <a:gd name="connsiteX666" fmla="*/ 5507211 w 12191993"/>
              <a:gd name="connsiteY666" fmla="*/ 6539194 h 6857996"/>
              <a:gd name="connsiteX667" fmla="*/ 5510686 w 12191993"/>
              <a:gd name="connsiteY667" fmla="*/ 6536666 h 6857996"/>
              <a:gd name="connsiteX668" fmla="*/ 5510686 w 12191993"/>
              <a:gd name="connsiteY668" fmla="*/ 6534138 h 6857996"/>
              <a:gd name="connsiteX669" fmla="*/ 5509106 w 12191993"/>
              <a:gd name="connsiteY669" fmla="*/ 6532558 h 6857996"/>
              <a:gd name="connsiteX670" fmla="*/ 5507526 w 12191993"/>
              <a:gd name="connsiteY670" fmla="*/ 6532558 h 6857996"/>
              <a:gd name="connsiteX671" fmla="*/ 5493624 w 12191993"/>
              <a:gd name="connsiteY671" fmla="*/ 6532874 h 6857996"/>
              <a:gd name="connsiteX672" fmla="*/ 5486989 w 12191993"/>
              <a:gd name="connsiteY672" fmla="*/ 6532874 h 6857996"/>
              <a:gd name="connsiteX673" fmla="*/ 5480669 w 12191993"/>
              <a:gd name="connsiteY673" fmla="*/ 6532558 h 6857996"/>
              <a:gd name="connsiteX674" fmla="*/ 5463439 w 12191993"/>
              <a:gd name="connsiteY674" fmla="*/ 6532558 h 6857996"/>
              <a:gd name="connsiteX675" fmla="*/ 5462477 w 12191993"/>
              <a:gd name="connsiteY675" fmla="*/ 6532877 h 6857996"/>
              <a:gd name="connsiteX676" fmla="*/ 5461194 w 12191993"/>
              <a:gd name="connsiteY676" fmla="*/ 6532877 h 6857996"/>
              <a:gd name="connsiteX677" fmla="*/ 5442603 w 12191993"/>
              <a:gd name="connsiteY677" fmla="*/ 6534791 h 6857996"/>
              <a:gd name="connsiteX678" fmla="*/ 5440359 w 12191993"/>
              <a:gd name="connsiteY678" fmla="*/ 6536705 h 6857996"/>
              <a:gd name="connsiteX679" fmla="*/ 5440359 w 12191993"/>
              <a:gd name="connsiteY679" fmla="*/ 6539258 h 6857996"/>
              <a:gd name="connsiteX680" fmla="*/ 5444205 w 12191993"/>
              <a:gd name="connsiteY680" fmla="*/ 6541172 h 6857996"/>
              <a:gd name="connsiteX681" fmla="*/ 5449654 w 12191993"/>
              <a:gd name="connsiteY681" fmla="*/ 6558399 h 6857996"/>
              <a:gd name="connsiteX682" fmla="*/ 5449654 w 12191993"/>
              <a:gd name="connsiteY682" fmla="*/ 6569245 h 6857996"/>
              <a:gd name="connsiteX683" fmla="*/ 5449334 w 12191993"/>
              <a:gd name="connsiteY683" fmla="*/ 6587430 h 6857996"/>
              <a:gd name="connsiteX684" fmla="*/ 5444526 w 12191993"/>
              <a:gd name="connsiteY684" fmla="*/ 6592534 h 6857996"/>
              <a:gd name="connsiteX685" fmla="*/ 5440359 w 12191993"/>
              <a:gd name="connsiteY685" fmla="*/ 6595405 h 6857996"/>
              <a:gd name="connsiteX686" fmla="*/ 5440359 w 12191993"/>
              <a:gd name="connsiteY686" fmla="*/ 6597638 h 6857996"/>
              <a:gd name="connsiteX687" fmla="*/ 5441961 w 12191993"/>
              <a:gd name="connsiteY687" fmla="*/ 6599233 h 6857996"/>
              <a:gd name="connsiteX688" fmla="*/ 5442923 w 12191993"/>
              <a:gd name="connsiteY688" fmla="*/ 6599233 h 6857996"/>
              <a:gd name="connsiteX689" fmla="*/ 5457348 w 12191993"/>
              <a:gd name="connsiteY689" fmla="*/ 6598914 h 6857996"/>
              <a:gd name="connsiteX690" fmla="*/ 5471452 w 12191993"/>
              <a:gd name="connsiteY690" fmla="*/ 6599233 h 6857996"/>
              <a:gd name="connsiteX691" fmla="*/ 5472414 w 12191993"/>
              <a:gd name="connsiteY691" fmla="*/ 6599233 h 6857996"/>
              <a:gd name="connsiteX692" fmla="*/ 5473697 w 12191993"/>
              <a:gd name="connsiteY692" fmla="*/ 6597638 h 6857996"/>
              <a:gd name="connsiteX693" fmla="*/ 5473697 w 12191993"/>
              <a:gd name="connsiteY693" fmla="*/ 6595405 h 6857996"/>
              <a:gd name="connsiteX694" fmla="*/ 5469850 w 12191993"/>
              <a:gd name="connsiteY694" fmla="*/ 6592534 h 6857996"/>
              <a:gd name="connsiteX695" fmla="*/ 5465042 w 12191993"/>
              <a:gd name="connsiteY695" fmla="*/ 6587430 h 6857996"/>
              <a:gd name="connsiteX696" fmla="*/ 5464721 w 12191993"/>
              <a:gd name="connsiteY696" fmla="*/ 6569245 h 6857996"/>
              <a:gd name="connsiteX697" fmla="*/ 5464721 w 12191993"/>
              <a:gd name="connsiteY697" fmla="*/ 6562865 h 6857996"/>
              <a:gd name="connsiteX698" fmla="*/ 5465042 w 12191993"/>
              <a:gd name="connsiteY698" fmla="*/ 6540215 h 6857996"/>
              <a:gd name="connsiteX699" fmla="*/ 5465042 w 12191993"/>
              <a:gd name="connsiteY699" fmla="*/ 6535110 h 6857996"/>
              <a:gd name="connsiteX700" fmla="*/ 5463439 w 12191993"/>
              <a:gd name="connsiteY700" fmla="*/ 6532558 h 6857996"/>
              <a:gd name="connsiteX701" fmla="*/ 5375310 w 12191993"/>
              <a:gd name="connsiteY701" fmla="*/ 6532558 h 6857996"/>
              <a:gd name="connsiteX702" fmla="*/ 5373115 w 12191993"/>
              <a:gd name="connsiteY702" fmla="*/ 6532877 h 6857996"/>
              <a:gd name="connsiteX703" fmla="*/ 5354928 w 12191993"/>
              <a:gd name="connsiteY703" fmla="*/ 6535110 h 6857996"/>
              <a:gd name="connsiteX704" fmla="*/ 5353046 w 12191993"/>
              <a:gd name="connsiteY704" fmla="*/ 6537663 h 6857996"/>
              <a:gd name="connsiteX705" fmla="*/ 5353046 w 12191993"/>
              <a:gd name="connsiteY705" fmla="*/ 6540534 h 6857996"/>
              <a:gd name="connsiteX706" fmla="*/ 5356496 w 12191993"/>
              <a:gd name="connsiteY706" fmla="*/ 6542129 h 6857996"/>
              <a:gd name="connsiteX707" fmla="*/ 5362453 w 12191993"/>
              <a:gd name="connsiteY707" fmla="*/ 6545638 h 6857996"/>
              <a:gd name="connsiteX708" fmla="*/ 5364021 w 12191993"/>
              <a:gd name="connsiteY708" fmla="*/ 6564779 h 6857996"/>
              <a:gd name="connsiteX709" fmla="*/ 5364021 w 12191993"/>
              <a:gd name="connsiteY709" fmla="*/ 6569245 h 6857996"/>
              <a:gd name="connsiteX710" fmla="*/ 5363707 w 12191993"/>
              <a:gd name="connsiteY710" fmla="*/ 6587430 h 6857996"/>
              <a:gd name="connsiteX711" fmla="*/ 5359004 w 12191993"/>
              <a:gd name="connsiteY711" fmla="*/ 6592534 h 6857996"/>
              <a:gd name="connsiteX712" fmla="*/ 5354928 w 12191993"/>
              <a:gd name="connsiteY712" fmla="*/ 6595405 h 6857996"/>
              <a:gd name="connsiteX713" fmla="*/ 5354928 w 12191993"/>
              <a:gd name="connsiteY713" fmla="*/ 6597638 h 6857996"/>
              <a:gd name="connsiteX714" fmla="*/ 5356496 w 12191993"/>
              <a:gd name="connsiteY714" fmla="*/ 6599233 h 6857996"/>
              <a:gd name="connsiteX715" fmla="*/ 5357436 w 12191993"/>
              <a:gd name="connsiteY715" fmla="*/ 6599233 h 6857996"/>
              <a:gd name="connsiteX716" fmla="*/ 5371547 w 12191993"/>
              <a:gd name="connsiteY716" fmla="*/ 6598914 h 6857996"/>
              <a:gd name="connsiteX717" fmla="*/ 5385344 w 12191993"/>
              <a:gd name="connsiteY717" fmla="*/ 6599233 h 6857996"/>
              <a:gd name="connsiteX718" fmla="*/ 5386286 w 12191993"/>
              <a:gd name="connsiteY718" fmla="*/ 6599233 h 6857996"/>
              <a:gd name="connsiteX719" fmla="*/ 5387854 w 12191993"/>
              <a:gd name="connsiteY719" fmla="*/ 6597638 h 6857996"/>
              <a:gd name="connsiteX720" fmla="*/ 5387854 w 12191993"/>
              <a:gd name="connsiteY720" fmla="*/ 6595405 h 6857996"/>
              <a:gd name="connsiteX721" fmla="*/ 5383777 w 12191993"/>
              <a:gd name="connsiteY721" fmla="*/ 6592534 h 6857996"/>
              <a:gd name="connsiteX722" fmla="*/ 5379073 w 12191993"/>
              <a:gd name="connsiteY722" fmla="*/ 6587430 h 6857996"/>
              <a:gd name="connsiteX723" fmla="*/ 5378760 w 12191993"/>
              <a:gd name="connsiteY723" fmla="*/ 6569245 h 6857996"/>
              <a:gd name="connsiteX724" fmla="*/ 5378760 w 12191993"/>
              <a:gd name="connsiteY724" fmla="*/ 6566055 h 6857996"/>
              <a:gd name="connsiteX725" fmla="*/ 5381582 w 12191993"/>
              <a:gd name="connsiteY725" fmla="*/ 6551380 h 6857996"/>
              <a:gd name="connsiteX726" fmla="*/ 5394439 w 12191993"/>
              <a:gd name="connsiteY726" fmla="*/ 6544681 h 6857996"/>
              <a:gd name="connsiteX727" fmla="*/ 5404159 w 12191993"/>
              <a:gd name="connsiteY727" fmla="*/ 6550104 h 6857996"/>
              <a:gd name="connsiteX728" fmla="*/ 5405414 w 12191993"/>
              <a:gd name="connsiteY728" fmla="*/ 6565098 h 6857996"/>
              <a:gd name="connsiteX729" fmla="*/ 5405414 w 12191993"/>
              <a:gd name="connsiteY729" fmla="*/ 6569245 h 6857996"/>
              <a:gd name="connsiteX730" fmla="*/ 5405100 w 12191993"/>
              <a:gd name="connsiteY730" fmla="*/ 6587430 h 6857996"/>
              <a:gd name="connsiteX731" fmla="*/ 5400397 w 12191993"/>
              <a:gd name="connsiteY731" fmla="*/ 6592534 h 6857996"/>
              <a:gd name="connsiteX732" fmla="*/ 5396321 w 12191993"/>
              <a:gd name="connsiteY732" fmla="*/ 6595405 h 6857996"/>
              <a:gd name="connsiteX733" fmla="*/ 5396321 w 12191993"/>
              <a:gd name="connsiteY733" fmla="*/ 6597638 h 6857996"/>
              <a:gd name="connsiteX734" fmla="*/ 5397888 w 12191993"/>
              <a:gd name="connsiteY734" fmla="*/ 6599233 h 6857996"/>
              <a:gd name="connsiteX735" fmla="*/ 5398829 w 12191993"/>
              <a:gd name="connsiteY735" fmla="*/ 6599233 h 6857996"/>
              <a:gd name="connsiteX736" fmla="*/ 5412940 w 12191993"/>
              <a:gd name="connsiteY736" fmla="*/ 6598914 h 6857996"/>
              <a:gd name="connsiteX737" fmla="*/ 5427050 w 12191993"/>
              <a:gd name="connsiteY737" fmla="*/ 6599233 h 6857996"/>
              <a:gd name="connsiteX738" fmla="*/ 5427991 w 12191993"/>
              <a:gd name="connsiteY738" fmla="*/ 6599233 h 6857996"/>
              <a:gd name="connsiteX739" fmla="*/ 5429245 w 12191993"/>
              <a:gd name="connsiteY739" fmla="*/ 6597638 h 6857996"/>
              <a:gd name="connsiteX740" fmla="*/ 5429245 w 12191993"/>
              <a:gd name="connsiteY740" fmla="*/ 6595405 h 6857996"/>
              <a:gd name="connsiteX741" fmla="*/ 5425169 w 12191993"/>
              <a:gd name="connsiteY741" fmla="*/ 6592534 h 6857996"/>
              <a:gd name="connsiteX742" fmla="*/ 5420466 w 12191993"/>
              <a:gd name="connsiteY742" fmla="*/ 6587430 h 6857996"/>
              <a:gd name="connsiteX743" fmla="*/ 5420151 w 12191993"/>
              <a:gd name="connsiteY743" fmla="*/ 6569245 h 6857996"/>
              <a:gd name="connsiteX744" fmla="*/ 5420151 w 12191993"/>
              <a:gd name="connsiteY744" fmla="*/ 6565098 h 6857996"/>
              <a:gd name="connsiteX745" fmla="*/ 5418897 w 12191993"/>
              <a:gd name="connsiteY745" fmla="*/ 6542448 h 6857996"/>
              <a:gd name="connsiteX746" fmla="*/ 5400397 w 12191993"/>
              <a:gd name="connsiteY746" fmla="*/ 6532558 h 6857996"/>
              <a:gd name="connsiteX747" fmla="*/ 5383777 w 12191993"/>
              <a:gd name="connsiteY747" fmla="*/ 6540853 h 6857996"/>
              <a:gd name="connsiteX748" fmla="*/ 5381268 w 12191993"/>
              <a:gd name="connsiteY748" fmla="*/ 6543405 h 6857996"/>
              <a:gd name="connsiteX749" fmla="*/ 5380014 w 12191993"/>
              <a:gd name="connsiteY749" fmla="*/ 6545000 h 6857996"/>
              <a:gd name="connsiteX750" fmla="*/ 5378760 w 12191993"/>
              <a:gd name="connsiteY750" fmla="*/ 6545957 h 6857996"/>
              <a:gd name="connsiteX751" fmla="*/ 5377506 w 12191993"/>
              <a:gd name="connsiteY751" fmla="*/ 6543086 h 6857996"/>
              <a:gd name="connsiteX752" fmla="*/ 5376878 w 12191993"/>
              <a:gd name="connsiteY752" fmla="*/ 6535110 h 6857996"/>
              <a:gd name="connsiteX753" fmla="*/ 5375310 w 12191993"/>
              <a:gd name="connsiteY753" fmla="*/ 6532558 h 6857996"/>
              <a:gd name="connsiteX754" fmla="*/ 5981693 w 12191993"/>
              <a:gd name="connsiteY754" fmla="*/ 6519858 h 6857996"/>
              <a:gd name="connsiteX755" fmla="*/ 5980106 w 12191993"/>
              <a:gd name="connsiteY755" fmla="*/ 6526208 h 6857996"/>
              <a:gd name="connsiteX756" fmla="*/ 5981693 w 12191993"/>
              <a:gd name="connsiteY756" fmla="*/ 6527796 h 6857996"/>
              <a:gd name="connsiteX757" fmla="*/ 5983280 w 12191993"/>
              <a:gd name="connsiteY757" fmla="*/ 6526208 h 6857996"/>
              <a:gd name="connsiteX758" fmla="*/ 5995980 w 12191993"/>
              <a:gd name="connsiteY758" fmla="*/ 6530971 h 6857996"/>
              <a:gd name="connsiteX759" fmla="*/ 5975343 w 12191993"/>
              <a:gd name="connsiteY759" fmla="*/ 6540496 h 6857996"/>
              <a:gd name="connsiteX760" fmla="*/ 5973755 w 12191993"/>
              <a:gd name="connsiteY760" fmla="*/ 6543671 h 6857996"/>
              <a:gd name="connsiteX761" fmla="*/ 5995980 w 12191993"/>
              <a:gd name="connsiteY761" fmla="*/ 6548434 h 6857996"/>
              <a:gd name="connsiteX762" fmla="*/ 5997568 w 12191993"/>
              <a:gd name="connsiteY762" fmla="*/ 6550021 h 6857996"/>
              <a:gd name="connsiteX763" fmla="*/ 5999156 w 12191993"/>
              <a:gd name="connsiteY763" fmla="*/ 6550021 h 6857996"/>
              <a:gd name="connsiteX764" fmla="*/ 5999156 w 12191993"/>
              <a:gd name="connsiteY764" fmla="*/ 6545259 h 6857996"/>
              <a:gd name="connsiteX765" fmla="*/ 5999156 w 12191993"/>
              <a:gd name="connsiteY765" fmla="*/ 6543671 h 6857996"/>
              <a:gd name="connsiteX766" fmla="*/ 5997568 w 12191993"/>
              <a:gd name="connsiteY766" fmla="*/ 6545259 h 6857996"/>
              <a:gd name="connsiteX767" fmla="*/ 5983280 w 12191993"/>
              <a:gd name="connsiteY767" fmla="*/ 6542084 h 6857996"/>
              <a:gd name="connsiteX768" fmla="*/ 6003918 w 12191993"/>
              <a:gd name="connsiteY768" fmla="*/ 6534146 h 6857996"/>
              <a:gd name="connsiteX769" fmla="*/ 6005506 w 12191993"/>
              <a:gd name="connsiteY769" fmla="*/ 6529383 h 6857996"/>
              <a:gd name="connsiteX770" fmla="*/ 6003918 w 12191993"/>
              <a:gd name="connsiteY770" fmla="*/ 6529383 h 6857996"/>
              <a:gd name="connsiteX771" fmla="*/ 6002330 w 12191993"/>
              <a:gd name="connsiteY771" fmla="*/ 6529383 h 6857996"/>
              <a:gd name="connsiteX772" fmla="*/ 5983280 w 12191993"/>
              <a:gd name="connsiteY772" fmla="*/ 6521446 h 6857996"/>
              <a:gd name="connsiteX773" fmla="*/ 5983280 w 12191993"/>
              <a:gd name="connsiteY773" fmla="*/ 6519858 h 6857996"/>
              <a:gd name="connsiteX774" fmla="*/ 6113455 w 12191993"/>
              <a:gd name="connsiteY774" fmla="*/ 6516683 h 6857996"/>
              <a:gd name="connsiteX775" fmla="*/ 6121393 w 12191993"/>
              <a:gd name="connsiteY775" fmla="*/ 6527796 h 6857996"/>
              <a:gd name="connsiteX776" fmla="*/ 6113455 w 12191993"/>
              <a:gd name="connsiteY776" fmla="*/ 6527796 h 6857996"/>
              <a:gd name="connsiteX777" fmla="*/ 6103930 w 12191993"/>
              <a:gd name="connsiteY777" fmla="*/ 6516683 h 6857996"/>
              <a:gd name="connsiteX778" fmla="*/ 6103930 w 12191993"/>
              <a:gd name="connsiteY778" fmla="*/ 6527796 h 6857996"/>
              <a:gd name="connsiteX779" fmla="*/ 6095992 w 12191993"/>
              <a:gd name="connsiteY779" fmla="*/ 6527796 h 6857996"/>
              <a:gd name="connsiteX780" fmla="*/ 4716822 w 12191993"/>
              <a:gd name="connsiteY780" fmla="*/ 6515097 h 6857996"/>
              <a:gd name="connsiteX781" fmla="*/ 4728076 w 12191993"/>
              <a:gd name="connsiteY781" fmla="*/ 6516040 h 6857996"/>
              <a:gd name="connsiteX782" fmla="*/ 4738685 w 12191993"/>
              <a:gd name="connsiteY782" fmla="*/ 6530501 h 6857996"/>
              <a:gd name="connsiteX783" fmla="*/ 4732898 w 12191993"/>
              <a:gd name="connsiteY783" fmla="*/ 6543389 h 6857996"/>
              <a:gd name="connsiteX784" fmla="*/ 4716180 w 12191993"/>
              <a:gd name="connsiteY784" fmla="*/ 6546847 h 6857996"/>
              <a:gd name="connsiteX785" fmla="*/ 4713607 w 12191993"/>
              <a:gd name="connsiteY785" fmla="*/ 6543704 h 6857996"/>
              <a:gd name="connsiteX786" fmla="*/ 4713285 w 12191993"/>
              <a:gd name="connsiteY786" fmla="*/ 6540246 h 6857996"/>
              <a:gd name="connsiteX787" fmla="*/ 4713285 w 12191993"/>
              <a:gd name="connsiteY787" fmla="*/ 6535530 h 6857996"/>
              <a:gd name="connsiteX788" fmla="*/ 4713607 w 12191993"/>
              <a:gd name="connsiteY788" fmla="*/ 6519813 h 6857996"/>
              <a:gd name="connsiteX789" fmla="*/ 4713607 w 12191993"/>
              <a:gd name="connsiteY789" fmla="*/ 6517298 h 6857996"/>
              <a:gd name="connsiteX790" fmla="*/ 4716822 w 12191993"/>
              <a:gd name="connsiteY790" fmla="*/ 6515097 h 6857996"/>
              <a:gd name="connsiteX791" fmla="*/ 6214308 w 12191993"/>
              <a:gd name="connsiteY791" fmla="*/ 6515096 h 6857996"/>
              <a:gd name="connsiteX792" fmla="*/ 6224580 w 12191993"/>
              <a:gd name="connsiteY792" fmla="*/ 6523033 h 6857996"/>
              <a:gd name="connsiteX793" fmla="*/ 6211226 w 12191993"/>
              <a:gd name="connsiteY793" fmla="*/ 6529383 h 6857996"/>
              <a:gd name="connsiteX794" fmla="*/ 6214308 w 12191993"/>
              <a:gd name="connsiteY794" fmla="*/ 6515096 h 6857996"/>
              <a:gd name="connsiteX795" fmla="*/ 6121392 w 12191993"/>
              <a:gd name="connsiteY795" fmla="*/ 6513508 h 6857996"/>
              <a:gd name="connsiteX796" fmla="*/ 6153142 w 12191993"/>
              <a:gd name="connsiteY796" fmla="*/ 6527796 h 6857996"/>
              <a:gd name="connsiteX797" fmla="*/ 6132505 w 12191993"/>
              <a:gd name="connsiteY797" fmla="*/ 6527796 h 6857996"/>
              <a:gd name="connsiteX798" fmla="*/ 6094405 w 12191993"/>
              <a:gd name="connsiteY798" fmla="*/ 6513508 h 6857996"/>
              <a:gd name="connsiteX799" fmla="*/ 6084881 w 12191993"/>
              <a:gd name="connsiteY799" fmla="*/ 6527796 h 6857996"/>
              <a:gd name="connsiteX800" fmla="*/ 6062656 w 12191993"/>
              <a:gd name="connsiteY800" fmla="*/ 6527796 h 6857996"/>
              <a:gd name="connsiteX801" fmla="*/ 5802498 w 12191993"/>
              <a:gd name="connsiteY801" fmla="*/ 6508746 h 6857996"/>
              <a:gd name="connsiteX802" fmla="*/ 5799587 w 12191993"/>
              <a:gd name="connsiteY802" fmla="*/ 6509699 h 6857996"/>
              <a:gd name="connsiteX803" fmla="*/ 5791174 w 12191993"/>
              <a:gd name="connsiteY803" fmla="*/ 6512874 h 6857996"/>
              <a:gd name="connsiteX804" fmla="*/ 5787614 w 12191993"/>
              <a:gd name="connsiteY804" fmla="*/ 6517636 h 6857996"/>
              <a:gd name="connsiteX805" fmla="*/ 5787614 w 12191993"/>
              <a:gd name="connsiteY805" fmla="*/ 6523351 h 6857996"/>
              <a:gd name="connsiteX806" fmla="*/ 5788262 w 12191993"/>
              <a:gd name="connsiteY806" fmla="*/ 6531924 h 6857996"/>
              <a:gd name="connsiteX807" fmla="*/ 5784703 w 12191993"/>
              <a:gd name="connsiteY807" fmla="*/ 6534781 h 6857996"/>
              <a:gd name="connsiteX808" fmla="*/ 5783085 w 12191993"/>
              <a:gd name="connsiteY808" fmla="*/ 6534464 h 6857996"/>
              <a:gd name="connsiteX809" fmla="*/ 5780172 w 12191993"/>
              <a:gd name="connsiteY809" fmla="*/ 6534464 h 6857996"/>
              <a:gd name="connsiteX810" fmla="*/ 5777584 w 12191993"/>
              <a:gd name="connsiteY810" fmla="*/ 6537639 h 6857996"/>
              <a:gd name="connsiteX811" fmla="*/ 5775966 w 12191993"/>
              <a:gd name="connsiteY811" fmla="*/ 6541766 h 6857996"/>
              <a:gd name="connsiteX812" fmla="*/ 5775318 w 12191993"/>
              <a:gd name="connsiteY812" fmla="*/ 6543671 h 6857996"/>
              <a:gd name="connsiteX813" fmla="*/ 5776613 w 12191993"/>
              <a:gd name="connsiteY813" fmla="*/ 6544306 h 6857996"/>
              <a:gd name="connsiteX814" fmla="*/ 5778554 w 12191993"/>
              <a:gd name="connsiteY814" fmla="*/ 6544306 h 6857996"/>
              <a:gd name="connsiteX815" fmla="*/ 5782113 w 12191993"/>
              <a:gd name="connsiteY815" fmla="*/ 6544306 h 6857996"/>
              <a:gd name="connsiteX816" fmla="*/ 5784379 w 12191993"/>
              <a:gd name="connsiteY816" fmla="*/ 6543989 h 6857996"/>
              <a:gd name="connsiteX817" fmla="*/ 5787614 w 12191993"/>
              <a:gd name="connsiteY817" fmla="*/ 6551926 h 6857996"/>
              <a:gd name="connsiteX818" fmla="*/ 5787614 w 12191993"/>
              <a:gd name="connsiteY818" fmla="*/ 6569706 h 6857996"/>
              <a:gd name="connsiteX819" fmla="*/ 5787614 w 12191993"/>
              <a:gd name="connsiteY819" fmla="*/ 6577326 h 6857996"/>
              <a:gd name="connsiteX820" fmla="*/ 5787290 w 12191993"/>
              <a:gd name="connsiteY820" fmla="*/ 6584946 h 6857996"/>
              <a:gd name="connsiteX821" fmla="*/ 5808000 w 12191993"/>
              <a:gd name="connsiteY821" fmla="*/ 6600821 h 6857996"/>
              <a:gd name="connsiteX822" fmla="*/ 5824500 w 12191993"/>
              <a:gd name="connsiteY822" fmla="*/ 6597646 h 6857996"/>
              <a:gd name="connsiteX823" fmla="*/ 5825795 w 12191993"/>
              <a:gd name="connsiteY823" fmla="*/ 6589074 h 6857996"/>
              <a:gd name="connsiteX824" fmla="*/ 5825148 w 12191993"/>
              <a:gd name="connsiteY824" fmla="*/ 6588121 h 6857996"/>
              <a:gd name="connsiteX825" fmla="*/ 5823208 w 12191993"/>
              <a:gd name="connsiteY825" fmla="*/ 6588439 h 6857996"/>
              <a:gd name="connsiteX826" fmla="*/ 5812205 w 12191993"/>
              <a:gd name="connsiteY826" fmla="*/ 6590026 h 6857996"/>
              <a:gd name="connsiteX827" fmla="*/ 5804439 w 12191993"/>
              <a:gd name="connsiteY827" fmla="*/ 6586216 h 6857996"/>
              <a:gd name="connsiteX828" fmla="*/ 5802821 w 12191993"/>
              <a:gd name="connsiteY828" fmla="*/ 6569706 h 6857996"/>
              <a:gd name="connsiteX829" fmla="*/ 5802821 w 12191993"/>
              <a:gd name="connsiteY829" fmla="*/ 6549386 h 6857996"/>
              <a:gd name="connsiteX830" fmla="*/ 5807028 w 12191993"/>
              <a:gd name="connsiteY830" fmla="*/ 6543671 h 6857996"/>
              <a:gd name="connsiteX831" fmla="*/ 5812205 w 12191993"/>
              <a:gd name="connsiteY831" fmla="*/ 6543989 h 6857996"/>
              <a:gd name="connsiteX832" fmla="*/ 5817058 w 12191993"/>
              <a:gd name="connsiteY832" fmla="*/ 6543989 h 6857996"/>
              <a:gd name="connsiteX833" fmla="*/ 5820941 w 12191993"/>
              <a:gd name="connsiteY833" fmla="*/ 6544306 h 6857996"/>
              <a:gd name="connsiteX834" fmla="*/ 5824500 w 12191993"/>
              <a:gd name="connsiteY834" fmla="*/ 6541131 h 6857996"/>
              <a:gd name="connsiteX835" fmla="*/ 5826118 w 12191993"/>
              <a:gd name="connsiteY835" fmla="*/ 6535099 h 6857996"/>
              <a:gd name="connsiteX836" fmla="*/ 5825148 w 12191993"/>
              <a:gd name="connsiteY836" fmla="*/ 6533829 h 6857996"/>
              <a:gd name="connsiteX837" fmla="*/ 5824500 w 12191993"/>
              <a:gd name="connsiteY837" fmla="*/ 6533829 h 6857996"/>
              <a:gd name="connsiteX838" fmla="*/ 5817382 w 12191993"/>
              <a:gd name="connsiteY838" fmla="*/ 6534464 h 6857996"/>
              <a:gd name="connsiteX839" fmla="*/ 5806706 w 12191993"/>
              <a:gd name="connsiteY839" fmla="*/ 6534464 h 6857996"/>
              <a:gd name="connsiteX840" fmla="*/ 5802174 w 12191993"/>
              <a:gd name="connsiteY840" fmla="*/ 6531606 h 6857996"/>
              <a:gd name="connsiteX841" fmla="*/ 5803469 w 12191993"/>
              <a:gd name="connsiteY841" fmla="*/ 6514779 h 6857996"/>
              <a:gd name="connsiteX842" fmla="*/ 5803792 w 12191993"/>
              <a:gd name="connsiteY842" fmla="*/ 6510969 h 6857996"/>
              <a:gd name="connsiteX843" fmla="*/ 5802498 w 12191993"/>
              <a:gd name="connsiteY843" fmla="*/ 6508746 h 6857996"/>
              <a:gd name="connsiteX844" fmla="*/ 5988043 w 12191993"/>
              <a:gd name="connsiteY844" fmla="*/ 6507158 h 6857996"/>
              <a:gd name="connsiteX845" fmla="*/ 5983280 w 12191993"/>
              <a:gd name="connsiteY845" fmla="*/ 6516683 h 6857996"/>
              <a:gd name="connsiteX846" fmla="*/ 5984868 w 12191993"/>
              <a:gd name="connsiteY846" fmla="*/ 6516683 h 6857996"/>
              <a:gd name="connsiteX847" fmla="*/ 5986456 w 12191993"/>
              <a:gd name="connsiteY847" fmla="*/ 6515096 h 6857996"/>
              <a:gd name="connsiteX848" fmla="*/ 6005506 w 12191993"/>
              <a:gd name="connsiteY848" fmla="*/ 6524621 h 6857996"/>
              <a:gd name="connsiteX849" fmla="*/ 6005506 w 12191993"/>
              <a:gd name="connsiteY849" fmla="*/ 6526209 h 6857996"/>
              <a:gd name="connsiteX850" fmla="*/ 6007094 w 12191993"/>
              <a:gd name="connsiteY850" fmla="*/ 6527796 h 6857996"/>
              <a:gd name="connsiteX851" fmla="*/ 6010268 w 12191993"/>
              <a:gd name="connsiteY851" fmla="*/ 6519859 h 6857996"/>
              <a:gd name="connsiteX852" fmla="*/ 6008681 w 12191993"/>
              <a:gd name="connsiteY852" fmla="*/ 6518271 h 6857996"/>
              <a:gd name="connsiteX853" fmla="*/ 6007094 w 12191993"/>
              <a:gd name="connsiteY853" fmla="*/ 6519859 h 6857996"/>
              <a:gd name="connsiteX854" fmla="*/ 5989630 w 12191993"/>
              <a:gd name="connsiteY854" fmla="*/ 6510333 h 6857996"/>
              <a:gd name="connsiteX855" fmla="*/ 5989630 w 12191993"/>
              <a:gd name="connsiteY855" fmla="*/ 6508746 h 6857996"/>
              <a:gd name="connsiteX856" fmla="*/ 4689454 w 12191993"/>
              <a:gd name="connsiteY856" fmla="*/ 6505572 h 6857996"/>
              <a:gd name="connsiteX857" fmla="*/ 4687884 w 12191993"/>
              <a:gd name="connsiteY857" fmla="*/ 6507802 h 6857996"/>
              <a:gd name="connsiteX858" fmla="*/ 4687884 w 12191993"/>
              <a:gd name="connsiteY858" fmla="*/ 6510351 h 6857996"/>
              <a:gd name="connsiteX859" fmla="*/ 4691335 w 12191993"/>
              <a:gd name="connsiteY859" fmla="*/ 6513218 h 6857996"/>
              <a:gd name="connsiteX860" fmla="*/ 4696669 w 12191993"/>
              <a:gd name="connsiteY860" fmla="*/ 6518634 h 6857996"/>
              <a:gd name="connsiteX861" fmla="*/ 4696984 w 12191993"/>
              <a:gd name="connsiteY861" fmla="*/ 6541572 h 6857996"/>
              <a:gd name="connsiteX862" fmla="*/ 4696984 w 12191993"/>
              <a:gd name="connsiteY862" fmla="*/ 6563236 h 6857996"/>
              <a:gd name="connsiteX863" fmla="*/ 4696669 w 12191993"/>
              <a:gd name="connsiteY863" fmla="*/ 6586173 h 6857996"/>
              <a:gd name="connsiteX864" fmla="*/ 4691335 w 12191993"/>
              <a:gd name="connsiteY864" fmla="*/ 6591589 h 6857996"/>
              <a:gd name="connsiteX865" fmla="*/ 4687884 w 12191993"/>
              <a:gd name="connsiteY865" fmla="*/ 6594775 h 6857996"/>
              <a:gd name="connsiteX866" fmla="*/ 4687884 w 12191993"/>
              <a:gd name="connsiteY866" fmla="*/ 6597324 h 6857996"/>
              <a:gd name="connsiteX867" fmla="*/ 4689768 w 12191993"/>
              <a:gd name="connsiteY867" fmla="*/ 6599235 h 6857996"/>
              <a:gd name="connsiteX868" fmla="*/ 4694788 w 12191993"/>
              <a:gd name="connsiteY868" fmla="*/ 6599235 h 6857996"/>
              <a:gd name="connsiteX869" fmla="*/ 4705139 w 12191993"/>
              <a:gd name="connsiteY869" fmla="*/ 6598917 h 6857996"/>
              <a:gd name="connsiteX870" fmla="*/ 4715179 w 12191993"/>
              <a:gd name="connsiteY870" fmla="*/ 6599235 h 6857996"/>
              <a:gd name="connsiteX871" fmla="*/ 4720199 w 12191993"/>
              <a:gd name="connsiteY871" fmla="*/ 6599235 h 6857996"/>
              <a:gd name="connsiteX872" fmla="*/ 4722082 w 12191993"/>
              <a:gd name="connsiteY872" fmla="*/ 6597324 h 6857996"/>
              <a:gd name="connsiteX873" fmla="*/ 4722082 w 12191993"/>
              <a:gd name="connsiteY873" fmla="*/ 6594775 h 6857996"/>
              <a:gd name="connsiteX874" fmla="*/ 4718630 w 12191993"/>
              <a:gd name="connsiteY874" fmla="*/ 6591589 h 6857996"/>
              <a:gd name="connsiteX875" fmla="*/ 4713299 w 12191993"/>
              <a:gd name="connsiteY875" fmla="*/ 6586173 h 6857996"/>
              <a:gd name="connsiteX876" fmla="*/ 4712983 w 12191993"/>
              <a:gd name="connsiteY876" fmla="*/ 6563236 h 6857996"/>
              <a:gd name="connsiteX877" fmla="*/ 4712983 w 12191993"/>
              <a:gd name="connsiteY877" fmla="*/ 6556864 h 6857996"/>
              <a:gd name="connsiteX878" fmla="*/ 4714552 w 12191993"/>
              <a:gd name="connsiteY878" fmla="*/ 6554315 h 6857996"/>
              <a:gd name="connsiteX879" fmla="*/ 4716434 w 12191993"/>
              <a:gd name="connsiteY879" fmla="*/ 6554634 h 6857996"/>
              <a:gd name="connsiteX880" fmla="*/ 4717374 w 12191993"/>
              <a:gd name="connsiteY880" fmla="*/ 6554315 h 6857996"/>
              <a:gd name="connsiteX881" fmla="*/ 4718317 w 12191993"/>
              <a:gd name="connsiteY881" fmla="*/ 6554315 h 6857996"/>
              <a:gd name="connsiteX882" fmla="*/ 4723964 w 12191993"/>
              <a:gd name="connsiteY882" fmla="*/ 6559731 h 6857996"/>
              <a:gd name="connsiteX883" fmla="*/ 4738398 w 12191993"/>
              <a:gd name="connsiteY883" fmla="*/ 6591271 h 6857996"/>
              <a:gd name="connsiteX884" fmla="*/ 4744045 w 12191993"/>
              <a:gd name="connsiteY884" fmla="*/ 6599235 h 6857996"/>
              <a:gd name="connsiteX885" fmla="*/ 4746241 w 12191993"/>
              <a:gd name="connsiteY885" fmla="*/ 6599235 h 6857996"/>
              <a:gd name="connsiteX886" fmla="*/ 4753771 w 12191993"/>
              <a:gd name="connsiteY886" fmla="*/ 6599235 h 6857996"/>
              <a:gd name="connsiteX887" fmla="*/ 4764125 w 12191993"/>
              <a:gd name="connsiteY887" fmla="*/ 6599235 h 6857996"/>
              <a:gd name="connsiteX888" fmla="*/ 4765065 w 12191993"/>
              <a:gd name="connsiteY888" fmla="*/ 6599235 h 6857996"/>
              <a:gd name="connsiteX889" fmla="*/ 4767260 w 12191993"/>
              <a:gd name="connsiteY889" fmla="*/ 6597642 h 6857996"/>
              <a:gd name="connsiteX890" fmla="*/ 4767260 w 12191993"/>
              <a:gd name="connsiteY890" fmla="*/ 6595094 h 6857996"/>
              <a:gd name="connsiteX891" fmla="*/ 4764748 w 12191993"/>
              <a:gd name="connsiteY891" fmla="*/ 6592226 h 6857996"/>
              <a:gd name="connsiteX892" fmla="*/ 4755652 w 12191993"/>
              <a:gd name="connsiteY892" fmla="*/ 6584899 h 6857996"/>
              <a:gd name="connsiteX893" fmla="*/ 4739653 w 12191993"/>
              <a:gd name="connsiteY893" fmla="*/ 6556864 h 6857996"/>
              <a:gd name="connsiteX894" fmla="*/ 4737769 w 12191993"/>
              <a:gd name="connsiteY894" fmla="*/ 6552722 h 6857996"/>
              <a:gd name="connsiteX895" fmla="*/ 4737144 w 12191993"/>
              <a:gd name="connsiteY895" fmla="*/ 6551767 h 6857996"/>
              <a:gd name="connsiteX896" fmla="*/ 4740280 w 12191993"/>
              <a:gd name="connsiteY896" fmla="*/ 6550174 h 6857996"/>
              <a:gd name="connsiteX897" fmla="*/ 4755026 w 12191993"/>
              <a:gd name="connsiteY897" fmla="*/ 6528510 h 6857996"/>
              <a:gd name="connsiteX898" fmla="*/ 4748749 w 12191993"/>
              <a:gd name="connsiteY898" fmla="*/ 6512262 h 6857996"/>
              <a:gd name="connsiteX899" fmla="*/ 4729300 w 12191993"/>
              <a:gd name="connsiteY899" fmla="*/ 6505572 h 6857996"/>
              <a:gd name="connsiteX900" fmla="*/ 4722397 w 12191993"/>
              <a:gd name="connsiteY900" fmla="*/ 6505572 h 6857996"/>
              <a:gd name="connsiteX901" fmla="*/ 4704198 w 12191993"/>
              <a:gd name="connsiteY901" fmla="*/ 6506209 h 6857996"/>
              <a:gd name="connsiteX902" fmla="*/ 4694788 w 12191993"/>
              <a:gd name="connsiteY902" fmla="*/ 6505891 h 6857996"/>
              <a:gd name="connsiteX903" fmla="*/ 4689454 w 12191993"/>
              <a:gd name="connsiteY903" fmla="*/ 6505572 h 6857996"/>
              <a:gd name="connsiteX904" fmla="*/ 6126155 w 12191993"/>
              <a:gd name="connsiteY904" fmla="*/ 6505571 h 6857996"/>
              <a:gd name="connsiteX905" fmla="*/ 6180130 w 12191993"/>
              <a:gd name="connsiteY905" fmla="*/ 6513791 h 6857996"/>
              <a:gd name="connsiteX906" fmla="*/ 6176617 w 12191993"/>
              <a:gd name="connsiteY906" fmla="*/ 6527796 h 6857996"/>
              <a:gd name="connsiteX907" fmla="*/ 6126155 w 12191993"/>
              <a:gd name="connsiteY907" fmla="*/ 6505571 h 6857996"/>
              <a:gd name="connsiteX908" fmla="*/ 6089642 w 12191993"/>
              <a:gd name="connsiteY908" fmla="*/ 6505571 h 6857996"/>
              <a:gd name="connsiteX909" fmla="*/ 6039201 w 12191993"/>
              <a:gd name="connsiteY909" fmla="*/ 6527796 h 6857996"/>
              <a:gd name="connsiteX910" fmla="*/ 6035667 w 12191993"/>
              <a:gd name="connsiteY910" fmla="*/ 6513791 h 6857996"/>
              <a:gd name="connsiteX911" fmla="*/ 6089642 w 12191993"/>
              <a:gd name="connsiteY911" fmla="*/ 6505571 h 6857996"/>
              <a:gd name="connsiteX912" fmla="*/ 5258126 w 12191993"/>
              <a:gd name="connsiteY912" fmla="*/ 6505571 h 6857996"/>
              <a:gd name="connsiteX913" fmla="*/ 5256209 w 12191993"/>
              <a:gd name="connsiteY913" fmla="*/ 6507801 h 6857996"/>
              <a:gd name="connsiteX914" fmla="*/ 5256209 w 12191993"/>
              <a:gd name="connsiteY914" fmla="*/ 6510350 h 6857996"/>
              <a:gd name="connsiteX915" fmla="*/ 5259726 w 12191993"/>
              <a:gd name="connsiteY915" fmla="*/ 6513217 h 6857996"/>
              <a:gd name="connsiteX916" fmla="*/ 5265481 w 12191993"/>
              <a:gd name="connsiteY916" fmla="*/ 6518632 h 6857996"/>
              <a:gd name="connsiteX917" fmla="*/ 5265481 w 12191993"/>
              <a:gd name="connsiteY917" fmla="*/ 6541569 h 6857996"/>
              <a:gd name="connsiteX918" fmla="*/ 5265481 w 12191993"/>
              <a:gd name="connsiteY918" fmla="*/ 6554948 h 6857996"/>
              <a:gd name="connsiteX919" fmla="*/ 5268996 w 12191993"/>
              <a:gd name="connsiteY919" fmla="*/ 6586167 h 6857996"/>
              <a:gd name="connsiteX920" fmla="*/ 5301288 w 12191993"/>
              <a:gd name="connsiteY920" fmla="*/ 6600821 h 6857996"/>
              <a:gd name="connsiteX921" fmla="*/ 5337734 w 12191993"/>
              <a:gd name="connsiteY921" fmla="*/ 6578840 h 6857996"/>
              <a:gd name="connsiteX922" fmla="*/ 5339012 w 12191993"/>
              <a:gd name="connsiteY922" fmla="*/ 6554630 h 6857996"/>
              <a:gd name="connsiteX923" fmla="*/ 5339012 w 12191993"/>
              <a:gd name="connsiteY923" fmla="*/ 6541569 h 6857996"/>
              <a:gd name="connsiteX924" fmla="*/ 5339333 w 12191993"/>
              <a:gd name="connsiteY924" fmla="*/ 6518632 h 6857996"/>
              <a:gd name="connsiteX925" fmla="*/ 5344768 w 12191993"/>
              <a:gd name="connsiteY925" fmla="*/ 6513217 h 6857996"/>
              <a:gd name="connsiteX926" fmla="*/ 5348284 w 12191993"/>
              <a:gd name="connsiteY926" fmla="*/ 6510350 h 6857996"/>
              <a:gd name="connsiteX927" fmla="*/ 5348284 w 12191993"/>
              <a:gd name="connsiteY927" fmla="*/ 6507801 h 6857996"/>
              <a:gd name="connsiteX928" fmla="*/ 5346686 w 12191993"/>
              <a:gd name="connsiteY928" fmla="*/ 6505571 h 6857996"/>
              <a:gd name="connsiteX929" fmla="*/ 5341251 w 12191993"/>
              <a:gd name="connsiteY929" fmla="*/ 6505890 h 6857996"/>
              <a:gd name="connsiteX930" fmla="*/ 5333578 w 12191993"/>
              <a:gd name="connsiteY930" fmla="*/ 6506208 h 6857996"/>
              <a:gd name="connsiteX931" fmla="*/ 5326225 w 12191993"/>
              <a:gd name="connsiteY931" fmla="*/ 6505890 h 6857996"/>
              <a:gd name="connsiteX932" fmla="*/ 5320789 w 12191993"/>
              <a:gd name="connsiteY932" fmla="*/ 6505571 h 6857996"/>
              <a:gd name="connsiteX933" fmla="*/ 5319193 w 12191993"/>
              <a:gd name="connsiteY933" fmla="*/ 6507801 h 6857996"/>
              <a:gd name="connsiteX934" fmla="*/ 5319193 w 12191993"/>
              <a:gd name="connsiteY934" fmla="*/ 6510350 h 6857996"/>
              <a:gd name="connsiteX935" fmla="*/ 5322708 w 12191993"/>
              <a:gd name="connsiteY935" fmla="*/ 6513217 h 6857996"/>
              <a:gd name="connsiteX936" fmla="*/ 5328143 w 12191993"/>
              <a:gd name="connsiteY936" fmla="*/ 6518632 h 6857996"/>
              <a:gd name="connsiteX937" fmla="*/ 5328143 w 12191993"/>
              <a:gd name="connsiteY937" fmla="*/ 6541569 h 6857996"/>
              <a:gd name="connsiteX938" fmla="*/ 5328143 w 12191993"/>
              <a:gd name="connsiteY938" fmla="*/ 6554948 h 6857996"/>
              <a:gd name="connsiteX939" fmla="*/ 5326545 w 12191993"/>
              <a:gd name="connsiteY939" fmla="*/ 6578840 h 6857996"/>
              <a:gd name="connsiteX940" fmla="*/ 5304804 w 12191993"/>
              <a:gd name="connsiteY940" fmla="*/ 6591264 h 6857996"/>
              <a:gd name="connsiteX941" fmla="*/ 5284983 w 12191993"/>
              <a:gd name="connsiteY941" fmla="*/ 6581070 h 6857996"/>
              <a:gd name="connsiteX942" fmla="*/ 5282105 w 12191993"/>
              <a:gd name="connsiteY942" fmla="*/ 6555585 h 6857996"/>
              <a:gd name="connsiteX943" fmla="*/ 5282105 w 12191993"/>
              <a:gd name="connsiteY943" fmla="*/ 6541569 h 6857996"/>
              <a:gd name="connsiteX944" fmla="*/ 5282105 w 12191993"/>
              <a:gd name="connsiteY944" fmla="*/ 6518632 h 6857996"/>
              <a:gd name="connsiteX945" fmla="*/ 5287862 w 12191993"/>
              <a:gd name="connsiteY945" fmla="*/ 6513217 h 6857996"/>
              <a:gd name="connsiteX946" fmla="*/ 5291057 w 12191993"/>
              <a:gd name="connsiteY946" fmla="*/ 6510350 h 6857996"/>
              <a:gd name="connsiteX947" fmla="*/ 5291057 w 12191993"/>
              <a:gd name="connsiteY947" fmla="*/ 6507801 h 6857996"/>
              <a:gd name="connsiteX948" fmla="*/ 5289458 w 12191993"/>
              <a:gd name="connsiteY948" fmla="*/ 6505571 h 6857996"/>
              <a:gd name="connsiteX949" fmla="*/ 5284344 w 12191993"/>
              <a:gd name="connsiteY949" fmla="*/ 6505890 h 6857996"/>
              <a:gd name="connsiteX950" fmla="*/ 5273472 w 12191993"/>
              <a:gd name="connsiteY950" fmla="*/ 6506208 h 6857996"/>
              <a:gd name="connsiteX951" fmla="*/ 5263242 w 12191993"/>
              <a:gd name="connsiteY951" fmla="*/ 6505890 h 6857996"/>
              <a:gd name="connsiteX952" fmla="*/ 5258126 w 12191993"/>
              <a:gd name="connsiteY952" fmla="*/ 6505571 h 6857996"/>
              <a:gd name="connsiteX953" fmla="*/ 5751804 w 12191993"/>
              <a:gd name="connsiteY953" fmla="*/ 6503983 h 6857996"/>
              <a:gd name="connsiteX954" fmla="*/ 5741981 w 12191993"/>
              <a:gd name="connsiteY954" fmla="*/ 6513508 h 6857996"/>
              <a:gd name="connsiteX955" fmla="*/ 5751209 w 12191993"/>
              <a:gd name="connsiteY955" fmla="*/ 6523033 h 6857996"/>
              <a:gd name="connsiteX956" fmla="*/ 5761031 w 12191993"/>
              <a:gd name="connsiteY956" fmla="*/ 6513191 h 6857996"/>
              <a:gd name="connsiteX957" fmla="*/ 5751804 w 12191993"/>
              <a:gd name="connsiteY957" fmla="*/ 6503983 h 6857996"/>
              <a:gd name="connsiteX958" fmla="*/ 5456085 w 12191993"/>
              <a:gd name="connsiteY958" fmla="*/ 6503983 h 6857996"/>
              <a:gd name="connsiteX959" fmla="*/ 5445121 w 12191993"/>
              <a:gd name="connsiteY959" fmla="*/ 6513508 h 6857996"/>
              <a:gd name="connsiteX960" fmla="*/ 5455439 w 12191993"/>
              <a:gd name="connsiteY960" fmla="*/ 6523033 h 6857996"/>
              <a:gd name="connsiteX961" fmla="*/ 5465759 w 12191993"/>
              <a:gd name="connsiteY961" fmla="*/ 6513191 h 6857996"/>
              <a:gd name="connsiteX962" fmla="*/ 5456085 w 12191993"/>
              <a:gd name="connsiteY962" fmla="*/ 6503983 h 6857996"/>
              <a:gd name="connsiteX963" fmla="*/ 6221722 w 12191993"/>
              <a:gd name="connsiteY963" fmla="*/ 6500808 h 6857996"/>
              <a:gd name="connsiteX964" fmla="*/ 6221087 w 12191993"/>
              <a:gd name="connsiteY964" fmla="*/ 6501761 h 6857996"/>
              <a:gd name="connsiteX965" fmla="*/ 6222992 w 12191993"/>
              <a:gd name="connsiteY965" fmla="*/ 6505571 h 6857996"/>
              <a:gd name="connsiteX966" fmla="*/ 6222675 w 12191993"/>
              <a:gd name="connsiteY966" fmla="*/ 6514778 h 6857996"/>
              <a:gd name="connsiteX967" fmla="*/ 6212515 w 12191993"/>
              <a:gd name="connsiteY967" fmla="*/ 6510968 h 6857996"/>
              <a:gd name="connsiteX968" fmla="*/ 6206482 w 12191993"/>
              <a:gd name="connsiteY968" fmla="*/ 6523351 h 6857996"/>
              <a:gd name="connsiteX969" fmla="*/ 6211880 w 12191993"/>
              <a:gd name="connsiteY969" fmla="*/ 6535733 h 6857996"/>
              <a:gd name="connsiteX970" fmla="*/ 6213467 w 12191993"/>
              <a:gd name="connsiteY970" fmla="*/ 6534781 h 6857996"/>
              <a:gd name="connsiteX971" fmla="*/ 6214102 w 12191993"/>
              <a:gd name="connsiteY971" fmla="*/ 6533511 h 6857996"/>
              <a:gd name="connsiteX972" fmla="*/ 6233152 w 12191993"/>
              <a:gd name="connsiteY972" fmla="*/ 6523668 h 6857996"/>
              <a:gd name="connsiteX973" fmla="*/ 6234740 w 12191993"/>
              <a:gd name="connsiteY973" fmla="*/ 6524621 h 6857996"/>
              <a:gd name="connsiteX974" fmla="*/ 6235692 w 12191993"/>
              <a:gd name="connsiteY974" fmla="*/ 6524303 h 6857996"/>
              <a:gd name="connsiteX975" fmla="*/ 6232835 w 12191993"/>
              <a:gd name="connsiteY975" fmla="*/ 6518588 h 6857996"/>
              <a:gd name="connsiteX976" fmla="*/ 6226485 w 12191993"/>
              <a:gd name="connsiteY976" fmla="*/ 6521763 h 6857996"/>
              <a:gd name="connsiteX977" fmla="*/ 6227120 w 12191993"/>
              <a:gd name="connsiteY977" fmla="*/ 6508746 h 6857996"/>
              <a:gd name="connsiteX978" fmla="*/ 6221722 w 12191993"/>
              <a:gd name="connsiteY978" fmla="*/ 6500808 h 6857996"/>
              <a:gd name="connsiteX979" fmla="*/ 5203940 w 12191993"/>
              <a:gd name="connsiteY979" fmla="*/ 6499222 h 6857996"/>
              <a:gd name="connsiteX980" fmla="*/ 5185064 w 12191993"/>
              <a:gd name="connsiteY980" fmla="*/ 6501778 h 6857996"/>
              <a:gd name="connsiteX981" fmla="*/ 5182549 w 12191993"/>
              <a:gd name="connsiteY981" fmla="*/ 6503695 h 6857996"/>
              <a:gd name="connsiteX982" fmla="*/ 5182549 w 12191993"/>
              <a:gd name="connsiteY982" fmla="*/ 6506251 h 6857996"/>
              <a:gd name="connsiteX983" fmla="*/ 5185379 w 12191993"/>
              <a:gd name="connsiteY983" fmla="*/ 6508806 h 6857996"/>
              <a:gd name="connsiteX984" fmla="*/ 5191357 w 12191993"/>
              <a:gd name="connsiteY984" fmla="*/ 6517112 h 6857996"/>
              <a:gd name="connsiteX985" fmla="*/ 5191671 w 12191993"/>
              <a:gd name="connsiteY985" fmla="*/ 6531488 h 6857996"/>
              <a:gd name="connsiteX986" fmla="*/ 5191671 w 12191993"/>
              <a:gd name="connsiteY986" fmla="*/ 6533725 h 6857996"/>
              <a:gd name="connsiteX987" fmla="*/ 5190728 w 12191993"/>
              <a:gd name="connsiteY987" fmla="*/ 6535961 h 6857996"/>
              <a:gd name="connsiteX988" fmla="*/ 5189785 w 12191993"/>
              <a:gd name="connsiteY988" fmla="*/ 6535322 h 6857996"/>
              <a:gd name="connsiteX989" fmla="*/ 5177830 w 12191993"/>
              <a:gd name="connsiteY989" fmla="*/ 6532766 h 6857996"/>
              <a:gd name="connsiteX990" fmla="*/ 5148260 w 12191993"/>
              <a:gd name="connsiteY990" fmla="*/ 6569186 h 6857996"/>
              <a:gd name="connsiteX991" fmla="*/ 5172483 w 12191993"/>
              <a:gd name="connsiteY991" fmla="*/ 6601132 h 6857996"/>
              <a:gd name="connsiteX992" fmla="*/ 5184122 w 12191993"/>
              <a:gd name="connsiteY992" fmla="*/ 6597299 h 6857996"/>
              <a:gd name="connsiteX993" fmla="*/ 5190728 w 12191993"/>
              <a:gd name="connsiteY993" fmla="*/ 6591868 h 6857996"/>
              <a:gd name="connsiteX994" fmla="*/ 5191988 w 12191993"/>
              <a:gd name="connsiteY994" fmla="*/ 6591229 h 6857996"/>
              <a:gd name="connsiteX995" fmla="*/ 5193245 w 12191993"/>
              <a:gd name="connsiteY995" fmla="*/ 6594424 h 6857996"/>
              <a:gd name="connsiteX996" fmla="*/ 5193560 w 12191993"/>
              <a:gd name="connsiteY996" fmla="*/ 6600174 h 6857996"/>
              <a:gd name="connsiteX997" fmla="*/ 5195133 w 12191993"/>
              <a:gd name="connsiteY997" fmla="*/ 6602410 h 6857996"/>
              <a:gd name="connsiteX998" fmla="*/ 5197333 w 12191993"/>
              <a:gd name="connsiteY998" fmla="*/ 6602091 h 6857996"/>
              <a:gd name="connsiteX999" fmla="*/ 5214008 w 12191993"/>
              <a:gd name="connsiteY999" fmla="*/ 6598896 h 6857996"/>
              <a:gd name="connsiteX1000" fmla="*/ 5216522 w 12191993"/>
              <a:gd name="connsiteY1000" fmla="*/ 6596660 h 6857996"/>
              <a:gd name="connsiteX1001" fmla="*/ 5216522 w 12191993"/>
              <a:gd name="connsiteY1001" fmla="*/ 6594424 h 6857996"/>
              <a:gd name="connsiteX1002" fmla="*/ 5214636 w 12191993"/>
              <a:gd name="connsiteY1002" fmla="*/ 6592826 h 6857996"/>
              <a:gd name="connsiteX1003" fmla="*/ 5207399 w 12191993"/>
              <a:gd name="connsiteY1003" fmla="*/ 6589312 h 6857996"/>
              <a:gd name="connsiteX1004" fmla="*/ 5206141 w 12191993"/>
              <a:gd name="connsiteY1004" fmla="*/ 6565671 h 6857996"/>
              <a:gd name="connsiteX1005" fmla="*/ 5206141 w 12191993"/>
              <a:gd name="connsiteY1005" fmla="*/ 6542031 h 6857996"/>
              <a:gd name="connsiteX1006" fmla="*/ 5207085 w 12191993"/>
              <a:gd name="connsiteY1006" fmla="*/ 6501459 h 6857996"/>
              <a:gd name="connsiteX1007" fmla="*/ 5205512 w 12191993"/>
              <a:gd name="connsiteY1007" fmla="*/ 6499222 h 6857996"/>
              <a:gd name="connsiteX1008" fmla="*/ 5203940 w 12191993"/>
              <a:gd name="connsiteY1008" fmla="*/ 6499222 h 6857996"/>
              <a:gd name="connsiteX1009" fmla="*/ 4939540 w 12191993"/>
              <a:gd name="connsiteY1009" fmla="*/ 6499222 h 6857996"/>
              <a:gd name="connsiteX1010" fmla="*/ 4937048 w 12191993"/>
              <a:gd name="connsiteY1010" fmla="*/ 6499540 h 6857996"/>
              <a:gd name="connsiteX1011" fmla="*/ 4918664 w 12191993"/>
              <a:gd name="connsiteY1011" fmla="*/ 6502397 h 6857996"/>
              <a:gd name="connsiteX1012" fmla="*/ 4916484 w 12191993"/>
              <a:gd name="connsiteY1012" fmla="*/ 6504302 h 6857996"/>
              <a:gd name="connsiteX1013" fmla="*/ 4916484 w 12191993"/>
              <a:gd name="connsiteY1013" fmla="*/ 6506525 h 6857996"/>
              <a:gd name="connsiteX1014" fmla="*/ 4920222 w 12191993"/>
              <a:gd name="connsiteY1014" fmla="*/ 6508747 h 6857996"/>
              <a:gd name="connsiteX1015" fmla="*/ 4925520 w 12191993"/>
              <a:gd name="connsiteY1015" fmla="*/ 6513510 h 6857996"/>
              <a:gd name="connsiteX1016" fmla="*/ 4925831 w 12191993"/>
              <a:gd name="connsiteY1016" fmla="*/ 6540497 h 6857996"/>
              <a:gd name="connsiteX1017" fmla="*/ 4925831 w 12191993"/>
              <a:gd name="connsiteY1017" fmla="*/ 6547800 h 6857996"/>
              <a:gd name="connsiteX1018" fmla="*/ 4925520 w 12191993"/>
              <a:gd name="connsiteY1018" fmla="*/ 6589392 h 6857996"/>
              <a:gd name="connsiteX1019" fmla="*/ 4925520 w 12191993"/>
              <a:gd name="connsiteY1019" fmla="*/ 6590980 h 6857996"/>
              <a:gd name="connsiteX1020" fmla="*/ 4927700 w 12191993"/>
              <a:gd name="connsiteY1020" fmla="*/ 6595107 h 6857996"/>
              <a:gd name="connsiteX1021" fmla="*/ 4949199 w 12191993"/>
              <a:gd name="connsiteY1021" fmla="*/ 6600822 h 6857996"/>
              <a:gd name="connsiteX1022" fmla="*/ 4983161 w 12191993"/>
              <a:gd name="connsiteY1022" fmla="*/ 6563675 h 6857996"/>
              <a:gd name="connsiteX1023" fmla="*/ 4959168 w 12191993"/>
              <a:gd name="connsiteY1023" fmla="*/ 6532877 h 6857996"/>
              <a:gd name="connsiteX1024" fmla="*/ 4945770 w 12191993"/>
              <a:gd name="connsiteY1024" fmla="*/ 6538592 h 6857996"/>
              <a:gd name="connsiteX1025" fmla="*/ 4940786 w 12191993"/>
              <a:gd name="connsiteY1025" fmla="*/ 6543355 h 6857996"/>
              <a:gd name="connsiteX1026" fmla="*/ 4940163 w 12191993"/>
              <a:gd name="connsiteY1026" fmla="*/ 6542402 h 6857996"/>
              <a:gd name="connsiteX1027" fmla="*/ 4940163 w 12191993"/>
              <a:gd name="connsiteY1027" fmla="*/ 6541767 h 6857996"/>
              <a:gd name="connsiteX1028" fmla="*/ 4940163 w 12191993"/>
              <a:gd name="connsiteY1028" fmla="*/ 6539227 h 6857996"/>
              <a:gd name="connsiteX1029" fmla="*/ 4940475 w 12191993"/>
              <a:gd name="connsiteY1029" fmla="*/ 6521130 h 6857996"/>
              <a:gd name="connsiteX1030" fmla="*/ 4940786 w 12191993"/>
              <a:gd name="connsiteY1030" fmla="*/ 6503350 h 6857996"/>
              <a:gd name="connsiteX1031" fmla="*/ 4941098 w 12191993"/>
              <a:gd name="connsiteY1031" fmla="*/ 6501445 h 6857996"/>
              <a:gd name="connsiteX1032" fmla="*/ 4939540 w 12191993"/>
              <a:gd name="connsiteY1032" fmla="*/ 6499222 h 6857996"/>
              <a:gd name="connsiteX1033" fmla="*/ 4898522 w 12191993"/>
              <a:gd name="connsiteY1033" fmla="*/ 6499222 h 6857996"/>
              <a:gd name="connsiteX1034" fmla="*/ 4879530 w 12191993"/>
              <a:gd name="connsiteY1034" fmla="*/ 6501778 h 6857996"/>
              <a:gd name="connsiteX1035" fmla="*/ 4876959 w 12191993"/>
              <a:gd name="connsiteY1035" fmla="*/ 6503695 h 6857996"/>
              <a:gd name="connsiteX1036" fmla="*/ 4876959 w 12191993"/>
              <a:gd name="connsiteY1036" fmla="*/ 6506251 h 6857996"/>
              <a:gd name="connsiteX1037" fmla="*/ 4879852 w 12191993"/>
              <a:gd name="connsiteY1037" fmla="*/ 6508806 h 6857996"/>
              <a:gd name="connsiteX1038" fmla="*/ 4885972 w 12191993"/>
              <a:gd name="connsiteY1038" fmla="*/ 6517112 h 6857996"/>
              <a:gd name="connsiteX1039" fmla="*/ 4886292 w 12191993"/>
              <a:gd name="connsiteY1039" fmla="*/ 6531488 h 6857996"/>
              <a:gd name="connsiteX1040" fmla="*/ 4886292 w 12191993"/>
              <a:gd name="connsiteY1040" fmla="*/ 6533725 h 6857996"/>
              <a:gd name="connsiteX1041" fmla="*/ 4885328 w 12191993"/>
              <a:gd name="connsiteY1041" fmla="*/ 6535961 h 6857996"/>
              <a:gd name="connsiteX1042" fmla="*/ 4884360 w 12191993"/>
              <a:gd name="connsiteY1042" fmla="*/ 6535322 h 6857996"/>
              <a:gd name="connsiteX1043" fmla="*/ 4872127 w 12191993"/>
              <a:gd name="connsiteY1043" fmla="*/ 6532766 h 6857996"/>
              <a:gd name="connsiteX1044" fmla="*/ 4841871 w 12191993"/>
              <a:gd name="connsiteY1044" fmla="*/ 6569186 h 6857996"/>
              <a:gd name="connsiteX1045" fmla="*/ 4866980 w 12191993"/>
              <a:gd name="connsiteY1045" fmla="*/ 6601132 h 6857996"/>
              <a:gd name="connsiteX1046" fmla="*/ 4878566 w 12191993"/>
              <a:gd name="connsiteY1046" fmla="*/ 6597299 h 6857996"/>
              <a:gd name="connsiteX1047" fmla="*/ 4885328 w 12191993"/>
              <a:gd name="connsiteY1047" fmla="*/ 6591868 h 6857996"/>
              <a:gd name="connsiteX1048" fmla="*/ 4886614 w 12191993"/>
              <a:gd name="connsiteY1048" fmla="*/ 6591229 h 6857996"/>
              <a:gd name="connsiteX1049" fmla="*/ 4887899 w 12191993"/>
              <a:gd name="connsiteY1049" fmla="*/ 6594424 h 6857996"/>
              <a:gd name="connsiteX1050" fmla="*/ 4888221 w 12191993"/>
              <a:gd name="connsiteY1050" fmla="*/ 6600174 h 6857996"/>
              <a:gd name="connsiteX1051" fmla="*/ 4889831 w 12191993"/>
              <a:gd name="connsiteY1051" fmla="*/ 6602410 h 6857996"/>
              <a:gd name="connsiteX1052" fmla="*/ 4892085 w 12191993"/>
              <a:gd name="connsiteY1052" fmla="*/ 6602091 h 6857996"/>
              <a:gd name="connsiteX1053" fmla="*/ 4909145 w 12191993"/>
              <a:gd name="connsiteY1053" fmla="*/ 6598896 h 6857996"/>
              <a:gd name="connsiteX1054" fmla="*/ 4911721 w 12191993"/>
              <a:gd name="connsiteY1054" fmla="*/ 6596660 h 6857996"/>
              <a:gd name="connsiteX1055" fmla="*/ 4911721 w 12191993"/>
              <a:gd name="connsiteY1055" fmla="*/ 6594424 h 6857996"/>
              <a:gd name="connsiteX1056" fmla="*/ 4910113 w 12191993"/>
              <a:gd name="connsiteY1056" fmla="*/ 6592826 h 6857996"/>
              <a:gd name="connsiteX1057" fmla="*/ 4902066 w 12191993"/>
              <a:gd name="connsiteY1057" fmla="*/ 6589312 h 6857996"/>
              <a:gd name="connsiteX1058" fmla="*/ 4901098 w 12191993"/>
              <a:gd name="connsiteY1058" fmla="*/ 6565671 h 6857996"/>
              <a:gd name="connsiteX1059" fmla="*/ 4901098 w 12191993"/>
              <a:gd name="connsiteY1059" fmla="*/ 6542031 h 6857996"/>
              <a:gd name="connsiteX1060" fmla="*/ 4902066 w 12191993"/>
              <a:gd name="connsiteY1060" fmla="*/ 6501459 h 6857996"/>
              <a:gd name="connsiteX1061" fmla="*/ 4900132 w 12191993"/>
              <a:gd name="connsiteY1061" fmla="*/ 6499222 h 6857996"/>
              <a:gd name="connsiteX1062" fmla="*/ 4898522 w 12191993"/>
              <a:gd name="connsiteY1062" fmla="*/ 6499222 h 6857996"/>
              <a:gd name="connsiteX1063" fmla="*/ 6032809 w 12191993"/>
              <a:gd name="connsiteY1063" fmla="*/ 6467471 h 6857996"/>
              <a:gd name="connsiteX1064" fmla="*/ 6068221 w 12191993"/>
              <a:gd name="connsiteY1064" fmla="*/ 6467471 h 6857996"/>
              <a:gd name="connsiteX1065" fmla="*/ 6078971 w 12191993"/>
              <a:gd name="connsiteY1065" fmla="*/ 6469080 h 6857996"/>
              <a:gd name="connsiteX1066" fmla="*/ 6078971 w 12191993"/>
              <a:gd name="connsiteY1066" fmla="*/ 6471974 h 6857996"/>
              <a:gd name="connsiteX1067" fmla="*/ 6073597 w 12191993"/>
              <a:gd name="connsiteY1067" fmla="*/ 6479694 h 6857996"/>
              <a:gd name="connsiteX1068" fmla="*/ 6073597 w 12191993"/>
              <a:gd name="connsiteY1068" fmla="*/ 6480016 h 6857996"/>
              <a:gd name="connsiteX1069" fmla="*/ 6084979 w 12191993"/>
              <a:gd name="connsiteY1069" fmla="*/ 6488700 h 6857996"/>
              <a:gd name="connsiteX1070" fmla="*/ 6095413 w 12191993"/>
              <a:gd name="connsiteY1070" fmla="*/ 6492560 h 6857996"/>
              <a:gd name="connsiteX1071" fmla="*/ 6097310 w 12191993"/>
              <a:gd name="connsiteY1071" fmla="*/ 6491595 h 6857996"/>
              <a:gd name="connsiteX1072" fmla="*/ 6106163 w 12191993"/>
              <a:gd name="connsiteY1072" fmla="*/ 6479051 h 6857996"/>
              <a:gd name="connsiteX1073" fmla="*/ 6105847 w 12191993"/>
              <a:gd name="connsiteY1073" fmla="*/ 6476799 h 6857996"/>
              <a:gd name="connsiteX1074" fmla="*/ 6104898 w 12191993"/>
              <a:gd name="connsiteY1074" fmla="*/ 6474548 h 6857996"/>
              <a:gd name="connsiteX1075" fmla="*/ 6104898 w 12191993"/>
              <a:gd name="connsiteY1075" fmla="*/ 6474226 h 6857996"/>
              <a:gd name="connsiteX1076" fmla="*/ 6102052 w 12191993"/>
              <a:gd name="connsiteY1076" fmla="*/ 6471331 h 6857996"/>
              <a:gd name="connsiteX1077" fmla="*/ 6107428 w 12191993"/>
              <a:gd name="connsiteY1077" fmla="*/ 6467471 h 6857996"/>
              <a:gd name="connsiteX1078" fmla="*/ 6108060 w 12191993"/>
              <a:gd name="connsiteY1078" fmla="*/ 6467471 h 6857996"/>
              <a:gd name="connsiteX1079" fmla="*/ 6108376 w 12191993"/>
              <a:gd name="connsiteY1079" fmla="*/ 6467471 h 6857996"/>
              <a:gd name="connsiteX1080" fmla="*/ 6112486 w 12191993"/>
              <a:gd name="connsiteY1080" fmla="*/ 6471653 h 6857996"/>
              <a:gd name="connsiteX1081" fmla="*/ 6110589 w 12191993"/>
              <a:gd name="connsiteY1081" fmla="*/ 6479051 h 6857996"/>
              <a:gd name="connsiteX1082" fmla="*/ 6119126 w 12191993"/>
              <a:gd name="connsiteY1082" fmla="*/ 6491595 h 6857996"/>
              <a:gd name="connsiteX1083" fmla="*/ 6121023 w 12191993"/>
              <a:gd name="connsiteY1083" fmla="*/ 6492560 h 6857996"/>
              <a:gd name="connsiteX1084" fmla="*/ 6131774 w 12191993"/>
              <a:gd name="connsiteY1084" fmla="*/ 6488700 h 6857996"/>
              <a:gd name="connsiteX1085" fmla="*/ 6143156 w 12191993"/>
              <a:gd name="connsiteY1085" fmla="*/ 6480016 h 6857996"/>
              <a:gd name="connsiteX1086" fmla="*/ 6143156 w 12191993"/>
              <a:gd name="connsiteY1086" fmla="*/ 6479694 h 6857996"/>
              <a:gd name="connsiteX1087" fmla="*/ 6137781 w 12191993"/>
              <a:gd name="connsiteY1087" fmla="*/ 6471974 h 6857996"/>
              <a:gd name="connsiteX1088" fmla="*/ 6137781 w 12191993"/>
              <a:gd name="connsiteY1088" fmla="*/ 6469080 h 6857996"/>
              <a:gd name="connsiteX1089" fmla="*/ 6148531 w 12191993"/>
              <a:gd name="connsiteY1089" fmla="*/ 6467471 h 6857996"/>
              <a:gd name="connsiteX1090" fmla="*/ 6184576 w 12191993"/>
              <a:gd name="connsiteY1090" fmla="*/ 6467471 h 6857996"/>
              <a:gd name="connsiteX1091" fmla="*/ 6184892 w 12191993"/>
              <a:gd name="connsiteY1091" fmla="*/ 6476478 h 6857996"/>
              <a:gd name="connsiteX1092" fmla="*/ 6182363 w 12191993"/>
              <a:gd name="connsiteY1092" fmla="*/ 6504461 h 6857996"/>
              <a:gd name="connsiteX1093" fmla="*/ 6122920 w 12191993"/>
              <a:gd name="connsiteY1093" fmla="*/ 6495133 h 6857996"/>
              <a:gd name="connsiteX1094" fmla="*/ 6124185 w 12191993"/>
              <a:gd name="connsiteY1094" fmla="*/ 6500923 h 6857996"/>
              <a:gd name="connsiteX1095" fmla="*/ 6109008 w 12191993"/>
              <a:gd name="connsiteY1095" fmla="*/ 6516684 h 6857996"/>
              <a:gd name="connsiteX1096" fmla="*/ 6108376 w 12191993"/>
              <a:gd name="connsiteY1096" fmla="*/ 6516684 h 6857996"/>
              <a:gd name="connsiteX1097" fmla="*/ 6107744 w 12191993"/>
              <a:gd name="connsiteY1097" fmla="*/ 6516684 h 6857996"/>
              <a:gd name="connsiteX1098" fmla="*/ 6092883 w 12191993"/>
              <a:gd name="connsiteY1098" fmla="*/ 6500923 h 6857996"/>
              <a:gd name="connsiteX1099" fmla="*/ 6094148 w 12191993"/>
              <a:gd name="connsiteY1099" fmla="*/ 6495133 h 6857996"/>
              <a:gd name="connsiteX1100" fmla="*/ 6035022 w 12191993"/>
              <a:gd name="connsiteY1100" fmla="*/ 6504461 h 6857996"/>
              <a:gd name="connsiteX1101" fmla="*/ 6032492 w 12191993"/>
              <a:gd name="connsiteY1101" fmla="*/ 6476478 h 6857996"/>
              <a:gd name="connsiteX1102" fmla="*/ 6032809 w 12191993"/>
              <a:gd name="connsiteY1102" fmla="*/ 6467471 h 6857996"/>
              <a:gd name="connsiteX1103" fmla="*/ 6035029 w 12191993"/>
              <a:gd name="connsiteY1103" fmla="*/ 6454771 h 6857996"/>
              <a:gd name="connsiteX1104" fmla="*/ 6108377 w 12191993"/>
              <a:gd name="connsiteY1104" fmla="*/ 6454771 h 6857996"/>
              <a:gd name="connsiteX1105" fmla="*/ 6182357 w 12191993"/>
              <a:gd name="connsiteY1105" fmla="*/ 6454771 h 6857996"/>
              <a:gd name="connsiteX1106" fmla="*/ 6183305 w 12191993"/>
              <a:gd name="connsiteY1106" fmla="*/ 6459317 h 6857996"/>
              <a:gd name="connsiteX1107" fmla="*/ 6148528 w 12191993"/>
              <a:gd name="connsiteY1107" fmla="*/ 6459317 h 6857996"/>
              <a:gd name="connsiteX1108" fmla="*/ 6127346 w 12191993"/>
              <a:gd name="connsiteY1108" fmla="*/ 6471656 h 6857996"/>
              <a:gd name="connsiteX1109" fmla="*/ 6131456 w 12191993"/>
              <a:gd name="connsiteY1109" fmla="*/ 6479450 h 6857996"/>
              <a:gd name="connsiteX1110" fmla="*/ 6121655 w 12191993"/>
              <a:gd name="connsiteY1110" fmla="*/ 6483346 h 6857996"/>
              <a:gd name="connsiteX1111" fmla="*/ 6118810 w 12191993"/>
              <a:gd name="connsiteY1111" fmla="*/ 6478476 h 6857996"/>
              <a:gd name="connsiteX1112" fmla="*/ 6121023 w 12191993"/>
              <a:gd name="connsiteY1112" fmla="*/ 6471332 h 6857996"/>
              <a:gd name="connsiteX1113" fmla="*/ 6108060 w 12191993"/>
              <a:gd name="connsiteY1113" fmla="*/ 6459967 h 6857996"/>
              <a:gd name="connsiteX1114" fmla="*/ 6098892 w 12191993"/>
              <a:gd name="connsiteY1114" fmla="*/ 6463214 h 6857996"/>
              <a:gd name="connsiteX1115" fmla="*/ 6098576 w 12191993"/>
              <a:gd name="connsiteY1115" fmla="*/ 6463863 h 6857996"/>
              <a:gd name="connsiteX1116" fmla="*/ 6092253 w 12191993"/>
              <a:gd name="connsiteY1116" fmla="*/ 6471007 h 6857996"/>
              <a:gd name="connsiteX1117" fmla="*/ 6092253 w 12191993"/>
              <a:gd name="connsiteY1117" fmla="*/ 6474904 h 6857996"/>
              <a:gd name="connsiteX1118" fmla="*/ 6095098 w 12191993"/>
              <a:gd name="connsiteY1118" fmla="*/ 6475553 h 6857996"/>
              <a:gd name="connsiteX1119" fmla="*/ 6096995 w 12191993"/>
              <a:gd name="connsiteY1119" fmla="*/ 6477177 h 6857996"/>
              <a:gd name="connsiteX1120" fmla="*/ 6095098 w 12191993"/>
              <a:gd name="connsiteY1120" fmla="*/ 6483346 h 6857996"/>
              <a:gd name="connsiteX1121" fmla="*/ 6085297 w 12191993"/>
              <a:gd name="connsiteY1121" fmla="*/ 6479450 h 6857996"/>
              <a:gd name="connsiteX1122" fmla="*/ 6089407 w 12191993"/>
              <a:gd name="connsiteY1122" fmla="*/ 6471656 h 6857996"/>
              <a:gd name="connsiteX1123" fmla="*/ 6068225 w 12191993"/>
              <a:gd name="connsiteY1123" fmla="*/ 6459317 h 6857996"/>
              <a:gd name="connsiteX1124" fmla="*/ 6034080 w 12191993"/>
              <a:gd name="connsiteY1124" fmla="*/ 6459317 h 6857996"/>
              <a:gd name="connsiteX1125" fmla="*/ 6035029 w 12191993"/>
              <a:gd name="connsiteY1125" fmla="*/ 6454771 h 6857996"/>
              <a:gd name="connsiteX1126" fmla="*/ 6146512 w 12191993"/>
              <a:gd name="connsiteY1126" fmla="*/ 6416671 h 6857996"/>
              <a:gd name="connsiteX1127" fmla="*/ 6156317 w 12191993"/>
              <a:gd name="connsiteY1127" fmla="*/ 6423414 h 6857996"/>
              <a:gd name="connsiteX1128" fmla="*/ 6156317 w 12191993"/>
              <a:gd name="connsiteY1128" fmla="*/ 6445246 h 6857996"/>
              <a:gd name="connsiteX1129" fmla="*/ 6134092 w 12191993"/>
              <a:gd name="connsiteY1129" fmla="*/ 6445246 h 6857996"/>
              <a:gd name="connsiteX1130" fmla="*/ 6134092 w 12191993"/>
              <a:gd name="connsiteY1130" fmla="*/ 6422450 h 6857996"/>
              <a:gd name="connsiteX1131" fmla="*/ 6135400 w 12191993"/>
              <a:gd name="connsiteY1131" fmla="*/ 6418598 h 6857996"/>
              <a:gd name="connsiteX1132" fmla="*/ 6146512 w 12191993"/>
              <a:gd name="connsiteY1132" fmla="*/ 6416671 h 6857996"/>
              <a:gd name="connsiteX1133" fmla="*/ 6070000 w 12191993"/>
              <a:gd name="connsiteY1133" fmla="*/ 6416671 h 6857996"/>
              <a:gd name="connsiteX1134" fmla="*/ 6080473 w 12191993"/>
              <a:gd name="connsiteY1134" fmla="*/ 6418598 h 6857996"/>
              <a:gd name="connsiteX1135" fmla="*/ 6081705 w 12191993"/>
              <a:gd name="connsiteY1135" fmla="*/ 6422450 h 6857996"/>
              <a:gd name="connsiteX1136" fmla="*/ 6081705 w 12191993"/>
              <a:gd name="connsiteY1136" fmla="*/ 6445246 h 6857996"/>
              <a:gd name="connsiteX1137" fmla="*/ 6061067 w 12191993"/>
              <a:gd name="connsiteY1137" fmla="*/ 6445246 h 6857996"/>
              <a:gd name="connsiteX1138" fmla="*/ 6061067 w 12191993"/>
              <a:gd name="connsiteY1138" fmla="*/ 6423414 h 6857996"/>
              <a:gd name="connsiteX1139" fmla="*/ 6070000 w 12191993"/>
              <a:gd name="connsiteY1139" fmla="*/ 6416671 h 6857996"/>
              <a:gd name="connsiteX1140" fmla="*/ 6108533 w 12191993"/>
              <a:gd name="connsiteY1140" fmla="*/ 6408733 h 6857996"/>
              <a:gd name="connsiteX1141" fmla="*/ 6126155 w 12191993"/>
              <a:gd name="connsiteY1141" fmla="*/ 6422703 h 6857996"/>
              <a:gd name="connsiteX1142" fmla="*/ 6126155 w 12191993"/>
              <a:gd name="connsiteY1142" fmla="*/ 6445246 h 6857996"/>
              <a:gd name="connsiteX1143" fmla="*/ 6108533 w 12191993"/>
              <a:gd name="connsiteY1143" fmla="*/ 6445246 h 6857996"/>
              <a:gd name="connsiteX1144" fmla="*/ 6091230 w 12191993"/>
              <a:gd name="connsiteY1144" fmla="*/ 6445246 h 6857996"/>
              <a:gd name="connsiteX1145" fmla="*/ 6091230 w 12191993"/>
              <a:gd name="connsiteY1145" fmla="*/ 6422703 h 6857996"/>
              <a:gd name="connsiteX1146" fmla="*/ 6108533 w 12191993"/>
              <a:gd name="connsiteY1146" fmla="*/ 6408733 h 6857996"/>
              <a:gd name="connsiteX1147" fmla="*/ 6118217 w 12191993"/>
              <a:gd name="connsiteY1147" fmla="*/ 6397621 h 6857996"/>
              <a:gd name="connsiteX1148" fmla="*/ 6140442 w 12191993"/>
              <a:gd name="connsiteY1148" fmla="*/ 6407781 h 6857996"/>
              <a:gd name="connsiteX1149" fmla="*/ 6131364 w 12191993"/>
              <a:gd name="connsiteY1149" fmla="*/ 6410321 h 6857996"/>
              <a:gd name="connsiteX1150" fmla="*/ 6118217 w 12191993"/>
              <a:gd name="connsiteY1150" fmla="*/ 6400479 h 6857996"/>
              <a:gd name="connsiteX1151" fmla="*/ 6118217 w 12191993"/>
              <a:gd name="connsiteY1151" fmla="*/ 6397621 h 6857996"/>
              <a:gd name="connsiteX1152" fmla="*/ 6097580 w 12191993"/>
              <a:gd name="connsiteY1152" fmla="*/ 6397621 h 6857996"/>
              <a:gd name="connsiteX1153" fmla="*/ 6097580 w 12191993"/>
              <a:gd name="connsiteY1153" fmla="*/ 6400479 h 6857996"/>
              <a:gd name="connsiteX1154" fmla="*/ 6084563 w 12191993"/>
              <a:gd name="connsiteY1154" fmla="*/ 6410321 h 6857996"/>
              <a:gd name="connsiteX1155" fmla="*/ 6075355 w 12191993"/>
              <a:gd name="connsiteY1155" fmla="*/ 6407781 h 6857996"/>
              <a:gd name="connsiteX1156" fmla="*/ 6097580 w 12191993"/>
              <a:gd name="connsiteY1156" fmla="*/ 6397621 h 6857996"/>
              <a:gd name="connsiteX1157" fmla="*/ 6104824 w 12191993"/>
              <a:gd name="connsiteY1157" fmla="*/ 6365871 h 6857996"/>
              <a:gd name="connsiteX1158" fmla="*/ 6107737 w 12191993"/>
              <a:gd name="connsiteY1158" fmla="*/ 6365871 h 6857996"/>
              <a:gd name="connsiteX1159" fmla="*/ 6110650 w 12191993"/>
              <a:gd name="connsiteY1159" fmla="*/ 6365871 h 6857996"/>
              <a:gd name="connsiteX1160" fmla="*/ 6110650 w 12191993"/>
              <a:gd name="connsiteY1160" fmla="*/ 6379335 h 6857996"/>
              <a:gd name="connsiteX1161" fmla="*/ 6124568 w 12191993"/>
              <a:gd name="connsiteY1161" fmla="*/ 6379335 h 6857996"/>
              <a:gd name="connsiteX1162" fmla="*/ 6124568 w 12191993"/>
              <a:gd name="connsiteY1162" fmla="*/ 6385425 h 6857996"/>
              <a:gd name="connsiteX1163" fmla="*/ 6110650 w 12191993"/>
              <a:gd name="connsiteY1163" fmla="*/ 6385425 h 6857996"/>
              <a:gd name="connsiteX1164" fmla="*/ 6110650 w 12191993"/>
              <a:gd name="connsiteY1164" fmla="*/ 6399209 h 6857996"/>
              <a:gd name="connsiteX1165" fmla="*/ 6107737 w 12191993"/>
              <a:gd name="connsiteY1165" fmla="*/ 6399209 h 6857996"/>
              <a:gd name="connsiteX1166" fmla="*/ 6104824 w 12191993"/>
              <a:gd name="connsiteY1166" fmla="*/ 6399209 h 6857996"/>
              <a:gd name="connsiteX1167" fmla="*/ 6104824 w 12191993"/>
              <a:gd name="connsiteY1167" fmla="*/ 6385425 h 6857996"/>
              <a:gd name="connsiteX1168" fmla="*/ 6091230 w 12191993"/>
              <a:gd name="connsiteY1168" fmla="*/ 6385425 h 6857996"/>
              <a:gd name="connsiteX1169" fmla="*/ 6091230 w 12191993"/>
              <a:gd name="connsiteY1169" fmla="*/ 6379335 h 6857996"/>
              <a:gd name="connsiteX1170" fmla="*/ 6104824 w 12191993"/>
              <a:gd name="connsiteY1170" fmla="*/ 6379335 h 6857996"/>
              <a:gd name="connsiteX1171" fmla="*/ 6104824 w 12191993"/>
              <a:gd name="connsiteY1171" fmla="*/ 6365871 h 6857996"/>
              <a:gd name="connsiteX1172" fmla="*/ 6098253 w 12191993"/>
              <a:gd name="connsiteY1172" fmla="*/ 6359521 h 6857996"/>
              <a:gd name="connsiteX1173" fmla="*/ 6098253 w 12191993"/>
              <a:gd name="connsiteY1173" fmla="*/ 6372830 h 6857996"/>
              <a:gd name="connsiteX1174" fmla="*/ 6085284 w 12191993"/>
              <a:gd name="connsiteY1174" fmla="*/ 6372830 h 6857996"/>
              <a:gd name="connsiteX1175" fmla="*/ 6085284 w 12191993"/>
              <a:gd name="connsiteY1175" fmla="*/ 6392793 h 6857996"/>
              <a:gd name="connsiteX1176" fmla="*/ 6062508 w 12191993"/>
              <a:gd name="connsiteY1176" fmla="*/ 6409270 h 6857996"/>
              <a:gd name="connsiteX1177" fmla="*/ 6051753 w 12191993"/>
              <a:gd name="connsiteY1177" fmla="*/ 6424163 h 6857996"/>
              <a:gd name="connsiteX1178" fmla="*/ 6051753 w 12191993"/>
              <a:gd name="connsiteY1178" fmla="*/ 6445710 h 6857996"/>
              <a:gd name="connsiteX1179" fmla="*/ 6028345 w 12191993"/>
              <a:gd name="connsiteY1179" fmla="*/ 6445710 h 6857996"/>
              <a:gd name="connsiteX1180" fmla="*/ 6027080 w 12191993"/>
              <a:gd name="connsiteY1180" fmla="*/ 6449195 h 6857996"/>
              <a:gd name="connsiteX1181" fmla="*/ 6022967 w 12191993"/>
              <a:gd name="connsiteY1181" fmla="*/ 6477397 h 6857996"/>
              <a:gd name="connsiteX1182" fmla="*/ 6046376 w 12191993"/>
              <a:gd name="connsiteY1182" fmla="*/ 6575943 h 6857996"/>
              <a:gd name="connsiteX1183" fmla="*/ 6099202 w 12191993"/>
              <a:gd name="connsiteY1183" fmla="*/ 6673222 h 6857996"/>
              <a:gd name="connsiteX1184" fmla="*/ 6108060 w 12191993"/>
              <a:gd name="connsiteY1184" fmla="*/ 6678609 h 6857996"/>
              <a:gd name="connsiteX1185" fmla="*/ 6108376 w 12191993"/>
              <a:gd name="connsiteY1185" fmla="*/ 6678609 h 6857996"/>
              <a:gd name="connsiteX1186" fmla="*/ 6108692 w 12191993"/>
              <a:gd name="connsiteY1186" fmla="*/ 6678609 h 6857996"/>
              <a:gd name="connsiteX1187" fmla="*/ 6117866 w 12191993"/>
              <a:gd name="connsiteY1187" fmla="*/ 6673222 h 6857996"/>
              <a:gd name="connsiteX1188" fmla="*/ 6171009 w 12191993"/>
              <a:gd name="connsiteY1188" fmla="*/ 6575943 h 6857996"/>
              <a:gd name="connsiteX1189" fmla="*/ 6194417 w 12191993"/>
              <a:gd name="connsiteY1189" fmla="*/ 6477397 h 6857996"/>
              <a:gd name="connsiteX1190" fmla="*/ 6190305 w 12191993"/>
              <a:gd name="connsiteY1190" fmla="*/ 6449195 h 6857996"/>
              <a:gd name="connsiteX1191" fmla="*/ 6189040 w 12191993"/>
              <a:gd name="connsiteY1191" fmla="*/ 6445710 h 6857996"/>
              <a:gd name="connsiteX1192" fmla="*/ 6165631 w 12191993"/>
              <a:gd name="connsiteY1192" fmla="*/ 6445710 h 6857996"/>
              <a:gd name="connsiteX1193" fmla="*/ 6165631 w 12191993"/>
              <a:gd name="connsiteY1193" fmla="*/ 6424163 h 6857996"/>
              <a:gd name="connsiteX1194" fmla="*/ 6154560 w 12191993"/>
              <a:gd name="connsiteY1194" fmla="*/ 6409270 h 6857996"/>
              <a:gd name="connsiteX1195" fmla="*/ 6132101 w 12191993"/>
              <a:gd name="connsiteY1195" fmla="*/ 6392793 h 6857996"/>
              <a:gd name="connsiteX1196" fmla="*/ 6132101 w 12191993"/>
              <a:gd name="connsiteY1196" fmla="*/ 6372830 h 6857996"/>
              <a:gd name="connsiteX1197" fmla="*/ 6118498 w 12191993"/>
              <a:gd name="connsiteY1197" fmla="*/ 6372830 h 6857996"/>
              <a:gd name="connsiteX1198" fmla="*/ 6118498 w 12191993"/>
              <a:gd name="connsiteY1198" fmla="*/ 6359521 h 6857996"/>
              <a:gd name="connsiteX1199" fmla="*/ 6108376 w 12191993"/>
              <a:gd name="connsiteY1199" fmla="*/ 6359521 h 6857996"/>
              <a:gd name="connsiteX1200" fmla="*/ 6098253 w 12191993"/>
              <a:gd name="connsiteY1200" fmla="*/ 6359521 h 6857996"/>
              <a:gd name="connsiteX1201" fmla="*/ 0 w 12191993"/>
              <a:gd name="connsiteY1201" fmla="*/ 0 h 6857996"/>
              <a:gd name="connsiteX1202" fmla="*/ 12191993 w 12191993"/>
              <a:gd name="connsiteY1202" fmla="*/ 0 h 6857996"/>
              <a:gd name="connsiteX1203" fmla="*/ 12191993 w 12191993"/>
              <a:gd name="connsiteY1203" fmla="*/ 6857996 h 6857996"/>
              <a:gd name="connsiteX1204" fmla="*/ 0 w 12191993"/>
              <a:gd name="connsiteY120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</a:cxnLst>
            <a:rect l="l" t="t" r="r" b="b"/>
            <a:pathLst>
              <a:path w="12191993" h="6857996">
                <a:moveTo>
                  <a:pt x="6150497" y="6688738"/>
                </a:moveTo>
                <a:cubicBezTo>
                  <a:pt x="6148985" y="6689343"/>
                  <a:pt x="6148380" y="6691157"/>
                  <a:pt x="6148985" y="6692367"/>
                </a:cubicBezTo>
                <a:cubicBezTo>
                  <a:pt x="6149590" y="6693878"/>
                  <a:pt x="6151404" y="6694483"/>
                  <a:pt x="6152916" y="6693878"/>
                </a:cubicBezTo>
                <a:cubicBezTo>
                  <a:pt x="6154125" y="6693274"/>
                  <a:pt x="6154730" y="6691459"/>
                  <a:pt x="6154125" y="6690250"/>
                </a:cubicBezTo>
                <a:cubicBezTo>
                  <a:pt x="6153521" y="6688738"/>
                  <a:pt x="6152009" y="6688133"/>
                  <a:pt x="6150497" y="6688738"/>
                </a:cubicBezTo>
                <a:close/>
                <a:moveTo>
                  <a:pt x="6092818" y="6684958"/>
                </a:moveTo>
                <a:lnTo>
                  <a:pt x="6092818" y="6686546"/>
                </a:lnTo>
                <a:lnTo>
                  <a:pt x="6094405" y="6688133"/>
                </a:lnTo>
                <a:lnTo>
                  <a:pt x="6092818" y="6708771"/>
                </a:lnTo>
                <a:lnTo>
                  <a:pt x="6091231" y="6710359"/>
                </a:lnTo>
                <a:lnTo>
                  <a:pt x="6097580" y="6711946"/>
                </a:lnTo>
                <a:lnTo>
                  <a:pt x="6097580" y="6708771"/>
                </a:lnTo>
                <a:lnTo>
                  <a:pt x="6095993" y="6708771"/>
                </a:lnTo>
                <a:lnTo>
                  <a:pt x="6097580" y="6692896"/>
                </a:lnTo>
                <a:lnTo>
                  <a:pt x="6111868" y="6711946"/>
                </a:lnTo>
                <a:lnTo>
                  <a:pt x="6115043" y="6711946"/>
                </a:lnTo>
                <a:lnTo>
                  <a:pt x="6113456" y="6688133"/>
                </a:lnTo>
                <a:lnTo>
                  <a:pt x="6113456" y="6686546"/>
                </a:lnTo>
                <a:lnTo>
                  <a:pt x="6108693" y="6686546"/>
                </a:lnTo>
                <a:lnTo>
                  <a:pt x="6108693" y="6688133"/>
                </a:lnTo>
                <a:lnTo>
                  <a:pt x="6110281" y="6688133"/>
                </a:lnTo>
                <a:lnTo>
                  <a:pt x="6111868" y="6704009"/>
                </a:lnTo>
                <a:lnTo>
                  <a:pt x="6097580" y="6686546"/>
                </a:lnTo>
                <a:close/>
                <a:moveTo>
                  <a:pt x="6080118" y="6683371"/>
                </a:moveTo>
                <a:lnTo>
                  <a:pt x="6080118" y="6684959"/>
                </a:lnTo>
                <a:lnTo>
                  <a:pt x="6081705" y="6686546"/>
                </a:lnTo>
                <a:lnTo>
                  <a:pt x="6076943" y="6705597"/>
                </a:lnTo>
                <a:lnTo>
                  <a:pt x="6075355" y="6707184"/>
                </a:lnTo>
                <a:lnTo>
                  <a:pt x="6083293" y="6710359"/>
                </a:lnTo>
                <a:lnTo>
                  <a:pt x="6083293" y="6708772"/>
                </a:lnTo>
                <a:lnTo>
                  <a:pt x="6081705" y="6707184"/>
                </a:lnTo>
                <a:lnTo>
                  <a:pt x="6086468" y="6686546"/>
                </a:lnTo>
                <a:lnTo>
                  <a:pt x="6088055" y="6686546"/>
                </a:lnTo>
                <a:lnTo>
                  <a:pt x="6088055" y="6684959"/>
                </a:lnTo>
                <a:close/>
                <a:moveTo>
                  <a:pt x="6137500" y="6681783"/>
                </a:moveTo>
                <a:cubicBezTo>
                  <a:pt x="6135252" y="6682101"/>
                  <a:pt x="6133647" y="6682101"/>
                  <a:pt x="6131078" y="6682736"/>
                </a:cubicBezTo>
                <a:cubicBezTo>
                  <a:pt x="6123373" y="6684958"/>
                  <a:pt x="6116630" y="6689086"/>
                  <a:pt x="6120162" y="6699246"/>
                </a:cubicBezTo>
                <a:cubicBezTo>
                  <a:pt x="6122409" y="6708453"/>
                  <a:pt x="6129152" y="6710358"/>
                  <a:pt x="6136536" y="6708771"/>
                </a:cubicBezTo>
                <a:cubicBezTo>
                  <a:pt x="6140389" y="6707818"/>
                  <a:pt x="6142637" y="6706231"/>
                  <a:pt x="6145205" y="6703373"/>
                </a:cubicBezTo>
                <a:cubicBezTo>
                  <a:pt x="6145205" y="6703373"/>
                  <a:pt x="6145205" y="6703373"/>
                  <a:pt x="6143279" y="6697658"/>
                </a:cubicBezTo>
                <a:cubicBezTo>
                  <a:pt x="6143279" y="6697658"/>
                  <a:pt x="6143279" y="6697658"/>
                  <a:pt x="6142316" y="6697658"/>
                </a:cubicBezTo>
                <a:cubicBezTo>
                  <a:pt x="6142637" y="6701468"/>
                  <a:pt x="6139105" y="6704961"/>
                  <a:pt x="6136215" y="6705596"/>
                </a:cubicBezTo>
                <a:cubicBezTo>
                  <a:pt x="6131399" y="6706548"/>
                  <a:pt x="6126583" y="6703056"/>
                  <a:pt x="6126262" y="6698293"/>
                </a:cubicBezTo>
                <a:cubicBezTo>
                  <a:pt x="6126262" y="6698293"/>
                  <a:pt x="6126262" y="6698293"/>
                  <a:pt x="6138784" y="6695436"/>
                </a:cubicBezTo>
                <a:cubicBezTo>
                  <a:pt x="6138784" y="6695436"/>
                  <a:pt x="6138784" y="6695436"/>
                  <a:pt x="6139747" y="6696388"/>
                </a:cubicBezTo>
                <a:cubicBezTo>
                  <a:pt x="6139747" y="6696388"/>
                  <a:pt x="6139747" y="6696388"/>
                  <a:pt x="6141031" y="6696071"/>
                </a:cubicBezTo>
                <a:cubicBezTo>
                  <a:pt x="6141031" y="6696071"/>
                  <a:pt x="6141031" y="6696071"/>
                  <a:pt x="6139747" y="6690356"/>
                </a:cubicBezTo>
                <a:cubicBezTo>
                  <a:pt x="6139747" y="6690356"/>
                  <a:pt x="6139747" y="6690356"/>
                  <a:pt x="6138463" y="6690673"/>
                </a:cubicBezTo>
                <a:cubicBezTo>
                  <a:pt x="6138463" y="6690673"/>
                  <a:pt x="6138463" y="6690673"/>
                  <a:pt x="6137500" y="6692896"/>
                </a:cubicBezTo>
                <a:cubicBezTo>
                  <a:pt x="6137500" y="6692896"/>
                  <a:pt x="6137500" y="6692896"/>
                  <a:pt x="6124978" y="6695436"/>
                </a:cubicBezTo>
                <a:cubicBezTo>
                  <a:pt x="6123694" y="6691626"/>
                  <a:pt x="6126262" y="6686863"/>
                  <a:pt x="6130436" y="6685593"/>
                </a:cubicBezTo>
                <a:cubicBezTo>
                  <a:pt x="6133326" y="6684958"/>
                  <a:pt x="6136215" y="6685593"/>
                  <a:pt x="6137821" y="6687816"/>
                </a:cubicBezTo>
                <a:cubicBezTo>
                  <a:pt x="6137821" y="6687816"/>
                  <a:pt x="6137821" y="6687816"/>
                  <a:pt x="6139105" y="6687181"/>
                </a:cubicBezTo>
                <a:cubicBezTo>
                  <a:pt x="6139105" y="6687181"/>
                  <a:pt x="6139105" y="6687181"/>
                  <a:pt x="6137500" y="6681783"/>
                </a:cubicBezTo>
                <a:close/>
                <a:moveTo>
                  <a:pt x="6053130" y="6672258"/>
                </a:moveTo>
                <a:lnTo>
                  <a:pt x="6051542" y="6673846"/>
                </a:lnTo>
                <a:lnTo>
                  <a:pt x="6053130" y="6675433"/>
                </a:lnTo>
                <a:lnTo>
                  <a:pt x="6038842" y="6691308"/>
                </a:lnTo>
                <a:lnTo>
                  <a:pt x="6037255" y="6689721"/>
                </a:lnTo>
                <a:lnTo>
                  <a:pt x="6035668" y="6691308"/>
                </a:lnTo>
                <a:lnTo>
                  <a:pt x="6042018" y="6694483"/>
                </a:lnTo>
                <a:lnTo>
                  <a:pt x="6042018" y="6692896"/>
                </a:lnTo>
                <a:lnTo>
                  <a:pt x="6051542" y="6680196"/>
                </a:lnTo>
                <a:lnTo>
                  <a:pt x="6049955" y="6699246"/>
                </a:lnTo>
                <a:lnTo>
                  <a:pt x="6053130" y="6700833"/>
                </a:lnTo>
                <a:lnTo>
                  <a:pt x="6065830" y="6684958"/>
                </a:lnTo>
                <a:lnTo>
                  <a:pt x="6064243" y="6700833"/>
                </a:lnTo>
                <a:lnTo>
                  <a:pt x="6062656" y="6702421"/>
                </a:lnTo>
                <a:lnTo>
                  <a:pt x="6061068" y="6704008"/>
                </a:lnTo>
                <a:lnTo>
                  <a:pt x="6069005" y="6707183"/>
                </a:lnTo>
                <a:lnTo>
                  <a:pt x="6069005" y="6705596"/>
                </a:lnTo>
                <a:lnTo>
                  <a:pt x="6067418" y="6704008"/>
                </a:lnTo>
                <a:lnTo>
                  <a:pt x="6070593" y="6681783"/>
                </a:lnTo>
                <a:lnTo>
                  <a:pt x="6072180" y="6681783"/>
                </a:lnTo>
                <a:lnTo>
                  <a:pt x="6072180" y="6680196"/>
                </a:lnTo>
                <a:lnTo>
                  <a:pt x="6065830" y="6677021"/>
                </a:lnTo>
                <a:lnTo>
                  <a:pt x="6064243" y="6678608"/>
                </a:lnTo>
                <a:lnTo>
                  <a:pt x="6065830" y="6678608"/>
                </a:lnTo>
                <a:lnTo>
                  <a:pt x="6056306" y="6689721"/>
                </a:lnTo>
                <a:lnTo>
                  <a:pt x="6057893" y="6673846"/>
                </a:lnTo>
                <a:close/>
                <a:moveTo>
                  <a:pt x="6175023" y="6664321"/>
                </a:moveTo>
                <a:cubicBezTo>
                  <a:pt x="6154730" y="6675963"/>
                  <a:pt x="6154730" y="6675963"/>
                  <a:pt x="6154730" y="6675963"/>
                </a:cubicBezTo>
                <a:cubicBezTo>
                  <a:pt x="6155052" y="6677221"/>
                  <a:pt x="6155052" y="6677221"/>
                  <a:pt x="6155052" y="6677221"/>
                </a:cubicBezTo>
                <a:cubicBezTo>
                  <a:pt x="6156985" y="6677221"/>
                  <a:pt x="6156985" y="6677221"/>
                  <a:pt x="6156985" y="6677221"/>
                </a:cubicBezTo>
                <a:cubicBezTo>
                  <a:pt x="6166970" y="6696414"/>
                  <a:pt x="6166970" y="6696414"/>
                  <a:pt x="6166970" y="6696414"/>
                </a:cubicBezTo>
                <a:cubicBezTo>
                  <a:pt x="6166326" y="6697988"/>
                  <a:pt x="6166326" y="6697988"/>
                  <a:pt x="6166326" y="6697988"/>
                </a:cubicBezTo>
                <a:lnTo>
                  <a:pt x="6167292" y="6699246"/>
                </a:lnTo>
                <a:cubicBezTo>
                  <a:pt x="6174378" y="6695471"/>
                  <a:pt x="6174378" y="6695471"/>
                  <a:pt x="6174378" y="6695471"/>
                </a:cubicBezTo>
                <a:cubicBezTo>
                  <a:pt x="6173734" y="6694841"/>
                  <a:pt x="6173734" y="6694841"/>
                  <a:pt x="6173734" y="6694841"/>
                </a:cubicBezTo>
                <a:cubicBezTo>
                  <a:pt x="6171802" y="6694527"/>
                  <a:pt x="6171802" y="6694527"/>
                  <a:pt x="6171802" y="6694527"/>
                </a:cubicBezTo>
                <a:cubicBezTo>
                  <a:pt x="6166970" y="6684458"/>
                  <a:pt x="6166970" y="6684458"/>
                  <a:pt x="6166970" y="6684458"/>
                </a:cubicBezTo>
                <a:cubicBezTo>
                  <a:pt x="6166970" y="6684458"/>
                  <a:pt x="6170835" y="6681626"/>
                  <a:pt x="6173734" y="6680997"/>
                </a:cubicBezTo>
                <a:cubicBezTo>
                  <a:pt x="6175023" y="6680997"/>
                  <a:pt x="6176955" y="6680997"/>
                  <a:pt x="6176955" y="6680997"/>
                </a:cubicBezTo>
                <a:cubicBezTo>
                  <a:pt x="6174378" y="6675963"/>
                  <a:pt x="6174378" y="6675963"/>
                  <a:pt x="6174378" y="6675963"/>
                </a:cubicBezTo>
                <a:cubicBezTo>
                  <a:pt x="6174378" y="6675963"/>
                  <a:pt x="6173412" y="6677536"/>
                  <a:pt x="6172446" y="6678165"/>
                </a:cubicBezTo>
                <a:cubicBezTo>
                  <a:pt x="6170513" y="6680053"/>
                  <a:pt x="6165360" y="6681626"/>
                  <a:pt x="6165360" y="6681626"/>
                </a:cubicBezTo>
                <a:cubicBezTo>
                  <a:pt x="6161816" y="6674704"/>
                  <a:pt x="6161816" y="6674704"/>
                  <a:pt x="6161816" y="6674704"/>
                </a:cubicBezTo>
                <a:cubicBezTo>
                  <a:pt x="6161816" y="6674704"/>
                  <a:pt x="6166648" y="6671243"/>
                  <a:pt x="6169869" y="6670299"/>
                </a:cubicBezTo>
                <a:cubicBezTo>
                  <a:pt x="6170835" y="6669985"/>
                  <a:pt x="6173090" y="6669670"/>
                  <a:pt x="6173090" y="6669670"/>
                </a:cubicBezTo>
                <a:cubicBezTo>
                  <a:pt x="6173090" y="6669670"/>
                  <a:pt x="6173090" y="6668097"/>
                  <a:pt x="6173412" y="6667468"/>
                </a:cubicBezTo>
                <a:cubicBezTo>
                  <a:pt x="6173734" y="6666209"/>
                  <a:pt x="6175023" y="6664321"/>
                  <a:pt x="6175023" y="6664321"/>
                </a:cubicBezTo>
                <a:close/>
                <a:moveTo>
                  <a:pt x="6030390" y="6663090"/>
                </a:moveTo>
                <a:cubicBezTo>
                  <a:pt x="6032518" y="6661940"/>
                  <a:pt x="6034976" y="6661463"/>
                  <a:pt x="6037104" y="6663368"/>
                </a:cubicBezTo>
                <a:cubicBezTo>
                  <a:pt x="6037761" y="6664003"/>
                  <a:pt x="6037761" y="6664003"/>
                  <a:pt x="6037761" y="6664003"/>
                </a:cubicBezTo>
                <a:cubicBezTo>
                  <a:pt x="6042019" y="6668131"/>
                  <a:pt x="6036449" y="6675116"/>
                  <a:pt x="6035139" y="6676386"/>
                </a:cubicBezTo>
                <a:cubicBezTo>
                  <a:pt x="6034157" y="6677021"/>
                  <a:pt x="6030880" y="6680196"/>
                  <a:pt x="6027605" y="6680196"/>
                </a:cubicBezTo>
                <a:cubicBezTo>
                  <a:pt x="6025966" y="6680196"/>
                  <a:pt x="6024656" y="6679879"/>
                  <a:pt x="6023674" y="6678609"/>
                </a:cubicBezTo>
                <a:cubicBezTo>
                  <a:pt x="6023347" y="6678291"/>
                  <a:pt x="6023347" y="6678291"/>
                  <a:pt x="6023347" y="6678291"/>
                </a:cubicBezTo>
                <a:cubicBezTo>
                  <a:pt x="6022035" y="6677339"/>
                  <a:pt x="6021709" y="6676386"/>
                  <a:pt x="6021381" y="6675116"/>
                </a:cubicBezTo>
                <a:cubicBezTo>
                  <a:pt x="6021381" y="6672259"/>
                  <a:pt x="6024001" y="6668766"/>
                  <a:pt x="6025640" y="6666861"/>
                </a:cubicBezTo>
                <a:cubicBezTo>
                  <a:pt x="6026459" y="6666067"/>
                  <a:pt x="6028260" y="6664241"/>
                  <a:pt x="6030390" y="6663090"/>
                </a:cubicBezTo>
                <a:close/>
                <a:moveTo>
                  <a:pt x="6030111" y="6659872"/>
                </a:moveTo>
                <a:cubicBezTo>
                  <a:pt x="6026346" y="6660186"/>
                  <a:pt x="6022895" y="6662383"/>
                  <a:pt x="6020698" y="6665835"/>
                </a:cubicBezTo>
                <a:cubicBezTo>
                  <a:pt x="6016617" y="6670856"/>
                  <a:pt x="6016617" y="6677446"/>
                  <a:pt x="6021324" y="6682153"/>
                </a:cubicBezTo>
                <a:cubicBezTo>
                  <a:pt x="6021324" y="6682153"/>
                  <a:pt x="6021324" y="6682153"/>
                  <a:pt x="6021324" y="6682467"/>
                </a:cubicBezTo>
                <a:cubicBezTo>
                  <a:pt x="6021324" y="6682467"/>
                  <a:pt x="6021324" y="6682467"/>
                  <a:pt x="6021639" y="6682467"/>
                </a:cubicBezTo>
                <a:cubicBezTo>
                  <a:pt x="6026659" y="6686546"/>
                  <a:pt x="6033250" y="6686546"/>
                  <a:pt x="6038270" y="6682153"/>
                </a:cubicBezTo>
                <a:cubicBezTo>
                  <a:pt x="6041409" y="6679642"/>
                  <a:pt x="6042978" y="6676190"/>
                  <a:pt x="6043292" y="6672425"/>
                </a:cubicBezTo>
                <a:cubicBezTo>
                  <a:pt x="6043605" y="6668973"/>
                  <a:pt x="6042664" y="6665835"/>
                  <a:pt x="6040467" y="6663638"/>
                </a:cubicBezTo>
                <a:cubicBezTo>
                  <a:pt x="6040154" y="6663010"/>
                  <a:pt x="6040154" y="6663010"/>
                  <a:pt x="6040154" y="6663010"/>
                </a:cubicBezTo>
                <a:cubicBezTo>
                  <a:pt x="6039840" y="6662696"/>
                  <a:pt x="6039840" y="6662696"/>
                  <a:pt x="6039840" y="6662696"/>
                </a:cubicBezTo>
                <a:cubicBezTo>
                  <a:pt x="6039526" y="6662383"/>
                  <a:pt x="6039526" y="6662383"/>
                  <a:pt x="6039526" y="6662383"/>
                </a:cubicBezTo>
                <a:cubicBezTo>
                  <a:pt x="6037015" y="6660186"/>
                  <a:pt x="6033877" y="6659558"/>
                  <a:pt x="6030111" y="6659872"/>
                </a:cubicBezTo>
                <a:close/>
                <a:moveTo>
                  <a:pt x="6187938" y="6653208"/>
                </a:moveTo>
                <a:cubicBezTo>
                  <a:pt x="6186092" y="6654812"/>
                  <a:pt x="6184553" y="6655774"/>
                  <a:pt x="6183014" y="6657377"/>
                </a:cubicBezTo>
                <a:cubicBezTo>
                  <a:pt x="6177474" y="6662829"/>
                  <a:pt x="6173780" y="6669885"/>
                  <a:pt x="6180859" y="6677582"/>
                </a:cubicBezTo>
                <a:cubicBezTo>
                  <a:pt x="6187323" y="6684958"/>
                  <a:pt x="6194094" y="6683034"/>
                  <a:pt x="6199634" y="6677582"/>
                </a:cubicBezTo>
                <a:cubicBezTo>
                  <a:pt x="6202404" y="6675016"/>
                  <a:pt x="6203635" y="6672771"/>
                  <a:pt x="6203943" y="6668602"/>
                </a:cubicBezTo>
                <a:cubicBezTo>
                  <a:pt x="6203943" y="6668602"/>
                  <a:pt x="6203943" y="6668602"/>
                  <a:pt x="6200558" y="6664112"/>
                </a:cubicBezTo>
                <a:cubicBezTo>
                  <a:pt x="6200558" y="6664112"/>
                  <a:pt x="6200558" y="6664112"/>
                  <a:pt x="6199634" y="6664754"/>
                </a:cubicBezTo>
                <a:cubicBezTo>
                  <a:pt x="6201173" y="6668281"/>
                  <a:pt x="6199942" y="6673092"/>
                  <a:pt x="6197480" y="6675337"/>
                </a:cubicBezTo>
                <a:cubicBezTo>
                  <a:pt x="6194094" y="6678865"/>
                  <a:pt x="6188246" y="6677903"/>
                  <a:pt x="6186092" y="6673734"/>
                </a:cubicBezTo>
                <a:cubicBezTo>
                  <a:pt x="6186092" y="6673734"/>
                  <a:pt x="6186092" y="6673734"/>
                  <a:pt x="6195325" y="6664433"/>
                </a:cubicBezTo>
                <a:cubicBezTo>
                  <a:pt x="6195325" y="6664433"/>
                  <a:pt x="6195325" y="6664433"/>
                  <a:pt x="6196864" y="6664754"/>
                </a:cubicBezTo>
                <a:cubicBezTo>
                  <a:pt x="6196864" y="6664754"/>
                  <a:pt x="6196864" y="6664754"/>
                  <a:pt x="6197788" y="6663792"/>
                </a:cubicBezTo>
                <a:cubicBezTo>
                  <a:pt x="6197788" y="6663792"/>
                  <a:pt x="6197788" y="6663792"/>
                  <a:pt x="6193786" y="6659622"/>
                </a:cubicBezTo>
                <a:cubicBezTo>
                  <a:pt x="6193786" y="6659622"/>
                  <a:pt x="6193786" y="6659622"/>
                  <a:pt x="6193171" y="6660585"/>
                </a:cubicBezTo>
                <a:cubicBezTo>
                  <a:pt x="6193171" y="6660585"/>
                  <a:pt x="6193171" y="6660585"/>
                  <a:pt x="6193171" y="6663150"/>
                </a:cubicBezTo>
                <a:cubicBezTo>
                  <a:pt x="6193171" y="6663150"/>
                  <a:pt x="6193171" y="6663150"/>
                  <a:pt x="6183937" y="6671489"/>
                </a:cubicBezTo>
                <a:cubicBezTo>
                  <a:pt x="6180859" y="6668602"/>
                  <a:pt x="6180552" y="6663150"/>
                  <a:pt x="6183937" y="6660264"/>
                </a:cubicBezTo>
                <a:cubicBezTo>
                  <a:pt x="6185784" y="6658340"/>
                  <a:pt x="6188554" y="6657698"/>
                  <a:pt x="6191324" y="6658660"/>
                </a:cubicBezTo>
                <a:cubicBezTo>
                  <a:pt x="6191324" y="6658660"/>
                  <a:pt x="6191324" y="6658660"/>
                  <a:pt x="6191940" y="6657377"/>
                </a:cubicBezTo>
                <a:cubicBezTo>
                  <a:pt x="6191940" y="6657377"/>
                  <a:pt x="6191940" y="6657377"/>
                  <a:pt x="6187938" y="6653208"/>
                </a:cubicBezTo>
                <a:close/>
                <a:moveTo>
                  <a:pt x="6196845" y="6642096"/>
                </a:moveTo>
                <a:cubicBezTo>
                  <a:pt x="6191242" y="6649399"/>
                  <a:pt x="6191242" y="6649399"/>
                  <a:pt x="6191242" y="6649399"/>
                </a:cubicBezTo>
                <a:cubicBezTo>
                  <a:pt x="6192799" y="6650351"/>
                  <a:pt x="6192799" y="6650351"/>
                  <a:pt x="6192799" y="6650351"/>
                </a:cubicBezTo>
                <a:cubicBezTo>
                  <a:pt x="6194355" y="6649399"/>
                  <a:pt x="6194355" y="6649399"/>
                  <a:pt x="6194355" y="6649399"/>
                </a:cubicBezTo>
                <a:cubicBezTo>
                  <a:pt x="6210230" y="6662734"/>
                  <a:pt x="6210230" y="6662734"/>
                  <a:pt x="6210230" y="6662734"/>
                </a:cubicBezTo>
                <a:cubicBezTo>
                  <a:pt x="6209919" y="6664639"/>
                  <a:pt x="6209919" y="6664639"/>
                  <a:pt x="6209919" y="6664639"/>
                </a:cubicBezTo>
                <a:lnTo>
                  <a:pt x="6210541" y="6665909"/>
                </a:lnTo>
                <a:cubicBezTo>
                  <a:pt x="6222992" y="6651304"/>
                  <a:pt x="6222992" y="6651304"/>
                  <a:pt x="6222992" y="6651304"/>
                </a:cubicBezTo>
                <a:cubicBezTo>
                  <a:pt x="6220191" y="6644319"/>
                  <a:pt x="6220191" y="6644319"/>
                  <a:pt x="6220191" y="6644319"/>
                </a:cubicBezTo>
                <a:cubicBezTo>
                  <a:pt x="6218323" y="6646224"/>
                  <a:pt x="6218323" y="6646224"/>
                  <a:pt x="6218323" y="6646224"/>
                </a:cubicBezTo>
                <a:cubicBezTo>
                  <a:pt x="6218323" y="6646224"/>
                  <a:pt x="6218946" y="6649081"/>
                  <a:pt x="6218946" y="6650669"/>
                </a:cubicBezTo>
                <a:cubicBezTo>
                  <a:pt x="6218323" y="6654162"/>
                  <a:pt x="6213654" y="6658607"/>
                  <a:pt x="6213654" y="6658607"/>
                </a:cubicBezTo>
                <a:cubicBezTo>
                  <a:pt x="6197468" y="6644954"/>
                  <a:pt x="6197468" y="6644954"/>
                  <a:pt x="6197468" y="6644954"/>
                </a:cubicBezTo>
                <a:cubicBezTo>
                  <a:pt x="6198090" y="6643049"/>
                  <a:pt x="6198090" y="6643049"/>
                  <a:pt x="6198090" y="6643049"/>
                </a:cubicBezTo>
                <a:cubicBezTo>
                  <a:pt x="6196845" y="6642096"/>
                  <a:pt x="6196845" y="6642096"/>
                  <a:pt x="6196845" y="6642096"/>
                </a:cubicBezTo>
                <a:close/>
                <a:moveTo>
                  <a:pt x="6013443" y="6635746"/>
                </a:moveTo>
                <a:lnTo>
                  <a:pt x="6013443" y="6637334"/>
                </a:lnTo>
                <a:lnTo>
                  <a:pt x="5995980" y="6650034"/>
                </a:lnTo>
                <a:lnTo>
                  <a:pt x="5994393" y="6648446"/>
                </a:lnTo>
                <a:lnTo>
                  <a:pt x="5992806" y="6650034"/>
                </a:lnTo>
                <a:lnTo>
                  <a:pt x="5997568" y="6654797"/>
                </a:lnTo>
                <a:lnTo>
                  <a:pt x="5999156" y="6654797"/>
                </a:lnTo>
                <a:lnTo>
                  <a:pt x="5999156" y="6651621"/>
                </a:lnTo>
                <a:lnTo>
                  <a:pt x="6011855" y="6643684"/>
                </a:lnTo>
                <a:lnTo>
                  <a:pt x="6005506" y="6665909"/>
                </a:lnTo>
                <a:lnTo>
                  <a:pt x="6008680" y="6669084"/>
                </a:lnTo>
                <a:lnTo>
                  <a:pt x="6024555" y="6653209"/>
                </a:lnTo>
                <a:lnTo>
                  <a:pt x="6026143" y="6651621"/>
                </a:lnTo>
                <a:lnTo>
                  <a:pt x="6027731" y="6651621"/>
                </a:lnTo>
                <a:lnTo>
                  <a:pt x="6024555" y="6646859"/>
                </a:lnTo>
                <a:lnTo>
                  <a:pt x="6022968" y="6648446"/>
                </a:lnTo>
                <a:lnTo>
                  <a:pt x="6022968" y="6650034"/>
                </a:lnTo>
                <a:lnTo>
                  <a:pt x="6011855" y="6661147"/>
                </a:lnTo>
                <a:lnTo>
                  <a:pt x="6016618" y="6638921"/>
                </a:lnTo>
                <a:lnTo>
                  <a:pt x="6015031" y="6635746"/>
                </a:lnTo>
                <a:close/>
                <a:moveTo>
                  <a:pt x="5999458" y="6630479"/>
                </a:moveTo>
                <a:cubicBezTo>
                  <a:pt x="5998324" y="6631200"/>
                  <a:pt x="5997567" y="6633004"/>
                  <a:pt x="5998324" y="6634809"/>
                </a:cubicBezTo>
                <a:cubicBezTo>
                  <a:pt x="5999079" y="6636613"/>
                  <a:pt x="6001348" y="6637334"/>
                  <a:pt x="6003237" y="6636613"/>
                </a:cubicBezTo>
                <a:cubicBezTo>
                  <a:pt x="6004749" y="6635891"/>
                  <a:pt x="6005506" y="6633726"/>
                  <a:pt x="6004749" y="6632283"/>
                </a:cubicBezTo>
                <a:cubicBezTo>
                  <a:pt x="6003616" y="6630479"/>
                  <a:pt x="6001348" y="6629396"/>
                  <a:pt x="5999458" y="6630479"/>
                </a:cubicBezTo>
                <a:close/>
                <a:moveTo>
                  <a:pt x="6207117" y="6626221"/>
                </a:moveTo>
                <a:lnTo>
                  <a:pt x="6203942" y="6632571"/>
                </a:lnTo>
                <a:lnTo>
                  <a:pt x="6203942" y="6634159"/>
                </a:lnTo>
                <a:lnTo>
                  <a:pt x="6207117" y="6632571"/>
                </a:lnTo>
                <a:lnTo>
                  <a:pt x="6224580" y="6643684"/>
                </a:lnTo>
                <a:lnTo>
                  <a:pt x="6224580" y="6645271"/>
                </a:lnTo>
                <a:lnTo>
                  <a:pt x="6226168" y="6645271"/>
                </a:lnTo>
                <a:lnTo>
                  <a:pt x="6230930" y="6637334"/>
                </a:lnTo>
                <a:lnTo>
                  <a:pt x="6229343" y="6637334"/>
                </a:lnTo>
                <a:lnTo>
                  <a:pt x="6227755" y="6638921"/>
                </a:lnTo>
                <a:lnTo>
                  <a:pt x="6207117" y="6627809"/>
                </a:lnTo>
                <a:lnTo>
                  <a:pt x="6208705" y="6626221"/>
                </a:lnTo>
                <a:close/>
                <a:moveTo>
                  <a:pt x="6002331" y="6615108"/>
                </a:moveTo>
                <a:lnTo>
                  <a:pt x="6002331" y="6616696"/>
                </a:lnTo>
                <a:lnTo>
                  <a:pt x="5983280" y="6626221"/>
                </a:lnTo>
                <a:lnTo>
                  <a:pt x="5981693" y="6624634"/>
                </a:lnTo>
                <a:lnTo>
                  <a:pt x="5980106" y="6624634"/>
                </a:lnTo>
                <a:lnTo>
                  <a:pt x="5983280" y="6632571"/>
                </a:lnTo>
                <a:lnTo>
                  <a:pt x="5984868" y="6632571"/>
                </a:lnTo>
                <a:lnTo>
                  <a:pt x="5984868" y="6630984"/>
                </a:lnTo>
                <a:lnTo>
                  <a:pt x="6003918" y="6621458"/>
                </a:lnTo>
                <a:lnTo>
                  <a:pt x="6005507" y="6623046"/>
                </a:lnTo>
                <a:lnTo>
                  <a:pt x="6007094" y="6621458"/>
                </a:lnTo>
                <a:lnTo>
                  <a:pt x="6003918" y="6615108"/>
                </a:lnTo>
                <a:close/>
                <a:moveTo>
                  <a:pt x="6217912" y="6602408"/>
                </a:moveTo>
                <a:cubicBezTo>
                  <a:pt x="6216642" y="6604272"/>
                  <a:pt x="6215690" y="6605514"/>
                  <a:pt x="6214737" y="6607999"/>
                </a:cubicBezTo>
                <a:cubicBezTo>
                  <a:pt x="6211562" y="6615143"/>
                  <a:pt x="6210292" y="6622908"/>
                  <a:pt x="6219817" y="6626945"/>
                </a:cubicBezTo>
                <a:cubicBezTo>
                  <a:pt x="6229660" y="6630983"/>
                  <a:pt x="6235058" y="6626324"/>
                  <a:pt x="6238550" y="6619802"/>
                </a:cubicBezTo>
                <a:cubicBezTo>
                  <a:pt x="6240138" y="6616075"/>
                  <a:pt x="6240455" y="6613279"/>
                  <a:pt x="6239503" y="6609241"/>
                </a:cubicBezTo>
                <a:cubicBezTo>
                  <a:pt x="6239503" y="6609241"/>
                  <a:pt x="6239503" y="6609241"/>
                  <a:pt x="6234423" y="6607067"/>
                </a:cubicBezTo>
                <a:cubicBezTo>
                  <a:pt x="6234423" y="6607067"/>
                  <a:pt x="6234423" y="6607067"/>
                  <a:pt x="6233470" y="6607999"/>
                </a:cubicBezTo>
                <a:cubicBezTo>
                  <a:pt x="6236328" y="6610794"/>
                  <a:pt x="6236963" y="6614832"/>
                  <a:pt x="6235693" y="6617628"/>
                </a:cubicBezTo>
                <a:cubicBezTo>
                  <a:pt x="6233470" y="6621976"/>
                  <a:pt x="6225215" y="6622908"/>
                  <a:pt x="6221722" y="6620112"/>
                </a:cubicBezTo>
                <a:cubicBezTo>
                  <a:pt x="6217912" y="6617317"/>
                  <a:pt x="6214737" y="6613900"/>
                  <a:pt x="6216642" y="6609863"/>
                </a:cubicBezTo>
                <a:cubicBezTo>
                  <a:pt x="6217912" y="6607378"/>
                  <a:pt x="6220135" y="6605825"/>
                  <a:pt x="6222992" y="6605825"/>
                </a:cubicBezTo>
                <a:cubicBezTo>
                  <a:pt x="6222992" y="6605825"/>
                  <a:pt x="6222992" y="6605825"/>
                  <a:pt x="6223310" y="6604272"/>
                </a:cubicBezTo>
                <a:cubicBezTo>
                  <a:pt x="6223310" y="6604272"/>
                  <a:pt x="6223310" y="6604272"/>
                  <a:pt x="6217912" y="6602408"/>
                </a:cubicBezTo>
                <a:close/>
                <a:moveTo>
                  <a:pt x="6129330" y="6599233"/>
                </a:moveTo>
                <a:cubicBezTo>
                  <a:pt x="6133335" y="6599233"/>
                  <a:pt x="6143192" y="6599233"/>
                  <a:pt x="6149968" y="6599233"/>
                </a:cubicBezTo>
                <a:cubicBezTo>
                  <a:pt x="6142884" y="6614711"/>
                  <a:pt x="6135799" y="6628900"/>
                  <a:pt x="6129330" y="6640508"/>
                </a:cubicBezTo>
                <a:cubicBezTo>
                  <a:pt x="6129330" y="6625353"/>
                  <a:pt x="6129330" y="6604393"/>
                  <a:pt x="6129330" y="6599233"/>
                </a:cubicBezTo>
                <a:close/>
                <a:moveTo>
                  <a:pt x="6065830" y="6599233"/>
                </a:moveTo>
                <a:cubicBezTo>
                  <a:pt x="6073348" y="6599233"/>
                  <a:pt x="6083480" y="6599233"/>
                  <a:pt x="6088055" y="6599233"/>
                </a:cubicBezTo>
                <a:cubicBezTo>
                  <a:pt x="6088055" y="6604393"/>
                  <a:pt x="6088055" y="6625353"/>
                  <a:pt x="6088055" y="6640508"/>
                </a:cubicBezTo>
                <a:cubicBezTo>
                  <a:pt x="6080866" y="6628900"/>
                  <a:pt x="6073348" y="6614711"/>
                  <a:pt x="6065830" y="6599233"/>
                </a:cubicBezTo>
                <a:close/>
                <a:moveTo>
                  <a:pt x="5985060" y="6592919"/>
                </a:moveTo>
                <a:cubicBezTo>
                  <a:pt x="5975325" y="6595487"/>
                  <a:pt x="5973756" y="6602551"/>
                  <a:pt x="5975325" y="6609935"/>
                </a:cubicBezTo>
                <a:cubicBezTo>
                  <a:pt x="5976267" y="6613788"/>
                  <a:pt x="5977838" y="6616036"/>
                  <a:pt x="5980978" y="6618283"/>
                </a:cubicBezTo>
                <a:cubicBezTo>
                  <a:pt x="5980978" y="6618283"/>
                  <a:pt x="5980978" y="6618283"/>
                  <a:pt x="5986630" y="6616999"/>
                </a:cubicBezTo>
                <a:cubicBezTo>
                  <a:pt x="5986630" y="6616999"/>
                  <a:pt x="5986630" y="6616999"/>
                  <a:pt x="5986630" y="6616036"/>
                </a:cubicBezTo>
                <a:cubicBezTo>
                  <a:pt x="5982862" y="6615715"/>
                  <a:pt x="5979094" y="6612183"/>
                  <a:pt x="5978465" y="6609293"/>
                </a:cubicBezTo>
                <a:cubicBezTo>
                  <a:pt x="5977523" y="6604477"/>
                  <a:pt x="5980978" y="6599661"/>
                  <a:pt x="5985688" y="6599340"/>
                </a:cubicBezTo>
                <a:cubicBezTo>
                  <a:pt x="5985688" y="6599340"/>
                  <a:pt x="5985688" y="6599340"/>
                  <a:pt x="5988828" y="6611862"/>
                </a:cubicBezTo>
                <a:cubicBezTo>
                  <a:pt x="5988828" y="6611862"/>
                  <a:pt x="5988828" y="6611862"/>
                  <a:pt x="5987886" y="6613146"/>
                </a:cubicBezTo>
                <a:cubicBezTo>
                  <a:pt x="5987886" y="6613146"/>
                  <a:pt x="5987886" y="6613146"/>
                  <a:pt x="5988200" y="6614430"/>
                </a:cubicBezTo>
                <a:cubicBezTo>
                  <a:pt x="5988200" y="6614430"/>
                  <a:pt x="5988200" y="6614430"/>
                  <a:pt x="5994166" y="6612825"/>
                </a:cubicBezTo>
                <a:cubicBezTo>
                  <a:pt x="5994166" y="6612825"/>
                  <a:pt x="5994166" y="6612825"/>
                  <a:pt x="5993538" y="6611541"/>
                </a:cubicBezTo>
                <a:cubicBezTo>
                  <a:pt x="5993538" y="6611541"/>
                  <a:pt x="5993538" y="6611541"/>
                  <a:pt x="5991340" y="6610578"/>
                </a:cubicBezTo>
                <a:cubicBezTo>
                  <a:pt x="5991340" y="6610578"/>
                  <a:pt x="5991340" y="6610578"/>
                  <a:pt x="5988828" y="6598377"/>
                </a:cubicBezTo>
                <a:cubicBezTo>
                  <a:pt x="5992597" y="6596772"/>
                  <a:pt x="5997307" y="6599019"/>
                  <a:pt x="5998249" y="6603193"/>
                </a:cubicBezTo>
                <a:cubicBezTo>
                  <a:pt x="5998877" y="6606083"/>
                  <a:pt x="5998249" y="6608972"/>
                  <a:pt x="5996365" y="6610899"/>
                </a:cubicBezTo>
                <a:cubicBezTo>
                  <a:pt x="5996365" y="6610899"/>
                  <a:pt x="5996365" y="6610899"/>
                  <a:pt x="5996992" y="6611862"/>
                </a:cubicBezTo>
                <a:cubicBezTo>
                  <a:pt x="5996992" y="6611862"/>
                  <a:pt x="5996992" y="6611862"/>
                  <a:pt x="6002330" y="6610257"/>
                </a:cubicBezTo>
                <a:cubicBezTo>
                  <a:pt x="6002017" y="6608009"/>
                  <a:pt x="6002017" y="6606404"/>
                  <a:pt x="6001388" y="6603835"/>
                </a:cubicBezTo>
                <a:cubicBezTo>
                  <a:pt x="5999190" y="6596130"/>
                  <a:pt x="5994794" y="6589708"/>
                  <a:pt x="5985060" y="6592919"/>
                </a:cubicBezTo>
                <a:close/>
                <a:moveTo>
                  <a:pt x="6218230" y="6591296"/>
                </a:moveTo>
                <a:lnTo>
                  <a:pt x="6216642" y="6599234"/>
                </a:lnTo>
                <a:lnTo>
                  <a:pt x="6218230" y="6599234"/>
                </a:lnTo>
                <a:lnTo>
                  <a:pt x="6219817" y="6597646"/>
                </a:lnTo>
                <a:lnTo>
                  <a:pt x="6240455" y="6600821"/>
                </a:lnTo>
                <a:lnTo>
                  <a:pt x="6240455" y="6602409"/>
                </a:lnTo>
                <a:lnTo>
                  <a:pt x="6242043" y="6603996"/>
                </a:lnTo>
                <a:lnTo>
                  <a:pt x="6243630" y="6594471"/>
                </a:lnTo>
                <a:lnTo>
                  <a:pt x="6242043" y="6596059"/>
                </a:lnTo>
                <a:lnTo>
                  <a:pt x="6219817" y="6592884"/>
                </a:lnTo>
                <a:lnTo>
                  <a:pt x="6219817" y="6591296"/>
                </a:lnTo>
                <a:close/>
                <a:moveTo>
                  <a:pt x="4811421" y="6570659"/>
                </a:moveTo>
                <a:cubicBezTo>
                  <a:pt x="4812046" y="6570659"/>
                  <a:pt x="4812046" y="6570659"/>
                  <a:pt x="4812359" y="6570659"/>
                </a:cubicBezTo>
                <a:cubicBezTo>
                  <a:pt x="4813298" y="6570659"/>
                  <a:pt x="4813298" y="6570987"/>
                  <a:pt x="4813298" y="6572952"/>
                </a:cubicBezTo>
                <a:lnTo>
                  <a:pt x="4813298" y="6576883"/>
                </a:lnTo>
                <a:cubicBezTo>
                  <a:pt x="4813298" y="6581797"/>
                  <a:pt x="4812673" y="6584090"/>
                  <a:pt x="4810796" y="6586056"/>
                </a:cubicBezTo>
                <a:cubicBezTo>
                  <a:pt x="4807980" y="6589332"/>
                  <a:pt x="4803602" y="6591297"/>
                  <a:pt x="4800166" y="6591297"/>
                </a:cubicBezTo>
                <a:cubicBezTo>
                  <a:pt x="4795787" y="6591297"/>
                  <a:pt x="4792659" y="6588349"/>
                  <a:pt x="4792659" y="6583763"/>
                </a:cubicBezTo>
                <a:cubicBezTo>
                  <a:pt x="4792659" y="6579832"/>
                  <a:pt x="4794536" y="6577211"/>
                  <a:pt x="4797977" y="6574918"/>
                </a:cubicBezTo>
                <a:cubicBezTo>
                  <a:pt x="4800789" y="6573280"/>
                  <a:pt x="4802978" y="6572625"/>
                  <a:pt x="4810169" y="6570987"/>
                </a:cubicBezTo>
                <a:cubicBezTo>
                  <a:pt x="4810169" y="6570987"/>
                  <a:pt x="4810169" y="6570987"/>
                  <a:pt x="4811421" y="6570659"/>
                </a:cubicBezTo>
                <a:close/>
                <a:moveTo>
                  <a:pt x="5974078" y="6569071"/>
                </a:moveTo>
                <a:cubicBezTo>
                  <a:pt x="5994394" y="6569721"/>
                  <a:pt x="5994394" y="6569721"/>
                  <a:pt x="5994394" y="6569721"/>
                </a:cubicBezTo>
                <a:cubicBezTo>
                  <a:pt x="5994072" y="6571994"/>
                  <a:pt x="5994394" y="6573293"/>
                  <a:pt x="5993749" y="6575566"/>
                </a:cubicBezTo>
                <a:cubicBezTo>
                  <a:pt x="5993103" y="6578488"/>
                  <a:pt x="5989557" y="6582710"/>
                  <a:pt x="5985364" y="6583035"/>
                </a:cubicBezTo>
                <a:cubicBezTo>
                  <a:pt x="5979237" y="6583359"/>
                  <a:pt x="5974400" y="6578164"/>
                  <a:pt x="5974078" y="6574267"/>
                </a:cubicBezTo>
                <a:cubicBezTo>
                  <a:pt x="5973756" y="6570045"/>
                  <a:pt x="5974078" y="6569071"/>
                  <a:pt x="5974078" y="6569071"/>
                </a:cubicBezTo>
                <a:close/>
                <a:moveTo>
                  <a:pt x="5970895" y="6561133"/>
                </a:moveTo>
                <a:cubicBezTo>
                  <a:pt x="5970895" y="6574627"/>
                  <a:pt x="5970895" y="6574627"/>
                  <a:pt x="5970895" y="6574627"/>
                </a:cubicBezTo>
                <a:cubicBezTo>
                  <a:pt x="5970581" y="6580732"/>
                  <a:pt x="5976858" y="6588121"/>
                  <a:pt x="5985016" y="6588121"/>
                </a:cubicBezTo>
                <a:cubicBezTo>
                  <a:pt x="5992548" y="6587479"/>
                  <a:pt x="5996313" y="6580089"/>
                  <a:pt x="5996628" y="6573342"/>
                </a:cubicBezTo>
                <a:cubicBezTo>
                  <a:pt x="5997568" y="6561776"/>
                  <a:pt x="5997568" y="6561776"/>
                  <a:pt x="5997568" y="6561776"/>
                </a:cubicBezTo>
                <a:lnTo>
                  <a:pt x="5996000" y="6561776"/>
                </a:lnTo>
                <a:cubicBezTo>
                  <a:pt x="5995058" y="6563382"/>
                  <a:pt x="5995058" y="6563382"/>
                  <a:pt x="5995058" y="6563382"/>
                </a:cubicBezTo>
                <a:cubicBezTo>
                  <a:pt x="5973718" y="6563061"/>
                  <a:pt x="5973718" y="6563061"/>
                  <a:pt x="5973718" y="6563061"/>
                </a:cubicBezTo>
                <a:cubicBezTo>
                  <a:pt x="5972463" y="6561133"/>
                  <a:pt x="5972463" y="6561133"/>
                  <a:pt x="5972463" y="6561133"/>
                </a:cubicBezTo>
                <a:cubicBezTo>
                  <a:pt x="5970895" y="6561133"/>
                  <a:pt x="5970895" y="6561133"/>
                  <a:pt x="5970895" y="6561133"/>
                </a:cubicBezTo>
                <a:close/>
                <a:moveTo>
                  <a:pt x="6218230" y="6559546"/>
                </a:moveTo>
                <a:cubicBezTo>
                  <a:pt x="6218230" y="6559546"/>
                  <a:pt x="6218230" y="6559546"/>
                  <a:pt x="6220070" y="6564826"/>
                </a:cubicBezTo>
                <a:cubicBezTo>
                  <a:pt x="6220070" y="6564826"/>
                  <a:pt x="6220070" y="6564826"/>
                  <a:pt x="6219764" y="6584394"/>
                </a:cubicBezTo>
                <a:lnTo>
                  <a:pt x="6218537" y="6588121"/>
                </a:lnTo>
                <a:cubicBezTo>
                  <a:pt x="6218537" y="6588121"/>
                  <a:pt x="6218537" y="6588121"/>
                  <a:pt x="6224364" y="6584394"/>
                </a:cubicBezTo>
                <a:cubicBezTo>
                  <a:pt x="6223751" y="6584394"/>
                  <a:pt x="6223137" y="6584083"/>
                  <a:pt x="6223137" y="6583773"/>
                </a:cubicBezTo>
                <a:cubicBezTo>
                  <a:pt x="6222524" y="6583152"/>
                  <a:pt x="6222830" y="6579735"/>
                  <a:pt x="6222830" y="6577561"/>
                </a:cubicBezTo>
                <a:cubicBezTo>
                  <a:pt x="6222830" y="6577561"/>
                  <a:pt x="6222830" y="6577561"/>
                  <a:pt x="6243685" y="6577250"/>
                </a:cubicBezTo>
                <a:cubicBezTo>
                  <a:pt x="6243685" y="6577250"/>
                  <a:pt x="6243685" y="6577250"/>
                  <a:pt x="6244605" y="6578803"/>
                </a:cubicBezTo>
                <a:cubicBezTo>
                  <a:pt x="6244605" y="6578803"/>
                  <a:pt x="6244605" y="6578803"/>
                  <a:pt x="6245218" y="6579114"/>
                </a:cubicBezTo>
                <a:cubicBezTo>
                  <a:pt x="6245218" y="6579114"/>
                  <a:pt x="6245218" y="6579114"/>
                  <a:pt x="6245218" y="6571349"/>
                </a:cubicBezTo>
                <a:cubicBezTo>
                  <a:pt x="6245218" y="6571349"/>
                  <a:pt x="6245218" y="6571349"/>
                  <a:pt x="6243992" y="6571349"/>
                </a:cubicBezTo>
                <a:cubicBezTo>
                  <a:pt x="6243992" y="6571349"/>
                  <a:pt x="6243992" y="6571349"/>
                  <a:pt x="6243685" y="6572281"/>
                </a:cubicBezTo>
                <a:cubicBezTo>
                  <a:pt x="6243685" y="6572281"/>
                  <a:pt x="6243685" y="6572281"/>
                  <a:pt x="6222524" y="6572591"/>
                </a:cubicBezTo>
                <a:cubicBezTo>
                  <a:pt x="6222524" y="6568243"/>
                  <a:pt x="6222524" y="6565137"/>
                  <a:pt x="6223444" y="6564516"/>
                </a:cubicBezTo>
                <a:cubicBezTo>
                  <a:pt x="6223751" y="6564205"/>
                  <a:pt x="6224364" y="6563895"/>
                  <a:pt x="6224977" y="6563895"/>
                </a:cubicBezTo>
                <a:cubicBezTo>
                  <a:pt x="6224977" y="6563895"/>
                  <a:pt x="6224977" y="6563895"/>
                  <a:pt x="6218230" y="6559546"/>
                </a:cubicBezTo>
                <a:close/>
                <a:moveTo>
                  <a:pt x="5983809" y="6552364"/>
                </a:moveTo>
                <a:cubicBezTo>
                  <a:pt x="5982298" y="6553120"/>
                  <a:pt x="5981692" y="6555010"/>
                  <a:pt x="5982298" y="6556900"/>
                </a:cubicBezTo>
                <a:cubicBezTo>
                  <a:pt x="5982902" y="6558790"/>
                  <a:pt x="5984717" y="6559546"/>
                  <a:pt x="5985926" y="6558790"/>
                </a:cubicBezTo>
                <a:cubicBezTo>
                  <a:pt x="5987437" y="6557278"/>
                  <a:pt x="5988043" y="6555388"/>
                  <a:pt x="5987437" y="6553498"/>
                </a:cubicBezTo>
                <a:cubicBezTo>
                  <a:pt x="5986834" y="6551986"/>
                  <a:pt x="5985018" y="6551608"/>
                  <a:pt x="5983809" y="6552364"/>
                </a:cubicBezTo>
                <a:close/>
                <a:moveTo>
                  <a:pt x="5026508" y="6543672"/>
                </a:moveTo>
                <a:cubicBezTo>
                  <a:pt x="5036386" y="6543672"/>
                  <a:pt x="5043486" y="6554080"/>
                  <a:pt x="5043486" y="6568904"/>
                </a:cubicBezTo>
                <a:cubicBezTo>
                  <a:pt x="5043486" y="6581520"/>
                  <a:pt x="5036696" y="6591297"/>
                  <a:pt x="5027743" y="6591297"/>
                </a:cubicBezTo>
                <a:cubicBezTo>
                  <a:pt x="5017557" y="6591297"/>
                  <a:pt x="5010148" y="6580889"/>
                  <a:pt x="5010148" y="6566696"/>
                </a:cubicBezTo>
                <a:cubicBezTo>
                  <a:pt x="5010148" y="6553450"/>
                  <a:pt x="5017248" y="6543672"/>
                  <a:pt x="5026508" y="6543672"/>
                </a:cubicBezTo>
                <a:close/>
                <a:moveTo>
                  <a:pt x="4954742" y="6543672"/>
                </a:moveTo>
                <a:cubicBezTo>
                  <a:pt x="4963220" y="6543672"/>
                  <a:pt x="4968873" y="6552679"/>
                  <a:pt x="4968873" y="6566831"/>
                </a:cubicBezTo>
                <a:cubicBezTo>
                  <a:pt x="4968873" y="6581627"/>
                  <a:pt x="4961336" y="6592885"/>
                  <a:pt x="4951602" y="6592885"/>
                </a:cubicBezTo>
                <a:cubicBezTo>
                  <a:pt x="4947520" y="6592885"/>
                  <a:pt x="4943121" y="6590312"/>
                  <a:pt x="4941867" y="6587739"/>
                </a:cubicBezTo>
                <a:cubicBezTo>
                  <a:pt x="4940924" y="6585166"/>
                  <a:pt x="4940297" y="6581627"/>
                  <a:pt x="4940297" y="6571334"/>
                </a:cubicBezTo>
                <a:cubicBezTo>
                  <a:pt x="4940297" y="6562971"/>
                  <a:pt x="4940924" y="6557503"/>
                  <a:pt x="4942494" y="6553965"/>
                </a:cubicBezTo>
                <a:cubicBezTo>
                  <a:pt x="4944692" y="6547532"/>
                  <a:pt x="4949718" y="6543672"/>
                  <a:pt x="4954742" y="6543672"/>
                </a:cubicBezTo>
                <a:close/>
                <a:moveTo>
                  <a:pt x="5178611" y="6542084"/>
                </a:moveTo>
                <a:cubicBezTo>
                  <a:pt x="5183202" y="6542084"/>
                  <a:pt x="5187465" y="6544624"/>
                  <a:pt x="5189759" y="6548752"/>
                </a:cubicBezTo>
                <a:cubicBezTo>
                  <a:pt x="5191727" y="6552562"/>
                  <a:pt x="5192710" y="6557959"/>
                  <a:pt x="5192710" y="6566214"/>
                </a:cubicBezTo>
                <a:cubicBezTo>
                  <a:pt x="5192710" y="6582089"/>
                  <a:pt x="5188121" y="6589709"/>
                  <a:pt x="5178611" y="6589709"/>
                </a:cubicBezTo>
                <a:cubicBezTo>
                  <a:pt x="5169104" y="6589709"/>
                  <a:pt x="5162548" y="6579549"/>
                  <a:pt x="5162548" y="6564944"/>
                </a:cubicBezTo>
                <a:cubicBezTo>
                  <a:pt x="5162548" y="6551609"/>
                  <a:pt x="5169104" y="6542084"/>
                  <a:pt x="5178611" y="6542084"/>
                </a:cubicBezTo>
                <a:close/>
                <a:moveTo>
                  <a:pt x="4872968" y="6542084"/>
                </a:moveTo>
                <a:cubicBezTo>
                  <a:pt x="4877312" y="6542084"/>
                  <a:pt x="4881351" y="6544624"/>
                  <a:pt x="4883528" y="6548752"/>
                </a:cubicBezTo>
                <a:cubicBezTo>
                  <a:pt x="4885388" y="6552562"/>
                  <a:pt x="4886321" y="6557959"/>
                  <a:pt x="4886321" y="6566214"/>
                </a:cubicBezTo>
                <a:cubicBezTo>
                  <a:pt x="4886321" y="6582089"/>
                  <a:pt x="4881972" y="6589709"/>
                  <a:pt x="4872968" y="6589709"/>
                </a:cubicBezTo>
                <a:cubicBezTo>
                  <a:pt x="4863959" y="6589709"/>
                  <a:pt x="4857745" y="6579549"/>
                  <a:pt x="4857745" y="6564944"/>
                </a:cubicBezTo>
                <a:cubicBezTo>
                  <a:pt x="4857745" y="6551609"/>
                  <a:pt x="4863959" y="6542084"/>
                  <a:pt x="4872968" y="6542084"/>
                </a:cubicBezTo>
                <a:close/>
                <a:moveTo>
                  <a:pt x="5579869" y="6540496"/>
                </a:moveTo>
                <a:cubicBezTo>
                  <a:pt x="5583002" y="6540496"/>
                  <a:pt x="5585823" y="6541819"/>
                  <a:pt x="5587389" y="6544134"/>
                </a:cubicBezTo>
                <a:cubicBezTo>
                  <a:pt x="5588642" y="6546119"/>
                  <a:pt x="5589582" y="6549426"/>
                  <a:pt x="5589582" y="6551741"/>
                </a:cubicBezTo>
                <a:cubicBezTo>
                  <a:pt x="5589582" y="6553395"/>
                  <a:pt x="5588957" y="6554387"/>
                  <a:pt x="5587077" y="6554387"/>
                </a:cubicBezTo>
                <a:cubicBezTo>
                  <a:pt x="5584571" y="6554718"/>
                  <a:pt x="5578303" y="6555379"/>
                  <a:pt x="5576110" y="6555710"/>
                </a:cubicBezTo>
                <a:cubicBezTo>
                  <a:pt x="5576110" y="6555710"/>
                  <a:pt x="5576110" y="6555710"/>
                  <a:pt x="5570157" y="6556041"/>
                </a:cubicBezTo>
                <a:lnTo>
                  <a:pt x="5567337" y="6556371"/>
                </a:lnTo>
                <a:cubicBezTo>
                  <a:pt x="5566084" y="6556371"/>
                  <a:pt x="5565771" y="6555710"/>
                  <a:pt x="5565771" y="6554718"/>
                </a:cubicBezTo>
                <a:cubicBezTo>
                  <a:pt x="5565771" y="6552402"/>
                  <a:pt x="5567024" y="6548434"/>
                  <a:pt x="5569217" y="6545788"/>
                </a:cubicBezTo>
                <a:cubicBezTo>
                  <a:pt x="5571410" y="6542481"/>
                  <a:pt x="5575482" y="6540496"/>
                  <a:pt x="5579869" y="6540496"/>
                </a:cubicBezTo>
                <a:close/>
                <a:moveTo>
                  <a:pt x="6129330" y="6537321"/>
                </a:moveTo>
                <a:cubicBezTo>
                  <a:pt x="6173780" y="6537321"/>
                  <a:pt x="6173780" y="6537321"/>
                  <a:pt x="6173780" y="6537321"/>
                </a:cubicBezTo>
                <a:cubicBezTo>
                  <a:pt x="6171604" y="6544512"/>
                  <a:pt x="6169428" y="6552029"/>
                  <a:pt x="6166631" y="6559546"/>
                </a:cubicBezTo>
                <a:cubicBezTo>
                  <a:pt x="6158549" y="6559546"/>
                  <a:pt x="6135236" y="6559546"/>
                  <a:pt x="6129330" y="6559546"/>
                </a:cubicBezTo>
                <a:cubicBezTo>
                  <a:pt x="6129330" y="6554971"/>
                  <a:pt x="6129330" y="6543858"/>
                  <a:pt x="6129330" y="6537321"/>
                </a:cubicBezTo>
                <a:close/>
                <a:moveTo>
                  <a:pt x="6096878" y="6537321"/>
                </a:moveTo>
                <a:cubicBezTo>
                  <a:pt x="6108373" y="6537321"/>
                  <a:pt x="6108373" y="6537321"/>
                  <a:pt x="6108373" y="6537321"/>
                </a:cubicBezTo>
                <a:cubicBezTo>
                  <a:pt x="6119869" y="6537321"/>
                  <a:pt x="6119869" y="6537321"/>
                  <a:pt x="6119869" y="6537321"/>
                </a:cubicBezTo>
                <a:cubicBezTo>
                  <a:pt x="6119869" y="6568512"/>
                  <a:pt x="6119869" y="6568512"/>
                  <a:pt x="6119869" y="6568512"/>
                </a:cubicBezTo>
                <a:cubicBezTo>
                  <a:pt x="6164255" y="6568512"/>
                  <a:pt x="6164255" y="6568512"/>
                  <a:pt x="6164255" y="6568512"/>
                </a:cubicBezTo>
                <a:cubicBezTo>
                  <a:pt x="6163936" y="6569466"/>
                  <a:pt x="6163297" y="6570739"/>
                  <a:pt x="6162659" y="6572012"/>
                </a:cubicBezTo>
                <a:cubicBezTo>
                  <a:pt x="6160423" y="6578060"/>
                  <a:pt x="6157549" y="6584107"/>
                  <a:pt x="6154995" y="6590154"/>
                </a:cubicBezTo>
                <a:cubicBezTo>
                  <a:pt x="6124659" y="6590154"/>
                  <a:pt x="6124659" y="6590154"/>
                  <a:pt x="6124659" y="6590154"/>
                </a:cubicBezTo>
                <a:cubicBezTo>
                  <a:pt x="6119869" y="6590154"/>
                  <a:pt x="6119869" y="6590154"/>
                  <a:pt x="6119869" y="6590154"/>
                </a:cubicBezTo>
                <a:cubicBezTo>
                  <a:pt x="6119869" y="6655080"/>
                  <a:pt x="6119869" y="6655080"/>
                  <a:pt x="6119869" y="6655080"/>
                </a:cubicBezTo>
                <a:cubicBezTo>
                  <a:pt x="6116676" y="6659854"/>
                  <a:pt x="6113483" y="6663992"/>
                  <a:pt x="6110928" y="6666538"/>
                </a:cubicBezTo>
                <a:cubicBezTo>
                  <a:pt x="6110289" y="6667493"/>
                  <a:pt x="6109012" y="6668448"/>
                  <a:pt x="6108373" y="6669084"/>
                </a:cubicBezTo>
                <a:cubicBezTo>
                  <a:pt x="6107735" y="6668448"/>
                  <a:pt x="6106777" y="6667493"/>
                  <a:pt x="6105819" y="6666538"/>
                </a:cubicBezTo>
                <a:cubicBezTo>
                  <a:pt x="6103264" y="6663992"/>
                  <a:pt x="6100390" y="6659854"/>
                  <a:pt x="6096878" y="6655080"/>
                </a:cubicBezTo>
                <a:cubicBezTo>
                  <a:pt x="6096878" y="6590154"/>
                  <a:pt x="6096878" y="6590154"/>
                  <a:pt x="6096878" y="6590154"/>
                </a:cubicBezTo>
                <a:cubicBezTo>
                  <a:pt x="6092407" y="6590154"/>
                  <a:pt x="6092407" y="6590154"/>
                  <a:pt x="6092407" y="6590154"/>
                </a:cubicBezTo>
                <a:cubicBezTo>
                  <a:pt x="6062391" y="6590154"/>
                  <a:pt x="6062391" y="6590154"/>
                  <a:pt x="6062391" y="6590154"/>
                </a:cubicBezTo>
                <a:cubicBezTo>
                  <a:pt x="6059517" y="6584107"/>
                  <a:pt x="6056962" y="6578060"/>
                  <a:pt x="6054727" y="6572012"/>
                </a:cubicBezTo>
                <a:cubicBezTo>
                  <a:pt x="6054088" y="6570739"/>
                  <a:pt x="6053769" y="6569466"/>
                  <a:pt x="6053130" y="6568512"/>
                </a:cubicBezTo>
                <a:cubicBezTo>
                  <a:pt x="6096878" y="6568512"/>
                  <a:pt x="6096878" y="6568512"/>
                  <a:pt x="6096878" y="6568512"/>
                </a:cubicBezTo>
                <a:cubicBezTo>
                  <a:pt x="6096878" y="6537321"/>
                  <a:pt x="6096878" y="6537321"/>
                  <a:pt x="6096878" y="6537321"/>
                </a:cubicBezTo>
                <a:close/>
                <a:moveTo>
                  <a:pt x="6042017" y="6537321"/>
                </a:moveTo>
                <a:cubicBezTo>
                  <a:pt x="6088055" y="6537321"/>
                  <a:pt x="6088055" y="6537321"/>
                  <a:pt x="6088055" y="6537321"/>
                </a:cubicBezTo>
                <a:cubicBezTo>
                  <a:pt x="6088055" y="6543858"/>
                  <a:pt x="6088055" y="6554971"/>
                  <a:pt x="6088055" y="6559546"/>
                </a:cubicBezTo>
                <a:cubicBezTo>
                  <a:pt x="6081571" y="6559546"/>
                  <a:pt x="6057580" y="6559546"/>
                  <a:pt x="6049150" y="6559546"/>
                </a:cubicBezTo>
                <a:cubicBezTo>
                  <a:pt x="6046232" y="6552029"/>
                  <a:pt x="6043963" y="6544512"/>
                  <a:pt x="6042017" y="6537321"/>
                </a:cubicBezTo>
                <a:close/>
                <a:moveTo>
                  <a:pt x="5089323" y="6532559"/>
                </a:moveTo>
                <a:cubicBezTo>
                  <a:pt x="5089323" y="6532559"/>
                  <a:pt x="5088378" y="6532877"/>
                  <a:pt x="5087120" y="6532877"/>
                </a:cubicBezTo>
                <a:cubicBezTo>
                  <a:pt x="5087120" y="6532877"/>
                  <a:pt x="5087120" y="6532877"/>
                  <a:pt x="5067916" y="6534782"/>
                </a:cubicBezTo>
                <a:cubicBezTo>
                  <a:pt x="5066342" y="6535099"/>
                  <a:pt x="5065710" y="6535099"/>
                  <a:pt x="5065710" y="6536687"/>
                </a:cubicBezTo>
                <a:cubicBezTo>
                  <a:pt x="5065710" y="6536687"/>
                  <a:pt x="5065710" y="6536687"/>
                  <a:pt x="5065710" y="6538909"/>
                </a:cubicBezTo>
                <a:cubicBezTo>
                  <a:pt x="5065710" y="6540497"/>
                  <a:pt x="5066342" y="6540814"/>
                  <a:pt x="5069489" y="6541132"/>
                </a:cubicBezTo>
                <a:cubicBezTo>
                  <a:pt x="5074527" y="6541767"/>
                  <a:pt x="5074842" y="6543037"/>
                  <a:pt x="5074842" y="6558277"/>
                </a:cubicBezTo>
                <a:cubicBezTo>
                  <a:pt x="5074842" y="6558277"/>
                  <a:pt x="5074842" y="6558277"/>
                  <a:pt x="5074842" y="6570025"/>
                </a:cubicBezTo>
                <a:cubicBezTo>
                  <a:pt x="5074842" y="6570025"/>
                  <a:pt x="5074842" y="6570025"/>
                  <a:pt x="5074842" y="6577010"/>
                </a:cubicBezTo>
                <a:cubicBezTo>
                  <a:pt x="5074842" y="6579232"/>
                  <a:pt x="5074842" y="6581455"/>
                  <a:pt x="5074842" y="6582725"/>
                </a:cubicBezTo>
                <a:cubicBezTo>
                  <a:pt x="5074842" y="6589710"/>
                  <a:pt x="5076731" y="6594472"/>
                  <a:pt x="5080824" y="6597012"/>
                </a:cubicBezTo>
                <a:cubicBezTo>
                  <a:pt x="5084286" y="6599235"/>
                  <a:pt x="5089323" y="6600505"/>
                  <a:pt x="5094046" y="6600505"/>
                </a:cubicBezTo>
                <a:cubicBezTo>
                  <a:pt x="5100972" y="6600505"/>
                  <a:pt x="5103490" y="6598917"/>
                  <a:pt x="5112304" y="6590980"/>
                </a:cubicBezTo>
                <a:cubicBezTo>
                  <a:pt x="5113880" y="6589075"/>
                  <a:pt x="5114508" y="6588757"/>
                  <a:pt x="5115138" y="6588757"/>
                </a:cubicBezTo>
                <a:cubicBezTo>
                  <a:pt x="5115768" y="6588757"/>
                  <a:pt x="5116082" y="6589710"/>
                  <a:pt x="5116398" y="6591615"/>
                </a:cubicBezTo>
                <a:cubicBezTo>
                  <a:pt x="5117027" y="6600822"/>
                  <a:pt x="5117027" y="6600822"/>
                  <a:pt x="5118599" y="6600822"/>
                </a:cubicBezTo>
                <a:cubicBezTo>
                  <a:pt x="5118917" y="6600822"/>
                  <a:pt x="5119546" y="6600505"/>
                  <a:pt x="5120489" y="6600505"/>
                </a:cubicBezTo>
                <a:cubicBezTo>
                  <a:pt x="5120489" y="6600505"/>
                  <a:pt x="5120489" y="6600505"/>
                  <a:pt x="5138120" y="6597965"/>
                </a:cubicBezTo>
                <a:cubicBezTo>
                  <a:pt x="5139694" y="6597965"/>
                  <a:pt x="5140322" y="6597330"/>
                  <a:pt x="5140322" y="6595742"/>
                </a:cubicBezTo>
                <a:cubicBezTo>
                  <a:pt x="5140322" y="6595742"/>
                  <a:pt x="5140322" y="6595742"/>
                  <a:pt x="5140322" y="6594155"/>
                </a:cubicBezTo>
                <a:cubicBezTo>
                  <a:pt x="5140322" y="6592567"/>
                  <a:pt x="5139694" y="6592250"/>
                  <a:pt x="5137805" y="6591932"/>
                </a:cubicBezTo>
                <a:cubicBezTo>
                  <a:pt x="5132767" y="6591297"/>
                  <a:pt x="5131509" y="6590345"/>
                  <a:pt x="5131195" y="6586535"/>
                </a:cubicBezTo>
                <a:cubicBezTo>
                  <a:pt x="5130880" y="6584312"/>
                  <a:pt x="5130565" y="6577010"/>
                  <a:pt x="5130565" y="6564627"/>
                </a:cubicBezTo>
                <a:lnTo>
                  <a:pt x="5130565" y="6555419"/>
                </a:lnTo>
                <a:cubicBezTo>
                  <a:pt x="5130565" y="6552244"/>
                  <a:pt x="5130565" y="6549387"/>
                  <a:pt x="5130565" y="6546847"/>
                </a:cubicBezTo>
                <a:cubicBezTo>
                  <a:pt x="5130880" y="6541132"/>
                  <a:pt x="5130880" y="6541132"/>
                  <a:pt x="5130880" y="6537639"/>
                </a:cubicBezTo>
                <a:cubicBezTo>
                  <a:pt x="5130880" y="6537639"/>
                  <a:pt x="5130880" y="6537639"/>
                  <a:pt x="5131195" y="6534147"/>
                </a:cubicBezTo>
                <a:cubicBezTo>
                  <a:pt x="5131195" y="6532877"/>
                  <a:pt x="5130565" y="6532559"/>
                  <a:pt x="5129304" y="6532559"/>
                </a:cubicBezTo>
                <a:cubicBezTo>
                  <a:pt x="5128990" y="6532559"/>
                  <a:pt x="5128044" y="6532559"/>
                  <a:pt x="5127416" y="6532877"/>
                </a:cubicBezTo>
                <a:cubicBezTo>
                  <a:pt x="5127416" y="6532877"/>
                  <a:pt x="5127416" y="6532877"/>
                  <a:pt x="5108842" y="6534782"/>
                </a:cubicBezTo>
                <a:cubicBezTo>
                  <a:pt x="5106954" y="6534782"/>
                  <a:pt x="5106638" y="6535099"/>
                  <a:pt x="5106638" y="6536687"/>
                </a:cubicBezTo>
                <a:cubicBezTo>
                  <a:pt x="5106638" y="6536687"/>
                  <a:pt x="5106638" y="6536687"/>
                  <a:pt x="5106638" y="6538909"/>
                </a:cubicBezTo>
                <a:cubicBezTo>
                  <a:pt x="5106638" y="6540497"/>
                  <a:pt x="5107268" y="6540814"/>
                  <a:pt x="5110102" y="6541132"/>
                </a:cubicBezTo>
                <a:cubicBezTo>
                  <a:pt x="5113564" y="6541449"/>
                  <a:pt x="5114825" y="6542402"/>
                  <a:pt x="5115138" y="6544942"/>
                </a:cubicBezTo>
                <a:cubicBezTo>
                  <a:pt x="5115453" y="6546212"/>
                  <a:pt x="5115768" y="6553197"/>
                  <a:pt x="5115768" y="6558277"/>
                </a:cubicBezTo>
                <a:cubicBezTo>
                  <a:pt x="5115768" y="6558277"/>
                  <a:pt x="5115768" y="6558277"/>
                  <a:pt x="5115768" y="6564627"/>
                </a:cubicBezTo>
                <a:cubicBezTo>
                  <a:pt x="5115768" y="6575105"/>
                  <a:pt x="5115453" y="6578280"/>
                  <a:pt x="5113564" y="6581455"/>
                </a:cubicBezTo>
                <a:cubicBezTo>
                  <a:pt x="5111359" y="6585900"/>
                  <a:pt x="5106009" y="6588757"/>
                  <a:pt x="5100026" y="6588757"/>
                </a:cubicBezTo>
                <a:cubicBezTo>
                  <a:pt x="5096249" y="6588757"/>
                  <a:pt x="5093416" y="6587487"/>
                  <a:pt x="5091842" y="6585265"/>
                </a:cubicBezTo>
                <a:cubicBezTo>
                  <a:pt x="5089954" y="6582407"/>
                  <a:pt x="5089639" y="6580502"/>
                  <a:pt x="5089639" y="6568437"/>
                </a:cubicBezTo>
                <a:cubicBezTo>
                  <a:pt x="5089639" y="6568437"/>
                  <a:pt x="5089639" y="6568437"/>
                  <a:pt x="5089639" y="6557959"/>
                </a:cubicBezTo>
                <a:cubicBezTo>
                  <a:pt x="5089639" y="6551609"/>
                  <a:pt x="5089954" y="6543354"/>
                  <a:pt x="5090582" y="6537004"/>
                </a:cubicBezTo>
                <a:cubicBezTo>
                  <a:pt x="5090582" y="6535734"/>
                  <a:pt x="5090582" y="6534782"/>
                  <a:pt x="5090582" y="6534147"/>
                </a:cubicBezTo>
                <a:cubicBezTo>
                  <a:pt x="5090582" y="6533194"/>
                  <a:pt x="5090268" y="6532559"/>
                  <a:pt x="5089323" y="6532559"/>
                </a:cubicBezTo>
                <a:close/>
                <a:moveTo>
                  <a:pt x="5027612" y="6532559"/>
                </a:moveTo>
                <a:cubicBezTo>
                  <a:pt x="5017451" y="6532559"/>
                  <a:pt x="5009832" y="6535749"/>
                  <a:pt x="5003796" y="6542129"/>
                </a:cubicBezTo>
                <a:cubicBezTo>
                  <a:pt x="4997764" y="6548828"/>
                  <a:pt x="4994273" y="6558078"/>
                  <a:pt x="4994273" y="6568605"/>
                </a:cubicBezTo>
                <a:cubicBezTo>
                  <a:pt x="4994273" y="6588382"/>
                  <a:pt x="5006339" y="6600822"/>
                  <a:pt x="5025071" y="6600822"/>
                </a:cubicBezTo>
                <a:cubicBezTo>
                  <a:pt x="5036184" y="6600822"/>
                  <a:pt x="5045073" y="6596994"/>
                  <a:pt x="5051107" y="6589658"/>
                </a:cubicBezTo>
                <a:cubicBezTo>
                  <a:pt x="5056187" y="6583278"/>
                  <a:pt x="5059361" y="6574027"/>
                  <a:pt x="5059361" y="6565096"/>
                </a:cubicBezTo>
                <a:cubicBezTo>
                  <a:pt x="5059361" y="6558078"/>
                  <a:pt x="5057457" y="6551698"/>
                  <a:pt x="5054599" y="6546276"/>
                </a:cubicBezTo>
                <a:cubicBezTo>
                  <a:pt x="5049520" y="6537344"/>
                  <a:pt x="5039677" y="6532559"/>
                  <a:pt x="5027612" y="6532559"/>
                </a:cubicBezTo>
                <a:close/>
                <a:moveTo>
                  <a:pt x="4803177" y="6532559"/>
                </a:moveTo>
                <a:cubicBezTo>
                  <a:pt x="4798465" y="6532559"/>
                  <a:pt x="4791238" y="6533525"/>
                  <a:pt x="4786838" y="6534491"/>
                </a:cubicBezTo>
                <a:cubicBezTo>
                  <a:pt x="4782755" y="6535778"/>
                  <a:pt x="4781810" y="6536744"/>
                  <a:pt x="4781497" y="6540285"/>
                </a:cubicBezTo>
                <a:lnTo>
                  <a:pt x="4780556" y="6547366"/>
                </a:lnTo>
                <a:cubicBezTo>
                  <a:pt x="4780556" y="6547366"/>
                  <a:pt x="4780556" y="6547366"/>
                  <a:pt x="4780556" y="6548010"/>
                </a:cubicBezTo>
                <a:cubicBezTo>
                  <a:pt x="4780556" y="6549297"/>
                  <a:pt x="4780870" y="6549619"/>
                  <a:pt x="4781497" y="6549619"/>
                </a:cubicBezTo>
                <a:cubicBezTo>
                  <a:pt x="4781810" y="6549619"/>
                  <a:pt x="4782440" y="6549619"/>
                  <a:pt x="4783384" y="6548976"/>
                </a:cubicBezTo>
                <a:cubicBezTo>
                  <a:pt x="4788409" y="6546079"/>
                  <a:pt x="4795636" y="6543825"/>
                  <a:pt x="4801291" y="6543825"/>
                </a:cubicBezTo>
                <a:cubicBezTo>
                  <a:pt x="4809776" y="6543825"/>
                  <a:pt x="4812916" y="6547366"/>
                  <a:pt x="4812916" y="6556379"/>
                </a:cubicBezTo>
                <a:cubicBezTo>
                  <a:pt x="4812916" y="6556379"/>
                  <a:pt x="4812916" y="6556379"/>
                  <a:pt x="4812916" y="6558632"/>
                </a:cubicBezTo>
                <a:cubicBezTo>
                  <a:pt x="4812916" y="6562817"/>
                  <a:pt x="4812288" y="6563461"/>
                  <a:pt x="4804747" y="6565070"/>
                </a:cubicBezTo>
                <a:cubicBezTo>
                  <a:pt x="4804747" y="6565070"/>
                  <a:pt x="4804747" y="6565070"/>
                  <a:pt x="4787782" y="6568611"/>
                </a:cubicBezTo>
                <a:cubicBezTo>
                  <a:pt x="4781185" y="6569898"/>
                  <a:pt x="4780870" y="6569898"/>
                  <a:pt x="4779927" y="6571508"/>
                </a:cubicBezTo>
                <a:cubicBezTo>
                  <a:pt x="4778041" y="6574405"/>
                  <a:pt x="4776786" y="6579877"/>
                  <a:pt x="4776786" y="6584705"/>
                </a:cubicBezTo>
                <a:cubicBezTo>
                  <a:pt x="4776786" y="6594040"/>
                  <a:pt x="4783069" y="6601444"/>
                  <a:pt x="4791238" y="6601444"/>
                </a:cubicBezTo>
                <a:cubicBezTo>
                  <a:pt x="4795636" y="6601444"/>
                  <a:pt x="4800350" y="6600156"/>
                  <a:pt x="4804120" y="6597903"/>
                </a:cubicBezTo>
                <a:cubicBezTo>
                  <a:pt x="4805690" y="6596937"/>
                  <a:pt x="4811032" y="6593074"/>
                  <a:pt x="4811661" y="6592109"/>
                </a:cubicBezTo>
                <a:cubicBezTo>
                  <a:pt x="4812288" y="6592109"/>
                  <a:pt x="4812602" y="6591787"/>
                  <a:pt x="4812602" y="6591787"/>
                </a:cubicBezTo>
                <a:cubicBezTo>
                  <a:pt x="4813231" y="6591787"/>
                  <a:pt x="4813545" y="6592753"/>
                  <a:pt x="4813545" y="6595328"/>
                </a:cubicBezTo>
                <a:cubicBezTo>
                  <a:pt x="4813545" y="6596293"/>
                  <a:pt x="4813859" y="6599512"/>
                  <a:pt x="4814174" y="6600478"/>
                </a:cubicBezTo>
                <a:cubicBezTo>
                  <a:pt x="4814488" y="6602087"/>
                  <a:pt x="4815117" y="6602409"/>
                  <a:pt x="4816372" y="6602409"/>
                </a:cubicBezTo>
                <a:cubicBezTo>
                  <a:pt x="4817630" y="6602409"/>
                  <a:pt x="4818573" y="6602409"/>
                  <a:pt x="4819200" y="6602409"/>
                </a:cubicBezTo>
                <a:cubicBezTo>
                  <a:pt x="4819200" y="6602409"/>
                  <a:pt x="4819200" y="6602409"/>
                  <a:pt x="4834596" y="6599512"/>
                </a:cubicBezTo>
                <a:cubicBezTo>
                  <a:pt x="4836794" y="6598868"/>
                  <a:pt x="4837109" y="6598868"/>
                  <a:pt x="4837109" y="6597259"/>
                </a:cubicBezTo>
                <a:cubicBezTo>
                  <a:pt x="4837109" y="6597259"/>
                  <a:pt x="4837109" y="6597259"/>
                  <a:pt x="4837109" y="6595328"/>
                </a:cubicBezTo>
                <a:cubicBezTo>
                  <a:pt x="4837109" y="6593718"/>
                  <a:pt x="4836480" y="6593074"/>
                  <a:pt x="4833968" y="6593074"/>
                </a:cubicBezTo>
                <a:cubicBezTo>
                  <a:pt x="4830825" y="6592753"/>
                  <a:pt x="4829570" y="6592109"/>
                  <a:pt x="4828312" y="6591465"/>
                </a:cubicBezTo>
                <a:cubicBezTo>
                  <a:pt x="4826740" y="6589856"/>
                  <a:pt x="4826740" y="6589856"/>
                  <a:pt x="4826740" y="6576336"/>
                </a:cubicBezTo>
                <a:cubicBezTo>
                  <a:pt x="4826740" y="6576336"/>
                  <a:pt x="4826740" y="6576336"/>
                  <a:pt x="4827371" y="6551551"/>
                </a:cubicBezTo>
                <a:cubicBezTo>
                  <a:pt x="4827371" y="6538675"/>
                  <a:pt x="4819828" y="6532559"/>
                  <a:pt x="4803177" y="6532559"/>
                </a:cubicBezTo>
                <a:close/>
                <a:moveTo>
                  <a:pt x="6236007" y="6532558"/>
                </a:moveTo>
                <a:cubicBezTo>
                  <a:pt x="6236007" y="6532558"/>
                  <a:pt x="6236007" y="6532558"/>
                  <a:pt x="6230040" y="6533843"/>
                </a:cubicBezTo>
                <a:cubicBezTo>
                  <a:pt x="6230040" y="6533843"/>
                  <a:pt x="6230040" y="6533843"/>
                  <a:pt x="6230040" y="6534806"/>
                </a:cubicBezTo>
                <a:cubicBezTo>
                  <a:pt x="6234349" y="6535448"/>
                  <a:pt x="6237995" y="6538659"/>
                  <a:pt x="6238658" y="6541869"/>
                </a:cubicBezTo>
                <a:cubicBezTo>
                  <a:pt x="6239653" y="6546364"/>
                  <a:pt x="6236007" y="6551501"/>
                  <a:pt x="6231035" y="6551822"/>
                </a:cubicBezTo>
                <a:cubicBezTo>
                  <a:pt x="6231035" y="6551822"/>
                  <a:pt x="6231035" y="6551822"/>
                  <a:pt x="6227720" y="6538980"/>
                </a:cubicBezTo>
                <a:cubicBezTo>
                  <a:pt x="6227720" y="6538980"/>
                  <a:pt x="6227720" y="6538980"/>
                  <a:pt x="6228714" y="6537374"/>
                </a:cubicBezTo>
                <a:cubicBezTo>
                  <a:pt x="6228714" y="6537374"/>
                  <a:pt x="6228714" y="6537374"/>
                  <a:pt x="6228383" y="6536411"/>
                </a:cubicBezTo>
                <a:cubicBezTo>
                  <a:pt x="6228383" y="6536411"/>
                  <a:pt x="6228383" y="6536411"/>
                  <a:pt x="6222417" y="6538016"/>
                </a:cubicBezTo>
                <a:cubicBezTo>
                  <a:pt x="6222417" y="6538016"/>
                  <a:pt x="6222417" y="6538016"/>
                  <a:pt x="6222748" y="6539301"/>
                </a:cubicBezTo>
                <a:cubicBezTo>
                  <a:pt x="6222748" y="6539301"/>
                  <a:pt x="6222748" y="6539301"/>
                  <a:pt x="6225068" y="6540264"/>
                </a:cubicBezTo>
                <a:cubicBezTo>
                  <a:pt x="6225068" y="6540264"/>
                  <a:pt x="6225068" y="6540264"/>
                  <a:pt x="6227720" y="6552785"/>
                </a:cubicBezTo>
                <a:cubicBezTo>
                  <a:pt x="6223743" y="6554391"/>
                  <a:pt x="6218771" y="6551822"/>
                  <a:pt x="6217776" y="6547648"/>
                </a:cubicBezTo>
                <a:cubicBezTo>
                  <a:pt x="6217113" y="6544759"/>
                  <a:pt x="6217776" y="6541869"/>
                  <a:pt x="6220096" y="6539943"/>
                </a:cubicBezTo>
                <a:cubicBezTo>
                  <a:pt x="6220096" y="6539943"/>
                  <a:pt x="6220096" y="6539943"/>
                  <a:pt x="6219102" y="6538980"/>
                </a:cubicBezTo>
                <a:cubicBezTo>
                  <a:pt x="6219102" y="6538980"/>
                  <a:pt x="6219102" y="6538980"/>
                  <a:pt x="6213467" y="6540264"/>
                </a:cubicBezTo>
                <a:cubicBezTo>
                  <a:pt x="6213799" y="6542832"/>
                  <a:pt x="6214130" y="6544438"/>
                  <a:pt x="6214793" y="6547006"/>
                </a:cubicBezTo>
                <a:cubicBezTo>
                  <a:pt x="6216782" y="6554712"/>
                  <a:pt x="6221422" y="6561133"/>
                  <a:pt x="6231698" y="6558244"/>
                </a:cubicBezTo>
                <a:cubicBezTo>
                  <a:pt x="6241641" y="6555675"/>
                  <a:pt x="6243630" y="6548612"/>
                  <a:pt x="6241973" y="6541227"/>
                </a:cubicBezTo>
                <a:cubicBezTo>
                  <a:pt x="6240979" y="6537374"/>
                  <a:pt x="6239321" y="6535127"/>
                  <a:pt x="6236007" y="6532558"/>
                </a:cubicBezTo>
                <a:close/>
                <a:moveTo>
                  <a:pt x="5837231" y="6532558"/>
                </a:moveTo>
                <a:cubicBezTo>
                  <a:pt x="5836278" y="6532558"/>
                  <a:pt x="5835644" y="6533195"/>
                  <a:pt x="5835644" y="6534151"/>
                </a:cubicBezTo>
                <a:cubicBezTo>
                  <a:pt x="5835644" y="6534151"/>
                  <a:pt x="5835644" y="6534151"/>
                  <a:pt x="5835644" y="6536381"/>
                </a:cubicBezTo>
                <a:cubicBezTo>
                  <a:pt x="5835644" y="6537974"/>
                  <a:pt x="5835961" y="6538293"/>
                  <a:pt x="5836915" y="6538612"/>
                </a:cubicBezTo>
                <a:cubicBezTo>
                  <a:pt x="5839771" y="6539567"/>
                  <a:pt x="5840406" y="6539886"/>
                  <a:pt x="5841676" y="6543072"/>
                </a:cubicBezTo>
                <a:cubicBezTo>
                  <a:pt x="5843581" y="6547532"/>
                  <a:pt x="5845486" y="6552311"/>
                  <a:pt x="5847074" y="6555816"/>
                </a:cubicBezTo>
                <a:cubicBezTo>
                  <a:pt x="5851518" y="6566330"/>
                  <a:pt x="5855963" y="6576843"/>
                  <a:pt x="5860408" y="6587357"/>
                </a:cubicBezTo>
                <a:cubicBezTo>
                  <a:pt x="5863901" y="6596278"/>
                  <a:pt x="5863901" y="6596597"/>
                  <a:pt x="5865488" y="6597234"/>
                </a:cubicBezTo>
                <a:cubicBezTo>
                  <a:pt x="5865806" y="6597552"/>
                  <a:pt x="5866123" y="6597871"/>
                  <a:pt x="5866123" y="6598190"/>
                </a:cubicBezTo>
                <a:cubicBezTo>
                  <a:pt x="5865806" y="6598827"/>
                  <a:pt x="5865488" y="6599783"/>
                  <a:pt x="5865171" y="6600738"/>
                </a:cubicBezTo>
                <a:cubicBezTo>
                  <a:pt x="5863266" y="6607748"/>
                  <a:pt x="5858503" y="6611571"/>
                  <a:pt x="5851518" y="6611571"/>
                </a:cubicBezTo>
                <a:cubicBezTo>
                  <a:pt x="5848026" y="6611571"/>
                  <a:pt x="5845168" y="6610934"/>
                  <a:pt x="5841358" y="6609978"/>
                </a:cubicBezTo>
                <a:cubicBezTo>
                  <a:pt x="5841041" y="6609978"/>
                  <a:pt x="5840724" y="6609978"/>
                  <a:pt x="5840406" y="6609978"/>
                </a:cubicBezTo>
                <a:cubicBezTo>
                  <a:pt x="5839455" y="6609978"/>
                  <a:pt x="5839136" y="6610296"/>
                  <a:pt x="5839136" y="6611889"/>
                </a:cubicBezTo>
                <a:cubicBezTo>
                  <a:pt x="5839136" y="6611889"/>
                  <a:pt x="5839136" y="6611889"/>
                  <a:pt x="5839136" y="6614119"/>
                </a:cubicBezTo>
                <a:cubicBezTo>
                  <a:pt x="5838818" y="6615075"/>
                  <a:pt x="5838818" y="6616031"/>
                  <a:pt x="5838818" y="6617305"/>
                </a:cubicBezTo>
                <a:cubicBezTo>
                  <a:pt x="5838818" y="6623996"/>
                  <a:pt x="5840088" y="6624633"/>
                  <a:pt x="5850566" y="6624633"/>
                </a:cubicBezTo>
                <a:cubicBezTo>
                  <a:pt x="5855646" y="6624633"/>
                  <a:pt x="5861043" y="6622403"/>
                  <a:pt x="5864218" y="6618898"/>
                </a:cubicBezTo>
                <a:cubicBezTo>
                  <a:pt x="5867711" y="6615075"/>
                  <a:pt x="5868346" y="6613482"/>
                  <a:pt x="5874696" y="6596597"/>
                </a:cubicBezTo>
                <a:cubicBezTo>
                  <a:pt x="5877554" y="6589269"/>
                  <a:pt x="5880094" y="6582578"/>
                  <a:pt x="5882634" y="6575569"/>
                </a:cubicBezTo>
                <a:cubicBezTo>
                  <a:pt x="5882634" y="6575569"/>
                  <a:pt x="5882634" y="6575569"/>
                  <a:pt x="5889619" y="6558046"/>
                </a:cubicBezTo>
                <a:cubicBezTo>
                  <a:pt x="5890889" y="6554860"/>
                  <a:pt x="5892159" y="6551674"/>
                  <a:pt x="5893429" y="6548170"/>
                </a:cubicBezTo>
                <a:cubicBezTo>
                  <a:pt x="5896287" y="6540205"/>
                  <a:pt x="5896604" y="6539886"/>
                  <a:pt x="5899461" y="6538612"/>
                </a:cubicBezTo>
                <a:cubicBezTo>
                  <a:pt x="5900731" y="6537974"/>
                  <a:pt x="5900731" y="6537656"/>
                  <a:pt x="5900731" y="6536381"/>
                </a:cubicBezTo>
                <a:lnTo>
                  <a:pt x="5900731" y="6534151"/>
                </a:lnTo>
                <a:cubicBezTo>
                  <a:pt x="5900731" y="6533195"/>
                  <a:pt x="5900414" y="6532558"/>
                  <a:pt x="5899144" y="6532558"/>
                </a:cubicBezTo>
                <a:cubicBezTo>
                  <a:pt x="5898827" y="6532558"/>
                  <a:pt x="5898509" y="6532558"/>
                  <a:pt x="5897874" y="6532877"/>
                </a:cubicBezTo>
                <a:cubicBezTo>
                  <a:pt x="5895651" y="6532877"/>
                  <a:pt x="5893111" y="6532877"/>
                  <a:pt x="5890254" y="6532877"/>
                </a:cubicBezTo>
                <a:cubicBezTo>
                  <a:pt x="5886761" y="6532877"/>
                  <a:pt x="5883269" y="6532877"/>
                  <a:pt x="5880729" y="6532558"/>
                </a:cubicBezTo>
                <a:cubicBezTo>
                  <a:pt x="5880729" y="6532558"/>
                  <a:pt x="5880729" y="6532558"/>
                  <a:pt x="5879459" y="6532558"/>
                </a:cubicBezTo>
                <a:cubicBezTo>
                  <a:pt x="5878506" y="6532558"/>
                  <a:pt x="5878189" y="6532877"/>
                  <a:pt x="5878189" y="6534151"/>
                </a:cubicBezTo>
                <a:cubicBezTo>
                  <a:pt x="5878189" y="6534151"/>
                  <a:pt x="5878189" y="6534151"/>
                  <a:pt x="5878189" y="6536381"/>
                </a:cubicBezTo>
                <a:cubicBezTo>
                  <a:pt x="5878189" y="6538293"/>
                  <a:pt x="5878189" y="6538293"/>
                  <a:pt x="5881364" y="6538930"/>
                </a:cubicBezTo>
                <a:cubicBezTo>
                  <a:pt x="5883904" y="6539567"/>
                  <a:pt x="5885174" y="6540842"/>
                  <a:pt x="5885174" y="6542753"/>
                </a:cubicBezTo>
                <a:cubicBezTo>
                  <a:pt x="5885174" y="6545302"/>
                  <a:pt x="5874061" y="6580985"/>
                  <a:pt x="5873109" y="6580985"/>
                </a:cubicBezTo>
                <a:cubicBezTo>
                  <a:pt x="5873109" y="6580985"/>
                  <a:pt x="5872791" y="6580348"/>
                  <a:pt x="5871840" y="6578118"/>
                </a:cubicBezTo>
                <a:cubicBezTo>
                  <a:pt x="5870886" y="6575569"/>
                  <a:pt x="5869299" y="6571427"/>
                  <a:pt x="5868346" y="6569197"/>
                </a:cubicBezTo>
                <a:cubicBezTo>
                  <a:pt x="5868346" y="6569197"/>
                  <a:pt x="5868346" y="6569197"/>
                  <a:pt x="5866441" y="6563781"/>
                </a:cubicBezTo>
                <a:cubicBezTo>
                  <a:pt x="5866441" y="6563781"/>
                  <a:pt x="5866441" y="6563781"/>
                  <a:pt x="5862313" y="6552949"/>
                </a:cubicBezTo>
                <a:cubicBezTo>
                  <a:pt x="5861678" y="6550718"/>
                  <a:pt x="5860726" y="6548488"/>
                  <a:pt x="5860091" y="6546258"/>
                </a:cubicBezTo>
                <a:cubicBezTo>
                  <a:pt x="5859456" y="6545302"/>
                  <a:pt x="5859138" y="6544028"/>
                  <a:pt x="5859138" y="6543391"/>
                </a:cubicBezTo>
                <a:cubicBezTo>
                  <a:pt x="5859138" y="6541479"/>
                  <a:pt x="5860726" y="6540205"/>
                  <a:pt x="5863266" y="6539567"/>
                </a:cubicBezTo>
                <a:cubicBezTo>
                  <a:pt x="5868028" y="6538293"/>
                  <a:pt x="5868028" y="6538293"/>
                  <a:pt x="5868028" y="6536381"/>
                </a:cubicBezTo>
                <a:cubicBezTo>
                  <a:pt x="5868028" y="6536381"/>
                  <a:pt x="5868028" y="6536381"/>
                  <a:pt x="5868028" y="6534151"/>
                </a:cubicBezTo>
                <a:cubicBezTo>
                  <a:pt x="5868028" y="6533195"/>
                  <a:pt x="5867393" y="6532558"/>
                  <a:pt x="5866441" y="6532558"/>
                </a:cubicBezTo>
                <a:cubicBezTo>
                  <a:pt x="5866441" y="6532558"/>
                  <a:pt x="5866441" y="6532558"/>
                  <a:pt x="5865171" y="6532558"/>
                </a:cubicBezTo>
                <a:cubicBezTo>
                  <a:pt x="5862948" y="6532877"/>
                  <a:pt x="5856916" y="6532877"/>
                  <a:pt x="5853423" y="6532877"/>
                </a:cubicBezTo>
                <a:cubicBezTo>
                  <a:pt x="5850883" y="6532877"/>
                  <a:pt x="5839136" y="6532877"/>
                  <a:pt x="5838184" y="6532558"/>
                </a:cubicBezTo>
                <a:cubicBezTo>
                  <a:pt x="5838184" y="6532558"/>
                  <a:pt x="5838184" y="6532558"/>
                  <a:pt x="5837231" y="6532558"/>
                </a:cubicBezTo>
                <a:close/>
                <a:moveTo>
                  <a:pt x="5758711" y="6532558"/>
                </a:moveTo>
                <a:cubicBezTo>
                  <a:pt x="5758391" y="6532558"/>
                  <a:pt x="5758072" y="6532558"/>
                  <a:pt x="5757429" y="6532877"/>
                </a:cubicBezTo>
                <a:cubicBezTo>
                  <a:pt x="5757429" y="6532877"/>
                  <a:pt x="5757429" y="6532877"/>
                  <a:pt x="5756469" y="6532877"/>
                </a:cubicBezTo>
                <a:cubicBezTo>
                  <a:pt x="5756469" y="6532877"/>
                  <a:pt x="5756469" y="6532877"/>
                  <a:pt x="5737876" y="6534791"/>
                </a:cubicBezTo>
                <a:cubicBezTo>
                  <a:pt x="5735953" y="6535110"/>
                  <a:pt x="5735632" y="6535429"/>
                  <a:pt x="5735632" y="6536705"/>
                </a:cubicBezTo>
                <a:cubicBezTo>
                  <a:pt x="5735632" y="6536705"/>
                  <a:pt x="5735632" y="6536705"/>
                  <a:pt x="5735632" y="6539258"/>
                </a:cubicBezTo>
                <a:cubicBezTo>
                  <a:pt x="5735632" y="6540534"/>
                  <a:pt x="5736274" y="6540853"/>
                  <a:pt x="5739159" y="6541172"/>
                </a:cubicBezTo>
                <a:cubicBezTo>
                  <a:pt x="5744608" y="6541810"/>
                  <a:pt x="5744929" y="6542767"/>
                  <a:pt x="5744929" y="6558399"/>
                </a:cubicBezTo>
                <a:lnTo>
                  <a:pt x="5744929" y="6569245"/>
                </a:lnTo>
                <a:cubicBezTo>
                  <a:pt x="5744929" y="6578178"/>
                  <a:pt x="5744608" y="6584239"/>
                  <a:pt x="5744608" y="6587430"/>
                </a:cubicBezTo>
                <a:cubicBezTo>
                  <a:pt x="5744286" y="6590301"/>
                  <a:pt x="5743647" y="6590939"/>
                  <a:pt x="5739478" y="6592534"/>
                </a:cubicBezTo>
                <a:cubicBezTo>
                  <a:pt x="5735632" y="6593810"/>
                  <a:pt x="5735632" y="6593810"/>
                  <a:pt x="5735632" y="6595405"/>
                </a:cubicBezTo>
                <a:cubicBezTo>
                  <a:pt x="5735632" y="6595405"/>
                  <a:pt x="5735632" y="6595405"/>
                  <a:pt x="5735632" y="6597638"/>
                </a:cubicBezTo>
                <a:cubicBezTo>
                  <a:pt x="5735632" y="6598914"/>
                  <a:pt x="5735632" y="6599233"/>
                  <a:pt x="5736913" y="6599233"/>
                </a:cubicBezTo>
                <a:cubicBezTo>
                  <a:pt x="5736913" y="6599233"/>
                  <a:pt x="5736913" y="6599233"/>
                  <a:pt x="5737876" y="6599233"/>
                </a:cubicBezTo>
                <a:cubicBezTo>
                  <a:pt x="5741081" y="6599233"/>
                  <a:pt x="5747493" y="6598914"/>
                  <a:pt x="5752302" y="6598914"/>
                </a:cubicBezTo>
                <a:cubicBezTo>
                  <a:pt x="5757429" y="6598914"/>
                  <a:pt x="5763199" y="6599233"/>
                  <a:pt x="5766726" y="6599233"/>
                </a:cubicBezTo>
                <a:cubicBezTo>
                  <a:pt x="5766726" y="6599233"/>
                  <a:pt x="5766726" y="6599233"/>
                  <a:pt x="5767687" y="6599233"/>
                </a:cubicBezTo>
                <a:cubicBezTo>
                  <a:pt x="5768649" y="6599233"/>
                  <a:pt x="5768969" y="6598914"/>
                  <a:pt x="5768969" y="6597638"/>
                </a:cubicBezTo>
                <a:cubicBezTo>
                  <a:pt x="5768969" y="6597638"/>
                  <a:pt x="5768969" y="6597638"/>
                  <a:pt x="5768969" y="6595405"/>
                </a:cubicBezTo>
                <a:cubicBezTo>
                  <a:pt x="5768969" y="6593810"/>
                  <a:pt x="5768969" y="6593491"/>
                  <a:pt x="5765124" y="6592534"/>
                </a:cubicBezTo>
                <a:cubicBezTo>
                  <a:pt x="5761276" y="6591258"/>
                  <a:pt x="5760314" y="6590301"/>
                  <a:pt x="5759994" y="6587430"/>
                </a:cubicBezTo>
                <a:cubicBezTo>
                  <a:pt x="5759994" y="6584239"/>
                  <a:pt x="5759994" y="6577221"/>
                  <a:pt x="5759994" y="6569245"/>
                </a:cubicBezTo>
                <a:cubicBezTo>
                  <a:pt x="5759994" y="6569245"/>
                  <a:pt x="5759994" y="6569245"/>
                  <a:pt x="5759994" y="6562865"/>
                </a:cubicBezTo>
                <a:cubicBezTo>
                  <a:pt x="5759994" y="6555528"/>
                  <a:pt x="5759994" y="6542448"/>
                  <a:pt x="5759994" y="6540215"/>
                </a:cubicBezTo>
                <a:cubicBezTo>
                  <a:pt x="5760314" y="6535429"/>
                  <a:pt x="5760314" y="6535429"/>
                  <a:pt x="5760314" y="6535110"/>
                </a:cubicBezTo>
                <a:cubicBezTo>
                  <a:pt x="5760314" y="6533515"/>
                  <a:pt x="5759675" y="6532558"/>
                  <a:pt x="5758711" y="6532558"/>
                </a:cubicBezTo>
                <a:close/>
                <a:moveTo>
                  <a:pt x="5705788" y="6532558"/>
                </a:moveTo>
                <a:cubicBezTo>
                  <a:pt x="5689595" y="6532558"/>
                  <a:pt x="5680070" y="6540214"/>
                  <a:pt x="5680070" y="6553292"/>
                </a:cubicBezTo>
                <a:cubicBezTo>
                  <a:pt x="5680070" y="6563181"/>
                  <a:pt x="5684197" y="6567647"/>
                  <a:pt x="5701025" y="6575621"/>
                </a:cubicBezTo>
                <a:cubicBezTo>
                  <a:pt x="5708327" y="6578811"/>
                  <a:pt x="5710233" y="6581044"/>
                  <a:pt x="5710233" y="6584872"/>
                </a:cubicBezTo>
                <a:cubicBezTo>
                  <a:pt x="5710233" y="6589976"/>
                  <a:pt x="5705470" y="6593804"/>
                  <a:pt x="5699119" y="6593804"/>
                </a:cubicBezTo>
                <a:cubicBezTo>
                  <a:pt x="5692770" y="6593804"/>
                  <a:pt x="5687055" y="6590295"/>
                  <a:pt x="5686102" y="6585829"/>
                </a:cubicBezTo>
                <a:cubicBezTo>
                  <a:pt x="5685150" y="6582320"/>
                  <a:pt x="5685150" y="6582320"/>
                  <a:pt x="5683880" y="6582320"/>
                </a:cubicBezTo>
                <a:cubicBezTo>
                  <a:pt x="5683880" y="6582320"/>
                  <a:pt x="5683880" y="6582320"/>
                  <a:pt x="5681657" y="6582320"/>
                </a:cubicBezTo>
                <a:cubicBezTo>
                  <a:pt x="5680070" y="6582320"/>
                  <a:pt x="5679434" y="6582958"/>
                  <a:pt x="5679434" y="6584553"/>
                </a:cubicBezTo>
                <a:cubicBezTo>
                  <a:pt x="5679434" y="6584553"/>
                  <a:pt x="5679434" y="6584553"/>
                  <a:pt x="5678483" y="6593485"/>
                </a:cubicBezTo>
                <a:cubicBezTo>
                  <a:pt x="5678483" y="6595717"/>
                  <a:pt x="5678800" y="6596355"/>
                  <a:pt x="5680705" y="6597312"/>
                </a:cubicBezTo>
                <a:cubicBezTo>
                  <a:pt x="5684832" y="6599545"/>
                  <a:pt x="5691500" y="6600821"/>
                  <a:pt x="5697533" y="6600821"/>
                </a:cubicBezTo>
                <a:cubicBezTo>
                  <a:pt x="5714043" y="6600821"/>
                  <a:pt x="5724521" y="6592847"/>
                  <a:pt x="5724521" y="6580725"/>
                </a:cubicBezTo>
                <a:cubicBezTo>
                  <a:pt x="5724521" y="6573388"/>
                  <a:pt x="5719757" y="6567009"/>
                  <a:pt x="5711185" y="6562862"/>
                </a:cubicBezTo>
                <a:cubicBezTo>
                  <a:pt x="5702613" y="6559034"/>
                  <a:pt x="5702613" y="6559034"/>
                  <a:pt x="5699755" y="6557439"/>
                </a:cubicBezTo>
                <a:cubicBezTo>
                  <a:pt x="5694675" y="6554249"/>
                  <a:pt x="5692770" y="6552016"/>
                  <a:pt x="5692770" y="6548508"/>
                </a:cubicBezTo>
                <a:cubicBezTo>
                  <a:pt x="5692770" y="6543085"/>
                  <a:pt x="5696897" y="6539895"/>
                  <a:pt x="5703248" y="6539895"/>
                </a:cubicBezTo>
                <a:cubicBezTo>
                  <a:pt x="5708963" y="6539895"/>
                  <a:pt x="5712773" y="6541809"/>
                  <a:pt x="5714360" y="6545318"/>
                </a:cubicBezTo>
                <a:cubicBezTo>
                  <a:pt x="5715630" y="6548827"/>
                  <a:pt x="5715630" y="6548827"/>
                  <a:pt x="5716901" y="6548827"/>
                </a:cubicBezTo>
                <a:cubicBezTo>
                  <a:pt x="5716901" y="6548827"/>
                  <a:pt x="5716901" y="6548827"/>
                  <a:pt x="5719123" y="6548827"/>
                </a:cubicBezTo>
                <a:cubicBezTo>
                  <a:pt x="5720393" y="6548827"/>
                  <a:pt x="5720710" y="6548508"/>
                  <a:pt x="5720710" y="6546275"/>
                </a:cubicBezTo>
                <a:lnTo>
                  <a:pt x="5721663" y="6538300"/>
                </a:lnTo>
                <a:cubicBezTo>
                  <a:pt x="5721663" y="6538300"/>
                  <a:pt x="5721663" y="6538300"/>
                  <a:pt x="5721663" y="6537981"/>
                </a:cubicBezTo>
                <a:cubicBezTo>
                  <a:pt x="5721663" y="6536386"/>
                  <a:pt x="5721027" y="6535748"/>
                  <a:pt x="5719123" y="6534791"/>
                </a:cubicBezTo>
                <a:cubicBezTo>
                  <a:pt x="5715947" y="6533515"/>
                  <a:pt x="5710550" y="6532558"/>
                  <a:pt x="5705788" y="6532558"/>
                </a:cubicBezTo>
                <a:close/>
                <a:moveTo>
                  <a:pt x="5638758" y="6532558"/>
                </a:moveTo>
                <a:cubicBezTo>
                  <a:pt x="5638436" y="6532558"/>
                  <a:pt x="5638114" y="6532558"/>
                  <a:pt x="5637794" y="6532877"/>
                </a:cubicBezTo>
                <a:cubicBezTo>
                  <a:pt x="5637794" y="6532877"/>
                  <a:pt x="5637794" y="6532877"/>
                  <a:pt x="5636508" y="6532877"/>
                </a:cubicBezTo>
                <a:cubicBezTo>
                  <a:pt x="5636508" y="6532877"/>
                  <a:pt x="5636508" y="6532877"/>
                  <a:pt x="5617231" y="6535748"/>
                </a:cubicBezTo>
                <a:cubicBezTo>
                  <a:pt x="5615304" y="6536067"/>
                  <a:pt x="5614983" y="6536386"/>
                  <a:pt x="5614983" y="6538301"/>
                </a:cubicBezTo>
                <a:lnTo>
                  <a:pt x="5614983" y="6540853"/>
                </a:lnTo>
                <a:cubicBezTo>
                  <a:pt x="5614983" y="6542129"/>
                  <a:pt x="5615304" y="6542448"/>
                  <a:pt x="5618196" y="6542448"/>
                </a:cubicBezTo>
                <a:cubicBezTo>
                  <a:pt x="5622371" y="6542767"/>
                  <a:pt x="5624300" y="6543724"/>
                  <a:pt x="5625585" y="6547233"/>
                </a:cubicBezTo>
                <a:cubicBezTo>
                  <a:pt x="5626870" y="6550742"/>
                  <a:pt x="5627833" y="6558399"/>
                  <a:pt x="5627833" y="6565098"/>
                </a:cubicBezTo>
                <a:cubicBezTo>
                  <a:pt x="5627833" y="6565098"/>
                  <a:pt x="5627833" y="6565098"/>
                  <a:pt x="5627833" y="6569245"/>
                </a:cubicBezTo>
                <a:cubicBezTo>
                  <a:pt x="5627833" y="6578178"/>
                  <a:pt x="5627833" y="6584239"/>
                  <a:pt x="5627512" y="6587430"/>
                </a:cubicBezTo>
                <a:cubicBezTo>
                  <a:pt x="5627191" y="6590301"/>
                  <a:pt x="5626548" y="6590939"/>
                  <a:pt x="5622693" y="6592534"/>
                </a:cubicBezTo>
                <a:cubicBezTo>
                  <a:pt x="5618516" y="6593810"/>
                  <a:pt x="5618516" y="6593810"/>
                  <a:pt x="5618516" y="6595405"/>
                </a:cubicBezTo>
                <a:cubicBezTo>
                  <a:pt x="5618516" y="6595405"/>
                  <a:pt x="5618516" y="6595405"/>
                  <a:pt x="5618516" y="6597638"/>
                </a:cubicBezTo>
                <a:cubicBezTo>
                  <a:pt x="5618516" y="6598914"/>
                  <a:pt x="5618838" y="6599233"/>
                  <a:pt x="5620123" y="6599233"/>
                </a:cubicBezTo>
                <a:cubicBezTo>
                  <a:pt x="5620123" y="6599233"/>
                  <a:pt x="5620123" y="6599233"/>
                  <a:pt x="5620765" y="6599233"/>
                </a:cubicBezTo>
                <a:cubicBezTo>
                  <a:pt x="5624300" y="6599233"/>
                  <a:pt x="5630404" y="6598914"/>
                  <a:pt x="5634581" y="6598914"/>
                </a:cubicBezTo>
                <a:cubicBezTo>
                  <a:pt x="5639721" y="6598914"/>
                  <a:pt x="5650323" y="6599233"/>
                  <a:pt x="5654178" y="6599233"/>
                </a:cubicBezTo>
                <a:cubicBezTo>
                  <a:pt x="5654178" y="6599233"/>
                  <a:pt x="5654178" y="6599233"/>
                  <a:pt x="5654821" y="6599233"/>
                </a:cubicBezTo>
                <a:cubicBezTo>
                  <a:pt x="5655785" y="6599233"/>
                  <a:pt x="5656427" y="6598595"/>
                  <a:pt x="5656427" y="6597319"/>
                </a:cubicBezTo>
                <a:cubicBezTo>
                  <a:pt x="5656427" y="6597319"/>
                  <a:pt x="5656427" y="6597319"/>
                  <a:pt x="5656427" y="6595405"/>
                </a:cubicBezTo>
                <a:cubicBezTo>
                  <a:pt x="5656427" y="6593491"/>
                  <a:pt x="5656427" y="6593491"/>
                  <a:pt x="5652251" y="6592534"/>
                </a:cubicBezTo>
                <a:cubicBezTo>
                  <a:pt x="5646468" y="6591258"/>
                  <a:pt x="5646468" y="6591258"/>
                  <a:pt x="5645504" y="6590939"/>
                </a:cubicBezTo>
                <a:cubicBezTo>
                  <a:pt x="5643576" y="6589982"/>
                  <a:pt x="5643255" y="6588706"/>
                  <a:pt x="5643255" y="6584239"/>
                </a:cubicBezTo>
                <a:cubicBezTo>
                  <a:pt x="5643255" y="6584239"/>
                  <a:pt x="5643255" y="6584239"/>
                  <a:pt x="5642934" y="6575945"/>
                </a:cubicBezTo>
                <a:cubicBezTo>
                  <a:pt x="5642934" y="6575945"/>
                  <a:pt x="5642934" y="6575945"/>
                  <a:pt x="5642934" y="6569883"/>
                </a:cubicBezTo>
                <a:cubicBezTo>
                  <a:pt x="5642934" y="6556804"/>
                  <a:pt x="5643576" y="6553933"/>
                  <a:pt x="5646468" y="6551061"/>
                </a:cubicBezTo>
                <a:cubicBezTo>
                  <a:pt x="5649038" y="6548828"/>
                  <a:pt x="5652894" y="6547233"/>
                  <a:pt x="5657712" y="6547233"/>
                </a:cubicBezTo>
                <a:cubicBezTo>
                  <a:pt x="5660604" y="6547233"/>
                  <a:pt x="5663496" y="6547552"/>
                  <a:pt x="5665102" y="6548190"/>
                </a:cubicBezTo>
                <a:cubicBezTo>
                  <a:pt x="5665744" y="6548190"/>
                  <a:pt x="5666066" y="6548509"/>
                  <a:pt x="5666387" y="6548509"/>
                </a:cubicBezTo>
                <a:cubicBezTo>
                  <a:pt x="5667352" y="6548509"/>
                  <a:pt x="5667994" y="6547552"/>
                  <a:pt x="5668315" y="6545000"/>
                </a:cubicBezTo>
                <a:cubicBezTo>
                  <a:pt x="5668315" y="6545000"/>
                  <a:pt x="5668315" y="6545000"/>
                  <a:pt x="5668636" y="6535748"/>
                </a:cubicBezTo>
                <a:cubicBezTo>
                  <a:pt x="5668636" y="6535748"/>
                  <a:pt x="5668636" y="6535748"/>
                  <a:pt x="5668636" y="6535429"/>
                </a:cubicBezTo>
                <a:cubicBezTo>
                  <a:pt x="5668958" y="6533515"/>
                  <a:pt x="5667352" y="6532558"/>
                  <a:pt x="5664138" y="6532558"/>
                </a:cubicBezTo>
                <a:cubicBezTo>
                  <a:pt x="5661567" y="6532558"/>
                  <a:pt x="5659640" y="6532877"/>
                  <a:pt x="5657712" y="6533515"/>
                </a:cubicBezTo>
                <a:cubicBezTo>
                  <a:pt x="5653858" y="6534153"/>
                  <a:pt x="5652571" y="6535110"/>
                  <a:pt x="5649038" y="6539258"/>
                </a:cubicBezTo>
                <a:cubicBezTo>
                  <a:pt x="5645825" y="6543086"/>
                  <a:pt x="5645825" y="6543086"/>
                  <a:pt x="5643898" y="6545319"/>
                </a:cubicBezTo>
                <a:cubicBezTo>
                  <a:pt x="5642934" y="6546276"/>
                  <a:pt x="5641649" y="6547233"/>
                  <a:pt x="5641327" y="6547233"/>
                </a:cubicBezTo>
                <a:cubicBezTo>
                  <a:pt x="5640364" y="6547233"/>
                  <a:pt x="5640042" y="6546276"/>
                  <a:pt x="5640042" y="6540853"/>
                </a:cubicBezTo>
                <a:cubicBezTo>
                  <a:pt x="5640042" y="6540853"/>
                  <a:pt x="5640042" y="6540853"/>
                  <a:pt x="5640364" y="6534791"/>
                </a:cubicBezTo>
                <a:cubicBezTo>
                  <a:pt x="5640364" y="6533515"/>
                  <a:pt x="5639721" y="6532558"/>
                  <a:pt x="5638758" y="6532558"/>
                </a:cubicBezTo>
                <a:close/>
                <a:moveTo>
                  <a:pt x="5580642" y="6532558"/>
                </a:moveTo>
                <a:cubicBezTo>
                  <a:pt x="5562120" y="6532558"/>
                  <a:pt x="5548308" y="6547870"/>
                  <a:pt x="5548308" y="6568604"/>
                </a:cubicBezTo>
                <a:cubicBezTo>
                  <a:pt x="5548308" y="6587743"/>
                  <a:pt x="5561180" y="6600821"/>
                  <a:pt x="5580013" y="6600821"/>
                </a:cubicBezTo>
                <a:cubicBezTo>
                  <a:pt x="5585350" y="6600821"/>
                  <a:pt x="5591315" y="6599545"/>
                  <a:pt x="5596022" y="6597631"/>
                </a:cubicBezTo>
                <a:cubicBezTo>
                  <a:pt x="5599475" y="6596355"/>
                  <a:pt x="5601047" y="6595398"/>
                  <a:pt x="5601360" y="6594761"/>
                </a:cubicBezTo>
                <a:cubicBezTo>
                  <a:pt x="5601673" y="6593804"/>
                  <a:pt x="5602929" y="6585191"/>
                  <a:pt x="5602929" y="6582958"/>
                </a:cubicBezTo>
                <a:cubicBezTo>
                  <a:pt x="5602929" y="6582320"/>
                  <a:pt x="5602302" y="6582001"/>
                  <a:pt x="5601987" y="6582001"/>
                </a:cubicBezTo>
                <a:cubicBezTo>
                  <a:pt x="5601987" y="6582001"/>
                  <a:pt x="5601673" y="6582001"/>
                  <a:pt x="5601360" y="6582320"/>
                </a:cubicBezTo>
                <a:cubicBezTo>
                  <a:pt x="5597278" y="6585829"/>
                  <a:pt x="5588174" y="6589019"/>
                  <a:pt x="5581583" y="6589019"/>
                </a:cubicBezTo>
                <a:cubicBezTo>
                  <a:pt x="5570596" y="6589019"/>
                  <a:pt x="5562748" y="6579449"/>
                  <a:pt x="5562748" y="6566690"/>
                </a:cubicBezTo>
                <a:cubicBezTo>
                  <a:pt x="5562748" y="6562224"/>
                  <a:pt x="5563062" y="6561905"/>
                  <a:pt x="5567770" y="6561905"/>
                </a:cubicBezTo>
                <a:lnTo>
                  <a:pt x="5597592" y="6561905"/>
                </a:lnTo>
                <a:cubicBezTo>
                  <a:pt x="5602616" y="6561905"/>
                  <a:pt x="5603870" y="6560629"/>
                  <a:pt x="5603870" y="6557120"/>
                </a:cubicBezTo>
                <a:cubicBezTo>
                  <a:pt x="5603870" y="6541490"/>
                  <a:pt x="5595709" y="6532558"/>
                  <a:pt x="5580642" y="6532558"/>
                </a:cubicBezTo>
                <a:close/>
                <a:moveTo>
                  <a:pt x="5480669" y="6532558"/>
                </a:moveTo>
                <a:cubicBezTo>
                  <a:pt x="5479091" y="6532558"/>
                  <a:pt x="5478458" y="6532874"/>
                  <a:pt x="5478458" y="6534138"/>
                </a:cubicBezTo>
                <a:cubicBezTo>
                  <a:pt x="5478458" y="6534138"/>
                  <a:pt x="5478458" y="6534138"/>
                  <a:pt x="5478458" y="6536666"/>
                </a:cubicBezTo>
                <a:cubicBezTo>
                  <a:pt x="5478458" y="6537614"/>
                  <a:pt x="5478775" y="6538562"/>
                  <a:pt x="5479722" y="6538878"/>
                </a:cubicBezTo>
                <a:cubicBezTo>
                  <a:pt x="5482566" y="6539826"/>
                  <a:pt x="5482882" y="6539826"/>
                  <a:pt x="5483831" y="6542038"/>
                </a:cubicBezTo>
                <a:cubicBezTo>
                  <a:pt x="5486042" y="6547410"/>
                  <a:pt x="5488570" y="6554046"/>
                  <a:pt x="5494572" y="6571110"/>
                </a:cubicBezTo>
                <a:cubicBezTo>
                  <a:pt x="5500576" y="6587541"/>
                  <a:pt x="5501839" y="6590385"/>
                  <a:pt x="5503420" y="6594809"/>
                </a:cubicBezTo>
                <a:cubicBezTo>
                  <a:pt x="5504998" y="6599233"/>
                  <a:pt x="5504998" y="6599233"/>
                  <a:pt x="5506262" y="6599233"/>
                </a:cubicBezTo>
                <a:cubicBezTo>
                  <a:pt x="5506578" y="6599233"/>
                  <a:pt x="5507211" y="6599233"/>
                  <a:pt x="5507842" y="6599233"/>
                </a:cubicBezTo>
                <a:cubicBezTo>
                  <a:pt x="5512266" y="6598285"/>
                  <a:pt x="5512582" y="6598285"/>
                  <a:pt x="5513845" y="6598285"/>
                </a:cubicBezTo>
                <a:cubicBezTo>
                  <a:pt x="5515426" y="6597969"/>
                  <a:pt x="5516057" y="6597653"/>
                  <a:pt x="5516373" y="6597021"/>
                </a:cubicBezTo>
                <a:cubicBezTo>
                  <a:pt x="5517006" y="6596073"/>
                  <a:pt x="5517006" y="6596073"/>
                  <a:pt x="5518269" y="6592913"/>
                </a:cubicBezTo>
                <a:cubicBezTo>
                  <a:pt x="5518900" y="6590385"/>
                  <a:pt x="5519849" y="6588173"/>
                  <a:pt x="5523957" y="6577746"/>
                </a:cubicBezTo>
                <a:cubicBezTo>
                  <a:pt x="5535015" y="6550570"/>
                  <a:pt x="5535015" y="6550570"/>
                  <a:pt x="5536595" y="6546778"/>
                </a:cubicBezTo>
                <a:cubicBezTo>
                  <a:pt x="5538808" y="6541090"/>
                  <a:pt x="5539438" y="6539826"/>
                  <a:pt x="5541019" y="6539194"/>
                </a:cubicBezTo>
                <a:cubicBezTo>
                  <a:pt x="5543547" y="6538562"/>
                  <a:pt x="5543547" y="6538562"/>
                  <a:pt x="5543547" y="6536666"/>
                </a:cubicBezTo>
                <a:lnTo>
                  <a:pt x="5543547" y="6534138"/>
                </a:lnTo>
                <a:cubicBezTo>
                  <a:pt x="5543547" y="6532874"/>
                  <a:pt x="5543230" y="6532558"/>
                  <a:pt x="5542282" y="6532558"/>
                </a:cubicBezTo>
                <a:cubicBezTo>
                  <a:pt x="5542282" y="6532558"/>
                  <a:pt x="5542282" y="6532558"/>
                  <a:pt x="5541019" y="6532558"/>
                </a:cubicBezTo>
                <a:cubicBezTo>
                  <a:pt x="5538174" y="6532874"/>
                  <a:pt x="5535331" y="6532874"/>
                  <a:pt x="5533119" y="6532874"/>
                </a:cubicBezTo>
                <a:cubicBezTo>
                  <a:pt x="5530277" y="6532874"/>
                  <a:pt x="5525222" y="6532874"/>
                  <a:pt x="5523640" y="6532874"/>
                </a:cubicBezTo>
                <a:cubicBezTo>
                  <a:pt x="5523010" y="6532558"/>
                  <a:pt x="5522692" y="6532558"/>
                  <a:pt x="5522060" y="6532558"/>
                </a:cubicBezTo>
                <a:cubicBezTo>
                  <a:pt x="5521113" y="6532558"/>
                  <a:pt x="5520482" y="6533190"/>
                  <a:pt x="5520482" y="6534138"/>
                </a:cubicBezTo>
                <a:cubicBezTo>
                  <a:pt x="5520482" y="6534138"/>
                  <a:pt x="5520482" y="6534138"/>
                  <a:pt x="5520482" y="6536666"/>
                </a:cubicBezTo>
                <a:cubicBezTo>
                  <a:pt x="5520482" y="6537930"/>
                  <a:pt x="5521113" y="6538246"/>
                  <a:pt x="5522692" y="6538562"/>
                </a:cubicBezTo>
                <a:cubicBezTo>
                  <a:pt x="5525852" y="6539194"/>
                  <a:pt x="5527748" y="6540774"/>
                  <a:pt x="5527748" y="6542354"/>
                </a:cubicBezTo>
                <a:cubicBezTo>
                  <a:pt x="5527748" y="6543618"/>
                  <a:pt x="5526800" y="6547410"/>
                  <a:pt x="5522692" y="6558786"/>
                </a:cubicBezTo>
                <a:cubicBezTo>
                  <a:pt x="5522692" y="6558786"/>
                  <a:pt x="5522692" y="6558786"/>
                  <a:pt x="5518900" y="6568898"/>
                </a:cubicBezTo>
                <a:cubicBezTo>
                  <a:pt x="5518269" y="6572058"/>
                  <a:pt x="5517321" y="6574270"/>
                  <a:pt x="5516690" y="6576482"/>
                </a:cubicBezTo>
                <a:cubicBezTo>
                  <a:pt x="5516690" y="6576482"/>
                  <a:pt x="5516690" y="6576482"/>
                  <a:pt x="5515426" y="6579958"/>
                </a:cubicBezTo>
                <a:cubicBezTo>
                  <a:pt x="5515426" y="6579958"/>
                  <a:pt x="5515426" y="6579958"/>
                  <a:pt x="5515109" y="6581854"/>
                </a:cubicBezTo>
                <a:cubicBezTo>
                  <a:pt x="5514793" y="6582801"/>
                  <a:pt x="5514793" y="6583433"/>
                  <a:pt x="5514478" y="6583433"/>
                </a:cubicBezTo>
                <a:cubicBezTo>
                  <a:pt x="5514162" y="6583433"/>
                  <a:pt x="5511634" y="6575218"/>
                  <a:pt x="5507526" y="6561946"/>
                </a:cubicBezTo>
                <a:cubicBezTo>
                  <a:pt x="5507526" y="6561946"/>
                  <a:pt x="5507526" y="6561946"/>
                  <a:pt x="5504367" y="6551518"/>
                </a:cubicBezTo>
                <a:cubicBezTo>
                  <a:pt x="5503735" y="6549622"/>
                  <a:pt x="5503104" y="6547726"/>
                  <a:pt x="5502471" y="6545514"/>
                </a:cubicBezTo>
                <a:cubicBezTo>
                  <a:pt x="5502156" y="6544566"/>
                  <a:pt x="5502156" y="6543618"/>
                  <a:pt x="5502156" y="6542986"/>
                </a:cubicBezTo>
                <a:cubicBezTo>
                  <a:pt x="5502156" y="6541090"/>
                  <a:pt x="5503420" y="6540142"/>
                  <a:pt x="5507211" y="6539194"/>
                </a:cubicBezTo>
                <a:cubicBezTo>
                  <a:pt x="5510686" y="6538246"/>
                  <a:pt x="5510686" y="6538246"/>
                  <a:pt x="5510686" y="6536666"/>
                </a:cubicBezTo>
                <a:cubicBezTo>
                  <a:pt x="5510686" y="6536666"/>
                  <a:pt x="5510686" y="6536666"/>
                  <a:pt x="5510686" y="6534138"/>
                </a:cubicBezTo>
                <a:cubicBezTo>
                  <a:pt x="5510686" y="6532874"/>
                  <a:pt x="5510371" y="6532558"/>
                  <a:pt x="5509106" y="6532558"/>
                </a:cubicBezTo>
                <a:cubicBezTo>
                  <a:pt x="5509106" y="6532558"/>
                  <a:pt x="5509106" y="6532558"/>
                  <a:pt x="5507526" y="6532558"/>
                </a:cubicBezTo>
                <a:cubicBezTo>
                  <a:pt x="5503735" y="6532874"/>
                  <a:pt x="5499944" y="6532874"/>
                  <a:pt x="5493624" y="6532874"/>
                </a:cubicBezTo>
                <a:cubicBezTo>
                  <a:pt x="5490781" y="6532874"/>
                  <a:pt x="5488253" y="6532874"/>
                  <a:pt x="5486989" y="6532874"/>
                </a:cubicBezTo>
                <a:cubicBezTo>
                  <a:pt x="5480986" y="6532558"/>
                  <a:pt x="5480986" y="6532558"/>
                  <a:pt x="5480669" y="6532558"/>
                </a:cubicBezTo>
                <a:close/>
                <a:moveTo>
                  <a:pt x="5463439" y="6532558"/>
                </a:moveTo>
                <a:cubicBezTo>
                  <a:pt x="5463117" y="6532558"/>
                  <a:pt x="5462797" y="6532558"/>
                  <a:pt x="5462477" y="6532877"/>
                </a:cubicBezTo>
                <a:cubicBezTo>
                  <a:pt x="5462477" y="6532877"/>
                  <a:pt x="5462477" y="6532877"/>
                  <a:pt x="5461194" y="6532877"/>
                </a:cubicBezTo>
                <a:cubicBezTo>
                  <a:pt x="5461194" y="6532877"/>
                  <a:pt x="5461194" y="6532877"/>
                  <a:pt x="5442603" y="6534791"/>
                </a:cubicBezTo>
                <a:cubicBezTo>
                  <a:pt x="5440679" y="6535110"/>
                  <a:pt x="5440359" y="6535429"/>
                  <a:pt x="5440359" y="6536705"/>
                </a:cubicBezTo>
                <a:cubicBezTo>
                  <a:pt x="5440359" y="6536705"/>
                  <a:pt x="5440359" y="6536705"/>
                  <a:pt x="5440359" y="6539258"/>
                </a:cubicBezTo>
                <a:cubicBezTo>
                  <a:pt x="5440359" y="6540534"/>
                  <a:pt x="5440999" y="6540853"/>
                  <a:pt x="5444205" y="6541172"/>
                </a:cubicBezTo>
                <a:cubicBezTo>
                  <a:pt x="5449334" y="6541810"/>
                  <a:pt x="5449654" y="6542767"/>
                  <a:pt x="5449654" y="6558399"/>
                </a:cubicBezTo>
                <a:lnTo>
                  <a:pt x="5449654" y="6569245"/>
                </a:lnTo>
                <a:cubicBezTo>
                  <a:pt x="5449654" y="6578178"/>
                  <a:pt x="5449654" y="6584239"/>
                  <a:pt x="5449334" y="6587430"/>
                </a:cubicBezTo>
                <a:cubicBezTo>
                  <a:pt x="5449334" y="6590301"/>
                  <a:pt x="5448373" y="6590939"/>
                  <a:pt x="5444526" y="6592534"/>
                </a:cubicBezTo>
                <a:cubicBezTo>
                  <a:pt x="5440359" y="6593810"/>
                  <a:pt x="5440359" y="6593810"/>
                  <a:pt x="5440359" y="6595405"/>
                </a:cubicBezTo>
                <a:cubicBezTo>
                  <a:pt x="5440359" y="6595405"/>
                  <a:pt x="5440359" y="6595405"/>
                  <a:pt x="5440359" y="6597638"/>
                </a:cubicBezTo>
                <a:cubicBezTo>
                  <a:pt x="5440359" y="6598914"/>
                  <a:pt x="5440679" y="6599233"/>
                  <a:pt x="5441961" y="6599233"/>
                </a:cubicBezTo>
                <a:cubicBezTo>
                  <a:pt x="5441961" y="6599233"/>
                  <a:pt x="5441961" y="6599233"/>
                  <a:pt x="5442923" y="6599233"/>
                </a:cubicBezTo>
                <a:cubicBezTo>
                  <a:pt x="5446128" y="6599233"/>
                  <a:pt x="5452220" y="6598914"/>
                  <a:pt x="5457348" y="6598914"/>
                </a:cubicBezTo>
                <a:cubicBezTo>
                  <a:pt x="5462157" y="6598914"/>
                  <a:pt x="5468247" y="6599233"/>
                  <a:pt x="5471452" y="6599233"/>
                </a:cubicBezTo>
                <a:cubicBezTo>
                  <a:pt x="5471452" y="6599233"/>
                  <a:pt x="5471452" y="6599233"/>
                  <a:pt x="5472414" y="6599233"/>
                </a:cubicBezTo>
                <a:cubicBezTo>
                  <a:pt x="5473376" y="6599233"/>
                  <a:pt x="5473697" y="6598914"/>
                  <a:pt x="5473697" y="6597638"/>
                </a:cubicBezTo>
                <a:cubicBezTo>
                  <a:pt x="5473697" y="6597638"/>
                  <a:pt x="5473697" y="6597638"/>
                  <a:pt x="5473697" y="6595405"/>
                </a:cubicBezTo>
                <a:cubicBezTo>
                  <a:pt x="5473697" y="6593810"/>
                  <a:pt x="5473697" y="6593491"/>
                  <a:pt x="5469850" y="6592534"/>
                </a:cubicBezTo>
                <a:cubicBezTo>
                  <a:pt x="5466002" y="6591258"/>
                  <a:pt x="5465362" y="6590301"/>
                  <a:pt x="5465042" y="6587430"/>
                </a:cubicBezTo>
                <a:cubicBezTo>
                  <a:pt x="5464721" y="6584239"/>
                  <a:pt x="5464721" y="6577221"/>
                  <a:pt x="5464721" y="6569245"/>
                </a:cubicBezTo>
                <a:cubicBezTo>
                  <a:pt x="5464721" y="6569245"/>
                  <a:pt x="5464721" y="6569245"/>
                  <a:pt x="5464721" y="6562865"/>
                </a:cubicBezTo>
                <a:cubicBezTo>
                  <a:pt x="5464721" y="6555528"/>
                  <a:pt x="5464721" y="6542448"/>
                  <a:pt x="5465042" y="6540215"/>
                </a:cubicBezTo>
                <a:cubicBezTo>
                  <a:pt x="5465042" y="6535429"/>
                  <a:pt x="5465042" y="6535429"/>
                  <a:pt x="5465042" y="6535110"/>
                </a:cubicBezTo>
                <a:cubicBezTo>
                  <a:pt x="5465042" y="6533515"/>
                  <a:pt x="5464721" y="6532558"/>
                  <a:pt x="5463439" y="6532558"/>
                </a:cubicBezTo>
                <a:close/>
                <a:moveTo>
                  <a:pt x="5375310" y="6532558"/>
                </a:moveTo>
                <a:cubicBezTo>
                  <a:pt x="5374996" y="6532558"/>
                  <a:pt x="5374056" y="6532877"/>
                  <a:pt x="5373115" y="6532877"/>
                </a:cubicBezTo>
                <a:cubicBezTo>
                  <a:pt x="5373115" y="6532877"/>
                  <a:pt x="5373115" y="6532877"/>
                  <a:pt x="5354928" y="6535110"/>
                </a:cubicBezTo>
                <a:cubicBezTo>
                  <a:pt x="5353046" y="6535429"/>
                  <a:pt x="5353046" y="6535748"/>
                  <a:pt x="5353046" y="6537663"/>
                </a:cubicBezTo>
                <a:lnTo>
                  <a:pt x="5353046" y="6540534"/>
                </a:lnTo>
                <a:cubicBezTo>
                  <a:pt x="5353046" y="6541491"/>
                  <a:pt x="5353674" y="6541810"/>
                  <a:pt x="5356496" y="6542129"/>
                </a:cubicBezTo>
                <a:cubicBezTo>
                  <a:pt x="5360573" y="6542448"/>
                  <a:pt x="5361827" y="6543086"/>
                  <a:pt x="5362453" y="6545638"/>
                </a:cubicBezTo>
                <a:cubicBezTo>
                  <a:pt x="5363394" y="6547871"/>
                  <a:pt x="5364021" y="6558080"/>
                  <a:pt x="5364021" y="6564779"/>
                </a:cubicBezTo>
                <a:cubicBezTo>
                  <a:pt x="5364021" y="6564779"/>
                  <a:pt x="5364021" y="6564779"/>
                  <a:pt x="5364021" y="6569245"/>
                </a:cubicBezTo>
                <a:cubicBezTo>
                  <a:pt x="5364021" y="6577540"/>
                  <a:pt x="5364021" y="6584877"/>
                  <a:pt x="5363707" y="6587430"/>
                </a:cubicBezTo>
                <a:cubicBezTo>
                  <a:pt x="5363707" y="6590301"/>
                  <a:pt x="5362768" y="6591258"/>
                  <a:pt x="5359004" y="6592534"/>
                </a:cubicBezTo>
                <a:cubicBezTo>
                  <a:pt x="5355241" y="6593491"/>
                  <a:pt x="5354928" y="6593810"/>
                  <a:pt x="5354928" y="6595405"/>
                </a:cubicBezTo>
                <a:cubicBezTo>
                  <a:pt x="5354928" y="6595405"/>
                  <a:pt x="5354928" y="6595405"/>
                  <a:pt x="5354928" y="6597638"/>
                </a:cubicBezTo>
                <a:cubicBezTo>
                  <a:pt x="5354928" y="6598914"/>
                  <a:pt x="5355241" y="6599233"/>
                  <a:pt x="5356496" y="6599233"/>
                </a:cubicBezTo>
                <a:cubicBezTo>
                  <a:pt x="5356496" y="6599233"/>
                  <a:pt x="5356496" y="6599233"/>
                  <a:pt x="5357436" y="6599233"/>
                </a:cubicBezTo>
                <a:cubicBezTo>
                  <a:pt x="5360258" y="6599233"/>
                  <a:pt x="5366530" y="6598914"/>
                  <a:pt x="5371547" y="6598914"/>
                </a:cubicBezTo>
                <a:cubicBezTo>
                  <a:pt x="5376251" y="6598914"/>
                  <a:pt x="5382209" y="6599233"/>
                  <a:pt x="5385344" y="6599233"/>
                </a:cubicBezTo>
                <a:cubicBezTo>
                  <a:pt x="5385344" y="6599233"/>
                  <a:pt x="5385344" y="6599233"/>
                  <a:pt x="5386286" y="6599233"/>
                </a:cubicBezTo>
                <a:cubicBezTo>
                  <a:pt x="5387227" y="6599233"/>
                  <a:pt x="5387854" y="6598914"/>
                  <a:pt x="5387854" y="6597638"/>
                </a:cubicBezTo>
                <a:cubicBezTo>
                  <a:pt x="5387854" y="6597638"/>
                  <a:pt x="5387854" y="6597638"/>
                  <a:pt x="5387854" y="6595405"/>
                </a:cubicBezTo>
                <a:cubicBezTo>
                  <a:pt x="5387854" y="6593810"/>
                  <a:pt x="5387539" y="6593810"/>
                  <a:pt x="5383777" y="6592534"/>
                </a:cubicBezTo>
                <a:cubicBezTo>
                  <a:pt x="5380014" y="6591258"/>
                  <a:pt x="5379387" y="6590301"/>
                  <a:pt x="5379073" y="6587430"/>
                </a:cubicBezTo>
                <a:cubicBezTo>
                  <a:pt x="5379073" y="6584558"/>
                  <a:pt x="5378760" y="6577540"/>
                  <a:pt x="5378760" y="6569245"/>
                </a:cubicBezTo>
                <a:cubicBezTo>
                  <a:pt x="5378760" y="6569245"/>
                  <a:pt x="5378760" y="6569245"/>
                  <a:pt x="5378760" y="6566055"/>
                </a:cubicBezTo>
                <a:cubicBezTo>
                  <a:pt x="5378760" y="6557442"/>
                  <a:pt x="5379387" y="6554571"/>
                  <a:pt x="5381582" y="6551380"/>
                </a:cubicBezTo>
                <a:cubicBezTo>
                  <a:pt x="5384404" y="6547233"/>
                  <a:pt x="5389422" y="6544681"/>
                  <a:pt x="5394439" y="6544681"/>
                </a:cubicBezTo>
                <a:cubicBezTo>
                  <a:pt x="5399143" y="6544681"/>
                  <a:pt x="5402592" y="6546595"/>
                  <a:pt x="5404159" y="6550104"/>
                </a:cubicBezTo>
                <a:cubicBezTo>
                  <a:pt x="5405100" y="6552975"/>
                  <a:pt x="5405414" y="6556485"/>
                  <a:pt x="5405414" y="6565098"/>
                </a:cubicBezTo>
                <a:cubicBezTo>
                  <a:pt x="5405414" y="6565098"/>
                  <a:pt x="5405414" y="6565098"/>
                  <a:pt x="5405414" y="6569245"/>
                </a:cubicBezTo>
                <a:cubicBezTo>
                  <a:pt x="5405414" y="6577221"/>
                  <a:pt x="5405414" y="6584558"/>
                  <a:pt x="5405100" y="6587430"/>
                </a:cubicBezTo>
                <a:cubicBezTo>
                  <a:pt x="5405100" y="6590301"/>
                  <a:pt x="5404159" y="6591258"/>
                  <a:pt x="5400397" y="6592534"/>
                </a:cubicBezTo>
                <a:cubicBezTo>
                  <a:pt x="5396634" y="6593491"/>
                  <a:pt x="5396321" y="6593810"/>
                  <a:pt x="5396321" y="6595405"/>
                </a:cubicBezTo>
                <a:cubicBezTo>
                  <a:pt x="5396321" y="6595405"/>
                  <a:pt x="5396321" y="6595405"/>
                  <a:pt x="5396321" y="6597638"/>
                </a:cubicBezTo>
                <a:cubicBezTo>
                  <a:pt x="5396321" y="6598914"/>
                  <a:pt x="5396947" y="6599233"/>
                  <a:pt x="5397888" y="6599233"/>
                </a:cubicBezTo>
                <a:cubicBezTo>
                  <a:pt x="5397888" y="6599233"/>
                  <a:pt x="5397888" y="6599233"/>
                  <a:pt x="5398829" y="6599233"/>
                </a:cubicBezTo>
                <a:cubicBezTo>
                  <a:pt x="5401964" y="6599233"/>
                  <a:pt x="5407922" y="6598914"/>
                  <a:pt x="5412940" y="6598914"/>
                </a:cubicBezTo>
                <a:cubicBezTo>
                  <a:pt x="5417644" y="6598914"/>
                  <a:pt x="5423602" y="6599233"/>
                  <a:pt x="5427050" y="6599233"/>
                </a:cubicBezTo>
                <a:cubicBezTo>
                  <a:pt x="5427050" y="6599233"/>
                  <a:pt x="5427050" y="6599233"/>
                  <a:pt x="5427991" y="6599233"/>
                </a:cubicBezTo>
                <a:cubicBezTo>
                  <a:pt x="5428932" y="6599233"/>
                  <a:pt x="5429245" y="6598914"/>
                  <a:pt x="5429245" y="6597638"/>
                </a:cubicBezTo>
                <a:cubicBezTo>
                  <a:pt x="5429245" y="6597638"/>
                  <a:pt x="5429245" y="6597638"/>
                  <a:pt x="5429245" y="6595405"/>
                </a:cubicBezTo>
                <a:cubicBezTo>
                  <a:pt x="5429245" y="6593810"/>
                  <a:pt x="5429245" y="6593491"/>
                  <a:pt x="5425169" y="6592534"/>
                </a:cubicBezTo>
                <a:cubicBezTo>
                  <a:pt x="5421407" y="6591258"/>
                  <a:pt x="5420779" y="6590301"/>
                  <a:pt x="5420466" y="6587430"/>
                </a:cubicBezTo>
                <a:cubicBezTo>
                  <a:pt x="5420466" y="6584877"/>
                  <a:pt x="5420151" y="6577221"/>
                  <a:pt x="5420151" y="6569245"/>
                </a:cubicBezTo>
                <a:cubicBezTo>
                  <a:pt x="5420151" y="6569245"/>
                  <a:pt x="5420151" y="6569245"/>
                  <a:pt x="5420151" y="6565098"/>
                </a:cubicBezTo>
                <a:cubicBezTo>
                  <a:pt x="5420151" y="6545638"/>
                  <a:pt x="5420151" y="6545638"/>
                  <a:pt x="5418897" y="6542448"/>
                </a:cubicBezTo>
                <a:cubicBezTo>
                  <a:pt x="5416390" y="6536067"/>
                  <a:pt x="5409804" y="6532558"/>
                  <a:pt x="5400397" y="6532558"/>
                </a:cubicBezTo>
                <a:cubicBezTo>
                  <a:pt x="5393184" y="6532558"/>
                  <a:pt x="5390049" y="6534153"/>
                  <a:pt x="5383777" y="6540853"/>
                </a:cubicBezTo>
                <a:cubicBezTo>
                  <a:pt x="5383777" y="6540853"/>
                  <a:pt x="5383777" y="6540853"/>
                  <a:pt x="5381268" y="6543405"/>
                </a:cubicBezTo>
                <a:cubicBezTo>
                  <a:pt x="5381268" y="6543405"/>
                  <a:pt x="5381268" y="6543405"/>
                  <a:pt x="5380014" y="6545000"/>
                </a:cubicBezTo>
                <a:cubicBezTo>
                  <a:pt x="5379701" y="6545638"/>
                  <a:pt x="5379073" y="6545957"/>
                  <a:pt x="5378760" y="6545957"/>
                </a:cubicBezTo>
                <a:cubicBezTo>
                  <a:pt x="5378132" y="6545957"/>
                  <a:pt x="5377506" y="6544681"/>
                  <a:pt x="5377506" y="6543086"/>
                </a:cubicBezTo>
                <a:cubicBezTo>
                  <a:pt x="5377506" y="6542448"/>
                  <a:pt x="5377192" y="6536067"/>
                  <a:pt x="5376878" y="6535110"/>
                </a:cubicBezTo>
                <a:cubicBezTo>
                  <a:pt x="5376878" y="6533515"/>
                  <a:pt x="5376251" y="6532558"/>
                  <a:pt x="5375310" y="6532558"/>
                </a:cubicBezTo>
                <a:close/>
                <a:moveTo>
                  <a:pt x="5981693" y="6519858"/>
                </a:moveTo>
                <a:lnTo>
                  <a:pt x="5980106" y="6526208"/>
                </a:lnTo>
                <a:lnTo>
                  <a:pt x="5981693" y="6527796"/>
                </a:lnTo>
                <a:lnTo>
                  <a:pt x="5983280" y="6526208"/>
                </a:lnTo>
                <a:lnTo>
                  <a:pt x="5995980" y="6530971"/>
                </a:lnTo>
                <a:lnTo>
                  <a:pt x="5975343" y="6540496"/>
                </a:lnTo>
                <a:lnTo>
                  <a:pt x="5973755" y="6543671"/>
                </a:lnTo>
                <a:lnTo>
                  <a:pt x="5995980" y="6548434"/>
                </a:lnTo>
                <a:lnTo>
                  <a:pt x="5997568" y="6550021"/>
                </a:lnTo>
                <a:lnTo>
                  <a:pt x="5999156" y="6550021"/>
                </a:lnTo>
                <a:lnTo>
                  <a:pt x="5999156" y="6545259"/>
                </a:lnTo>
                <a:lnTo>
                  <a:pt x="5999156" y="6543671"/>
                </a:lnTo>
                <a:lnTo>
                  <a:pt x="5997568" y="6545259"/>
                </a:lnTo>
                <a:lnTo>
                  <a:pt x="5983280" y="6542084"/>
                </a:lnTo>
                <a:lnTo>
                  <a:pt x="6003918" y="6534146"/>
                </a:lnTo>
                <a:lnTo>
                  <a:pt x="6005506" y="6529383"/>
                </a:lnTo>
                <a:lnTo>
                  <a:pt x="6003918" y="6529383"/>
                </a:lnTo>
                <a:lnTo>
                  <a:pt x="6002330" y="6529383"/>
                </a:lnTo>
                <a:lnTo>
                  <a:pt x="5983280" y="6521446"/>
                </a:lnTo>
                <a:lnTo>
                  <a:pt x="5983280" y="6519858"/>
                </a:lnTo>
                <a:close/>
                <a:moveTo>
                  <a:pt x="6113455" y="6516683"/>
                </a:moveTo>
                <a:lnTo>
                  <a:pt x="6121393" y="6527796"/>
                </a:lnTo>
                <a:lnTo>
                  <a:pt x="6113455" y="6527796"/>
                </a:lnTo>
                <a:close/>
                <a:moveTo>
                  <a:pt x="6103930" y="6516683"/>
                </a:moveTo>
                <a:lnTo>
                  <a:pt x="6103930" y="6527796"/>
                </a:lnTo>
                <a:lnTo>
                  <a:pt x="6095992" y="6527796"/>
                </a:lnTo>
                <a:close/>
                <a:moveTo>
                  <a:pt x="4716822" y="6515097"/>
                </a:moveTo>
                <a:cubicBezTo>
                  <a:pt x="4721967" y="6515097"/>
                  <a:pt x="4725503" y="6515412"/>
                  <a:pt x="4728076" y="6516040"/>
                </a:cubicBezTo>
                <a:cubicBezTo>
                  <a:pt x="4734507" y="6517612"/>
                  <a:pt x="4738685" y="6523271"/>
                  <a:pt x="4738685" y="6530501"/>
                </a:cubicBezTo>
                <a:cubicBezTo>
                  <a:pt x="4738685" y="6535530"/>
                  <a:pt x="4736437" y="6540560"/>
                  <a:pt x="4732898" y="6543389"/>
                </a:cubicBezTo>
                <a:cubicBezTo>
                  <a:pt x="4729683" y="6545904"/>
                  <a:pt x="4724858" y="6546847"/>
                  <a:pt x="4716180" y="6546847"/>
                </a:cubicBezTo>
                <a:cubicBezTo>
                  <a:pt x="4713927" y="6546847"/>
                  <a:pt x="4713285" y="6546533"/>
                  <a:pt x="4713607" y="6543704"/>
                </a:cubicBezTo>
                <a:cubicBezTo>
                  <a:pt x="4713607" y="6543704"/>
                  <a:pt x="4713607" y="6543704"/>
                  <a:pt x="4713285" y="6540246"/>
                </a:cubicBezTo>
                <a:cubicBezTo>
                  <a:pt x="4713285" y="6540246"/>
                  <a:pt x="4713285" y="6540246"/>
                  <a:pt x="4713285" y="6535530"/>
                </a:cubicBezTo>
                <a:cubicBezTo>
                  <a:pt x="4713285" y="6535530"/>
                  <a:pt x="4713285" y="6535530"/>
                  <a:pt x="4713607" y="6519813"/>
                </a:cubicBezTo>
                <a:lnTo>
                  <a:pt x="4713607" y="6517298"/>
                </a:lnTo>
                <a:cubicBezTo>
                  <a:pt x="4713607" y="6515412"/>
                  <a:pt x="4713927" y="6515097"/>
                  <a:pt x="4716822" y="6515097"/>
                </a:cubicBezTo>
                <a:close/>
                <a:moveTo>
                  <a:pt x="6214308" y="6515096"/>
                </a:moveTo>
                <a:cubicBezTo>
                  <a:pt x="6220129" y="6513508"/>
                  <a:pt x="6223895" y="6518906"/>
                  <a:pt x="6224580" y="6523033"/>
                </a:cubicBezTo>
                <a:lnTo>
                  <a:pt x="6211226" y="6529383"/>
                </a:lnTo>
                <a:cubicBezTo>
                  <a:pt x="6208829" y="6524303"/>
                  <a:pt x="6207117" y="6516683"/>
                  <a:pt x="6214308" y="6515096"/>
                </a:cubicBezTo>
                <a:close/>
                <a:moveTo>
                  <a:pt x="6121392" y="6513508"/>
                </a:moveTo>
                <a:lnTo>
                  <a:pt x="6153142" y="6527796"/>
                </a:lnTo>
                <a:lnTo>
                  <a:pt x="6132505" y="6527796"/>
                </a:lnTo>
                <a:close/>
                <a:moveTo>
                  <a:pt x="6094405" y="6513508"/>
                </a:moveTo>
                <a:lnTo>
                  <a:pt x="6084881" y="6527796"/>
                </a:lnTo>
                <a:lnTo>
                  <a:pt x="6062656" y="6527796"/>
                </a:lnTo>
                <a:close/>
                <a:moveTo>
                  <a:pt x="5802498" y="6508746"/>
                </a:moveTo>
                <a:cubicBezTo>
                  <a:pt x="5802174" y="6508746"/>
                  <a:pt x="5802174" y="6508746"/>
                  <a:pt x="5799587" y="6509699"/>
                </a:cubicBezTo>
                <a:cubicBezTo>
                  <a:pt x="5799587" y="6509699"/>
                  <a:pt x="5799587" y="6509699"/>
                  <a:pt x="5791174" y="6512874"/>
                </a:cubicBezTo>
                <a:cubicBezTo>
                  <a:pt x="5788262" y="6513826"/>
                  <a:pt x="5787614" y="6514779"/>
                  <a:pt x="5787614" y="6517636"/>
                </a:cubicBezTo>
                <a:cubicBezTo>
                  <a:pt x="5787614" y="6519224"/>
                  <a:pt x="5787614" y="6521129"/>
                  <a:pt x="5787614" y="6523351"/>
                </a:cubicBezTo>
                <a:cubicBezTo>
                  <a:pt x="5787938" y="6527161"/>
                  <a:pt x="5788262" y="6531289"/>
                  <a:pt x="5788262" y="6531924"/>
                </a:cubicBezTo>
                <a:cubicBezTo>
                  <a:pt x="5788262" y="6533829"/>
                  <a:pt x="5787290" y="6534781"/>
                  <a:pt x="5784703" y="6534781"/>
                </a:cubicBezTo>
                <a:cubicBezTo>
                  <a:pt x="5784379" y="6534781"/>
                  <a:pt x="5783731" y="6534781"/>
                  <a:pt x="5783085" y="6534464"/>
                </a:cubicBezTo>
                <a:cubicBezTo>
                  <a:pt x="5781790" y="6534464"/>
                  <a:pt x="5780495" y="6534464"/>
                  <a:pt x="5780172" y="6534464"/>
                </a:cubicBezTo>
                <a:cubicBezTo>
                  <a:pt x="5778877" y="6534464"/>
                  <a:pt x="5778554" y="6534464"/>
                  <a:pt x="5777584" y="6537639"/>
                </a:cubicBezTo>
                <a:cubicBezTo>
                  <a:pt x="5777584" y="6537639"/>
                  <a:pt x="5777584" y="6537639"/>
                  <a:pt x="5775966" y="6541766"/>
                </a:cubicBezTo>
                <a:cubicBezTo>
                  <a:pt x="5775318" y="6542719"/>
                  <a:pt x="5775318" y="6543354"/>
                  <a:pt x="5775318" y="6543671"/>
                </a:cubicBezTo>
                <a:cubicBezTo>
                  <a:pt x="5775318" y="6543989"/>
                  <a:pt x="5775966" y="6544306"/>
                  <a:pt x="5776613" y="6544306"/>
                </a:cubicBezTo>
                <a:cubicBezTo>
                  <a:pt x="5776936" y="6544306"/>
                  <a:pt x="5777584" y="6544306"/>
                  <a:pt x="5778554" y="6544306"/>
                </a:cubicBezTo>
                <a:cubicBezTo>
                  <a:pt x="5778554" y="6544306"/>
                  <a:pt x="5778554" y="6544306"/>
                  <a:pt x="5782113" y="6544306"/>
                </a:cubicBezTo>
                <a:cubicBezTo>
                  <a:pt x="5784055" y="6543989"/>
                  <a:pt x="5784055" y="6543989"/>
                  <a:pt x="5784379" y="6543989"/>
                </a:cubicBezTo>
                <a:cubicBezTo>
                  <a:pt x="5787614" y="6543989"/>
                  <a:pt x="5787614" y="6544306"/>
                  <a:pt x="5787614" y="6551926"/>
                </a:cubicBezTo>
                <a:lnTo>
                  <a:pt x="5787614" y="6569706"/>
                </a:lnTo>
                <a:cubicBezTo>
                  <a:pt x="5787614" y="6571611"/>
                  <a:pt x="5787614" y="6574151"/>
                  <a:pt x="5787614" y="6577326"/>
                </a:cubicBezTo>
                <a:cubicBezTo>
                  <a:pt x="5787614" y="6577326"/>
                  <a:pt x="5787614" y="6577326"/>
                  <a:pt x="5787290" y="6584946"/>
                </a:cubicBezTo>
                <a:cubicBezTo>
                  <a:pt x="5787290" y="6596376"/>
                  <a:pt x="5793116" y="6600821"/>
                  <a:pt x="5808000" y="6600821"/>
                </a:cubicBezTo>
                <a:cubicBezTo>
                  <a:pt x="5814146" y="6600821"/>
                  <a:pt x="5823208" y="6599234"/>
                  <a:pt x="5824500" y="6597646"/>
                </a:cubicBezTo>
                <a:cubicBezTo>
                  <a:pt x="5824825" y="6597329"/>
                  <a:pt x="5825795" y="6590979"/>
                  <a:pt x="5825795" y="6589074"/>
                </a:cubicBezTo>
                <a:cubicBezTo>
                  <a:pt x="5825795" y="6588439"/>
                  <a:pt x="5825795" y="6588121"/>
                  <a:pt x="5825148" y="6588121"/>
                </a:cubicBezTo>
                <a:cubicBezTo>
                  <a:pt x="5824825" y="6588121"/>
                  <a:pt x="5824177" y="6588121"/>
                  <a:pt x="5823208" y="6588439"/>
                </a:cubicBezTo>
                <a:cubicBezTo>
                  <a:pt x="5818354" y="6589709"/>
                  <a:pt x="5815117" y="6590026"/>
                  <a:pt x="5812205" y="6590026"/>
                </a:cubicBezTo>
                <a:cubicBezTo>
                  <a:pt x="5808324" y="6590026"/>
                  <a:pt x="5805734" y="6588756"/>
                  <a:pt x="5804439" y="6586216"/>
                </a:cubicBezTo>
                <a:cubicBezTo>
                  <a:pt x="5803147" y="6583676"/>
                  <a:pt x="5802821" y="6580501"/>
                  <a:pt x="5802821" y="6569706"/>
                </a:cubicBezTo>
                <a:cubicBezTo>
                  <a:pt x="5802821" y="6569706"/>
                  <a:pt x="5802821" y="6569706"/>
                  <a:pt x="5802821" y="6549386"/>
                </a:cubicBezTo>
                <a:cubicBezTo>
                  <a:pt x="5802821" y="6543671"/>
                  <a:pt x="5802821" y="6543671"/>
                  <a:pt x="5807028" y="6543671"/>
                </a:cubicBezTo>
                <a:cubicBezTo>
                  <a:pt x="5808324" y="6543671"/>
                  <a:pt x="5809293" y="6543671"/>
                  <a:pt x="5812205" y="6543989"/>
                </a:cubicBezTo>
                <a:cubicBezTo>
                  <a:pt x="5814470" y="6543989"/>
                  <a:pt x="5816088" y="6543989"/>
                  <a:pt x="5817058" y="6543989"/>
                </a:cubicBezTo>
                <a:cubicBezTo>
                  <a:pt x="5820618" y="6544306"/>
                  <a:pt x="5820618" y="6544306"/>
                  <a:pt x="5820941" y="6544306"/>
                </a:cubicBezTo>
                <a:cubicBezTo>
                  <a:pt x="5823208" y="6544306"/>
                  <a:pt x="5823853" y="6543989"/>
                  <a:pt x="5824500" y="6541131"/>
                </a:cubicBezTo>
                <a:cubicBezTo>
                  <a:pt x="5825795" y="6537004"/>
                  <a:pt x="5826118" y="6535734"/>
                  <a:pt x="5826118" y="6535099"/>
                </a:cubicBezTo>
                <a:cubicBezTo>
                  <a:pt x="5826118" y="6534464"/>
                  <a:pt x="5825795" y="6533829"/>
                  <a:pt x="5825148" y="6533829"/>
                </a:cubicBezTo>
                <a:cubicBezTo>
                  <a:pt x="5825148" y="6533829"/>
                  <a:pt x="5825148" y="6533829"/>
                  <a:pt x="5824500" y="6533829"/>
                </a:cubicBezTo>
                <a:cubicBezTo>
                  <a:pt x="5822235" y="6534146"/>
                  <a:pt x="5820618" y="6534464"/>
                  <a:pt x="5817382" y="6534464"/>
                </a:cubicBezTo>
                <a:cubicBezTo>
                  <a:pt x="5817382" y="6534464"/>
                  <a:pt x="5817382" y="6534464"/>
                  <a:pt x="5806706" y="6534464"/>
                </a:cubicBezTo>
                <a:cubicBezTo>
                  <a:pt x="5802821" y="6534464"/>
                  <a:pt x="5802174" y="6533829"/>
                  <a:pt x="5802174" y="6531606"/>
                </a:cubicBezTo>
                <a:cubicBezTo>
                  <a:pt x="5802174" y="6529066"/>
                  <a:pt x="5803147" y="6517954"/>
                  <a:pt x="5803469" y="6514779"/>
                </a:cubicBezTo>
                <a:cubicBezTo>
                  <a:pt x="5803792" y="6513191"/>
                  <a:pt x="5803792" y="6511604"/>
                  <a:pt x="5803792" y="6510969"/>
                </a:cubicBezTo>
                <a:cubicBezTo>
                  <a:pt x="5803792" y="6509699"/>
                  <a:pt x="5803469" y="6508746"/>
                  <a:pt x="5802498" y="6508746"/>
                </a:cubicBezTo>
                <a:close/>
                <a:moveTo>
                  <a:pt x="5988043" y="6507158"/>
                </a:moveTo>
                <a:lnTo>
                  <a:pt x="5983280" y="6516683"/>
                </a:lnTo>
                <a:lnTo>
                  <a:pt x="5984868" y="6516683"/>
                </a:lnTo>
                <a:lnTo>
                  <a:pt x="5986456" y="6515096"/>
                </a:lnTo>
                <a:lnTo>
                  <a:pt x="6005506" y="6524621"/>
                </a:lnTo>
                <a:lnTo>
                  <a:pt x="6005506" y="6526209"/>
                </a:lnTo>
                <a:lnTo>
                  <a:pt x="6007094" y="6527796"/>
                </a:lnTo>
                <a:lnTo>
                  <a:pt x="6010268" y="6519859"/>
                </a:lnTo>
                <a:lnTo>
                  <a:pt x="6008681" y="6518271"/>
                </a:lnTo>
                <a:lnTo>
                  <a:pt x="6007094" y="6519859"/>
                </a:lnTo>
                <a:lnTo>
                  <a:pt x="5989630" y="6510333"/>
                </a:lnTo>
                <a:lnTo>
                  <a:pt x="5989630" y="6508746"/>
                </a:lnTo>
                <a:close/>
                <a:moveTo>
                  <a:pt x="4689454" y="6505572"/>
                </a:moveTo>
                <a:cubicBezTo>
                  <a:pt x="4688199" y="6505572"/>
                  <a:pt x="4687884" y="6506209"/>
                  <a:pt x="4687884" y="6507802"/>
                </a:cubicBezTo>
                <a:cubicBezTo>
                  <a:pt x="4687884" y="6507802"/>
                  <a:pt x="4687884" y="6507802"/>
                  <a:pt x="4687884" y="6510351"/>
                </a:cubicBezTo>
                <a:cubicBezTo>
                  <a:pt x="4687884" y="6512262"/>
                  <a:pt x="4688513" y="6512581"/>
                  <a:pt x="4691335" y="6513218"/>
                </a:cubicBezTo>
                <a:cubicBezTo>
                  <a:pt x="4695415" y="6514493"/>
                  <a:pt x="4696355" y="6515448"/>
                  <a:pt x="4696669" y="6518634"/>
                </a:cubicBezTo>
                <a:cubicBezTo>
                  <a:pt x="4696669" y="6524050"/>
                  <a:pt x="4696984" y="6533607"/>
                  <a:pt x="4696984" y="6541572"/>
                </a:cubicBezTo>
                <a:cubicBezTo>
                  <a:pt x="4696984" y="6541572"/>
                  <a:pt x="4696984" y="6541572"/>
                  <a:pt x="4696984" y="6563236"/>
                </a:cubicBezTo>
                <a:cubicBezTo>
                  <a:pt x="4696984" y="6571519"/>
                  <a:pt x="4696669" y="6581076"/>
                  <a:pt x="4696669" y="6586173"/>
                </a:cubicBezTo>
                <a:cubicBezTo>
                  <a:pt x="4696355" y="6589359"/>
                  <a:pt x="4695415" y="6590634"/>
                  <a:pt x="4691335" y="6591589"/>
                </a:cubicBezTo>
                <a:cubicBezTo>
                  <a:pt x="4688513" y="6592226"/>
                  <a:pt x="4687884" y="6592545"/>
                  <a:pt x="4687884" y="6594775"/>
                </a:cubicBezTo>
                <a:cubicBezTo>
                  <a:pt x="4687884" y="6594775"/>
                  <a:pt x="4687884" y="6594775"/>
                  <a:pt x="4687884" y="6597324"/>
                </a:cubicBezTo>
                <a:cubicBezTo>
                  <a:pt x="4687884" y="6598917"/>
                  <a:pt x="4688199" y="6599235"/>
                  <a:pt x="4689768" y="6599235"/>
                </a:cubicBezTo>
                <a:cubicBezTo>
                  <a:pt x="4690395" y="6599235"/>
                  <a:pt x="4692590" y="6599235"/>
                  <a:pt x="4694788" y="6599235"/>
                </a:cubicBezTo>
                <a:cubicBezTo>
                  <a:pt x="4697295" y="6598917"/>
                  <a:pt x="4700433" y="6598917"/>
                  <a:pt x="4705139" y="6598917"/>
                </a:cubicBezTo>
                <a:cubicBezTo>
                  <a:pt x="4709218" y="6598917"/>
                  <a:pt x="4712670" y="6598917"/>
                  <a:pt x="4715179" y="6599235"/>
                </a:cubicBezTo>
                <a:cubicBezTo>
                  <a:pt x="4717374" y="6599235"/>
                  <a:pt x="4719572" y="6599235"/>
                  <a:pt x="4720199" y="6599235"/>
                </a:cubicBezTo>
                <a:cubicBezTo>
                  <a:pt x="4721455" y="6599235"/>
                  <a:pt x="4722082" y="6598917"/>
                  <a:pt x="4722082" y="6597324"/>
                </a:cubicBezTo>
                <a:cubicBezTo>
                  <a:pt x="4722082" y="6597324"/>
                  <a:pt x="4722082" y="6597324"/>
                  <a:pt x="4722082" y="6594775"/>
                </a:cubicBezTo>
                <a:cubicBezTo>
                  <a:pt x="4722082" y="6592545"/>
                  <a:pt x="4721455" y="6592226"/>
                  <a:pt x="4718630" y="6591589"/>
                </a:cubicBezTo>
                <a:cubicBezTo>
                  <a:pt x="4714552" y="6590634"/>
                  <a:pt x="4713299" y="6589359"/>
                  <a:pt x="4713299" y="6586173"/>
                </a:cubicBezTo>
                <a:cubicBezTo>
                  <a:pt x="4713299" y="6582032"/>
                  <a:pt x="4712983" y="6570244"/>
                  <a:pt x="4712983" y="6563236"/>
                </a:cubicBezTo>
                <a:lnTo>
                  <a:pt x="4712983" y="6556864"/>
                </a:lnTo>
                <a:cubicBezTo>
                  <a:pt x="4712983" y="6555271"/>
                  <a:pt x="4713612" y="6554315"/>
                  <a:pt x="4714552" y="6554315"/>
                </a:cubicBezTo>
                <a:cubicBezTo>
                  <a:pt x="4714552" y="6554315"/>
                  <a:pt x="4714552" y="6554315"/>
                  <a:pt x="4716434" y="6554634"/>
                </a:cubicBezTo>
                <a:cubicBezTo>
                  <a:pt x="4716434" y="6554634"/>
                  <a:pt x="4716750" y="6554634"/>
                  <a:pt x="4717374" y="6554315"/>
                </a:cubicBezTo>
                <a:cubicBezTo>
                  <a:pt x="4717374" y="6554315"/>
                  <a:pt x="4717374" y="6554315"/>
                  <a:pt x="4718317" y="6554315"/>
                </a:cubicBezTo>
                <a:cubicBezTo>
                  <a:pt x="4721455" y="6554315"/>
                  <a:pt x="4721770" y="6554952"/>
                  <a:pt x="4723964" y="6559731"/>
                </a:cubicBezTo>
                <a:cubicBezTo>
                  <a:pt x="4728671" y="6569289"/>
                  <a:pt x="4737456" y="6588403"/>
                  <a:pt x="4738398" y="6591271"/>
                </a:cubicBezTo>
                <a:cubicBezTo>
                  <a:pt x="4741536" y="6599235"/>
                  <a:pt x="4741536" y="6599235"/>
                  <a:pt x="4744045" y="6599235"/>
                </a:cubicBezTo>
                <a:cubicBezTo>
                  <a:pt x="4744045" y="6599235"/>
                  <a:pt x="4744045" y="6599235"/>
                  <a:pt x="4746241" y="6599235"/>
                </a:cubicBezTo>
                <a:cubicBezTo>
                  <a:pt x="4749062" y="6599235"/>
                  <a:pt x="4751886" y="6599235"/>
                  <a:pt x="4753771" y="6599235"/>
                </a:cubicBezTo>
                <a:cubicBezTo>
                  <a:pt x="4756906" y="6599235"/>
                  <a:pt x="4761299" y="6599235"/>
                  <a:pt x="4764125" y="6599235"/>
                </a:cubicBezTo>
                <a:cubicBezTo>
                  <a:pt x="4764125" y="6599235"/>
                  <a:pt x="4764125" y="6599235"/>
                  <a:pt x="4765065" y="6599235"/>
                </a:cubicBezTo>
                <a:cubicBezTo>
                  <a:pt x="4766633" y="6599235"/>
                  <a:pt x="4767260" y="6598598"/>
                  <a:pt x="4767260" y="6597642"/>
                </a:cubicBezTo>
                <a:cubicBezTo>
                  <a:pt x="4767260" y="6597642"/>
                  <a:pt x="4767260" y="6597642"/>
                  <a:pt x="4767260" y="6595094"/>
                </a:cubicBezTo>
                <a:cubicBezTo>
                  <a:pt x="4767260" y="6593182"/>
                  <a:pt x="4767260" y="6592864"/>
                  <a:pt x="4764748" y="6592226"/>
                </a:cubicBezTo>
                <a:cubicBezTo>
                  <a:pt x="4760986" y="6591271"/>
                  <a:pt x="4759101" y="6589996"/>
                  <a:pt x="4755652" y="6584899"/>
                </a:cubicBezTo>
                <a:cubicBezTo>
                  <a:pt x="4751259" y="6578527"/>
                  <a:pt x="4742476" y="6562917"/>
                  <a:pt x="4739653" y="6556864"/>
                </a:cubicBezTo>
                <a:cubicBezTo>
                  <a:pt x="4739338" y="6555590"/>
                  <a:pt x="4738711" y="6554315"/>
                  <a:pt x="4737769" y="6552722"/>
                </a:cubicBezTo>
                <a:cubicBezTo>
                  <a:pt x="4737456" y="6552404"/>
                  <a:pt x="4737144" y="6552085"/>
                  <a:pt x="4737144" y="6551767"/>
                </a:cubicBezTo>
                <a:cubicBezTo>
                  <a:pt x="4737144" y="6551129"/>
                  <a:pt x="4737456" y="6551129"/>
                  <a:pt x="4740280" y="6550174"/>
                </a:cubicBezTo>
                <a:cubicBezTo>
                  <a:pt x="4748749" y="6547944"/>
                  <a:pt x="4755026" y="6538386"/>
                  <a:pt x="4755026" y="6528510"/>
                </a:cubicBezTo>
                <a:cubicBezTo>
                  <a:pt x="4755026" y="6522457"/>
                  <a:pt x="4752514" y="6516404"/>
                  <a:pt x="4748749" y="6512262"/>
                </a:cubicBezTo>
                <a:cubicBezTo>
                  <a:pt x="4744357" y="6507484"/>
                  <a:pt x="4738398" y="6505572"/>
                  <a:pt x="4729300" y="6505572"/>
                </a:cubicBezTo>
                <a:cubicBezTo>
                  <a:pt x="4727102" y="6505572"/>
                  <a:pt x="4724908" y="6505572"/>
                  <a:pt x="4722397" y="6505572"/>
                </a:cubicBezTo>
                <a:cubicBezTo>
                  <a:pt x="4710472" y="6506209"/>
                  <a:pt x="4710472" y="6506209"/>
                  <a:pt x="4704198" y="6506209"/>
                </a:cubicBezTo>
                <a:cubicBezTo>
                  <a:pt x="4700122" y="6506209"/>
                  <a:pt x="4696984" y="6505891"/>
                  <a:pt x="4694788" y="6505891"/>
                </a:cubicBezTo>
                <a:cubicBezTo>
                  <a:pt x="4692590" y="6505572"/>
                  <a:pt x="4690708" y="6505572"/>
                  <a:pt x="4689454" y="6505572"/>
                </a:cubicBezTo>
                <a:close/>
                <a:moveTo>
                  <a:pt x="6126155" y="6505571"/>
                </a:moveTo>
                <a:cubicBezTo>
                  <a:pt x="6143721" y="6508311"/>
                  <a:pt x="6169591" y="6512269"/>
                  <a:pt x="6180130" y="6513791"/>
                </a:cubicBezTo>
                <a:cubicBezTo>
                  <a:pt x="6179172" y="6518358"/>
                  <a:pt x="6177895" y="6522925"/>
                  <a:pt x="6176617" y="6527796"/>
                </a:cubicBezTo>
                <a:cubicBezTo>
                  <a:pt x="6126155" y="6505571"/>
                  <a:pt x="6126155" y="6505571"/>
                  <a:pt x="6126155" y="6505571"/>
                </a:cubicBezTo>
                <a:close/>
                <a:moveTo>
                  <a:pt x="6089642" y="6505571"/>
                </a:moveTo>
                <a:cubicBezTo>
                  <a:pt x="6039201" y="6527796"/>
                  <a:pt x="6039201" y="6527796"/>
                  <a:pt x="6039201" y="6527796"/>
                </a:cubicBezTo>
                <a:cubicBezTo>
                  <a:pt x="6037916" y="6522925"/>
                  <a:pt x="6036631" y="6518358"/>
                  <a:pt x="6035667" y="6513791"/>
                </a:cubicBezTo>
                <a:cubicBezTo>
                  <a:pt x="6046269" y="6512269"/>
                  <a:pt x="6071973" y="6508311"/>
                  <a:pt x="6089642" y="6505571"/>
                </a:cubicBezTo>
                <a:close/>
                <a:moveTo>
                  <a:pt x="5258126" y="6505571"/>
                </a:moveTo>
                <a:cubicBezTo>
                  <a:pt x="5256850" y="6505571"/>
                  <a:pt x="5256209" y="6506208"/>
                  <a:pt x="5256209" y="6507801"/>
                </a:cubicBezTo>
                <a:cubicBezTo>
                  <a:pt x="5256209" y="6507801"/>
                  <a:pt x="5256209" y="6507801"/>
                  <a:pt x="5256209" y="6510350"/>
                </a:cubicBezTo>
                <a:cubicBezTo>
                  <a:pt x="5256209" y="6512261"/>
                  <a:pt x="5256850" y="6512580"/>
                  <a:pt x="5259726" y="6513217"/>
                </a:cubicBezTo>
                <a:cubicBezTo>
                  <a:pt x="5264202" y="6514491"/>
                  <a:pt x="5265161" y="6515447"/>
                  <a:pt x="5265481" y="6518632"/>
                </a:cubicBezTo>
                <a:cubicBezTo>
                  <a:pt x="5265481" y="6524048"/>
                  <a:pt x="5265481" y="6533605"/>
                  <a:pt x="5265481" y="6541569"/>
                </a:cubicBezTo>
                <a:lnTo>
                  <a:pt x="5265481" y="6554948"/>
                </a:lnTo>
                <a:cubicBezTo>
                  <a:pt x="5265481" y="6574381"/>
                  <a:pt x="5266439" y="6580433"/>
                  <a:pt x="5268996" y="6586167"/>
                </a:cubicBezTo>
                <a:cubicBezTo>
                  <a:pt x="5273792" y="6595724"/>
                  <a:pt x="5285301" y="6600821"/>
                  <a:pt x="5301288" y="6600821"/>
                </a:cubicBezTo>
                <a:cubicBezTo>
                  <a:pt x="5322069" y="6600821"/>
                  <a:pt x="5334538" y="6593176"/>
                  <a:pt x="5337734" y="6578840"/>
                </a:cubicBezTo>
                <a:cubicBezTo>
                  <a:pt x="5339012" y="6574062"/>
                  <a:pt x="5339012" y="6570239"/>
                  <a:pt x="5339012" y="6554630"/>
                </a:cubicBezTo>
                <a:cubicBezTo>
                  <a:pt x="5339012" y="6554630"/>
                  <a:pt x="5339012" y="6554630"/>
                  <a:pt x="5339012" y="6541569"/>
                </a:cubicBezTo>
                <a:cubicBezTo>
                  <a:pt x="5339012" y="6534242"/>
                  <a:pt x="5339333" y="6523092"/>
                  <a:pt x="5339333" y="6518632"/>
                </a:cubicBezTo>
                <a:cubicBezTo>
                  <a:pt x="5339652" y="6515447"/>
                  <a:pt x="5340291" y="6514491"/>
                  <a:pt x="5344768" y="6513217"/>
                </a:cubicBezTo>
                <a:cubicBezTo>
                  <a:pt x="5347645" y="6512580"/>
                  <a:pt x="5348284" y="6512261"/>
                  <a:pt x="5348284" y="6510350"/>
                </a:cubicBezTo>
                <a:cubicBezTo>
                  <a:pt x="5348284" y="6510350"/>
                  <a:pt x="5348284" y="6510350"/>
                  <a:pt x="5348284" y="6507801"/>
                </a:cubicBezTo>
                <a:cubicBezTo>
                  <a:pt x="5348284" y="6506208"/>
                  <a:pt x="5347965" y="6505571"/>
                  <a:pt x="5346686" y="6505571"/>
                </a:cubicBezTo>
                <a:cubicBezTo>
                  <a:pt x="5345727" y="6505571"/>
                  <a:pt x="5343489" y="6505571"/>
                  <a:pt x="5341251" y="6505890"/>
                </a:cubicBezTo>
                <a:cubicBezTo>
                  <a:pt x="5338694" y="6505890"/>
                  <a:pt x="5336456" y="6506208"/>
                  <a:pt x="5333578" y="6506208"/>
                </a:cubicBezTo>
                <a:cubicBezTo>
                  <a:pt x="5331021" y="6506208"/>
                  <a:pt x="5328463" y="6505890"/>
                  <a:pt x="5326225" y="6505890"/>
                </a:cubicBezTo>
                <a:cubicBezTo>
                  <a:pt x="5323987" y="6505571"/>
                  <a:pt x="5321749" y="6505571"/>
                  <a:pt x="5320789" y="6505571"/>
                </a:cubicBezTo>
                <a:cubicBezTo>
                  <a:pt x="5319511" y="6505571"/>
                  <a:pt x="5319193" y="6506208"/>
                  <a:pt x="5319193" y="6507801"/>
                </a:cubicBezTo>
                <a:cubicBezTo>
                  <a:pt x="5319193" y="6507801"/>
                  <a:pt x="5319193" y="6507801"/>
                  <a:pt x="5319193" y="6510350"/>
                </a:cubicBezTo>
                <a:cubicBezTo>
                  <a:pt x="5319193" y="6512261"/>
                  <a:pt x="5319511" y="6512580"/>
                  <a:pt x="5322708" y="6513217"/>
                </a:cubicBezTo>
                <a:cubicBezTo>
                  <a:pt x="5326864" y="6514491"/>
                  <a:pt x="5327824" y="6515447"/>
                  <a:pt x="5328143" y="6518632"/>
                </a:cubicBezTo>
                <a:cubicBezTo>
                  <a:pt x="5328143" y="6523729"/>
                  <a:pt x="5328143" y="6533923"/>
                  <a:pt x="5328143" y="6541569"/>
                </a:cubicBezTo>
                <a:cubicBezTo>
                  <a:pt x="5328143" y="6541569"/>
                  <a:pt x="5328143" y="6541569"/>
                  <a:pt x="5328143" y="6554948"/>
                </a:cubicBezTo>
                <a:cubicBezTo>
                  <a:pt x="5328143" y="6571832"/>
                  <a:pt x="5328143" y="6573743"/>
                  <a:pt x="5326545" y="6578840"/>
                </a:cubicBezTo>
                <a:cubicBezTo>
                  <a:pt x="5323667" y="6586805"/>
                  <a:pt x="5315993" y="6591264"/>
                  <a:pt x="5304804" y="6591264"/>
                </a:cubicBezTo>
                <a:cubicBezTo>
                  <a:pt x="5295852" y="6591264"/>
                  <a:pt x="5288500" y="6587442"/>
                  <a:pt x="5284983" y="6581070"/>
                </a:cubicBezTo>
                <a:cubicBezTo>
                  <a:pt x="5282745" y="6576929"/>
                  <a:pt x="5282105" y="6570876"/>
                  <a:pt x="5282105" y="6555585"/>
                </a:cubicBezTo>
                <a:cubicBezTo>
                  <a:pt x="5282105" y="6555585"/>
                  <a:pt x="5282105" y="6555585"/>
                  <a:pt x="5282105" y="6541569"/>
                </a:cubicBezTo>
                <a:cubicBezTo>
                  <a:pt x="5282105" y="6534879"/>
                  <a:pt x="5282105" y="6523092"/>
                  <a:pt x="5282105" y="6518632"/>
                </a:cubicBezTo>
                <a:cubicBezTo>
                  <a:pt x="5282426" y="6515447"/>
                  <a:pt x="5283384" y="6514491"/>
                  <a:pt x="5287862" y="6513217"/>
                </a:cubicBezTo>
                <a:cubicBezTo>
                  <a:pt x="5290417" y="6512580"/>
                  <a:pt x="5291057" y="6512261"/>
                  <a:pt x="5291057" y="6510350"/>
                </a:cubicBezTo>
                <a:cubicBezTo>
                  <a:pt x="5291057" y="6510350"/>
                  <a:pt x="5291057" y="6510350"/>
                  <a:pt x="5291057" y="6507801"/>
                </a:cubicBezTo>
                <a:cubicBezTo>
                  <a:pt x="5291057" y="6506208"/>
                  <a:pt x="5290739" y="6505571"/>
                  <a:pt x="5289458" y="6505571"/>
                </a:cubicBezTo>
                <a:cubicBezTo>
                  <a:pt x="5288500" y="6505571"/>
                  <a:pt x="5286261" y="6505571"/>
                  <a:pt x="5284344" y="6505890"/>
                </a:cubicBezTo>
                <a:cubicBezTo>
                  <a:pt x="5281466" y="6505890"/>
                  <a:pt x="5278270" y="6506208"/>
                  <a:pt x="5273472" y="6506208"/>
                </a:cubicBezTo>
                <a:cubicBezTo>
                  <a:pt x="5269638" y="6506208"/>
                  <a:pt x="5265801" y="6505890"/>
                  <a:pt x="5263242" y="6505890"/>
                </a:cubicBezTo>
                <a:cubicBezTo>
                  <a:pt x="5261005" y="6505571"/>
                  <a:pt x="5258767" y="6505571"/>
                  <a:pt x="5258126" y="6505571"/>
                </a:cubicBezTo>
                <a:close/>
                <a:moveTo>
                  <a:pt x="5751804" y="6503983"/>
                </a:moveTo>
                <a:cubicBezTo>
                  <a:pt x="5745852" y="6503983"/>
                  <a:pt x="5741981" y="6507793"/>
                  <a:pt x="5741981" y="6513508"/>
                </a:cubicBezTo>
                <a:cubicBezTo>
                  <a:pt x="5741981" y="6518906"/>
                  <a:pt x="5746148" y="6523033"/>
                  <a:pt x="5751209" y="6523033"/>
                </a:cubicBezTo>
                <a:cubicBezTo>
                  <a:pt x="5756568" y="6523033"/>
                  <a:pt x="5761031" y="6518906"/>
                  <a:pt x="5761031" y="6513191"/>
                </a:cubicBezTo>
                <a:cubicBezTo>
                  <a:pt x="5761031" y="6507793"/>
                  <a:pt x="5757163" y="6503983"/>
                  <a:pt x="5751804" y="6503983"/>
                </a:cubicBezTo>
                <a:close/>
                <a:moveTo>
                  <a:pt x="5456085" y="6503983"/>
                </a:moveTo>
                <a:cubicBezTo>
                  <a:pt x="5449634" y="6503983"/>
                  <a:pt x="5445121" y="6507793"/>
                  <a:pt x="5445121" y="6513508"/>
                </a:cubicBezTo>
                <a:cubicBezTo>
                  <a:pt x="5445121" y="6518906"/>
                  <a:pt x="5449634" y="6523033"/>
                  <a:pt x="5455439" y="6523033"/>
                </a:cubicBezTo>
                <a:cubicBezTo>
                  <a:pt x="5461244" y="6523033"/>
                  <a:pt x="5465759" y="6518906"/>
                  <a:pt x="5465759" y="6513191"/>
                </a:cubicBezTo>
                <a:cubicBezTo>
                  <a:pt x="5465759" y="6507793"/>
                  <a:pt x="5461889" y="6503983"/>
                  <a:pt x="5456085" y="6503983"/>
                </a:cubicBezTo>
                <a:close/>
                <a:moveTo>
                  <a:pt x="6221722" y="6500808"/>
                </a:moveTo>
                <a:cubicBezTo>
                  <a:pt x="6221087" y="6501761"/>
                  <a:pt x="6221087" y="6501761"/>
                  <a:pt x="6221087" y="6501761"/>
                </a:cubicBezTo>
                <a:cubicBezTo>
                  <a:pt x="6221722" y="6503348"/>
                  <a:pt x="6222357" y="6503348"/>
                  <a:pt x="6222992" y="6505571"/>
                </a:cubicBezTo>
                <a:cubicBezTo>
                  <a:pt x="6223627" y="6509063"/>
                  <a:pt x="6223627" y="6511286"/>
                  <a:pt x="6222675" y="6514778"/>
                </a:cubicBezTo>
                <a:cubicBezTo>
                  <a:pt x="6221087" y="6511286"/>
                  <a:pt x="6216960" y="6509698"/>
                  <a:pt x="6212515" y="6510968"/>
                </a:cubicBezTo>
                <a:cubicBezTo>
                  <a:pt x="6207117" y="6512556"/>
                  <a:pt x="6203942" y="6518271"/>
                  <a:pt x="6206482" y="6523351"/>
                </a:cubicBezTo>
                <a:cubicBezTo>
                  <a:pt x="6211880" y="6535733"/>
                  <a:pt x="6211880" y="6535733"/>
                  <a:pt x="6211880" y="6535733"/>
                </a:cubicBezTo>
                <a:cubicBezTo>
                  <a:pt x="6213467" y="6534781"/>
                  <a:pt x="6213467" y="6534781"/>
                  <a:pt x="6213467" y="6534781"/>
                </a:cubicBezTo>
                <a:cubicBezTo>
                  <a:pt x="6214102" y="6533511"/>
                  <a:pt x="6214102" y="6533511"/>
                  <a:pt x="6214102" y="6533511"/>
                </a:cubicBezTo>
                <a:cubicBezTo>
                  <a:pt x="6233152" y="6523668"/>
                  <a:pt x="6233152" y="6523668"/>
                  <a:pt x="6233152" y="6523668"/>
                </a:cubicBezTo>
                <a:cubicBezTo>
                  <a:pt x="6234740" y="6524621"/>
                  <a:pt x="6234740" y="6524621"/>
                  <a:pt x="6234740" y="6524621"/>
                </a:cubicBezTo>
                <a:cubicBezTo>
                  <a:pt x="6235692" y="6524303"/>
                  <a:pt x="6235692" y="6524303"/>
                  <a:pt x="6235692" y="6524303"/>
                </a:cubicBezTo>
                <a:lnTo>
                  <a:pt x="6232835" y="6518588"/>
                </a:lnTo>
                <a:cubicBezTo>
                  <a:pt x="6226485" y="6521763"/>
                  <a:pt x="6226485" y="6521763"/>
                  <a:pt x="6226485" y="6521763"/>
                </a:cubicBezTo>
                <a:cubicBezTo>
                  <a:pt x="6226485" y="6517001"/>
                  <a:pt x="6227755" y="6511603"/>
                  <a:pt x="6227120" y="6508746"/>
                </a:cubicBezTo>
                <a:cubicBezTo>
                  <a:pt x="6226167" y="6504618"/>
                  <a:pt x="6225215" y="6503666"/>
                  <a:pt x="6221722" y="6500808"/>
                </a:cubicBezTo>
                <a:close/>
                <a:moveTo>
                  <a:pt x="5203940" y="6499222"/>
                </a:moveTo>
                <a:lnTo>
                  <a:pt x="5185064" y="6501778"/>
                </a:lnTo>
                <a:cubicBezTo>
                  <a:pt x="5183179" y="6502097"/>
                  <a:pt x="5182549" y="6502417"/>
                  <a:pt x="5182549" y="6503695"/>
                </a:cubicBezTo>
                <a:cubicBezTo>
                  <a:pt x="5182549" y="6503695"/>
                  <a:pt x="5182549" y="6503695"/>
                  <a:pt x="5182549" y="6506251"/>
                </a:cubicBezTo>
                <a:cubicBezTo>
                  <a:pt x="5182549" y="6508167"/>
                  <a:pt x="5183179" y="6508487"/>
                  <a:pt x="5185379" y="6508806"/>
                </a:cubicBezTo>
                <a:cubicBezTo>
                  <a:pt x="5191041" y="6509765"/>
                  <a:pt x="5191357" y="6510084"/>
                  <a:pt x="5191357" y="6517112"/>
                </a:cubicBezTo>
                <a:cubicBezTo>
                  <a:pt x="5191357" y="6517112"/>
                  <a:pt x="5191357" y="6517112"/>
                  <a:pt x="5191671" y="6531488"/>
                </a:cubicBezTo>
                <a:cubicBezTo>
                  <a:pt x="5191671" y="6533725"/>
                  <a:pt x="5191671" y="6533725"/>
                  <a:pt x="5191671" y="6533725"/>
                </a:cubicBezTo>
                <a:cubicBezTo>
                  <a:pt x="5191671" y="6534683"/>
                  <a:pt x="5191357" y="6535961"/>
                  <a:pt x="5190728" y="6535961"/>
                </a:cubicBezTo>
                <a:cubicBezTo>
                  <a:pt x="5190728" y="6535961"/>
                  <a:pt x="5190099" y="6535642"/>
                  <a:pt x="5189785" y="6535322"/>
                </a:cubicBezTo>
                <a:cubicBezTo>
                  <a:pt x="5188209" y="6534364"/>
                  <a:pt x="5181291" y="6532766"/>
                  <a:pt x="5177830" y="6532766"/>
                </a:cubicBezTo>
                <a:cubicBezTo>
                  <a:pt x="5160529" y="6532766"/>
                  <a:pt x="5148260" y="6547462"/>
                  <a:pt x="5148260" y="6569186"/>
                </a:cubicBezTo>
                <a:cubicBezTo>
                  <a:pt x="5148260" y="6587715"/>
                  <a:pt x="5158640" y="6601132"/>
                  <a:pt x="5172483" y="6601132"/>
                </a:cubicBezTo>
                <a:cubicBezTo>
                  <a:pt x="5176885" y="6601132"/>
                  <a:pt x="5180345" y="6600174"/>
                  <a:pt x="5184122" y="6597299"/>
                </a:cubicBezTo>
                <a:cubicBezTo>
                  <a:pt x="5186322" y="6595701"/>
                  <a:pt x="5189785" y="6592826"/>
                  <a:pt x="5190728" y="6591868"/>
                </a:cubicBezTo>
                <a:cubicBezTo>
                  <a:pt x="5191357" y="6591229"/>
                  <a:pt x="5191988" y="6591229"/>
                  <a:pt x="5191988" y="6591229"/>
                </a:cubicBezTo>
                <a:cubicBezTo>
                  <a:pt x="5192930" y="6591229"/>
                  <a:pt x="5192930" y="6591229"/>
                  <a:pt x="5193245" y="6594424"/>
                </a:cubicBezTo>
                <a:cubicBezTo>
                  <a:pt x="5193245" y="6594424"/>
                  <a:pt x="5193245" y="6594424"/>
                  <a:pt x="5193560" y="6600174"/>
                </a:cubicBezTo>
                <a:cubicBezTo>
                  <a:pt x="5193560" y="6601771"/>
                  <a:pt x="5194187" y="6602410"/>
                  <a:pt x="5195133" y="6602410"/>
                </a:cubicBezTo>
                <a:cubicBezTo>
                  <a:pt x="5195446" y="6602410"/>
                  <a:pt x="5196390" y="6602410"/>
                  <a:pt x="5197333" y="6602091"/>
                </a:cubicBezTo>
                <a:cubicBezTo>
                  <a:pt x="5197333" y="6602091"/>
                  <a:pt x="5197333" y="6602091"/>
                  <a:pt x="5214008" y="6598896"/>
                </a:cubicBezTo>
                <a:cubicBezTo>
                  <a:pt x="5216208" y="6598577"/>
                  <a:pt x="5216522" y="6597938"/>
                  <a:pt x="5216522" y="6596660"/>
                </a:cubicBezTo>
                <a:cubicBezTo>
                  <a:pt x="5216522" y="6596660"/>
                  <a:pt x="5216522" y="6596660"/>
                  <a:pt x="5216522" y="6594424"/>
                </a:cubicBezTo>
                <a:cubicBezTo>
                  <a:pt x="5216522" y="6593465"/>
                  <a:pt x="5215895" y="6592826"/>
                  <a:pt x="5214636" y="6592826"/>
                </a:cubicBezTo>
                <a:cubicBezTo>
                  <a:pt x="5209287" y="6592187"/>
                  <a:pt x="5208346" y="6591868"/>
                  <a:pt x="5207399" y="6589312"/>
                </a:cubicBezTo>
                <a:cubicBezTo>
                  <a:pt x="5206459" y="6587395"/>
                  <a:pt x="5206141" y="6583242"/>
                  <a:pt x="5206141" y="6565671"/>
                </a:cubicBezTo>
                <a:cubicBezTo>
                  <a:pt x="5206141" y="6565671"/>
                  <a:pt x="5206141" y="6565671"/>
                  <a:pt x="5206141" y="6542031"/>
                </a:cubicBezTo>
                <a:cubicBezTo>
                  <a:pt x="5206141" y="6542031"/>
                  <a:pt x="5206141" y="6542031"/>
                  <a:pt x="5207085" y="6501459"/>
                </a:cubicBezTo>
                <a:cubicBezTo>
                  <a:pt x="5207085" y="6499861"/>
                  <a:pt x="5206459" y="6499222"/>
                  <a:pt x="5205512" y="6499222"/>
                </a:cubicBezTo>
                <a:cubicBezTo>
                  <a:pt x="5205201" y="6499222"/>
                  <a:pt x="5204568" y="6499222"/>
                  <a:pt x="5203940" y="6499222"/>
                </a:cubicBezTo>
                <a:close/>
                <a:moveTo>
                  <a:pt x="4939540" y="6499222"/>
                </a:moveTo>
                <a:cubicBezTo>
                  <a:pt x="4939540" y="6499222"/>
                  <a:pt x="4939540" y="6499222"/>
                  <a:pt x="4937048" y="6499540"/>
                </a:cubicBezTo>
                <a:cubicBezTo>
                  <a:pt x="4937048" y="6499540"/>
                  <a:pt x="4937048" y="6499540"/>
                  <a:pt x="4918664" y="6502397"/>
                </a:cubicBezTo>
                <a:cubicBezTo>
                  <a:pt x="4916795" y="6502715"/>
                  <a:pt x="4916484" y="6503032"/>
                  <a:pt x="4916484" y="6504302"/>
                </a:cubicBezTo>
                <a:cubicBezTo>
                  <a:pt x="4916484" y="6504302"/>
                  <a:pt x="4916484" y="6504302"/>
                  <a:pt x="4916484" y="6506525"/>
                </a:cubicBezTo>
                <a:cubicBezTo>
                  <a:pt x="4916484" y="6508112"/>
                  <a:pt x="4917107" y="6508747"/>
                  <a:pt x="4920222" y="6508747"/>
                </a:cubicBezTo>
                <a:cubicBezTo>
                  <a:pt x="4923960" y="6509382"/>
                  <a:pt x="4925208" y="6510335"/>
                  <a:pt x="4925520" y="6513510"/>
                </a:cubicBezTo>
                <a:cubicBezTo>
                  <a:pt x="4925831" y="6516050"/>
                  <a:pt x="4925831" y="6529067"/>
                  <a:pt x="4925831" y="6540497"/>
                </a:cubicBezTo>
                <a:lnTo>
                  <a:pt x="4925831" y="6547800"/>
                </a:lnTo>
                <a:cubicBezTo>
                  <a:pt x="4925831" y="6563992"/>
                  <a:pt x="4925520" y="6577962"/>
                  <a:pt x="4925520" y="6589392"/>
                </a:cubicBezTo>
                <a:cubicBezTo>
                  <a:pt x="4925520" y="6589392"/>
                  <a:pt x="4925520" y="6589392"/>
                  <a:pt x="4925520" y="6590980"/>
                </a:cubicBezTo>
                <a:cubicBezTo>
                  <a:pt x="4925520" y="6593202"/>
                  <a:pt x="4926143" y="6594155"/>
                  <a:pt x="4927700" y="6595107"/>
                </a:cubicBezTo>
                <a:cubicBezTo>
                  <a:pt x="4932996" y="6598282"/>
                  <a:pt x="4942344" y="6600822"/>
                  <a:pt x="4949199" y="6600822"/>
                </a:cubicBezTo>
                <a:cubicBezTo>
                  <a:pt x="4969452" y="6600822"/>
                  <a:pt x="4983161" y="6585900"/>
                  <a:pt x="4983161" y="6563675"/>
                </a:cubicBezTo>
                <a:cubicBezTo>
                  <a:pt x="4983161" y="6544625"/>
                  <a:pt x="4973811" y="6532877"/>
                  <a:pt x="4959168" y="6532877"/>
                </a:cubicBezTo>
                <a:cubicBezTo>
                  <a:pt x="4952937" y="6532877"/>
                  <a:pt x="4949822" y="6534147"/>
                  <a:pt x="4945770" y="6538592"/>
                </a:cubicBezTo>
                <a:cubicBezTo>
                  <a:pt x="4942967" y="6541767"/>
                  <a:pt x="4941409" y="6543355"/>
                  <a:pt x="4940786" y="6543355"/>
                </a:cubicBezTo>
                <a:cubicBezTo>
                  <a:pt x="4940475" y="6543355"/>
                  <a:pt x="4940163" y="6543037"/>
                  <a:pt x="4940163" y="6542402"/>
                </a:cubicBezTo>
                <a:cubicBezTo>
                  <a:pt x="4940163" y="6542402"/>
                  <a:pt x="4940163" y="6542402"/>
                  <a:pt x="4940163" y="6541767"/>
                </a:cubicBezTo>
                <a:cubicBezTo>
                  <a:pt x="4940163" y="6541767"/>
                  <a:pt x="4940163" y="6541767"/>
                  <a:pt x="4940163" y="6539227"/>
                </a:cubicBezTo>
                <a:cubicBezTo>
                  <a:pt x="4940475" y="6535417"/>
                  <a:pt x="4940475" y="6529385"/>
                  <a:pt x="4940475" y="6521130"/>
                </a:cubicBezTo>
                <a:cubicBezTo>
                  <a:pt x="4940475" y="6510335"/>
                  <a:pt x="4940786" y="6506525"/>
                  <a:pt x="4940786" y="6503350"/>
                </a:cubicBezTo>
                <a:cubicBezTo>
                  <a:pt x="4941098" y="6502397"/>
                  <a:pt x="4941098" y="6501762"/>
                  <a:pt x="4941098" y="6501445"/>
                </a:cubicBezTo>
                <a:cubicBezTo>
                  <a:pt x="4941098" y="6500175"/>
                  <a:pt x="4940475" y="6499222"/>
                  <a:pt x="4939540" y="6499222"/>
                </a:cubicBezTo>
                <a:close/>
                <a:moveTo>
                  <a:pt x="4898522" y="6499222"/>
                </a:moveTo>
                <a:lnTo>
                  <a:pt x="4879530" y="6501778"/>
                </a:lnTo>
                <a:cubicBezTo>
                  <a:pt x="4877603" y="6502097"/>
                  <a:pt x="4876959" y="6502417"/>
                  <a:pt x="4876959" y="6503695"/>
                </a:cubicBezTo>
                <a:cubicBezTo>
                  <a:pt x="4876959" y="6503695"/>
                  <a:pt x="4876959" y="6503695"/>
                  <a:pt x="4876959" y="6506251"/>
                </a:cubicBezTo>
                <a:cubicBezTo>
                  <a:pt x="4876959" y="6508167"/>
                  <a:pt x="4877603" y="6508487"/>
                  <a:pt x="4879852" y="6508806"/>
                </a:cubicBezTo>
                <a:cubicBezTo>
                  <a:pt x="4885650" y="6509765"/>
                  <a:pt x="4885972" y="6510084"/>
                  <a:pt x="4885972" y="6517112"/>
                </a:cubicBezTo>
                <a:cubicBezTo>
                  <a:pt x="4885972" y="6517112"/>
                  <a:pt x="4885972" y="6517112"/>
                  <a:pt x="4886292" y="6531488"/>
                </a:cubicBezTo>
                <a:cubicBezTo>
                  <a:pt x="4886292" y="6533725"/>
                  <a:pt x="4886292" y="6533725"/>
                  <a:pt x="4886292" y="6533725"/>
                </a:cubicBezTo>
                <a:cubicBezTo>
                  <a:pt x="4886292" y="6534683"/>
                  <a:pt x="4885972" y="6535961"/>
                  <a:pt x="4885328" y="6535961"/>
                </a:cubicBezTo>
                <a:cubicBezTo>
                  <a:pt x="4885328" y="6535961"/>
                  <a:pt x="4884684" y="6535642"/>
                  <a:pt x="4884360" y="6535322"/>
                </a:cubicBezTo>
                <a:cubicBezTo>
                  <a:pt x="4882750" y="6534364"/>
                  <a:pt x="4875669" y="6532766"/>
                  <a:pt x="4872127" y="6532766"/>
                </a:cubicBezTo>
                <a:cubicBezTo>
                  <a:pt x="4854423" y="6532766"/>
                  <a:pt x="4841871" y="6547462"/>
                  <a:pt x="4841871" y="6569186"/>
                </a:cubicBezTo>
                <a:cubicBezTo>
                  <a:pt x="4841871" y="6587715"/>
                  <a:pt x="4852493" y="6601132"/>
                  <a:pt x="4866980" y="6601132"/>
                </a:cubicBezTo>
                <a:cubicBezTo>
                  <a:pt x="4871161" y="6601132"/>
                  <a:pt x="4874703" y="6600174"/>
                  <a:pt x="4878566" y="6597299"/>
                </a:cubicBezTo>
                <a:cubicBezTo>
                  <a:pt x="4880818" y="6595701"/>
                  <a:pt x="4884360" y="6592826"/>
                  <a:pt x="4885328" y="6591868"/>
                </a:cubicBezTo>
                <a:cubicBezTo>
                  <a:pt x="4885972" y="6591229"/>
                  <a:pt x="4886614" y="6591229"/>
                  <a:pt x="4886614" y="6591229"/>
                </a:cubicBezTo>
                <a:cubicBezTo>
                  <a:pt x="4887580" y="6591229"/>
                  <a:pt x="4887580" y="6591229"/>
                  <a:pt x="4887899" y="6594424"/>
                </a:cubicBezTo>
                <a:cubicBezTo>
                  <a:pt x="4887899" y="6594424"/>
                  <a:pt x="4887899" y="6594424"/>
                  <a:pt x="4888221" y="6600174"/>
                </a:cubicBezTo>
                <a:cubicBezTo>
                  <a:pt x="4888221" y="6601771"/>
                  <a:pt x="4888865" y="6602410"/>
                  <a:pt x="4889831" y="6602410"/>
                </a:cubicBezTo>
                <a:cubicBezTo>
                  <a:pt x="4890153" y="6602410"/>
                  <a:pt x="4891119" y="6602410"/>
                  <a:pt x="4892085" y="6602091"/>
                </a:cubicBezTo>
                <a:cubicBezTo>
                  <a:pt x="4892085" y="6602091"/>
                  <a:pt x="4892085" y="6602091"/>
                  <a:pt x="4909145" y="6598896"/>
                </a:cubicBezTo>
                <a:cubicBezTo>
                  <a:pt x="4911399" y="6598577"/>
                  <a:pt x="4911721" y="6597938"/>
                  <a:pt x="4911721" y="6596660"/>
                </a:cubicBezTo>
                <a:cubicBezTo>
                  <a:pt x="4911721" y="6596660"/>
                  <a:pt x="4911721" y="6596660"/>
                  <a:pt x="4911721" y="6594424"/>
                </a:cubicBezTo>
                <a:cubicBezTo>
                  <a:pt x="4911721" y="6593465"/>
                  <a:pt x="4911077" y="6592826"/>
                  <a:pt x="4910113" y="6592826"/>
                </a:cubicBezTo>
                <a:cubicBezTo>
                  <a:pt x="4904318" y="6592187"/>
                  <a:pt x="4903352" y="6591868"/>
                  <a:pt x="4902066" y="6589312"/>
                </a:cubicBezTo>
                <a:cubicBezTo>
                  <a:pt x="4901420" y="6587395"/>
                  <a:pt x="4901098" y="6583242"/>
                  <a:pt x="4901098" y="6565671"/>
                </a:cubicBezTo>
                <a:cubicBezTo>
                  <a:pt x="4901098" y="6565671"/>
                  <a:pt x="4901098" y="6565671"/>
                  <a:pt x="4901098" y="6542031"/>
                </a:cubicBezTo>
                <a:cubicBezTo>
                  <a:pt x="4901098" y="6542031"/>
                  <a:pt x="4901098" y="6542031"/>
                  <a:pt x="4902066" y="6501459"/>
                </a:cubicBezTo>
                <a:cubicBezTo>
                  <a:pt x="4902066" y="6499861"/>
                  <a:pt x="4901420" y="6499222"/>
                  <a:pt x="4900132" y="6499222"/>
                </a:cubicBezTo>
                <a:cubicBezTo>
                  <a:pt x="4900132" y="6499222"/>
                  <a:pt x="4899166" y="6499222"/>
                  <a:pt x="4898522" y="6499222"/>
                </a:cubicBezTo>
                <a:close/>
                <a:moveTo>
                  <a:pt x="6032809" y="6467471"/>
                </a:moveTo>
                <a:cubicBezTo>
                  <a:pt x="6068221" y="6467471"/>
                  <a:pt x="6068221" y="6467471"/>
                  <a:pt x="6068221" y="6467471"/>
                </a:cubicBezTo>
                <a:cubicBezTo>
                  <a:pt x="6077706" y="6467471"/>
                  <a:pt x="6078655" y="6468758"/>
                  <a:pt x="6078971" y="6469080"/>
                </a:cubicBezTo>
                <a:cubicBezTo>
                  <a:pt x="6079920" y="6469723"/>
                  <a:pt x="6079920" y="6471331"/>
                  <a:pt x="6078971" y="6471974"/>
                </a:cubicBezTo>
                <a:cubicBezTo>
                  <a:pt x="6077074" y="6473261"/>
                  <a:pt x="6073597" y="6474869"/>
                  <a:pt x="6073597" y="6479694"/>
                </a:cubicBezTo>
                <a:cubicBezTo>
                  <a:pt x="6073597" y="6479694"/>
                  <a:pt x="6073597" y="6480016"/>
                  <a:pt x="6073597" y="6480016"/>
                </a:cubicBezTo>
                <a:cubicBezTo>
                  <a:pt x="6073597" y="6483876"/>
                  <a:pt x="6077074" y="6485162"/>
                  <a:pt x="6084979" y="6488700"/>
                </a:cubicBezTo>
                <a:cubicBezTo>
                  <a:pt x="6087508" y="6489344"/>
                  <a:pt x="6095413" y="6492560"/>
                  <a:pt x="6095413" y="6492560"/>
                </a:cubicBezTo>
                <a:cubicBezTo>
                  <a:pt x="6097310" y="6491595"/>
                  <a:pt x="6097310" y="6491595"/>
                  <a:pt x="6097310" y="6491595"/>
                </a:cubicBezTo>
                <a:cubicBezTo>
                  <a:pt x="6099839" y="6490309"/>
                  <a:pt x="6106163" y="6486127"/>
                  <a:pt x="6106163" y="6479051"/>
                </a:cubicBezTo>
                <a:cubicBezTo>
                  <a:pt x="6106163" y="6478086"/>
                  <a:pt x="6105847" y="6477443"/>
                  <a:pt x="6105847" y="6476799"/>
                </a:cubicBezTo>
                <a:cubicBezTo>
                  <a:pt x="6105530" y="6475834"/>
                  <a:pt x="6105214" y="6475191"/>
                  <a:pt x="6104898" y="6474548"/>
                </a:cubicBezTo>
                <a:cubicBezTo>
                  <a:pt x="6104898" y="6474226"/>
                  <a:pt x="6104898" y="6474226"/>
                  <a:pt x="6104898" y="6474226"/>
                </a:cubicBezTo>
                <a:cubicBezTo>
                  <a:pt x="6103633" y="6471974"/>
                  <a:pt x="6102052" y="6471331"/>
                  <a:pt x="6102052" y="6471331"/>
                </a:cubicBezTo>
                <a:cubicBezTo>
                  <a:pt x="6102052" y="6471331"/>
                  <a:pt x="6102685" y="6467793"/>
                  <a:pt x="6107428" y="6467471"/>
                </a:cubicBezTo>
                <a:cubicBezTo>
                  <a:pt x="6107744" y="6467471"/>
                  <a:pt x="6107744" y="6467471"/>
                  <a:pt x="6108060" y="6467471"/>
                </a:cubicBezTo>
                <a:cubicBezTo>
                  <a:pt x="6108060" y="6467471"/>
                  <a:pt x="6108376" y="6467471"/>
                  <a:pt x="6108376" y="6467471"/>
                </a:cubicBezTo>
                <a:cubicBezTo>
                  <a:pt x="6110906" y="6467471"/>
                  <a:pt x="6112486" y="6469401"/>
                  <a:pt x="6112486" y="6471653"/>
                </a:cubicBezTo>
                <a:cubicBezTo>
                  <a:pt x="6112486" y="6474548"/>
                  <a:pt x="6110589" y="6475191"/>
                  <a:pt x="6110589" y="6479051"/>
                </a:cubicBezTo>
                <a:cubicBezTo>
                  <a:pt x="6110589" y="6486127"/>
                  <a:pt x="6116597" y="6490309"/>
                  <a:pt x="6119126" y="6491595"/>
                </a:cubicBezTo>
                <a:cubicBezTo>
                  <a:pt x="6121023" y="6492560"/>
                  <a:pt x="6121023" y="6492560"/>
                  <a:pt x="6121023" y="6492560"/>
                </a:cubicBezTo>
                <a:cubicBezTo>
                  <a:pt x="6121023" y="6492560"/>
                  <a:pt x="6129244" y="6489344"/>
                  <a:pt x="6131774" y="6488700"/>
                </a:cubicBezTo>
                <a:cubicBezTo>
                  <a:pt x="6139678" y="6485162"/>
                  <a:pt x="6143156" y="6483876"/>
                  <a:pt x="6143156" y="6480016"/>
                </a:cubicBezTo>
                <a:cubicBezTo>
                  <a:pt x="6143156" y="6480016"/>
                  <a:pt x="6143156" y="6479694"/>
                  <a:pt x="6143156" y="6479694"/>
                </a:cubicBezTo>
                <a:cubicBezTo>
                  <a:pt x="6143156" y="6474869"/>
                  <a:pt x="6139994" y="6473261"/>
                  <a:pt x="6137781" y="6471974"/>
                </a:cubicBezTo>
                <a:cubicBezTo>
                  <a:pt x="6136832" y="6471331"/>
                  <a:pt x="6136832" y="6469723"/>
                  <a:pt x="6137781" y="6469080"/>
                </a:cubicBezTo>
                <a:cubicBezTo>
                  <a:pt x="6138097" y="6468758"/>
                  <a:pt x="6139046" y="6467471"/>
                  <a:pt x="6148531" y="6467471"/>
                </a:cubicBezTo>
                <a:cubicBezTo>
                  <a:pt x="6184576" y="6467471"/>
                  <a:pt x="6184576" y="6467471"/>
                  <a:pt x="6184576" y="6467471"/>
                </a:cubicBezTo>
                <a:cubicBezTo>
                  <a:pt x="6184892" y="6470366"/>
                  <a:pt x="6184892" y="6473261"/>
                  <a:pt x="6184892" y="6476478"/>
                </a:cubicBezTo>
                <a:cubicBezTo>
                  <a:pt x="6184892" y="6484841"/>
                  <a:pt x="6183944" y="6494168"/>
                  <a:pt x="6182363" y="6504461"/>
                </a:cubicBezTo>
                <a:cubicBezTo>
                  <a:pt x="6122920" y="6495133"/>
                  <a:pt x="6122920" y="6495133"/>
                  <a:pt x="6122920" y="6495133"/>
                </a:cubicBezTo>
                <a:cubicBezTo>
                  <a:pt x="6123869" y="6496742"/>
                  <a:pt x="6124185" y="6498993"/>
                  <a:pt x="6124185" y="6500923"/>
                </a:cubicBezTo>
                <a:cubicBezTo>
                  <a:pt x="6124185" y="6509608"/>
                  <a:pt x="6117545" y="6516684"/>
                  <a:pt x="6109008" y="6516684"/>
                </a:cubicBezTo>
                <a:cubicBezTo>
                  <a:pt x="6108692" y="6516684"/>
                  <a:pt x="6108692" y="6516684"/>
                  <a:pt x="6108376" y="6516684"/>
                </a:cubicBezTo>
                <a:cubicBezTo>
                  <a:pt x="6108060" y="6516684"/>
                  <a:pt x="6108060" y="6516684"/>
                  <a:pt x="6107744" y="6516684"/>
                </a:cubicBezTo>
                <a:cubicBezTo>
                  <a:pt x="6099523" y="6516684"/>
                  <a:pt x="6092883" y="6509608"/>
                  <a:pt x="6092883" y="6500923"/>
                </a:cubicBezTo>
                <a:cubicBezTo>
                  <a:pt x="6092883" y="6498993"/>
                  <a:pt x="6093515" y="6496742"/>
                  <a:pt x="6094148" y="6495133"/>
                </a:cubicBezTo>
                <a:cubicBezTo>
                  <a:pt x="6035022" y="6504461"/>
                  <a:pt x="6035022" y="6504461"/>
                  <a:pt x="6035022" y="6504461"/>
                </a:cubicBezTo>
                <a:cubicBezTo>
                  <a:pt x="6033441" y="6494168"/>
                  <a:pt x="6032492" y="6484841"/>
                  <a:pt x="6032492" y="6476478"/>
                </a:cubicBezTo>
                <a:cubicBezTo>
                  <a:pt x="6032492" y="6473261"/>
                  <a:pt x="6032809" y="6470366"/>
                  <a:pt x="6032809" y="6467471"/>
                </a:cubicBezTo>
                <a:close/>
                <a:moveTo>
                  <a:pt x="6035029" y="6454771"/>
                </a:moveTo>
                <a:cubicBezTo>
                  <a:pt x="6038506" y="6454771"/>
                  <a:pt x="6073283" y="6454771"/>
                  <a:pt x="6108377" y="6454771"/>
                </a:cubicBezTo>
                <a:cubicBezTo>
                  <a:pt x="6143786" y="6454771"/>
                  <a:pt x="6179195" y="6454771"/>
                  <a:pt x="6182357" y="6454771"/>
                </a:cubicBezTo>
                <a:cubicBezTo>
                  <a:pt x="6182673" y="6456070"/>
                  <a:pt x="6182989" y="6457694"/>
                  <a:pt x="6183305" y="6459317"/>
                </a:cubicBezTo>
                <a:cubicBezTo>
                  <a:pt x="6148528" y="6459317"/>
                  <a:pt x="6148528" y="6459317"/>
                  <a:pt x="6148528" y="6459317"/>
                </a:cubicBezTo>
                <a:cubicBezTo>
                  <a:pt x="6133669" y="6459317"/>
                  <a:pt x="6127346" y="6462889"/>
                  <a:pt x="6127346" y="6471656"/>
                </a:cubicBezTo>
                <a:cubicBezTo>
                  <a:pt x="6127346" y="6474579"/>
                  <a:pt x="6128927" y="6477501"/>
                  <a:pt x="6131456" y="6479450"/>
                </a:cubicBezTo>
                <a:cubicBezTo>
                  <a:pt x="6129559" y="6480099"/>
                  <a:pt x="6122604" y="6482697"/>
                  <a:pt x="6121655" y="6483346"/>
                </a:cubicBezTo>
                <a:cubicBezTo>
                  <a:pt x="6120707" y="6482372"/>
                  <a:pt x="6119126" y="6480749"/>
                  <a:pt x="6118810" y="6478476"/>
                </a:cubicBezTo>
                <a:cubicBezTo>
                  <a:pt x="6119442" y="6477177"/>
                  <a:pt x="6121023" y="6474904"/>
                  <a:pt x="6121023" y="6471332"/>
                </a:cubicBezTo>
                <a:cubicBezTo>
                  <a:pt x="6121023" y="6465812"/>
                  <a:pt x="6117545" y="6460291"/>
                  <a:pt x="6108060" y="6459967"/>
                </a:cubicBezTo>
                <a:cubicBezTo>
                  <a:pt x="6103950" y="6460291"/>
                  <a:pt x="6101105" y="6461590"/>
                  <a:pt x="6098892" y="6463214"/>
                </a:cubicBezTo>
                <a:cubicBezTo>
                  <a:pt x="6098892" y="6463539"/>
                  <a:pt x="6098892" y="6463539"/>
                  <a:pt x="6098576" y="6463863"/>
                </a:cubicBezTo>
                <a:cubicBezTo>
                  <a:pt x="6094782" y="6464837"/>
                  <a:pt x="6092253" y="6467435"/>
                  <a:pt x="6092253" y="6471007"/>
                </a:cubicBezTo>
                <a:cubicBezTo>
                  <a:pt x="6092253" y="6474904"/>
                  <a:pt x="6092253" y="6474904"/>
                  <a:pt x="6092253" y="6474904"/>
                </a:cubicBezTo>
                <a:cubicBezTo>
                  <a:pt x="6092253" y="6474904"/>
                  <a:pt x="6094150" y="6474904"/>
                  <a:pt x="6095098" y="6475553"/>
                </a:cubicBezTo>
                <a:cubicBezTo>
                  <a:pt x="6096363" y="6475878"/>
                  <a:pt x="6096679" y="6476527"/>
                  <a:pt x="6096995" y="6477177"/>
                </a:cubicBezTo>
                <a:cubicBezTo>
                  <a:pt x="6098260" y="6478800"/>
                  <a:pt x="6097311" y="6482047"/>
                  <a:pt x="6095098" y="6483346"/>
                </a:cubicBezTo>
                <a:cubicBezTo>
                  <a:pt x="6094150" y="6482697"/>
                  <a:pt x="6087195" y="6480099"/>
                  <a:pt x="6085297" y="6479450"/>
                </a:cubicBezTo>
                <a:cubicBezTo>
                  <a:pt x="6087827" y="6477501"/>
                  <a:pt x="6089407" y="6474579"/>
                  <a:pt x="6089407" y="6471656"/>
                </a:cubicBezTo>
                <a:cubicBezTo>
                  <a:pt x="6089407" y="6462889"/>
                  <a:pt x="6083084" y="6459317"/>
                  <a:pt x="6068225" y="6459317"/>
                </a:cubicBezTo>
                <a:cubicBezTo>
                  <a:pt x="6034080" y="6459317"/>
                  <a:pt x="6034080" y="6459317"/>
                  <a:pt x="6034080" y="6459317"/>
                </a:cubicBezTo>
                <a:cubicBezTo>
                  <a:pt x="6034396" y="6457694"/>
                  <a:pt x="6034713" y="6456070"/>
                  <a:pt x="6035029" y="6454771"/>
                </a:cubicBezTo>
                <a:close/>
                <a:moveTo>
                  <a:pt x="6146512" y="6416671"/>
                </a:moveTo>
                <a:cubicBezTo>
                  <a:pt x="6155010" y="6416671"/>
                  <a:pt x="6156317" y="6420524"/>
                  <a:pt x="6156317" y="6423414"/>
                </a:cubicBezTo>
                <a:cubicBezTo>
                  <a:pt x="6156317" y="6423414"/>
                  <a:pt x="6156317" y="6437541"/>
                  <a:pt x="6156317" y="6445246"/>
                </a:cubicBezTo>
                <a:cubicBezTo>
                  <a:pt x="6134092" y="6445246"/>
                  <a:pt x="6134092" y="6445246"/>
                  <a:pt x="6134092" y="6445246"/>
                </a:cubicBezTo>
                <a:cubicBezTo>
                  <a:pt x="6134092" y="6437541"/>
                  <a:pt x="6134092" y="6422450"/>
                  <a:pt x="6134092" y="6422450"/>
                </a:cubicBezTo>
                <a:cubicBezTo>
                  <a:pt x="6134092" y="6419561"/>
                  <a:pt x="6135073" y="6418919"/>
                  <a:pt x="6135400" y="6418598"/>
                </a:cubicBezTo>
                <a:cubicBezTo>
                  <a:pt x="6136707" y="6417634"/>
                  <a:pt x="6139648" y="6416671"/>
                  <a:pt x="6146512" y="6416671"/>
                </a:cubicBezTo>
                <a:close/>
                <a:moveTo>
                  <a:pt x="6070000" y="6416671"/>
                </a:moveTo>
                <a:cubicBezTo>
                  <a:pt x="6076470" y="6416671"/>
                  <a:pt x="6079242" y="6417634"/>
                  <a:pt x="6080473" y="6418598"/>
                </a:cubicBezTo>
                <a:cubicBezTo>
                  <a:pt x="6080781" y="6418919"/>
                  <a:pt x="6081705" y="6419561"/>
                  <a:pt x="6081705" y="6422450"/>
                </a:cubicBezTo>
                <a:cubicBezTo>
                  <a:pt x="6081705" y="6422450"/>
                  <a:pt x="6081705" y="6437541"/>
                  <a:pt x="6081705" y="6445246"/>
                </a:cubicBezTo>
                <a:cubicBezTo>
                  <a:pt x="6061067" y="6445246"/>
                  <a:pt x="6061067" y="6445246"/>
                  <a:pt x="6061067" y="6445246"/>
                </a:cubicBezTo>
                <a:cubicBezTo>
                  <a:pt x="6061067" y="6437541"/>
                  <a:pt x="6061067" y="6423414"/>
                  <a:pt x="6061067" y="6423414"/>
                </a:cubicBezTo>
                <a:cubicBezTo>
                  <a:pt x="6061067" y="6420524"/>
                  <a:pt x="6061991" y="6416671"/>
                  <a:pt x="6070000" y="6416671"/>
                </a:cubicBezTo>
                <a:close/>
                <a:moveTo>
                  <a:pt x="6108533" y="6408733"/>
                </a:moveTo>
                <a:cubicBezTo>
                  <a:pt x="6121669" y="6408733"/>
                  <a:pt x="6126155" y="6416036"/>
                  <a:pt x="6126155" y="6422703"/>
                </a:cubicBezTo>
                <a:cubicBezTo>
                  <a:pt x="6126155" y="6445246"/>
                  <a:pt x="6126155" y="6445246"/>
                  <a:pt x="6126155" y="6445246"/>
                </a:cubicBezTo>
                <a:cubicBezTo>
                  <a:pt x="6108533" y="6445246"/>
                  <a:pt x="6108533" y="6445246"/>
                  <a:pt x="6108533" y="6445246"/>
                </a:cubicBezTo>
                <a:cubicBezTo>
                  <a:pt x="6091230" y="6445246"/>
                  <a:pt x="6091230" y="6445246"/>
                  <a:pt x="6091230" y="6445246"/>
                </a:cubicBezTo>
                <a:cubicBezTo>
                  <a:pt x="6091230" y="6422703"/>
                  <a:pt x="6091230" y="6422703"/>
                  <a:pt x="6091230" y="6422703"/>
                </a:cubicBezTo>
                <a:cubicBezTo>
                  <a:pt x="6091230" y="6416036"/>
                  <a:pt x="6095717" y="6408733"/>
                  <a:pt x="6108533" y="6408733"/>
                </a:cubicBezTo>
                <a:close/>
                <a:moveTo>
                  <a:pt x="6118217" y="6397621"/>
                </a:moveTo>
                <a:cubicBezTo>
                  <a:pt x="6126356" y="6399209"/>
                  <a:pt x="6134182" y="6402701"/>
                  <a:pt x="6140442" y="6407781"/>
                </a:cubicBezTo>
                <a:cubicBezTo>
                  <a:pt x="6137312" y="6408099"/>
                  <a:pt x="6134182" y="6408734"/>
                  <a:pt x="6131364" y="6410321"/>
                </a:cubicBezTo>
                <a:cubicBezTo>
                  <a:pt x="6128547" y="6405559"/>
                  <a:pt x="6123852" y="6402384"/>
                  <a:pt x="6118217" y="6400479"/>
                </a:cubicBezTo>
                <a:cubicBezTo>
                  <a:pt x="6118217" y="6399526"/>
                  <a:pt x="6118217" y="6398574"/>
                  <a:pt x="6118217" y="6397621"/>
                </a:cubicBezTo>
                <a:close/>
                <a:moveTo>
                  <a:pt x="6097580" y="6397621"/>
                </a:moveTo>
                <a:cubicBezTo>
                  <a:pt x="6097580" y="6398574"/>
                  <a:pt x="6097580" y="6399526"/>
                  <a:pt x="6097580" y="6400479"/>
                </a:cubicBezTo>
                <a:cubicBezTo>
                  <a:pt x="6092183" y="6402384"/>
                  <a:pt x="6087738" y="6405559"/>
                  <a:pt x="6084563" y="6410321"/>
                </a:cubicBezTo>
                <a:cubicBezTo>
                  <a:pt x="6082023" y="6408734"/>
                  <a:pt x="6078848" y="6408099"/>
                  <a:pt x="6075355" y="6407781"/>
                </a:cubicBezTo>
                <a:cubicBezTo>
                  <a:pt x="6081705" y="6402701"/>
                  <a:pt x="6089643" y="6399209"/>
                  <a:pt x="6097580" y="6397621"/>
                </a:cubicBezTo>
                <a:close/>
                <a:moveTo>
                  <a:pt x="6104824" y="6365871"/>
                </a:moveTo>
                <a:cubicBezTo>
                  <a:pt x="6106119" y="6365871"/>
                  <a:pt x="6107090" y="6365871"/>
                  <a:pt x="6107737" y="6365871"/>
                </a:cubicBezTo>
                <a:cubicBezTo>
                  <a:pt x="6108708" y="6365871"/>
                  <a:pt x="6109679" y="6365871"/>
                  <a:pt x="6110650" y="6365871"/>
                </a:cubicBezTo>
                <a:cubicBezTo>
                  <a:pt x="6110650" y="6369718"/>
                  <a:pt x="6110650" y="6379335"/>
                  <a:pt x="6110650" y="6379335"/>
                </a:cubicBezTo>
                <a:cubicBezTo>
                  <a:pt x="6110650" y="6379335"/>
                  <a:pt x="6120361" y="6379335"/>
                  <a:pt x="6124568" y="6379335"/>
                </a:cubicBezTo>
                <a:cubicBezTo>
                  <a:pt x="6124568" y="6381899"/>
                  <a:pt x="6124568" y="6382861"/>
                  <a:pt x="6124568" y="6385425"/>
                </a:cubicBezTo>
                <a:cubicBezTo>
                  <a:pt x="6120361" y="6385425"/>
                  <a:pt x="6110650" y="6385425"/>
                  <a:pt x="6110650" y="6385425"/>
                </a:cubicBezTo>
                <a:cubicBezTo>
                  <a:pt x="6110650" y="6385425"/>
                  <a:pt x="6110650" y="6395042"/>
                  <a:pt x="6110650" y="6399209"/>
                </a:cubicBezTo>
                <a:cubicBezTo>
                  <a:pt x="6109679" y="6399209"/>
                  <a:pt x="6108708" y="6399209"/>
                  <a:pt x="6107737" y="6399209"/>
                </a:cubicBezTo>
                <a:cubicBezTo>
                  <a:pt x="6107090" y="6399209"/>
                  <a:pt x="6106119" y="6399209"/>
                  <a:pt x="6104824" y="6399209"/>
                </a:cubicBezTo>
                <a:cubicBezTo>
                  <a:pt x="6104824" y="6395042"/>
                  <a:pt x="6104824" y="6385425"/>
                  <a:pt x="6104824" y="6385425"/>
                </a:cubicBezTo>
                <a:cubicBezTo>
                  <a:pt x="6104824" y="6385425"/>
                  <a:pt x="6095114" y="6385425"/>
                  <a:pt x="6091230" y="6385425"/>
                </a:cubicBezTo>
                <a:cubicBezTo>
                  <a:pt x="6091230" y="6382861"/>
                  <a:pt x="6091230" y="6381899"/>
                  <a:pt x="6091230" y="6379335"/>
                </a:cubicBezTo>
                <a:cubicBezTo>
                  <a:pt x="6095114" y="6379335"/>
                  <a:pt x="6104824" y="6379335"/>
                  <a:pt x="6104824" y="6379335"/>
                </a:cubicBezTo>
                <a:cubicBezTo>
                  <a:pt x="6104824" y="6379335"/>
                  <a:pt x="6104824" y="6369718"/>
                  <a:pt x="6104824" y="6365871"/>
                </a:cubicBezTo>
                <a:close/>
                <a:moveTo>
                  <a:pt x="6098253" y="6359521"/>
                </a:moveTo>
                <a:cubicBezTo>
                  <a:pt x="6098253" y="6359521"/>
                  <a:pt x="6098253" y="6369027"/>
                  <a:pt x="6098253" y="6372830"/>
                </a:cubicBezTo>
                <a:cubicBezTo>
                  <a:pt x="6094774" y="6372830"/>
                  <a:pt x="6085284" y="6372830"/>
                  <a:pt x="6085284" y="6372830"/>
                </a:cubicBezTo>
                <a:cubicBezTo>
                  <a:pt x="6085284" y="6392793"/>
                  <a:pt x="6085284" y="6392793"/>
                  <a:pt x="6085284" y="6392793"/>
                </a:cubicBezTo>
                <a:cubicBezTo>
                  <a:pt x="6076110" y="6396595"/>
                  <a:pt x="6068202" y="6402299"/>
                  <a:pt x="6062508" y="6409270"/>
                </a:cubicBezTo>
                <a:cubicBezTo>
                  <a:pt x="6054600" y="6411805"/>
                  <a:pt x="6051753" y="6418142"/>
                  <a:pt x="6051753" y="6424163"/>
                </a:cubicBezTo>
                <a:cubicBezTo>
                  <a:pt x="6051753" y="6445710"/>
                  <a:pt x="6051753" y="6445710"/>
                  <a:pt x="6051753" y="6445710"/>
                </a:cubicBezTo>
                <a:cubicBezTo>
                  <a:pt x="6028345" y="6445710"/>
                  <a:pt x="6028345" y="6445710"/>
                  <a:pt x="6028345" y="6445710"/>
                </a:cubicBezTo>
                <a:cubicBezTo>
                  <a:pt x="6027080" y="6449195"/>
                  <a:pt x="6027080" y="6449195"/>
                  <a:pt x="6027080" y="6449195"/>
                </a:cubicBezTo>
                <a:cubicBezTo>
                  <a:pt x="6024233" y="6457751"/>
                  <a:pt x="6022967" y="6467257"/>
                  <a:pt x="6022967" y="6477397"/>
                </a:cubicBezTo>
                <a:cubicBezTo>
                  <a:pt x="6022967" y="6509401"/>
                  <a:pt x="6034988" y="6546791"/>
                  <a:pt x="6046376" y="6575943"/>
                </a:cubicBezTo>
                <a:cubicBezTo>
                  <a:pt x="6064090" y="6619988"/>
                  <a:pt x="6087183" y="6659914"/>
                  <a:pt x="6099202" y="6673222"/>
                </a:cubicBezTo>
                <a:cubicBezTo>
                  <a:pt x="6102049" y="6676074"/>
                  <a:pt x="6104264" y="6678609"/>
                  <a:pt x="6108060" y="6678609"/>
                </a:cubicBezTo>
                <a:cubicBezTo>
                  <a:pt x="6108060" y="6678609"/>
                  <a:pt x="6108376" y="6678609"/>
                  <a:pt x="6108376" y="6678609"/>
                </a:cubicBezTo>
                <a:cubicBezTo>
                  <a:pt x="6108376" y="6678609"/>
                  <a:pt x="6108692" y="6678609"/>
                  <a:pt x="6108692" y="6678609"/>
                </a:cubicBezTo>
                <a:cubicBezTo>
                  <a:pt x="6112488" y="6678609"/>
                  <a:pt x="6115019" y="6676074"/>
                  <a:pt x="6117866" y="6673222"/>
                </a:cubicBezTo>
                <a:cubicBezTo>
                  <a:pt x="6130203" y="6659914"/>
                  <a:pt x="6153295" y="6619988"/>
                  <a:pt x="6171009" y="6575943"/>
                </a:cubicBezTo>
                <a:cubicBezTo>
                  <a:pt x="6182713" y="6546791"/>
                  <a:pt x="6194417" y="6509401"/>
                  <a:pt x="6194417" y="6477397"/>
                </a:cubicBezTo>
                <a:cubicBezTo>
                  <a:pt x="6194417" y="6467257"/>
                  <a:pt x="6193152" y="6457751"/>
                  <a:pt x="6190305" y="6449195"/>
                </a:cubicBezTo>
                <a:cubicBezTo>
                  <a:pt x="6189040" y="6445710"/>
                  <a:pt x="6189040" y="6445710"/>
                  <a:pt x="6189040" y="6445710"/>
                </a:cubicBezTo>
                <a:cubicBezTo>
                  <a:pt x="6165631" y="6445710"/>
                  <a:pt x="6165631" y="6445710"/>
                  <a:pt x="6165631" y="6445710"/>
                </a:cubicBezTo>
                <a:cubicBezTo>
                  <a:pt x="6165631" y="6424163"/>
                  <a:pt x="6165631" y="6424163"/>
                  <a:pt x="6165631" y="6424163"/>
                </a:cubicBezTo>
                <a:cubicBezTo>
                  <a:pt x="6165631" y="6418142"/>
                  <a:pt x="6162784" y="6411805"/>
                  <a:pt x="6154560" y="6409270"/>
                </a:cubicBezTo>
                <a:cubicBezTo>
                  <a:pt x="6148866" y="6402299"/>
                  <a:pt x="6140958" y="6396595"/>
                  <a:pt x="6132101" y="6392793"/>
                </a:cubicBezTo>
                <a:cubicBezTo>
                  <a:pt x="6132101" y="6372830"/>
                  <a:pt x="6132101" y="6372830"/>
                  <a:pt x="6132101" y="6372830"/>
                </a:cubicBezTo>
                <a:cubicBezTo>
                  <a:pt x="6132101" y="6372830"/>
                  <a:pt x="6122294" y="6372830"/>
                  <a:pt x="6118498" y="6372830"/>
                </a:cubicBezTo>
                <a:cubicBezTo>
                  <a:pt x="6118498" y="6369027"/>
                  <a:pt x="6118498" y="6359521"/>
                  <a:pt x="6118498" y="6359521"/>
                </a:cubicBezTo>
                <a:cubicBezTo>
                  <a:pt x="6108376" y="6359521"/>
                  <a:pt x="6108376" y="6359521"/>
                  <a:pt x="6108376" y="6359521"/>
                </a:cubicBezTo>
                <a:cubicBezTo>
                  <a:pt x="6098253" y="6359521"/>
                  <a:pt x="6098253" y="6359521"/>
                  <a:pt x="6098253" y="6359521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6857996"/>
                </a:lnTo>
                <a:lnTo>
                  <a:pt x="0" y="68579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24000" indent="-324000" algn="l" defTabSz="1088610" rtl="0" eaLnBrk="1" latinLnBrk="0" hangingPunct="1">
              <a:spcBef>
                <a:spcPts val="900"/>
              </a:spcBef>
              <a:buFont typeface="Arial" pitchFamily="34" charset="0"/>
              <a:buNone/>
              <a:defRPr/>
            </a:lvl1pPr>
          </a:lstStyle>
          <a:p>
            <a:r>
              <a:rPr lang="en-GB"/>
              <a:t>[Picture]</a:t>
            </a:r>
          </a:p>
        </p:txBody>
      </p:sp>
      <p:sp>
        <p:nvSpPr>
          <p:cNvPr id="3" name="Placeholder 1 (JU-Free)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>
          <a:xfrm>
            <a:off x="280800" y="280800"/>
            <a:ext cx="3445200" cy="3445200"/>
          </a:xfrm>
          <a:prstGeom prst="rect">
            <a:avLst/>
          </a:prstGeom>
          <a:solidFill>
            <a:srgbClr val="E3000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24000" indent="-324000" algn="ctr" defTabSz="1088610" rtl="0" eaLnBrk="1" latinLnBrk="0" hangingPunct="1">
              <a:spcBef>
                <a:spcPts val="900"/>
              </a:spcBef>
              <a:buFont typeface="Arial" pitchFamily="34" charset="0"/>
              <a:buNone/>
              <a:defRPr/>
            </a:lvl1pPr>
          </a:lstStyle>
          <a:p>
            <a:pPr algn="ctr"/>
            <a:r>
              <a:rPr lang="en-GB"/>
              <a:t> </a:t>
            </a:r>
          </a:p>
        </p:txBody>
      </p:sp>
      <p:sp>
        <p:nvSpPr>
          <p:cNvPr id="6" name="Frame text 2 (JU-Free)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79200"/>
            <a:ext cx="3097213" cy="2232025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40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[Heading]</a:t>
            </a:r>
          </a:p>
          <a:p>
            <a:pPr lvl="0"/>
            <a:r>
              <a:rPr lang="en-GB"/>
              <a:t>JU-LEVEL1=Heading</a:t>
            </a:r>
          </a:p>
          <a:p>
            <a:pPr lvl="1"/>
            <a:r>
              <a:rPr lang="en-GB"/>
              <a:t>JU-LEVEL2=Plain text</a:t>
            </a:r>
          </a:p>
        </p:txBody>
      </p:sp>
      <p:sp>
        <p:nvSpPr>
          <p:cNvPr id="12" name="Text Placeholder 8 (PHJU) (JU-Free)">
            <a:extLst>
              <a:ext uri="{FF2B5EF4-FFF2-40B4-BE49-F238E27FC236}">
                <a16:creationId xmlns:a16="http://schemas.microsoft.com/office/drawing/2014/main" id="{8B08D515-A95F-42BC-98AF-20B612FB3A1C}"/>
              </a:ext>
            </a:extLst>
          </p:cNvPr>
          <p:cNvSpPr>
            <a:spLocks noGrp="1"/>
          </p:cNvSpPr>
          <p:nvPr>
            <p:ph type="body" idx="1002" hasCustomPrompt="1"/>
            <p:custDataLst>
              <p:custData r:id="rId2"/>
            </p:custDataLst>
          </p:nvPr>
        </p:nvSpPr>
        <p:spPr>
          <a:xfrm>
            <a:off x="-2400944" y="-1"/>
            <a:ext cx="2016224" cy="51931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>
            <a:lvl1pPr marL="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lang="en-GB" sz="1000" noProof="0" dirty="0">
                <a:solidFill>
                  <a:schemeClr val="tx1"/>
                </a:solidFill>
              </a:defRPr>
            </a:lvl1pPr>
          </a:lstStyle>
          <a:p>
            <a:pPr marL="0" marR="0" lvl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If you insert a picture, it will automatically be placed in the background. The logo and text will appear above the photo.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When you change the picture, PowerPoint will automatically place the picture in the foreground. Click in the ribbon above on Home | Reset. The lay-out will then automatically be adjusted.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To enlarge a picture please click on the corner and drag. To shift the picture: click on Crop in the tab Format.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This frame will not be printed or shown in a presentation. Click in the border of the frames (text and picture) and press delete.</a:t>
            </a:r>
          </a:p>
        </p:txBody>
      </p:sp>
      <p:sp>
        <p:nvSpPr>
          <p:cNvPr id="13" name="Frame picture 6 (PHJU) (JU-Free)">
            <a:extLst>
              <a:ext uri="{FF2B5EF4-FFF2-40B4-BE49-F238E27FC236}">
                <a16:creationId xmlns:a16="http://schemas.microsoft.com/office/drawing/2014/main" id="{51FB1A59-6735-40C0-AD81-48C66E3CF9CA}"/>
              </a:ext>
            </a:extLst>
          </p:cNvPr>
          <p:cNvSpPr>
            <a:spLocks noGrp="1" noChangeAspect="1"/>
          </p:cNvSpPr>
          <p:nvPr>
            <p:ph type="pic" sz="quarter" idx="1004" hasCustomPrompt="1"/>
          </p:nvPr>
        </p:nvSpPr>
        <p:spPr>
          <a:xfrm>
            <a:off x="-2292832" y="2163867"/>
            <a:ext cx="1800000" cy="901464"/>
          </a:xfrm>
          <a:blipFill>
            <a:blip r:embed="rId5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14" name="Frame picture 1 (PHJU) (JU-Free)">
            <a:extLst>
              <a:ext uri="{FF2B5EF4-FFF2-40B4-BE49-F238E27FC236}">
                <a16:creationId xmlns:a16="http://schemas.microsoft.com/office/drawing/2014/main" id="{D98DDA9A-F260-4EEC-ADFF-3635E73E3F6D}"/>
              </a:ext>
            </a:extLst>
          </p:cNvPr>
          <p:cNvSpPr>
            <a:spLocks noGrp="1" noChangeAspect="1"/>
          </p:cNvSpPr>
          <p:nvPr>
            <p:ph type="body" idx="1005" hasCustomPrompt="1"/>
            <p:custDataLst>
              <p:custData r:id="rId3"/>
            </p:custDataLst>
          </p:nvPr>
        </p:nvSpPr>
        <p:spPr>
          <a:xfrm>
            <a:off x="-2289762" y="3838814"/>
            <a:ext cx="1800000" cy="3084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14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hite), picture and white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 (JU-Free)"/>
          <p:cNvSpPr>
            <a:spLocks noGrp="1"/>
          </p:cNvSpPr>
          <p:nvPr>
            <p:ph type="pic" sz="quarter" idx="1001" hasCustomPrompt="1"/>
          </p:nvPr>
        </p:nvSpPr>
        <p:spPr>
          <a:xfrm>
            <a:off x="8" y="5"/>
            <a:ext cx="12191993" cy="6857996"/>
          </a:xfrm>
          <a:custGeom>
            <a:avLst/>
            <a:gdLst>
              <a:gd name="connsiteX0" fmla="*/ 6150497 w 12191993"/>
              <a:gd name="connsiteY0" fmla="*/ 6688738 h 6857996"/>
              <a:gd name="connsiteX1" fmla="*/ 6148985 w 12191993"/>
              <a:gd name="connsiteY1" fmla="*/ 6692367 h 6857996"/>
              <a:gd name="connsiteX2" fmla="*/ 6152916 w 12191993"/>
              <a:gd name="connsiteY2" fmla="*/ 6693878 h 6857996"/>
              <a:gd name="connsiteX3" fmla="*/ 6154125 w 12191993"/>
              <a:gd name="connsiteY3" fmla="*/ 6690250 h 6857996"/>
              <a:gd name="connsiteX4" fmla="*/ 6150497 w 12191993"/>
              <a:gd name="connsiteY4" fmla="*/ 6688738 h 6857996"/>
              <a:gd name="connsiteX5" fmla="*/ 6092818 w 12191993"/>
              <a:gd name="connsiteY5" fmla="*/ 6684958 h 6857996"/>
              <a:gd name="connsiteX6" fmla="*/ 6092818 w 12191993"/>
              <a:gd name="connsiteY6" fmla="*/ 6686546 h 6857996"/>
              <a:gd name="connsiteX7" fmla="*/ 6094405 w 12191993"/>
              <a:gd name="connsiteY7" fmla="*/ 6688133 h 6857996"/>
              <a:gd name="connsiteX8" fmla="*/ 6092818 w 12191993"/>
              <a:gd name="connsiteY8" fmla="*/ 6708771 h 6857996"/>
              <a:gd name="connsiteX9" fmla="*/ 6091231 w 12191993"/>
              <a:gd name="connsiteY9" fmla="*/ 6710359 h 6857996"/>
              <a:gd name="connsiteX10" fmla="*/ 6097580 w 12191993"/>
              <a:gd name="connsiteY10" fmla="*/ 6711946 h 6857996"/>
              <a:gd name="connsiteX11" fmla="*/ 6097580 w 12191993"/>
              <a:gd name="connsiteY11" fmla="*/ 6708771 h 6857996"/>
              <a:gd name="connsiteX12" fmla="*/ 6095993 w 12191993"/>
              <a:gd name="connsiteY12" fmla="*/ 6708771 h 6857996"/>
              <a:gd name="connsiteX13" fmla="*/ 6097580 w 12191993"/>
              <a:gd name="connsiteY13" fmla="*/ 6692896 h 6857996"/>
              <a:gd name="connsiteX14" fmla="*/ 6111868 w 12191993"/>
              <a:gd name="connsiteY14" fmla="*/ 6711946 h 6857996"/>
              <a:gd name="connsiteX15" fmla="*/ 6115043 w 12191993"/>
              <a:gd name="connsiteY15" fmla="*/ 6711946 h 6857996"/>
              <a:gd name="connsiteX16" fmla="*/ 6113456 w 12191993"/>
              <a:gd name="connsiteY16" fmla="*/ 6688133 h 6857996"/>
              <a:gd name="connsiteX17" fmla="*/ 6113456 w 12191993"/>
              <a:gd name="connsiteY17" fmla="*/ 6686546 h 6857996"/>
              <a:gd name="connsiteX18" fmla="*/ 6108693 w 12191993"/>
              <a:gd name="connsiteY18" fmla="*/ 6686546 h 6857996"/>
              <a:gd name="connsiteX19" fmla="*/ 6108693 w 12191993"/>
              <a:gd name="connsiteY19" fmla="*/ 6688133 h 6857996"/>
              <a:gd name="connsiteX20" fmla="*/ 6110281 w 12191993"/>
              <a:gd name="connsiteY20" fmla="*/ 6688133 h 6857996"/>
              <a:gd name="connsiteX21" fmla="*/ 6111868 w 12191993"/>
              <a:gd name="connsiteY21" fmla="*/ 6704009 h 6857996"/>
              <a:gd name="connsiteX22" fmla="*/ 6097580 w 12191993"/>
              <a:gd name="connsiteY22" fmla="*/ 6686546 h 6857996"/>
              <a:gd name="connsiteX23" fmla="*/ 6080118 w 12191993"/>
              <a:gd name="connsiteY23" fmla="*/ 6683371 h 6857996"/>
              <a:gd name="connsiteX24" fmla="*/ 6080118 w 12191993"/>
              <a:gd name="connsiteY24" fmla="*/ 6684959 h 6857996"/>
              <a:gd name="connsiteX25" fmla="*/ 6081705 w 12191993"/>
              <a:gd name="connsiteY25" fmla="*/ 6686546 h 6857996"/>
              <a:gd name="connsiteX26" fmla="*/ 6076943 w 12191993"/>
              <a:gd name="connsiteY26" fmla="*/ 6705597 h 6857996"/>
              <a:gd name="connsiteX27" fmla="*/ 6075355 w 12191993"/>
              <a:gd name="connsiteY27" fmla="*/ 6707184 h 6857996"/>
              <a:gd name="connsiteX28" fmla="*/ 6083293 w 12191993"/>
              <a:gd name="connsiteY28" fmla="*/ 6710359 h 6857996"/>
              <a:gd name="connsiteX29" fmla="*/ 6083293 w 12191993"/>
              <a:gd name="connsiteY29" fmla="*/ 6708772 h 6857996"/>
              <a:gd name="connsiteX30" fmla="*/ 6081705 w 12191993"/>
              <a:gd name="connsiteY30" fmla="*/ 6707184 h 6857996"/>
              <a:gd name="connsiteX31" fmla="*/ 6086468 w 12191993"/>
              <a:gd name="connsiteY31" fmla="*/ 6686546 h 6857996"/>
              <a:gd name="connsiteX32" fmla="*/ 6088055 w 12191993"/>
              <a:gd name="connsiteY32" fmla="*/ 6686546 h 6857996"/>
              <a:gd name="connsiteX33" fmla="*/ 6088055 w 12191993"/>
              <a:gd name="connsiteY33" fmla="*/ 6684959 h 6857996"/>
              <a:gd name="connsiteX34" fmla="*/ 6137500 w 12191993"/>
              <a:gd name="connsiteY34" fmla="*/ 6681783 h 6857996"/>
              <a:gd name="connsiteX35" fmla="*/ 6131078 w 12191993"/>
              <a:gd name="connsiteY35" fmla="*/ 6682736 h 6857996"/>
              <a:gd name="connsiteX36" fmla="*/ 6120162 w 12191993"/>
              <a:gd name="connsiteY36" fmla="*/ 6699246 h 6857996"/>
              <a:gd name="connsiteX37" fmla="*/ 6136536 w 12191993"/>
              <a:gd name="connsiteY37" fmla="*/ 6708771 h 6857996"/>
              <a:gd name="connsiteX38" fmla="*/ 6145205 w 12191993"/>
              <a:gd name="connsiteY38" fmla="*/ 6703373 h 6857996"/>
              <a:gd name="connsiteX39" fmla="*/ 6143279 w 12191993"/>
              <a:gd name="connsiteY39" fmla="*/ 6697658 h 6857996"/>
              <a:gd name="connsiteX40" fmla="*/ 6142316 w 12191993"/>
              <a:gd name="connsiteY40" fmla="*/ 6697658 h 6857996"/>
              <a:gd name="connsiteX41" fmla="*/ 6136215 w 12191993"/>
              <a:gd name="connsiteY41" fmla="*/ 6705596 h 6857996"/>
              <a:gd name="connsiteX42" fmla="*/ 6126262 w 12191993"/>
              <a:gd name="connsiteY42" fmla="*/ 6698293 h 6857996"/>
              <a:gd name="connsiteX43" fmla="*/ 6138784 w 12191993"/>
              <a:gd name="connsiteY43" fmla="*/ 6695436 h 6857996"/>
              <a:gd name="connsiteX44" fmla="*/ 6139747 w 12191993"/>
              <a:gd name="connsiteY44" fmla="*/ 6696388 h 6857996"/>
              <a:gd name="connsiteX45" fmla="*/ 6141031 w 12191993"/>
              <a:gd name="connsiteY45" fmla="*/ 6696071 h 6857996"/>
              <a:gd name="connsiteX46" fmla="*/ 6139747 w 12191993"/>
              <a:gd name="connsiteY46" fmla="*/ 6690356 h 6857996"/>
              <a:gd name="connsiteX47" fmla="*/ 6138463 w 12191993"/>
              <a:gd name="connsiteY47" fmla="*/ 6690673 h 6857996"/>
              <a:gd name="connsiteX48" fmla="*/ 6137500 w 12191993"/>
              <a:gd name="connsiteY48" fmla="*/ 6692896 h 6857996"/>
              <a:gd name="connsiteX49" fmla="*/ 6124978 w 12191993"/>
              <a:gd name="connsiteY49" fmla="*/ 6695436 h 6857996"/>
              <a:gd name="connsiteX50" fmla="*/ 6130436 w 12191993"/>
              <a:gd name="connsiteY50" fmla="*/ 6685593 h 6857996"/>
              <a:gd name="connsiteX51" fmla="*/ 6137821 w 12191993"/>
              <a:gd name="connsiteY51" fmla="*/ 6687816 h 6857996"/>
              <a:gd name="connsiteX52" fmla="*/ 6139105 w 12191993"/>
              <a:gd name="connsiteY52" fmla="*/ 6687181 h 6857996"/>
              <a:gd name="connsiteX53" fmla="*/ 6137500 w 12191993"/>
              <a:gd name="connsiteY53" fmla="*/ 6681783 h 6857996"/>
              <a:gd name="connsiteX54" fmla="*/ 6053130 w 12191993"/>
              <a:gd name="connsiteY54" fmla="*/ 6672258 h 6857996"/>
              <a:gd name="connsiteX55" fmla="*/ 6051542 w 12191993"/>
              <a:gd name="connsiteY55" fmla="*/ 6673846 h 6857996"/>
              <a:gd name="connsiteX56" fmla="*/ 6053130 w 12191993"/>
              <a:gd name="connsiteY56" fmla="*/ 6675433 h 6857996"/>
              <a:gd name="connsiteX57" fmla="*/ 6038842 w 12191993"/>
              <a:gd name="connsiteY57" fmla="*/ 6691308 h 6857996"/>
              <a:gd name="connsiteX58" fmla="*/ 6037255 w 12191993"/>
              <a:gd name="connsiteY58" fmla="*/ 6689721 h 6857996"/>
              <a:gd name="connsiteX59" fmla="*/ 6035668 w 12191993"/>
              <a:gd name="connsiteY59" fmla="*/ 6691308 h 6857996"/>
              <a:gd name="connsiteX60" fmla="*/ 6042018 w 12191993"/>
              <a:gd name="connsiteY60" fmla="*/ 6694483 h 6857996"/>
              <a:gd name="connsiteX61" fmla="*/ 6042018 w 12191993"/>
              <a:gd name="connsiteY61" fmla="*/ 6692896 h 6857996"/>
              <a:gd name="connsiteX62" fmla="*/ 6051542 w 12191993"/>
              <a:gd name="connsiteY62" fmla="*/ 6680196 h 6857996"/>
              <a:gd name="connsiteX63" fmla="*/ 6049955 w 12191993"/>
              <a:gd name="connsiteY63" fmla="*/ 6699246 h 6857996"/>
              <a:gd name="connsiteX64" fmla="*/ 6053130 w 12191993"/>
              <a:gd name="connsiteY64" fmla="*/ 6700833 h 6857996"/>
              <a:gd name="connsiteX65" fmla="*/ 6065830 w 12191993"/>
              <a:gd name="connsiteY65" fmla="*/ 6684958 h 6857996"/>
              <a:gd name="connsiteX66" fmla="*/ 6064243 w 12191993"/>
              <a:gd name="connsiteY66" fmla="*/ 6700833 h 6857996"/>
              <a:gd name="connsiteX67" fmla="*/ 6062656 w 12191993"/>
              <a:gd name="connsiteY67" fmla="*/ 6702421 h 6857996"/>
              <a:gd name="connsiteX68" fmla="*/ 6061068 w 12191993"/>
              <a:gd name="connsiteY68" fmla="*/ 6704008 h 6857996"/>
              <a:gd name="connsiteX69" fmla="*/ 6069005 w 12191993"/>
              <a:gd name="connsiteY69" fmla="*/ 6707183 h 6857996"/>
              <a:gd name="connsiteX70" fmla="*/ 6069005 w 12191993"/>
              <a:gd name="connsiteY70" fmla="*/ 6705596 h 6857996"/>
              <a:gd name="connsiteX71" fmla="*/ 6067418 w 12191993"/>
              <a:gd name="connsiteY71" fmla="*/ 6704008 h 6857996"/>
              <a:gd name="connsiteX72" fmla="*/ 6070593 w 12191993"/>
              <a:gd name="connsiteY72" fmla="*/ 6681783 h 6857996"/>
              <a:gd name="connsiteX73" fmla="*/ 6072180 w 12191993"/>
              <a:gd name="connsiteY73" fmla="*/ 6681783 h 6857996"/>
              <a:gd name="connsiteX74" fmla="*/ 6072180 w 12191993"/>
              <a:gd name="connsiteY74" fmla="*/ 6680196 h 6857996"/>
              <a:gd name="connsiteX75" fmla="*/ 6065830 w 12191993"/>
              <a:gd name="connsiteY75" fmla="*/ 6677021 h 6857996"/>
              <a:gd name="connsiteX76" fmla="*/ 6064243 w 12191993"/>
              <a:gd name="connsiteY76" fmla="*/ 6678608 h 6857996"/>
              <a:gd name="connsiteX77" fmla="*/ 6065830 w 12191993"/>
              <a:gd name="connsiteY77" fmla="*/ 6678608 h 6857996"/>
              <a:gd name="connsiteX78" fmla="*/ 6056306 w 12191993"/>
              <a:gd name="connsiteY78" fmla="*/ 6689721 h 6857996"/>
              <a:gd name="connsiteX79" fmla="*/ 6057893 w 12191993"/>
              <a:gd name="connsiteY79" fmla="*/ 6673846 h 6857996"/>
              <a:gd name="connsiteX80" fmla="*/ 6175023 w 12191993"/>
              <a:gd name="connsiteY80" fmla="*/ 6664321 h 6857996"/>
              <a:gd name="connsiteX81" fmla="*/ 6154730 w 12191993"/>
              <a:gd name="connsiteY81" fmla="*/ 6675963 h 6857996"/>
              <a:gd name="connsiteX82" fmla="*/ 6155052 w 12191993"/>
              <a:gd name="connsiteY82" fmla="*/ 6677221 h 6857996"/>
              <a:gd name="connsiteX83" fmla="*/ 6156985 w 12191993"/>
              <a:gd name="connsiteY83" fmla="*/ 6677221 h 6857996"/>
              <a:gd name="connsiteX84" fmla="*/ 6166970 w 12191993"/>
              <a:gd name="connsiteY84" fmla="*/ 6696414 h 6857996"/>
              <a:gd name="connsiteX85" fmla="*/ 6166326 w 12191993"/>
              <a:gd name="connsiteY85" fmla="*/ 6697988 h 6857996"/>
              <a:gd name="connsiteX86" fmla="*/ 6167292 w 12191993"/>
              <a:gd name="connsiteY86" fmla="*/ 6699246 h 6857996"/>
              <a:gd name="connsiteX87" fmla="*/ 6174378 w 12191993"/>
              <a:gd name="connsiteY87" fmla="*/ 6695471 h 6857996"/>
              <a:gd name="connsiteX88" fmla="*/ 6173734 w 12191993"/>
              <a:gd name="connsiteY88" fmla="*/ 6694841 h 6857996"/>
              <a:gd name="connsiteX89" fmla="*/ 6171802 w 12191993"/>
              <a:gd name="connsiteY89" fmla="*/ 6694527 h 6857996"/>
              <a:gd name="connsiteX90" fmla="*/ 6166970 w 12191993"/>
              <a:gd name="connsiteY90" fmla="*/ 6684458 h 6857996"/>
              <a:gd name="connsiteX91" fmla="*/ 6173734 w 12191993"/>
              <a:gd name="connsiteY91" fmla="*/ 6680997 h 6857996"/>
              <a:gd name="connsiteX92" fmla="*/ 6176955 w 12191993"/>
              <a:gd name="connsiteY92" fmla="*/ 6680997 h 6857996"/>
              <a:gd name="connsiteX93" fmla="*/ 6174378 w 12191993"/>
              <a:gd name="connsiteY93" fmla="*/ 6675963 h 6857996"/>
              <a:gd name="connsiteX94" fmla="*/ 6172446 w 12191993"/>
              <a:gd name="connsiteY94" fmla="*/ 6678165 h 6857996"/>
              <a:gd name="connsiteX95" fmla="*/ 6165360 w 12191993"/>
              <a:gd name="connsiteY95" fmla="*/ 6681626 h 6857996"/>
              <a:gd name="connsiteX96" fmla="*/ 6161816 w 12191993"/>
              <a:gd name="connsiteY96" fmla="*/ 6674704 h 6857996"/>
              <a:gd name="connsiteX97" fmla="*/ 6169869 w 12191993"/>
              <a:gd name="connsiteY97" fmla="*/ 6670299 h 6857996"/>
              <a:gd name="connsiteX98" fmla="*/ 6173090 w 12191993"/>
              <a:gd name="connsiteY98" fmla="*/ 6669670 h 6857996"/>
              <a:gd name="connsiteX99" fmla="*/ 6173412 w 12191993"/>
              <a:gd name="connsiteY99" fmla="*/ 6667468 h 6857996"/>
              <a:gd name="connsiteX100" fmla="*/ 6175023 w 12191993"/>
              <a:gd name="connsiteY100" fmla="*/ 6664321 h 6857996"/>
              <a:gd name="connsiteX101" fmla="*/ 6030390 w 12191993"/>
              <a:gd name="connsiteY101" fmla="*/ 6663090 h 6857996"/>
              <a:gd name="connsiteX102" fmla="*/ 6037104 w 12191993"/>
              <a:gd name="connsiteY102" fmla="*/ 6663368 h 6857996"/>
              <a:gd name="connsiteX103" fmla="*/ 6037761 w 12191993"/>
              <a:gd name="connsiteY103" fmla="*/ 6664003 h 6857996"/>
              <a:gd name="connsiteX104" fmla="*/ 6035139 w 12191993"/>
              <a:gd name="connsiteY104" fmla="*/ 6676386 h 6857996"/>
              <a:gd name="connsiteX105" fmla="*/ 6027605 w 12191993"/>
              <a:gd name="connsiteY105" fmla="*/ 6680196 h 6857996"/>
              <a:gd name="connsiteX106" fmla="*/ 6023674 w 12191993"/>
              <a:gd name="connsiteY106" fmla="*/ 6678609 h 6857996"/>
              <a:gd name="connsiteX107" fmla="*/ 6023347 w 12191993"/>
              <a:gd name="connsiteY107" fmla="*/ 6678291 h 6857996"/>
              <a:gd name="connsiteX108" fmla="*/ 6021381 w 12191993"/>
              <a:gd name="connsiteY108" fmla="*/ 6675116 h 6857996"/>
              <a:gd name="connsiteX109" fmla="*/ 6025640 w 12191993"/>
              <a:gd name="connsiteY109" fmla="*/ 6666861 h 6857996"/>
              <a:gd name="connsiteX110" fmla="*/ 6030390 w 12191993"/>
              <a:gd name="connsiteY110" fmla="*/ 6663090 h 6857996"/>
              <a:gd name="connsiteX111" fmla="*/ 6030111 w 12191993"/>
              <a:gd name="connsiteY111" fmla="*/ 6659872 h 6857996"/>
              <a:gd name="connsiteX112" fmla="*/ 6020698 w 12191993"/>
              <a:gd name="connsiteY112" fmla="*/ 6665835 h 6857996"/>
              <a:gd name="connsiteX113" fmla="*/ 6021324 w 12191993"/>
              <a:gd name="connsiteY113" fmla="*/ 6682153 h 6857996"/>
              <a:gd name="connsiteX114" fmla="*/ 6021324 w 12191993"/>
              <a:gd name="connsiteY114" fmla="*/ 6682467 h 6857996"/>
              <a:gd name="connsiteX115" fmla="*/ 6021639 w 12191993"/>
              <a:gd name="connsiteY115" fmla="*/ 6682467 h 6857996"/>
              <a:gd name="connsiteX116" fmla="*/ 6038270 w 12191993"/>
              <a:gd name="connsiteY116" fmla="*/ 6682153 h 6857996"/>
              <a:gd name="connsiteX117" fmla="*/ 6043292 w 12191993"/>
              <a:gd name="connsiteY117" fmla="*/ 6672425 h 6857996"/>
              <a:gd name="connsiteX118" fmla="*/ 6040467 w 12191993"/>
              <a:gd name="connsiteY118" fmla="*/ 6663638 h 6857996"/>
              <a:gd name="connsiteX119" fmla="*/ 6040154 w 12191993"/>
              <a:gd name="connsiteY119" fmla="*/ 6663010 h 6857996"/>
              <a:gd name="connsiteX120" fmla="*/ 6039840 w 12191993"/>
              <a:gd name="connsiteY120" fmla="*/ 6662696 h 6857996"/>
              <a:gd name="connsiteX121" fmla="*/ 6039526 w 12191993"/>
              <a:gd name="connsiteY121" fmla="*/ 6662383 h 6857996"/>
              <a:gd name="connsiteX122" fmla="*/ 6030111 w 12191993"/>
              <a:gd name="connsiteY122" fmla="*/ 6659872 h 6857996"/>
              <a:gd name="connsiteX123" fmla="*/ 6187938 w 12191993"/>
              <a:gd name="connsiteY123" fmla="*/ 6653208 h 6857996"/>
              <a:gd name="connsiteX124" fmla="*/ 6183014 w 12191993"/>
              <a:gd name="connsiteY124" fmla="*/ 6657377 h 6857996"/>
              <a:gd name="connsiteX125" fmla="*/ 6180859 w 12191993"/>
              <a:gd name="connsiteY125" fmla="*/ 6677582 h 6857996"/>
              <a:gd name="connsiteX126" fmla="*/ 6199634 w 12191993"/>
              <a:gd name="connsiteY126" fmla="*/ 6677582 h 6857996"/>
              <a:gd name="connsiteX127" fmla="*/ 6203943 w 12191993"/>
              <a:gd name="connsiteY127" fmla="*/ 6668602 h 6857996"/>
              <a:gd name="connsiteX128" fmla="*/ 6200558 w 12191993"/>
              <a:gd name="connsiteY128" fmla="*/ 6664112 h 6857996"/>
              <a:gd name="connsiteX129" fmla="*/ 6199634 w 12191993"/>
              <a:gd name="connsiteY129" fmla="*/ 6664754 h 6857996"/>
              <a:gd name="connsiteX130" fmla="*/ 6197480 w 12191993"/>
              <a:gd name="connsiteY130" fmla="*/ 6675337 h 6857996"/>
              <a:gd name="connsiteX131" fmla="*/ 6186092 w 12191993"/>
              <a:gd name="connsiteY131" fmla="*/ 6673734 h 6857996"/>
              <a:gd name="connsiteX132" fmla="*/ 6195325 w 12191993"/>
              <a:gd name="connsiteY132" fmla="*/ 6664433 h 6857996"/>
              <a:gd name="connsiteX133" fmla="*/ 6196864 w 12191993"/>
              <a:gd name="connsiteY133" fmla="*/ 6664754 h 6857996"/>
              <a:gd name="connsiteX134" fmla="*/ 6197788 w 12191993"/>
              <a:gd name="connsiteY134" fmla="*/ 6663792 h 6857996"/>
              <a:gd name="connsiteX135" fmla="*/ 6193786 w 12191993"/>
              <a:gd name="connsiteY135" fmla="*/ 6659622 h 6857996"/>
              <a:gd name="connsiteX136" fmla="*/ 6193171 w 12191993"/>
              <a:gd name="connsiteY136" fmla="*/ 6660585 h 6857996"/>
              <a:gd name="connsiteX137" fmla="*/ 6193171 w 12191993"/>
              <a:gd name="connsiteY137" fmla="*/ 6663150 h 6857996"/>
              <a:gd name="connsiteX138" fmla="*/ 6183937 w 12191993"/>
              <a:gd name="connsiteY138" fmla="*/ 6671489 h 6857996"/>
              <a:gd name="connsiteX139" fmla="*/ 6183937 w 12191993"/>
              <a:gd name="connsiteY139" fmla="*/ 6660264 h 6857996"/>
              <a:gd name="connsiteX140" fmla="*/ 6191324 w 12191993"/>
              <a:gd name="connsiteY140" fmla="*/ 6658660 h 6857996"/>
              <a:gd name="connsiteX141" fmla="*/ 6191940 w 12191993"/>
              <a:gd name="connsiteY141" fmla="*/ 6657377 h 6857996"/>
              <a:gd name="connsiteX142" fmla="*/ 6187938 w 12191993"/>
              <a:gd name="connsiteY142" fmla="*/ 6653208 h 6857996"/>
              <a:gd name="connsiteX143" fmla="*/ 6196845 w 12191993"/>
              <a:gd name="connsiteY143" fmla="*/ 6642096 h 6857996"/>
              <a:gd name="connsiteX144" fmla="*/ 6191242 w 12191993"/>
              <a:gd name="connsiteY144" fmla="*/ 6649399 h 6857996"/>
              <a:gd name="connsiteX145" fmla="*/ 6192799 w 12191993"/>
              <a:gd name="connsiteY145" fmla="*/ 6650351 h 6857996"/>
              <a:gd name="connsiteX146" fmla="*/ 6194355 w 12191993"/>
              <a:gd name="connsiteY146" fmla="*/ 6649399 h 6857996"/>
              <a:gd name="connsiteX147" fmla="*/ 6210230 w 12191993"/>
              <a:gd name="connsiteY147" fmla="*/ 6662734 h 6857996"/>
              <a:gd name="connsiteX148" fmla="*/ 6209919 w 12191993"/>
              <a:gd name="connsiteY148" fmla="*/ 6664639 h 6857996"/>
              <a:gd name="connsiteX149" fmla="*/ 6210541 w 12191993"/>
              <a:gd name="connsiteY149" fmla="*/ 6665909 h 6857996"/>
              <a:gd name="connsiteX150" fmla="*/ 6222992 w 12191993"/>
              <a:gd name="connsiteY150" fmla="*/ 6651304 h 6857996"/>
              <a:gd name="connsiteX151" fmla="*/ 6220191 w 12191993"/>
              <a:gd name="connsiteY151" fmla="*/ 6644319 h 6857996"/>
              <a:gd name="connsiteX152" fmla="*/ 6218323 w 12191993"/>
              <a:gd name="connsiteY152" fmla="*/ 6646224 h 6857996"/>
              <a:gd name="connsiteX153" fmla="*/ 6218946 w 12191993"/>
              <a:gd name="connsiteY153" fmla="*/ 6650669 h 6857996"/>
              <a:gd name="connsiteX154" fmla="*/ 6213654 w 12191993"/>
              <a:gd name="connsiteY154" fmla="*/ 6658607 h 6857996"/>
              <a:gd name="connsiteX155" fmla="*/ 6197468 w 12191993"/>
              <a:gd name="connsiteY155" fmla="*/ 6644954 h 6857996"/>
              <a:gd name="connsiteX156" fmla="*/ 6198090 w 12191993"/>
              <a:gd name="connsiteY156" fmla="*/ 6643049 h 6857996"/>
              <a:gd name="connsiteX157" fmla="*/ 6196845 w 12191993"/>
              <a:gd name="connsiteY157" fmla="*/ 6642096 h 6857996"/>
              <a:gd name="connsiteX158" fmla="*/ 6013443 w 12191993"/>
              <a:gd name="connsiteY158" fmla="*/ 6635746 h 6857996"/>
              <a:gd name="connsiteX159" fmla="*/ 6013443 w 12191993"/>
              <a:gd name="connsiteY159" fmla="*/ 6637334 h 6857996"/>
              <a:gd name="connsiteX160" fmla="*/ 5995980 w 12191993"/>
              <a:gd name="connsiteY160" fmla="*/ 6650034 h 6857996"/>
              <a:gd name="connsiteX161" fmla="*/ 5994393 w 12191993"/>
              <a:gd name="connsiteY161" fmla="*/ 6648446 h 6857996"/>
              <a:gd name="connsiteX162" fmla="*/ 5992806 w 12191993"/>
              <a:gd name="connsiteY162" fmla="*/ 6650034 h 6857996"/>
              <a:gd name="connsiteX163" fmla="*/ 5997568 w 12191993"/>
              <a:gd name="connsiteY163" fmla="*/ 6654797 h 6857996"/>
              <a:gd name="connsiteX164" fmla="*/ 5999156 w 12191993"/>
              <a:gd name="connsiteY164" fmla="*/ 6654797 h 6857996"/>
              <a:gd name="connsiteX165" fmla="*/ 5999156 w 12191993"/>
              <a:gd name="connsiteY165" fmla="*/ 6651621 h 6857996"/>
              <a:gd name="connsiteX166" fmla="*/ 6011855 w 12191993"/>
              <a:gd name="connsiteY166" fmla="*/ 6643684 h 6857996"/>
              <a:gd name="connsiteX167" fmla="*/ 6005506 w 12191993"/>
              <a:gd name="connsiteY167" fmla="*/ 6665909 h 6857996"/>
              <a:gd name="connsiteX168" fmla="*/ 6008680 w 12191993"/>
              <a:gd name="connsiteY168" fmla="*/ 6669084 h 6857996"/>
              <a:gd name="connsiteX169" fmla="*/ 6024555 w 12191993"/>
              <a:gd name="connsiteY169" fmla="*/ 6653209 h 6857996"/>
              <a:gd name="connsiteX170" fmla="*/ 6026143 w 12191993"/>
              <a:gd name="connsiteY170" fmla="*/ 6651621 h 6857996"/>
              <a:gd name="connsiteX171" fmla="*/ 6027731 w 12191993"/>
              <a:gd name="connsiteY171" fmla="*/ 6651621 h 6857996"/>
              <a:gd name="connsiteX172" fmla="*/ 6024555 w 12191993"/>
              <a:gd name="connsiteY172" fmla="*/ 6646859 h 6857996"/>
              <a:gd name="connsiteX173" fmla="*/ 6022968 w 12191993"/>
              <a:gd name="connsiteY173" fmla="*/ 6648446 h 6857996"/>
              <a:gd name="connsiteX174" fmla="*/ 6022968 w 12191993"/>
              <a:gd name="connsiteY174" fmla="*/ 6650034 h 6857996"/>
              <a:gd name="connsiteX175" fmla="*/ 6011855 w 12191993"/>
              <a:gd name="connsiteY175" fmla="*/ 6661147 h 6857996"/>
              <a:gd name="connsiteX176" fmla="*/ 6016618 w 12191993"/>
              <a:gd name="connsiteY176" fmla="*/ 6638921 h 6857996"/>
              <a:gd name="connsiteX177" fmla="*/ 6015031 w 12191993"/>
              <a:gd name="connsiteY177" fmla="*/ 6635746 h 6857996"/>
              <a:gd name="connsiteX178" fmla="*/ 5999458 w 12191993"/>
              <a:gd name="connsiteY178" fmla="*/ 6630479 h 6857996"/>
              <a:gd name="connsiteX179" fmla="*/ 5998324 w 12191993"/>
              <a:gd name="connsiteY179" fmla="*/ 6634809 h 6857996"/>
              <a:gd name="connsiteX180" fmla="*/ 6003237 w 12191993"/>
              <a:gd name="connsiteY180" fmla="*/ 6636613 h 6857996"/>
              <a:gd name="connsiteX181" fmla="*/ 6004749 w 12191993"/>
              <a:gd name="connsiteY181" fmla="*/ 6632283 h 6857996"/>
              <a:gd name="connsiteX182" fmla="*/ 5999458 w 12191993"/>
              <a:gd name="connsiteY182" fmla="*/ 6630479 h 6857996"/>
              <a:gd name="connsiteX183" fmla="*/ 6207117 w 12191993"/>
              <a:gd name="connsiteY183" fmla="*/ 6626221 h 6857996"/>
              <a:gd name="connsiteX184" fmla="*/ 6203942 w 12191993"/>
              <a:gd name="connsiteY184" fmla="*/ 6632571 h 6857996"/>
              <a:gd name="connsiteX185" fmla="*/ 6203942 w 12191993"/>
              <a:gd name="connsiteY185" fmla="*/ 6634159 h 6857996"/>
              <a:gd name="connsiteX186" fmla="*/ 6207117 w 12191993"/>
              <a:gd name="connsiteY186" fmla="*/ 6632571 h 6857996"/>
              <a:gd name="connsiteX187" fmla="*/ 6224580 w 12191993"/>
              <a:gd name="connsiteY187" fmla="*/ 6643684 h 6857996"/>
              <a:gd name="connsiteX188" fmla="*/ 6224580 w 12191993"/>
              <a:gd name="connsiteY188" fmla="*/ 6645271 h 6857996"/>
              <a:gd name="connsiteX189" fmla="*/ 6226168 w 12191993"/>
              <a:gd name="connsiteY189" fmla="*/ 6645271 h 6857996"/>
              <a:gd name="connsiteX190" fmla="*/ 6230930 w 12191993"/>
              <a:gd name="connsiteY190" fmla="*/ 6637334 h 6857996"/>
              <a:gd name="connsiteX191" fmla="*/ 6229343 w 12191993"/>
              <a:gd name="connsiteY191" fmla="*/ 6637334 h 6857996"/>
              <a:gd name="connsiteX192" fmla="*/ 6227755 w 12191993"/>
              <a:gd name="connsiteY192" fmla="*/ 6638921 h 6857996"/>
              <a:gd name="connsiteX193" fmla="*/ 6207117 w 12191993"/>
              <a:gd name="connsiteY193" fmla="*/ 6627809 h 6857996"/>
              <a:gd name="connsiteX194" fmla="*/ 6208705 w 12191993"/>
              <a:gd name="connsiteY194" fmla="*/ 6626221 h 6857996"/>
              <a:gd name="connsiteX195" fmla="*/ 6002331 w 12191993"/>
              <a:gd name="connsiteY195" fmla="*/ 6615108 h 6857996"/>
              <a:gd name="connsiteX196" fmla="*/ 6002331 w 12191993"/>
              <a:gd name="connsiteY196" fmla="*/ 6616696 h 6857996"/>
              <a:gd name="connsiteX197" fmla="*/ 5983280 w 12191993"/>
              <a:gd name="connsiteY197" fmla="*/ 6626221 h 6857996"/>
              <a:gd name="connsiteX198" fmla="*/ 5981693 w 12191993"/>
              <a:gd name="connsiteY198" fmla="*/ 6624634 h 6857996"/>
              <a:gd name="connsiteX199" fmla="*/ 5980106 w 12191993"/>
              <a:gd name="connsiteY199" fmla="*/ 6624634 h 6857996"/>
              <a:gd name="connsiteX200" fmla="*/ 5983280 w 12191993"/>
              <a:gd name="connsiteY200" fmla="*/ 6632571 h 6857996"/>
              <a:gd name="connsiteX201" fmla="*/ 5984868 w 12191993"/>
              <a:gd name="connsiteY201" fmla="*/ 6632571 h 6857996"/>
              <a:gd name="connsiteX202" fmla="*/ 5984868 w 12191993"/>
              <a:gd name="connsiteY202" fmla="*/ 6630984 h 6857996"/>
              <a:gd name="connsiteX203" fmla="*/ 6003918 w 12191993"/>
              <a:gd name="connsiteY203" fmla="*/ 6621458 h 6857996"/>
              <a:gd name="connsiteX204" fmla="*/ 6005507 w 12191993"/>
              <a:gd name="connsiteY204" fmla="*/ 6623046 h 6857996"/>
              <a:gd name="connsiteX205" fmla="*/ 6007094 w 12191993"/>
              <a:gd name="connsiteY205" fmla="*/ 6621458 h 6857996"/>
              <a:gd name="connsiteX206" fmla="*/ 6003918 w 12191993"/>
              <a:gd name="connsiteY206" fmla="*/ 6615108 h 6857996"/>
              <a:gd name="connsiteX207" fmla="*/ 6217912 w 12191993"/>
              <a:gd name="connsiteY207" fmla="*/ 6602408 h 6857996"/>
              <a:gd name="connsiteX208" fmla="*/ 6214737 w 12191993"/>
              <a:gd name="connsiteY208" fmla="*/ 6607999 h 6857996"/>
              <a:gd name="connsiteX209" fmla="*/ 6219817 w 12191993"/>
              <a:gd name="connsiteY209" fmla="*/ 6626945 h 6857996"/>
              <a:gd name="connsiteX210" fmla="*/ 6238550 w 12191993"/>
              <a:gd name="connsiteY210" fmla="*/ 6619802 h 6857996"/>
              <a:gd name="connsiteX211" fmla="*/ 6239503 w 12191993"/>
              <a:gd name="connsiteY211" fmla="*/ 6609241 h 6857996"/>
              <a:gd name="connsiteX212" fmla="*/ 6234423 w 12191993"/>
              <a:gd name="connsiteY212" fmla="*/ 6607067 h 6857996"/>
              <a:gd name="connsiteX213" fmla="*/ 6233470 w 12191993"/>
              <a:gd name="connsiteY213" fmla="*/ 6607999 h 6857996"/>
              <a:gd name="connsiteX214" fmla="*/ 6235693 w 12191993"/>
              <a:gd name="connsiteY214" fmla="*/ 6617628 h 6857996"/>
              <a:gd name="connsiteX215" fmla="*/ 6221722 w 12191993"/>
              <a:gd name="connsiteY215" fmla="*/ 6620112 h 6857996"/>
              <a:gd name="connsiteX216" fmla="*/ 6216642 w 12191993"/>
              <a:gd name="connsiteY216" fmla="*/ 6609863 h 6857996"/>
              <a:gd name="connsiteX217" fmla="*/ 6222992 w 12191993"/>
              <a:gd name="connsiteY217" fmla="*/ 6605825 h 6857996"/>
              <a:gd name="connsiteX218" fmla="*/ 6223310 w 12191993"/>
              <a:gd name="connsiteY218" fmla="*/ 6604272 h 6857996"/>
              <a:gd name="connsiteX219" fmla="*/ 6217912 w 12191993"/>
              <a:gd name="connsiteY219" fmla="*/ 6602408 h 6857996"/>
              <a:gd name="connsiteX220" fmla="*/ 6129330 w 12191993"/>
              <a:gd name="connsiteY220" fmla="*/ 6599233 h 6857996"/>
              <a:gd name="connsiteX221" fmla="*/ 6149968 w 12191993"/>
              <a:gd name="connsiteY221" fmla="*/ 6599233 h 6857996"/>
              <a:gd name="connsiteX222" fmla="*/ 6129330 w 12191993"/>
              <a:gd name="connsiteY222" fmla="*/ 6640508 h 6857996"/>
              <a:gd name="connsiteX223" fmla="*/ 6129330 w 12191993"/>
              <a:gd name="connsiteY223" fmla="*/ 6599233 h 6857996"/>
              <a:gd name="connsiteX224" fmla="*/ 6065830 w 12191993"/>
              <a:gd name="connsiteY224" fmla="*/ 6599233 h 6857996"/>
              <a:gd name="connsiteX225" fmla="*/ 6088055 w 12191993"/>
              <a:gd name="connsiteY225" fmla="*/ 6599233 h 6857996"/>
              <a:gd name="connsiteX226" fmla="*/ 6088055 w 12191993"/>
              <a:gd name="connsiteY226" fmla="*/ 6640508 h 6857996"/>
              <a:gd name="connsiteX227" fmla="*/ 6065830 w 12191993"/>
              <a:gd name="connsiteY227" fmla="*/ 6599233 h 6857996"/>
              <a:gd name="connsiteX228" fmla="*/ 5985060 w 12191993"/>
              <a:gd name="connsiteY228" fmla="*/ 6592919 h 6857996"/>
              <a:gd name="connsiteX229" fmla="*/ 5975325 w 12191993"/>
              <a:gd name="connsiteY229" fmla="*/ 6609935 h 6857996"/>
              <a:gd name="connsiteX230" fmla="*/ 5980978 w 12191993"/>
              <a:gd name="connsiteY230" fmla="*/ 6618283 h 6857996"/>
              <a:gd name="connsiteX231" fmla="*/ 5986630 w 12191993"/>
              <a:gd name="connsiteY231" fmla="*/ 6616999 h 6857996"/>
              <a:gd name="connsiteX232" fmla="*/ 5986630 w 12191993"/>
              <a:gd name="connsiteY232" fmla="*/ 6616036 h 6857996"/>
              <a:gd name="connsiteX233" fmla="*/ 5978465 w 12191993"/>
              <a:gd name="connsiteY233" fmla="*/ 6609293 h 6857996"/>
              <a:gd name="connsiteX234" fmla="*/ 5985688 w 12191993"/>
              <a:gd name="connsiteY234" fmla="*/ 6599340 h 6857996"/>
              <a:gd name="connsiteX235" fmla="*/ 5988828 w 12191993"/>
              <a:gd name="connsiteY235" fmla="*/ 6611862 h 6857996"/>
              <a:gd name="connsiteX236" fmla="*/ 5987886 w 12191993"/>
              <a:gd name="connsiteY236" fmla="*/ 6613146 h 6857996"/>
              <a:gd name="connsiteX237" fmla="*/ 5988200 w 12191993"/>
              <a:gd name="connsiteY237" fmla="*/ 6614430 h 6857996"/>
              <a:gd name="connsiteX238" fmla="*/ 5994166 w 12191993"/>
              <a:gd name="connsiteY238" fmla="*/ 6612825 h 6857996"/>
              <a:gd name="connsiteX239" fmla="*/ 5993538 w 12191993"/>
              <a:gd name="connsiteY239" fmla="*/ 6611541 h 6857996"/>
              <a:gd name="connsiteX240" fmla="*/ 5991340 w 12191993"/>
              <a:gd name="connsiteY240" fmla="*/ 6610578 h 6857996"/>
              <a:gd name="connsiteX241" fmla="*/ 5988828 w 12191993"/>
              <a:gd name="connsiteY241" fmla="*/ 6598377 h 6857996"/>
              <a:gd name="connsiteX242" fmla="*/ 5998249 w 12191993"/>
              <a:gd name="connsiteY242" fmla="*/ 6603193 h 6857996"/>
              <a:gd name="connsiteX243" fmla="*/ 5996365 w 12191993"/>
              <a:gd name="connsiteY243" fmla="*/ 6610899 h 6857996"/>
              <a:gd name="connsiteX244" fmla="*/ 5996992 w 12191993"/>
              <a:gd name="connsiteY244" fmla="*/ 6611862 h 6857996"/>
              <a:gd name="connsiteX245" fmla="*/ 6002330 w 12191993"/>
              <a:gd name="connsiteY245" fmla="*/ 6610257 h 6857996"/>
              <a:gd name="connsiteX246" fmla="*/ 6001388 w 12191993"/>
              <a:gd name="connsiteY246" fmla="*/ 6603835 h 6857996"/>
              <a:gd name="connsiteX247" fmla="*/ 5985060 w 12191993"/>
              <a:gd name="connsiteY247" fmla="*/ 6592919 h 6857996"/>
              <a:gd name="connsiteX248" fmla="*/ 6218230 w 12191993"/>
              <a:gd name="connsiteY248" fmla="*/ 6591296 h 6857996"/>
              <a:gd name="connsiteX249" fmla="*/ 6216642 w 12191993"/>
              <a:gd name="connsiteY249" fmla="*/ 6599234 h 6857996"/>
              <a:gd name="connsiteX250" fmla="*/ 6218230 w 12191993"/>
              <a:gd name="connsiteY250" fmla="*/ 6599234 h 6857996"/>
              <a:gd name="connsiteX251" fmla="*/ 6219817 w 12191993"/>
              <a:gd name="connsiteY251" fmla="*/ 6597646 h 6857996"/>
              <a:gd name="connsiteX252" fmla="*/ 6240455 w 12191993"/>
              <a:gd name="connsiteY252" fmla="*/ 6600821 h 6857996"/>
              <a:gd name="connsiteX253" fmla="*/ 6240455 w 12191993"/>
              <a:gd name="connsiteY253" fmla="*/ 6602409 h 6857996"/>
              <a:gd name="connsiteX254" fmla="*/ 6242043 w 12191993"/>
              <a:gd name="connsiteY254" fmla="*/ 6603996 h 6857996"/>
              <a:gd name="connsiteX255" fmla="*/ 6243630 w 12191993"/>
              <a:gd name="connsiteY255" fmla="*/ 6594471 h 6857996"/>
              <a:gd name="connsiteX256" fmla="*/ 6242043 w 12191993"/>
              <a:gd name="connsiteY256" fmla="*/ 6596059 h 6857996"/>
              <a:gd name="connsiteX257" fmla="*/ 6219817 w 12191993"/>
              <a:gd name="connsiteY257" fmla="*/ 6592884 h 6857996"/>
              <a:gd name="connsiteX258" fmla="*/ 6219817 w 12191993"/>
              <a:gd name="connsiteY258" fmla="*/ 6591296 h 6857996"/>
              <a:gd name="connsiteX259" fmla="*/ 4811421 w 12191993"/>
              <a:gd name="connsiteY259" fmla="*/ 6570659 h 6857996"/>
              <a:gd name="connsiteX260" fmla="*/ 4812359 w 12191993"/>
              <a:gd name="connsiteY260" fmla="*/ 6570659 h 6857996"/>
              <a:gd name="connsiteX261" fmla="*/ 4813298 w 12191993"/>
              <a:gd name="connsiteY261" fmla="*/ 6572952 h 6857996"/>
              <a:gd name="connsiteX262" fmla="*/ 4813298 w 12191993"/>
              <a:gd name="connsiteY262" fmla="*/ 6576883 h 6857996"/>
              <a:gd name="connsiteX263" fmla="*/ 4810796 w 12191993"/>
              <a:gd name="connsiteY263" fmla="*/ 6586056 h 6857996"/>
              <a:gd name="connsiteX264" fmla="*/ 4800166 w 12191993"/>
              <a:gd name="connsiteY264" fmla="*/ 6591297 h 6857996"/>
              <a:gd name="connsiteX265" fmla="*/ 4792659 w 12191993"/>
              <a:gd name="connsiteY265" fmla="*/ 6583763 h 6857996"/>
              <a:gd name="connsiteX266" fmla="*/ 4797977 w 12191993"/>
              <a:gd name="connsiteY266" fmla="*/ 6574918 h 6857996"/>
              <a:gd name="connsiteX267" fmla="*/ 4810169 w 12191993"/>
              <a:gd name="connsiteY267" fmla="*/ 6570987 h 6857996"/>
              <a:gd name="connsiteX268" fmla="*/ 4811421 w 12191993"/>
              <a:gd name="connsiteY268" fmla="*/ 6570659 h 6857996"/>
              <a:gd name="connsiteX269" fmla="*/ 5974078 w 12191993"/>
              <a:gd name="connsiteY269" fmla="*/ 6569071 h 6857996"/>
              <a:gd name="connsiteX270" fmla="*/ 5994394 w 12191993"/>
              <a:gd name="connsiteY270" fmla="*/ 6569721 h 6857996"/>
              <a:gd name="connsiteX271" fmla="*/ 5993749 w 12191993"/>
              <a:gd name="connsiteY271" fmla="*/ 6575566 h 6857996"/>
              <a:gd name="connsiteX272" fmla="*/ 5985364 w 12191993"/>
              <a:gd name="connsiteY272" fmla="*/ 6583035 h 6857996"/>
              <a:gd name="connsiteX273" fmla="*/ 5974078 w 12191993"/>
              <a:gd name="connsiteY273" fmla="*/ 6574267 h 6857996"/>
              <a:gd name="connsiteX274" fmla="*/ 5974078 w 12191993"/>
              <a:gd name="connsiteY274" fmla="*/ 6569071 h 6857996"/>
              <a:gd name="connsiteX275" fmla="*/ 5970895 w 12191993"/>
              <a:gd name="connsiteY275" fmla="*/ 6561133 h 6857996"/>
              <a:gd name="connsiteX276" fmla="*/ 5970895 w 12191993"/>
              <a:gd name="connsiteY276" fmla="*/ 6574627 h 6857996"/>
              <a:gd name="connsiteX277" fmla="*/ 5985016 w 12191993"/>
              <a:gd name="connsiteY277" fmla="*/ 6588121 h 6857996"/>
              <a:gd name="connsiteX278" fmla="*/ 5996628 w 12191993"/>
              <a:gd name="connsiteY278" fmla="*/ 6573342 h 6857996"/>
              <a:gd name="connsiteX279" fmla="*/ 5997568 w 12191993"/>
              <a:gd name="connsiteY279" fmla="*/ 6561776 h 6857996"/>
              <a:gd name="connsiteX280" fmla="*/ 5996000 w 12191993"/>
              <a:gd name="connsiteY280" fmla="*/ 6561776 h 6857996"/>
              <a:gd name="connsiteX281" fmla="*/ 5995058 w 12191993"/>
              <a:gd name="connsiteY281" fmla="*/ 6563382 h 6857996"/>
              <a:gd name="connsiteX282" fmla="*/ 5973718 w 12191993"/>
              <a:gd name="connsiteY282" fmla="*/ 6563061 h 6857996"/>
              <a:gd name="connsiteX283" fmla="*/ 5972463 w 12191993"/>
              <a:gd name="connsiteY283" fmla="*/ 6561133 h 6857996"/>
              <a:gd name="connsiteX284" fmla="*/ 5970895 w 12191993"/>
              <a:gd name="connsiteY284" fmla="*/ 6561133 h 6857996"/>
              <a:gd name="connsiteX285" fmla="*/ 6218230 w 12191993"/>
              <a:gd name="connsiteY285" fmla="*/ 6559546 h 6857996"/>
              <a:gd name="connsiteX286" fmla="*/ 6220070 w 12191993"/>
              <a:gd name="connsiteY286" fmla="*/ 6564826 h 6857996"/>
              <a:gd name="connsiteX287" fmla="*/ 6219764 w 12191993"/>
              <a:gd name="connsiteY287" fmla="*/ 6584394 h 6857996"/>
              <a:gd name="connsiteX288" fmla="*/ 6218537 w 12191993"/>
              <a:gd name="connsiteY288" fmla="*/ 6588121 h 6857996"/>
              <a:gd name="connsiteX289" fmla="*/ 6224364 w 12191993"/>
              <a:gd name="connsiteY289" fmla="*/ 6584394 h 6857996"/>
              <a:gd name="connsiteX290" fmla="*/ 6223137 w 12191993"/>
              <a:gd name="connsiteY290" fmla="*/ 6583773 h 6857996"/>
              <a:gd name="connsiteX291" fmla="*/ 6222830 w 12191993"/>
              <a:gd name="connsiteY291" fmla="*/ 6577561 h 6857996"/>
              <a:gd name="connsiteX292" fmla="*/ 6243685 w 12191993"/>
              <a:gd name="connsiteY292" fmla="*/ 6577250 h 6857996"/>
              <a:gd name="connsiteX293" fmla="*/ 6244605 w 12191993"/>
              <a:gd name="connsiteY293" fmla="*/ 6578803 h 6857996"/>
              <a:gd name="connsiteX294" fmla="*/ 6245218 w 12191993"/>
              <a:gd name="connsiteY294" fmla="*/ 6579114 h 6857996"/>
              <a:gd name="connsiteX295" fmla="*/ 6245218 w 12191993"/>
              <a:gd name="connsiteY295" fmla="*/ 6571349 h 6857996"/>
              <a:gd name="connsiteX296" fmla="*/ 6243992 w 12191993"/>
              <a:gd name="connsiteY296" fmla="*/ 6571349 h 6857996"/>
              <a:gd name="connsiteX297" fmla="*/ 6243685 w 12191993"/>
              <a:gd name="connsiteY297" fmla="*/ 6572281 h 6857996"/>
              <a:gd name="connsiteX298" fmla="*/ 6222524 w 12191993"/>
              <a:gd name="connsiteY298" fmla="*/ 6572591 h 6857996"/>
              <a:gd name="connsiteX299" fmla="*/ 6223444 w 12191993"/>
              <a:gd name="connsiteY299" fmla="*/ 6564516 h 6857996"/>
              <a:gd name="connsiteX300" fmla="*/ 6224977 w 12191993"/>
              <a:gd name="connsiteY300" fmla="*/ 6563895 h 6857996"/>
              <a:gd name="connsiteX301" fmla="*/ 6218230 w 12191993"/>
              <a:gd name="connsiteY301" fmla="*/ 6559546 h 6857996"/>
              <a:gd name="connsiteX302" fmla="*/ 5983809 w 12191993"/>
              <a:gd name="connsiteY302" fmla="*/ 6552364 h 6857996"/>
              <a:gd name="connsiteX303" fmla="*/ 5982298 w 12191993"/>
              <a:gd name="connsiteY303" fmla="*/ 6556900 h 6857996"/>
              <a:gd name="connsiteX304" fmla="*/ 5985926 w 12191993"/>
              <a:gd name="connsiteY304" fmla="*/ 6558790 h 6857996"/>
              <a:gd name="connsiteX305" fmla="*/ 5987437 w 12191993"/>
              <a:gd name="connsiteY305" fmla="*/ 6553498 h 6857996"/>
              <a:gd name="connsiteX306" fmla="*/ 5983809 w 12191993"/>
              <a:gd name="connsiteY306" fmla="*/ 6552364 h 6857996"/>
              <a:gd name="connsiteX307" fmla="*/ 5026508 w 12191993"/>
              <a:gd name="connsiteY307" fmla="*/ 6543672 h 6857996"/>
              <a:gd name="connsiteX308" fmla="*/ 5043486 w 12191993"/>
              <a:gd name="connsiteY308" fmla="*/ 6568904 h 6857996"/>
              <a:gd name="connsiteX309" fmla="*/ 5027743 w 12191993"/>
              <a:gd name="connsiteY309" fmla="*/ 6591297 h 6857996"/>
              <a:gd name="connsiteX310" fmla="*/ 5010148 w 12191993"/>
              <a:gd name="connsiteY310" fmla="*/ 6566696 h 6857996"/>
              <a:gd name="connsiteX311" fmla="*/ 5026508 w 12191993"/>
              <a:gd name="connsiteY311" fmla="*/ 6543672 h 6857996"/>
              <a:gd name="connsiteX312" fmla="*/ 4954742 w 12191993"/>
              <a:gd name="connsiteY312" fmla="*/ 6543672 h 6857996"/>
              <a:gd name="connsiteX313" fmla="*/ 4968873 w 12191993"/>
              <a:gd name="connsiteY313" fmla="*/ 6566831 h 6857996"/>
              <a:gd name="connsiteX314" fmla="*/ 4951602 w 12191993"/>
              <a:gd name="connsiteY314" fmla="*/ 6592885 h 6857996"/>
              <a:gd name="connsiteX315" fmla="*/ 4941867 w 12191993"/>
              <a:gd name="connsiteY315" fmla="*/ 6587739 h 6857996"/>
              <a:gd name="connsiteX316" fmla="*/ 4940297 w 12191993"/>
              <a:gd name="connsiteY316" fmla="*/ 6571334 h 6857996"/>
              <a:gd name="connsiteX317" fmla="*/ 4942494 w 12191993"/>
              <a:gd name="connsiteY317" fmla="*/ 6553965 h 6857996"/>
              <a:gd name="connsiteX318" fmla="*/ 4954742 w 12191993"/>
              <a:gd name="connsiteY318" fmla="*/ 6543672 h 6857996"/>
              <a:gd name="connsiteX319" fmla="*/ 5178611 w 12191993"/>
              <a:gd name="connsiteY319" fmla="*/ 6542084 h 6857996"/>
              <a:gd name="connsiteX320" fmla="*/ 5189759 w 12191993"/>
              <a:gd name="connsiteY320" fmla="*/ 6548752 h 6857996"/>
              <a:gd name="connsiteX321" fmla="*/ 5192710 w 12191993"/>
              <a:gd name="connsiteY321" fmla="*/ 6566214 h 6857996"/>
              <a:gd name="connsiteX322" fmla="*/ 5178611 w 12191993"/>
              <a:gd name="connsiteY322" fmla="*/ 6589709 h 6857996"/>
              <a:gd name="connsiteX323" fmla="*/ 5162548 w 12191993"/>
              <a:gd name="connsiteY323" fmla="*/ 6564944 h 6857996"/>
              <a:gd name="connsiteX324" fmla="*/ 5178611 w 12191993"/>
              <a:gd name="connsiteY324" fmla="*/ 6542084 h 6857996"/>
              <a:gd name="connsiteX325" fmla="*/ 4872968 w 12191993"/>
              <a:gd name="connsiteY325" fmla="*/ 6542084 h 6857996"/>
              <a:gd name="connsiteX326" fmla="*/ 4883528 w 12191993"/>
              <a:gd name="connsiteY326" fmla="*/ 6548752 h 6857996"/>
              <a:gd name="connsiteX327" fmla="*/ 4886321 w 12191993"/>
              <a:gd name="connsiteY327" fmla="*/ 6566214 h 6857996"/>
              <a:gd name="connsiteX328" fmla="*/ 4872968 w 12191993"/>
              <a:gd name="connsiteY328" fmla="*/ 6589709 h 6857996"/>
              <a:gd name="connsiteX329" fmla="*/ 4857745 w 12191993"/>
              <a:gd name="connsiteY329" fmla="*/ 6564944 h 6857996"/>
              <a:gd name="connsiteX330" fmla="*/ 4872968 w 12191993"/>
              <a:gd name="connsiteY330" fmla="*/ 6542084 h 6857996"/>
              <a:gd name="connsiteX331" fmla="*/ 5579869 w 12191993"/>
              <a:gd name="connsiteY331" fmla="*/ 6540496 h 6857996"/>
              <a:gd name="connsiteX332" fmla="*/ 5587389 w 12191993"/>
              <a:gd name="connsiteY332" fmla="*/ 6544134 h 6857996"/>
              <a:gd name="connsiteX333" fmla="*/ 5589582 w 12191993"/>
              <a:gd name="connsiteY333" fmla="*/ 6551741 h 6857996"/>
              <a:gd name="connsiteX334" fmla="*/ 5587077 w 12191993"/>
              <a:gd name="connsiteY334" fmla="*/ 6554387 h 6857996"/>
              <a:gd name="connsiteX335" fmla="*/ 5576110 w 12191993"/>
              <a:gd name="connsiteY335" fmla="*/ 6555710 h 6857996"/>
              <a:gd name="connsiteX336" fmla="*/ 5570157 w 12191993"/>
              <a:gd name="connsiteY336" fmla="*/ 6556041 h 6857996"/>
              <a:gd name="connsiteX337" fmla="*/ 5567337 w 12191993"/>
              <a:gd name="connsiteY337" fmla="*/ 6556371 h 6857996"/>
              <a:gd name="connsiteX338" fmla="*/ 5565771 w 12191993"/>
              <a:gd name="connsiteY338" fmla="*/ 6554718 h 6857996"/>
              <a:gd name="connsiteX339" fmla="*/ 5569217 w 12191993"/>
              <a:gd name="connsiteY339" fmla="*/ 6545788 h 6857996"/>
              <a:gd name="connsiteX340" fmla="*/ 5579869 w 12191993"/>
              <a:gd name="connsiteY340" fmla="*/ 6540496 h 6857996"/>
              <a:gd name="connsiteX341" fmla="*/ 6129330 w 12191993"/>
              <a:gd name="connsiteY341" fmla="*/ 6537321 h 6857996"/>
              <a:gd name="connsiteX342" fmla="*/ 6173780 w 12191993"/>
              <a:gd name="connsiteY342" fmla="*/ 6537321 h 6857996"/>
              <a:gd name="connsiteX343" fmla="*/ 6166631 w 12191993"/>
              <a:gd name="connsiteY343" fmla="*/ 6559546 h 6857996"/>
              <a:gd name="connsiteX344" fmla="*/ 6129330 w 12191993"/>
              <a:gd name="connsiteY344" fmla="*/ 6559546 h 6857996"/>
              <a:gd name="connsiteX345" fmla="*/ 6129330 w 12191993"/>
              <a:gd name="connsiteY345" fmla="*/ 6537321 h 6857996"/>
              <a:gd name="connsiteX346" fmla="*/ 6096878 w 12191993"/>
              <a:gd name="connsiteY346" fmla="*/ 6537321 h 6857996"/>
              <a:gd name="connsiteX347" fmla="*/ 6108373 w 12191993"/>
              <a:gd name="connsiteY347" fmla="*/ 6537321 h 6857996"/>
              <a:gd name="connsiteX348" fmla="*/ 6119869 w 12191993"/>
              <a:gd name="connsiteY348" fmla="*/ 6537321 h 6857996"/>
              <a:gd name="connsiteX349" fmla="*/ 6119869 w 12191993"/>
              <a:gd name="connsiteY349" fmla="*/ 6568512 h 6857996"/>
              <a:gd name="connsiteX350" fmla="*/ 6164255 w 12191993"/>
              <a:gd name="connsiteY350" fmla="*/ 6568512 h 6857996"/>
              <a:gd name="connsiteX351" fmla="*/ 6162659 w 12191993"/>
              <a:gd name="connsiteY351" fmla="*/ 6572012 h 6857996"/>
              <a:gd name="connsiteX352" fmla="*/ 6154995 w 12191993"/>
              <a:gd name="connsiteY352" fmla="*/ 6590154 h 6857996"/>
              <a:gd name="connsiteX353" fmla="*/ 6124659 w 12191993"/>
              <a:gd name="connsiteY353" fmla="*/ 6590154 h 6857996"/>
              <a:gd name="connsiteX354" fmla="*/ 6119869 w 12191993"/>
              <a:gd name="connsiteY354" fmla="*/ 6590154 h 6857996"/>
              <a:gd name="connsiteX355" fmla="*/ 6119869 w 12191993"/>
              <a:gd name="connsiteY355" fmla="*/ 6655080 h 6857996"/>
              <a:gd name="connsiteX356" fmla="*/ 6110928 w 12191993"/>
              <a:gd name="connsiteY356" fmla="*/ 6666538 h 6857996"/>
              <a:gd name="connsiteX357" fmla="*/ 6108373 w 12191993"/>
              <a:gd name="connsiteY357" fmla="*/ 6669084 h 6857996"/>
              <a:gd name="connsiteX358" fmla="*/ 6105819 w 12191993"/>
              <a:gd name="connsiteY358" fmla="*/ 6666538 h 6857996"/>
              <a:gd name="connsiteX359" fmla="*/ 6096878 w 12191993"/>
              <a:gd name="connsiteY359" fmla="*/ 6655080 h 6857996"/>
              <a:gd name="connsiteX360" fmla="*/ 6096878 w 12191993"/>
              <a:gd name="connsiteY360" fmla="*/ 6590154 h 6857996"/>
              <a:gd name="connsiteX361" fmla="*/ 6092407 w 12191993"/>
              <a:gd name="connsiteY361" fmla="*/ 6590154 h 6857996"/>
              <a:gd name="connsiteX362" fmla="*/ 6062391 w 12191993"/>
              <a:gd name="connsiteY362" fmla="*/ 6590154 h 6857996"/>
              <a:gd name="connsiteX363" fmla="*/ 6054727 w 12191993"/>
              <a:gd name="connsiteY363" fmla="*/ 6572012 h 6857996"/>
              <a:gd name="connsiteX364" fmla="*/ 6053130 w 12191993"/>
              <a:gd name="connsiteY364" fmla="*/ 6568512 h 6857996"/>
              <a:gd name="connsiteX365" fmla="*/ 6096878 w 12191993"/>
              <a:gd name="connsiteY365" fmla="*/ 6568512 h 6857996"/>
              <a:gd name="connsiteX366" fmla="*/ 6096878 w 12191993"/>
              <a:gd name="connsiteY366" fmla="*/ 6537321 h 6857996"/>
              <a:gd name="connsiteX367" fmla="*/ 6042017 w 12191993"/>
              <a:gd name="connsiteY367" fmla="*/ 6537321 h 6857996"/>
              <a:gd name="connsiteX368" fmla="*/ 6088055 w 12191993"/>
              <a:gd name="connsiteY368" fmla="*/ 6537321 h 6857996"/>
              <a:gd name="connsiteX369" fmla="*/ 6088055 w 12191993"/>
              <a:gd name="connsiteY369" fmla="*/ 6559546 h 6857996"/>
              <a:gd name="connsiteX370" fmla="*/ 6049150 w 12191993"/>
              <a:gd name="connsiteY370" fmla="*/ 6559546 h 6857996"/>
              <a:gd name="connsiteX371" fmla="*/ 6042017 w 12191993"/>
              <a:gd name="connsiteY371" fmla="*/ 6537321 h 6857996"/>
              <a:gd name="connsiteX372" fmla="*/ 5089323 w 12191993"/>
              <a:gd name="connsiteY372" fmla="*/ 6532559 h 6857996"/>
              <a:gd name="connsiteX373" fmla="*/ 5087120 w 12191993"/>
              <a:gd name="connsiteY373" fmla="*/ 6532877 h 6857996"/>
              <a:gd name="connsiteX374" fmla="*/ 5067916 w 12191993"/>
              <a:gd name="connsiteY374" fmla="*/ 6534782 h 6857996"/>
              <a:gd name="connsiteX375" fmla="*/ 5065710 w 12191993"/>
              <a:gd name="connsiteY375" fmla="*/ 6536687 h 6857996"/>
              <a:gd name="connsiteX376" fmla="*/ 5065710 w 12191993"/>
              <a:gd name="connsiteY376" fmla="*/ 6538909 h 6857996"/>
              <a:gd name="connsiteX377" fmla="*/ 5069489 w 12191993"/>
              <a:gd name="connsiteY377" fmla="*/ 6541132 h 6857996"/>
              <a:gd name="connsiteX378" fmla="*/ 5074842 w 12191993"/>
              <a:gd name="connsiteY378" fmla="*/ 6558277 h 6857996"/>
              <a:gd name="connsiteX379" fmla="*/ 5074842 w 12191993"/>
              <a:gd name="connsiteY379" fmla="*/ 6570025 h 6857996"/>
              <a:gd name="connsiteX380" fmla="*/ 5074842 w 12191993"/>
              <a:gd name="connsiteY380" fmla="*/ 6577010 h 6857996"/>
              <a:gd name="connsiteX381" fmla="*/ 5074842 w 12191993"/>
              <a:gd name="connsiteY381" fmla="*/ 6582725 h 6857996"/>
              <a:gd name="connsiteX382" fmla="*/ 5080824 w 12191993"/>
              <a:gd name="connsiteY382" fmla="*/ 6597012 h 6857996"/>
              <a:gd name="connsiteX383" fmla="*/ 5094046 w 12191993"/>
              <a:gd name="connsiteY383" fmla="*/ 6600505 h 6857996"/>
              <a:gd name="connsiteX384" fmla="*/ 5112304 w 12191993"/>
              <a:gd name="connsiteY384" fmla="*/ 6590980 h 6857996"/>
              <a:gd name="connsiteX385" fmla="*/ 5115138 w 12191993"/>
              <a:gd name="connsiteY385" fmla="*/ 6588757 h 6857996"/>
              <a:gd name="connsiteX386" fmla="*/ 5116398 w 12191993"/>
              <a:gd name="connsiteY386" fmla="*/ 6591615 h 6857996"/>
              <a:gd name="connsiteX387" fmla="*/ 5118599 w 12191993"/>
              <a:gd name="connsiteY387" fmla="*/ 6600822 h 6857996"/>
              <a:gd name="connsiteX388" fmla="*/ 5120489 w 12191993"/>
              <a:gd name="connsiteY388" fmla="*/ 6600505 h 6857996"/>
              <a:gd name="connsiteX389" fmla="*/ 5138120 w 12191993"/>
              <a:gd name="connsiteY389" fmla="*/ 6597965 h 6857996"/>
              <a:gd name="connsiteX390" fmla="*/ 5140322 w 12191993"/>
              <a:gd name="connsiteY390" fmla="*/ 6595742 h 6857996"/>
              <a:gd name="connsiteX391" fmla="*/ 5140322 w 12191993"/>
              <a:gd name="connsiteY391" fmla="*/ 6594155 h 6857996"/>
              <a:gd name="connsiteX392" fmla="*/ 5137805 w 12191993"/>
              <a:gd name="connsiteY392" fmla="*/ 6591932 h 6857996"/>
              <a:gd name="connsiteX393" fmla="*/ 5131195 w 12191993"/>
              <a:gd name="connsiteY393" fmla="*/ 6586535 h 6857996"/>
              <a:gd name="connsiteX394" fmla="*/ 5130565 w 12191993"/>
              <a:gd name="connsiteY394" fmla="*/ 6564627 h 6857996"/>
              <a:gd name="connsiteX395" fmla="*/ 5130565 w 12191993"/>
              <a:gd name="connsiteY395" fmla="*/ 6555419 h 6857996"/>
              <a:gd name="connsiteX396" fmla="*/ 5130565 w 12191993"/>
              <a:gd name="connsiteY396" fmla="*/ 6546847 h 6857996"/>
              <a:gd name="connsiteX397" fmla="*/ 5130880 w 12191993"/>
              <a:gd name="connsiteY397" fmla="*/ 6537639 h 6857996"/>
              <a:gd name="connsiteX398" fmla="*/ 5131195 w 12191993"/>
              <a:gd name="connsiteY398" fmla="*/ 6534147 h 6857996"/>
              <a:gd name="connsiteX399" fmla="*/ 5129304 w 12191993"/>
              <a:gd name="connsiteY399" fmla="*/ 6532559 h 6857996"/>
              <a:gd name="connsiteX400" fmla="*/ 5127416 w 12191993"/>
              <a:gd name="connsiteY400" fmla="*/ 6532877 h 6857996"/>
              <a:gd name="connsiteX401" fmla="*/ 5108842 w 12191993"/>
              <a:gd name="connsiteY401" fmla="*/ 6534782 h 6857996"/>
              <a:gd name="connsiteX402" fmla="*/ 5106638 w 12191993"/>
              <a:gd name="connsiteY402" fmla="*/ 6536687 h 6857996"/>
              <a:gd name="connsiteX403" fmla="*/ 5106638 w 12191993"/>
              <a:gd name="connsiteY403" fmla="*/ 6538909 h 6857996"/>
              <a:gd name="connsiteX404" fmla="*/ 5110102 w 12191993"/>
              <a:gd name="connsiteY404" fmla="*/ 6541132 h 6857996"/>
              <a:gd name="connsiteX405" fmla="*/ 5115138 w 12191993"/>
              <a:gd name="connsiteY405" fmla="*/ 6544942 h 6857996"/>
              <a:gd name="connsiteX406" fmla="*/ 5115768 w 12191993"/>
              <a:gd name="connsiteY406" fmla="*/ 6558277 h 6857996"/>
              <a:gd name="connsiteX407" fmla="*/ 5115768 w 12191993"/>
              <a:gd name="connsiteY407" fmla="*/ 6564627 h 6857996"/>
              <a:gd name="connsiteX408" fmla="*/ 5113564 w 12191993"/>
              <a:gd name="connsiteY408" fmla="*/ 6581455 h 6857996"/>
              <a:gd name="connsiteX409" fmla="*/ 5100026 w 12191993"/>
              <a:gd name="connsiteY409" fmla="*/ 6588757 h 6857996"/>
              <a:gd name="connsiteX410" fmla="*/ 5091842 w 12191993"/>
              <a:gd name="connsiteY410" fmla="*/ 6585265 h 6857996"/>
              <a:gd name="connsiteX411" fmla="*/ 5089639 w 12191993"/>
              <a:gd name="connsiteY411" fmla="*/ 6568437 h 6857996"/>
              <a:gd name="connsiteX412" fmla="*/ 5089639 w 12191993"/>
              <a:gd name="connsiteY412" fmla="*/ 6557959 h 6857996"/>
              <a:gd name="connsiteX413" fmla="*/ 5090582 w 12191993"/>
              <a:gd name="connsiteY413" fmla="*/ 6537004 h 6857996"/>
              <a:gd name="connsiteX414" fmla="*/ 5090582 w 12191993"/>
              <a:gd name="connsiteY414" fmla="*/ 6534147 h 6857996"/>
              <a:gd name="connsiteX415" fmla="*/ 5089323 w 12191993"/>
              <a:gd name="connsiteY415" fmla="*/ 6532559 h 6857996"/>
              <a:gd name="connsiteX416" fmla="*/ 5027612 w 12191993"/>
              <a:gd name="connsiteY416" fmla="*/ 6532559 h 6857996"/>
              <a:gd name="connsiteX417" fmla="*/ 5003796 w 12191993"/>
              <a:gd name="connsiteY417" fmla="*/ 6542129 h 6857996"/>
              <a:gd name="connsiteX418" fmla="*/ 4994273 w 12191993"/>
              <a:gd name="connsiteY418" fmla="*/ 6568605 h 6857996"/>
              <a:gd name="connsiteX419" fmla="*/ 5025071 w 12191993"/>
              <a:gd name="connsiteY419" fmla="*/ 6600822 h 6857996"/>
              <a:gd name="connsiteX420" fmla="*/ 5051107 w 12191993"/>
              <a:gd name="connsiteY420" fmla="*/ 6589658 h 6857996"/>
              <a:gd name="connsiteX421" fmla="*/ 5059361 w 12191993"/>
              <a:gd name="connsiteY421" fmla="*/ 6565096 h 6857996"/>
              <a:gd name="connsiteX422" fmla="*/ 5054599 w 12191993"/>
              <a:gd name="connsiteY422" fmla="*/ 6546276 h 6857996"/>
              <a:gd name="connsiteX423" fmla="*/ 5027612 w 12191993"/>
              <a:gd name="connsiteY423" fmla="*/ 6532559 h 6857996"/>
              <a:gd name="connsiteX424" fmla="*/ 4803177 w 12191993"/>
              <a:gd name="connsiteY424" fmla="*/ 6532559 h 6857996"/>
              <a:gd name="connsiteX425" fmla="*/ 4786838 w 12191993"/>
              <a:gd name="connsiteY425" fmla="*/ 6534491 h 6857996"/>
              <a:gd name="connsiteX426" fmla="*/ 4781497 w 12191993"/>
              <a:gd name="connsiteY426" fmla="*/ 6540285 h 6857996"/>
              <a:gd name="connsiteX427" fmla="*/ 4780556 w 12191993"/>
              <a:gd name="connsiteY427" fmla="*/ 6547366 h 6857996"/>
              <a:gd name="connsiteX428" fmla="*/ 4780556 w 12191993"/>
              <a:gd name="connsiteY428" fmla="*/ 6548010 h 6857996"/>
              <a:gd name="connsiteX429" fmla="*/ 4781497 w 12191993"/>
              <a:gd name="connsiteY429" fmla="*/ 6549619 h 6857996"/>
              <a:gd name="connsiteX430" fmla="*/ 4783384 w 12191993"/>
              <a:gd name="connsiteY430" fmla="*/ 6548976 h 6857996"/>
              <a:gd name="connsiteX431" fmla="*/ 4801291 w 12191993"/>
              <a:gd name="connsiteY431" fmla="*/ 6543825 h 6857996"/>
              <a:gd name="connsiteX432" fmla="*/ 4812916 w 12191993"/>
              <a:gd name="connsiteY432" fmla="*/ 6556379 h 6857996"/>
              <a:gd name="connsiteX433" fmla="*/ 4812916 w 12191993"/>
              <a:gd name="connsiteY433" fmla="*/ 6558632 h 6857996"/>
              <a:gd name="connsiteX434" fmla="*/ 4804747 w 12191993"/>
              <a:gd name="connsiteY434" fmla="*/ 6565070 h 6857996"/>
              <a:gd name="connsiteX435" fmla="*/ 4787782 w 12191993"/>
              <a:gd name="connsiteY435" fmla="*/ 6568611 h 6857996"/>
              <a:gd name="connsiteX436" fmla="*/ 4779927 w 12191993"/>
              <a:gd name="connsiteY436" fmla="*/ 6571508 h 6857996"/>
              <a:gd name="connsiteX437" fmla="*/ 4776786 w 12191993"/>
              <a:gd name="connsiteY437" fmla="*/ 6584705 h 6857996"/>
              <a:gd name="connsiteX438" fmla="*/ 4791238 w 12191993"/>
              <a:gd name="connsiteY438" fmla="*/ 6601444 h 6857996"/>
              <a:gd name="connsiteX439" fmla="*/ 4804120 w 12191993"/>
              <a:gd name="connsiteY439" fmla="*/ 6597903 h 6857996"/>
              <a:gd name="connsiteX440" fmla="*/ 4811661 w 12191993"/>
              <a:gd name="connsiteY440" fmla="*/ 6592109 h 6857996"/>
              <a:gd name="connsiteX441" fmla="*/ 4812602 w 12191993"/>
              <a:gd name="connsiteY441" fmla="*/ 6591787 h 6857996"/>
              <a:gd name="connsiteX442" fmla="*/ 4813545 w 12191993"/>
              <a:gd name="connsiteY442" fmla="*/ 6595328 h 6857996"/>
              <a:gd name="connsiteX443" fmla="*/ 4814174 w 12191993"/>
              <a:gd name="connsiteY443" fmla="*/ 6600478 h 6857996"/>
              <a:gd name="connsiteX444" fmla="*/ 4816372 w 12191993"/>
              <a:gd name="connsiteY444" fmla="*/ 6602409 h 6857996"/>
              <a:gd name="connsiteX445" fmla="*/ 4819200 w 12191993"/>
              <a:gd name="connsiteY445" fmla="*/ 6602409 h 6857996"/>
              <a:gd name="connsiteX446" fmla="*/ 4834596 w 12191993"/>
              <a:gd name="connsiteY446" fmla="*/ 6599512 h 6857996"/>
              <a:gd name="connsiteX447" fmla="*/ 4837109 w 12191993"/>
              <a:gd name="connsiteY447" fmla="*/ 6597259 h 6857996"/>
              <a:gd name="connsiteX448" fmla="*/ 4837109 w 12191993"/>
              <a:gd name="connsiteY448" fmla="*/ 6595328 h 6857996"/>
              <a:gd name="connsiteX449" fmla="*/ 4833968 w 12191993"/>
              <a:gd name="connsiteY449" fmla="*/ 6593074 h 6857996"/>
              <a:gd name="connsiteX450" fmla="*/ 4828312 w 12191993"/>
              <a:gd name="connsiteY450" fmla="*/ 6591465 h 6857996"/>
              <a:gd name="connsiteX451" fmla="*/ 4826740 w 12191993"/>
              <a:gd name="connsiteY451" fmla="*/ 6576336 h 6857996"/>
              <a:gd name="connsiteX452" fmla="*/ 4827371 w 12191993"/>
              <a:gd name="connsiteY452" fmla="*/ 6551551 h 6857996"/>
              <a:gd name="connsiteX453" fmla="*/ 4803177 w 12191993"/>
              <a:gd name="connsiteY453" fmla="*/ 6532559 h 6857996"/>
              <a:gd name="connsiteX454" fmla="*/ 6236007 w 12191993"/>
              <a:gd name="connsiteY454" fmla="*/ 6532558 h 6857996"/>
              <a:gd name="connsiteX455" fmla="*/ 6230040 w 12191993"/>
              <a:gd name="connsiteY455" fmla="*/ 6533843 h 6857996"/>
              <a:gd name="connsiteX456" fmla="*/ 6230040 w 12191993"/>
              <a:gd name="connsiteY456" fmla="*/ 6534806 h 6857996"/>
              <a:gd name="connsiteX457" fmla="*/ 6238658 w 12191993"/>
              <a:gd name="connsiteY457" fmla="*/ 6541869 h 6857996"/>
              <a:gd name="connsiteX458" fmla="*/ 6231035 w 12191993"/>
              <a:gd name="connsiteY458" fmla="*/ 6551822 h 6857996"/>
              <a:gd name="connsiteX459" fmla="*/ 6227720 w 12191993"/>
              <a:gd name="connsiteY459" fmla="*/ 6538980 h 6857996"/>
              <a:gd name="connsiteX460" fmla="*/ 6228714 w 12191993"/>
              <a:gd name="connsiteY460" fmla="*/ 6537374 h 6857996"/>
              <a:gd name="connsiteX461" fmla="*/ 6228383 w 12191993"/>
              <a:gd name="connsiteY461" fmla="*/ 6536411 h 6857996"/>
              <a:gd name="connsiteX462" fmla="*/ 6222417 w 12191993"/>
              <a:gd name="connsiteY462" fmla="*/ 6538016 h 6857996"/>
              <a:gd name="connsiteX463" fmla="*/ 6222748 w 12191993"/>
              <a:gd name="connsiteY463" fmla="*/ 6539301 h 6857996"/>
              <a:gd name="connsiteX464" fmla="*/ 6225068 w 12191993"/>
              <a:gd name="connsiteY464" fmla="*/ 6540264 h 6857996"/>
              <a:gd name="connsiteX465" fmla="*/ 6227720 w 12191993"/>
              <a:gd name="connsiteY465" fmla="*/ 6552785 h 6857996"/>
              <a:gd name="connsiteX466" fmla="*/ 6217776 w 12191993"/>
              <a:gd name="connsiteY466" fmla="*/ 6547648 h 6857996"/>
              <a:gd name="connsiteX467" fmla="*/ 6220096 w 12191993"/>
              <a:gd name="connsiteY467" fmla="*/ 6539943 h 6857996"/>
              <a:gd name="connsiteX468" fmla="*/ 6219102 w 12191993"/>
              <a:gd name="connsiteY468" fmla="*/ 6538980 h 6857996"/>
              <a:gd name="connsiteX469" fmla="*/ 6213467 w 12191993"/>
              <a:gd name="connsiteY469" fmla="*/ 6540264 h 6857996"/>
              <a:gd name="connsiteX470" fmla="*/ 6214793 w 12191993"/>
              <a:gd name="connsiteY470" fmla="*/ 6547006 h 6857996"/>
              <a:gd name="connsiteX471" fmla="*/ 6231698 w 12191993"/>
              <a:gd name="connsiteY471" fmla="*/ 6558244 h 6857996"/>
              <a:gd name="connsiteX472" fmla="*/ 6241973 w 12191993"/>
              <a:gd name="connsiteY472" fmla="*/ 6541227 h 6857996"/>
              <a:gd name="connsiteX473" fmla="*/ 6236007 w 12191993"/>
              <a:gd name="connsiteY473" fmla="*/ 6532558 h 6857996"/>
              <a:gd name="connsiteX474" fmla="*/ 5837231 w 12191993"/>
              <a:gd name="connsiteY474" fmla="*/ 6532558 h 6857996"/>
              <a:gd name="connsiteX475" fmla="*/ 5835644 w 12191993"/>
              <a:gd name="connsiteY475" fmla="*/ 6534151 h 6857996"/>
              <a:gd name="connsiteX476" fmla="*/ 5835644 w 12191993"/>
              <a:gd name="connsiteY476" fmla="*/ 6536381 h 6857996"/>
              <a:gd name="connsiteX477" fmla="*/ 5836915 w 12191993"/>
              <a:gd name="connsiteY477" fmla="*/ 6538612 h 6857996"/>
              <a:gd name="connsiteX478" fmla="*/ 5841676 w 12191993"/>
              <a:gd name="connsiteY478" fmla="*/ 6543072 h 6857996"/>
              <a:gd name="connsiteX479" fmla="*/ 5847074 w 12191993"/>
              <a:gd name="connsiteY479" fmla="*/ 6555816 h 6857996"/>
              <a:gd name="connsiteX480" fmla="*/ 5860408 w 12191993"/>
              <a:gd name="connsiteY480" fmla="*/ 6587357 h 6857996"/>
              <a:gd name="connsiteX481" fmla="*/ 5865488 w 12191993"/>
              <a:gd name="connsiteY481" fmla="*/ 6597234 h 6857996"/>
              <a:gd name="connsiteX482" fmla="*/ 5866123 w 12191993"/>
              <a:gd name="connsiteY482" fmla="*/ 6598190 h 6857996"/>
              <a:gd name="connsiteX483" fmla="*/ 5865171 w 12191993"/>
              <a:gd name="connsiteY483" fmla="*/ 6600738 h 6857996"/>
              <a:gd name="connsiteX484" fmla="*/ 5851518 w 12191993"/>
              <a:gd name="connsiteY484" fmla="*/ 6611571 h 6857996"/>
              <a:gd name="connsiteX485" fmla="*/ 5841358 w 12191993"/>
              <a:gd name="connsiteY485" fmla="*/ 6609978 h 6857996"/>
              <a:gd name="connsiteX486" fmla="*/ 5840406 w 12191993"/>
              <a:gd name="connsiteY486" fmla="*/ 6609978 h 6857996"/>
              <a:gd name="connsiteX487" fmla="*/ 5839136 w 12191993"/>
              <a:gd name="connsiteY487" fmla="*/ 6611889 h 6857996"/>
              <a:gd name="connsiteX488" fmla="*/ 5839136 w 12191993"/>
              <a:gd name="connsiteY488" fmla="*/ 6614119 h 6857996"/>
              <a:gd name="connsiteX489" fmla="*/ 5838818 w 12191993"/>
              <a:gd name="connsiteY489" fmla="*/ 6617305 h 6857996"/>
              <a:gd name="connsiteX490" fmla="*/ 5850566 w 12191993"/>
              <a:gd name="connsiteY490" fmla="*/ 6624633 h 6857996"/>
              <a:gd name="connsiteX491" fmla="*/ 5864218 w 12191993"/>
              <a:gd name="connsiteY491" fmla="*/ 6618898 h 6857996"/>
              <a:gd name="connsiteX492" fmla="*/ 5874696 w 12191993"/>
              <a:gd name="connsiteY492" fmla="*/ 6596597 h 6857996"/>
              <a:gd name="connsiteX493" fmla="*/ 5882634 w 12191993"/>
              <a:gd name="connsiteY493" fmla="*/ 6575569 h 6857996"/>
              <a:gd name="connsiteX494" fmla="*/ 5889619 w 12191993"/>
              <a:gd name="connsiteY494" fmla="*/ 6558046 h 6857996"/>
              <a:gd name="connsiteX495" fmla="*/ 5893429 w 12191993"/>
              <a:gd name="connsiteY495" fmla="*/ 6548170 h 6857996"/>
              <a:gd name="connsiteX496" fmla="*/ 5899461 w 12191993"/>
              <a:gd name="connsiteY496" fmla="*/ 6538612 h 6857996"/>
              <a:gd name="connsiteX497" fmla="*/ 5900731 w 12191993"/>
              <a:gd name="connsiteY497" fmla="*/ 6536381 h 6857996"/>
              <a:gd name="connsiteX498" fmla="*/ 5900731 w 12191993"/>
              <a:gd name="connsiteY498" fmla="*/ 6534151 h 6857996"/>
              <a:gd name="connsiteX499" fmla="*/ 5899144 w 12191993"/>
              <a:gd name="connsiteY499" fmla="*/ 6532558 h 6857996"/>
              <a:gd name="connsiteX500" fmla="*/ 5897874 w 12191993"/>
              <a:gd name="connsiteY500" fmla="*/ 6532877 h 6857996"/>
              <a:gd name="connsiteX501" fmla="*/ 5890254 w 12191993"/>
              <a:gd name="connsiteY501" fmla="*/ 6532877 h 6857996"/>
              <a:gd name="connsiteX502" fmla="*/ 5880729 w 12191993"/>
              <a:gd name="connsiteY502" fmla="*/ 6532558 h 6857996"/>
              <a:gd name="connsiteX503" fmla="*/ 5879459 w 12191993"/>
              <a:gd name="connsiteY503" fmla="*/ 6532558 h 6857996"/>
              <a:gd name="connsiteX504" fmla="*/ 5878189 w 12191993"/>
              <a:gd name="connsiteY504" fmla="*/ 6534151 h 6857996"/>
              <a:gd name="connsiteX505" fmla="*/ 5878189 w 12191993"/>
              <a:gd name="connsiteY505" fmla="*/ 6536381 h 6857996"/>
              <a:gd name="connsiteX506" fmla="*/ 5881364 w 12191993"/>
              <a:gd name="connsiteY506" fmla="*/ 6538930 h 6857996"/>
              <a:gd name="connsiteX507" fmla="*/ 5885174 w 12191993"/>
              <a:gd name="connsiteY507" fmla="*/ 6542753 h 6857996"/>
              <a:gd name="connsiteX508" fmla="*/ 5873109 w 12191993"/>
              <a:gd name="connsiteY508" fmla="*/ 6580985 h 6857996"/>
              <a:gd name="connsiteX509" fmla="*/ 5871840 w 12191993"/>
              <a:gd name="connsiteY509" fmla="*/ 6578118 h 6857996"/>
              <a:gd name="connsiteX510" fmla="*/ 5868346 w 12191993"/>
              <a:gd name="connsiteY510" fmla="*/ 6569197 h 6857996"/>
              <a:gd name="connsiteX511" fmla="*/ 5866441 w 12191993"/>
              <a:gd name="connsiteY511" fmla="*/ 6563781 h 6857996"/>
              <a:gd name="connsiteX512" fmla="*/ 5862313 w 12191993"/>
              <a:gd name="connsiteY512" fmla="*/ 6552949 h 6857996"/>
              <a:gd name="connsiteX513" fmla="*/ 5860091 w 12191993"/>
              <a:gd name="connsiteY513" fmla="*/ 6546258 h 6857996"/>
              <a:gd name="connsiteX514" fmla="*/ 5859138 w 12191993"/>
              <a:gd name="connsiteY514" fmla="*/ 6543391 h 6857996"/>
              <a:gd name="connsiteX515" fmla="*/ 5863266 w 12191993"/>
              <a:gd name="connsiteY515" fmla="*/ 6539567 h 6857996"/>
              <a:gd name="connsiteX516" fmla="*/ 5868028 w 12191993"/>
              <a:gd name="connsiteY516" fmla="*/ 6536381 h 6857996"/>
              <a:gd name="connsiteX517" fmla="*/ 5868028 w 12191993"/>
              <a:gd name="connsiteY517" fmla="*/ 6534151 h 6857996"/>
              <a:gd name="connsiteX518" fmla="*/ 5866441 w 12191993"/>
              <a:gd name="connsiteY518" fmla="*/ 6532558 h 6857996"/>
              <a:gd name="connsiteX519" fmla="*/ 5865171 w 12191993"/>
              <a:gd name="connsiteY519" fmla="*/ 6532558 h 6857996"/>
              <a:gd name="connsiteX520" fmla="*/ 5853423 w 12191993"/>
              <a:gd name="connsiteY520" fmla="*/ 6532877 h 6857996"/>
              <a:gd name="connsiteX521" fmla="*/ 5838184 w 12191993"/>
              <a:gd name="connsiteY521" fmla="*/ 6532558 h 6857996"/>
              <a:gd name="connsiteX522" fmla="*/ 5837231 w 12191993"/>
              <a:gd name="connsiteY522" fmla="*/ 6532558 h 6857996"/>
              <a:gd name="connsiteX523" fmla="*/ 5758711 w 12191993"/>
              <a:gd name="connsiteY523" fmla="*/ 6532558 h 6857996"/>
              <a:gd name="connsiteX524" fmla="*/ 5757429 w 12191993"/>
              <a:gd name="connsiteY524" fmla="*/ 6532877 h 6857996"/>
              <a:gd name="connsiteX525" fmla="*/ 5756469 w 12191993"/>
              <a:gd name="connsiteY525" fmla="*/ 6532877 h 6857996"/>
              <a:gd name="connsiteX526" fmla="*/ 5737876 w 12191993"/>
              <a:gd name="connsiteY526" fmla="*/ 6534791 h 6857996"/>
              <a:gd name="connsiteX527" fmla="*/ 5735632 w 12191993"/>
              <a:gd name="connsiteY527" fmla="*/ 6536705 h 6857996"/>
              <a:gd name="connsiteX528" fmla="*/ 5735632 w 12191993"/>
              <a:gd name="connsiteY528" fmla="*/ 6539258 h 6857996"/>
              <a:gd name="connsiteX529" fmla="*/ 5739159 w 12191993"/>
              <a:gd name="connsiteY529" fmla="*/ 6541172 h 6857996"/>
              <a:gd name="connsiteX530" fmla="*/ 5744929 w 12191993"/>
              <a:gd name="connsiteY530" fmla="*/ 6558399 h 6857996"/>
              <a:gd name="connsiteX531" fmla="*/ 5744929 w 12191993"/>
              <a:gd name="connsiteY531" fmla="*/ 6569245 h 6857996"/>
              <a:gd name="connsiteX532" fmla="*/ 5744608 w 12191993"/>
              <a:gd name="connsiteY532" fmla="*/ 6587430 h 6857996"/>
              <a:gd name="connsiteX533" fmla="*/ 5739478 w 12191993"/>
              <a:gd name="connsiteY533" fmla="*/ 6592534 h 6857996"/>
              <a:gd name="connsiteX534" fmla="*/ 5735632 w 12191993"/>
              <a:gd name="connsiteY534" fmla="*/ 6595405 h 6857996"/>
              <a:gd name="connsiteX535" fmla="*/ 5735632 w 12191993"/>
              <a:gd name="connsiteY535" fmla="*/ 6597638 h 6857996"/>
              <a:gd name="connsiteX536" fmla="*/ 5736913 w 12191993"/>
              <a:gd name="connsiteY536" fmla="*/ 6599233 h 6857996"/>
              <a:gd name="connsiteX537" fmla="*/ 5737876 w 12191993"/>
              <a:gd name="connsiteY537" fmla="*/ 6599233 h 6857996"/>
              <a:gd name="connsiteX538" fmla="*/ 5752302 w 12191993"/>
              <a:gd name="connsiteY538" fmla="*/ 6598914 h 6857996"/>
              <a:gd name="connsiteX539" fmla="*/ 5766726 w 12191993"/>
              <a:gd name="connsiteY539" fmla="*/ 6599233 h 6857996"/>
              <a:gd name="connsiteX540" fmla="*/ 5767687 w 12191993"/>
              <a:gd name="connsiteY540" fmla="*/ 6599233 h 6857996"/>
              <a:gd name="connsiteX541" fmla="*/ 5768969 w 12191993"/>
              <a:gd name="connsiteY541" fmla="*/ 6597638 h 6857996"/>
              <a:gd name="connsiteX542" fmla="*/ 5768969 w 12191993"/>
              <a:gd name="connsiteY542" fmla="*/ 6595405 h 6857996"/>
              <a:gd name="connsiteX543" fmla="*/ 5765124 w 12191993"/>
              <a:gd name="connsiteY543" fmla="*/ 6592534 h 6857996"/>
              <a:gd name="connsiteX544" fmla="*/ 5759994 w 12191993"/>
              <a:gd name="connsiteY544" fmla="*/ 6587430 h 6857996"/>
              <a:gd name="connsiteX545" fmla="*/ 5759994 w 12191993"/>
              <a:gd name="connsiteY545" fmla="*/ 6569245 h 6857996"/>
              <a:gd name="connsiteX546" fmla="*/ 5759994 w 12191993"/>
              <a:gd name="connsiteY546" fmla="*/ 6562865 h 6857996"/>
              <a:gd name="connsiteX547" fmla="*/ 5759994 w 12191993"/>
              <a:gd name="connsiteY547" fmla="*/ 6540215 h 6857996"/>
              <a:gd name="connsiteX548" fmla="*/ 5760314 w 12191993"/>
              <a:gd name="connsiteY548" fmla="*/ 6535110 h 6857996"/>
              <a:gd name="connsiteX549" fmla="*/ 5758711 w 12191993"/>
              <a:gd name="connsiteY549" fmla="*/ 6532558 h 6857996"/>
              <a:gd name="connsiteX550" fmla="*/ 5705788 w 12191993"/>
              <a:gd name="connsiteY550" fmla="*/ 6532558 h 6857996"/>
              <a:gd name="connsiteX551" fmla="*/ 5680070 w 12191993"/>
              <a:gd name="connsiteY551" fmla="*/ 6553292 h 6857996"/>
              <a:gd name="connsiteX552" fmla="*/ 5701025 w 12191993"/>
              <a:gd name="connsiteY552" fmla="*/ 6575621 h 6857996"/>
              <a:gd name="connsiteX553" fmla="*/ 5710233 w 12191993"/>
              <a:gd name="connsiteY553" fmla="*/ 6584872 h 6857996"/>
              <a:gd name="connsiteX554" fmla="*/ 5699119 w 12191993"/>
              <a:gd name="connsiteY554" fmla="*/ 6593804 h 6857996"/>
              <a:gd name="connsiteX555" fmla="*/ 5686102 w 12191993"/>
              <a:gd name="connsiteY555" fmla="*/ 6585829 h 6857996"/>
              <a:gd name="connsiteX556" fmla="*/ 5683880 w 12191993"/>
              <a:gd name="connsiteY556" fmla="*/ 6582320 h 6857996"/>
              <a:gd name="connsiteX557" fmla="*/ 5681657 w 12191993"/>
              <a:gd name="connsiteY557" fmla="*/ 6582320 h 6857996"/>
              <a:gd name="connsiteX558" fmla="*/ 5679434 w 12191993"/>
              <a:gd name="connsiteY558" fmla="*/ 6584553 h 6857996"/>
              <a:gd name="connsiteX559" fmla="*/ 5678483 w 12191993"/>
              <a:gd name="connsiteY559" fmla="*/ 6593485 h 6857996"/>
              <a:gd name="connsiteX560" fmla="*/ 5680705 w 12191993"/>
              <a:gd name="connsiteY560" fmla="*/ 6597312 h 6857996"/>
              <a:gd name="connsiteX561" fmla="*/ 5697533 w 12191993"/>
              <a:gd name="connsiteY561" fmla="*/ 6600821 h 6857996"/>
              <a:gd name="connsiteX562" fmla="*/ 5724521 w 12191993"/>
              <a:gd name="connsiteY562" fmla="*/ 6580725 h 6857996"/>
              <a:gd name="connsiteX563" fmla="*/ 5711185 w 12191993"/>
              <a:gd name="connsiteY563" fmla="*/ 6562862 h 6857996"/>
              <a:gd name="connsiteX564" fmla="*/ 5699755 w 12191993"/>
              <a:gd name="connsiteY564" fmla="*/ 6557439 h 6857996"/>
              <a:gd name="connsiteX565" fmla="*/ 5692770 w 12191993"/>
              <a:gd name="connsiteY565" fmla="*/ 6548508 h 6857996"/>
              <a:gd name="connsiteX566" fmla="*/ 5703248 w 12191993"/>
              <a:gd name="connsiteY566" fmla="*/ 6539895 h 6857996"/>
              <a:gd name="connsiteX567" fmla="*/ 5714360 w 12191993"/>
              <a:gd name="connsiteY567" fmla="*/ 6545318 h 6857996"/>
              <a:gd name="connsiteX568" fmla="*/ 5716901 w 12191993"/>
              <a:gd name="connsiteY568" fmla="*/ 6548827 h 6857996"/>
              <a:gd name="connsiteX569" fmla="*/ 5719123 w 12191993"/>
              <a:gd name="connsiteY569" fmla="*/ 6548827 h 6857996"/>
              <a:gd name="connsiteX570" fmla="*/ 5720710 w 12191993"/>
              <a:gd name="connsiteY570" fmla="*/ 6546275 h 6857996"/>
              <a:gd name="connsiteX571" fmla="*/ 5721663 w 12191993"/>
              <a:gd name="connsiteY571" fmla="*/ 6538300 h 6857996"/>
              <a:gd name="connsiteX572" fmla="*/ 5721663 w 12191993"/>
              <a:gd name="connsiteY572" fmla="*/ 6537981 h 6857996"/>
              <a:gd name="connsiteX573" fmla="*/ 5719123 w 12191993"/>
              <a:gd name="connsiteY573" fmla="*/ 6534791 h 6857996"/>
              <a:gd name="connsiteX574" fmla="*/ 5705788 w 12191993"/>
              <a:gd name="connsiteY574" fmla="*/ 6532558 h 6857996"/>
              <a:gd name="connsiteX575" fmla="*/ 5638758 w 12191993"/>
              <a:gd name="connsiteY575" fmla="*/ 6532558 h 6857996"/>
              <a:gd name="connsiteX576" fmla="*/ 5637794 w 12191993"/>
              <a:gd name="connsiteY576" fmla="*/ 6532877 h 6857996"/>
              <a:gd name="connsiteX577" fmla="*/ 5636508 w 12191993"/>
              <a:gd name="connsiteY577" fmla="*/ 6532877 h 6857996"/>
              <a:gd name="connsiteX578" fmla="*/ 5617231 w 12191993"/>
              <a:gd name="connsiteY578" fmla="*/ 6535748 h 6857996"/>
              <a:gd name="connsiteX579" fmla="*/ 5614983 w 12191993"/>
              <a:gd name="connsiteY579" fmla="*/ 6538301 h 6857996"/>
              <a:gd name="connsiteX580" fmla="*/ 5614983 w 12191993"/>
              <a:gd name="connsiteY580" fmla="*/ 6540853 h 6857996"/>
              <a:gd name="connsiteX581" fmla="*/ 5618196 w 12191993"/>
              <a:gd name="connsiteY581" fmla="*/ 6542448 h 6857996"/>
              <a:gd name="connsiteX582" fmla="*/ 5625585 w 12191993"/>
              <a:gd name="connsiteY582" fmla="*/ 6547233 h 6857996"/>
              <a:gd name="connsiteX583" fmla="*/ 5627833 w 12191993"/>
              <a:gd name="connsiteY583" fmla="*/ 6565098 h 6857996"/>
              <a:gd name="connsiteX584" fmla="*/ 5627833 w 12191993"/>
              <a:gd name="connsiteY584" fmla="*/ 6569245 h 6857996"/>
              <a:gd name="connsiteX585" fmla="*/ 5627512 w 12191993"/>
              <a:gd name="connsiteY585" fmla="*/ 6587430 h 6857996"/>
              <a:gd name="connsiteX586" fmla="*/ 5622693 w 12191993"/>
              <a:gd name="connsiteY586" fmla="*/ 6592534 h 6857996"/>
              <a:gd name="connsiteX587" fmla="*/ 5618516 w 12191993"/>
              <a:gd name="connsiteY587" fmla="*/ 6595405 h 6857996"/>
              <a:gd name="connsiteX588" fmla="*/ 5618516 w 12191993"/>
              <a:gd name="connsiteY588" fmla="*/ 6597638 h 6857996"/>
              <a:gd name="connsiteX589" fmla="*/ 5620123 w 12191993"/>
              <a:gd name="connsiteY589" fmla="*/ 6599233 h 6857996"/>
              <a:gd name="connsiteX590" fmla="*/ 5620765 w 12191993"/>
              <a:gd name="connsiteY590" fmla="*/ 6599233 h 6857996"/>
              <a:gd name="connsiteX591" fmla="*/ 5634581 w 12191993"/>
              <a:gd name="connsiteY591" fmla="*/ 6598914 h 6857996"/>
              <a:gd name="connsiteX592" fmla="*/ 5654178 w 12191993"/>
              <a:gd name="connsiteY592" fmla="*/ 6599233 h 6857996"/>
              <a:gd name="connsiteX593" fmla="*/ 5654821 w 12191993"/>
              <a:gd name="connsiteY593" fmla="*/ 6599233 h 6857996"/>
              <a:gd name="connsiteX594" fmla="*/ 5656427 w 12191993"/>
              <a:gd name="connsiteY594" fmla="*/ 6597319 h 6857996"/>
              <a:gd name="connsiteX595" fmla="*/ 5656427 w 12191993"/>
              <a:gd name="connsiteY595" fmla="*/ 6595405 h 6857996"/>
              <a:gd name="connsiteX596" fmla="*/ 5652251 w 12191993"/>
              <a:gd name="connsiteY596" fmla="*/ 6592534 h 6857996"/>
              <a:gd name="connsiteX597" fmla="*/ 5645504 w 12191993"/>
              <a:gd name="connsiteY597" fmla="*/ 6590939 h 6857996"/>
              <a:gd name="connsiteX598" fmla="*/ 5643255 w 12191993"/>
              <a:gd name="connsiteY598" fmla="*/ 6584239 h 6857996"/>
              <a:gd name="connsiteX599" fmla="*/ 5642934 w 12191993"/>
              <a:gd name="connsiteY599" fmla="*/ 6575945 h 6857996"/>
              <a:gd name="connsiteX600" fmla="*/ 5642934 w 12191993"/>
              <a:gd name="connsiteY600" fmla="*/ 6569883 h 6857996"/>
              <a:gd name="connsiteX601" fmla="*/ 5646468 w 12191993"/>
              <a:gd name="connsiteY601" fmla="*/ 6551061 h 6857996"/>
              <a:gd name="connsiteX602" fmla="*/ 5657712 w 12191993"/>
              <a:gd name="connsiteY602" fmla="*/ 6547233 h 6857996"/>
              <a:gd name="connsiteX603" fmla="*/ 5665102 w 12191993"/>
              <a:gd name="connsiteY603" fmla="*/ 6548190 h 6857996"/>
              <a:gd name="connsiteX604" fmla="*/ 5666387 w 12191993"/>
              <a:gd name="connsiteY604" fmla="*/ 6548509 h 6857996"/>
              <a:gd name="connsiteX605" fmla="*/ 5668315 w 12191993"/>
              <a:gd name="connsiteY605" fmla="*/ 6545000 h 6857996"/>
              <a:gd name="connsiteX606" fmla="*/ 5668636 w 12191993"/>
              <a:gd name="connsiteY606" fmla="*/ 6535748 h 6857996"/>
              <a:gd name="connsiteX607" fmla="*/ 5668636 w 12191993"/>
              <a:gd name="connsiteY607" fmla="*/ 6535429 h 6857996"/>
              <a:gd name="connsiteX608" fmla="*/ 5664138 w 12191993"/>
              <a:gd name="connsiteY608" fmla="*/ 6532558 h 6857996"/>
              <a:gd name="connsiteX609" fmla="*/ 5657712 w 12191993"/>
              <a:gd name="connsiteY609" fmla="*/ 6533515 h 6857996"/>
              <a:gd name="connsiteX610" fmla="*/ 5649038 w 12191993"/>
              <a:gd name="connsiteY610" fmla="*/ 6539258 h 6857996"/>
              <a:gd name="connsiteX611" fmla="*/ 5643898 w 12191993"/>
              <a:gd name="connsiteY611" fmla="*/ 6545319 h 6857996"/>
              <a:gd name="connsiteX612" fmla="*/ 5641327 w 12191993"/>
              <a:gd name="connsiteY612" fmla="*/ 6547233 h 6857996"/>
              <a:gd name="connsiteX613" fmla="*/ 5640042 w 12191993"/>
              <a:gd name="connsiteY613" fmla="*/ 6540853 h 6857996"/>
              <a:gd name="connsiteX614" fmla="*/ 5640364 w 12191993"/>
              <a:gd name="connsiteY614" fmla="*/ 6534791 h 6857996"/>
              <a:gd name="connsiteX615" fmla="*/ 5638758 w 12191993"/>
              <a:gd name="connsiteY615" fmla="*/ 6532558 h 6857996"/>
              <a:gd name="connsiteX616" fmla="*/ 5580642 w 12191993"/>
              <a:gd name="connsiteY616" fmla="*/ 6532558 h 6857996"/>
              <a:gd name="connsiteX617" fmla="*/ 5548308 w 12191993"/>
              <a:gd name="connsiteY617" fmla="*/ 6568604 h 6857996"/>
              <a:gd name="connsiteX618" fmla="*/ 5580013 w 12191993"/>
              <a:gd name="connsiteY618" fmla="*/ 6600821 h 6857996"/>
              <a:gd name="connsiteX619" fmla="*/ 5596022 w 12191993"/>
              <a:gd name="connsiteY619" fmla="*/ 6597631 h 6857996"/>
              <a:gd name="connsiteX620" fmla="*/ 5601360 w 12191993"/>
              <a:gd name="connsiteY620" fmla="*/ 6594761 h 6857996"/>
              <a:gd name="connsiteX621" fmla="*/ 5602929 w 12191993"/>
              <a:gd name="connsiteY621" fmla="*/ 6582958 h 6857996"/>
              <a:gd name="connsiteX622" fmla="*/ 5601987 w 12191993"/>
              <a:gd name="connsiteY622" fmla="*/ 6582001 h 6857996"/>
              <a:gd name="connsiteX623" fmla="*/ 5601360 w 12191993"/>
              <a:gd name="connsiteY623" fmla="*/ 6582320 h 6857996"/>
              <a:gd name="connsiteX624" fmla="*/ 5581583 w 12191993"/>
              <a:gd name="connsiteY624" fmla="*/ 6589019 h 6857996"/>
              <a:gd name="connsiteX625" fmla="*/ 5562748 w 12191993"/>
              <a:gd name="connsiteY625" fmla="*/ 6566690 h 6857996"/>
              <a:gd name="connsiteX626" fmla="*/ 5567770 w 12191993"/>
              <a:gd name="connsiteY626" fmla="*/ 6561905 h 6857996"/>
              <a:gd name="connsiteX627" fmla="*/ 5597592 w 12191993"/>
              <a:gd name="connsiteY627" fmla="*/ 6561905 h 6857996"/>
              <a:gd name="connsiteX628" fmla="*/ 5603870 w 12191993"/>
              <a:gd name="connsiteY628" fmla="*/ 6557120 h 6857996"/>
              <a:gd name="connsiteX629" fmla="*/ 5580642 w 12191993"/>
              <a:gd name="connsiteY629" fmla="*/ 6532558 h 6857996"/>
              <a:gd name="connsiteX630" fmla="*/ 5480669 w 12191993"/>
              <a:gd name="connsiteY630" fmla="*/ 6532558 h 6857996"/>
              <a:gd name="connsiteX631" fmla="*/ 5478458 w 12191993"/>
              <a:gd name="connsiteY631" fmla="*/ 6534138 h 6857996"/>
              <a:gd name="connsiteX632" fmla="*/ 5478458 w 12191993"/>
              <a:gd name="connsiteY632" fmla="*/ 6536666 h 6857996"/>
              <a:gd name="connsiteX633" fmla="*/ 5479722 w 12191993"/>
              <a:gd name="connsiteY633" fmla="*/ 6538878 h 6857996"/>
              <a:gd name="connsiteX634" fmla="*/ 5483831 w 12191993"/>
              <a:gd name="connsiteY634" fmla="*/ 6542038 h 6857996"/>
              <a:gd name="connsiteX635" fmla="*/ 5494572 w 12191993"/>
              <a:gd name="connsiteY635" fmla="*/ 6571110 h 6857996"/>
              <a:gd name="connsiteX636" fmla="*/ 5503420 w 12191993"/>
              <a:gd name="connsiteY636" fmla="*/ 6594809 h 6857996"/>
              <a:gd name="connsiteX637" fmla="*/ 5506262 w 12191993"/>
              <a:gd name="connsiteY637" fmla="*/ 6599233 h 6857996"/>
              <a:gd name="connsiteX638" fmla="*/ 5507842 w 12191993"/>
              <a:gd name="connsiteY638" fmla="*/ 6599233 h 6857996"/>
              <a:gd name="connsiteX639" fmla="*/ 5513845 w 12191993"/>
              <a:gd name="connsiteY639" fmla="*/ 6598285 h 6857996"/>
              <a:gd name="connsiteX640" fmla="*/ 5516373 w 12191993"/>
              <a:gd name="connsiteY640" fmla="*/ 6597021 h 6857996"/>
              <a:gd name="connsiteX641" fmla="*/ 5518269 w 12191993"/>
              <a:gd name="connsiteY641" fmla="*/ 6592913 h 6857996"/>
              <a:gd name="connsiteX642" fmla="*/ 5523957 w 12191993"/>
              <a:gd name="connsiteY642" fmla="*/ 6577746 h 6857996"/>
              <a:gd name="connsiteX643" fmla="*/ 5536595 w 12191993"/>
              <a:gd name="connsiteY643" fmla="*/ 6546778 h 6857996"/>
              <a:gd name="connsiteX644" fmla="*/ 5541019 w 12191993"/>
              <a:gd name="connsiteY644" fmla="*/ 6539194 h 6857996"/>
              <a:gd name="connsiteX645" fmla="*/ 5543547 w 12191993"/>
              <a:gd name="connsiteY645" fmla="*/ 6536666 h 6857996"/>
              <a:gd name="connsiteX646" fmla="*/ 5543547 w 12191993"/>
              <a:gd name="connsiteY646" fmla="*/ 6534138 h 6857996"/>
              <a:gd name="connsiteX647" fmla="*/ 5542282 w 12191993"/>
              <a:gd name="connsiteY647" fmla="*/ 6532558 h 6857996"/>
              <a:gd name="connsiteX648" fmla="*/ 5541019 w 12191993"/>
              <a:gd name="connsiteY648" fmla="*/ 6532558 h 6857996"/>
              <a:gd name="connsiteX649" fmla="*/ 5533119 w 12191993"/>
              <a:gd name="connsiteY649" fmla="*/ 6532874 h 6857996"/>
              <a:gd name="connsiteX650" fmla="*/ 5523640 w 12191993"/>
              <a:gd name="connsiteY650" fmla="*/ 6532874 h 6857996"/>
              <a:gd name="connsiteX651" fmla="*/ 5522060 w 12191993"/>
              <a:gd name="connsiteY651" fmla="*/ 6532558 h 6857996"/>
              <a:gd name="connsiteX652" fmla="*/ 5520482 w 12191993"/>
              <a:gd name="connsiteY652" fmla="*/ 6534138 h 6857996"/>
              <a:gd name="connsiteX653" fmla="*/ 5520482 w 12191993"/>
              <a:gd name="connsiteY653" fmla="*/ 6536666 h 6857996"/>
              <a:gd name="connsiteX654" fmla="*/ 5522692 w 12191993"/>
              <a:gd name="connsiteY654" fmla="*/ 6538562 h 6857996"/>
              <a:gd name="connsiteX655" fmla="*/ 5527748 w 12191993"/>
              <a:gd name="connsiteY655" fmla="*/ 6542354 h 6857996"/>
              <a:gd name="connsiteX656" fmla="*/ 5522692 w 12191993"/>
              <a:gd name="connsiteY656" fmla="*/ 6558786 h 6857996"/>
              <a:gd name="connsiteX657" fmla="*/ 5518900 w 12191993"/>
              <a:gd name="connsiteY657" fmla="*/ 6568898 h 6857996"/>
              <a:gd name="connsiteX658" fmla="*/ 5516690 w 12191993"/>
              <a:gd name="connsiteY658" fmla="*/ 6576482 h 6857996"/>
              <a:gd name="connsiteX659" fmla="*/ 5515426 w 12191993"/>
              <a:gd name="connsiteY659" fmla="*/ 6579958 h 6857996"/>
              <a:gd name="connsiteX660" fmla="*/ 5515109 w 12191993"/>
              <a:gd name="connsiteY660" fmla="*/ 6581854 h 6857996"/>
              <a:gd name="connsiteX661" fmla="*/ 5514478 w 12191993"/>
              <a:gd name="connsiteY661" fmla="*/ 6583433 h 6857996"/>
              <a:gd name="connsiteX662" fmla="*/ 5507526 w 12191993"/>
              <a:gd name="connsiteY662" fmla="*/ 6561946 h 6857996"/>
              <a:gd name="connsiteX663" fmla="*/ 5504367 w 12191993"/>
              <a:gd name="connsiteY663" fmla="*/ 6551518 h 6857996"/>
              <a:gd name="connsiteX664" fmla="*/ 5502471 w 12191993"/>
              <a:gd name="connsiteY664" fmla="*/ 6545514 h 6857996"/>
              <a:gd name="connsiteX665" fmla="*/ 5502156 w 12191993"/>
              <a:gd name="connsiteY665" fmla="*/ 6542986 h 6857996"/>
              <a:gd name="connsiteX666" fmla="*/ 5507211 w 12191993"/>
              <a:gd name="connsiteY666" fmla="*/ 6539194 h 6857996"/>
              <a:gd name="connsiteX667" fmla="*/ 5510686 w 12191993"/>
              <a:gd name="connsiteY667" fmla="*/ 6536666 h 6857996"/>
              <a:gd name="connsiteX668" fmla="*/ 5510686 w 12191993"/>
              <a:gd name="connsiteY668" fmla="*/ 6534138 h 6857996"/>
              <a:gd name="connsiteX669" fmla="*/ 5509106 w 12191993"/>
              <a:gd name="connsiteY669" fmla="*/ 6532558 h 6857996"/>
              <a:gd name="connsiteX670" fmla="*/ 5507526 w 12191993"/>
              <a:gd name="connsiteY670" fmla="*/ 6532558 h 6857996"/>
              <a:gd name="connsiteX671" fmla="*/ 5493624 w 12191993"/>
              <a:gd name="connsiteY671" fmla="*/ 6532874 h 6857996"/>
              <a:gd name="connsiteX672" fmla="*/ 5486989 w 12191993"/>
              <a:gd name="connsiteY672" fmla="*/ 6532874 h 6857996"/>
              <a:gd name="connsiteX673" fmla="*/ 5480669 w 12191993"/>
              <a:gd name="connsiteY673" fmla="*/ 6532558 h 6857996"/>
              <a:gd name="connsiteX674" fmla="*/ 5463439 w 12191993"/>
              <a:gd name="connsiteY674" fmla="*/ 6532558 h 6857996"/>
              <a:gd name="connsiteX675" fmla="*/ 5462477 w 12191993"/>
              <a:gd name="connsiteY675" fmla="*/ 6532877 h 6857996"/>
              <a:gd name="connsiteX676" fmla="*/ 5461194 w 12191993"/>
              <a:gd name="connsiteY676" fmla="*/ 6532877 h 6857996"/>
              <a:gd name="connsiteX677" fmla="*/ 5442603 w 12191993"/>
              <a:gd name="connsiteY677" fmla="*/ 6534791 h 6857996"/>
              <a:gd name="connsiteX678" fmla="*/ 5440359 w 12191993"/>
              <a:gd name="connsiteY678" fmla="*/ 6536705 h 6857996"/>
              <a:gd name="connsiteX679" fmla="*/ 5440359 w 12191993"/>
              <a:gd name="connsiteY679" fmla="*/ 6539258 h 6857996"/>
              <a:gd name="connsiteX680" fmla="*/ 5444205 w 12191993"/>
              <a:gd name="connsiteY680" fmla="*/ 6541172 h 6857996"/>
              <a:gd name="connsiteX681" fmla="*/ 5449654 w 12191993"/>
              <a:gd name="connsiteY681" fmla="*/ 6558399 h 6857996"/>
              <a:gd name="connsiteX682" fmla="*/ 5449654 w 12191993"/>
              <a:gd name="connsiteY682" fmla="*/ 6569245 h 6857996"/>
              <a:gd name="connsiteX683" fmla="*/ 5449334 w 12191993"/>
              <a:gd name="connsiteY683" fmla="*/ 6587430 h 6857996"/>
              <a:gd name="connsiteX684" fmla="*/ 5444526 w 12191993"/>
              <a:gd name="connsiteY684" fmla="*/ 6592534 h 6857996"/>
              <a:gd name="connsiteX685" fmla="*/ 5440359 w 12191993"/>
              <a:gd name="connsiteY685" fmla="*/ 6595405 h 6857996"/>
              <a:gd name="connsiteX686" fmla="*/ 5440359 w 12191993"/>
              <a:gd name="connsiteY686" fmla="*/ 6597638 h 6857996"/>
              <a:gd name="connsiteX687" fmla="*/ 5441961 w 12191993"/>
              <a:gd name="connsiteY687" fmla="*/ 6599233 h 6857996"/>
              <a:gd name="connsiteX688" fmla="*/ 5442923 w 12191993"/>
              <a:gd name="connsiteY688" fmla="*/ 6599233 h 6857996"/>
              <a:gd name="connsiteX689" fmla="*/ 5457348 w 12191993"/>
              <a:gd name="connsiteY689" fmla="*/ 6598914 h 6857996"/>
              <a:gd name="connsiteX690" fmla="*/ 5471452 w 12191993"/>
              <a:gd name="connsiteY690" fmla="*/ 6599233 h 6857996"/>
              <a:gd name="connsiteX691" fmla="*/ 5472414 w 12191993"/>
              <a:gd name="connsiteY691" fmla="*/ 6599233 h 6857996"/>
              <a:gd name="connsiteX692" fmla="*/ 5473697 w 12191993"/>
              <a:gd name="connsiteY692" fmla="*/ 6597638 h 6857996"/>
              <a:gd name="connsiteX693" fmla="*/ 5473697 w 12191993"/>
              <a:gd name="connsiteY693" fmla="*/ 6595405 h 6857996"/>
              <a:gd name="connsiteX694" fmla="*/ 5469850 w 12191993"/>
              <a:gd name="connsiteY694" fmla="*/ 6592534 h 6857996"/>
              <a:gd name="connsiteX695" fmla="*/ 5465042 w 12191993"/>
              <a:gd name="connsiteY695" fmla="*/ 6587430 h 6857996"/>
              <a:gd name="connsiteX696" fmla="*/ 5464721 w 12191993"/>
              <a:gd name="connsiteY696" fmla="*/ 6569245 h 6857996"/>
              <a:gd name="connsiteX697" fmla="*/ 5464721 w 12191993"/>
              <a:gd name="connsiteY697" fmla="*/ 6562865 h 6857996"/>
              <a:gd name="connsiteX698" fmla="*/ 5465042 w 12191993"/>
              <a:gd name="connsiteY698" fmla="*/ 6540215 h 6857996"/>
              <a:gd name="connsiteX699" fmla="*/ 5465042 w 12191993"/>
              <a:gd name="connsiteY699" fmla="*/ 6535110 h 6857996"/>
              <a:gd name="connsiteX700" fmla="*/ 5463439 w 12191993"/>
              <a:gd name="connsiteY700" fmla="*/ 6532558 h 6857996"/>
              <a:gd name="connsiteX701" fmla="*/ 5375310 w 12191993"/>
              <a:gd name="connsiteY701" fmla="*/ 6532558 h 6857996"/>
              <a:gd name="connsiteX702" fmla="*/ 5373115 w 12191993"/>
              <a:gd name="connsiteY702" fmla="*/ 6532877 h 6857996"/>
              <a:gd name="connsiteX703" fmla="*/ 5354928 w 12191993"/>
              <a:gd name="connsiteY703" fmla="*/ 6535110 h 6857996"/>
              <a:gd name="connsiteX704" fmla="*/ 5353046 w 12191993"/>
              <a:gd name="connsiteY704" fmla="*/ 6537663 h 6857996"/>
              <a:gd name="connsiteX705" fmla="*/ 5353046 w 12191993"/>
              <a:gd name="connsiteY705" fmla="*/ 6540534 h 6857996"/>
              <a:gd name="connsiteX706" fmla="*/ 5356496 w 12191993"/>
              <a:gd name="connsiteY706" fmla="*/ 6542129 h 6857996"/>
              <a:gd name="connsiteX707" fmla="*/ 5362453 w 12191993"/>
              <a:gd name="connsiteY707" fmla="*/ 6545638 h 6857996"/>
              <a:gd name="connsiteX708" fmla="*/ 5364021 w 12191993"/>
              <a:gd name="connsiteY708" fmla="*/ 6564779 h 6857996"/>
              <a:gd name="connsiteX709" fmla="*/ 5364021 w 12191993"/>
              <a:gd name="connsiteY709" fmla="*/ 6569245 h 6857996"/>
              <a:gd name="connsiteX710" fmla="*/ 5363707 w 12191993"/>
              <a:gd name="connsiteY710" fmla="*/ 6587430 h 6857996"/>
              <a:gd name="connsiteX711" fmla="*/ 5359004 w 12191993"/>
              <a:gd name="connsiteY711" fmla="*/ 6592534 h 6857996"/>
              <a:gd name="connsiteX712" fmla="*/ 5354928 w 12191993"/>
              <a:gd name="connsiteY712" fmla="*/ 6595405 h 6857996"/>
              <a:gd name="connsiteX713" fmla="*/ 5354928 w 12191993"/>
              <a:gd name="connsiteY713" fmla="*/ 6597638 h 6857996"/>
              <a:gd name="connsiteX714" fmla="*/ 5356496 w 12191993"/>
              <a:gd name="connsiteY714" fmla="*/ 6599233 h 6857996"/>
              <a:gd name="connsiteX715" fmla="*/ 5357436 w 12191993"/>
              <a:gd name="connsiteY715" fmla="*/ 6599233 h 6857996"/>
              <a:gd name="connsiteX716" fmla="*/ 5371547 w 12191993"/>
              <a:gd name="connsiteY716" fmla="*/ 6598914 h 6857996"/>
              <a:gd name="connsiteX717" fmla="*/ 5385344 w 12191993"/>
              <a:gd name="connsiteY717" fmla="*/ 6599233 h 6857996"/>
              <a:gd name="connsiteX718" fmla="*/ 5386286 w 12191993"/>
              <a:gd name="connsiteY718" fmla="*/ 6599233 h 6857996"/>
              <a:gd name="connsiteX719" fmla="*/ 5387854 w 12191993"/>
              <a:gd name="connsiteY719" fmla="*/ 6597638 h 6857996"/>
              <a:gd name="connsiteX720" fmla="*/ 5387854 w 12191993"/>
              <a:gd name="connsiteY720" fmla="*/ 6595405 h 6857996"/>
              <a:gd name="connsiteX721" fmla="*/ 5383777 w 12191993"/>
              <a:gd name="connsiteY721" fmla="*/ 6592534 h 6857996"/>
              <a:gd name="connsiteX722" fmla="*/ 5379073 w 12191993"/>
              <a:gd name="connsiteY722" fmla="*/ 6587430 h 6857996"/>
              <a:gd name="connsiteX723" fmla="*/ 5378760 w 12191993"/>
              <a:gd name="connsiteY723" fmla="*/ 6569245 h 6857996"/>
              <a:gd name="connsiteX724" fmla="*/ 5378760 w 12191993"/>
              <a:gd name="connsiteY724" fmla="*/ 6566055 h 6857996"/>
              <a:gd name="connsiteX725" fmla="*/ 5381582 w 12191993"/>
              <a:gd name="connsiteY725" fmla="*/ 6551380 h 6857996"/>
              <a:gd name="connsiteX726" fmla="*/ 5394439 w 12191993"/>
              <a:gd name="connsiteY726" fmla="*/ 6544681 h 6857996"/>
              <a:gd name="connsiteX727" fmla="*/ 5404159 w 12191993"/>
              <a:gd name="connsiteY727" fmla="*/ 6550104 h 6857996"/>
              <a:gd name="connsiteX728" fmla="*/ 5405414 w 12191993"/>
              <a:gd name="connsiteY728" fmla="*/ 6565098 h 6857996"/>
              <a:gd name="connsiteX729" fmla="*/ 5405414 w 12191993"/>
              <a:gd name="connsiteY729" fmla="*/ 6569245 h 6857996"/>
              <a:gd name="connsiteX730" fmla="*/ 5405100 w 12191993"/>
              <a:gd name="connsiteY730" fmla="*/ 6587430 h 6857996"/>
              <a:gd name="connsiteX731" fmla="*/ 5400397 w 12191993"/>
              <a:gd name="connsiteY731" fmla="*/ 6592534 h 6857996"/>
              <a:gd name="connsiteX732" fmla="*/ 5396321 w 12191993"/>
              <a:gd name="connsiteY732" fmla="*/ 6595405 h 6857996"/>
              <a:gd name="connsiteX733" fmla="*/ 5396321 w 12191993"/>
              <a:gd name="connsiteY733" fmla="*/ 6597638 h 6857996"/>
              <a:gd name="connsiteX734" fmla="*/ 5397888 w 12191993"/>
              <a:gd name="connsiteY734" fmla="*/ 6599233 h 6857996"/>
              <a:gd name="connsiteX735" fmla="*/ 5398829 w 12191993"/>
              <a:gd name="connsiteY735" fmla="*/ 6599233 h 6857996"/>
              <a:gd name="connsiteX736" fmla="*/ 5412940 w 12191993"/>
              <a:gd name="connsiteY736" fmla="*/ 6598914 h 6857996"/>
              <a:gd name="connsiteX737" fmla="*/ 5427050 w 12191993"/>
              <a:gd name="connsiteY737" fmla="*/ 6599233 h 6857996"/>
              <a:gd name="connsiteX738" fmla="*/ 5427991 w 12191993"/>
              <a:gd name="connsiteY738" fmla="*/ 6599233 h 6857996"/>
              <a:gd name="connsiteX739" fmla="*/ 5429245 w 12191993"/>
              <a:gd name="connsiteY739" fmla="*/ 6597638 h 6857996"/>
              <a:gd name="connsiteX740" fmla="*/ 5429245 w 12191993"/>
              <a:gd name="connsiteY740" fmla="*/ 6595405 h 6857996"/>
              <a:gd name="connsiteX741" fmla="*/ 5425169 w 12191993"/>
              <a:gd name="connsiteY741" fmla="*/ 6592534 h 6857996"/>
              <a:gd name="connsiteX742" fmla="*/ 5420466 w 12191993"/>
              <a:gd name="connsiteY742" fmla="*/ 6587430 h 6857996"/>
              <a:gd name="connsiteX743" fmla="*/ 5420151 w 12191993"/>
              <a:gd name="connsiteY743" fmla="*/ 6569245 h 6857996"/>
              <a:gd name="connsiteX744" fmla="*/ 5420151 w 12191993"/>
              <a:gd name="connsiteY744" fmla="*/ 6565098 h 6857996"/>
              <a:gd name="connsiteX745" fmla="*/ 5418897 w 12191993"/>
              <a:gd name="connsiteY745" fmla="*/ 6542448 h 6857996"/>
              <a:gd name="connsiteX746" fmla="*/ 5400397 w 12191993"/>
              <a:gd name="connsiteY746" fmla="*/ 6532558 h 6857996"/>
              <a:gd name="connsiteX747" fmla="*/ 5383777 w 12191993"/>
              <a:gd name="connsiteY747" fmla="*/ 6540853 h 6857996"/>
              <a:gd name="connsiteX748" fmla="*/ 5381268 w 12191993"/>
              <a:gd name="connsiteY748" fmla="*/ 6543405 h 6857996"/>
              <a:gd name="connsiteX749" fmla="*/ 5380014 w 12191993"/>
              <a:gd name="connsiteY749" fmla="*/ 6545000 h 6857996"/>
              <a:gd name="connsiteX750" fmla="*/ 5378760 w 12191993"/>
              <a:gd name="connsiteY750" fmla="*/ 6545957 h 6857996"/>
              <a:gd name="connsiteX751" fmla="*/ 5377506 w 12191993"/>
              <a:gd name="connsiteY751" fmla="*/ 6543086 h 6857996"/>
              <a:gd name="connsiteX752" fmla="*/ 5376878 w 12191993"/>
              <a:gd name="connsiteY752" fmla="*/ 6535110 h 6857996"/>
              <a:gd name="connsiteX753" fmla="*/ 5375310 w 12191993"/>
              <a:gd name="connsiteY753" fmla="*/ 6532558 h 6857996"/>
              <a:gd name="connsiteX754" fmla="*/ 5981693 w 12191993"/>
              <a:gd name="connsiteY754" fmla="*/ 6519858 h 6857996"/>
              <a:gd name="connsiteX755" fmla="*/ 5980106 w 12191993"/>
              <a:gd name="connsiteY755" fmla="*/ 6526208 h 6857996"/>
              <a:gd name="connsiteX756" fmla="*/ 5981693 w 12191993"/>
              <a:gd name="connsiteY756" fmla="*/ 6527796 h 6857996"/>
              <a:gd name="connsiteX757" fmla="*/ 5983280 w 12191993"/>
              <a:gd name="connsiteY757" fmla="*/ 6526208 h 6857996"/>
              <a:gd name="connsiteX758" fmla="*/ 5995980 w 12191993"/>
              <a:gd name="connsiteY758" fmla="*/ 6530971 h 6857996"/>
              <a:gd name="connsiteX759" fmla="*/ 5975343 w 12191993"/>
              <a:gd name="connsiteY759" fmla="*/ 6540496 h 6857996"/>
              <a:gd name="connsiteX760" fmla="*/ 5973755 w 12191993"/>
              <a:gd name="connsiteY760" fmla="*/ 6543671 h 6857996"/>
              <a:gd name="connsiteX761" fmla="*/ 5995980 w 12191993"/>
              <a:gd name="connsiteY761" fmla="*/ 6548434 h 6857996"/>
              <a:gd name="connsiteX762" fmla="*/ 5997568 w 12191993"/>
              <a:gd name="connsiteY762" fmla="*/ 6550021 h 6857996"/>
              <a:gd name="connsiteX763" fmla="*/ 5999156 w 12191993"/>
              <a:gd name="connsiteY763" fmla="*/ 6550021 h 6857996"/>
              <a:gd name="connsiteX764" fmla="*/ 5999156 w 12191993"/>
              <a:gd name="connsiteY764" fmla="*/ 6545259 h 6857996"/>
              <a:gd name="connsiteX765" fmla="*/ 5999156 w 12191993"/>
              <a:gd name="connsiteY765" fmla="*/ 6543671 h 6857996"/>
              <a:gd name="connsiteX766" fmla="*/ 5997568 w 12191993"/>
              <a:gd name="connsiteY766" fmla="*/ 6545259 h 6857996"/>
              <a:gd name="connsiteX767" fmla="*/ 5983280 w 12191993"/>
              <a:gd name="connsiteY767" fmla="*/ 6542084 h 6857996"/>
              <a:gd name="connsiteX768" fmla="*/ 6003918 w 12191993"/>
              <a:gd name="connsiteY768" fmla="*/ 6534146 h 6857996"/>
              <a:gd name="connsiteX769" fmla="*/ 6005506 w 12191993"/>
              <a:gd name="connsiteY769" fmla="*/ 6529383 h 6857996"/>
              <a:gd name="connsiteX770" fmla="*/ 6003918 w 12191993"/>
              <a:gd name="connsiteY770" fmla="*/ 6529383 h 6857996"/>
              <a:gd name="connsiteX771" fmla="*/ 6002330 w 12191993"/>
              <a:gd name="connsiteY771" fmla="*/ 6529383 h 6857996"/>
              <a:gd name="connsiteX772" fmla="*/ 5983280 w 12191993"/>
              <a:gd name="connsiteY772" fmla="*/ 6521446 h 6857996"/>
              <a:gd name="connsiteX773" fmla="*/ 5983280 w 12191993"/>
              <a:gd name="connsiteY773" fmla="*/ 6519858 h 6857996"/>
              <a:gd name="connsiteX774" fmla="*/ 6113455 w 12191993"/>
              <a:gd name="connsiteY774" fmla="*/ 6516683 h 6857996"/>
              <a:gd name="connsiteX775" fmla="*/ 6121393 w 12191993"/>
              <a:gd name="connsiteY775" fmla="*/ 6527796 h 6857996"/>
              <a:gd name="connsiteX776" fmla="*/ 6113455 w 12191993"/>
              <a:gd name="connsiteY776" fmla="*/ 6527796 h 6857996"/>
              <a:gd name="connsiteX777" fmla="*/ 6103930 w 12191993"/>
              <a:gd name="connsiteY777" fmla="*/ 6516683 h 6857996"/>
              <a:gd name="connsiteX778" fmla="*/ 6103930 w 12191993"/>
              <a:gd name="connsiteY778" fmla="*/ 6527796 h 6857996"/>
              <a:gd name="connsiteX779" fmla="*/ 6095992 w 12191993"/>
              <a:gd name="connsiteY779" fmla="*/ 6527796 h 6857996"/>
              <a:gd name="connsiteX780" fmla="*/ 4716822 w 12191993"/>
              <a:gd name="connsiteY780" fmla="*/ 6515097 h 6857996"/>
              <a:gd name="connsiteX781" fmla="*/ 4728076 w 12191993"/>
              <a:gd name="connsiteY781" fmla="*/ 6516040 h 6857996"/>
              <a:gd name="connsiteX782" fmla="*/ 4738685 w 12191993"/>
              <a:gd name="connsiteY782" fmla="*/ 6530501 h 6857996"/>
              <a:gd name="connsiteX783" fmla="*/ 4732898 w 12191993"/>
              <a:gd name="connsiteY783" fmla="*/ 6543389 h 6857996"/>
              <a:gd name="connsiteX784" fmla="*/ 4716180 w 12191993"/>
              <a:gd name="connsiteY784" fmla="*/ 6546847 h 6857996"/>
              <a:gd name="connsiteX785" fmla="*/ 4713607 w 12191993"/>
              <a:gd name="connsiteY785" fmla="*/ 6543704 h 6857996"/>
              <a:gd name="connsiteX786" fmla="*/ 4713285 w 12191993"/>
              <a:gd name="connsiteY786" fmla="*/ 6540246 h 6857996"/>
              <a:gd name="connsiteX787" fmla="*/ 4713285 w 12191993"/>
              <a:gd name="connsiteY787" fmla="*/ 6535530 h 6857996"/>
              <a:gd name="connsiteX788" fmla="*/ 4713607 w 12191993"/>
              <a:gd name="connsiteY788" fmla="*/ 6519813 h 6857996"/>
              <a:gd name="connsiteX789" fmla="*/ 4713607 w 12191993"/>
              <a:gd name="connsiteY789" fmla="*/ 6517298 h 6857996"/>
              <a:gd name="connsiteX790" fmla="*/ 4716822 w 12191993"/>
              <a:gd name="connsiteY790" fmla="*/ 6515097 h 6857996"/>
              <a:gd name="connsiteX791" fmla="*/ 6214308 w 12191993"/>
              <a:gd name="connsiteY791" fmla="*/ 6515096 h 6857996"/>
              <a:gd name="connsiteX792" fmla="*/ 6224580 w 12191993"/>
              <a:gd name="connsiteY792" fmla="*/ 6523033 h 6857996"/>
              <a:gd name="connsiteX793" fmla="*/ 6211226 w 12191993"/>
              <a:gd name="connsiteY793" fmla="*/ 6529383 h 6857996"/>
              <a:gd name="connsiteX794" fmla="*/ 6214308 w 12191993"/>
              <a:gd name="connsiteY794" fmla="*/ 6515096 h 6857996"/>
              <a:gd name="connsiteX795" fmla="*/ 6121392 w 12191993"/>
              <a:gd name="connsiteY795" fmla="*/ 6513508 h 6857996"/>
              <a:gd name="connsiteX796" fmla="*/ 6153142 w 12191993"/>
              <a:gd name="connsiteY796" fmla="*/ 6527796 h 6857996"/>
              <a:gd name="connsiteX797" fmla="*/ 6132505 w 12191993"/>
              <a:gd name="connsiteY797" fmla="*/ 6527796 h 6857996"/>
              <a:gd name="connsiteX798" fmla="*/ 6094405 w 12191993"/>
              <a:gd name="connsiteY798" fmla="*/ 6513508 h 6857996"/>
              <a:gd name="connsiteX799" fmla="*/ 6084881 w 12191993"/>
              <a:gd name="connsiteY799" fmla="*/ 6527796 h 6857996"/>
              <a:gd name="connsiteX800" fmla="*/ 6062656 w 12191993"/>
              <a:gd name="connsiteY800" fmla="*/ 6527796 h 6857996"/>
              <a:gd name="connsiteX801" fmla="*/ 5802498 w 12191993"/>
              <a:gd name="connsiteY801" fmla="*/ 6508746 h 6857996"/>
              <a:gd name="connsiteX802" fmla="*/ 5799587 w 12191993"/>
              <a:gd name="connsiteY802" fmla="*/ 6509699 h 6857996"/>
              <a:gd name="connsiteX803" fmla="*/ 5791174 w 12191993"/>
              <a:gd name="connsiteY803" fmla="*/ 6512874 h 6857996"/>
              <a:gd name="connsiteX804" fmla="*/ 5787614 w 12191993"/>
              <a:gd name="connsiteY804" fmla="*/ 6517636 h 6857996"/>
              <a:gd name="connsiteX805" fmla="*/ 5787614 w 12191993"/>
              <a:gd name="connsiteY805" fmla="*/ 6523351 h 6857996"/>
              <a:gd name="connsiteX806" fmla="*/ 5788262 w 12191993"/>
              <a:gd name="connsiteY806" fmla="*/ 6531924 h 6857996"/>
              <a:gd name="connsiteX807" fmla="*/ 5784703 w 12191993"/>
              <a:gd name="connsiteY807" fmla="*/ 6534781 h 6857996"/>
              <a:gd name="connsiteX808" fmla="*/ 5783085 w 12191993"/>
              <a:gd name="connsiteY808" fmla="*/ 6534464 h 6857996"/>
              <a:gd name="connsiteX809" fmla="*/ 5780172 w 12191993"/>
              <a:gd name="connsiteY809" fmla="*/ 6534464 h 6857996"/>
              <a:gd name="connsiteX810" fmla="*/ 5777584 w 12191993"/>
              <a:gd name="connsiteY810" fmla="*/ 6537639 h 6857996"/>
              <a:gd name="connsiteX811" fmla="*/ 5775966 w 12191993"/>
              <a:gd name="connsiteY811" fmla="*/ 6541766 h 6857996"/>
              <a:gd name="connsiteX812" fmla="*/ 5775318 w 12191993"/>
              <a:gd name="connsiteY812" fmla="*/ 6543671 h 6857996"/>
              <a:gd name="connsiteX813" fmla="*/ 5776613 w 12191993"/>
              <a:gd name="connsiteY813" fmla="*/ 6544306 h 6857996"/>
              <a:gd name="connsiteX814" fmla="*/ 5778554 w 12191993"/>
              <a:gd name="connsiteY814" fmla="*/ 6544306 h 6857996"/>
              <a:gd name="connsiteX815" fmla="*/ 5782113 w 12191993"/>
              <a:gd name="connsiteY815" fmla="*/ 6544306 h 6857996"/>
              <a:gd name="connsiteX816" fmla="*/ 5784379 w 12191993"/>
              <a:gd name="connsiteY816" fmla="*/ 6543989 h 6857996"/>
              <a:gd name="connsiteX817" fmla="*/ 5787614 w 12191993"/>
              <a:gd name="connsiteY817" fmla="*/ 6551926 h 6857996"/>
              <a:gd name="connsiteX818" fmla="*/ 5787614 w 12191993"/>
              <a:gd name="connsiteY818" fmla="*/ 6569706 h 6857996"/>
              <a:gd name="connsiteX819" fmla="*/ 5787614 w 12191993"/>
              <a:gd name="connsiteY819" fmla="*/ 6577326 h 6857996"/>
              <a:gd name="connsiteX820" fmla="*/ 5787290 w 12191993"/>
              <a:gd name="connsiteY820" fmla="*/ 6584946 h 6857996"/>
              <a:gd name="connsiteX821" fmla="*/ 5808000 w 12191993"/>
              <a:gd name="connsiteY821" fmla="*/ 6600821 h 6857996"/>
              <a:gd name="connsiteX822" fmla="*/ 5824500 w 12191993"/>
              <a:gd name="connsiteY822" fmla="*/ 6597646 h 6857996"/>
              <a:gd name="connsiteX823" fmla="*/ 5825795 w 12191993"/>
              <a:gd name="connsiteY823" fmla="*/ 6589074 h 6857996"/>
              <a:gd name="connsiteX824" fmla="*/ 5825148 w 12191993"/>
              <a:gd name="connsiteY824" fmla="*/ 6588121 h 6857996"/>
              <a:gd name="connsiteX825" fmla="*/ 5823208 w 12191993"/>
              <a:gd name="connsiteY825" fmla="*/ 6588439 h 6857996"/>
              <a:gd name="connsiteX826" fmla="*/ 5812205 w 12191993"/>
              <a:gd name="connsiteY826" fmla="*/ 6590026 h 6857996"/>
              <a:gd name="connsiteX827" fmla="*/ 5804439 w 12191993"/>
              <a:gd name="connsiteY827" fmla="*/ 6586216 h 6857996"/>
              <a:gd name="connsiteX828" fmla="*/ 5802821 w 12191993"/>
              <a:gd name="connsiteY828" fmla="*/ 6569706 h 6857996"/>
              <a:gd name="connsiteX829" fmla="*/ 5802821 w 12191993"/>
              <a:gd name="connsiteY829" fmla="*/ 6549386 h 6857996"/>
              <a:gd name="connsiteX830" fmla="*/ 5807028 w 12191993"/>
              <a:gd name="connsiteY830" fmla="*/ 6543671 h 6857996"/>
              <a:gd name="connsiteX831" fmla="*/ 5812205 w 12191993"/>
              <a:gd name="connsiteY831" fmla="*/ 6543989 h 6857996"/>
              <a:gd name="connsiteX832" fmla="*/ 5817058 w 12191993"/>
              <a:gd name="connsiteY832" fmla="*/ 6543989 h 6857996"/>
              <a:gd name="connsiteX833" fmla="*/ 5820941 w 12191993"/>
              <a:gd name="connsiteY833" fmla="*/ 6544306 h 6857996"/>
              <a:gd name="connsiteX834" fmla="*/ 5824500 w 12191993"/>
              <a:gd name="connsiteY834" fmla="*/ 6541131 h 6857996"/>
              <a:gd name="connsiteX835" fmla="*/ 5826118 w 12191993"/>
              <a:gd name="connsiteY835" fmla="*/ 6535099 h 6857996"/>
              <a:gd name="connsiteX836" fmla="*/ 5825148 w 12191993"/>
              <a:gd name="connsiteY836" fmla="*/ 6533829 h 6857996"/>
              <a:gd name="connsiteX837" fmla="*/ 5824500 w 12191993"/>
              <a:gd name="connsiteY837" fmla="*/ 6533829 h 6857996"/>
              <a:gd name="connsiteX838" fmla="*/ 5817382 w 12191993"/>
              <a:gd name="connsiteY838" fmla="*/ 6534464 h 6857996"/>
              <a:gd name="connsiteX839" fmla="*/ 5806706 w 12191993"/>
              <a:gd name="connsiteY839" fmla="*/ 6534464 h 6857996"/>
              <a:gd name="connsiteX840" fmla="*/ 5802174 w 12191993"/>
              <a:gd name="connsiteY840" fmla="*/ 6531606 h 6857996"/>
              <a:gd name="connsiteX841" fmla="*/ 5803469 w 12191993"/>
              <a:gd name="connsiteY841" fmla="*/ 6514779 h 6857996"/>
              <a:gd name="connsiteX842" fmla="*/ 5803792 w 12191993"/>
              <a:gd name="connsiteY842" fmla="*/ 6510969 h 6857996"/>
              <a:gd name="connsiteX843" fmla="*/ 5802498 w 12191993"/>
              <a:gd name="connsiteY843" fmla="*/ 6508746 h 6857996"/>
              <a:gd name="connsiteX844" fmla="*/ 5988043 w 12191993"/>
              <a:gd name="connsiteY844" fmla="*/ 6507158 h 6857996"/>
              <a:gd name="connsiteX845" fmla="*/ 5983280 w 12191993"/>
              <a:gd name="connsiteY845" fmla="*/ 6516683 h 6857996"/>
              <a:gd name="connsiteX846" fmla="*/ 5984868 w 12191993"/>
              <a:gd name="connsiteY846" fmla="*/ 6516683 h 6857996"/>
              <a:gd name="connsiteX847" fmla="*/ 5986456 w 12191993"/>
              <a:gd name="connsiteY847" fmla="*/ 6515096 h 6857996"/>
              <a:gd name="connsiteX848" fmla="*/ 6005506 w 12191993"/>
              <a:gd name="connsiteY848" fmla="*/ 6524621 h 6857996"/>
              <a:gd name="connsiteX849" fmla="*/ 6005506 w 12191993"/>
              <a:gd name="connsiteY849" fmla="*/ 6526209 h 6857996"/>
              <a:gd name="connsiteX850" fmla="*/ 6007094 w 12191993"/>
              <a:gd name="connsiteY850" fmla="*/ 6527796 h 6857996"/>
              <a:gd name="connsiteX851" fmla="*/ 6010268 w 12191993"/>
              <a:gd name="connsiteY851" fmla="*/ 6519859 h 6857996"/>
              <a:gd name="connsiteX852" fmla="*/ 6008681 w 12191993"/>
              <a:gd name="connsiteY852" fmla="*/ 6518271 h 6857996"/>
              <a:gd name="connsiteX853" fmla="*/ 6007094 w 12191993"/>
              <a:gd name="connsiteY853" fmla="*/ 6519859 h 6857996"/>
              <a:gd name="connsiteX854" fmla="*/ 5989630 w 12191993"/>
              <a:gd name="connsiteY854" fmla="*/ 6510333 h 6857996"/>
              <a:gd name="connsiteX855" fmla="*/ 5989630 w 12191993"/>
              <a:gd name="connsiteY855" fmla="*/ 6508746 h 6857996"/>
              <a:gd name="connsiteX856" fmla="*/ 4689454 w 12191993"/>
              <a:gd name="connsiteY856" fmla="*/ 6505572 h 6857996"/>
              <a:gd name="connsiteX857" fmla="*/ 4687884 w 12191993"/>
              <a:gd name="connsiteY857" fmla="*/ 6507802 h 6857996"/>
              <a:gd name="connsiteX858" fmla="*/ 4687884 w 12191993"/>
              <a:gd name="connsiteY858" fmla="*/ 6510351 h 6857996"/>
              <a:gd name="connsiteX859" fmla="*/ 4691335 w 12191993"/>
              <a:gd name="connsiteY859" fmla="*/ 6513218 h 6857996"/>
              <a:gd name="connsiteX860" fmla="*/ 4696669 w 12191993"/>
              <a:gd name="connsiteY860" fmla="*/ 6518634 h 6857996"/>
              <a:gd name="connsiteX861" fmla="*/ 4696984 w 12191993"/>
              <a:gd name="connsiteY861" fmla="*/ 6541572 h 6857996"/>
              <a:gd name="connsiteX862" fmla="*/ 4696984 w 12191993"/>
              <a:gd name="connsiteY862" fmla="*/ 6563236 h 6857996"/>
              <a:gd name="connsiteX863" fmla="*/ 4696669 w 12191993"/>
              <a:gd name="connsiteY863" fmla="*/ 6586173 h 6857996"/>
              <a:gd name="connsiteX864" fmla="*/ 4691335 w 12191993"/>
              <a:gd name="connsiteY864" fmla="*/ 6591589 h 6857996"/>
              <a:gd name="connsiteX865" fmla="*/ 4687884 w 12191993"/>
              <a:gd name="connsiteY865" fmla="*/ 6594775 h 6857996"/>
              <a:gd name="connsiteX866" fmla="*/ 4687884 w 12191993"/>
              <a:gd name="connsiteY866" fmla="*/ 6597324 h 6857996"/>
              <a:gd name="connsiteX867" fmla="*/ 4689768 w 12191993"/>
              <a:gd name="connsiteY867" fmla="*/ 6599235 h 6857996"/>
              <a:gd name="connsiteX868" fmla="*/ 4694788 w 12191993"/>
              <a:gd name="connsiteY868" fmla="*/ 6599235 h 6857996"/>
              <a:gd name="connsiteX869" fmla="*/ 4705139 w 12191993"/>
              <a:gd name="connsiteY869" fmla="*/ 6598917 h 6857996"/>
              <a:gd name="connsiteX870" fmla="*/ 4715179 w 12191993"/>
              <a:gd name="connsiteY870" fmla="*/ 6599235 h 6857996"/>
              <a:gd name="connsiteX871" fmla="*/ 4720199 w 12191993"/>
              <a:gd name="connsiteY871" fmla="*/ 6599235 h 6857996"/>
              <a:gd name="connsiteX872" fmla="*/ 4722082 w 12191993"/>
              <a:gd name="connsiteY872" fmla="*/ 6597324 h 6857996"/>
              <a:gd name="connsiteX873" fmla="*/ 4722082 w 12191993"/>
              <a:gd name="connsiteY873" fmla="*/ 6594775 h 6857996"/>
              <a:gd name="connsiteX874" fmla="*/ 4718630 w 12191993"/>
              <a:gd name="connsiteY874" fmla="*/ 6591589 h 6857996"/>
              <a:gd name="connsiteX875" fmla="*/ 4713299 w 12191993"/>
              <a:gd name="connsiteY875" fmla="*/ 6586173 h 6857996"/>
              <a:gd name="connsiteX876" fmla="*/ 4712983 w 12191993"/>
              <a:gd name="connsiteY876" fmla="*/ 6563236 h 6857996"/>
              <a:gd name="connsiteX877" fmla="*/ 4712983 w 12191993"/>
              <a:gd name="connsiteY877" fmla="*/ 6556864 h 6857996"/>
              <a:gd name="connsiteX878" fmla="*/ 4714552 w 12191993"/>
              <a:gd name="connsiteY878" fmla="*/ 6554315 h 6857996"/>
              <a:gd name="connsiteX879" fmla="*/ 4716434 w 12191993"/>
              <a:gd name="connsiteY879" fmla="*/ 6554634 h 6857996"/>
              <a:gd name="connsiteX880" fmla="*/ 4717374 w 12191993"/>
              <a:gd name="connsiteY880" fmla="*/ 6554315 h 6857996"/>
              <a:gd name="connsiteX881" fmla="*/ 4718317 w 12191993"/>
              <a:gd name="connsiteY881" fmla="*/ 6554315 h 6857996"/>
              <a:gd name="connsiteX882" fmla="*/ 4723964 w 12191993"/>
              <a:gd name="connsiteY882" fmla="*/ 6559731 h 6857996"/>
              <a:gd name="connsiteX883" fmla="*/ 4738398 w 12191993"/>
              <a:gd name="connsiteY883" fmla="*/ 6591271 h 6857996"/>
              <a:gd name="connsiteX884" fmla="*/ 4744045 w 12191993"/>
              <a:gd name="connsiteY884" fmla="*/ 6599235 h 6857996"/>
              <a:gd name="connsiteX885" fmla="*/ 4746241 w 12191993"/>
              <a:gd name="connsiteY885" fmla="*/ 6599235 h 6857996"/>
              <a:gd name="connsiteX886" fmla="*/ 4753771 w 12191993"/>
              <a:gd name="connsiteY886" fmla="*/ 6599235 h 6857996"/>
              <a:gd name="connsiteX887" fmla="*/ 4764125 w 12191993"/>
              <a:gd name="connsiteY887" fmla="*/ 6599235 h 6857996"/>
              <a:gd name="connsiteX888" fmla="*/ 4765065 w 12191993"/>
              <a:gd name="connsiteY888" fmla="*/ 6599235 h 6857996"/>
              <a:gd name="connsiteX889" fmla="*/ 4767260 w 12191993"/>
              <a:gd name="connsiteY889" fmla="*/ 6597642 h 6857996"/>
              <a:gd name="connsiteX890" fmla="*/ 4767260 w 12191993"/>
              <a:gd name="connsiteY890" fmla="*/ 6595094 h 6857996"/>
              <a:gd name="connsiteX891" fmla="*/ 4764748 w 12191993"/>
              <a:gd name="connsiteY891" fmla="*/ 6592226 h 6857996"/>
              <a:gd name="connsiteX892" fmla="*/ 4755652 w 12191993"/>
              <a:gd name="connsiteY892" fmla="*/ 6584899 h 6857996"/>
              <a:gd name="connsiteX893" fmla="*/ 4739653 w 12191993"/>
              <a:gd name="connsiteY893" fmla="*/ 6556864 h 6857996"/>
              <a:gd name="connsiteX894" fmla="*/ 4737769 w 12191993"/>
              <a:gd name="connsiteY894" fmla="*/ 6552722 h 6857996"/>
              <a:gd name="connsiteX895" fmla="*/ 4737144 w 12191993"/>
              <a:gd name="connsiteY895" fmla="*/ 6551767 h 6857996"/>
              <a:gd name="connsiteX896" fmla="*/ 4740280 w 12191993"/>
              <a:gd name="connsiteY896" fmla="*/ 6550174 h 6857996"/>
              <a:gd name="connsiteX897" fmla="*/ 4755026 w 12191993"/>
              <a:gd name="connsiteY897" fmla="*/ 6528510 h 6857996"/>
              <a:gd name="connsiteX898" fmla="*/ 4748749 w 12191993"/>
              <a:gd name="connsiteY898" fmla="*/ 6512262 h 6857996"/>
              <a:gd name="connsiteX899" fmla="*/ 4729300 w 12191993"/>
              <a:gd name="connsiteY899" fmla="*/ 6505572 h 6857996"/>
              <a:gd name="connsiteX900" fmla="*/ 4722397 w 12191993"/>
              <a:gd name="connsiteY900" fmla="*/ 6505572 h 6857996"/>
              <a:gd name="connsiteX901" fmla="*/ 4704198 w 12191993"/>
              <a:gd name="connsiteY901" fmla="*/ 6506209 h 6857996"/>
              <a:gd name="connsiteX902" fmla="*/ 4694788 w 12191993"/>
              <a:gd name="connsiteY902" fmla="*/ 6505891 h 6857996"/>
              <a:gd name="connsiteX903" fmla="*/ 4689454 w 12191993"/>
              <a:gd name="connsiteY903" fmla="*/ 6505572 h 6857996"/>
              <a:gd name="connsiteX904" fmla="*/ 6126155 w 12191993"/>
              <a:gd name="connsiteY904" fmla="*/ 6505571 h 6857996"/>
              <a:gd name="connsiteX905" fmla="*/ 6180130 w 12191993"/>
              <a:gd name="connsiteY905" fmla="*/ 6513791 h 6857996"/>
              <a:gd name="connsiteX906" fmla="*/ 6176617 w 12191993"/>
              <a:gd name="connsiteY906" fmla="*/ 6527796 h 6857996"/>
              <a:gd name="connsiteX907" fmla="*/ 6126155 w 12191993"/>
              <a:gd name="connsiteY907" fmla="*/ 6505571 h 6857996"/>
              <a:gd name="connsiteX908" fmla="*/ 6089642 w 12191993"/>
              <a:gd name="connsiteY908" fmla="*/ 6505571 h 6857996"/>
              <a:gd name="connsiteX909" fmla="*/ 6039201 w 12191993"/>
              <a:gd name="connsiteY909" fmla="*/ 6527796 h 6857996"/>
              <a:gd name="connsiteX910" fmla="*/ 6035667 w 12191993"/>
              <a:gd name="connsiteY910" fmla="*/ 6513791 h 6857996"/>
              <a:gd name="connsiteX911" fmla="*/ 6089642 w 12191993"/>
              <a:gd name="connsiteY911" fmla="*/ 6505571 h 6857996"/>
              <a:gd name="connsiteX912" fmla="*/ 5258126 w 12191993"/>
              <a:gd name="connsiteY912" fmla="*/ 6505571 h 6857996"/>
              <a:gd name="connsiteX913" fmla="*/ 5256209 w 12191993"/>
              <a:gd name="connsiteY913" fmla="*/ 6507801 h 6857996"/>
              <a:gd name="connsiteX914" fmla="*/ 5256209 w 12191993"/>
              <a:gd name="connsiteY914" fmla="*/ 6510350 h 6857996"/>
              <a:gd name="connsiteX915" fmla="*/ 5259726 w 12191993"/>
              <a:gd name="connsiteY915" fmla="*/ 6513217 h 6857996"/>
              <a:gd name="connsiteX916" fmla="*/ 5265481 w 12191993"/>
              <a:gd name="connsiteY916" fmla="*/ 6518632 h 6857996"/>
              <a:gd name="connsiteX917" fmla="*/ 5265481 w 12191993"/>
              <a:gd name="connsiteY917" fmla="*/ 6541569 h 6857996"/>
              <a:gd name="connsiteX918" fmla="*/ 5265481 w 12191993"/>
              <a:gd name="connsiteY918" fmla="*/ 6554948 h 6857996"/>
              <a:gd name="connsiteX919" fmla="*/ 5268996 w 12191993"/>
              <a:gd name="connsiteY919" fmla="*/ 6586167 h 6857996"/>
              <a:gd name="connsiteX920" fmla="*/ 5301288 w 12191993"/>
              <a:gd name="connsiteY920" fmla="*/ 6600821 h 6857996"/>
              <a:gd name="connsiteX921" fmla="*/ 5337734 w 12191993"/>
              <a:gd name="connsiteY921" fmla="*/ 6578840 h 6857996"/>
              <a:gd name="connsiteX922" fmla="*/ 5339012 w 12191993"/>
              <a:gd name="connsiteY922" fmla="*/ 6554630 h 6857996"/>
              <a:gd name="connsiteX923" fmla="*/ 5339012 w 12191993"/>
              <a:gd name="connsiteY923" fmla="*/ 6541569 h 6857996"/>
              <a:gd name="connsiteX924" fmla="*/ 5339333 w 12191993"/>
              <a:gd name="connsiteY924" fmla="*/ 6518632 h 6857996"/>
              <a:gd name="connsiteX925" fmla="*/ 5344768 w 12191993"/>
              <a:gd name="connsiteY925" fmla="*/ 6513217 h 6857996"/>
              <a:gd name="connsiteX926" fmla="*/ 5348284 w 12191993"/>
              <a:gd name="connsiteY926" fmla="*/ 6510350 h 6857996"/>
              <a:gd name="connsiteX927" fmla="*/ 5348284 w 12191993"/>
              <a:gd name="connsiteY927" fmla="*/ 6507801 h 6857996"/>
              <a:gd name="connsiteX928" fmla="*/ 5346686 w 12191993"/>
              <a:gd name="connsiteY928" fmla="*/ 6505571 h 6857996"/>
              <a:gd name="connsiteX929" fmla="*/ 5341251 w 12191993"/>
              <a:gd name="connsiteY929" fmla="*/ 6505890 h 6857996"/>
              <a:gd name="connsiteX930" fmla="*/ 5333578 w 12191993"/>
              <a:gd name="connsiteY930" fmla="*/ 6506208 h 6857996"/>
              <a:gd name="connsiteX931" fmla="*/ 5326225 w 12191993"/>
              <a:gd name="connsiteY931" fmla="*/ 6505890 h 6857996"/>
              <a:gd name="connsiteX932" fmla="*/ 5320789 w 12191993"/>
              <a:gd name="connsiteY932" fmla="*/ 6505571 h 6857996"/>
              <a:gd name="connsiteX933" fmla="*/ 5319193 w 12191993"/>
              <a:gd name="connsiteY933" fmla="*/ 6507801 h 6857996"/>
              <a:gd name="connsiteX934" fmla="*/ 5319193 w 12191993"/>
              <a:gd name="connsiteY934" fmla="*/ 6510350 h 6857996"/>
              <a:gd name="connsiteX935" fmla="*/ 5322708 w 12191993"/>
              <a:gd name="connsiteY935" fmla="*/ 6513217 h 6857996"/>
              <a:gd name="connsiteX936" fmla="*/ 5328143 w 12191993"/>
              <a:gd name="connsiteY936" fmla="*/ 6518632 h 6857996"/>
              <a:gd name="connsiteX937" fmla="*/ 5328143 w 12191993"/>
              <a:gd name="connsiteY937" fmla="*/ 6541569 h 6857996"/>
              <a:gd name="connsiteX938" fmla="*/ 5328143 w 12191993"/>
              <a:gd name="connsiteY938" fmla="*/ 6554948 h 6857996"/>
              <a:gd name="connsiteX939" fmla="*/ 5326545 w 12191993"/>
              <a:gd name="connsiteY939" fmla="*/ 6578840 h 6857996"/>
              <a:gd name="connsiteX940" fmla="*/ 5304804 w 12191993"/>
              <a:gd name="connsiteY940" fmla="*/ 6591264 h 6857996"/>
              <a:gd name="connsiteX941" fmla="*/ 5284983 w 12191993"/>
              <a:gd name="connsiteY941" fmla="*/ 6581070 h 6857996"/>
              <a:gd name="connsiteX942" fmla="*/ 5282105 w 12191993"/>
              <a:gd name="connsiteY942" fmla="*/ 6555585 h 6857996"/>
              <a:gd name="connsiteX943" fmla="*/ 5282105 w 12191993"/>
              <a:gd name="connsiteY943" fmla="*/ 6541569 h 6857996"/>
              <a:gd name="connsiteX944" fmla="*/ 5282105 w 12191993"/>
              <a:gd name="connsiteY944" fmla="*/ 6518632 h 6857996"/>
              <a:gd name="connsiteX945" fmla="*/ 5287862 w 12191993"/>
              <a:gd name="connsiteY945" fmla="*/ 6513217 h 6857996"/>
              <a:gd name="connsiteX946" fmla="*/ 5291057 w 12191993"/>
              <a:gd name="connsiteY946" fmla="*/ 6510350 h 6857996"/>
              <a:gd name="connsiteX947" fmla="*/ 5291057 w 12191993"/>
              <a:gd name="connsiteY947" fmla="*/ 6507801 h 6857996"/>
              <a:gd name="connsiteX948" fmla="*/ 5289458 w 12191993"/>
              <a:gd name="connsiteY948" fmla="*/ 6505571 h 6857996"/>
              <a:gd name="connsiteX949" fmla="*/ 5284344 w 12191993"/>
              <a:gd name="connsiteY949" fmla="*/ 6505890 h 6857996"/>
              <a:gd name="connsiteX950" fmla="*/ 5273472 w 12191993"/>
              <a:gd name="connsiteY950" fmla="*/ 6506208 h 6857996"/>
              <a:gd name="connsiteX951" fmla="*/ 5263242 w 12191993"/>
              <a:gd name="connsiteY951" fmla="*/ 6505890 h 6857996"/>
              <a:gd name="connsiteX952" fmla="*/ 5258126 w 12191993"/>
              <a:gd name="connsiteY952" fmla="*/ 6505571 h 6857996"/>
              <a:gd name="connsiteX953" fmla="*/ 5751804 w 12191993"/>
              <a:gd name="connsiteY953" fmla="*/ 6503983 h 6857996"/>
              <a:gd name="connsiteX954" fmla="*/ 5741981 w 12191993"/>
              <a:gd name="connsiteY954" fmla="*/ 6513508 h 6857996"/>
              <a:gd name="connsiteX955" fmla="*/ 5751209 w 12191993"/>
              <a:gd name="connsiteY955" fmla="*/ 6523033 h 6857996"/>
              <a:gd name="connsiteX956" fmla="*/ 5761031 w 12191993"/>
              <a:gd name="connsiteY956" fmla="*/ 6513191 h 6857996"/>
              <a:gd name="connsiteX957" fmla="*/ 5751804 w 12191993"/>
              <a:gd name="connsiteY957" fmla="*/ 6503983 h 6857996"/>
              <a:gd name="connsiteX958" fmla="*/ 5456085 w 12191993"/>
              <a:gd name="connsiteY958" fmla="*/ 6503983 h 6857996"/>
              <a:gd name="connsiteX959" fmla="*/ 5445121 w 12191993"/>
              <a:gd name="connsiteY959" fmla="*/ 6513508 h 6857996"/>
              <a:gd name="connsiteX960" fmla="*/ 5455439 w 12191993"/>
              <a:gd name="connsiteY960" fmla="*/ 6523033 h 6857996"/>
              <a:gd name="connsiteX961" fmla="*/ 5465759 w 12191993"/>
              <a:gd name="connsiteY961" fmla="*/ 6513191 h 6857996"/>
              <a:gd name="connsiteX962" fmla="*/ 5456085 w 12191993"/>
              <a:gd name="connsiteY962" fmla="*/ 6503983 h 6857996"/>
              <a:gd name="connsiteX963" fmla="*/ 6221722 w 12191993"/>
              <a:gd name="connsiteY963" fmla="*/ 6500808 h 6857996"/>
              <a:gd name="connsiteX964" fmla="*/ 6221087 w 12191993"/>
              <a:gd name="connsiteY964" fmla="*/ 6501761 h 6857996"/>
              <a:gd name="connsiteX965" fmla="*/ 6222992 w 12191993"/>
              <a:gd name="connsiteY965" fmla="*/ 6505571 h 6857996"/>
              <a:gd name="connsiteX966" fmla="*/ 6222675 w 12191993"/>
              <a:gd name="connsiteY966" fmla="*/ 6514778 h 6857996"/>
              <a:gd name="connsiteX967" fmla="*/ 6212515 w 12191993"/>
              <a:gd name="connsiteY967" fmla="*/ 6510968 h 6857996"/>
              <a:gd name="connsiteX968" fmla="*/ 6206482 w 12191993"/>
              <a:gd name="connsiteY968" fmla="*/ 6523351 h 6857996"/>
              <a:gd name="connsiteX969" fmla="*/ 6211880 w 12191993"/>
              <a:gd name="connsiteY969" fmla="*/ 6535733 h 6857996"/>
              <a:gd name="connsiteX970" fmla="*/ 6213467 w 12191993"/>
              <a:gd name="connsiteY970" fmla="*/ 6534781 h 6857996"/>
              <a:gd name="connsiteX971" fmla="*/ 6214102 w 12191993"/>
              <a:gd name="connsiteY971" fmla="*/ 6533511 h 6857996"/>
              <a:gd name="connsiteX972" fmla="*/ 6233152 w 12191993"/>
              <a:gd name="connsiteY972" fmla="*/ 6523668 h 6857996"/>
              <a:gd name="connsiteX973" fmla="*/ 6234740 w 12191993"/>
              <a:gd name="connsiteY973" fmla="*/ 6524621 h 6857996"/>
              <a:gd name="connsiteX974" fmla="*/ 6235692 w 12191993"/>
              <a:gd name="connsiteY974" fmla="*/ 6524303 h 6857996"/>
              <a:gd name="connsiteX975" fmla="*/ 6232835 w 12191993"/>
              <a:gd name="connsiteY975" fmla="*/ 6518588 h 6857996"/>
              <a:gd name="connsiteX976" fmla="*/ 6226485 w 12191993"/>
              <a:gd name="connsiteY976" fmla="*/ 6521763 h 6857996"/>
              <a:gd name="connsiteX977" fmla="*/ 6227120 w 12191993"/>
              <a:gd name="connsiteY977" fmla="*/ 6508746 h 6857996"/>
              <a:gd name="connsiteX978" fmla="*/ 6221722 w 12191993"/>
              <a:gd name="connsiteY978" fmla="*/ 6500808 h 6857996"/>
              <a:gd name="connsiteX979" fmla="*/ 5203940 w 12191993"/>
              <a:gd name="connsiteY979" fmla="*/ 6499222 h 6857996"/>
              <a:gd name="connsiteX980" fmla="*/ 5185064 w 12191993"/>
              <a:gd name="connsiteY980" fmla="*/ 6501778 h 6857996"/>
              <a:gd name="connsiteX981" fmla="*/ 5182549 w 12191993"/>
              <a:gd name="connsiteY981" fmla="*/ 6503695 h 6857996"/>
              <a:gd name="connsiteX982" fmla="*/ 5182549 w 12191993"/>
              <a:gd name="connsiteY982" fmla="*/ 6506251 h 6857996"/>
              <a:gd name="connsiteX983" fmla="*/ 5185379 w 12191993"/>
              <a:gd name="connsiteY983" fmla="*/ 6508806 h 6857996"/>
              <a:gd name="connsiteX984" fmla="*/ 5191357 w 12191993"/>
              <a:gd name="connsiteY984" fmla="*/ 6517112 h 6857996"/>
              <a:gd name="connsiteX985" fmla="*/ 5191671 w 12191993"/>
              <a:gd name="connsiteY985" fmla="*/ 6531488 h 6857996"/>
              <a:gd name="connsiteX986" fmla="*/ 5191671 w 12191993"/>
              <a:gd name="connsiteY986" fmla="*/ 6533725 h 6857996"/>
              <a:gd name="connsiteX987" fmla="*/ 5190728 w 12191993"/>
              <a:gd name="connsiteY987" fmla="*/ 6535961 h 6857996"/>
              <a:gd name="connsiteX988" fmla="*/ 5189785 w 12191993"/>
              <a:gd name="connsiteY988" fmla="*/ 6535322 h 6857996"/>
              <a:gd name="connsiteX989" fmla="*/ 5177830 w 12191993"/>
              <a:gd name="connsiteY989" fmla="*/ 6532766 h 6857996"/>
              <a:gd name="connsiteX990" fmla="*/ 5148260 w 12191993"/>
              <a:gd name="connsiteY990" fmla="*/ 6569186 h 6857996"/>
              <a:gd name="connsiteX991" fmla="*/ 5172483 w 12191993"/>
              <a:gd name="connsiteY991" fmla="*/ 6601132 h 6857996"/>
              <a:gd name="connsiteX992" fmla="*/ 5184122 w 12191993"/>
              <a:gd name="connsiteY992" fmla="*/ 6597299 h 6857996"/>
              <a:gd name="connsiteX993" fmla="*/ 5190728 w 12191993"/>
              <a:gd name="connsiteY993" fmla="*/ 6591868 h 6857996"/>
              <a:gd name="connsiteX994" fmla="*/ 5191988 w 12191993"/>
              <a:gd name="connsiteY994" fmla="*/ 6591229 h 6857996"/>
              <a:gd name="connsiteX995" fmla="*/ 5193245 w 12191993"/>
              <a:gd name="connsiteY995" fmla="*/ 6594424 h 6857996"/>
              <a:gd name="connsiteX996" fmla="*/ 5193560 w 12191993"/>
              <a:gd name="connsiteY996" fmla="*/ 6600174 h 6857996"/>
              <a:gd name="connsiteX997" fmla="*/ 5195133 w 12191993"/>
              <a:gd name="connsiteY997" fmla="*/ 6602410 h 6857996"/>
              <a:gd name="connsiteX998" fmla="*/ 5197333 w 12191993"/>
              <a:gd name="connsiteY998" fmla="*/ 6602091 h 6857996"/>
              <a:gd name="connsiteX999" fmla="*/ 5214008 w 12191993"/>
              <a:gd name="connsiteY999" fmla="*/ 6598896 h 6857996"/>
              <a:gd name="connsiteX1000" fmla="*/ 5216522 w 12191993"/>
              <a:gd name="connsiteY1000" fmla="*/ 6596660 h 6857996"/>
              <a:gd name="connsiteX1001" fmla="*/ 5216522 w 12191993"/>
              <a:gd name="connsiteY1001" fmla="*/ 6594424 h 6857996"/>
              <a:gd name="connsiteX1002" fmla="*/ 5214636 w 12191993"/>
              <a:gd name="connsiteY1002" fmla="*/ 6592826 h 6857996"/>
              <a:gd name="connsiteX1003" fmla="*/ 5207399 w 12191993"/>
              <a:gd name="connsiteY1003" fmla="*/ 6589312 h 6857996"/>
              <a:gd name="connsiteX1004" fmla="*/ 5206141 w 12191993"/>
              <a:gd name="connsiteY1004" fmla="*/ 6565671 h 6857996"/>
              <a:gd name="connsiteX1005" fmla="*/ 5206141 w 12191993"/>
              <a:gd name="connsiteY1005" fmla="*/ 6542031 h 6857996"/>
              <a:gd name="connsiteX1006" fmla="*/ 5207085 w 12191993"/>
              <a:gd name="connsiteY1006" fmla="*/ 6501459 h 6857996"/>
              <a:gd name="connsiteX1007" fmla="*/ 5205512 w 12191993"/>
              <a:gd name="connsiteY1007" fmla="*/ 6499222 h 6857996"/>
              <a:gd name="connsiteX1008" fmla="*/ 5203940 w 12191993"/>
              <a:gd name="connsiteY1008" fmla="*/ 6499222 h 6857996"/>
              <a:gd name="connsiteX1009" fmla="*/ 4939540 w 12191993"/>
              <a:gd name="connsiteY1009" fmla="*/ 6499222 h 6857996"/>
              <a:gd name="connsiteX1010" fmla="*/ 4937048 w 12191993"/>
              <a:gd name="connsiteY1010" fmla="*/ 6499540 h 6857996"/>
              <a:gd name="connsiteX1011" fmla="*/ 4918664 w 12191993"/>
              <a:gd name="connsiteY1011" fmla="*/ 6502397 h 6857996"/>
              <a:gd name="connsiteX1012" fmla="*/ 4916484 w 12191993"/>
              <a:gd name="connsiteY1012" fmla="*/ 6504302 h 6857996"/>
              <a:gd name="connsiteX1013" fmla="*/ 4916484 w 12191993"/>
              <a:gd name="connsiteY1013" fmla="*/ 6506525 h 6857996"/>
              <a:gd name="connsiteX1014" fmla="*/ 4920222 w 12191993"/>
              <a:gd name="connsiteY1014" fmla="*/ 6508747 h 6857996"/>
              <a:gd name="connsiteX1015" fmla="*/ 4925520 w 12191993"/>
              <a:gd name="connsiteY1015" fmla="*/ 6513510 h 6857996"/>
              <a:gd name="connsiteX1016" fmla="*/ 4925831 w 12191993"/>
              <a:gd name="connsiteY1016" fmla="*/ 6540497 h 6857996"/>
              <a:gd name="connsiteX1017" fmla="*/ 4925831 w 12191993"/>
              <a:gd name="connsiteY1017" fmla="*/ 6547800 h 6857996"/>
              <a:gd name="connsiteX1018" fmla="*/ 4925520 w 12191993"/>
              <a:gd name="connsiteY1018" fmla="*/ 6589392 h 6857996"/>
              <a:gd name="connsiteX1019" fmla="*/ 4925520 w 12191993"/>
              <a:gd name="connsiteY1019" fmla="*/ 6590980 h 6857996"/>
              <a:gd name="connsiteX1020" fmla="*/ 4927700 w 12191993"/>
              <a:gd name="connsiteY1020" fmla="*/ 6595107 h 6857996"/>
              <a:gd name="connsiteX1021" fmla="*/ 4949199 w 12191993"/>
              <a:gd name="connsiteY1021" fmla="*/ 6600822 h 6857996"/>
              <a:gd name="connsiteX1022" fmla="*/ 4983161 w 12191993"/>
              <a:gd name="connsiteY1022" fmla="*/ 6563675 h 6857996"/>
              <a:gd name="connsiteX1023" fmla="*/ 4959168 w 12191993"/>
              <a:gd name="connsiteY1023" fmla="*/ 6532877 h 6857996"/>
              <a:gd name="connsiteX1024" fmla="*/ 4945770 w 12191993"/>
              <a:gd name="connsiteY1024" fmla="*/ 6538592 h 6857996"/>
              <a:gd name="connsiteX1025" fmla="*/ 4940786 w 12191993"/>
              <a:gd name="connsiteY1025" fmla="*/ 6543355 h 6857996"/>
              <a:gd name="connsiteX1026" fmla="*/ 4940163 w 12191993"/>
              <a:gd name="connsiteY1026" fmla="*/ 6542402 h 6857996"/>
              <a:gd name="connsiteX1027" fmla="*/ 4940163 w 12191993"/>
              <a:gd name="connsiteY1027" fmla="*/ 6541767 h 6857996"/>
              <a:gd name="connsiteX1028" fmla="*/ 4940163 w 12191993"/>
              <a:gd name="connsiteY1028" fmla="*/ 6539227 h 6857996"/>
              <a:gd name="connsiteX1029" fmla="*/ 4940475 w 12191993"/>
              <a:gd name="connsiteY1029" fmla="*/ 6521130 h 6857996"/>
              <a:gd name="connsiteX1030" fmla="*/ 4940786 w 12191993"/>
              <a:gd name="connsiteY1030" fmla="*/ 6503350 h 6857996"/>
              <a:gd name="connsiteX1031" fmla="*/ 4941098 w 12191993"/>
              <a:gd name="connsiteY1031" fmla="*/ 6501445 h 6857996"/>
              <a:gd name="connsiteX1032" fmla="*/ 4939540 w 12191993"/>
              <a:gd name="connsiteY1032" fmla="*/ 6499222 h 6857996"/>
              <a:gd name="connsiteX1033" fmla="*/ 4898522 w 12191993"/>
              <a:gd name="connsiteY1033" fmla="*/ 6499222 h 6857996"/>
              <a:gd name="connsiteX1034" fmla="*/ 4879530 w 12191993"/>
              <a:gd name="connsiteY1034" fmla="*/ 6501778 h 6857996"/>
              <a:gd name="connsiteX1035" fmla="*/ 4876959 w 12191993"/>
              <a:gd name="connsiteY1035" fmla="*/ 6503695 h 6857996"/>
              <a:gd name="connsiteX1036" fmla="*/ 4876959 w 12191993"/>
              <a:gd name="connsiteY1036" fmla="*/ 6506251 h 6857996"/>
              <a:gd name="connsiteX1037" fmla="*/ 4879852 w 12191993"/>
              <a:gd name="connsiteY1037" fmla="*/ 6508806 h 6857996"/>
              <a:gd name="connsiteX1038" fmla="*/ 4885972 w 12191993"/>
              <a:gd name="connsiteY1038" fmla="*/ 6517112 h 6857996"/>
              <a:gd name="connsiteX1039" fmla="*/ 4886292 w 12191993"/>
              <a:gd name="connsiteY1039" fmla="*/ 6531488 h 6857996"/>
              <a:gd name="connsiteX1040" fmla="*/ 4886292 w 12191993"/>
              <a:gd name="connsiteY1040" fmla="*/ 6533725 h 6857996"/>
              <a:gd name="connsiteX1041" fmla="*/ 4885328 w 12191993"/>
              <a:gd name="connsiteY1041" fmla="*/ 6535961 h 6857996"/>
              <a:gd name="connsiteX1042" fmla="*/ 4884360 w 12191993"/>
              <a:gd name="connsiteY1042" fmla="*/ 6535322 h 6857996"/>
              <a:gd name="connsiteX1043" fmla="*/ 4872127 w 12191993"/>
              <a:gd name="connsiteY1043" fmla="*/ 6532766 h 6857996"/>
              <a:gd name="connsiteX1044" fmla="*/ 4841871 w 12191993"/>
              <a:gd name="connsiteY1044" fmla="*/ 6569186 h 6857996"/>
              <a:gd name="connsiteX1045" fmla="*/ 4866980 w 12191993"/>
              <a:gd name="connsiteY1045" fmla="*/ 6601132 h 6857996"/>
              <a:gd name="connsiteX1046" fmla="*/ 4878566 w 12191993"/>
              <a:gd name="connsiteY1046" fmla="*/ 6597299 h 6857996"/>
              <a:gd name="connsiteX1047" fmla="*/ 4885328 w 12191993"/>
              <a:gd name="connsiteY1047" fmla="*/ 6591868 h 6857996"/>
              <a:gd name="connsiteX1048" fmla="*/ 4886614 w 12191993"/>
              <a:gd name="connsiteY1048" fmla="*/ 6591229 h 6857996"/>
              <a:gd name="connsiteX1049" fmla="*/ 4887899 w 12191993"/>
              <a:gd name="connsiteY1049" fmla="*/ 6594424 h 6857996"/>
              <a:gd name="connsiteX1050" fmla="*/ 4888221 w 12191993"/>
              <a:gd name="connsiteY1050" fmla="*/ 6600174 h 6857996"/>
              <a:gd name="connsiteX1051" fmla="*/ 4889831 w 12191993"/>
              <a:gd name="connsiteY1051" fmla="*/ 6602410 h 6857996"/>
              <a:gd name="connsiteX1052" fmla="*/ 4892085 w 12191993"/>
              <a:gd name="connsiteY1052" fmla="*/ 6602091 h 6857996"/>
              <a:gd name="connsiteX1053" fmla="*/ 4909145 w 12191993"/>
              <a:gd name="connsiteY1053" fmla="*/ 6598896 h 6857996"/>
              <a:gd name="connsiteX1054" fmla="*/ 4911721 w 12191993"/>
              <a:gd name="connsiteY1054" fmla="*/ 6596660 h 6857996"/>
              <a:gd name="connsiteX1055" fmla="*/ 4911721 w 12191993"/>
              <a:gd name="connsiteY1055" fmla="*/ 6594424 h 6857996"/>
              <a:gd name="connsiteX1056" fmla="*/ 4910113 w 12191993"/>
              <a:gd name="connsiteY1056" fmla="*/ 6592826 h 6857996"/>
              <a:gd name="connsiteX1057" fmla="*/ 4902066 w 12191993"/>
              <a:gd name="connsiteY1057" fmla="*/ 6589312 h 6857996"/>
              <a:gd name="connsiteX1058" fmla="*/ 4901098 w 12191993"/>
              <a:gd name="connsiteY1058" fmla="*/ 6565671 h 6857996"/>
              <a:gd name="connsiteX1059" fmla="*/ 4901098 w 12191993"/>
              <a:gd name="connsiteY1059" fmla="*/ 6542031 h 6857996"/>
              <a:gd name="connsiteX1060" fmla="*/ 4902066 w 12191993"/>
              <a:gd name="connsiteY1060" fmla="*/ 6501459 h 6857996"/>
              <a:gd name="connsiteX1061" fmla="*/ 4900132 w 12191993"/>
              <a:gd name="connsiteY1061" fmla="*/ 6499222 h 6857996"/>
              <a:gd name="connsiteX1062" fmla="*/ 4898522 w 12191993"/>
              <a:gd name="connsiteY1062" fmla="*/ 6499222 h 6857996"/>
              <a:gd name="connsiteX1063" fmla="*/ 6032809 w 12191993"/>
              <a:gd name="connsiteY1063" fmla="*/ 6467471 h 6857996"/>
              <a:gd name="connsiteX1064" fmla="*/ 6068221 w 12191993"/>
              <a:gd name="connsiteY1064" fmla="*/ 6467471 h 6857996"/>
              <a:gd name="connsiteX1065" fmla="*/ 6078971 w 12191993"/>
              <a:gd name="connsiteY1065" fmla="*/ 6469080 h 6857996"/>
              <a:gd name="connsiteX1066" fmla="*/ 6078971 w 12191993"/>
              <a:gd name="connsiteY1066" fmla="*/ 6471974 h 6857996"/>
              <a:gd name="connsiteX1067" fmla="*/ 6073597 w 12191993"/>
              <a:gd name="connsiteY1067" fmla="*/ 6479694 h 6857996"/>
              <a:gd name="connsiteX1068" fmla="*/ 6073597 w 12191993"/>
              <a:gd name="connsiteY1068" fmla="*/ 6480016 h 6857996"/>
              <a:gd name="connsiteX1069" fmla="*/ 6084979 w 12191993"/>
              <a:gd name="connsiteY1069" fmla="*/ 6488700 h 6857996"/>
              <a:gd name="connsiteX1070" fmla="*/ 6095413 w 12191993"/>
              <a:gd name="connsiteY1070" fmla="*/ 6492560 h 6857996"/>
              <a:gd name="connsiteX1071" fmla="*/ 6097310 w 12191993"/>
              <a:gd name="connsiteY1071" fmla="*/ 6491595 h 6857996"/>
              <a:gd name="connsiteX1072" fmla="*/ 6106163 w 12191993"/>
              <a:gd name="connsiteY1072" fmla="*/ 6479051 h 6857996"/>
              <a:gd name="connsiteX1073" fmla="*/ 6105847 w 12191993"/>
              <a:gd name="connsiteY1073" fmla="*/ 6476799 h 6857996"/>
              <a:gd name="connsiteX1074" fmla="*/ 6104898 w 12191993"/>
              <a:gd name="connsiteY1074" fmla="*/ 6474548 h 6857996"/>
              <a:gd name="connsiteX1075" fmla="*/ 6104898 w 12191993"/>
              <a:gd name="connsiteY1075" fmla="*/ 6474226 h 6857996"/>
              <a:gd name="connsiteX1076" fmla="*/ 6102052 w 12191993"/>
              <a:gd name="connsiteY1076" fmla="*/ 6471331 h 6857996"/>
              <a:gd name="connsiteX1077" fmla="*/ 6107428 w 12191993"/>
              <a:gd name="connsiteY1077" fmla="*/ 6467471 h 6857996"/>
              <a:gd name="connsiteX1078" fmla="*/ 6108060 w 12191993"/>
              <a:gd name="connsiteY1078" fmla="*/ 6467471 h 6857996"/>
              <a:gd name="connsiteX1079" fmla="*/ 6108376 w 12191993"/>
              <a:gd name="connsiteY1079" fmla="*/ 6467471 h 6857996"/>
              <a:gd name="connsiteX1080" fmla="*/ 6112486 w 12191993"/>
              <a:gd name="connsiteY1080" fmla="*/ 6471653 h 6857996"/>
              <a:gd name="connsiteX1081" fmla="*/ 6110589 w 12191993"/>
              <a:gd name="connsiteY1081" fmla="*/ 6479051 h 6857996"/>
              <a:gd name="connsiteX1082" fmla="*/ 6119126 w 12191993"/>
              <a:gd name="connsiteY1082" fmla="*/ 6491595 h 6857996"/>
              <a:gd name="connsiteX1083" fmla="*/ 6121023 w 12191993"/>
              <a:gd name="connsiteY1083" fmla="*/ 6492560 h 6857996"/>
              <a:gd name="connsiteX1084" fmla="*/ 6131774 w 12191993"/>
              <a:gd name="connsiteY1084" fmla="*/ 6488700 h 6857996"/>
              <a:gd name="connsiteX1085" fmla="*/ 6143156 w 12191993"/>
              <a:gd name="connsiteY1085" fmla="*/ 6480016 h 6857996"/>
              <a:gd name="connsiteX1086" fmla="*/ 6143156 w 12191993"/>
              <a:gd name="connsiteY1086" fmla="*/ 6479694 h 6857996"/>
              <a:gd name="connsiteX1087" fmla="*/ 6137781 w 12191993"/>
              <a:gd name="connsiteY1087" fmla="*/ 6471974 h 6857996"/>
              <a:gd name="connsiteX1088" fmla="*/ 6137781 w 12191993"/>
              <a:gd name="connsiteY1088" fmla="*/ 6469080 h 6857996"/>
              <a:gd name="connsiteX1089" fmla="*/ 6148531 w 12191993"/>
              <a:gd name="connsiteY1089" fmla="*/ 6467471 h 6857996"/>
              <a:gd name="connsiteX1090" fmla="*/ 6184576 w 12191993"/>
              <a:gd name="connsiteY1090" fmla="*/ 6467471 h 6857996"/>
              <a:gd name="connsiteX1091" fmla="*/ 6184892 w 12191993"/>
              <a:gd name="connsiteY1091" fmla="*/ 6476478 h 6857996"/>
              <a:gd name="connsiteX1092" fmla="*/ 6182363 w 12191993"/>
              <a:gd name="connsiteY1092" fmla="*/ 6504461 h 6857996"/>
              <a:gd name="connsiteX1093" fmla="*/ 6122920 w 12191993"/>
              <a:gd name="connsiteY1093" fmla="*/ 6495133 h 6857996"/>
              <a:gd name="connsiteX1094" fmla="*/ 6124185 w 12191993"/>
              <a:gd name="connsiteY1094" fmla="*/ 6500923 h 6857996"/>
              <a:gd name="connsiteX1095" fmla="*/ 6109008 w 12191993"/>
              <a:gd name="connsiteY1095" fmla="*/ 6516684 h 6857996"/>
              <a:gd name="connsiteX1096" fmla="*/ 6108376 w 12191993"/>
              <a:gd name="connsiteY1096" fmla="*/ 6516684 h 6857996"/>
              <a:gd name="connsiteX1097" fmla="*/ 6107744 w 12191993"/>
              <a:gd name="connsiteY1097" fmla="*/ 6516684 h 6857996"/>
              <a:gd name="connsiteX1098" fmla="*/ 6092883 w 12191993"/>
              <a:gd name="connsiteY1098" fmla="*/ 6500923 h 6857996"/>
              <a:gd name="connsiteX1099" fmla="*/ 6094148 w 12191993"/>
              <a:gd name="connsiteY1099" fmla="*/ 6495133 h 6857996"/>
              <a:gd name="connsiteX1100" fmla="*/ 6035022 w 12191993"/>
              <a:gd name="connsiteY1100" fmla="*/ 6504461 h 6857996"/>
              <a:gd name="connsiteX1101" fmla="*/ 6032492 w 12191993"/>
              <a:gd name="connsiteY1101" fmla="*/ 6476478 h 6857996"/>
              <a:gd name="connsiteX1102" fmla="*/ 6032809 w 12191993"/>
              <a:gd name="connsiteY1102" fmla="*/ 6467471 h 6857996"/>
              <a:gd name="connsiteX1103" fmla="*/ 6035029 w 12191993"/>
              <a:gd name="connsiteY1103" fmla="*/ 6454771 h 6857996"/>
              <a:gd name="connsiteX1104" fmla="*/ 6108377 w 12191993"/>
              <a:gd name="connsiteY1104" fmla="*/ 6454771 h 6857996"/>
              <a:gd name="connsiteX1105" fmla="*/ 6182357 w 12191993"/>
              <a:gd name="connsiteY1105" fmla="*/ 6454771 h 6857996"/>
              <a:gd name="connsiteX1106" fmla="*/ 6183305 w 12191993"/>
              <a:gd name="connsiteY1106" fmla="*/ 6459317 h 6857996"/>
              <a:gd name="connsiteX1107" fmla="*/ 6148528 w 12191993"/>
              <a:gd name="connsiteY1107" fmla="*/ 6459317 h 6857996"/>
              <a:gd name="connsiteX1108" fmla="*/ 6127346 w 12191993"/>
              <a:gd name="connsiteY1108" fmla="*/ 6471656 h 6857996"/>
              <a:gd name="connsiteX1109" fmla="*/ 6131456 w 12191993"/>
              <a:gd name="connsiteY1109" fmla="*/ 6479450 h 6857996"/>
              <a:gd name="connsiteX1110" fmla="*/ 6121655 w 12191993"/>
              <a:gd name="connsiteY1110" fmla="*/ 6483346 h 6857996"/>
              <a:gd name="connsiteX1111" fmla="*/ 6118810 w 12191993"/>
              <a:gd name="connsiteY1111" fmla="*/ 6478476 h 6857996"/>
              <a:gd name="connsiteX1112" fmla="*/ 6121023 w 12191993"/>
              <a:gd name="connsiteY1112" fmla="*/ 6471332 h 6857996"/>
              <a:gd name="connsiteX1113" fmla="*/ 6108060 w 12191993"/>
              <a:gd name="connsiteY1113" fmla="*/ 6459967 h 6857996"/>
              <a:gd name="connsiteX1114" fmla="*/ 6098892 w 12191993"/>
              <a:gd name="connsiteY1114" fmla="*/ 6463214 h 6857996"/>
              <a:gd name="connsiteX1115" fmla="*/ 6098576 w 12191993"/>
              <a:gd name="connsiteY1115" fmla="*/ 6463863 h 6857996"/>
              <a:gd name="connsiteX1116" fmla="*/ 6092253 w 12191993"/>
              <a:gd name="connsiteY1116" fmla="*/ 6471007 h 6857996"/>
              <a:gd name="connsiteX1117" fmla="*/ 6092253 w 12191993"/>
              <a:gd name="connsiteY1117" fmla="*/ 6474904 h 6857996"/>
              <a:gd name="connsiteX1118" fmla="*/ 6095098 w 12191993"/>
              <a:gd name="connsiteY1118" fmla="*/ 6475553 h 6857996"/>
              <a:gd name="connsiteX1119" fmla="*/ 6096995 w 12191993"/>
              <a:gd name="connsiteY1119" fmla="*/ 6477177 h 6857996"/>
              <a:gd name="connsiteX1120" fmla="*/ 6095098 w 12191993"/>
              <a:gd name="connsiteY1120" fmla="*/ 6483346 h 6857996"/>
              <a:gd name="connsiteX1121" fmla="*/ 6085297 w 12191993"/>
              <a:gd name="connsiteY1121" fmla="*/ 6479450 h 6857996"/>
              <a:gd name="connsiteX1122" fmla="*/ 6089407 w 12191993"/>
              <a:gd name="connsiteY1122" fmla="*/ 6471656 h 6857996"/>
              <a:gd name="connsiteX1123" fmla="*/ 6068225 w 12191993"/>
              <a:gd name="connsiteY1123" fmla="*/ 6459317 h 6857996"/>
              <a:gd name="connsiteX1124" fmla="*/ 6034080 w 12191993"/>
              <a:gd name="connsiteY1124" fmla="*/ 6459317 h 6857996"/>
              <a:gd name="connsiteX1125" fmla="*/ 6035029 w 12191993"/>
              <a:gd name="connsiteY1125" fmla="*/ 6454771 h 6857996"/>
              <a:gd name="connsiteX1126" fmla="*/ 6146512 w 12191993"/>
              <a:gd name="connsiteY1126" fmla="*/ 6416671 h 6857996"/>
              <a:gd name="connsiteX1127" fmla="*/ 6156317 w 12191993"/>
              <a:gd name="connsiteY1127" fmla="*/ 6423414 h 6857996"/>
              <a:gd name="connsiteX1128" fmla="*/ 6156317 w 12191993"/>
              <a:gd name="connsiteY1128" fmla="*/ 6445246 h 6857996"/>
              <a:gd name="connsiteX1129" fmla="*/ 6134092 w 12191993"/>
              <a:gd name="connsiteY1129" fmla="*/ 6445246 h 6857996"/>
              <a:gd name="connsiteX1130" fmla="*/ 6134092 w 12191993"/>
              <a:gd name="connsiteY1130" fmla="*/ 6422450 h 6857996"/>
              <a:gd name="connsiteX1131" fmla="*/ 6135400 w 12191993"/>
              <a:gd name="connsiteY1131" fmla="*/ 6418598 h 6857996"/>
              <a:gd name="connsiteX1132" fmla="*/ 6146512 w 12191993"/>
              <a:gd name="connsiteY1132" fmla="*/ 6416671 h 6857996"/>
              <a:gd name="connsiteX1133" fmla="*/ 6070000 w 12191993"/>
              <a:gd name="connsiteY1133" fmla="*/ 6416671 h 6857996"/>
              <a:gd name="connsiteX1134" fmla="*/ 6080473 w 12191993"/>
              <a:gd name="connsiteY1134" fmla="*/ 6418598 h 6857996"/>
              <a:gd name="connsiteX1135" fmla="*/ 6081705 w 12191993"/>
              <a:gd name="connsiteY1135" fmla="*/ 6422450 h 6857996"/>
              <a:gd name="connsiteX1136" fmla="*/ 6081705 w 12191993"/>
              <a:gd name="connsiteY1136" fmla="*/ 6445246 h 6857996"/>
              <a:gd name="connsiteX1137" fmla="*/ 6061067 w 12191993"/>
              <a:gd name="connsiteY1137" fmla="*/ 6445246 h 6857996"/>
              <a:gd name="connsiteX1138" fmla="*/ 6061067 w 12191993"/>
              <a:gd name="connsiteY1138" fmla="*/ 6423414 h 6857996"/>
              <a:gd name="connsiteX1139" fmla="*/ 6070000 w 12191993"/>
              <a:gd name="connsiteY1139" fmla="*/ 6416671 h 6857996"/>
              <a:gd name="connsiteX1140" fmla="*/ 6108533 w 12191993"/>
              <a:gd name="connsiteY1140" fmla="*/ 6408733 h 6857996"/>
              <a:gd name="connsiteX1141" fmla="*/ 6126155 w 12191993"/>
              <a:gd name="connsiteY1141" fmla="*/ 6422703 h 6857996"/>
              <a:gd name="connsiteX1142" fmla="*/ 6126155 w 12191993"/>
              <a:gd name="connsiteY1142" fmla="*/ 6445246 h 6857996"/>
              <a:gd name="connsiteX1143" fmla="*/ 6108533 w 12191993"/>
              <a:gd name="connsiteY1143" fmla="*/ 6445246 h 6857996"/>
              <a:gd name="connsiteX1144" fmla="*/ 6091230 w 12191993"/>
              <a:gd name="connsiteY1144" fmla="*/ 6445246 h 6857996"/>
              <a:gd name="connsiteX1145" fmla="*/ 6091230 w 12191993"/>
              <a:gd name="connsiteY1145" fmla="*/ 6422703 h 6857996"/>
              <a:gd name="connsiteX1146" fmla="*/ 6108533 w 12191993"/>
              <a:gd name="connsiteY1146" fmla="*/ 6408733 h 6857996"/>
              <a:gd name="connsiteX1147" fmla="*/ 6118217 w 12191993"/>
              <a:gd name="connsiteY1147" fmla="*/ 6397621 h 6857996"/>
              <a:gd name="connsiteX1148" fmla="*/ 6140442 w 12191993"/>
              <a:gd name="connsiteY1148" fmla="*/ 6407781 h 6857996"/>
              <a:gd name="connsiteX1149" fmla="*/ 6131364 w 12191993"/>
              <a:gd name="connsiteY1149" fmla="*/ 6410321 h 6857996"/>
              <a:gd name="connsiteX1150" fmla="*/ 6118217 w 12191993"/>
              <a:gd name="connsiteY1150" fmla="*/ 6400479 h 6857996"/>
              <a:gd name="connsiteX1151" fmla="*/ 6118217 w 12191993"/>
              <a:gd name="connsiteY1151" fmla="*/ 6397621 h 6857996"/>
              <a:gd name="connsiteX1152" fmla="*/ 6097580 w 12191993"/>
              <a:gd name="connsiteY1152" fmla="*/ 6397621 h 6857996"/>
              <a:gd name="connsiteX1153" fmla="*/ 6097580 w 12191993"/>
              <a:gd name="connsiteY1153" fmla="*/ 6400479 h 6857996"/>
              <a:gd name="connsiteX1154" fmla="*/ 6084563 w 12191993"/>
              <a:gd name="connsiteY1154" fmla="*/ 6410321 h 6857996"/>
              <a:gd name="connsiteX1155" fmla="*/ 6075355 w 12191993"/>
              <a:gd name="connsiteY1155" fmla="*/ 6407781 h 6857996"/>
              <a:gd name="connsiteX1156" fmla="*/ 6097580 w 12191993"/>
              <a:gd name="connsiteY1156" fmla="*/ 6397621 h 6857996"/>
              <a:gd name="connsiteX1157" fmla="*/ 6104824 w 12191993"/>
              <a:gd name="connsiteY1157" fmla="*/ 6365871 h 6857996"/>
              <a:gd name="connsiteX1158" fmla="*/ 6107737 w 12191993"/>
              <a:gd name="connsiteY1158" fmla="*/ 6365871 h 6857996"/>
              <a:gd name="connsiteX1159" fmla="*/ 6110650 w 12191993"/>
              <a:gd name="connsiteY1159" fmla="*/ 6365871 h 6857996"/>
              <a:gd name="connsiteX1160" fmla="*/ 6110650 w 12191993"/>
              <a:gd name="connsiteY1160" fmla="*/ 6379335 h 6857996"/>
              <a:gd name="connsiteX1161" fmla="*/ 6124568 w 12191993"/>
              <a:gd name="connsiteY1161" fmla="*/ 6379335 h 6857996"/>
              <a:gd name="connsiteX1162" fmla="*/ 6124568 w 12191993"/>
              <a:gd name="connsiteY1162" fmla="*/ 6385425 h 6857996"/>
              <a:gd name="connsiteX1163" fmla="*/ 6110650 w 12191993"/>
              <a:gd name="connsiteY1163" fmla="*/ 6385425 h 6857996"/>
              <a:gd name="connsiteX1164" fmla="*/ 6110650 w 12191993"/>
              <a:gd name="connsiteY1164" fmla="*/ 6399209 h 6857996"/>
              <a:gd name="connsiteX1165" fmla="*/ 6107737 w 12191993"/>
              <a:gd name="connsiteY1165" fmla="*/ 6399209 h 6857996"/>
              <a:gd name="connsiteX1166" fmla="*/ 6104824 w 12191993"/>
              <a:gd name="connsiteY1166" fmla="*/ 6399209 h 6857996"/>
              <a:gd name="connsiteX1167" fmla="*/ 6104824 w 12191993"/>
              <a:gd name="connsiteY1167" fmla="*/ 6385425 h 6857996"/>
              <a:gd name="connsiteX1168" fmla="*/ 6091230 w 12191993"/>
              <a:gd name="connsiteY1168" fmla="*/ 6385425 h 6857996"/>
              <a:gd name="connsiteX1169" fmla="*/ 6091230 w 12191993"/>
              <a:gd name="connsiteY1169" fmla="*/ 6379335 h 6857996"/>
              <a:gd name="connsiteX1170" fmla="*/ 6104824 w 12191993"/>
              <a:gd name="connsiteY1170" fmla="*/ 6379335 h 6857996"/>
              <a:gd name="connsiteX1171" fmla="*/ 6104824 w 12191993"/>
              <a:gd name="connsiteY1171" fmla="*/ 6365871 h 6857996"/>
              <a:gd name="connsiteX1172" fmla="*/ 6098253 w 12191993"/>
              <a:gd name="connsiteY1172" fmla="*/ 6359521 h 6857996"/>
              <a:gd name="connsiteX1173" fmla="*/ 6098253 w 12191993"/>
              <a:gd name="connsiteY1173" fmla="*/ 6372830 h 6857996"/>
              <a:gd name="connsiteX1174" fmla="*/ 6085284 w 12191993"/>
              <a:gd name="connsiteY1174" fmla="*/ 6372830 h 6857996"/>
              <a:gd name="connsiteX1175" fmla="*/ 6085284 w 12191993"/>
              <a:gd name="connsiteY1175" fmla="*/ 6392793 h 6857996"/>
              <a:gd name="connsiteX1176" fmla="*/ 6062508 w 12191993"/>
              <a:gd name="connsiteY1176" fmla="*/ 6409270 h 6857996"/>
              <a:gd name="connsiteX1177" fmla="*/ 6051753 w 12191993"/>
              <a:gd name="connsiteY1177" fmla="*/ 6424163 h 6857996"/>
              <a:gd name="connsiteX1178" fmla="*/ 6051753 w 12191993"/>
              <a:gd name="connsiteY1178" fmla="*/ 6445710 h 6857996"/>
              <a:gd name="connsiteX1179" fmla="*/ 6028345 w 12191993"/>
              <a:gd name="connsiteY1179" fmla="*/ 6445710 h 6857996"/>
              <a:gd name="connsiteX1180" fmla="*/ 6027080 w 12191993"/>
              <a:gd name="connsiteY1180" fmla="*/ 6449195 h 6857996"/>
              <a:gd name="connsiteX1181" fmla="*/ 6022967 w 12191993"/>
              <a:gd name="connsiteY1181" fmla="*/ 6477397 h 6857996"/>
              <a:gd name="connsiteX1182" fmla="*/ 6046376 w 12191993"/>
              <a:gd name="connsiteY1182" fmla="*/ 6575943 h 6857996"/>
              <a:gd name="connsiteX1183" fmla="*/ 6099202 w 12191993"/>
              <a:gd name="connsiteY1183" fmla="*/ 6673222 h 6857996"/>
              <a:gd name="connsiteX1184" fmla="*/ 6108060 w 12191993"/>
              <a:gd name="connsiteY1184" fmla="*/ 6678609 h 6857996"/>
              <a:gd name="connsiteX1185" fmla="*/ 6108376 w 12191993"/>
              <a:gd name="connsiteY1185" fmla="*/ 6678609 h 6857996"/>
              <a:gd name="connsiteX1186" fmla="*/ 6108692 w 12191993"/>
              <a:gd name="connsiteY1186" fmla="*/ 6678609 h 6857996"/>
              <a:gd name="connsiteX1187" fmla="*/ 6117866 w 12191993"/>
              <a:gd name="connsiteY1187" fmla="*/ 6673222 h 6857996"/>
              <a:gd name="connsiteX1188" fmla="*/ 6171009 w 12191993"/>
              <a:gd name="connsiteY1188" fmla="*/ 6575943 h 6857996"/>
              <a:gd name="connsiteX1189" fmla="*/ 6194417 w 12191993"/>
              <a:gd name="connsiteY1189" fmla="*/ 6477397 h 6857996"/>
              <a:gd name="connsiteX1190" fmla="*/ 6190305 w 12191993"/>
              <a:gd name="connsiteY1190" fmla="*/ 6449195 h 6857996"/>
              <a:gd name="connsiteX1191" fmla="*/ 6189040 w 12191993"/>
              <a:gd name="connsiteY1191" fmla="*/ 6445710 h 6857996"/>
              <a:gd name="connsiteX1192" fmla="*/ 6165631 w 12191993"/>
              <a:gd name="connsiteY1192" fmla="*/ 6445710 h 6857996"/>
              <a:gd name="connsiteX1193" fmla="*/ 6165631 w 12191993"/>
              <a:gd name="connsiteY1193" fmla="*/ 6424163 h 6857996"/>
              <a:gd name="connsiteX1194" fmla="*/ 6154560 w 12191993"/>
              <a:gd name="connsiteY1194" fmla="*/ 6409270 h 6857996"/>
              <a:gd name="connsiteX1195" fmla="*/ 6132101 w 12191993"/>
              <a:gd name="connsiteY1195" fmla="*/ 6392793 h 6857996"/>
              <a:gd name="connsiteX1196" fmla="*/ 6132101 w 12191993"/>
              <a:gd name="connsiteY1196" fmla="*/ 6372830 h 6857996"/>
              <a:gd name="connsiteX1197" fmla="*/ 6118498 w 12191993"/>
              <a:gd name="connsiteY1197" fmla="*/ 6372830 h 6857996"/>
              <a:gd name="connsiteX1198" fmla="*/ 6118498 w 12191993"/>
              <a:gd name="connsiteY1198" fmla="*/ 6359521 h 6857996"/>
              <a:gd name="connsiteX1199" fmla="*/ 6108376 w 12191993"/>
              <a:gd name="connsiteY1199" fmla="*/ 6359521 h 6857996"/>
              <a:gd name="connsiteX1200" fmla="*/ 6098253 w 12191993"/>
              <a:gd name="connsiteY1200" fmla="*/ 6359521 h 6857996"/>
              <a:gd name="connsiteX1201" fmla="*/ 0 w 12191993"/>
              <a:gd name="connsiteY1201" fmla="*/ 0 h 6857996"/>
              <a:gd name="connsiteX1202" fmla="*/ 12191993 w 12191993"/>
              <a:gd name="connsiteY1202" fmla="*/ 0 h 6857996"/>
              <a:gd name="connsiteX1203" fmla="*/ 12191993 w 12191993"/>
              <a:gd name="connsiteY1203" fmla="*/ 6857996 h 6857996"/>
              <a:gd name="connsiteX1204" fmla="*/ 0 w 12191993"/>
              <a:gd name="connsiteY120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</a:cxnLst>
            <a:rect l="l" t="t" r="r" b="b"/>
            <a:pathLst>
              <a:path w="12191993" h="6857996">
                <a:moveTo>
                  <a:pt x="6150497" y="6688738"/>
                </a:moveTo>
                <a:cubicBezTo>
                  <a:pt x="6148985" y="6689343"/>
                  <a:pt x="6148380" y="6691157"/>
                  <a:pt x="6148985" y="6692367"/>
                </a:cubicBezTo>
                <a:cubicBezTo>
                  <a:pt x="6149590" y="6693878"/>
                  <a:pt x="6151404" y="6694483"/>
                  <a:pt x="6152916" y="6693878"/>
                </a:cubicBezTo>
                <a:cubicBezTo>
                  <a:pt x="6154125" y="6693274"/>
                  <a:pt x="6154730" y="6691459"/>
                  <a:pt x="6154125" y="6690250"/>
                </a:cubicBezTo>
                <a:cubicBezTo>
                  <a:pt x="6153521" y="6688738"/>
                  <a:pt x="6152009" y="6688133"/>
                  <a:pt x="6150497" y="6688738"/>
                </a:cubicBezTo>
                <a:close/>
                <a:moveTo>
                  <a:pt x="6092818" y="6684958"/>
                </a:moveTo>
                <a:lnTo>
                  <a:pt x="6092818" y="6686546"/>
                </a:lnTo>
                <a:lnTo>
                  <a:pt x="6094405" y="6688133"/>
                </a:lnTo>
                <a:lnTo>
                  <a:pt x="6092818" y="6708771"/>
                </a:lnTo>
                <a:lnTo>
                  <a:pt x="6091231" y="6710359"/>
                </a:lnTo>
                <a:lnTo>
                  <a:pt x="6097580" y="6711946"/>
                </a:lnTo>
                <a:lnTo>
                  <a:pt x="6097580" y="6708771"/>
                </a:lnTo>
                <a:lnTo>
                  <a:pt x="6095993" y="6708771"/>
                </a:lnTo>
                <a:lnTo>
                  <a:pt x="6097580" y="6692896"/>
                </a:lnTo>
                <a:lnTo>
                  <a:pt x="6111868" y="6711946"/>
                </a:lnTo>
                <a:lnTo>
                  <a:pt x="6115043" y="6711946"/>
                </a:lnTo>
                <a:lnTo>
                  <a:pt x="6113456" y="6688133"/>
                </a:lnTo>
                <a:lnTo>
                  <a:pt x="6113456" y="6686546"/>
                </a:lnTo>
                <a:lnTo>
                  <a:pt x="6108693" y="6686546"/>
                </a:lnTo>
                <a:lnTo>
                  <a:pt x="6108693" y="6688133"/>
                </a:lnTo>
                <a:lnTo>
                  <a:pt x="6110281" y="6688133"/>
                </a:lnTo>
                <a:lnTo>
                  <a:pt x="6111868" y="6704009"/>
                </a:lnTo>
                <a:lnTo>
                  <a:pt x="6097580" y="6686546"/>
                </a:lnTo>
                <a:close/>
                <a:moveTo>
                  <a:pt x="6080118" y="6683371"/>
                </a:moveTo>
                <a:lnTo>
                  <a:pt x="6080118" y="6684959"/>
                </a:lnTo>
                <a:lnTo>
                  <a:pt x="6081705" y="6686546"/>
                </a:lnTo>
                <a:lnTo>
                  <a:pt x="6076943" y="6705597"/>
                </a:lnTo>
                <a:lnTo>
                  <a:pt x="6075355" y="6707184"/>
                </a:lnTo>
                <a:lnTo>
                  <a:pt x="6083293" y="6710359"/>
                </a:lnTo>
                <a:lnTo>
                  <a:pt x="6083293" y="6708772"/>
                </a:lnTo>
                <a:lnTo>
                  <a:pt x="6081705" y="6707184"/>
                </a:lnTo>
                <a:lnTo>
                  <a:pt x="6086468" y="6686546"/>
                </a:lnTo>
                <a:lnTo>
                  <a:pt x="6088055" y="6686546"/>
                </a:lnTo>
                <a:lnTo>
                  <a:pt x="6088055" y="6684959"/>
                </a:lnTo>
                <a:close/>
                <a:moveTo>
                  <a:pt x="6137500" y="6681783"/>
                </a:moveTo>
                <a:cubicBezTo>
                  <a:pt x="6135252" y="6682101"/>
                  <a:pt x="6133647" y="6682101"/>
                  <a:pt x="6131078" y="6682736"/>
                </a:cubicBezTo>
                <a:cubicBezTo>
                  <a:pt x="6123373" y="6684958"/>
                  <a:pt x="6116630" y="6689086"/>
                  <a:pt x="6120162" y="6699246"/>
                </a:cubicBezTo>
                <a:cubicBezTo>
                  <a:pt x="6122409" y="6708453"/>
                  <a:pt x="6129152" y="6710358"/>
                  <a:pt x="6136536" y="6708771"/>
                </a:cubicBezTo>
                <a:cubicBezTo>
                  <a:pt x="6140389" y="6707818"/>
                  <a:pt x="6142637" y="6706231"/>
                  <a:pt x="6145205" y="6703373"/>
                </a:cubicBezTo>
                <a:cubicBezTo>
                  <a:pt x="6145205" y="6703373"/>
                  <a:pt x="6145205" y="6703373"/>
                  <a:pt x="6143279" y="6697658"/>
                </a:cubicBezTo>
                <a:cubicBezTo>
                  <a:pt x="6143279" y="6697658"/>
                  <a:pt x="6143279" y="6697658"/>
                  <a:pt x="6142316" y="6697658"/>
                </a:cubicBezTo>
                <a:cubicBezTo>
                  <a:pt x="6142637" y="6701468"/>
                  <a:pt x="6139105" y="6704961"/>
                  <a:pt x="6136215" y="6705596"/>
                </a:cubicBezTo>
                <a:cubicBezTo>
                  <a:pt x="6131399" y="6706548"/>
                  <a:pt x="6126583" y="6703056"/>
                  <a:pt x="6126262" y="6698293"/>
                </a:cubicBezTo>
                <a:cubicBezTo>
                  <a:pt x="6126262" y="6698293"/>
                  <a:pt x="6126262" y="6698293"/>
                  <a:pt x="6138784" y="6695436"/>
                </a:cubicBezTo>
                <a:cubicBezTo>
                  <a:pt x="6138784" y="6695436"/>
                  <a:pt x="6138784" y="6695436"/>
                  <a:pt x="6139747" y="6696388"/>
                </a:cubicBezTo>
                <a:cubicBezTo>
                  <a:pt x="6139747" y="6696388"/>
                  <a:pt x="6139747" y="6696388"/>
                  <a:pt x="6141031" y="6696071"/>
                </a:cubicBezTo>
                <a:cubicBezTo>
                  <a:pt x="6141031" y="6696071"/>
                  <a:pt x="6141031" y="6696071"/>
                  <a:pt x="6139747" y="6690356"/>
                </a:cubicBezTo>
                <a:cubicBezTo>
                  <a:pt x="6139747" y="6690356"/>
                  <a:pt x="6139747" y="6690356"/>
                  <a:pt x="6138463" y="6690673"/>
                </a:cubicBezTo>
                <a:cubicBezTo>
                  <a:pt x="6138463" y="6690673"/>
                  <a:pt x="6138463" y="6690673"/>
                  <a:pt x="6137500" y="6692896"/>
                </a:cubicBezTo>
                <a:cubicBezTo>
                  <a:pt x="6137500" y="6692896"/>
                  <a:pt x="6137500" y="6692896"/>
                  <a:pt x="6124978" y="6695436"/>
                </a:cubicBezTo>
                <a:cubicBezTo>
                  <a:pt x="6123694" y="6691626"/>
                  <a:pt x="6126262" y="6686863"/>
                  <a:pt x="6130436" y="6685593"/>
                </a:cubicBezTo>
                <a:cubicBezTo>
                  <a:pt x="6133326" y="6684958"/>
                  <a:pt x="6136215" y="6685593"/>
                  <a:pt x="6137821" y="6687816"/>
                </a:cubicBezTo>
                <a:cubicBezTo>
                  <a:pt x="6137821" y="6687816"/>
                  <a:pt x="6137821" y="6687816"/>
                  <a:pt x="6139105" y="6687181"/>
                </a:cubicBezTo>
                <a:cubicBezTo>
                  <a:pt x="6139105" y="6687181"/>
                  <a:pt x="6139105" y="6687181"/>
                  <a:pt x="6137500" y="6681783"/>
                </a:cubicBezTo>
                <a:close/>
                <a:moveTo>
                  <a:pt x="6053130" y="6672258"/>
                </a:moveTo>
                <a:lnTo>
                  <a:pt x="6051542" y="6673846"/>
                </a:lnTo>
                <a:lnTo>
                  <a:pt x="6053130" y="6675433"/>
                </a:lnTo>
                <a:lnTo>
                  <a:pt x="6038842" y="6691308"/>
                </a:lnTo>
                <a:lnTo>
                  <a:pt x="6037255" y="6689721"/>
                </a:lnTo>
                <a:lnTo>
                  <a:pt x="6035668" y="6691308"/>
                </a:lnTo>
                <a:lnTo>
                  <a:pt x="6042018" y="6694483"/>
                </a:lnTo>
                <a:lnTo>
                  <a:pt x="6042018" y="6692896"/>
                </a:lnTo>
                <a:lnTo>
                  <a:pt x="6051542" y="6680196"/>
                </a:lnTo>
                <a:lnTo>
                  <a:pt x="6049955" y="6699246"/>
                </a:lnTo>
                <a:lnTo>
                  <a:pt x="6053130" y="6700833"/>
                </a:lnTo>
                <a:lnTo>
                  <a:pt x="6065830" y="6684958"/>
                </a:lnTo>
                <a:lnTo>
                  <a:pt x="6064243" y="6700833"/>
                </a:lnTo>
                <a:lnTo>
                  <a:pt x="6062656" y="6702421"/>
                </a:lnTo>
                <a:lnTo>
                  <a:pt x="6061068" y="6704008"/>
                </a:lnTo>
                <a:lnTo>
                  <a:pt x="6069005" y="6707183"/>
                </a:lnTo>
                <a:lnTo>
                  <a:pt x="6069005" y="6705596"/>
                </a:lnTo>
                <a:lnTo>
                  <a:pt x="6067418" y="6704008"/>
                </a:lnTo>
                <a:lnTo>
                  <a:pt x="6070593" y="6681783"/>
                </a:lnTo>
                <a:lnTo>
                  <a:pt x="6072180" y="6681783"/>
                </a:lnTo>
                <a:lnTo>
                  <a:pt x="6072180" y="6680196"/>
                </a:lnTo>
                <a:lnTo>
                  <a:pt x="6065830" y="6677021"/>
                </a:lnTo>
                <a:lnTo>
                  <a:pt x="6064243" y="6678608"/>
                </a:lnTo>
                <a:lnTo>
                  <a:pt x="6065830" y="6678608"/>
                </a:lnTo>
                <a:lnTo>
                  <a:pt x="6056306" y="6689721"/>
                </a:lnTo>
                <a:lnTo>
                  <a:pt x="6057893" y="6673846"/>
                </a:lnTo>
                <a:close/>
                <a:moveTo>
                  <a:pt x="6175023" y="6664321"/>
                </a:moveTo>
                <a:cubicBezTo>
                  <a:pt x="6154730" y="6675963"/>
                  <a:pt x="6154730" y="6675963"/>
                  <a:pt x="6154730" y="6675963"/>
                </a:cubicBezTo>
                <a:cubicBezTo>
                  <a:pt x="6155052" y="6677221"/>
                  <a:pt x="6155052" y="6677221"/>
                  <a:pt x="6155052" y="6677221"/>
                </a:cubicBezTo>
                <a:cubicBezTo>
                  <a:pt x="6156985" y="6677221"/>
                  <a:pt x="6156985" y="6677221"/>
                  <a:pt x="6156985" y="6677221"/>
                </a:cubicBezTo>
                <a:cubicBezTo>
                  <a:pt x="6166970" y="6696414"/>
                  <a:pt x="6166970" y="6696414"/>
                  <a:pt x="6166970" y="6696414"/>
                </a:cubicBezTo>
                <a:cubicBezTo>
                  <a:pt x="6166326" y="6697988"/>
                  <a:pt x="6166326" y="6697988"/>
                  <a:pt x="6166326" y="6697988"/>
                </a:cubicBezTo>
                <a:lnTo>
                  <a:pt x="6167292" y="6699246"/>
                </a:lnTo>
                <a:cubicBezTo>
                  <a:pt x="6174378" y="6695471"/>
                  <a:pt x="6174378" y="6695471"/>
                  <a:pt x="6174378" y="6695471"/>
                </a:cubicBezTo>
                <a:cubicBezTo>
                  <a:pt x="6173734" y="6694841"/>
                  <a:pt x="6173734" y="6694841"/>
                  <a:pt x="6173734" y="6694841"/>
                </a:cubicBezTo>
                <a:cubicBezTo>
                  <a:pt x="6171802" y="6694527"/>
                  <a:pt x="6171802" y="6694527"/>
                  <a:pt x="6171802" y="6694527"/>
                </a:cubicBezTo>
                <a:cubicBezTo>
                  <a:pt x="6166970" y="6684458"/>
                  <a:pt x="6166970" y="6684458"/>
                  <a:pt x="6166970" y="6684458"/>
                </a:cubicBezTo>
                <a:cubicBezTo>
                  <a:pt x="6166970" y="6684458"/>
                  <a:pt x="6170835" y="6681626"/>
                  <a:pt x="6173734" y="6680997"/>
                </a:cubicBezTo>
                <a:cubicBezTo>
                  <a:pt x="6175023" y="6680997"/>
                  <a:pt x="6176955" y="6680997"/>
                  <a:pt x="6176955" y="6680997"/>
                </a:cubicBezTo>
                <a:cubicBezTo>
                  <a:pt x="6174378" y="6675963"/>
                  <a:pt x="6174378" y="6675963"/>
                  <a:pt x="6174378" y="6675963"/>
                </a:cubicBezTo>
                <a:cubicBezTo>
                  <a:pt x="6174378" y="6675963"/>
                  <a:pt x="6173412" y="6677536"/>
                  <a:pt x="6172446" y="6678165"/>
                </a:cubicBezTo>
                <a:cubicBezTo>
                  <a:pt x="6170513" y="6680053"/>
                  <a:pt x="6165360" y="6681626"/>
                  <a:pt x="6165360" y="6681626"/>
                </a:cubicBezTo>
                <a:cubicBezTo>
                  <a:pt x="6161816" y="6674704"/>
                  <a:pt x="6161816" y="6674704"/>
                  <a:pt x="6161816" y="6674704"/>
                </a:cubicBezTo>
                <a:cubicBezTo>
                  <a:pt x="6161816" y="6674704"/>
                  <a:pt x="6166648" y="6671243"/>
                  <a:pt x="6169869" y="6670299"/>
                </a:cubicBezTo>
                <a:cubicBezTo>
                  <a:pt x="6170835" y="6669985"/>
                  <a:pt x="6173090" y="6669670"/>
                  <a:pt x="6173090" y="6669670"/>
                </a:cubicBezTo>
                <a:cubicBezTo>
                  <a:pt x="6173090" y="6669670"/>
                  <a:pt x="6173090" y="6668097"/>
                  <a:pt x="6173412" y="6667468"/>
                </a:cubicBezTo>
                <a:cubicBezTo>
                  <a:pt x="6173734" y="6666209"/>
                  <a:pt x="6175023" y="6664321"/>
                  <a:pt x="6175023" y="6664321"/>
                </a:cubicBezTo>
                <a:close/>
                <a:moveTo>
                  <a:pt x="6030390" y="6663090"/>
                </a:moveTo>
                <a:cubicBezTo>
                  <a:pt x="6032518" y="6661940"/>
                  <a:pt x="6034976" y="6661463"/>
                  <a:pt x="6037104" y="6663368"/>
                </a:cubicBezTo>
                <a:cubicBezTo>
                  <a:pt x="6037761" y="6664003"/>
                  <a:pt x="6037761" y="6664003"/>
                  <a:pt x="6037761" y="6664003"/>
                </a:cubicBezTo>
                <a:cubicBezTo>
                  <a:pt x="6042019" y="6668131"/>
                  <a:pt x="6036449" y="6675116"/>
                  <a:pt x="6035139" y="6676386"/>
                </a:cubicBezTo>
                <a:cubicBezTo>
                  <a:pt x="6034157" y="6677021"/>
                  <a:pt x="6030880" y="6680196"/>
                  <a:pt x="6027605" y="6680196"/>
                </a:cubicBezTo>
                <a:cubicBezTo>
                  <a:pt x="6025966" y="6680196"/>
                  <a:pt x="6024656" y="6679879"/>
                  <a:pt x="6023674" y="6678609"/>
                </a:cubicBezTo>
                <a:cubicBezTo>
                  <a:pt x="6023347" y="6678291"/>
                  <a:pt x="6023347" y="6678291"/>
                  <a:pt x="6023347" y="6678291"/>
                </a:cubicBezTo>
                <a:cubicBezTo>
                  <a:pt x="6022035" y="6677339"/>
                  <a:pt x="6021709" y="6676386"/>
                  <a:pt x="6021381" y="6675116"/>
                </a:cubicBezTo>
                <a:cubicBezTo>
                  <a:pt x="6021381" y="6672259"/>
                  <a:pt x="6024001" y="6668766"/>
                  <a:pt x="6025640" y="6666861"/>
                </a:cubicBezTo>
                <a:cubicBezTo>
                  <a:pt x="6026459" y="6666067"/>
                  <a:pt x="6028260" y="6664241"/>
                  <a:pt x="6030390" y="6663090"/>
                </a:cubicBezTo>
                <a:close/>
                <a:moveTo>
                  <a:pt x="6030111" y="6659872"/>
                </a:moveTo>
                <a:cubicBezTo>
                  <a:pt x="6026346" y="6660186"/>
                  <a:pt x="6022895" y="6662383"/>
                  <a:pt x="6020698" y="6665835"/>
                </a:cubicBezTo>
                <a:cubicBezTo>
                  <a:pt x="6016617" y="6670856"/>
                  <a:pt x="6016617" y="6677446"/>
                  <a:pt x="6021324" y="6682153"/>
                </a:cubicBezTo>
                <a:cubicBezTo>
                  <a:pt x="6021324" y="6682153"/>
                  <a:pt x="6021324" y="6682153"/>
                  <a:pt x="6021324" y="6682467"/>
                </a:cubicBezTo>
                <a:cubicBezTo>
                  <a:pt x="6021324" y="6682467"/>
                  <a:pt x="6021324" y="6682467"/>
                  <a:pt x="6021639" y="6682467"/>
                </a:cubicBezTo>
                <a:cubicBezTo>
                  <a:pt x="6026659" y="6686546"/>
                  <a:pt x="6033250" y="6686546"/>
                  <a:pt x="6038270" y="6682153"/>
                </a:cubicBezTo>
                <a:cubicBezTo>
                  <a:pt x="6041409" y="6679642"/>
                  <a:pt x="6042978" y="6676190"/>
                  <a:pt x="6043292" y="6672425"/>
                </a:cubicBezTo>
                <a:cubicBezTo>
                  <a:pt x="6043605" y="6668973"/>
                  <a:pt x="6042664" y="6665835"/>
                  <a:pt x="6040467" y="6663638"/>
                </a:cubicBezTo>
                <a:cubicBezTo>
                  <a:pt x="6040154" y="6663010"/>
                  <a:pt x="6040154" y="6663010"/>
                  <a:pt x="6040154" y="6663010"/>
                </a:cubicBezTo>
                <a:cubicBezTo>
                  <a:pt x="6039840" y="6662696"/>
                  <a:pt x="6039840" y="6662696"/>
                  <a:pt x="6039840" y="6662696"/>
                </a:cubicBezTo>
                <a:cubicBezTo>
                  <a:pt x="6039526" y="6662383"/>
                  <a:pt x="6039526" y="6662383"/>
                  <a:pt x="6039526" y="6662383"/>
                </a:cubicBezTo>
                <a:cubicBezTo>
                  <a:pt x="6037015" y="6660186"/>
                  <a:pt x="6033877" y="6659558"/>
                  <a:pt x="6030111" y="6659872"/>
                </a:cubicBezTo>
                <a:close/>
                <a:moveTo>
                  <a:pt x="6187938" y="6653208"/>
                </a:moveTo>
                <a:cubicBezTo>
                  <a:pt x="6186092" y="6654812"/>
                  <a:pt x="6184553" y="6655774"/>
                  <a:pt x="6183014" y="6657377"/>
                </a:cubicBezTo>
                <a:cubicBezTo>
                  <a:pt x="6177474" y="6662829"/>
                  <a:pt x="6173780" y="6669885"/>
                  <a:pt x="6180859" y="6677582"/>
                </a:cubicBezTo>
                <a:cubicBezTo>
                  <a:pt x="6187323" y="6684958"/>
                  <a:pt x="6194094" y="6683034"/>
                  <a:pt x="6199634" y="6677582"/>
                </a:cubicBezTo>
                <a:cubicBezTo>
                  <a:pt x="6202404" y="6675016"/>
                  <a:pt x="6203635" y="6672771"/>
                  <a:pt x="6203943" y="6668602"/>
                </a:cubicBezTo>
                <a:cubicBezTo>
                  <a:pt x="6203943" y="6668602"/>
                  <a:pt x="6203943" y="6668602"/>
                  <a:pt x="6200558" y="6664112"/>
                </a:cubicBezTo>
                <a:cubicBezTo>
                  <a:pt x="6200558" y="6664112"/>
                  <a:pt x="6200558" y="6664112"/>
                  <a:pt x="6199634" y="6664754"/>
                </a:cubicBezTo>
                <a:cubicBezTo>
                  <a:pt x="6201173" y="6668281"/>
                  <a:pt x="6199942" y="6673092"/>
                  <a:pt x="6197480" y="6675337"/>
                </a:cubicBezTo>
                <a:cubicBezTo>
                  <a:pt x="6194094" y="6678865"/>
                  <a:pt x="6188246" y="6677903"/>
                  <a:pt x="6186092" y="6673734"/>
                </a:cubicBezTo>
                <a:cubicBezTo>
                  <a:pt x="6186092" y="6673734"/>
                  <a:pt x="6186092" y="6673734"/>
                  <a:pt x="6195325" y="6664433"/>
                </a:cubicBezTo>
                <a:cubicBezTo>
                  <a:pt x="6195325" y="6664433"/>
                  <a:pt x="6195325" y="6664433"/>
                  <a:pt x="6196864" y="6664754"/>
                </a:cubicBezTo>
                <a:cubicBezTo>
                  <a:pt x="6196864" y="6664754"/>
                  <a:pt x="6196864" y="6664754"/>
                  <a:pt x="6197788" y="6663792"/>
                </a:cubicBezTo>
                <a:cubicBezTo>
                  <a:pt x="6197788" y="6663792"/>
                  <a:pt x="6197788" y="6663792"/>
                  <a:pt x="6193786" y="6659622"/>
                </a:cubicBezTo>
                <a:cubicBezTo>
                  <a:pt x="6193786" y="6659622"/>
                  <a:pt x="6193786" y="6659622"/>
                  <a:pt x="6193171" y="6660585"/>
                </a:cubicBezTo>
                <a:cubicBezTo>
                  <a:pt x="6193171" y="6660585"/>
                  <a:pt x="6193171" y="6660585"/>
                  <a:pt x="6193171" y="6663150"/>
                </a:cubicBezTo>
                <a:cubicBezTo>
                  <a:pt x="6193171" y="6663150"/>
                  <a:pt x="6193171" y="6663150"/>
                  <a:pt x="6183937" y="6671489"/>
                </a:cubicBezTo>
                <a:cubicBezTo>
                  <a:pt x="6180859" y="6668602"/>
                  <a:pt x="6180552" y="6663150"/>
                  <a:pt x="6183937" y="6660264"/>
                </a:cubicBezTo>
                <a:cubicBezTo>
                  <a:pt x="6185784" y="6658340"/>
                  <a:pt x="6188554" y="6657698"/>
                  <a:pt x="6191324" y="6658660"/>
                </a:cubicBezTo>
                <a:cubicBezTo>
                  <a:pt x="6191324" y="6658660"/>
                  <a:pt x="6191324" y="6658660"/>
                  <a:pt x="6191940" y="6657377"/>
                </a:cubicBezTo>
                <a:cubicBezTo>
                  <a:pt x="6191940" y="6657377"/>
                  <a:pt x="6191940" y="6657377"/>
                  <a:pt x="6187938" y="6653208"/>
                </a:cubicBezTo>
                <a:close/>
                <a:moveTo>
                  <a:pt x="6196845" y="6642096"/>
                </a:moveTo>
                <a:cubicBezTo>
                  <a:pt x="6191242" y="6649399"/>
                  <a:pt x="6191242" y="6649399"/>
                  <a:pt x="6191242" y="6649399"/>
                </a:cubicBezTo>
                <a:cubicBezTo>
                  <a:pt x="6192799" y="6650351"/>
                  <a:pt x="6192799" y="6650351"/>
                  <a:pt x="6192799" y="6650351"/>
                </a:cubicBezTo>
                <a:cubicBezTo>
                  <a:pt x="6194355" y="6649399"/>
                  <a:pt x="6194355" y="6649399"/>
                  <a:pt x="6194355" y="6649399"/>
                </a:cubicBezTo>
                <a:cubicBezTo>
                  <a:pt x="6210230" y="6662734"/>
                  <a:pt x="6210230" y="6662734"/>
                  <a:pt x="6210230" y="6662734"/>
                </a:cubicBezTo>
                <a:cubicBezTo>
                  <a:pt x="6209919" y="6664639"/>
                  <a:pt x="6209919" y="6664639"/>
                  <a:pt x="6209919" y="6664639"/>
                </a:cubicBezTo>
                <a:lnTo>
                  <a:pt x="6210541" y="6665909"/>
                </a:lnTo>
                <a:cubicBezTo>
                  <a:pt x="6222992" y="6651304"/>
                  <a:pt x="6222992" y="6651304"/>
                  <a:pt x="6222992" y="6651304"/>
                </a:cubicBezTo>
                <a:cubicBezTo>
                  <a:pt x="6220191" y="6644319"/>
                  <a:pt x="6220191" y="6644319"/>
                  <a:pt x="6220191" y="6644319"/>
                </a:cubicBezTo>
                <a:cubicBezTo>
                  <a:pt x="6218323" y="6646224"/>
                  <a:pt x="6218323" y="6646224"/>
                  <a:pt x="6218323" y="6646224"/>
                </a:cubicBezTo>
                <a:cubicBezTo>
                  <a:pt x="6218323" y="6646224"/>
                  <a:pt x="6218946" y="6649081"/>
                  <a:pt x="6218946" y="6650669"/>
                </a:cubicBezTo>
                <a:cubicBezTo>
                  <a:pt x="6218323" y="6654162"/>
                  <a:pt x="6213654" y="6658607"/>
                  <a:pt x="6213654" y="6658607"/>
                </a:cubicBezTo>
                <a:cubicBezTo>
                  <a:pt x="6197468" y="6644954"/>
                  <a:pt x="6197468" y="6644954"/>
                  <a:pt x="6197468" y="6644954"/>
                </a:cubicBezTo>
                <a:cubicBezTo>
                  <a:pt x="6198090" y="6643049"/>
                  <a:pt x="6198090" y="6643049"/>
                  <a:pt x="6198090" y="6643049"/>
                </a:cubicBezTo>
                <a:cubicBezTo>
                  <a:pt x="6196845" y="6642096"/>
                  <a:pt x="6196845" y="6642096"/>
                  <a:pt x="6196845" y="6642096"/>
                </a:cubicBezTo>
                <a:close/>
                <a:moveTo>
                  <a:pt x="6013443" y="6635746"/>
                </a:moveTo>
                <a:lnTo>
                  <a:pt x="6013443" y="6637334"/>
                </a:lnTo>
                <a:lnTo>
                  <a:pt x="5995980" y="6650034"/>
                </a:lnTo>
                <a:lnTo>
                  <a:pt x="5994393" y="6648446"/>
                </a:lnTo>
                <a:lnTo>
                  <a:pt x="5992806" y="6650034"/>
                </a:lnTo>
                <a:lnTo>
                  <a:pt x="5997568" y="6654797"/>
                </a:lnTo>
                <a:lnTo>
                  <a:pt x="5999156" y="6654797"/>
                </a:lnTo>
                <a:lnTo>
                  <a:pt x="5999156" y="6651621"/>
                </a:lnTo>
                <a:lnTo>
                  <a:pt x="6011855" y="6643684"/>
                </a:lnTo>
                <a:lnTo>
                  <a:pt x="6005506" y="6665909"/>
                </a:lnTo>
                <a:lnTo>
                  <a:pt x="6008680" y="6669084"/>
                </a:lnTo>
                <a:lnTo>
                  <a:pt x="6024555" y="6653209"/>
                </a:lnTo>
                <a:lnTo>
                  <a:pt x="6026143" y="6651621"/>
                </a:lnTo>
                <a:lnTo>
                  <a:pt x="6027731" y="6651621"/>
                </a:lnTo>
                <a:lnTo>
                  <a:pt x="6024555" y="6646859"/>
                </a:lnTo>
                <a:lnTo>
                  <a:pt x="6022968" y="6648446"/>
                </a:lnTo>
                <a:lnTo>
                  <a:pt x="6022968" y="6650034"/>
                </a:lnTo>
                <a:lnTo>
                  <a:pt x="6011855" y="6661147"/>
                </a:lnTo>
                <a:lnTo>
                  <a:pt x="6016618" y="6638921"/>
                </a:lnTo>
                <a:lnTo>
                  <a:pt x="6015031" y="6635746"/>
                </a:lnTo>
                <a:close/>
                <a:moveTo>
                  <a:pt x="5999458" y="6630479"/>
                </a:moveTo>
                <a:cubicBezTo>
                  <a:pt x="5998324" y="6631200"/>
                  <a:pt x="5997567" y="6633004"/>
                  <a:pt x="5998324" y="6634809"/>
                </a:cubicBezTo>
                <a:cubicBezTo>
                  <a:pt x="5999079" y="6636613"/>
                  <a:pt x="6001348" y="6637334"/>
                  <a:pt x="6003237" y="6636613"/>
                </a:cubicBezTo>
                <a:cubicBezTo>
                  <a:pt x="6004749" y="6635891"/>
                  <a:pt x="6005506" y="6633726"/>
                  <a:pt x="6004749" y="6632283"/>
                </a:cubicBezTo>
                <a:cubicBezTo>
                  <a:pt x="6003616" y="6630479"/>
                  <a:pt x="6001348" y="6629396"/>
                  <a:pt x="5999458" y="6630479"/>
                </a:cubicBezTo>
                <a:close/>
                <a:moveTo>
                  <a:pt x="6207117" y="6626221"/>
                </a:moveTo>
                <a:lnTo>
                  <a:pt x="6203942" y="6632571"/>
                </a:lnTo>
                <a:lnTo>
                  <a:pt x="6203942" y="6634159"/>
                </a:lnTo>
                <a:lnTo>
                  <a:pt x="6207117" y="6632571"/>
                </a:lnTo>
                <a:lnTo>
                  <a:pt x="6224580" y="6643684"/>
                </a:lnTo>
                <a:lnTo>
                  <a:pt x="6224580" y="6645271"/>
                </a:lnTo>
                <a:lnTo>
                  <a:pt x="6226168" y="6645271"/>
                </a:lnTo>
                <a:lnTo>
                  <a:pt x="6230930" y="6637334"/>
                </a:lnTo>
                <a:lnTo>
                  <a:pt x="6229343" y="6637334"/>
                </a:lnTo>
                <a:lnTo>
                  <a:pt x="6227755" y="6638921"/>
                </a:lnTo>
                <a:lnTo>
                  <a:pt x="6207117" y="6627809"/>
                </a:lnTo>
                <a:lnTo>
                  <a:pt x="6208705" y="6626221"/>
                </a:lnTo>
                <a:close/>
                <a:moveTo>
                  <a:pt x="6002331" y="6615108"/>
                </a:moveTo>
                <a:lnTo>
                  <a:pt x="6002331" y="6616696"/>
                </a:lnTo>
                <a:lnTo>
                  <a:pt x="5983280" y="6626221"/>
                </a:lnTo>
                <a:lnTo>
                  <a:pt x="5981693" y="6624634"/>
                </a:lnTo>
                <a:lnTo>
                  <a:pt x="5980106" y="6624634"/>
                </a:lnTo>
                <a:lnTo>
                  <a:pt x="5983280" y="6632571"/>
                </a:lnTo>
                <a:lnTo>
                  <a:pt x="5984868" y="6632571"/>
                </a:lnTo>
                <a:lnTo>
                  <a:pt x="5984868" y="6630984"/>
                </a:lnTo>
                <a:lnTo>
                  <a:pt x="6003918" y="6621458"/>
                </a:lnTo>
                <a:lnTo>
                  <a:pt x="6005507" y="6623046"/>
                </a:lnTo>
                <a:lnTo>
                  <a:pt x="6007094" y="6621458"/>
                </a:lnTo>
                <a:lnTo>
                  <a:pt x="6003918" y="6615108"/>
                </a:lnTo>
                <a:close/>
                <a:moveTo>
                  <a:pt x="6217912" y="6602408"/>
                </a:moveTo>
                <a:cubicBezTo>
                  <a:pt x="6216642" y="6604272"/>
                  <a:pt x="6215690" y="6605514"/>
                  <a:pt x="6214737" y="6607999"/>
                </a:cubicBezTo>
                <a:cubicBezTo>
                  <a:pt x="6211562" y="6615143"/>
                  <a:pt x="6210292" y="6622908"/>
                  <a:pt x="6219817" y="6626945"/>
                </a:cubicBezTo>
                <a:cubicBezTo>
                  <a:pt x="6229660" y="6630983"/>
                  <a:pt x="6235058" y="6626324"/>
                  <a:pt x="6238550" y="6619802"/>
                </a:cubicBezTo>
                <a:cubicBezTo>
                  <a:pt x="6240138" y="6616075"/>
                  <a:pt x="6240455" y="6613279"/>
                  <a:pt x="6239503" y="6609241"/>
                </a:cubicBezTo>
                <a:cubicBezTo>
                  <a:pt x="6239503" y="6609241"/>
                  <a:pt x="6239503" y="6609241"/>
                  <a:pt x="6234423" y="6607067"/>
                </a:cubicBezTo>
                <a:cubicBezTo>
                  <a:pt x="6234423" y="6607067"/>
                  <a:pt x="6234423" y="6607067"/>
                  <a:pt x="6233470" y="6607999"/>
                </a:cubicBezTo>
                <a:cubicBezTo>
                  <a:pt x="6236328" y="6610794"/>
                  <a:pt x="6236963" y="6614832"/>
                  <a:pt x="6235693" y="6617628"/>
                </a:cubicBezTo>
                <a:cubicBezTo>
                  <a:pt x="6233470" y="6621976"/>
                  <a:pt x="6225215" y="6622908"/>
                  <a:pt x="6221722" y="6620112"/>
                </a:cubicBezTo>
                <a:cubicBezTo>
                  <a:pt x="6217912" y="6617317"/>
                  <a:pt x="6214737" y="6613900"/>
                  <a:pt x="6216642" y="6609863"/>
                </a:cubicBezTo>
                <a:cubicBezTo>
                  <a:pt x="6217912" y="6607378"/>
                  <a:pt x="6220135" y="6605825"/>
                  <a:pt x="6222992" y="6605825"/>
                </a:cubicBezTo>
                <a:cubicBezTo>
                  <a:pt x="6222992" y="6605825"/>
                  <a:pt x="6222992" y="6605825"/>
                  <a:pt x="6223310" y="6604272"/>
                </a:cubicBezTo>
                <a:cubicBezTo>
                  <a:pt x="6223310" y="6604272"/>
                  <a:pt x="6223310" y="6604272"/>
                  <a:pt x="6217912" y="6602408"/>
                </a:cubicBezTo>
                <a:close/>
                <a:moveTo>
                  <a:pt x="6129330" y="6599233"/>
                </a:moveTo>
                <a:cubicBezTo>
                  <a:pt x="6133335" y="6599233"/>
                  <a:pt x="6143192" y="6599233"/>
                  <a:pt x="6149968" y="6599233"/>
                </a:cubicBezTo>
                <a:cubicBezTo>
                  <a:pt x="6142884" y="6614711"/>
                  <a:pt x="6135799" y="6628900"/>
                  <a:pt x="6129330" y="6640508"/>
                </a:cubicBezTo>
                <a:cubicBezTo>
                  <a:pt x="6129330" y="6625353"/>
                  <a:pt x="6129330" y="6604393"/>
                  <a:pt x="6129330" y="6599233"/>
                </a:cubicBezTo>
                <a:close/>
                <a:moveTo>
                  <a:pt x="6065830" y="6599233"/>
                </a:moveTo>
                <a:cubicBezTo>
                  <a:pt x="6073348" y="6599233"/>
                  <a:pt x="6083480" y="6599233"/>
                  <a:pt x="6088055" y="6599233"/>
                </a:cubicBezTo>
                <a:cubicBezTo>
                  <a:pt x="6088055" y="6604393"/>
                  <a:pt x="6088055" y="6625353"/>
                  <a:pt x="6088055" y="6640508"/>
                </a:cubicBezTo>
                <a:cubicBezTo>
                  <a:pt x="6080866" y="6628900"/>
                  <a:pt x="6073348" y="6614711"/>
                  <a:pt x="6065830" y="6599233"/>
                </a:cubicBezTo>
                <a:close/>
                <a:moveTo>
                  <a:pt x="5985060" y="6592919"/>
                </a:moveTo>
                <a:cubicBezTo>
                  <a:pt x="5975325" y="6595487"/>
                  <a:pt x="5973756" y="6602551"/>
                  <a:pt x="5975325" y="6609935"/>
                </a:cubicBezTo>
                <a:cubicBezTo>
                  <a:pt x="5976267" y="6613788"/>
                  <a:pt x="5977838" y="6616036"/>
                  <a:pt x="5980978" y="6618283"/>
                </a:cubicBezTo>
                <a:cubicBezTo>
                  <a:pt x="5980978" y="6618283"/>
                  <a:pt x="5980978" y="6618283"/>
                  <a:pt x="5986630" y="6616999"/>
                </a:cubicBezTo>
                <a:cubicBezTo>
                  <a:pt x="5986630" y="6616999"/>
                  <a:pt x="5986630" y="6616999"/>
                  <a:pt x="5986630" y="6616036"/>
                </a:cubicBezTo>
                <a:cubicBezTo>
                  <a:pt x="5982862" y="6615715"/>
                  <a:pt x="5979094" y="6612183"/>
                  <a:pt x="5978465" y="6609293"/>
                </a:cubicBezTo>
                <a:cubicBezTo>
                  <a:pt x="5977523" y="6604477"/>
                  <a:pt x="5980978" y="6599661"/>
                  <a:pt x="5985688" y="6599340"/>
                </a:cubicBezTo>
                <a:cubicBezTo>
                  <a:pt x="5985688" y="6599340"/>
                  <a:pt x="5985688" y="6599340"/>
                  <a:pt x="5988828" y="6611862"/>
                </a:cubicBezTo>
                <a:cubicBezTo>
                  <a:pt x="5988828" y="6611862"/>
                  <a:pt x="5988828" y="6611862"/>
                  <a:pt x="5987886" y="6613146"/>
                </a:cubicBezTo>
                <a:cubicBezTo>
                  <a:pt x="5987886" y="6613146"/>
                  <a:pt x="5987886" y="6613146"/>
                  <a:pt x="5988200" y="6614430"/>
                </a:cubicBezTo>
                <a:cubicBezTo>
                  <a:pt x="5988200" y="6614430"/>
                  <a:pt x="5988200" y="6614430"/>
                  <a:pt x="5994166" y="6612825"/>
                </a:cubicBezTo>
                <a:cubicBezTo>
                  <a:pt x="5994166" y="6612825"/>
                  <a:pt x="5994166" y="6612825"/>
                  <a:pt x="5993538" y="6611541"/>
                </a:cubicBezTo>
                <a:cubicBezTo>
                  <a:pt x="5993538" y="6611541"/>
                  <a:pt x="5993538" y="6611541"/>
                  <a:pt x="5991340" y="6610578"/>
                </a:cubicBezTo>
                <a:cubicBezTo>
                  <a:pt x="5991340" y="6610578"/>
                  <a:pt x="5991340" y="6610578"/>
                  <a:pt x="5988828" y="6598377"/>
                </a:cubicBezTo>
                <a:cubicBezTo>
                  <a:pt x="5992597" y="6596772"/>
                  <a:pt x="5997307" y="6599019"/>
                  <a:pt x="5998249" y="6603193"/>
                </a:cubicBezTo>
                <a:cubicBezTo>
                  <a:pt x="5998877" y="6606083"/>
                  <a:pt x="5998249" y="6608972"/>
                  <a:pt x="5996365" y="6610899"/>
                </a:cubicBezTo>
                <a:cubicBezTo>
                  <a:pt x="5996365" y="6610899"/>
                  <a:pt x="5996365" y="6610899"/>
                  <a:pt x="5996992" y="6611862"/>
                </a:cubicBezTo>
                <a:cubicBezTo>
                  <a:pt x="5996992" y="6611862"/>
                  <a:pt x="5996992" y="6611862"/>
                  <a:pt x="6002330" y="6610257"/>
                </a:cubicBezTo>
                <a:cubicBezTo>
                  <a:pt x="6002017" y="6608009"/>
                  <a:pt x="6002017" y="6606404"/>
                  <a:pt x="6001388" y="6603835"/>
                </a:cubicBezTo>
                <a:cubicBezTo>
                  <a:pt x="5999190" y="6596130"/>
                  <a:pt x="5994794" y="6589708"/>
                  <a:pt x="5985060" y="6592919"/>
                </a:cubicBezTo>
                <a:close/>
                <a:moveTo>
                  <a:pt x="6218230" y="6591296"/>
                </a:moveTo>
                <a:lnTo>
                  <a:pt x="6216642" y="6599234"/>
                </a:lnTo>
                <a:lnTo>
                  <a:pt x="6218230" y="6599234"/>
                </a:lnTo>
                <a:lnTo>
                  <a:pt x="6219817" y="6597646"/>
                </a:lnTo>
                <a:lnTo>
                  <a:pt x="6240455" y="6600821"/>
                </a:lnTo>
                <a:lnTo>
                  <a:pt x="6240455" y="6602409"/>
                </a:lnTo>
                <a:lnTo>
                  <a:pt x="6242043" y="6603996"/>
                </a:lnTo>
                <a:lnTo>
                  <a:pt x="6243630" y="6594471"/>
                </a:lnTo>
                <a:lnTo>
                  <a:pt x="6242043" y="6596059"/>
                </a:lnTo>
                <a:lnTo>
                  <a:pt x="6219817" y="6592884"/>
                </a:lnTo>
                <a:lnTo>
                  <a:pt x="6219817" y="6591296"/>
                </a:lnTo>
                <a:close/>
                <a:moveTo>
                  <a:pt x="4811421" y="6570659"/>
                </a:moveTo>
                <a:cubicBezTo>
                  <a:pt x="4812046" y="6570659"/>
                  <a:pt x="4812046" y="6570659"/>
                  <a:pt x="4812359" y="6570659"/>
                </a:cubicBezTo>
                <a:cubicBezTo>
                  <a:pt x="4813298" y="6570659"/>
                  <a:pt x="4813298" y="6570987"/>
                  <a:pt x="4813298" y="6572952"/>
                </a:cubicBezTo>
                <a:lnTo>
                  <a:pt x="4813298" y="6576883"/>
                </a:lnTo>
                <a:cubicBezTo>
                  <a:pt x="4813298" y="6581797"/>
                  <a:pt x="4812673" y="6584090"/>
                  <a:pt x="4810796" y="6586056"/>
                </a:cubicBezTo>
                <a:cubicBezTo>
                  <a:pt x="4807980" y="6589332"/>
                  <a:pt x="4803602" y="6591297"/>
                  <a:pt x="4800166" y="6591297"/>
                </a:cubicBezTo>
                <a:cubicBezTo>
                  <a:pt x="4795787" y="6591297"/>
                  <a:pt x="4792659" y="6588349"/>
                  <a:pt x="4792659" y="6583763"/>
                </a:cubicBezTo>
                <a:cubicBezTo>
                  <a:pt x="4792659" y="6579832"/>
                  <a:pt x="4794536" y="6577211"/>
                  <a:pt x="4797977" y="6574918"/>
                </a:cubicBezTo>
                <a:cubicBezTo>
                  <a:pt x="4800789" y="6573280"/>
                  <a:pt x="4802978" y="6572625"/>
                  <a:pt x="4810169" y="6570987"/>
                </a:cubicBezTo>
                <a:cubicBezTo>
                  <a:pt x="4810169" y="6570987"/>
                  <a:pt x="4810169" y="6570987"/>
                  <a:pt x="4811421" y="6570659"/>
                </a:cubicBezTo>
                <a:close/>
                <a:moveTo>
                  <a:pt x="5974078" y="6569071"/>
                </a:moveTo>
                <a:cubicBezTo>
                  <a:pt x="5994394" y="6569721"/>
                  <a:pt x="5994394" y="6569721"/>
                  <a:pt x="5994394" y="6569721"/>
                </a:cubicBezTo>
                <a:cubicBezTo>
                  <a:pt x="5994072" y="6571994"/>
                  <a:pt x="5994394" y="6573293"/>
                  <a:pt x="5993749" y="6575566"/>
                </a:cubicBezTo>
                <a:cubicBezTo>
                  <a:pt x="5993103" y="6578488"/>
                  <a:pt x="5989557" y="6582710"/>
                  <a:pt x="5985364" y="6583035"/>
                </a:cubicBezTo>
                <a:cubicBezTo>
                  <a:pt x="5979237" y="6583359"/>
                  <a:pt x="5974400" y="6578164"/>
                  <a:pt x="5974078" y="6574267"/>
                </a:cubicBezTo>
                <a:cubicBezTo>
                  <a:pt x="5973756" y="6570045"/>
                  <a:pt x="5974078" y="6569071"/>
                  <a:pt x="5974078" y="6569071"/>
                </a:cubicBezTo>
                <a:close/>
                <a:moveTo>
                  <a:pt x="5970895" y="6561133"/>
                </a:moveTo>
                <a:cubicBezTo>
                  <a:pt x="5970895" y="6574627"/>
                  <a:pt x="5970895" y="6574627"/>
                  <a:pt x="5970895" y="6574627"/>
                </a:cubicBezTo>
                <a:cubicBezTo>
                  <a:pt x="5970581" y="6580732"/>
                  <a:pt x="5976858" y="6588121"/>
                  <a:pt x="5985016" y="6588121"/>
                </a:cubicBezTo>
                <a:cubicBezTo>
                  <a:pt x="5992548" y="6587479"/>
                  <a:pt x="5996313" y="6580089"/>
                  <a:pt x="5996628" y="6573342"/>
                </a:cubicBezTo>
                <a:cubicBezTo>
                  <a:pt x="5997568" y="6561776"/>
                  <a:pt x="5997568" y="6561776"/>
                  <a:pt x="5997568" y="6561776"/>
                </a:cubicBezTo>
                <a:lnTo>
                  <a:pt x="5996000" y="6561776"/>
                </a:lnTo>
                <a:cubicBezTo>
                  <a:pt x="5995058" y="6563382"/>
                  <a:pt x="5995058" y="6563382"/>
                  <a:pt x="5995058" y="6563382"/>
                </a:cubicBezTo>
                <a:cubicBezTo>
                  <a:pt x="5973718" y="6563061"/>
                  <a:pt x="5973718" y="6563061"/>
                  <a:pt x="5973718" y="6563061"/>
                </a:cubicBezTo>
                <a:cubicBezTo>
                  <a:pt x="5972463" y="6561133"/>
                  <a:pt x="5972463" y="6561133"/>
                  <a:pt x="5972463" y="6561133"/>
                </a:cubicBezTo>
                <a:cubicBezTo>
                  <a:pt x="5970895" y="6561133"/>
                  <a:pt x="5970895" y="6561133"/>
                  <a:pt x="5970895" y="6561133"/>
                </a:cubicBezTo>
                <a:close/>
                <a:moveTo>
                  <a:pt x="6218230" y="6559546"/>
                </a:moveTo>
                <a:cubicBezTo>
                  <a:pt x="6218230" y="6559546"/>
                  <a:pt x="6218230" y="6559546"/>
                  <a:pt x="6220070" y="6564826"/>
                </a:cubicBezTo>
                <a:cubicBezTo>
                  <a:pt x="6220070" y="6564826"/>
                  <a:pt x="6220070" y="6564826"/>
                  <a:pt x="6219764" y="6584394"/>
                </a:cubicBezTo>
                <a:lnTo>
                  <a:pt x="6218537" y="6588121"/>
                </a:lnTo>
                <a:cubicBezTo>
                  <a:pt x="6218537" y="6588121"/>
                  <a:pt x="6218537" y="6588121"/>
                  <a:pt x="6224364" y="6584394"/>
                </a:cubicBezTo>
                <a:cubicBezTo>
                  <a:pt x="6223751" y="6584394"/>
                  <a:pt x="6223137" y="6584083"/>
                  <a:pt x="6223137" y="6583773"/>
                </a:cubicBezTo>
                <a:cubicBezTo>
                  <a:pt x="6222524" y="6583152"/>
                  <a:pt x="6222830" y="6579735"/>
                  <a:pt x="6222830" y="6577561"/>
                </a:cubicBezTo>
                <a:cubicBezTo>
                  <a:pt x="6222830" y="6577561"/>
                  <a:pt x="6222830" y="6577561"/>
                  <a:pt x="6243685" y="6577250"/>
                </a:cubicBezTo>
                <a:cubicBezTo>
                  <a:pt x="6243685" y="6577250"/>
                  <a:pt x="6243685" y="6577250"/>
                  <a:pt x="6244605" y="6578803"/>
                </a:cubicBezTo>
                <a:cubicBezTo>
                  <a:pt x="6244605" y="6578803"/>
                  <a:pt x="6244605" y="6578803"/>
                  <a:pt x="6245218" y="6579114"/>
                </a:cubicBezTo>
                <a:cubicBezTo>
                  <a:pt x="6245218" y="6579114"/>
                  <a:pt x="6245218" y="6579114"/>
                  <a:pt x="6245218" y="6571349"/>
                </a:cubicBezTo>
                <a:cubicBezTo>
                  <a:pt x="6245218" y="6571349"/>
                  <a:pt x="6245218" y="6571349"/>
                  <a:pt x="6243992" y="6571349"/>
                </a:cubicBezTo>
                <a:cubicBezTo>
                  <a:pt x="6243992" y="6571349"/>
                  <a:pt x="6243992" y="6571349"/>
                  <a:pt x="6243685" y="6572281"/>
                </a:cubicBezTo>
                <a:cubicBezTo>
                  <a:pt x="6243685" y="6572281"/>
                  <a:pt x="6243685" y="6572281"/>
                  <a:pt x="6222524" y="6572591"/>
                </a:cubicBezTo>
                <a:cubicBezTo>
                  <a:pt x="6222524" y="6568243"/>
                  <a:pt x="6222524" y="6565137"/>
                  <a:pt x="6223444" y="6564516"/>
                </a:cubicBezTo>
                <a:cubicBezTo>
                  <a:pt x="6223751" y="6564205"/>
                  <a:pt x="6224364" y="6563895"/>
                  <a:pt x="6224977" y="6563895"/>
                </a:cubicBezTo>
                <a:cubicBezTo>
                  <a:pt x="6224977" y="6563895"/>
                  <a:pt x="6224977" y="6563895"/>
                  <a:pt x="6218230" y="6559546"/>
                </a:cubicBezTo>
                <a:close/>
                <a:moveTo>
                  <a:pt x="5983809" y="6552364"/>
                </a:moveTo>
                <a:cubicBezTo>
                  <a:pt x="5982298" y="6553120"/>
                  <a:pt x="5981692" y="6555010"/>
                  <a:pt x="5982298" y="6556900"/>
                </a:cubicBezTo>
                <a:cubicBezTo>
                  <a:pt x="5982902" y="6558790"/>
                  <a:pt x="5984717" y="6559546"/>
                  <a:pt x="5985926" y="6558790"/>
                </a:cubicBezTo>
                <a:cubicBezTo>
                  <a:pt x="5987437" y="6557278"/>
                  <a:pt x="5988043" y="6555388"/>
                  <a:pt x="5987437" y="6553498"/>
                </a:cubicBezTo>
                <a:cubicBezTo>
                  <a:pt x="5986834" y="6551986"/>
                  <a:pt x="5985018" y="6551608"/>
                  <a:pt x="5983809" y="6552364"/>
                </a:cubicBezTo>
                <a:close/>
                <a:moveTo>
                  <a:pt x="5026508" y="6543672"/>
                </a:moveTo>
                <a:cubicBezTo>
                  <a:pt x="5036386" y="6543672"/>
                  <a:pt x="5043486" y="6554080"/>
                  <a:pt x="5043486" y="6568904"/>
                </a:cubicBezTo>
                <a:cubicBezTo>
                  <a:pt x="5043486" y="6581520"/>
                  <a:pt x="5036696" y="6591297"/>
                  <a:pt x="5027743" y="6591297"/>
                </a:cubicBezTo>
                <a:cubicBezTo>
                  <a:pt x="5017557" y="6591297"/>
                  <a:pt x="5010148" y="6580889"/>
                  <a:pt x="5010148" y="6566696"/>
                </a:cubicBezTo>
                <a:cubicBezTo>
                  <a:pt x="5010148" y="6553450"/>
                  <a:pt x="5017248" y="6543672"/>
                  <a:pt x="5026508" y="6543672"/>
                </a:cubicBezTo>
                <a:close/>
                <a:moveTo>
                  <a:pt x="4954742" y="6543672"/>
                </a:moveTo>
                <a:cubicBezTo>
                  <a:pt x="4963220" y="6543672"/>
                  <a:pt x="4968873" y="6552679"/>
                  <a:pt x="4968873" y="6566831"/>
                </a:cubicBezTo>
                <a:cubicBezTo>
                  <a:pt x="4968873" y="6581627"/>
                  <a:pt x="4961336" y="6592885"/>
                  <a:pt x="4951602" y="6592885"/>
                </a:cubicBezTo>
                <a:cubicBezTo>
                  <a:pt x="4947520" y="6592885"/>
                  <a:pt x="4943121" y="6590312"/>
                  <a:pt x="4941867" y="6587739"/>
                </a:cubicBezTo>
                <a:cubicBezTo>
                  <a:pt x="4940924" y="6585166"/>
                  <a:pt x="4940297" y="6581627"/>
                  <a:pt x="4940297" y="6571334"/>
                </a:cubicBezTo>
                <a:cubicBezTo>
                  <a:pt x="4940297" y="6562971"/>
                  <a:pt x="4940924" y="6557503"/>
                  <a:pt x="4942494" y="6553965"/>
                </a:cubicBezTo>
                <a:cubicBezTo>
                  <a:pt x="4944692" y="6547532"/>
                  <a:pt x="4949718" y="6543672"/>
                  <a:pt x="4954742" y="6543672"/>
                </a:cubicBezTo>
                <a:close/>
                <a:moveTo>
                  <a:pt x="5178611" y="6542084"/>
                </a:moveTo>
                <a:cubicBezTo>
                  <a:pt x="5183202" y="6542084"/>
                  <a:pt x="5187465" y="6544624"/>
                  <a:pt x="5189759" y="6548752"/>
                </a:cubicBezTo>
                <a:cubicBezTo>
                  <a:pt x="5191727" y="6552562"/>
                  <a:pt x="5192710" y="6557959"/>
                  <a:pt x="5192710" y="6566214"/>
                </a:cubicBezTo>
                <a:cubicBezTo>
                  <a:pt x="5192710" y="6582089"/>
                  <a:pt x="5188121" y="6589709"/>
                  <a:pt x="5178611" y="6589709"/>
                </a:cubicBezTo>
                <a:cubicBezTo>
                  <a:pt x="5169104" y="6589709"/>
                  <a:pt x="5162548" y="6579549"/>
                  <a:pt x="5162548" y="6564944"/>
                </a:cubicBezTo>
                <a:cubicBezTo>
                  <a:pt x="5162548" y="6551609"/>
                  <a:pt x="5169104" y="6542084"/>
                  <a:pt x="5178611" y="6542084"/>
                </a:cubicBezTo>
                <a:close/>
                <a:moveTo>
                  <a:pt x="4872968" y="6542084"/>
                </a:moveTo>
                <a:cubicBezTo>
                  <a:pt x="4877312" y="6542084"/>
                  <a:pt x="4881351" y="6544624"/>
                  <a:pt x="4883528" y="6548752"/>
                </a:cubicBezTo>
                <a:cubicBezTo>
                  <a:pt x="4885388" y="6552562"/>
                  <a:pt x="4886321" y="6557959"/>
                  <a:pt x="4886321" y="6566214"/>
                </a:cubicBezTo>
                <a:cubicBezTo>
                  <a:pt x="4886321" y="6582089"/>
                  <a:pt x="4881972" y="6589709"/>
                  <a:pt x="4872968" y="6589709"/>
                </a:cubicBezTo>
                <a:cubicBezTo>
                  <a:pt x="4863959" y="6589709"/>
                  <a:pt x="4857745" y="6579549"/>
                  <a:pt x="4857745" y="6564944"/>
                </a:cubicBezTo>
                <a:cubicBezTo>
                  <a:pt x="4857745" y="6551609"/>
                  <a:pt x="4863959" y="6542084"/>
                  <a:pt x="4872968" y="6542084"/>
                </a:cubicBezTo>
                <a:close/>
                <a:moveTo>
                  <a:pt x="5579869" y="6540496"/>
                </a:moveTo>
                <a:cubicBezTo>
                  <a:pt x="5583002" y="6540496"/>
                  <a:pt x="5585823" y="6541819"/>
                  <a:pt x="5587389" y="6544134"/>
                </a:cubicBezTo>
                <a:cubicBezTo>
                  <a:pt x="5588642" y="6546119"/>
                  <a:pt x="5589582" y="6549426"/>
                  <a:pt x="5589582" y="6551741"/>
                </a:cubicBezTo>
                <a:cubicBezTo>
                  <a:pt x="5589582" y="6553395"/>
                  <a:pt x="5588957" y="6554387"/>
                  <a:pt x="5587077" y="6554387"/>
                </a:cubicBezTo>
                <a:cubicBezTo>
                  <a:pt x="5584571" y="6554718"/>
                  <a:pt x="5578303" y="6555379"/>
                  <a:pt x="5576110" y="6555710"/>
                </a:cubicBezTo>
                <a:cubicBezTo>
                  <a:pt x="5576110" y="6555710"/>
                  <a:pt x="5576110" y="6555710"/>
                  <a:pt x="5570157" y="6556041"/>
                </a:cubicBezTo>
                <a:lnTo>
                  <a:pt x="5567337" y="6556371"/>
                </a:lnTo>
                <a:cubicBezTo>
                  <a:pt x="5566084" y="6556371"/>
                  <a:pt x="5565771" y="6555710"/>
                  <a:pt x="5565771" y="6554718"/>
                </a:cubicBezTo>
                <a:cubicBezTo>
                  <a:pt x="5565771" y="6552402"/>
                  <a:pt x="5567024" y="6548434"/>
                  <a:pt x="5569217" y="6545788"/>
                </a:cubicBezTo>
                <a:cubicBezTo>
                  <a:pt x="5571410" y="6542481"/>
                  <a:pt x="5575482" y="6540496"/>
                  <a:pt x="5579869" y="6540496"/>
                </a:cubicBezTo>
                <a:close/>
                <a:moveTo>
                  <a:pt x="6129330" y="6537321"/>
                </a:moveTo>
                <a:cubicBezTo>
                  <a:pt x="6173780" y="6537321"/>
                  <a:pt x="6173780" y="6537321"/>
                  <a:pt x="6173780" y="6537321"/>
                </a:cubicBezTo>
                <a:cubicBezTo>
                  <a:pt x="6171604" y="6544512"/>
                  <a:pt x="6169428" y="6552029"/>
                  <a:pt x="6166631" y="6559546"/>
                </a:cubicBezTo>
                <a:cubicBezTo>
                  <a:pt x="6158549" y="6559546"/>
                  <a:pt x="6135236" y="6559546"/>
                  <a:pt x="6129330" y="6559546"/>
                </a:cubicBezTo>
                <a:cubicBezTo>
                  <a:pt x="6129330" y="6554971"/>
                  <a:pt x="6129330" y="6543858"/>
                  <a:pt x="6129330" y="6537321"/>
                </a:cubicBezTo>
                <a:close/>
                <a:moveTo>
                  <a:pt x="6096878" y="6537321"/>
                </a:moveTo>
                <a:cubicBezTo>
                  <a:pt x="6108373" y="6537321"/>
                  <a:pt x="6108373" y="6537321"/>
                  <a:pt x="6108373" y="6537321"/>
                </a:cubicBezTo>
                <a:cubicBezTo>
                  <a:pt x="6119869" y="6537321"/>
                  <a:pt x="6119869" y="6537321"/>
                  <a:pt x="6119869" y="6537321"/>
                </a:cubicBezTo>
                <a:cubicBezTo>
                  <a:pt x="6119869" y="6568512"/>
                  <a:pt x="6119869" y="6568512"/>
                  <a:pt x="6119869" y="6568512"/>
                </a:cubicBezTo>
                <a:cubicBezTo>
                  <a:pt x="6164255" y="6568512"/>
                  <a:pt x="6164255" y="6568512"/>
                  <a:pt x="6164255" y="6568512"/>
                </a:cubicBezTo>
                <a:cubicBezTo>
                  <a:pt x="6163936" y="6569466"/>
                  <a:pt x="6163297" y="6570739"/>
                  <a:pt x="6162659" y="6572012"/>
                </a:cubicBezTo>
                <a:cubicBezTo>
                  <a:pt x="6160423" y="6578060"/>
                  <a:pt x="6157549" y="6584107"/>
                  <a:pt x="6154995" y="6590154"/>
                </a:cubicBezTo>
                <a:cubicBezTo>
                  <a:pt x="6124659" y="6590154"/>
                  <a:pt x="6124659" y="6590154"/>
                  <a:pt x="6124659" y="6590154"/>
                </a:cubicBezTo>
                <a:cubicBezTo>
                  <a:pt x="6119869" y="6590154"/>
                  <a:pt x="6119869" y="6590154"/>
                  <a:pt x="6119869" y="6590154"/>
                </a:cubicBezTo>
                <a:cubicBezTo>
                  <a:pt x="6119869" y="6655080"/>
                  <a:pt x="6119869" y="6655080"/>
                  <a:pt x="6119869" y="6655080"/>
                </a:cubicBezTo>
                <a:cubicBezTo>
                  <a:pt x="6116676" y="6659854"/>
                  <a:pt x="6113483" y="6663992"/>
                  <a:pt x="6110928" y="6666538"/>
                </a:cubicBezTo>
                <a:cubicBezTo>
                  <a:pt x="6110289" y="6667493"/>
                  <a:pt x="6109012" y="6668448"/>
                  <a:pt x="6108373" y="6669084"/>
                </a:cubicBezTo>
                <a:cubicBezTo>
                  <a:pt x="6107735" y="6668448"/>
                  <a:pt x="6106777" y="6667493"/>
                  <a:pt x="6105819" y="6666538"/>
                </a:cubicBezTo>
                <a:cubicBezTo>
                  <a:pt x="6103264" y="6663992"/>
                  <a:pt x="6100390" y="6659854"/>
                  <a:pt x="6096878" y="6655080"/>
                </a:cubicBezTo>
                <a:cubicBezTo>
                  <a:pt x="6096878" y="6590154"/>
                  <a:pt x="6096878" y="6590154"/>
                  <a:pt x="6096878" y="6590154"/>
                </a:cubicBezTo>
                <a:cubicBezTo>
                  <a:pt x="6092407" y="6590154"/>
                  <a:pt x="6092407" y="6590154"/>
                  <a:pt x="6092407" y="6590154"/>
                </a:cubicBezTo>
                <a:cubicBezTo>
                  <a:pt x="6062391" y="6590154"/>
                  <a:pt x="6062391" y="6590154"/>
                  <a:pt x="6062391" y="6590154"/>
                </a:cubicBezTo>
                <a:cubicBezTo>
                  <a:pt x="6059517" y="6584107"/>
                  <a:pt x="6056962" y="6578060"/>
                  <a:pt x="6054727" y="6572012"/>
                </a:cubicBezTo>
                <a:cubicBezTo>
                  <a:pt x="6054088" y="6570739"/>
                  <a:pt x="6053769" y="6569466"/>
                  <a:pt x="6053130" y="6568512"/>
                </a:cubicBezTo>
                <a:cubicBezTo>
                  <a:pt x="6096878" y="6568512"/>
                  <a:pt x="6096878" y="6568512"/>
                  <a:pt x="6096878" y="6568512"/>
                </a:cubicBezTo>
                <a:cubicBezTo>
                  <a:pt x="6096878" y="6537321"/>
                  <a:pt x="6096878" y="6537321"/>
                  <a:pt x="6096878" y="6537321"/>
                </a:cubicBezTo>
                <a:close/>
                <a:moveTo>
                  <a:pt x="6042017" y="6537321"/>
                </a:moveTo>
                <a:cubicBezTo>
                  <a:pt x="6088055" y="6537321"/>
                  <a:pt x="6088055" y="6537321"/>
                  <a:pt x="6088055" y="6537321"/>
                </a:cubicBezTo>
                <a:cubicBezTo>
                  <a:pt x="6088055" y="6543858"/>
                  <a:pt x="6088055" y="6554971"/>
                  <a:pt x="6088055" y="6559546"/>
                </a:cubicBezTo>
                <a:cubicBezTo>
                  <a:pt x="6081571" y="6559546"/>
                  <a:pt x="6057580" y="6559546"/>
                  <a:pt x="6049150" y="6559546"/>
                </a:cubicBezTo>
                <a:cubicBezTo>
                  <a:pt x="6046232" y="6552029"/>
                  <a:pt x="6043963" y="6544512"/>
                  <a:pt x="6042017" y="6537321"/>
                </a:cubicBezTo>
                <a:close/>
                <a:moveTo>
                  <a:pt x="5089323" y="6532559"/>
                </a:moveTo>
                <a:cubicBezTo>
                  <a:pt x="5089323" y="6532559"/>
                  <a:pt x="5088378" y="6532877"/>
                  <a:pt x="5087120" y="6532877"/>
                </a:cubicBezTo>
                <a:cubicBezTo>
                  <a:pt x="5087120" y="6532877"/>
                  <a:pt x="5087120" y="6532877"/>
                  <a:pt x="5067916" y="6534782"/>
                </a:cubicBezTo>
                <a:cubicBezTo>
                  <a:pt x="5066342" y="6535099"/>
                  <a:pt x="5065710" y="6535099"/>
                  <a:pt x="5065710" y="6536687"/>
                </a:cubicBezTo>
                <a:cubicBezTo>
                  <a:pt x="5065710" y="6536687"/>
                  <a:pt x="5065710" y="6536687"/>
                  <a:pt x="5065710" y="6538909"/>
                </a:cubicBezTo>
                <a:cubicBezTo>
                  <a:pt x="5065710" y="6540497"/>
                  <a:pt x="5066342" y="6540814"/>
                  <a:pt x="5069489" y="6541132"/>
                </a:cubicBezTo>
                <a:cubicBezTo>
                  <a:pt x="5074527" y="6541767"/>
                  <a:pt x="5074842" y="6543037"/>
                  <a:pt x="5074842" y="6558277"/>
                </a:cubicBezTo>
                <a:cubicBezTo>
                  <a:pt x="5074842" y="6558277"/>
                  <a:pt x="5074842" y="6558277"/>
                  <a:pt x="5074842" y="6570025"/>
                </a:cubicBezTo>
                <a:cubicBezTo>
                  <a:pt x="5074842" y="6570025"/>
                  <a:pt x="5074842" y="6570025"/>
                  <a:pt x="5074842" y="6577010"/>
                </a:cubicBezTo>
                <a:cubicBezTo>
                  <a:pt x="5074842" y="6579232"/>
                  <a:pt x="5074842" y="6581455"/>
                  <a:pt x="5074842" y="6582725"/>
                </a:cubicBezTo>
                <a:cubicBezTo>
                  <a:pt x="5074842" y="6589710"/>
                  <a:pt x="5076731" y="6594472"/>
                  <a:pt x="5080824" y="6597012"/>
                </a:cubicBezTo>
                <a:cubicBezTo>
                  <a:pt x="5084286" y="6599235"/>
                  <a:pt x="5089323" y="6600505"/>
                  <a:pt x="5094046" y="6600505"/>
                </a:cubicBezTo>
                <a:cubicBezTo>
                  <a:pt x="5100972" y="6600505"/>
                  <a:pt x="5103490" y="6598917"/>
                  <a:pt x="5112304" y="6590980"/>
                </a:cubicBezTo>
                <a:cubicBezTo>
                  <a:pt x="5113880" y="6589075"/>
                  <a:pt x="5114508" y="6588757"/>
                  <a:pt x="5115138" y="6588757"/>
                </a:cubicBezTo>
                <a:cubicBezTo>
                  <a:pt x="5115768" y="6588757"/>
                  <a:pt x="5116082" y="6589710"/>
                  <a:pt x="5116398" y="6591615"/>
                </a:cubicBezTo>
                <a:cubicBezTo>
                  <a:pt x="5117027" y="6600822"/>
                  <a:pt x="5117027" y="6600822"/>
                  <a:pt x="5118599" y="6600822"/>
                </a:cubicBezTo>
                <a:cubicBezTo>
                  <a:pt x="5118917" y="6600822"/>
                  <a:pt x="5119546" y="6600505"/>
                  <a:pt x="5120489" y="6600505"/>
                </a:cubicBezTo>
                <a:cubicBezTo>
                  <a:pt x="5120489" y="6600505"/>
                  <a:pt x="5120489" y="6600505"/>
                  <a:pt x="5138120" y="6597965"/>
                </a:cubicBezTo>
                <a:cubicBezTo>
                  <a:pt x="5139694" y="6597965"/>
                  <a:pt x="5140322" y="6597330"/>
                  <a:pt x="5140322" y="6595742"/>
                </a:cubicBezTo>
                <a:cubicBezTo>
                  <a:pt x="5140322" y="6595742"/>
                  <a:pt x="5140322" y="6595742"/>
                  <a:pt x="5140322" y="6594155"/>
                </a:cubicBezTo>
                <a:cubicBezTo>
                  <a:pt x="5140322" y="6592567"/>
                  <a:pt x="5139694" y="6592250"/>
                  <a:pt x="5137805" y="6591932"/>
                </a:cubicBezTo>
                <a:cubicBezTo>
                  <a:pt x="5132767" y="6591297"/>
                  <a:pt x="5131509" y="6590345"/>
                  <a:pt x="5131195" y="6586535"/>
                </a:cubicBezTo>
                <a:cubicBezTo>
                  <a:pt x="5130880" y="6584312"/>
                  <a:pt x="5130565" y="6577010"/>
                  <a:pt x="5130565" y="6564627"/>
                </a:cubicBezTo>
                <a:lnTo>
                  <a:pt x="5130565" y="6555419"/>
                </a:lnTo>
                <a:cubicBezTo>
                  <a:pt x="5130565" y="6552244"/>
                  <a:pt x="5130565" y="6549387"/>
                  <a:pt x="5130565" y="6546847"/>
                </a:cubicBezTo>
                <a:cubicBezTo>
                  <a:pt x="5130880" y="6541132"/>
                  <a:pt x="5130880" y="6541132"/>
                  <a:pt x="5130880" y="6537639"/>
                </a:cubicBezTo>
                <a:cubicBezTo>
                  <a:pt x="5130880" y="6537639"/>
                  <a:pt x="5130880" y="6537639"/>
                  <a:pt x="5131195" y="6534147"/>
                </a:cubicBezTo>
                <a:cubicBezTo>
                  <a:pt x="5131195" y="6532877"/>
                  <a:pt x="5130565" y="6532559"/>
                  <a:pt x="5129304" y="6532559"/>
                </a:cubicBezTo>
                <a:cubicBezTo>
                  <a:pt x="5128990" y="6532559"/>
                  <a:pt x="5128044" y="6532559"/>
                  <a:pt x="5127416" y="6532877"/>
                </a:cubicBezTo>
                <a:cubicBezTo>
                  <a:pt x="5127416" y="6532877"/>
                  <a:pt x="5127416" y="6532877"/>
                  <a:pt x="5108842" y="6534782"/>
                </a:cubicBezTo>
                <a:cubicBezTo>
                  <a:pt x="5106954" y="6534782"/>
                  <a:pt x="5106638" y="6535099"/>
                  <a:pt x="5106638" y="6536687"/>
                </a:cubicBezTo>
                <a:cubicBezTo>
                  <a:pt x="5106638" y="6536687"/>
                  <a:pt x="5106638" y="6536687"/>
                  <a:pt x="5106638" y="6538909"/>
                </a:cubicBezTo>
                <a:cubicBezTo>
                  <a:pt x="5106638" y="6540497"/>
                  <a:pt x="5107268" y="6540814"/>
                  <a:pt x="5110102" y="6541132"/>
                </a:cubicBezTo>
                <a:cubicBezTo>
                  <a:pt x="5113564" y="6541449"/>
                  <a:pt x="5114825" y="6542402"/>
                  <a:pt x="5115138" y="6544942"/>
                </a:cubicBezTo>
                <a:cubicBezTo>
                  <a:pt x="5115453" y="6546212"/>
                  <a:pt x="5115768" y="6553197"/>
                  <a:pt x="5115768" y="6558277"/>
                </a:cubicBezTo>
                <a:cubicBezTo>
                  <a:pt x="5115768" y="6558277"/>
                  <a:pt x="5115768" y="6558277"/>
                  <a:pt x="5115768" y="6564627"/>
                </a:cubicBezTo>
                <a:cubicBezTo>
                  <a:pt x="5115768" y="6575105"/>
                  <a:pt x="5115453" y="6578280"/>
                  <a:pt x="5113564" y="6581455"/>
                </a:cubicBezTo>
                <a:cubicBezTo>
                  <a:pt x="5111359" y="6585900"/>
                  <a:pt x="5106009" y="6588757"/>
                  <a:pt x="5100026" y="6588757"/>
                </a:cubicBezTo>
                <a:cubicBezTo>
                  <a:pt x="5096249" y="6588757"/>
                  <a:pt x="5093416" y="6587487"/>
                  <a:pt x="5091842" y="6585265"/>
                </a:cubicBezTo>
                <a:cubicBezTo>
                  <a:pt x="5089954" y="6582407"/>
                  <a:pt x="5089639" y="6580502"/>
                  <a:pt x="5089639" y="6568437"/>
                </a:cubicBezTo>
                <a:cubicBezTo>
                  <a:pt x="5089639" y="6568437"/>
                  <a:pt x="5089639" y="6568437"/>
                  <a:pt x="5089639" y="6557959"/>
                </a:cubicBezTo>
                <a:cubicBezTo>
                  <a:pt x="5089639" y="6551609"/>
                  <a:pt x="5089954" y="6543354"/>
                  <a:pt x="5090582" y="6537004"/>
                </a:cubicBezTo>
                <a:cubicBezTo>
                  <a:pt x="5090582" y="6535734"/>
                  <a:pt x="5090582" y="6534782"/>
                  <a:pt x="5090582" y="6534147"/>
                </a:cubicBezTo>
                <a:cubicBezTo>
                  <a:pt x="5090582" y="6533194"/>
                  <a:pt x="5090268" y="6532559"/>
                  <a:pt x="5089323" y="6532559"/>
                </a:cubicBezTo>
                <a:close/>
                <a:moveTo>
                  <a:pt x="5027612" y="6532559"/>
                </a:moveTo>
                <a:cubicBezTo>
                  <a:pt x="5017451" y="6532559"/>
                  <a:pt x="5009832" y="6535749"/>
                  <a:pt x="5003796" y="6542129"/>
                </a:cubicBezTo>
                <a:cubicBezTo>
                  <a:pt x="4997764" y="6548828"/>
                  <a:pt x="4994273" y="6558078"/>
                  <a:pt x="4994273" y="6568605"/>
                </a:cubicBezTo>
                <a:cubicBezTo>
                  <a:pt x="4994273" y="6588382"/>
                  <a:pt x="5006339" y="6600822"/>
                  <a:pt x="5025071" y="6600822"/>
                </a:cubicBezTo>
                <a:cubicBezTo>
                  <a:pt x="5036184" y="6600822"/>
                  <a:pt x="5045073" y="6596994"/>
                  <a:pt x="5051107" y="6589658"/>
                </a:cubicBezTo>
                <a:cubicBezTo>
                  <a:pt x="5056187" y="6583278"/>
                  <a:pt x="5059361" y="6574027"/>
                  <a:pt x="5059361" y="6565096"/>
                </a:cubicBezTo>
                <a:cubicBezTo>
                  <a:pt x="5059361" y="6558078"/>
                  <a:pt x="5057457" y="6551698"/>
                  <a:pt x="5054599" y="6546276"/>
                </a:cubicBezTo>
                <a:cubicBezTo>
                  <a:pt x="5049520" y="6537344"/>
                  <a:pt x="5039677" y="6532559"/>
                  <a:pt x="5027612" y="6532559"/>
                </a:cubicBezTo>
                <a:close/>
                <a:moveTo>
                  <a:pt x="4803177" y="6532559"/>
                </a:moveTo>
                <a:cubicBezTo>
                  <a:pt x="4798465" y="6532559"/>
                  <a:pt x="4791238" y="6533525"/>
                  <a:pt x="4786838" y="6534491"/>
                </a:cubicBezTo>
                <a:cubicBezTo>
                  <a:pt x="4782755" y="6535778"/>
                  <a:pt x="4781810" y="6536744"/>
                  <a:pt x="4781497" y="6540285"/>
                </a:cubicBezTo>
                <a:lnTo>
                  <a:pt x="4780556" y="6547366"/>
                </a:lnTo>
                <a:cubicBezTo>
                  <a:pt x="4780556" y="6547366"/>
                  <a:pt x="4780556" y="6547366"/>
                  <a:pt x="4780556" y="6548010"/>
                </a:cubicBezTo>
                <a:cubicBezTo>
                  <a:pt x="4780556" y="6549297"/>
                  <a:pt x="4780870" y="6549619"/>
                  <a:pt x="4781497" y="6549619"/>
                </a:cubicBezTo>
                <a:cubicBezTo>
                  <a:pt x="4781810" y="6549619"/>
                  <a:pt x="4782440" y="6549619"/>
                  <a:pt x="4783384" y="6548976"/>
                </a:cubicBezTo>
                <a:cubicBezTo>
                  <a:pt x="4788409" y="6546079"/>
                  <a:pt x="4795636" y="6543825"/>
                  <a:pt x="4801291" y="6543825"/>
                </a:cubicBezTo>
                <a:cubicBezTo>
                  <a:pt x="4809776" y="6543825"/>
                  <a:pt x="4812916" y="6547366"/>
                  <a:pt x="4812916" y="6556379"/>
                </a:cubicBezTo>
                <a:cubicBezTo>
                  <a:pt x="4812916" y="6556379"/>
                  <a:pt x="4812916" y="6556379"/>
                  <a:pt x="4812916" y="6558632"/>
                </a:cubicBezTo>
                <a:cubicBezTo>
                  <a:pt x="4812916" y="6562817"/>
                  <a:pt x="4812288" y="6563461"/>
                  <a:pt x="4804747" y="6565070"/>
                </a:cubicBezTo>
                <a:cubicBezTo>
                  <a:pt x="4804747" y="6565070"/>
                  <a:pt x="4804747" y="6565070"/>
                  <a:pt x="4787782" y="6568611"/>
                </a:cubicBezTo>
                <a:cubicBezTo>
                  <a:pt x="4781185" y="6569898"/>
                  <a:pt x="4780870" y="6569898"/>
                  <a:pt x="4779927" y="6571508"/>
                </a:cubicBezTo>
                <a:cubicBezTo>
                  <a:pt x="4778041" y="6574405"/>
                  <a:pt x="4776786" y="6579877"/>
                  <a:pt x="4776786" y="6584705"/>
                </a:cubicBezTo>
                <a:cubicBezTo>
                  <a:pt x="4776786" y="6594040"/>
                  <a:pt x="4783069" y="6601444"/>
                  <a:pt x="4791238" y="6601444"/>
                </a:cubicBezTo>
                <a:cubicBezTo>
                  <a:pt x="4795636" y="6601444"/>
                  <a:pt x="4800350" y="6600156"/>
                  <a:pt x="4804120" y="6597903"/>
                </a:cubicBezTo>
                <a:cubicBezTo>
                  <a:pt x="4805690" y="6596937"/>
                  <a:pt x="4811032" y="6593074"/>
                  <a:pt x="4811661" y="6592109"/>
                </a:cubicBezTo>
                <a:cubicBezTo>
                  <a:pt x="4812288" y="6592109"/>
                  <a:pt x="4812602" y="6591787"/>
                  <a:pt x="4812602" y="6591787"/>
                </a:cubicBezTo>
                <a:cubicBezTo>
                  <a:pt x="4813231" y="6591787"/>
                  <a:pt x="4813545" y="6592753"/>
                  <a:pt x="4813545" y="6595328"/>
                </a:cubicBezTo>
                <a:cubicBezTo>
                  <a:pt x="4813545" y="6596293"/>
                  <a:pt x="4813859" y="6599512"/>
                  <a:pt x="4814174" y="6600478"/>
                </a:cubicBezTo>
                <a:cubicBezTo>
                  <a:pt x="4814488" y="6602087"/>
                  <a:pt x="4815117" y="6602409"/>
                  <a:pt x="4816372" y="6602409"/>
                </a:cubicBezTo>
                <a:cubicBezTo>
                  <a:pt x="4817630" y="6602409"/>
                  <a:pt x="4818573" y="6602409"/>
                  <a:pt x="4819200" y="6602409"/>
                </a:cubicBezTo>
                <a:cubicBezTo>
                  <a:pt x="4819200" y="6602409"/>
                  <a:pt x="4819200" y="6602409"/>
                  <a:pt x="4834596" y="6599512"/>
                </a:cubicBezTo>
                <a:cubicBezTo>
                  <a:pt x="4836794" y="6598868"/>
                  <a:pt x="4837109" y="6598868"/>
                  <a:pt x="4837109" y="6597259"/>
                </a:cubicBezTo>
                <a:cubicBezTo>
                  <a:pt x="4837109" y="6597259"/>
                  <a:pt x="4837109" y="6597259"/>
                  <a:pt x="4837109" y="6595328"/>
                </a:cubicBezTo>
                <a:cubicBezTo>
                  <a:pt x="4837109" y="6593718"/>
                  <a:pt x="4836480" y="6593074"/>
                  <a:pt x="4833968" y="6593074"/>
                </a:cubicBezTo>
                <a:cubicBezTo>
                  <a:pt x="4830825" y="6592753"/>
                  <a:pt x="4829570" y="6592109"/>
                  <a:pt x="4828312" y="6591465"/>
                </a:cubicBezTo>
                <a:cubicBezTo>
                  <a:pt x="4826740" y="6589856"/>
                  <a:pt x="4826740" y="6589856"/>
                  <a:pt x="4826740" y="6576336"/>
                </a:cubicBezTo>
                <a:cubicBezTo>
                  <a:pt x="4826740" y="6576336"/>
                  <a:pt x="4826740" y="6576336"/>
                  <a:pt x="4827371" y="6551551"/>
                </a:cubicBezTo>
                <a:cubicBezTo>
                  <a:pt x="4827371" y="6538675"/>
                  <a:pt x="4819828" y="6532559"/>
                  <a:pt x="4803177" y="6532559"/>
                </a:cubicBezTo>
                <a:close/>
                <a:moveTo>
                  <a:pt x="6236007" y="6532558"/>
                </a:moveTo>
                <a:cubicBezTo>
                  <a:pt x="6236007" y="6532558"/>
                  <a:pt x="6236007" y="6532558"/>
                  <a:pt x="6230040" y="6533843"/>
                </a:cubicBezTo>
                <a:cubicBezTo>
                  <a:pt x="6230040" y="6533843"/>
                  <a:pt x="6230040" y="6533843"/>
                  <a:pt x="6230040" y="6534806"/>
                </a:cubicBezTo>
                <a:cubicBezTo>
                  <a:pt x="6234349" y="6535448"/>
                  <a:pt x="6237995" y="6538659"/>
                  <a:pt x="6238658" y="6541869"/>
                </a:cubicBezTo>
                <a:cubicBezTo>
                  <a:pt x="6239653" y="6546364"/>
                  <a:pt x="6236007" y="6551501"/>
                  <a:pt x="6231035" y="6551822"/>
                </a:cubicBezTo>
                <a:cubicBezTo>
                  <a:pt x="6231035" y="6551822"/>
                  <a:pt x="6231035" y="6551822"/>
                  <a:pt x="6227720" y="6538980"/>
                </a:cubicBezTo>
                <a:cubicBezTo>
                  <a:pt x="6227720" y="6538980"/>
                  <a:pt x="6227720" y="6538980"/>
                  <a:pt x="6228714" y="6537374"/>
                </a:cubicBezTo>
                <a:cubicBezTo>
                  <a:pt x="6228714" y="6537374"/>
                  <a:pt x="6228714" y="6537374"/>
                  <a:pt x="6228383" y="6536411"/>
                </a:cubicBezTo>
                <a:cubicBezTo>
                  <a:pt x="6228383" y="6536411"/>
                  <a:pt x="6228383" y="6536411"/>
                  <a:pt x="6222417" y="6538016"/>
                </a:cubicBezTo>
                <a:cubicBezTo>
                  <a:pt x="6222417" y="6538016"/>
                  <a:pt x="6222417" y="6538016"/>
                  <a:pt x="6222748" y="6539301"/>
                </a:cubicBezTo>
                <a:cubicBezTo>
                  <a:pt x="6222748" y="6539301"/>
                  <a:pt x="6222748" y="6539301"/>
                  <a:pt x="6225068" y="6540264"/>
                </a:cubicBezTo>
                <a:cubicBezTo>
                  <a:pt x="6225068" y="6540264"/>
                  <a:pt x="6225068" y="6540264"/>
                  <a:pt x="6227720" y="6552785"/>
                </a:cubicBezTo>
                <a:cubicBezTo>
                  <a:pt x="6223743" y="6554391"/>
                  <a:pt x="6218771" y="6551822"/>
                  <a:pt x="6217776" y="6547648"/>
                </a:cubicBezTo>
                <a:cubicBezTo>
                  <a:pt x="6217113" y="6544759"/>
                  <a:pt x="6217776" y="6541869"/>
                  <a:pt x="6220096" y="6539943"/>
                </a:cubicBezTo>
                <a:cubicBezTo>
                  <a:pt x="6220096" y="6539943"/>
                  <a:pt x="6220096" y="6539943"/>
                  <a:pt x="6219102" y="6538980"/>
                </a:cubicBezTo>
                <a:cubicBezTo>
                  <a:pt x="6219102" y="6538980"/>
                  <a:pt x="6219102" y="6538980"/>
                  <a:pt x="6213467" y="6540264"/>
                </a:cubicBezTo>
                <a:cubicBezTo>
                  <a:pt x="6213799" y="6542832"/>
                  <a:pt x="6214130" y="6544438"/>
                  <a:pt x="6214793" y="6547006"/>
                </a:cubicBezTo>
                <a:cubicBezTo>
                  <a:pt x="6216782" y="6554712"/>
                  <a:pt x="6221422" y="6561133"/>
                  <a:pt x="6231698" y="6558244"/>
                </a:cubicBezTo>
                <a:cubicBezTo>
                  <a:pt x="6241641" y="6555675"/>
                  <a:pt x="6243630" y="6548612"/>
                  <a:pt x="6241973" y="6541227"/>
                </a:cubicBezTo>
                <a:cubicBezTo>
                  <a:pt x="6240979" y="6537374"/>
                  <a:pt x="6239321" y="6535127"/>
                  <a:pt x="6236007" y="6532558"/>
                </a:cubicBezTo>
                <a:close/>
                <a:moveTo>
                  <a:pt x="5837231" y="6532558"/>
                </a:moveTo>
                <a:cubicBezTo>
                  <a:pt x="5836278" y="6532558"/>
                  <a:pt x="5835644" y="6533195"/>
                  <a:pt x="5835644" y="6534151"/>
                </a:cubicBezTo>
                <a:cubicBezTo>
                  <a:pt x="5835644" y="6534151"/>
                  <a:pt x="5835644" y="6534151"/>
                  <a:pt x="5835644" y="6536381"/>
                </a:cubicBezTo>
                <a:cubicBezTo>
                  <a:pt x="5835644" y="6537974"/>
                  <a:pt x="5835961" y="6538293"/>
                  <a:pt x="5836915" y="6538612"/>
                </a:cubicBezTo>
                <a:cubicBezTo>
                  <a:pt x="5839771" y="6539567"/>
                  <a:pt x="5840406" y="6539886"/>
                  <a:pt x="5841676" y="6543072"/>
                </a:cubicBezTo>
                <a:cubicBezTo>
                  <a:pt x="5843581" y="6547532"/>
                  <a:pt x="5845486" y="6552311"/>
                  <a:pt x="5847074" y="6555816"/>
                </a:cubicBezTo>
                <a:cubicBezTo>
                  <a:pt x="5851518" y="6566330"/>
                  <a:pt x="5855963" y="6576843"/>
                  <a:pt x="5860408" y="6587357"/>
                </a:cubicBezTo>
                <a:cubicBezTo>
                  <a:pt x="5863901" y="6596278"/>
                  <a:pt x="5863901" y="6596597"/>
                  <a:pt x="5865488" y="6597234"/>
                </a:cubicBezTo>
                <a:cubicBezTo>
                  <a:pt x="5865806" y="6597552"/>
                  <a:pt x="5866123" y="6597871"/>
                  <a:pt x="5866123" y="6598190"/>
                </a:cubicBezTo>
                <a:cubicBezTo>
                  <a:pt x="5865806" y="6598827"/>
                  <a:pt x="5865488" y="6599783"/>
                  <a:pt x="5865171" y="6600738"/>
                </a:cubicBezTo>
                <a:cubicBezTo>
                  <a:pt x="5863266" y="6607748"/>
                  <a:pt x="5858503" y="6611571"/>
                  <a:pt x="5851518" y="6611571"/>
                </a:cubicBezTo>
                <a:cubicBezTo>
                  <a:pt x="5848026" y="6611571"/>
                  <a:pt x="5845168" y="6610934"/>
                  <a:pt x="5841358" y="6609978"/>
                </a:cubicBezTo>
                <a:cubicBezTo>
                  <a:pt x="5841041" y="6609978"/>
                  <a:pt x="5840724" y="6609978"/>
                  <a:pt x="5840406" y="6609978"/>
                </a:cubicBezTo>
                <a:cubicBezTo>
                  <a:pt x="5839455" y="6609978"/>
                  <a:pt x="5839136" y="6610296"/>
                  <a:pt x="5839136" y="6611889"/>
                </a:cubicBezTo>
                <a:cubicBezTo>
                  <a:pt x="5839136" y="6611889"/>
                  <a:pt x="5839136" y="6611889"/>
                  <a:pt x="5839136" y="6614119"/>
                </a:cubicBezTo>
                <a:cubicBezTo>
                  <a:pt x="5838818" y="6615075"/>
                  <a:pt x="5838818" y="6616031"/>
                  <a:pt x="5838818" y="6617305"/>
                </a:cubicBezTo>
                <a:cubicBezTo>
                  <a:pt x="5838818" y="6623996"/>
                  <a:pt x="5840088" y="6624633"/>
                  <a:pt x="5850566" y="6624633"/>
                </a:cubicBezTo>
                <a:cubicBezTo>
                  <a:pt x="5855646" y="6624633"/>
                  <a:pt x="5861043" y="6622403"/>
                  <a:pt x="5864218" y="6618898"/>
                </a:cubicBezTo>
                <a:cubicBezTo>
                  <a:pt x="5867711" y="6615075"/>
                  <a:pt x="5868346" y="6613482"/>
                  <a:pt x="5874696" y="6596597"/>
                </a:cubicBezTo>
                <a:cubicBezTo>
                  <a:pt x="5877554" y="6589269"/>
                  <a:pt x="5880094" y="6582578"/>
                  <a:pt x="5882634" y="6575569"/>
                </a:cubicBezTo>
                <a:cubicBezTo>
                  <a:pt x="5882634" y="6575569"/>
                  <a:pt x="5882634" y="6575569"/>
                  <a:pt x="5889619" y="6558046"/>
                </a:cubicBezTo>
                <a:cubicBezTo>
                  <a:pt x="5890889" y="6554860"/>
                  <a:pt x="5892159" y="6551674"/>
                  <a:pt x="5893429" y="6548170"/>
                </a:cubicBezTo>
                <a:cubicBezTo>
                  <a:pt x="5896287" y="6540205"/>
                  <a:pt x="5896604" y="6539886"/>
                  <a:pt x="5899461" y="6538612"/>
                </a:cubicBezTo>
                <a:cubicBezTo>
                  <a:pt x="5900731" y="6537974"/>
                  <a:pt x="5900731" y="6537656"/>
                  <a:pt x="5900731" y="6536381"/>
                </a:cubicBezTo>
                <a:lnTo>
                  <a:pt x="5900731" y="6534151"/>
                </a:lnTo>
                <a:cubicBezTo>
                  <a:pt x="5900731" y="6533195"/>
                  <a:pt x="5900414" y="6532558"/>
                  <a:pt x="5899144" y="6532558"/>
                </a:cubicBezTo>
                <a:cubicBezTo>
                  <a:pt x="5898827" y="6532558"/>
                  <a:pt x="5898509" y="6532558"/>
                  <a:pt x="5897874" y="6532877"/>
                </a:cubicBezTo>
                <a:cubicBezTo>
                  <a:pt x="5895651" y="6532877"/>
                  <a:pt x="5893111" y="6532877"/>
                  <a:pt x="5890254" y="6532877"/>
                </a:cubicBezTo>
                <a:cubicBezTo>
                  <a:pt x="5886761" y="6532877"/>
                  <a:pt x="5883269" y="6532877"/>
                  <a:pt x="5880729" y="6532558"/>
                </a:cubicBezTo>
                <a:cubicBezTo>
                  <a:pt x="5880729" y="6532558"/>
                  <a:pt x="5880729" y="6532558"/>
                  <a:pt x="5879459" y="6532558"/>
                </a:cubicBezTo>
                <a:cubicBezTo>
                  <a:pt x="5878506" y="6532558"/>
                  <a:pt x="5878189" y="6532877"/>
                  <a:pt x="5878189" y="6534151"/>
                </a:cubicBezTo>
                <a:cubicBezTo>
                  <a:pt x="5878189" y="6534151"/>
                  <a:pt x="5878189" y="6534151"/>
                  <a:pt x="5878189" y="6536381"/>
                </a:cubicBezTo>
                <a:cubicBezTo>
                  <a:pt x="5878189" y="6538293"/>
                  <a:pt x="5878189" y="6538293"/>
                  <a:pt x="5881364" y="6538930"/>
                </a:cubicBezTo>
                <a:cubicBezTo>
                  <a:pt x="5883904" y="6539567"/>
                  <a:pt x="5885174" y="6540842"/>
                  <a:pt x="5885174" y="6542753"/>
                </a:cubicBezTo>
                <a:cubicBezTo>
                  <a:pt x="5885174" y="6545302"/>
                  <a:pt x="5874061" y="6580985"/>
                  <a:pt x="5873109" y="6580985"/>
                </a:cubicBezTo>
                <a:cubicBezTo>
                  <a:pt x="5873109" y="6580985"/>
                  <a:pt x="5872791" y="6580348"/>
                  <a:pt x="5871840" y="6578118"/>
                </a:cubicBezTo>
                <a:cubicBezTo>
                  <a:pt x="5870886" y="6575569"/>
                  <a:pt x="5869299" y="6571427"/>
                  <a:pt x="5868346" y="6569197"/>
                </a:cubicBezTo>
                <a:cubicBezTo>
                  <a:pt x="5868346" y="6569197"/>
                  <a:pt x="5868346" y="6569197"/>
                  <a:pt x="5866441" y="6563781"/>
                </a:cubicBezTo>
                <a:cubicBezTo>
                  <a:pt x="5866441" y="6563781"/>
                  <a:pt x="5866441" y="6563781"/>
                  <a:pt x="5862313" y="6552949"/>
                </a:cubicBezTo>
                <a:cubicBezTo>
                  <a:pt x="5861678" y="6550718"/>
                  <a:pt x="5860726" y="6548488"/>
                  <a:pt x="5860091" y="6546258"/>
                </a:cubicBezTo>
                <a:cubicBezTo>
                  <a:pt x="5859456" y="6545302"/>
                  <a:pt x="5859138" y="6544028"/>
                  <a:pt x="5859138" y="6543391"/>
                </a:cubicBezTo>
                <a:cubicBezTo>
                  <a:pt x="5859138" y="6541479"/>
                  <a:pt x="5860726" y="6540205"/>
                  <a:pt x="5863266" y="6539567"/>
                </a:cubicBezTo>
                <a:cubicBezTo>
                  <a:pt x="5868028" y="6538293"/>
                  <a:pt x="5868028" y="6538293"/>
                  <a:pt x="5868028" y="6536381"/>
                </a:cubicBezTo>
                <a:cubicBezTo>
                  <a:pt x="5868028" y="6536381"/>
                  <a:pt x="5868028" y="6536381"/>
                  <a:pt x="5868028" y="6534151"/>
                </a:cubicBezTo>
                <a:cubicBezTo>
                  <a:pt x="5868028" y="6533195"/>
                  <a:pt x="5867393" y="6532558"/>
                  <a:pt x="5866441" y="6532558"/>
                </a:cubicBezTo>
                <a:cubicBezTo>
                  <a:pt x="5866441" y="6532558"/>
                  <a:pt x="5866441" y="6532558"/>
                  <a:pt x="5865171" y="6532558"/>
                </a:cubicBezTo>
                <a:cubicBezTo>
                  <a:pt x="5862948" y="6532877"/>
                  <a:pt x="5856916" y="6532877"/>
                  <a:pt x="5853423" y="6532877"/>
                </a:cubicBezTo>
                <a:cubicBezTo>
                  <a:pt x="5850883" y="6532877"/>
                  <a:pt x="5839136" y="6532877"/>
                  <a:pt x="5838184" y="6532558"/>
                </a:cubicBezTo>
                <a:cubicBezTo>
                  <a:pt x="5838184" y="6532558"/>
                  <a:pt x="5838184" y="6532558"/>
                  <a:pt x="5837231" y="6532558"/>
                </a:cubicBezTo>
                <a:close/>
                <a:moveTo>
                  <a:pt x="5758711" y="6532558"/>
                </a:moveTo>
                <a:cubicBezTo>
                  <a:pt x="5758391" y="6532558"/>
                  <a:pt x="5758072" y="6532558"/>
                  <a:pt x="5757429" y="6532877"/>
                </a:cubicBezTo>
                <a:cubicBezTo>
                  <a:pt x="5757429" y="6532877"/>
                  <a:pt x="5757429" y="6532877"/>
                  <a:pt x="5756469" y="6532877"/>
                </a:cubicBezTo>
                <a:cubicBezTo>
                  <a:pt x="5756469" y="6532877"/>
                  <a:pt x="5756469" y="6532877"/>
                  <a:pt x="5737876" y="6534791"/>
                </a:cubicBezTo>
                <a:cubicBezTo>
                  <a:pt x="5735953" y="6535110"/>
                  <a:pt x="5735632" y="6535429"/>
                  <a:pt x="5735632" y="6536705"/>
                </a:cubicBezTo>
                <a:cubicBezTo>
                  <a:pt x="5735632" y="6536705"/>
                  <a:pt x="5735632" y="6536705"/>
                  <a:pt x="5735632" y="6539258"/>
                </a:cubicBezTo>
                <a:cubicBezTo>
                  <a:pt x="5735632" y="6540534"/>
                  <a:pt x="5736274" y="6540853"/>
                  <a:pt x="5739159" y="6541172"/>
                </a:cubicBezTo>
                <a:cubicBezTo>
                  <a:pt x="5744608" y="6541810"/>
                  <a:pt x="5744929" y="6542767"/>
                  <a:pt x="5744929" y="6558399"/>
                </a:cubicBezTo>
                <a:lnTo>
                  <a:pt x="5744929" y="6569245"/>
                </a:lnTo>
                <a:cubicBezTo>
                  <a:pt x="5744929" y="6578178"/>
                  <a:pt x="5744608" y="6584239"/>
                  <a:pt x="5744608" y="6587430"/>
                </a:cubicBezTo>
                <a:cubicBezTo>
                  <a:pt x="5744286" y="6590301"/>
                  <a:pt x="5743647" y="6590939"/>
                  <a:pt x="5739478" y="6592534"/>
                </a:cubicBezTo>
                <a:cubicBezTo>
                  <a:pt x="5735632" y="6593810"/>
                  <a:pt x="5735632" y="6593810"/>
                  <a:pt x="5735632" y="6595405"/>
                </a:cubicBezTo>
                <a:cubicBezTo>
                  <a:pt x="5735632" y="6595405"/>
                  <a:pt x="5735632" y="6595405"/>
                  <a:pt x="5735632" y="6597638"/>
                </a:cubicBezTo>
                <a:cubicBezTo>
                  <a:pt x="5735632" y="6598914"/>
                  <a:pt x="5735632" y="6599233"/>
                  <a:pt x="5736913" y="6599233"/>
                </a:cubicBezTo>
                <a:cubicBezTo>
                  <a:pt x="5736913" y="6599233"/>
                  <a:pt x="5736913" y="6599233"/>
                  <a:pt x="5737876" y="6599233"/>
                </a:cubicBezTo>
                <a:cubicBezTo>
                  <a:pt x="5741081" y="6599233"/>
                  <a:pt x="5747493" y="6598914"/>
                  <a:pt x="5752302" y="6598914"/>
                </a:cubicBezTo>
                <a:cubicBezTo>
                  <a:pt x="5757429" y="6598914"/>
                  <a:pt x="5763199" y="6599233"/>
                  <a:pt x="5766726" y="6599233"/>
                </a:cubicBezTo>
                <a:cubicBezTo>
                  <a:pt x="5766726" y="6599233"/>
                  <a:pt x="5766726" y="6599233"/>
                  <a:pt x="5767687" y="6599233"/>
                </a:cubicBezTo>
                <a:cubicBezTo>
                  <a:pt x="5768649" y="6599233"/>
                  <a:pt x="5768969" y="6598914"/>
                  <a:pt x="5768969" y="6597638"/>
                </a:cubicBezTo>
                <a:cubicBezTo>
                  <a:pt x="5768969" y="6597638"/>
                  <a:pt x="5768969" y="6597638"/>
                  <a:pt x="5768969" y="6595405"/>
                </a:cubicBezTo>
                <a:cubicBezTo>
                  <a:pt x="5768969" y="6593810"/>
                  <a:pt x="5768969" y="6593491"/>
                  <a:pt x="5765124" y="6592534"/>
                </a:cubicBezTo>
                <a:cubicBezTo>
                  <a:pt x="5761276" y="6591258"/>
                  <a:pt x="5760314" y="6590301"/>
                  <a:pt x="5759994" y="6587430"/>
                </a:cubicBezTo>
                <a:cubicBezTo>
                  <a:pt x="5759994" y="6584239"/>
                  <a:pt x="5759994" y="6577221"/>
                  <a:pt x="5759994" y="6569245"/>
                </a:cubicBezTo>
                <a:cubicBezTo>
                  <a:pt x="5759994" y="6569245"/>
                  <a:pt x="5759994" y="6569245"/>
                  <a:pt x="5759994" y="6562865"/>
                </a:cubicBezTo>
                <a:cubicBezTo>
                  <a:pt x="5759994" y="6555528"/>
                  <a:pt x="5759994" y="6542448"/>
                  <a:pt x="5759994" y="6540215"/>
                </a:cubicBezTo>
                <a:cubicBezTo>
                  <a:pt x="5760314" y="6535429"/>
                  <a:pt x="5760314" y="6535429"/>
                  <a:pt x="5760314" y="6535110"/>
                </a:cubicBezTo>
                <a:cubicBezTo>
                  <a:pt x="5760314" y="6533515"/>
                  <a:pt x="5759675" y="6532558"/>
                  <a:pt x="5758711" y="6532558"/>
                </a:cubicBezTo>
                <a:close/>
                <a:moveTo>
                  <a:pt x="5705788" y="6532558"/>
                </a:moveTo>
                <a:cubicBezTo>
                  <a:pt x="5689595" y="6532558"/>
                  <a:pt x="5680070" y="6540214"/>
                  <a:pt x="5680070" y="6553292"/>
                </a:cubicBezTo>
                <a:cubicBezTo>
                  <a:pt x="5680070" y="6563181"/>
                  <a:pt x="5684197" y="6567647"/>
                  <a:pt x="5701025" y="6575621"/>
                </a:cubicBezTo>
                <a:cubicBezTo>
                  <a:pt x="5708327" y="6578811"/>
                  <a:pt x="5710233" y="6581044"/>
                  <a:pt x="5710233" y="6584872"/>
                </a:cubicBezTo>
                <a:cubicBezTo>
                  <a:pt x="5710233" y="6589976"/>
                  <a:pt x="5705470" y="6593804"/>
                  <a:pt x="5699119" y="6593804"/>
                </a:cubicBezTo>
                <a:cubicBezTo>
                  <a:pt x="5692770" y="6593804"/>
                  <a:pt x="5687055" y="6590295"/>
                  <a:pt x="5686102" y="6585829"/>
                </a:cubicBezTo>
                <a:cubicBezTo>
                  <a:pt x="5685150" y="6582320"/>
                  <a:pt x="5685150" y="6582320"/>
                  <a:pt x="5683880" y="6582320"/>
                </a:cubicBezTo>
                <a:cubicBezTo>
                  <a:pt x="5683880" y="6582320"/>
                  <a:pt x="5683880" y="6582320"/>
                  <a:pt x="5681657" y="6582320"/>
                </a:cubicBezTo>
                <a:cubicBezTo>
                  <a:pt x="5680070" y="6582320"/>
                  <a:pt x="5679434" y="6582958"/>
                  <a:pt x="5679434" y="6584553"/>
                </a:cubicBezTo>
                <a:cubicBezTo>
                  <a:pt x="5679434" y="6584553"/>
                  <a:pt x="5679434" y="6584553"/>
                  <a:pt x="5678483" y="6593485"/>
                </a:cubicBezTo>
                <a:cubicBezTo>
                  <a:pt x="5678483" y="6595717"/>
                  <a:pt x="5678800" y="6596355"/>
                  <a:pt x="5680705" y="6597312"/>
                </a:cubicBezTo>
                <a:cubicBezTo>
                  <a:pt x="5684832" y="6599545"/>
                  <a:pt x="5691500" y="6600821"/>
                  <a:pt x="5697533" y="6600821"/>
                </a:cubicBezTo>
                <a:cubicBezTo>
                  <a:pt x="5714043" y="6600821"/>
                  <a:pt x="5724521" y="6592847"/>
                  <a:pt x="5724521" y="6580725"/>
                </a:cubicBezTo>
                <a:cubicBezTo>
                  <a:pt x="5724521" y="6573388"/>
                  <a:pt x="5719757" y="6567009"/>
                  <a:pt x="5711185" y="6562862"/>
                </a:cubicBezTo>
                <a:cubicBezTo>
                  <a:pt x="5702613" y="6559034"/>
                  <a:pt x="5702613" y="6559034"/>
                  <a:pt x="5699755" y="6557439"/>
                </a:cubicBezTo>
                <a:cubicBezTo>
                  <a:pt x="5694675" y="6554249"/>
                  <a:pt x="5692770" y="6552016"/>
                  <a:pt x="5692770" y="6548508"/>
                </a:cubicBezTo>
                <a:cubicBezTo>
                  <a:pt x="5692770" y="6543085"/>
                  <a:pt x="5696897" y="6539895"/>
                  <a:pt x="5703248" y="6539895"/>
                </a:cubicBezTo>
                <a:cubicBezTo>
                  <a:pt x="5708963" y="6539895"/>
                  <a:pt x="5712773" y="6541809"/>
                  <a:pt x="5714360" y="6545318"/>
                </a:cubicBezTo>
                <a:cubicBezTo>
                  <a:pt x="5715630" y="6548827"/>
                  <a:pt x="5715630" y="6548827"/>
                  <a:pt x="5716901" y="6548827"/>
                </a:cubicBezTo>
                <a:cubicBezTo>
                  <a:pt x="5716901" y="6548827"/>
                  <a:pt x="5716901" y="6548827"/>
                  <a:pt x="5719123" y="6548827"/>
                </a:cubicBezTo>
                <a:cubicBezTo>
                  <a:pt x="5720393" y="6548827"/>
                  <a:pt x="5720710" y="6548508"/>
                  <a:pt x="5720710" y="6546275"/>
                </a:cubicBezTo>
                <a:lnTo>
                  <a:pt x="5721663" y="6538300"/>
                </a:lnTo>
                <a:cubicBezTo>
                  <a:pt x="5721663" y="6538300"/>
                  <a:pt x="5721663" y="6538300"/>
                  <a:pt x="5721663" y="6537981"/>
                </a:cubicBezTo>
                <a:cubicBezTo>
                  <a:pt x="5721663" y="6536386"/>
                  <a:pt x="5721027" y="6535748"/>
                  <a:pt x="5719123" y="6534791"/>
                </a:cubicBezTo>
                <a:cubicBezTo>
                  <a:pt x="5715947" y="6533515"/>
                  <a:pt x="5710550" y="6532558"/>
                  <a:pt x="5705788" y="6532558"/>
                </a:cubicBezTo>
                <a:close/>
                <a:moveTo>
                  <a:pt x="5638758" y="6532558"/>
                </a:moveTo>
                <a:cubicBezTo>
                  <a:pt x="5638436" y="6532558"/>
                  <a:pt x="5638114" y="6532558"/>
                  <a:pt x="5637794" y="6532877"/>
                </a:cubicBezTo>
                <a:cubicBezTo>
                  <a:pt x="5637794" y="6532877"/>
                  <a:pt x="5637794" y="6532877"/>
                  <a:pt x="5636508" y="6532877"/>
                </a:cubicBezTo>
                <a:cubicBezTo>
                  <a:pt x="5636508" y="6532877"/>
                  <a:pt x="5636508" y="6532877"/>
                  <a:pt x="5617231" y="6535748"/>
                </a:cubicBezTo>
                <a:cubicBezTo>
                  <a:pt x="5615304" y="6536067"/>
                  <a:pt x="5614983" y="6536386"/>
                  <a:pt x="5614983" y="6538301"/>
                </a:cubicBezTo>
                <a:lnTo>
                  <a:pt x="5614983" y="6540853"/>
                </a:lnTo>
                <a:cubicBezTo>
                  <a:pt x="5614983" y="6542129"/>
                  <a:pt x="5615304" y="6542448"/>
                  <a:pt x="5618196" y="6542448"/>
                </a:cubicBezTo>
                <a:cubicBezTo>
                  <a:pt x="5622371" y="6542767"/>
                  <a:pt x="5624300" y="6543724"/>
                  <a:pt x="5625585" y="6547233"/>
                </a:cubicBezTo>
                <a:cubicBezTo>
                  <a:pt x="5626870" y="6550742"/>
                  <a:pt x="5627833" y="6558399"/>
                  <a:pt x="5627833" y="6565098"/>
                </a:cubicBezTo>
                <a:cubicBezTo>
                  <a:pt x="5627833" y="6565098"/>
                  <a:pt x="5627833" y="6565098"/>
                  <a:pt x="5627833" y="6569245"/>
                </a:cubicBezTo>
                <a:cubicBezTo>
                  <a:pt x="5627833" y="6578178"/>
                  <a:pt x="5627833" y="6584239"/>
                  <a:pt x="5627512" y="6587430"/>
                </a:cubicBezTo>
                <a:cubicBezTo>
                  <a:pt x="5627191" y="6590301"/>
                  <a:pt x="5626548" y="6590939"/>
                  <a:pt x="5622693" y="6592534"/>
                </a:cubicBezTo>
                <a:cubicBezTo>
                  <a:pt x="5618516" y="6593810"/>
                  <a:pt x="5618516" y="6593810"/>
                  <a:pt x="5618516" y="6595405"/>
                </a:cubicBezTo>
                <a:cubicBezTo>
                  <a:pt x="5618516" y="6595405"/>
                  <a:pt x="5618516" y="6595405"/>
                  <a:pt x="5618516" y="6597638"/>
                </a:cubicBezTo>
                <a:cubicBezTo>
                  <a:pt x="5618516" y="6598914"/>
                  <a:pt x="5618838" y="6599233"/>
                  <a:pt x="5620123" y="6599233"/>
                </a:cubicBezTo>
                <a:cubicBezTo>
                  <a:pt x="5620123" y="6599233"/>
                  <a:pt x="5620123" y="6599233"/>
                  <a:pt x="5620765" y="6599233"/>
                </a:cubicBezTo>
                <a:cubicBezTo>
                  <a:pt x="5624300" y="6599233"/>
                  <a:pt x="5630404" y="6598914"/>
                  <a:pt x="5634581" y="6598914"/>
                </a:cubicBezTo>
                <a:cubicBezTo>
                  <a:pt x="5639721" y="6598914"/>
                  <a:pt x="5650323" y="6599233"/>
                  <a:pt x="5654178" y="6599233"/>
                </a:cubicBezTo>
                <a:cubicBezTo>
                  <a:pt x="5654178" y="6599233"/>
                  <a:pt x="5654178" y="6599233"/>
                  <a:pt x="5654821" y="6599233"/>
                </a:cubicBezTo>
                <a:cubicBezTo>
                  <a:pt x="5655785" y="6599233"/>
                  <a:pt x="5656427" y="6598595"/>
                  <a:pt x="5656427" y="6597319"/>
                </a:cubicBezTo>
                <a:cubicBezTo>
                  <a:pt x="5656427" y="6597319"/>
                  <a:pt x="5656427" y="6597319"/>
                  <a:pt x="5656427" y="6595405"/>
                </a:cubicBezTo>
                <a:cubicBezTo>
                  <a:pt x="5656427" y="6593491"/>
                  <a:pt x="5656427" y="6593491"/>
                  <a:pt x="5652251" y="6592534"/>
                </a:cubicBezTo>
                <a:cubicBezTo>
                  <a:pt x="5646468" y="6591258"/>
                  <a:pt x="5646468" y="6591258"/>
                  <a:pt x="5645504" y="6590939"/>
                </a:cubicBezTo>
                <a:cubicBezTo>
                  <a:pt x="5643576" y="6589982"/>
                  <a:pt x="5643255" y="6588706"/>
                  <a:pt x="5643255" y="6584239"/>
                </a:cubicBezTo>
                <a:cubicBezTo>
                  <a:pt x="5643255" y="6584239"/>
                  <a:pt x="5643255" y="6584239"/>
                  <a:pt x="5642934" y="6575945"/>
                </a:cubicBezTo>
                <a:cubicBezTo>
                  <a:pt x="5642934" y="6575945"/>
                  <a:pt x="5642934" y="6575945"/>
                  <a:pt x="5642934" y="6569883"/>
                </a:cubicBezTo>
                <a:cubicBezTo>
                  <a:pt x="5642934" y="6556804"/>
                  <a:pt x="5643576" y="6553933"/>
                  <a:pt x="5646468" y="6551061"/>
                </a:cubicBezTo>
                <a:cubicBezTo>
                  <a:pt x="5649038" y="6548828"/>
                  <a:pt x="5652894" y="6547233"/>
                  <a:pt x="5657712" y="6547233"/>
                </a:cubicBezTo>
                <a:cubicBezTo>
                  <a:pt x="5660604" y="6547233"/>
                  <a:pt x="5663496" y="6547552"/>
                  <a:pt x="5665102" y="6548190"/>
                </a:cubicBezTo>
                <a:cubicBezTo>
                  <a:pt x="5665744" y="6548190"/>
                  <a:pt x="5666066" y="6548509"/>
                  <a:pt x="5666387" y="6548509"/>
                </a:cubicBezTo>
                <a:cubicBezTo>
                  <a:pt x="5667352" y="6548509"/>
                  <a:pt x="5667994" y="6547552"/>
                  <a:pt x="5668315" y="6545000"/>
                </a:cubicBezTo>
                <a:cubicBezTo>
                  <a:pt x="5668315" y="6545000"/>
                  <a:pt x="5668315" y="6545000"/>
                  <a:pt x="5668636" y="6535748"/>
                </a:cubicBezTo>
                <a:cubicBezTo>
                  <a:pt x="5668636" y="6535748"/>
                  <a:pt x="5668636" y="6535748"/>
                  <a:pt x="5668636" y="6535429"/>
                </a:cubicBezTo>
                <a:cubicBezTo>
                  <a:pt x="5668958" y="6533515"/>
                  <a:pt x="5667352" y="6532558"/>
                  <a:pt x="5664138" y="6532558"/>
                </a:cubicBezTo>
                <a:cubicBezTo>
                  <a:pt x="5661567" y="6532558"/>
                  <a:pt x="5659640" y="6532877"/>
                  <a:pt x="5657712" y="6533515"/>
                </a:cubicBezTo>
                <a:cubicBezTo>
                  <a:pt x="5653858" y="6534153"/>
                  <a:pt x="5652571" y="6535110"/>
                  <a:pt x="5649038" y="6539258"/>
                </a:cubicBezTo>
                <a:cubicBezTo>
                  <a:pt x="5645825" y="6543086"/>
                  <a:pt x="5645825" y="6543086"/>
                  <a:pt x="5643898" y="6545319"/>
                </a:cubicBezTo>
                <a:cubicBezTo>
                  <a:pt x="5642934" y="6546276"/>
                  <a:pt x="5641649" y="6547233"/>
                  <a:pt x="5641327" y="6547233"/>
                </a:cubicBezTo>
                <a:cubicBezTo>
                  <a:pt x="5640364" y="6547233"/>
                  <a:pt x="5640042" y="6546276"/>
                  <a:pt x="5640042" y="6540853"/>
                </a:cubicBezTo>
                <a:cubicBezTo>
                  <a:pt x="5640042" y="6540853"/>
                  <a:pt x="5640042" y="6540853"/>
                  <a:pt x="5640364" y="6534791"/>
                </a:cubicBezTo>
                <a:cubicBezTo>
                  <a:pt x="5640364" y="6533515"/>
                  <a:pt x="5639721" y="6532558"/>
                  <a:pt x="5638758" y="6532558"/>
                </a:cubicBezTo>
                <a:close/>
                <a:moveTo>
                  <a:pt x="5580642" y="6532558"/>
                </a:moveTo>
                <a:cubicBezTo>
                  <a:pt x="5562120" y="6532558"/>
                  <a:pt x="5548308" y="6547870"/>
                  <a:pt x="5548308" y="6568604"/>
                </a:cubicBezTo>
                <a:cubicBezTo>
                  <a:pt x="5548308" y="6587743"/>
                  <a:pt x="5561180" y="6600821"/>
                  <a:pt x="5580013" y="6600821"/>
                </a:cubicBezTo>
                <a:cubicBezTo>
                  <a:pt x="5585350" y="6600821"/>
                  <a:pt x="5591315" y="6599545"/>
                  <a:pt x="5596022" y="6597631"/>
                </a:cubicBezTo>
                <a:cubicBezTo>
                  <a:pt x="5599475" y="6596355"/>
                  <a:pt x="5601047" y="6595398"/>
                  <a:pt x="5601360" y="6594761"/>
                </a:cubicBezTo>
                <a:cubicBezTo>
                  <a:pt x="5601673" y="6593804"/>
                  <a:pt x="5602929" y="6585191"/>
                  <a:pt x="5602929" y="6582958"/>
                </a:cubicBezTo>
                <a:cubicBezTo>
                  <a:pt x="5602929" y="6582320"/>
                  <a:pt x="5602302" y="6582001"/>
                  <a:pt x="5601987" y="6582001"/>
                </a:cubicBezTo>
                <a:cubicBezTo>
                  <a:pt x="5601987" y="6582001"/>
                  <a:pt x="5601673" y="6582001"/>
                  <a:pt x="5601360" y="6582320"/>
                </a:cubicBezTo>
                <a:cubicBezTo>
                  <a:pt x="5597278" y="6585829"/>
                  <a:pt x="5588174" y="6589019"/>
                  <a:pt x="5581583" y="6589019"/>
                </a:cubicBezTo>
                <a:cubicBezTo>
                  <a:pt x="5570596" y="6589019"/>
                  <a:pt x="5562748" y="6579449"/>
                  <a:pt x="5562748" y="6566690"/>
                </a:cubicBezTo>
                <a:cubicBezTo>
                  <a:pt x="5562748" y="6562224"/>
                  <a:pt x="5563062" y="6561905"/>
                  <a:pt x="5567770" y="6561905"/>
                </a:cubicBezTo>
                <a:lnTo>
                  <a:pt x="5597592" y="6561905"/>
                </a:lnTo>
                <a:cubicBezTo>
                  <a:pt x="5602616" y="6561905"/>
                  <a:pt x="5603870" y="6560629"/>
                  <a:pt x="5603870" y="6557120"/>
                </a:cubicBezTo>
                <a:cubicBezTo>
                  <a:pt x="5603870" y="6541490"/>
                  <a:pt x="5595709" y="6532558"/>
                  <a:pt x="5580642" y="6532558"/>
                </a:cubicBezTo>
                <a:close/>
                <a:moveTo>
                  <a:pt x="5480669" y="6532558"/>
                </a:moveTo>
                <a:cubicBezTo>
                  <a:pt x="5479091" y="6532558"/>
                  <a:pt x="5478458" y="6532874"/>
                  <a:pt x="5478458" y="6534138"/>
                </a:cubicBezTo>
                <a:cubicBezTo>
                  <a:pt x="5478458" y="6534138"/>
                  <a:pt x="5478458" y="6534138"/>
                  <a:pt x="5478458" y="6536666"/>
                </a:cubicBezTo>
                <a:cubicBezTo>
                  <a:pt x="5478458" y="6537614"/>
                  <a:pt x="5478775" y="6538562"/>
                  <a:pt x="5479722" y="6538878"/>
                </a:cubicBezTo>
                <a:cubicBezTo>
                  <a:pt x="5482566" y="6539826"/>
                  <a:pt x="5482882" y="6539826"/>
                  <a:pt x="5483831" y="6542038"/>
                </a:cubicBezTo>
                <a:cubicBezTo>
                  <a:pt x="5486042" y="6547410"/>
                  <a:pt x="5488570" y="6554046"/>
                  <a:pt x="5494572" y="6571110"/>
                </a:cubicBezTo>
                <a:cubicBezTo>
                  <a:pt x="5500576" y="6587541"/>
                  <a:pt x="5501839" y="6590385"/>
                  <a:pt x="5503420" y="6594809"/>
                </a:cubicBezTo>
                <a:cubicBezTo>
                  <a:pt x="5504998" y="6599233"/>
                  <a:pt x="5504998" y="6599233"/>
                  <a:pt x="5506262" y="6599233"/>
                </a:cubicBezTo>
                <a:cubicBezTo>
                  <a:pt x="5506578" y="6599233"/>
                  <a:pt x="5507211" y="6599233"/>
                  <a:pt x="5507842" y="6599233"/>
                </a:cubicBezTo>
                <a:cubicBezTo>
                  <a:pt x="5512266" y="6598285"/>
                  <a:pt x="5512582" y="6598285"/>
                  <a:pt x="5513845" y="6598285"/>
                </a:cubicBezTo>
                <a:cubicBezTo>
                  <a:pt x="5515426" y="6597969"/>
                  <a:pt x="5516057" y="6597653"/>
                  <a:pt x="5516373" y="6597021"/>
                </a:cubicBezTo>
                <a:cubicBezTo>
                  <a:pt x="5517006" y="6596073"/>
                  <a:pt x="5517006" y="6596073"/>
                  <a:pt x="5518269" y="6592913"/>
                </a:cubicBezTo>
                <a:cubicBezTo>
                  <a:pt x="5518900" y="6590385"/>
                  <a:pt x="5519849" y="6588173"/>
                  <a:pt x="5523957" y="6577746"/>
                </a:cubicBezTo>
                <a:cubicBezTo>
                  <a:pt x="5535015" y="6550570"/>
                  <a:pt x="5535015" y="6550570"/>
                  <a:pt x="5536595" y="6546778"/>
                </a:cubicBezTo>
                <a:cubicBezTo>
                  <a:pt x="5538808" y="6541090"/>
                  <a:pt x="5539438" y="6539826"/>
                  <a:pt x="5541019" y="6539194"/>
                </a:cubicBezTo>
                <a:cubicBezTo>
                  <a:pt x="5543547" y="6538562"/>
                  <a:pt x="5543547" y="6538562"/>
                  <a:pt x="5543547" y="6536666"/>
                </a:cubicBezTo>
                <a:lnTo>
                  <a:pt x="5543547" y="6534138"/>
                </a:lnTo>
                <a:cubicBezTo>
                  <a:pt x="5543547" y="6532874"/>
                  <a:pt x="5543230" y="6532558"/>
                  <a:pt x="5542282" y="6532558"/>
                </a:cubicBezTo>
                <a:cubicBezTo>
                  <a:pt x="5542282" y="6532558"/>
                  <a:pt x="5542282" y="6532558"/>
                  <a:pt x="5541019" y="6532558"/>
                </a:cubicBezTo>
                <a:cubicBezTo>
                  <a:pt x="5538174" y="6532874"/>
                  <a:pt x="5535331" y="6532874"/>
                  <a:pt x="5533119" y="6532874"/>
                </a:cubicBezTo>
                <a:cubicBezTo>
                  <a:pt x="5530277" y="6532874"/>
                  <a:pt x="5525222" y="6532874"/>
                  <a:pt x="5523640" y="6532874"/>
                </a:cubicBezTo>
                <a:cubicBezTo>
                  <a:pt x="5523010" y="6532558"/>
                  <a:pt x="5522692" y="6532558"/>
                  <a:pt x="5522060" y="6532558"/>
                </a:cubicBezTo>
                <a:cubicBezTo>
                  <a:pt x="5521113" y="6532558"/>
                  <a:pt x="5520482" y="6533190"/>
                  <a:pt x="5520482" y="6534138"/>
                </a:cubicBezTo>
                <a:cubicBezTo>
                  <a:pt x="5520482" y="6534138"/>
                  <a:pt x="5520482" y="6534138"/>
                  <a:pt x="5520482" y="6536666"/>
                </a:cubicBezTo>
                <a:cubicBezTo>
                  <a:pt x="5520482" y="6537930"/>
                  <a:pt x="5521113" y="6538246"/>
                  <a:pt x="5522692" y="6538562"/>
                </a:cubicBezTo>
                <a:cubicBezTo>
                  <a:pt x="5525852" y="6539194"/>
                  <a:pt x="5527748" y="6540774"/>
                  <a:pt x="5527748" y="6542354"/>
                </a:cubicBezTo>
                <a:cubicBezTo>
                  <a:pt x="5527748" y="6543618"/>
                  <a:pt x="5526800" y="6547410"/>
                  <a:pt x="5522692" y="6558786"/>
                </a:cubicBezTo>
                <a:cubicBezTo>
                  <a:pt x="5522692" y="6558786"/>
                  <a:pt x="5522692" y="6558786"/>
                  <a:pt x="5518900" y="6568898"/>
                </a:cubicBezTo>
                <a:cubicBezTo>
                  <a:pt x="5518269" y="6572058"/>
                  <a:pt x="5517321" y="6574270"/>
                  <a:pt x="5516690" y="6576482"/>
                </a:cubicBezTo>
                <a:cubicBezTo>
                  <a:pt x="5516690" y="6576482"/>
                  <a:pt x="5516690" y="6576482"/>
                  <a:pt x="5515426" y="6579958"/>
                </a:cubicBezTo>
                <a:cubicBezTo>
                  <a:pt x="5515426" y="6579958"/>
                  <a:pt x="5515426" y="6579958"/>
                  <a:pt x="5515109" y="6581854"/>
                </a:cubicBezTo>
                <a:cubicBezTo>
                  <a:pt x="5514793" y="6582801"/>
                  <a:pt x="5514793" y="6583433"/>
                  <a:pt x="5514478" y="6583433"/>
                </a:cubicBezTo>
                <a:cubicBezTo>
                  <a:pt x="5514162" y="6583433"/>
                  <a:pt x="5511634" y="6575218"/>
                  <a:pt x="5507526" y="6561946"/>
                </a:cubicBezTo>
                <a:cubicBezTo>
                  <a:pt x="5507526" y="6561946"/>
                  <a:pt x="5507526" y="6561946"/>
                  <a:pt x="5504367" y="6551518"/>
                </a:cubicBezTo>
                <a:cubicBezTo>
                  <a:pt x="5503735" y="6549622"/>
                  <a:pt x="5503104" y="6547726"/>
                  <a:pt x="5502471" y="6545514"/>
                </a:cubicBezTo>
                <a:cubicBezTo>
                  <a:pt x="5502156" y="6544566"/>
                  <a:pt x="5502156" y="6543618"/>
                  <a:pt x="5502156" y="6542986"/>
                </a:cubicBezTo>
                <a:cubicBezTo>
                  <a:pt x="5502156" y="6541090"/>
                  <a:pt x="5503420" y="6540142"/>
                  <a:pt x="5507211" y="6539194"/>
                </a:cubicBezTo>
                <a:cubicBezTo>
                  <a:pt x="5510686" y="6538246"/>
                  <a:pt x="5510686" y="6538246"/>
                  <a:pt x="5510686" y="6536666"/>
                </a:cubicBezTo>
                <a:cubicBezTo>
                  <a:pt x="5510686" y="6536666"/>
                  <a:pt x="5510686" y="6536666"/>
                  <a:pt x="5510686" y="6534138"/>
                </a:cubicBezTo>
                <a:cubicBezTo>
                  <a:pt x="5510686" y="6532874"/>
                  <a:pt x="5510371" y="6532558"/>
                  <a:pt x="5509106" y="6532558"/>
                </a:cubicBezTo>
                <a:cubicBezTo>
                  <a:pt x="5509106" y="6532558"/>
                  <a:pt x="5509106" y="6532558"/>
                  <a:pt x="5507526" y="6532558"/>
                </a:cubicBezTo>
                <a:cubicBezTo>
                  <a:pt x="5503735" y="6532874"/>
                  <a:pt x="5499944" y="6532874"/>
                  <a:pt x="5493624" y="6532874"/>
                </a:cubicBezTo>
                <a:cubicBezTo>
                  <a:pt x="5490781" y="6532874"/>
                  <a:pt x="5488253" y="6532874"/>
                  <a:pt x="5486989" y="6532874"/>
                </a:cubicBezTo>
                <a:cubicBezTo>
                  <a:pt x="5480986" y="6532558"/>
                  <a:pt x="5480986" y="6532558"/>
                  <a:pt x="5480669" y="6532558"/>
                </a:cubicBezTo>
                <a:close/>
                <a:moveTo>
                  <a:pt x="5463439" y="6532558"/>
                </a:moveTo>
                <a:cubicBezTo>
                  <a:pt x="5463117" y="6532558"/>
                  <a:pt x="5462797" y="6532558"/>
                  <a:pt x="5462477" y="6532877"/>
                </a:cubicBezTo>
                <a:cubicBezTo>
                  <a:pt x="5462477" y="6532877"/>
                  <a:pt x="5462477" y="6532877"/>
                  <a:pt x="5461194" y="6532877"/>
                </a:cubicBezTo>
                <a:cubicBezTo>
                  <a:pt x="5461194" y="6532877"/>
                  <a:pt x="5461194" y="6532877"/>
                  <a:pt x="5442603" y="6534791"/>
                </a:cubicBezTo>
                <a:cubicBezTo>
                  <a:pt x="5440679" y="6535110"/>
                  <a:pt x="5440359" y="6535429"/>
                  <a:pt x="5440359" y="6536705"/>
                </a:cubicBezTo>
                <a:cubicBezTo>
                  <a:pt x="5440359" y="6536705"/>
                  <a:pt x="5440359" y="6536705"/>
                  <a:pt x="5440359" y="6539258"/>
                </a:cubicBezTo>
                <a:cubicBezTo>
                  <a:pt x="5440359" y="6540534"/>
                  <a:pt x="5440999" y="6540853"/>
                  <a:pt x="5444205" y="6541172"/>
                </a:cubicBezTo>
                <a:cubicBezTo>
                  <a:pt x="5449334" y="6541810"/>
                  <a:pt x="5449654" y="6542767"/>
                  <a:pt x="5449654" y="6558399"/>
                </a:cubicBezTo>
                <a:lnTo>
                  <a:pt x="5449654" y="6569245"/>
                </a:lnTo>
                <a:cubicBezTo>
                  <a:pt x="5449654" y="6578178"/>
                  <a:pt x="5449654" y="6584239"/>
                  <a:pt x="5449334" y="6587430"/>
                </a:cubicBezTo>
                <a:cubicBezTo>
                  <a:pt x="5449334" y="6590301"/>
                  <a:pt x="5448373" y="6590939"/>
                  <a:pt x="5444526" y="6592534"/>
                </a:cubicBezTo>
                <a:cubicBezTo>
                  <a:pt x="5440359" y="6593810"/>
                  <a:pt x="5440359" y="6593810"/>
                  <a:pt x="5440359" y="6595405"/>
                </a:cubicBezTo>
                <a:cubicBezTo>
                  <a:pt x="5440359" y="6595405"/>
                  <a:pt x="5440359" y="6595405"/>
                  <a:pt x="5440359" y="6597638"/>
                </a:cubicBezTo>
                <a:cubicBezTo>
                  <a:pt x="5440359" y="6598914"/>
                  <a:pt x="5440679" y="6599233"/>
                  <a:pt x="5441961" y="6599233"/>
                </a:cubicBezTo>
                <a:cubicBezTo>
                  <a:pt x="5441961" y="6599233"/>
                  <a:pt x="5441961" y="6599233"/>
                  <a:pt x="5442923" y="6599233"/>
                </a:cubicBezTo>
                <a:cubicBezTo>
                  <a:pt x="5446128" y="6599233"/>
                  <a:pt x="5452220" y="6598914"/>
                  <a:pt x="5457348" y="6598914"/>
                </a:cubicBezTo>
                <a:cubicBezTo>
                  <a:pt x="5462157" y="6598914"/>
                  <a:pt x="5468247" y="6599233"/>
                  <a:pt x="5471452" y="6599233"/>
                </a:cubicBezTo>
                <a:cubicBezTo>
                  <a:pt x="5471452" y="6599233"/>
                  <a:pt x="5471452" y="6599233"/>
                  <a:pt x="5472414" y="6599233"/>
                </a:cubicBezTo>
                <a:cubicBezTo>
                  <a:pt x="5473376" y="6599233"/>
                  <a:pt x="5473697" y="6598914"/>
                  <a:pt x="5473697" y="6597638"/>
                </a:cubicBezTo>
                <a:cubicBezTo>
                  <a:pt x="5473697" y="6597638"/>
                  <a:pt x="5473697" y="6597638"/>
                  <a:pt x="5473697" y="6595405"/>
                </a:cubicBezTo>
                <a:cubicBezTo>
                  <a:pt x="5473697" y="6593810"/>
                  <a:pt x="5473697" y="6593491"/>
                  <a:pt x="5469850" y="6592534"/>
                </a:cubicBezTo>
                <a:cubicBezTo>
                  <a:pt x="5466002" y="6591258"/>
                  <a:pt x="5465362" y="6590301"/>
                  <a:pt x="5465042" y="6587430"/>
                </a:cubicBezTo>
                <a:cubicBezTo>
                  <a:pt x="5464721" y="6584239"/>
                  <a:pt x="5464721" y="6577221"/>
                  <a:pt x="5464721" y="6569245"/>
                </a:cubicBezTo>
                <a:cubicBezTo>
                  <a:pt x="5464721" y="6569245"/>
                  <a:pt x="5464721" y="6569245"/>
                  <a:pt x="5464721" y="6562865"/>
                </a:cubicBezTo>
                <a:cubicBezTo>
                  <a:pt x="5464721" y="6555528"/>
                  <a:pt x="5464721" y="6542448"/>
                  <a:pt x="5465042" y="6540215"/>
                </a:cubicBezTo>
                <a:cubicBezTo>
                  <a:pt x="5465042" y="6535429"/>
                  <a:pt x="5465042" y="6535429"/>
                  <a:pt x="5465042" y="6535110"/>
                </a:cubicBezTo>
                <a:cubicBezTo>
                  <a:pt x="5465042" y="6533515"/>
                  <a:pt x="5464721" y="6532558"/>
                  <a:pt x="5463439" y="6532558"/>
                </a:cubicBezTo>
                <a:close/>
                <a:moveTo>
                  <a:pt x="5375310" y="6532558"/>
                </a:moveTo>
                <a:cubicBezTo>
                  <a:pt x="5374996" y="6532558"/>
                  <a:pt x="5374056" y="6532877"/>
                  <a:pt x="5373115" y="6532877"/>
                </a:cubicBezTo>
                <a:cubicBezTo>
                  <a:pt x="5373115" y="6532877"/>
                  <a:pt x="5373115" y="6532877"/>
                  <a:pt x="5354928" y="6535110"/>
                </a:cubicBezTo>
                <a:cubicBezTo>
                  <a:pt x="5353046" y="6535429"/>
                  <a:pt x="5353046" y="6535748"/>
                  <a:pt x="5353046" y="6537663"/>
                </a:cubicBezTo>
                <a:lnTo>
                  <a:pt x="5353046" y="6540534"/>
                </a:lnTo>
                <a:cubicBezTo>
                  <a:pt x="5353046" y="6541491"/>
                  <a:pt x="5353674" y="6541810"/>
                  <a:pt x="5356496" y="6542129"/>
                </a:cubicBezTo>
                <a:cubicBezTo>
                  <a:pt x="5360573" y="6542448"/>
                  <a:pt x="5361827" y="6543086"/>
                  <a:pt x="5362453" y="6545638"/>
                </a:cubicBezTo>
                <a:cubicBezTo>
                  <a:pt x="5363394" y="6547871"/>
                  <a:pt x="5364021" y="6558080"/>
                  <a:pt x="5364021" y="6564779"/>
                </a:cubicBezTo>
                <a:cubicBezTo>
                  <a:pt x="5364021" y="6564779"/>
                  <a:pt x="5364021" y="6564779"/>
                  <a:pt x="5364021" y="6569245"/>
                </a:cubicBezTo>
                <a:cubicBezTo>
                  <a:pt x="5364021" y="6577540"/>
                  <a:pt x="5364021" y="6584877"/>
                  <a:pt x="5363707" y="6587430"/>
                </a:cubicBezTo>
                <a:cubicBezTo>
                  <a:pt x="5363707" y="6590301"/>
                  <a:pt x="5362768" y="6591258"/>
                  <a:pt x="5359004" y="6592534"/>
                </a:cubicBezTo>
                <a:cubicBezTo>
                  <a:pt x="5355241" y="6593491"/>
                  <a:pt x="5354928" y="6593810"/>
                  <a:pt x="5354928" y="6595405"/>
                </a:cubicBezTo>
                <a:cubicBezTo>
                  <a:pt x="5354928" y="6595405"/>
                  <a:pt x="5354928" y="6595405"/>
                  <a:pt x="5354928" y="6597638"/>
                </a:cubicBezTo>
                <a:cubicBezTo>
                  <a:pt x="5354928" y="6598914"/>
                  <a:pt x="5355241" y="6599233"/>
                  <a:pt x="5356496" y="6599233"/>
                </a:cubicBezTo>
                <a:cubicBezTo>
                  <a:pt x="5356496" y="6599233"/>
                  <a:pt x="5356496" y="6599233"/>
                  <a:pt x="5357436" y="6599233"/>
                </a:cubicBezTo>
                <a:cubicBezTo>
                  <a:pt x="5360258" y="6599233"/>
                  <a:pt x="5366530" y="6598914"/>
                  <a:pt x="5371547" y="6598914"/>
                </a:cubicBezTo>
                <a:cubicBezTo>
                  <a:pt x="5376251" y="6598914"/>
                  <a:pt x="5382209" y="6599233"/>
                  <a:pt x="5385344" y="6599233"/>
                </a:cubicBezTo>
                <a:cubicBezTo>
                  <a:pt x="5385344" y="6599233"/>
                  <a:pt x="5385344" y="6599233"/>
                  <a:pt x="5386286" y="6599233"/>
                </a:cubicBezTo>
                <a:cubicBezTo>
                  <a:pt x="5387227" y="6599233"/>
                  <a:pt x="5387854" y="6598914"/>
                  <a:pt x="5387854" y="6597638"/>
                </a:cubicBezTo>
                <a:cubicBezTo>
                  <a:pt x="5387854" y="6597638"/>
                  <a:pt x="5387854" y="6597638"/>
                  <a:pt x="5387854" y="6595405"/>
                </a:cubicBezTo>
                <a:cubicBezTo>
                  <a:pt x="5387854" y="6593810"/>
                  <a:pt x="5387539" y="6593810"/>
                  <a:pt x="5383777" y="6592534"/>
                </a:cubicBezTo>
                <a:cubicBezTo>
                  <a:pt x="5380014" y="6591258"/>
                  <a:pt x="5379387" y="6590301"/>
                  <a:pt x="5379073" y="6587430"/>
                </a:cubicBezTo>
                <a:cubicBezTo>
                  <a:pt x="5379073" y="6584558"/>
                  <a:pt x="5378760" y="6577540"/>
                  <a:pt x="5378760" y="6569245"/>
                </a:cubicBezTo>
                <a:cubicBezTo>
                  <a:pt x="5378760" y="6569245"/>
                  <a:pt x="5378760" y="6569245"/>
                  <a:pt x="5378760" y="6566055"/>
                </a:cubicBezTo>
                <a:cubicBezTo>
                  <a:pt x="5378760" y="6557442"/>
                  <a:pt x="5379387" y="6554571"/>
                  <a:pt x="5381582" y="6551380"/>
                </a:cubicBezTo>
                <a:cubicBezTo>
                  <a:pt x="5384404" y="6547233"/>
                  <a:pt x="5389422" y="6544681"/>
                  <a:pt x="5394439" y="6544681"/>
                </a:cubicBezTo>
                <a:cubicBezTo>
                  <a:pt x="5399143" y="6544681"/>
                  <a:pt x="5402592" y="6546595"/>
                  <a:pt x="5404159" y="6550104"/>
                </a:cubicBezTo>
                <a:cubicBezTo>
                  <a:pt x="5405100" y="6552975"/>
                  <a:pt x="5405414" y="6556485"/>
                  <a:pt x="5405414" y="6565098"/>
                </a:cubicBezTo>
                <a:cubicBezTo>
                  <a:pt x="5405414" y="6565098"/>
                  <a:pt x="5405414" y="6565098"/>
                  <a:pt x="5405414" y="6569245"/>
                </a:cubicBezTo>
                <a:cubicBezTo>
                  <a:pt x="5405414" y="6577221"/>
                  <a:pt x="5405414" y="6584558"/>
                  <a:pt x="5405100" y="6587430"/>
                </a:cubicBezTo>
                <a:cubicBezTo>
                  <a:pt x="5405100" y="6590301"/>
                  <a:pt x="5404159" y="6591258"/>
                  <a:pt x="5400397" y="6592534"/>
                </a:cubicBezTo>
                <a:cubicBezTo>
                  <a:pt x="5396634" y="6593491"/>
                  <a:pt x="5396321" y="6593810"/>
                  <a:pt x="5396321" y="6595405"/>
                </a:cubicBezTo>
                <a:cubicBezTo>
                  <a:pt x="5396321" y="6595405"/>
                  <a:pt x="5396321" y="6595405"/>
                  <a:pt x="5396321" y="6597638"/>
                </a:cubicBezTo>
                <a:cubicBezTo>
                  <a:pt x="5396321" y="6598914"/>
                  <a:pt x="5396947" y="6599233"/>
                  <a:pt x="5397888" y="6599233"/>
                </a:cubicBezTo>
                <a:cubicBezTo>
                  <a:pt x="5397888" y="6599233"/>
                  <a:pt x="5397888" y="6599233"/>
                  <a:pt x="5398829" y="6599233"/>
                </a:cubicBezTo>
                <a:cubicBezTo>
                  <a:pt x="5401964" y="6599233"/>
                  <a:pt x="5407922" y="6598914"/>
                  <a:pt x="5412940" y="6598914"/>
                </a:cubicBezTo>
                <a:cubicBezTo>
                  <a:pt x="5417644" y="6598914"/>
                  <a:pt x="5423602" y="6599233"/>
                  <a:pt x="5427050" y="6599233"/>
                </a:cubicBezTo>
                <a:cubicBezTo>
                  <a:pt x="5427050" y="6599233"/>
                  <a:pt x="5427050" y="6599233"/>
                  <a:pt x="5427991" y="6599233"/>
                </a:cubicBezTo>
                <a:cubicBezTo>
                  <a:pt x="5428932" y="6599233"/>
                  <a:pt x="5429245" y="6598914"/>
                  <a:pt x="5429245" y="6597638"/>
                </a:cubicBezTo>
                <a:cubicBezTo>
                  <a:pt x="5429245" y="6597638"/>
                  <a:pt x="5429245" y="6597638"/>
                  <a:pt x="5429245" y="6595405"/>
                </a:cubicBezTo>
                <a:cubicBezTo>
                  <a:pt x="5429245" y="6593810"/>
                  <a:pt x="5429245" y="6593491"/>
                  <a:pt x="5425169" y="6592534"/>
                </a:cubicBezTo>
                <a:cubicBezTo>
                  <a:pt x="5421407" y="6591258"/>
                  <a:pt x="5420779" y="6590301"/>
                  <a:pt x="5420466" y="6587430"/>
                </a:cubicBezTo>
                <a:cubicBezTo>
                  <a:pt x="5420466" y="6584877"/>
                  <a:pt x="5420151" y="6577221"/>
                  <a:pt x="5420151" y="6569245"/>
                </a:cubicBezTo>
                <a:cubicBezTo>
                  <a:pt x="5420151" y="6569245"/>
                  <a:pt x="5420151" y="6569245"/>
                  <a:pt x="5420151" y="6565098"/>
                </a:cubicBezTo>
                <a:cubicBezTo>
                  <a:pt x="5420151" y="6545638"/>
                  <a:pt x="5420151" y="6545638"/>
                  <a:pt x="5418897" y="6542448"/>
                </a:cubicBezTo>
                <a:cubicBezTo>
                  <a:pt x="5416390" y="6536067"/>
                  <a:pt x="5409804" y="6532558"/>
                  <a:pt x="5400397" y="6532558"/>
                </a:cubicBezTo>
                <a:cubicBezTo>
                  <a:pt x="5393184" y="6532558"/>
                  <a:pt x="5390049" y="6534153"/>
                  <a:pt x="5383777" y="6540853"/>
                </a:cubicBezTo>
                <a:cubicBezTo>
                  <a:pt x="5383777" y="6540853"/>
                  <a:pt x="5383777" y="6540853"/>
                  <a:pt x="5381268" y="6543405"/>
                </a:cubicBezTo>
                <a:cubicBezTo>
                  <a:pt x="5381268" y="6543405"/>
                  <a:pt x="5381268" y="6543405"/>
                  <a:pt x="5380014" y="6545000"/>
                </a:cubicBezTo>
                <a:cubicBezTo>
                  <a:pt x="5379701" y="6545638"/>
                  <a:pt x="5379073" y="6545957"/>
                  <a:pt x="5378760" y="6545957"/>
                </a:cubicBezTo>
                <a:cubicBezTo>
                  <a:pt x="5378132" y="6545957"/>
                  <a:pt x="5377506" y="6544681"/>
                  <a:pt x="5377506" y="6543086"/>
                </a:cubicBezTo>
                <a:cubicBezTo>
                  <a:pt x="5377506" y="6542448"/>
                  <a:pt x="5377192" y="6536067"/>
                  <a:pt x="5376878" y="6535110"/>
                </a:cubicBezTo>
                <a:cubicBezTo>
                  <a:pt x="5376878" y="6533515"/>
                  <a:pt x="5376251" y="6532558"/>
                  <a:pt x="5375310" y="6532558"/>
                </a:cubicBezTo>
                <a:close/>
                <a:moveTo>
                  <a:pt x="5981693" y="6519858"/>
                </a:moveTo>
                <a:lnTo>
                  <a:pt x="5980106" y="6526208"/>
                </a:lnTo>
                <a:lnTo>
                  <a:pt x="5981693" y="6527796"/>
                </a:lnTo>
                <a:lnTo>
                  <a:pt x="5983280" y="6526208"/>
                </a:lnTo>
                <a:lnTo>
                  <a:pt x="5995980" y="6530971"/>
                </a:lnTo>
                <a:lnTo>
                  <a:pt x="5975343" y="6540496"/>
                </a:lnTo>
                <a:lnTo>
                  <a:pt x="5973755" y="6543671"/>
                </a:lnTo>
                <a:lnTo>
                  <a:pt x="5995980" y="6548434"/>
                </a:lnTo>
                <a:lnTo>
                  <a:pt x="5997568" y="6550021"/>
                </a:lnTo>
                <a:lnTo>
                  <a:pt x="5999156" y="6550021"/>
                </a:lnTo>
                <a:lnTo>
                  <a:pt x="5999156" y="6545259"/>
                </a:lnTo>
                <a:lnTo>
                  <a:pt x="5999156" y="6543671"/>
                </a:lnTo>
                <a:lnTo>
                  <a:pt x="5997568" y="6545259"/>
                </a:lnTo>
                <a:lnTo>
                  <a:pt x="5983280" y="6542084"/>
                </a:lnTo>
                <a:lnTo>
                  <a:pt x="6003918" y="6534146"/>
                </a:lnTo>
                <a:lnTo>
                  <a:pt x="6005506" y="6529383"/>
                </a:lnTo>
                <a:lnTo>
                  <a:pt x="6003918" y="6529383"/>
                </a:lnTo>
                <a:lnTo>
                  <a:pt x="6002330" y="6529383"/>
                </a:lnTo>
                <a:lnTo>
                  <a:pt x="5983280" y="6521446"/>
                </a:lnTo>
                <a:lnTo>
                  <a:pt x="5983280" y="6519858"/>
                </a:lnTo>
                <a:close/>
                <a:moveTo>
                  <a:pt x="6113455" y="6516683"/>
                </a:moveTo>
                <a:lnTo>
                  <a:pt x="6121393" y="6527796"/>
                </a:lnTo>
                <a:lnTo>
                  <a:pt x="6113455" y="6527796"/>
                </a:lnTo>
                <a:close/>
                <a:moveTo>
                  <a:pt x="6103930" y="6516683"/>
                </a:moveTo>
                <a:lnTo>
                  <a:pt x="6103930" y="6527796"/>
                </a:lnTo>
                <a:lnTo>
                  <a:pt x="6095992" y="6527796"/>
                </a:lnTo>
                <a:close/>
                <a:moveTo>
                  <a:pt x="4716822" y="6515097"/>
                </a:moveTo>
                <a:cubicBezTo>
                  <a:pt x="4721967" y="6515097"/>
                  <a:pt x="4725503" y="6515412"/>
                  <a:pt x="4728076" y="6516040"/>
                </a:cubicBezTo>
                <a:cubicBezTo>
                  <a:pt x="4734507" y="6517612"/>
                  <a:pt x="4738685" y="6523271"/>
                  <a:pt x="4738685" y="6530501"/>
                </a:cubicBezTo>
                <a:cubicBezTo>
                  <a:pt x="4738685" y="6535530"/>
                  <a:pt x="4736437" y="6540560"/>
                  <a:pt x="4732898" y="6543389"/>
                </a:cubicBezTo>
                <a:cubicBezTo>
                  <a:pt x="4729683" y="6545904"/>
                  <a:pt x="4724858" y="6546847"/>
                  <a:pt x="4716180" y="6546847"/>
                </a:cubicBezTo>
                <a:cubicBezTo>
                  <a:pt x="4713927" y="6546847"/>
                  <a:pt x="4713285" y="6546533"/>
                  <a:pt x="4713607" y="6543704"/>
                </a:cubicBezTo>
                <a:cubicBezTo>
                  <a:pt x="4713607" y="6543704"/>
                  <a:pt x="4713607" y="6543704"/>
                  <a:pt x="4713285" y="6540246"/>
                </a:cubicBezTo>
                <a:cubicBezTo>
                  <a:pt x="4713285" y="6540246"/>
                  <a:pt x="4713285" y="6540246"/>
                  <a:pt x="4713285" y="6535530"/>
                </a:cubicBezTo>
                <a:cubicBezTo>
                  <a:pt x="4713285" y="6535530"/>
                  <a:pt x="4713285" y="6535530"/>
                  <a:pt x="4713607" y="6519813"/>
                </a:cubicBezTo>
                <a:lnTo>
                  <a:pt x="4713607" y="6517298"/>
                </a:lnTo>
                <a:cubicBezTo>
                  <a:pt x="4713607" y="6515412"/>
                  <a:pt x="4713927" y="6515097"/>
                  <a:pt x="4716822" y="6515097"/>
                </a:cubicBezTo>
                <a:close/>
                <a:moveTo>
                  <a:pt x="6214308" y="6515096"/>
                </a:moveTo>
                <a:cubicBezTo>
                  <a:pt x="6220129" y="6513508"/>
                  <a:pt x="6223895" y="6518906"/>
                  <a:pt x="6224580" y="6523033"/>
                </a:cubicBezTo>
                <a:lnTo>
                  <a:pt x="6211226" y="6529383"/>
                </a:lnTo>
                <a:cubicBezTo>
                  <a:pt x="6208829" y="6524303"/>
                  <a:pt x="6207117" y="6516683"/>
                  <a:pt x="6214308" y="6515096"/>
                </a:cubicBezTo>
                <a:close/>
                <a:moveTo>
                  <a:pt x="6121392" y="6513508"/>
                </a:moveTo>
                <a:lnTo>
                  <a:pt x="6153142" y="6527796"/>
                </a:lnTo>
                <a:lnTo>
                  <a:pt x="6132505" y="6527796"/>
                </a:lnTo>
                <a:close/>
                <a:moveTo>
                  <a:pt x="6094405" y="6513508"/>
                </a:moveTo>
                <a:lnTo>
                  <a:pt x="6084881" y="6527796"/>
                </a:lnTo>
                <a:lnTo>
                  <a:pt x="6062656" y="6527796"/>
                </a:lnTo>
                <a:close/>
                <a:moveTo>
                  <a:pt x="5802498" y="6508746"/>
                </a:moveTo>
                <a:cubicBezTo>
                  <a:pt x="5802174" y="6508746"/>
                  <a:pt x="5802174" y="6508746"/>
                  <a:pt x="5799587" y="6509699"/>
                </a:cubicBezTo>
                <a:cubicBezTo>
                  <a:pt x="5799587" y="6509699"/>
                  <a:pt x="5799587" y="6509699"/>
                  <a:pt x="5791174" y="6512874"/>
                </a:cubicBezTo>
                <a:cubicBezTo>
                  <a:pt x="5788262" y="6513826"/>
                  <a:pt x="5787614" y="6514779"/>
                  <a:pt x="5787614" y="6517636"/>
                </a:cubicBezTo>
                <a:cubicBezTo>
                  <a:pt x="5787614" y="6519224"/>
                  <a:pt x="5787614" y="6521129"/>
                  <a:pt x="5787614" y="6523351"/>
                </a:cubicBezTo>
                <a:cubicBezTo>
                  <a:pt x="5787938" y="6527161"/>
                  <a:pt x="5788262" y="6531289"/>
                  <a:pt x="5788262" y="6531924"/>
                </a:cubicBezTo>
                <a:cubicBezTo>
                  <a:pt x="5788262" y="6533829"/>
                  <a:pt x="5787290" y="6534781"/>
                  <a:pt x="5784703" y="6534781"/>
                </a:cubicBezTo>
                <a:cubicBezTo>
                  <a:pt x="5784379" y="6534781"/>
                  <a:pt x="5783731" y="6534781"/>
                  <a:pt x="5783085" y="6534464"/>
                </a:cubicBezTo>
                <a:cubicBezTo>
                  <a:pt x="5781790" y="6534464"/>
                  <a:pt x="5780495" y="6534464"/>
                  <a:pt x="5780172" y="6534464"/>
                </a:cubicBezTo>
                <a:cubicBezTo>
                  <a:pt x="5778877" y="6534464"/>
                  <a:pt x="5778554" y="6534464"/>
                  <a:pt x="5777584" y="6537639"/>
                </a:cubicBezTo>
                <a:cubicBezTo>
                  <a:pt x="5777584" y="6537639"/>
                  <a:pt x="5777584" y="6537639"/>
                  <a:pt x="5775966" y="6541766"/>
                </a:cubicBezTo>
                <a:cubicBezTo>
                  <a:pt x="5775318" y="6542719"/>
                  <a:pt x="5775318" y="6543354"/>
                  <a:pt x="5775318" y="6543671"/>
                </a:cubicBezTo>
                <a:cubicBezTo>
                  <a:pt x="5775318" y="6543989"/>
                  <a:pt x="5775966" y="6544306"/>
                  <a:pt x="5776613" y="6544306"/>
                </a:cubicBezTo>
                <a:cubicBezTo>
                  <a:pt x="5776936" y="6544306"/>
                  <a:pt x="5777584" y="6544306"/>
                  <a:pt x="5778554" y="6544306"/>
                </a:cubicBezTo>
                <a:cubicBezTo>
                  <a:pt x="5778554" y="6544306"/>
                  <a:pt x="5778554" y="6544306"/>
                  <a:pt x="5782113" y="6544306"/>
                </a:cubicBezTo>
                <a:cubicBezTo>
                  <a:pt x="5784055" y="6543989"/>
                  <a:pt x="5784055" y="6543989"/>
                  <a:pt x="5784379" y="6543989"/>
                </a:cubicBezTo>
                <a:cubicBezTo>
                  <a:pt x="5787614" y="6543989"/>
                  <a:pt x="5787614" y="6544306"/>
                  <a:pt x="5787614" y="6551926"/>
                </a:cubicBezTo>
                <a:lnTo>
                  <a:pt x="5787614" y="6569706"/>
                </a:lnTo>
                <a:cubicBezTo>
                  <a:pt x="5787614" y="6571611"/>
                  <a:pt x="5787614" y="6574151"/>
                  <a:pt x="5787614" y="6577326"/>
                </a:cubicBezTo>
                <a:cubicBezTo>
                  <a:pt x="5787614" y="6577326"/>
                  <a:pt x="5787614" y="6577326"/>
                  <a:pt x="5787290" y="6584946"/>
                </a:cubicBezTo>
                <a:cubicBezTo>
                  <a:pt x="5787290" y="6596376"/>
                  <a:pt x="5793116" y="6600821"/>
                  <a:pt x="5808000" y="6600821"/>
                </a:cubicBezTo>
                <a:cubicBezTo>
                  <a:pt x="5814146" y="6600821"/>
                  <a:pt x="5823208" y="6599234"/>
                  <a:pt x="5824500" y="6597646"/>
                </a:cubicBezTo>
                <a:cubicBezTo>
                  <a:pt x="5824825" y="6597329"/>
                  <a:pt x="5825795" y="6590979"/>
                  <a:pt x="5825795" y="6589074"/>
                </a:cubicBezTo>
                <a:cubicBezTo>
                  <a:pt x="5825795" y="6588439"/>
                  <a:pt x="5825795" y="6588121"/>
                  <a:pt x="5825148" y="6588121"/>
                </a:cubicBezTo>
                <a:cubicBezTo>
                  <a:pt x="5824825" y="6588121"/>
                  <a:pt x="5824177" y="6588121"/>
                  <a:pt x="5823208" y="6588439"/>
                </a:cubicBezTo>
                <a:cubicBezTo>
                  <a:pt x="5818354" y="6589709"/>
                  <a:pt x="5815117" y="6590026"/>
                  <a:pt x="5812205" y="6590026"/>
                </a:cubicBezTo>
                <a:cubicBezTo>
                  <a:pt x="5808324" y="6590026"/>
                  <a:pt x="5805734" y="6588756"/>
                  <a:pt x="5804439" y="6586216"/>
                </a:cubicBezTo>
                <a:cubicBezTo>
                  <a:pt x="5803147" y="6583676"/>
                  <a:pt x="5802821" y="6580501"/>
                  <a:pt x="5802821" y="6569706"/>
                </a:cubicBezTo>
                <a:cubicBezTo>
                  <a:pt x="5802821" y="6569706"/>
                  <a:pt x="5802821" y="6569706"/>
                  <a:pt x="5802821" y="6549386"/>
                </a:cubicBezTo>
                <a:cubicBezTo>
                  <a:pt x="5802821" y="6543671"/>
                  <a:pt x="5802821" y="6543671"/>
                  <a:pt x="5807028" y="6543671"/>
                </a:cubicBezTo>
                <a:cubicBezTo>
                  <a:pt x="5808324" y="6543671"/>
                  <a:pt x="5809293" y="6543671"/>
                  <a:pt x="5812205" y="6543989"/>
                </a:cubicBezTo>
                <a:cubicBezTo>
                  <a:pt x="5814470" y="6543989"/>
                  <a:pt x="5816088" y="6543989"/>
                  <a:pt x="5817058" y="6543989"/>
                </a:cubicBezTo>
                <a:cubicBezTo>
                  <a:pt x="5820618" y="6544306"/>
                  <a:pt x="5820618" y="6544306"/>
                  <a:pt x="5820941" y="6544306"/>
                </a:cubicBezTo>
                <a:cubicBezTo>
                  <a:pt x="5823208" y="6544306"/>
                  <a:pt x="5823853" y="6543989"/>
                  <a:pt x="5824500" y="6541131"/>
                </a:cubicBezTo>
                <a:cubicBezTo>
                  <a:pt x="5825795" y="6537004"/>
                  <a:pt x="5826118" y="6535734"/>
                  <a:pt x="5826118" y="6535099"/>
                </a:cubicBezTo>
                <a:cubicBezTo>
                  <a:pt x="5826118" y="6534464"/>
                  <a:pt x="5825795" y="6533829"/>
                  <a:pt x="5825148" y="6533829"/>
                </a:cubicBezTo>
                <a:cubicBezTo>
                  <a:pt x="5825148" y="6533829"/>
                  <a:pt x="5825148" y="6533829"/>
                  <a:pt x="5824500" y="6533829"/>
                </a:cubicBezTo>
                <a:cubicBezTo>
                  <a:pt x="5822235" y="6534146"/>
                  <a:pt x="5820618" y="6534464"/>
                  <a:pt x="5817382" y="6534464"/>
                </a:cubicBezTo>
                <a:cubicBezTo>
                  <a:pt x="5817382" y="6534464"/>
                  <a:pt x="5817382" y="6534464"/>
                  <a:pt x="5806706" y="6534464"/>
                </a:cubicBezTo>
                <a:cubicBezTo>
                  <a:pt x="5802821" y="6534464"/>
                  <a:pt x="5802174" y="6533829"/>
                  <a:pt x="5802174" y="6531606"/>
                </a:cubicBezTo>
                <a:cubicBezTo>
                  <a:pt x="5802174" y="6529066"/>
                  <a:pt x="5803147" y="6517954"/>
                  <a:pt x="5803469" y="6514779"/>
                </a:cubicBezTo>
                <a:cubicBezTo>
                  <a:pt x="5803792" y="6513191"/>
                  <a:pt x="5803792" y="6511604"/>
                  <a:pt x="5803792" y="6510969"/>
                </a:cubicBezTo>
                <a:cubicBezTo>
                  <a:pt x="5803792" y="6509699"/>
                  <a:pt x="5803469" y="6508746"/>
                  <a:pt x="5802498" y="6508746"/>
                </a:cubicBezTo>
                <a:close/>
                <a:moveTo>
                  <a:pt x="5988043" y="6507158"/>
                </a:moveTo>
                <a:lnTo>
                  <a:pt x="5983280" y="6516683"/>
                </a:lnTo>
                <a:lnTo>
                  <a:pt x="5984868" y="6516683"/>
                </a:lnTo>
                <a:lnTo>
                  <a:pt x="5986456" y="6515096"/>
                </a:lnTo>
                <a:lnTo>
                  <a:pt x="6005506" y="6524621"/>
                </a:lnTo>
                <a:lnTo>
                  <a:pt x="6005506" y="6526209"/>
                </a:lnTo>
                <a:lnTo>
                  <a:pt x="6007094" y="6527796"/>
                </a:lnTo>
                <a:lnTo>
                  <a:pt x="6010268" y="6519859"/>
                </a:lnTo>
                <a:lnTo>
                  <a:pt x="6008681" y="6518271"/>
                </a:lnTo>
                <a:lnTo>
                  <a:pt x="6007094" y="6519859"/>
                </a:lnTo>
                <a:lnTo>
                  <a:pt x="5989630" y="6510333"/>
                </a:lnTo>
                <a:lnTo>
                  <a:pt x="5989630" y="6508746"/>
                </a:lnTo>
                <a:close/>
                <a:moveTo>
                  <a:pt x="4689454" y="6505572"/>
                </a:moveTo>
                <a:cubicBezTo>
                  <a:pt x="4688199" y="6505572"/>
                  <a:pt x="4687884" y="6506209"/>
                  <a:pt x="4687884" y="6507802"/>
                </a:cubicBezTo>
                <a:cubicBezTo>
                  <a:pt x="4687884" y="6507802"/>
                  <a:pt x="4687884" y="6507802"/>
                  <a:pt x="4687884" y="6510351"/>
                </a:cubicBezTo>
                <a:cubicBezTo>
                  <a:pt x="4687884" y="6512262"/>
                  <a:pt x="4688513" y="6512581"/>
                  <a:pt x="4691335" y="6513218"/>
                </a:cubicBezTo>
                <a:cubicBezTo>
                  <a:pt x="4695415" y="6514493"/>
                  <a:pt x="4696355" y="6515448"/>
                  <a:pt x="4696669" y="6518634"/>
                </a:cubicBezTo>
                <a:cubicBezTo>
                  <a:pt x="4696669" y="6524050"/>
                  <a:pt x="4696984" y="6533607"/>
                  <a:pt x="4696984" y="6541572"/>
                </a:cubicBezTo>
                <a:cubicBezTo>
                  <a:pt x="4696984" y="6541572"/>
                  <a:pt x="4696984" y="6541572"/>
                  <a:pt x="4696984" y="6563236"/>
                </a:cubicBezTo>
                <a:cubicBezTo>
                  <a:pt x="4696984" y="6571519"/>
                  <a:pt x="4696669" y="6581076"/>
                  <a:pt x="4696669" y="6586173"/>
                </a:cubicBezTo>
                <a:cubicBezTo>
                  <a:pt x="4696355" y="6589359"/>
                  <a:pt x="4695415" y="6590634"/>
                  <a:pt x="4691335" y="6591589"/>
                </a:cubicBezTo>
                <a:cubicBezTo>
                  <a:pt x="4688513" y="6592226"/>
                  <a:pt x="4687884" y="6592545"/>
                  <a:pt x="4687884" y="6594775"/>
                </a:cubicBezTo>
                <a:cubicBezTo>
                  <a:pt x="4687884" y="6594775"/>
                  <a:pt x="4687884" y="6594775"/>
                  <a:pt x="4687884" y="6597324"/>
                </a:cubicBezTo>
                <a:cubicBezTo>
                  <a:pt x="4687884" y="6598917"/>
                  <a:pt x="4688199" y="6599235"/>
                  <a:pt x="4689768" y="6599235"/>
                </a:cubicBezTo>
                <a:cubicBezTo>
                  <a:pt x="4690395" y="6599235"/>
                  <a:pt x="4692590" y="6599235"/>
                  <a:pt x="4694788" y="6599235"/>
                </a:cubicBezTo>
                <a:cubicBezTo>
                  <a:pt x="4697295" y="6598917"/>
                  <a:pt x="4700433" y="6598917"/>
                  <a:pt x="4705139" y="6598917"/>
                </a:cubicBezTo>
                <a:cubicBezTo>
                  <a:pt x="4709218" y="6598917"/>
                  <a:pt x="4712670" y="6598917"/>
                  <a:pt x="4715179" y="6599235"/>
                </a:cubicBezTo>
                <a:cubicBezTo>
                  <a:pt x="4717374" y="6599235"/>
                  <a:pt x="4719572" y="6599235"/>
                  <a:pt x="4720199" y="6599235"/>
                </a:cubicBezTo>
                <a:cubicBezTo>
                  <a:pt x="4721455" y="6599235"/>
                  <a:pt x="4722082" y="6598917"/>
                  <a:pt x="4722082" y="6597324"/>
                </a:cubicBezTo>
                <a:cubicBezTo>
                  <a:pt x="4722082" y="6597324"/>
                  <a:pt x="4722082" y="6597324"/>
                  <a:pt x="4722082" y="6594775"/>
                </a:cubicBezTo>
                <a:cubicBezTo>
                  <a:pt x="4722082" y="6592545"/>
                  <a:pt x="4721455" y="6592226"/>
                  <a:pt x="4718630" y="6591589"/>
                </a:cubicBezTo>
                <a:cubicBezTo>
                  <a:pt x="4714552" y="6590634"/>
                  <a:pt x="4713299" y="6589359"/>
                  <a:pt x="4713299" y="6586173"/>
                </a:cubicBezTo>
                <a:cubicBezTo>
                  <a:pt x="4713299" y="6582032"/>
                  <a:pt x="4712983" y="6570244"/>
                  <a:pt x="4712983" y="6563236"/>
                </a:cubicBezTo>
                <a:lnTo>
                  <a:pt x="4712983" y="6556864"/>
                </a:lnTo>
                <a:cubicBezTo>
                  <a:pt x="4712983" y="6555271"/>
                  <a:pt x="4713612" y="6554315"/>
                  <a:pt x="4714552" y="6554315"/>
                </a:cubicBezTo>
                <a:cubicBezTo>
                  <a:pt x="4714552" y="6554315"/>
                  <a:pt x="4714552" y="6554315"/>
                  <a:pt x="4716434" y="6554634"/>
                </a:cubicBezTo>
                <a:cubicBezTo>
                  <a:pt x="4716434" y="6554634"/>
                  <a:pt x="4716750" y="6554634"/>
                  <a:pt x="4717374" y="6554315"/>
                </a:cubicBezTo>
                <a:cubicBezTo>
                  <a:pt x="4717374" y="6554315"/>
                  <a:pt x="4717374" y="6554315"/>
                  <a:pt x="4718317" y="6554315"/>
                </a:cubicBezTo>
                <a:cubicBezTo>
                  <a:pt x="4721455" y="6554315"/>
                  <a:pt x="4721770" y="6554952"/>
                  <a:pt x="4723964" y="6559731"/>
                </a:cubicBezTo>
                <a:cubicBezTo>
                  <a:pt x="4728671" y="6569289"/>
                  <a:pt x="4737456" y="6588403"/>
                  <a:pt x="4738398" y="6591271"/>
                </a:cubicBezTo>
                <a:cubicBezTo>
                  <a:pt x="4741536" y="6599235"/>
                  <a:pt x="4741536" y="6599235"/>
                  <a:pt x="4744045" y="6599235"/>
                </a:cubicBezTo>
                <a:cubicBezTo>
                  <a:pt x="4744045" y="6599235"/>
                  <a:pt x="4744045" y="6599235"/>
                  <a:pt x="4746241" y="6599235"/>
                </a:cubicBezTo>
                <a:cubicBezTo>
                  <a:pt x="4749062" y="6599235"/>
                  <a:pt x="4751886" y="6599235"/>
                  <a:pt x="4753771" y="6599235"/>
                </a:cubicBezTo>
                <a:cubicBezTo>
                  <a:pt x="4756906" y="6599235"/>
                  <a:pt x="4761299" y="6599235"/>
                  <a:pt x="4764125" y="6599235"/>
                </a:cubicBezTo>
                <a:cubicBezTo>
                  <a:pt x="4764125" y="6599235"/>
                  <a:pt x="4764125" y="6599235"/>
                  <a:pt x="4765065" y="6599235"/>
                </a:cubicBezTo>
                <a:cubicBezTo>
                  <a:pt x="4766633" y="6599235"/>
                  <a:pt x="4767260" y="6598598"/>
                  <a:pt x="4767260" y="6597642"/>
                </a:cubicBezTo>
                <a:cubicBezTo>
                  <a:pt x="4767260" y="6597642"/>
                  <a:pt x="4767260" y="6597642"/>
                  <a:pt x="4767260" y="6595094"/>
                </a:cubicBezTo>
                <a:cubicBezTo>
                  <a:pt x="4767260" y="6593182"/>
                  <a:pt x="4767260" y="6592864"/>
                  <a:pt x="4764748" y="6592226"/>
                </a:cubicBezTo>
                <a:cubicBezTo>
                  <a:pt x="4760986" y="6591271"/>
                  <a:pt x="4759101" y="6589996"/>
                  <a:pt x="4755652" y="6584899"/>
                </a:cubicBezTo>
                <a:cubicBezTo>
                  <a:pt x="4751259" y="6578527"/>
                  <a:pt x="4742476" y="6562917"/>
                  <a:pt x="4739653" y="6556864"/>
                </a:cubicBezTo>
                <a:cubicBezTo>
                  <a:pt x="4739338" y="6555590"/>
                  <a:pt x="4738711" y="6554315"/>
                  <a:pt x="4737769" y="6552722"/>
                </a:cubicBezTo>
                <a:cubicBezTo>
                  <a:pt x="4737456" y="6552404"/>
                  <a:pt x="4737144" y="6552085"/>
                  <a:pt x="4737144" y="6551767"/>
                </a:cubicBezTo>
                <a:cubicBezTo>
                  <a:pt x="4737144" y="6551129"/>
                  <a:pt x="4737456" y="6551129"/>
                  <a:pt x="4740280" y="6550174"/>
                </a:cubicBezTo>
                <a:cubicBezTo>
                  <a:pt x="4748749" y="6547944"/>
                  <a:pt x="4755026" y="6538386"/>
                  <a:pt x="4755026" y="6528510"/>
                </a:cubicBezTo>
                <a:cubicBezTo>
                  <a:pt x="4755026" y="6522457"/>
                  <a:pt x="4752514" y="6516404"/>
                  <a:pt x="4748749" y="6512262"/>
                </a:cubicBezTo>
                <a:cubicBezTo>
                  <a:pt x="4744357" y="6507484"/>
                  <a:pt x="4738398" y="6505572"/>
                  <a:pt x="4729300" y="6505572"/>
                </a:cubicBezTo>
                <a:cubicBezTo>
                  <a:pt x="4727102" y="6505572"/>
                  <a:pt x="4724908" y="6505572"/>
                  <a:pt x="4722397" y="6505572"/>
                </a:cubicBezTo>
                <a:cubicBezTo>
                  <a:pt x="4710472" y="6506209"/>
                  <a:pt x="4710472" y="6506209"/>
                  <a:pt x="4704198" y="6506209"/>
                </a:cubicBezTo>
                <a:cubicBezTo>
                  <a:pt x="4700122" y="6506209"/>
                  <a:pt x="4696984" y="6505891"/>
                  <a:pt x="4694788" y="6505891"/>
                </a:cubicBezTo>
                <a:cubicBezTo>
                  <a:pt x="4692590" y="6505572"/>
                  <a:pt x="4690708" y="6505572"/>
                  <a:pt x="4689454" y="6505572"/>
                </a:cubicBezTo>
                <a:close/>
                <a:moveTo>
                  <a:pt x="6126155" y="6505571"/>
                </a:moveTo>
                <a:cubicBezTo>
                  <a:pt x="6143721" y="6508311"/>
                  <a:pt x="6169591" y="6512269"/>
                  <a:pt x="6180130" y="6513791"/>
                </a:cubicBezTo>
                <a:cubicBezTo>
                  <a:pt x="6179172" y="6518358"/>
                  <a:pt x="6177895" y="6522925"/>
                  <a:pt x="6176617" y="6527796"/>
                </a:cubicBezTo>
                <a:cubicBezTo>
                  <a:pt x="6126155" y="6505571"/>
                  <a:pt x="6126155" y="6505571"/>
                  <a:pt x="6126155" y="6505571"/>
                </a:cubicBezTo>
                <a:close/>
                <a:moveTo>
                  <a:pt x="6089642" y="6505571"/>
                </a:moveTo>
                <a:cubicBezTo>
                  <a:pt x="6039201" y="6527796"/>
                  <a:pt x="6039201" y="6527796"/>
                  <a:pt x="6039201" y="6527796"/>
                </a:cubicBezTo>
                <a:cubicBezTo>
                  <a:pt x="6037916" y="6522925"/>
                  <a:pt x="6036631" y="6518358"/>
                  <a:pt x="6035667" y="6513791"/>
                </a:cubicBezTo>
                <a:cubicBezTo>
                  <a:pt x="6046269" y="6512269"/>
                  <a:pt x="6071973" y="6508311"/>
                  <a:pt x="6089642" y="6505571"/>
                </a:cubicBezTo>
                <a:close/>
                <a:moveTo>
                  <a:pt x="5258126" y="6505571"/>
                </a:moveTo>
                <a:cubicBezTo>
                  <a:pt x="5256850" y="6505571"/>
                  <a:pt x="5256209" y="6506208"/>
                  <a:pt x="5256209" y="6507801"/>
                </a:cubicBezTo>
                <a:cubicBezTo>
                  <a:pt x="5256209" y="6507801"/>
                  <a:pt x="5256209" y="6507801"/>
                  <a:pt x="5256209" y="6510350"/>
                </a:cubicBezTo>
                <a:cubicBezTo>
                  <a:pt x="5256209" y="6512261"/>
                  <a:pt x="5256850" y="6512580"/>
                  <a:pt x="5259726" y="6513217"/>
                </a:cubicBezTo>
                <a:cubicBezTo>
                  <a:pt x="5264202" y="6514491"/>
                  <a:pt x="5265161" y="6515447"/>
                  <a:pt x="5265481" y="6518632"/>
                </a:cubicBezTo>
                <a:cubicBezTo>
                  <a:pt x="5265481" y="6524048"/>
                  <a:pt x="5265481" y="6533605"/>
                  <a:pt x="5265481" y="6541569"/>
                </a:cubicBezTo>
                <a:lnTo>
                  <a:pt x="5265481" y="6554948"/>
                </a:lnTo>
                <a:cubicBezTo>
                  <a:pt x="5265481" y="6574381"/>
                  <a:pt x="5266439" y="6580433"/>
                  <a:pt x="5268996" y="6586167"/>
                </a:cubicBezTo>
                <a:cubicBezTo>
                  <a:pt x="5273792" y="6595724"/>
                  <a:pt x="5285301" y="6600821"/>
                  <a:pt x="5301288" y="6600821"/>
                </a:cubicBezTo>
                <a:cubicBezTo>
                  <a:pt x="5322069" y="6600821"/>
                  <a:pt x="5334538" y="6593176"/>
                  <a:pt x="5337734" y="6578840"/>
                </a:cubicBezTo>
                <a:cubicBezTo>
                  <a:pt x="5339012" y="6574062"/>
                  <a:pt x="5339012" y="6570239"/>
                  <a:pt x="5339012" y="6554630"/>
                </a:cubicBezTo>
                <a:cubicBezTo>
                  <a:pt x="5339012" y="6554630"/>
                  <a:pt x="5339012" y="6554630"/>
                  <a:pt x="5339012" y="6541569"/>
                </a:cubicBezTo>
                <a:cubicBezTo>
                  <a:pt x="5339012" y="6534242"/>
                  <a:pt x="5339333" y="6523092"/>
                  <a:pt x="5339333" y="6518632"/>
                </a:cubicBezTo>
                <a:cubicBezTo>
                  <a:pt x="5339652" y="6515447"/>
                  <a:pt x="5340291" y="6514491"/>
                  <a:pt x="5344768" y="6513217"/>
                </a:cubicBezTo>
                <a:cubicBezTo>
                  <a:pt x="5347645" y="6512580"/>
                  <a:pt x="5348284" y="6512261"/>
                  <a:pt x="5348284" y="6510350"/>
                </a:cubicBezTo>
                <a:cubicBezTo>
                  <a:pt x="5348284" y="6510350"/>
                  <a:pt x="5348284" y="6510350"/>
                  <a:pt x="5348284" y="6507801"/>
                </a:cubicBezTo>
                <a:cubicBezTo>
                  <a:pt x="5348284" y="6506208"/>
                  <a:pt x="5347965" y="6505571"/>
                  <a:pt x="5346686" y="6505571"/>
                </a:cubicBezTo>
                <a:cubicBezTo>
                  <a:pt x="5345727" y="6505571"/>
                  <a:pt x="5343489" y="6505571"/>
                  <a:pt x="5341251" y="6505890"/>
                </a:cubicBezTo>
                <a:cubicBezTo>
                  <a:pt x="5338694" y="6505890"/>
                  <a:pt x="5336456" y="6506208"/>
                  <a:pt x="5333578" y="6506208"/>
                </a:cubicBezTo>
                <a:cubicBezTo>
                  <a:pt x="5331021" y="6506208"/>
                  <a:pt x="5328463" y="6505890"/>
                  <a:pt x="5326225" y="6505890"/>
                </a:cubicBezTo>
                <a:cubicBezTo>
                  <a:pt x="5323987" y="6505571"/>
                  <a:pt x="5321749" y="6505571"/>
                  <a:pt x="5320789" y="6505571"/>
                </a:cubicBezTo>
                <a:cubicBezTo>
                  <a:pt x="5319511" y="6505571"/>
                  <a:pt x="5319193" y="6506208"/>
                  <a:pt x="5319193" y="6507801"/>
                </a:cubicBezTo>
                <a:cubicBezTo>
                  <a:pt x="5319193" y="6507801"/>
                  <a:pt x="5319193" y="6507801"/>
                  <a:pt x="5319193" y="6510350"/>
                </a:cubicBezTo>
                <a:cubicBezTo>
                  <a:pt x="5319193" y="6512261"/>
                  <a:pt x="5319511" y="6512580"/>
                  <a:pt x="5322708" y="6513217"/>
                </a:cubicBezTo>
                <a:cubicBezTo>
                  <a:pt x="5326864" y="6514491"/>
                  <a:pt x="5327824" y="6515447"/>
                  <a:pt x="5328143" y="6518632"/>
                </a:cubicBezTo>
                <a:cubicBezTo>
                  <a:pt x="5328143" y="6523729"/>
                  <a:pt x="5328143" y="6533923"/>
                  <a:pt x="5328143" y="6541569"/>
                </a:cubicBezTo>
                <a:cubicBezTo>
                  <a:pt x="5328143" y="6541569"/>
                  <a:pt x="5328143" y="6541569"/>
                  <a:pt x="5328143" y="6554948"/>
                </a:cubicBezTo>
                <a:cubicBezTo>
                  <a:pt x="5328143" y="6571832"/>
                  <a:pt x="5328143" y="6573743"/>
                  <a:pt x="5326545" y="6578840"/>
                </a:cubicBezTo>
                <a:cubicBezTo>
                  <a:pt x="5323667" y="6586805"/>
                  <a:pt x="5315993" y="6591264"/>
                  <a:pt x="5304804" y="6591264"/>
                </a:cubicBezTo>
                <a:cubicBezTo>
                  <a:pt x="5295852" y="6591264"/>
                  <a:pt x="5288500" y="6587442"/>
                  <a:pt x="5284983" y="6581070"/>
                </a:cubicBezTo>
                <a:cubicBezTo>
                  <a:pt x="5282745" y="6576929"/>
                  <a:pt x="5282105" y="6570876"/>
                  <a:pt x="5282105" y="6555585"/>
                </a:cubicBezTo>
                <a:cubicBezTo>
                  <a:pt x="5282105" y="6555585"/>
                  <a:pt x="5282105" y="6555585"/>
                  <a:pt x="5282105" y="6541569"/>
                </a:cubicBezTo>
                <a:cubicBezTo>
                  <a:pt x="5282105" y="6534879"/>
                  <a:pt x="5282105" y="6523092"/>
                  <a:pt x="5282105" y="6518632"/>
                </a:cubicBezTo>
                <a:cubicBezTo>
                  <a:pt x="5282426" y="6515447"/>
                  <a:pt x="5283384" y="6514491"/>
                  <a:pt x="5287862" y="6513217"/>
                </a:cubicBezTo>
                <a:cubicBezTo>
                  <a:pt x="5290417" y="6512580"/>
                  <a:pt x="5291057" y="6512261"/>
                  <a:pt x="5291057" y="6510350"/>
                </a:cubicBezTo>
                <a:cubicBezTo>
                  <a:pt x="5291057" y="6510350"/>
                  <a:pt x="5291057" y="6510350"/>
                  <a:pt x="5291057" y="6507801"/>
                </a:cubicBezTo>
                <a:cubicBezTo>
                  <a:pt x="5291057" y="6506208"/>
                  <a:pt x="5290739" y="6505571"/>
                  <a:pt x="5289458" y="6505571"/>
                </a:cubicBezTo>
                <a:cubicBezTo>
                  <a:pt x="5288500" y="6505571"/>
                  <a:pt x="5286261" y="6505571"/>
                  <a:pt x="5284344" y="6505890"/>
                </a:cubicBezTo>
                <a:cubicBezTo>
                  <a:pt x="5281466" y="6505890"/>
                  <a:pt x="5278270" y="6506208"/>
                  <a:pt x="5273472" y="6506208"/>
                </a:cubicBezTo>
                <a:cubicBezTo>
                  <a:pt x="5269638" y="6506208"/>
                  <a:pt x="5265801" y="6505890"/>
                  <a:pt x="5263242" y="6505890"/>
                </a:cubicBezTo>
                <a:cubicBezTo>
                  <a:pt x="5261005" y="6505571"/>
                  <a:pt x="5258767" y="6505571"/>
                  <a:pt x="5258126" y="6505571"/>
                </a:cubicBezTo>
                <a:close/>
                <a:moveTo>
                  <a:pt x="5751804" y="6503983"/>
                </a:moveTo>
                <a:cubicBezTo>
                  <a:pt x="5745852" y="6503983"/>
                  <a:pt x="5741981" y="6507793"/>
                  <a:pt x="5741981" y="6513508"/>
                </a:cubicBezTo>
                <a:cubicBezTo>
                  <a:pt x="5741981" y="6518906"/>
                  <a:pt x="5746148" y="6523033"/>
                  <a:pt x="5751209" y="6523033"/>
                </a:cubicBezTo>
                <a:cubicBezTo>
                  <a:pt x="5756568" y="6523033"/>
                  <a:pt x="5761031" y="6518906"/>
                  <a:pt x="5761031" y="6513191"/>
                </a:cubicBezTo>
                <a:cubicBezTo>
                  <a:pt x="5761031" y="6507793"/>
                  <a:pt x="5757163" y="6503983"/>
                  <a:pt x="5751804" y="6503983"/>
                </a:cubicBezTo>
                <a:close/>
                <a:moveTo>
                  <a:pt x="5456085" y="6503983"/>
                </a:moveTo>
                <a:cubicBezTo>
                  <a:pt x="5449634" y="6503983"/>
                  <a:pt x="5445121" y="6507793"/>
                  <a:pt x="5445121" y="6513508"/>
                </a:cubicBezTo>
                <a:cubicBezTo>
                  <a:pt x="5445121" y="6518906"/>
                  <a:pt x="5449634" y="6523033"/>
                  <a:pt x="5455439" y="6523033"/>
                </a:cubicBezTo>
                <a:cubicBezTo>
                  <a:pt x="5461244" y="6523033"/>
                  <a:pt x="5465759" y="6518906"/>
                  <a:pt x="5465759" y="6513191"/>
                </a:cubicBezTo>
                <a:cubicBezTo>
                  <a:pt x="5465759" y="6507793"/>
                  <a:pt x="5461889" y="6503983"/>
                  <a:pt x="5456085" y="6503983"/>
                </a:cubicBezTo>
                <a:close/>
                <a:moveTo>
                  <a:pt x="6221722" y="6500808"/>
                </a:moveTo>
                <a:cubicBezTo>
                  <a:pt x="6221087" y="6501761"/>
                  <a:pt x="6221087" y="6501761"/>
                  <a:pt x="6221087" y="6501761"/>
                </a:cubicBezTo>
                <a:cubicBezTo>
                  <a:pt x="6221722" y="6503348"/>
                  <a:pt x="6222357" y="6503348"/>
                  <a:pt x="6222992" y="6505571"/>
                </a:cubicBezTo>
                <a:cubicBezTo>
                  <a:pt x="6223627" y="6509063"/>
                  <a:pt x="6223627" y="6511286"/>
                  <a:pt x="6222675" y="6514778"/>
                </a:cubicBezTo>
                <a:cubicBezTo>
                  <a:pt x="6221087" y="6511286"/>
                  <a:pt x="6216960" y="6509698"/>
                  <a:pt x="6212515" y="6510968"/>
                </a:cubicBezTo>
                <a:cubicBezTo>
                  <a:pt x="6207117" y="6512556"/>
                  <a:pt x="6203942" y="6518271"/>
                  <a:pt x="6206482" y="6523351"/>
                </a:cubicBezTo>
                <a:cubicBezTo>
                  <a:pt x="6211880" y="6535733"/>
                  <a:pt x="6211880" y="6535733"/>
                  <a:pt x="6211880" y="6535733"/>
                </a:cubicBezTo>
                <a:cubicBezTo>
                  <a:pt x="6213467" y="6534781"/>
                  <a:pt x="6213467" y="6534781"/>
                  <a:pt x="6213467" y="6534781"/>
                </a:cubicBezTo>
                <a:cubicBezTo>
                  <a:pt x="6214102" y="6533511"/>
                  <a:pt x="6214102" y="6533511"/>
                  <a:pt x="6214102" y="6533511"/>
                </a:cubicBezTo>
                <a:cubicBezTo>
                  <a:pt x="6233152" y="6523668"/>
                  <a:pt x="6233152" y="6523668"/>
                  <a:pt x="6233152" y="6523668"/>
                </a:cubicBezTo>
                <a:cubicBezTo>
                  <a:pt x="6234740" y="6524621"/>
                  <a:pt x="6234740" y="6524621"/>
                  <a:pt x="6234740" y="6524621"/>
                </a:cubicBezTo>
                <a:cubicBezTo>
                  <a:pt x="6235692" y="6524303"/>
                  <a:pt x="6235692" y="6524303"/>
                  <a:pt x="6235692" y="6524303"/>
                </a:cubicBezTo>
                <a:lnTo>
                  <a:pt x="6232835" y="6518588"/>
                </a:lnTo>
                <a:cubicBezTo>
                  <a:pt x="6226485" y="6521763"/>
                  <a:pt x="6226485" y="6521763"/>
                  <a:pt x="6226485" y="6521763"/>
                </a:cubicBezTo>
                <a:cubicBezTo>
                  <a:pt x="6226485" y="6517001"/>
                  <a:pt x="6227755" y="6511603"/>
                  <a:pt x="6227120" y="6508746"/>
                </a:cubicBezTo>
                <a:cubicBezTo>
                  <a:pt x="6226167" y="6504618"/>
                  <a:pt x="6225215" y="6503666"/>
                  <a:pt x="6221722" y="6500808"/>
                </a:cubicBezTo>
                <a:close/>
                <a:moveTo>
                  <a:pt x="5203940" y="6499222"/>
                </a:moveTo>
                <a:lnTo>
                  <a:pt x="5185064" y="6501778"/>
                </a:lnTo>
                <a:cubicBezTo>
                  <a:pt x="5183179" y="6502097"/>
                  <a:pt x="5182549" y="6502417"/>
                  <a:pt x="5182549" y="6503695"/>
                </a:cubicBezTo>
                <a:cubicBezTo>
                  <a:pt x="5182549" y="6503695"/>
                  <a:pt x="5182549" y="6503695"/>
                  <a:pt x="5182549" y="6506251"/>
                </a:cubicBezTo>
                <a:cubicBezTo>
                  <a:pt x="5182549" y="6508167"/>
                  <a:pt x="5183179" y="6508487"/>
                  <a:pt x="5185379" y="6508806"/>
                </a:cubicBezTo>
                <a:cubicBezTo>
                  <a:pt x="5191041" y="6509765"/>
                  <a:pt x="5191357" y="6510084"/>
                  <a:pt x="5191357" y="6517112"/>
                </a:cubicBezTo>
                <a:cubicBezTo>
                  <a:pt x="5191357" y="6517112"/>
                  <a:pt x="5191357" y="6517112"/>
                  <a:pt x="5191671" y="6531488"/>
                </a:cubicBezTo>
                <a:cubicBezTo>
                  <a:pt x="5191671" y="6533725"/>
                  <a:pt x="5191671" y="6533725"/>
                  <a:pt x="5191671" y="6533725"/>
                </a:cubicBezTo>
                <a:cubicBezTo>
                  <a:pt x="5191671" y="6534683"/>
                  <a:pt x="5191357" y="6535961"/>
                  <a:pt x="5190728" y="6535961"/>
                </a:cubicBezTo>
                <a:cubicBezTo>
                  <a:pt x="5190728" y="6535961"/>
                  <a:pt x="5190099" y="6535642"/>
                  <a:pt x="5189785" y="6535322"/>
                </a:cubicBezTo>
                <a:cubicBezTo>
                  <a:pt x="5188209" y="6534364"/>
                  <a:pt x="5181291" y="6532766"/>
                  <a:pt x="5177830" y="6532766"/>
                </a:cubicBezTo>
                <a:cubicBezTo>
                  <a:pt x="5160529" y="6532766"/>
                  <a:pt x="5148260" y="6547462"/>
                  <a:pt x="5148260" y="6569186"/>
                </a:cubicBezTo>
                <a:cubicBezTo>
                  <a:pt x="5148260" y="6587715"/>
                  <a:pt x="5158640" y="6601132"/>
                  <a:pt x="5172483" y="6601132"/>
                </a:cubicBezTo>
                <a:cubicBezTo>
                  <a:pt x="5176885" y="6601132"/>
                  <a:pt x="5180345" y="6600174"/>
                  <a:pt x="5184122" y="6597299"/>
                </a:cubicBezTo>
                <a:cubicBezTo>
                  <a:pt x="5186322" y="6595701"/>
                  <a:pt x="5189785" y="6592826"/>
                  <a:pt x="5190728" y="6591868"/>
                </a:cubicBezTo>
                <a:cubicBezTo>
                  <a:pt x="5191357" y="6591229"/>
                  <a:pt x="5191988" y="6591229"/>
                  <a:pt x="5191988" y="6591229"/>
                </a:cubicBezTo>
                <a:cubicBezTo>
                  <a:pt x="5192930" y="6591229"/>
                  <a:pt x="5192930" y="6591229"/>
                  <a:pt x="5193245" y="6594424"/>
                </a:cubicBezTo>
                <a:cubicBezTo>
                  <a:pt x="5193245" y="6594424"/>
                  <a:pt x="5193245" y="6594424"/>
                  <a:pt x="5193560" y="6600174"/>
                </a:cubicBezTo>
                <a:cubicBezTo>
                  <a:pt x="5193560" y="6601771"/>
                  <a:pt x="5194187" y="6602410"/>
                  <a:pt x="5195133" y="6602410"/>
                </a:cubicBezTo>
                <a:cubicBezTo>
                  <a:pt x="5195446" y="6602410"/>
                  <a:pt x="5196390" y="6602410"/>
                  <a:pt x="5197333" y="6602091"/>
                </a:cubicBezTo>
                <a:cubicBezTo>
                  <a:pt x="5197333" y="6602091"/>
                  <a:pt x="5197333" y="6602091"/>
                  <a:pt x="5214008" y="6598896"/>
                </a:cubicBezTo>
                <a:cubicBezTo>
                  <a:pt x="5216208" y="6598577"/>
                  <a:pt x="5216522" y="6597938"/>
                  <a:pt x="5216522" y="6596660"/>
                </a:cubicBezTo>
                <a:cubicBezTo>
                  <a:pt x="5216522" y="6596660"/>
                  <a:pt x="5216522" y="6596660"/>
                  <a:pt x="5216522" y="6594424"/>
                </a:cubicBezTo>
                <a:cubicBezTo>
                  <a:pt x="5216522" y="6593465"/>
                  <a:pt x="5215895" y="6592826"/>
                  <a:pt x="5214636" y="6592826"/>
                </a:cubicBezTo>
                <a:cubicBezTo>
                  <a:pt x="5209287" y="6592187"/>
                  <a:pt x="5208346" y="6591868"/>
                  <a:pt x="5207399" y="6589312"/>
                </a:cubicBezTo>
                <a:cubicBezTo>
                  <a:pt x="5206459" y="6587395"/>
                  <a:pt x="5206141" y="6583242"/>
                  <a:pt x="5206141" y="6565671"/>
                </a:cubicBezTo>
                <a:cubicBezTo>
                  <a:pt x="5206141" y="6565671"/>
                  <a:pt x="5206141" y="6565671"/>
                  <a:pt x="5206141" y="6542031"/>
                </a:cubicBezTo>
                <a:cubicBezTo>
                  <a:pt x="5206141" y="6542031"/>
                  <a:pt x="5206141" y="6542031"/>
                  <a:pt x="5207085" y="6501459"/>
                </a:cubicBezTo>
                <a:cubicBezTo>
                  <a:pt x="5207085" y="6499861"/>
                  <a:pt x="5206459" y="6499222"/>
                  <a:pt x="5205512" y="6499222"/>
                </a:cubicBezTo>
                <a:cubicBezTo>
                  <a:pt x="5205201" y="6499222"/>
                  <a:pt x="5204568" y="6499222"/>
                  <a:pt x="5203940" y="6499222"/>
                </a:cubicBezTo>
                <a:close/>
                <a:moveTo>
                  <a:pt x="4939540" y="6499222"/>
                </a:moveTo>
                <a:cubicBezTo>
                  <a:pt x="4939540" y="6499222"/>
                  <a:pt x="4939540" y="6499222"/>
                  <a:pt x="4937048" y="6499540"/>
                </a:cubicBezTo>
                <a:cubicBezTo>
                  <a:pt x="4937048" y="6499540"/>
                  <a:pt x="4937048" y="6499540"/>
                  <a:pt x="4918664" y="6502397"/>
                </a:cubicBezTo>
                <a:cubicBezTo>
                  <a:pt x="4916795" y="6502715"/>
                  <a:pt x="4916484" y="6503032"/>
                  <a:pt x="4916484" y="6504302"/>
                </a:cubicBezTo>
                <a:cubicBezTo>
                  <a:pt x="4916484" y="6504302"/>
                  <a:pt x="4916484" y="6504302"/>
                  <a:pt x="4916484" y="6506525"/>
                </a:cubicBezTo>
                <a:cubicBezTo>
                  <a:pt x="4916484" y="6508112"/>
                  <a:pt x="4917107" y="6508747"/>
                  <a:pt x="4920222" y="6508747"/>
                </a:cubicBezTo>
                <a:cubicBezTo>
                  <a:pt x="4923960" y="6509382"/>
                  <a:pt x="4925208" y="6510335"/>
                  <a:pt x="4925520" y="6513510"/>
                </a:cubicBezTo>
                <a:cubicBezTo>
                  <a:pt x="4925831" y="6516050"/>
                  <a:pt x="4925831" y="6529067"/>
                  <a:pt x="4925831" y="6540497"/>
                </a:cubicBezTo>
                <a:lnTo>
                  <a:pt x="4925831" y="6547800"/>
                </a:lnTo>
                <a:cubicBezTo>
                  <a:pt x="4925831" y="6563992"/>
                  <a:pt x="4925520" y="6577962"/>
                  <a:pt x="4925520" y="6589392"/>
                </a:cubicBezTo>
                <a:cubicBezTo>
                  <a:pt x="4925520" y="6589392"/>
                  <a:pt x="4925520" y="6589392"/>
                  <a:pt x="4925520" y="6590980"/>
                </a:cubicBezTo>
                <a:cubicBezTo>
                  <a:pt x="4925520" y="6593202"/>
                  <a:pt x="4926143" y="6594155"/>
                  <a:pt x="4927700" y="6595107"/>
                </a:cubicBezTo>
                <a:cubicBezTo>
                  <a:pt x="4932996" y="6598282"/>
                  <a:pt x="4942344" y="6600822"/>
                  <a:pt x="4949199" y="6600822"/>
                </a:cubicBezTo>
                <a:cubicBezTo>
                  <a:pt x="4969452" y="6600822"/>
                  <a:pt x="4983161" y="6585900"/>
                  <a:pt x="4983161" y="6563675"/>
                </a:cubicBezTo>
                <a:cubicBezTo>
                  <a:pt x="4983161" y="6544625"/>
                  <a:pt x="4973811" y="6532877"/>
                  <a:pt x="4959168" y="6532877"/>
                </a:cubicBezTo>
                <a:cubicBezTo>
                  <a:pt x="4952937" y="6532877"/>
                  <a:pt x="4949822" y="6534147"/>
                  <a:pt x="4945770" y="6538592"/>
                </a:cubicBezTo>
                <a:cubicBezTo>
                  <a:pt x="4942967" y="6541767"/>
                  <a:pt x="4941409" y="6543355"/>
                  <a:pt x="4940786" y="6543355"/>
                </a:cubicBezTo>
                <a:cubicBezTo>
                  <a:pt x="4940475" y="6543355"/>
                  <a:pt x="4940163" y="6543037"/>
                  <a:pt x="4940163" y="6542402"/>
                </a:cubicBezTo>
                <a:cubicBezTo>
                  <a:pt x="4940163" y="6542402"/>
                  <a:pt x="4940163" y="6542402"/>
                  <a:pt x="4940163" y="6541767"/>
                </a:cubicBezTo>
                <a:cubicBezTo>
                  <a:pt x="4940163" y="6541767"/>
                  <a:pt x="4940163" y="6541767"/>
                  <a:pt x="4940163" y="6539227"/>
                </a:cubicBezTo>
                <a:cubicBezTo>
                  <a:pt x="4940475" y="6535417"/>
                  <a:pt x="4940475" y="6529385"/>
                  <a:pt x="4940475" y="6521130"/>
                </a:cubicBezTo>
                <a:cubicBezTo>
                  <a:pt x="4940475" y="6510335"/>
                  <a:pt x="4940786" y="6506525"/>
                  <a:pt x="4940786" y="6503350"/>
                </a:cubicBezTo>
                <a:cubicBezTo>
                  <a:pt x="4941098" y="6502397"/>
                  <a:pt x="4941098" y="6501762"/>
                  <a:pt x="4941098" y="6501445"/>
                </a:cubicBezTo>
                <a:cubicBezTo>
                  <a:pt x="4941098" y="6500175"/>
                  <a:pt x="4940475" y="6499222"/>
                  <a:pt x="4939540" y="6499222"/>
                </a:cubicBezTo>
                <a:close/>
                <a:moveTo>
                  <a:pt x="4898522" y="6499222"/>
                </a:moveTo>
                <a:lnTo>
                  <a:pt x="4879530" y="6501778"/>
                </a:lnTo>
                <a:cubicBezTo>
                  <a:pt x="4877603" y="6502097"/>
                  <a:pt x="4876959" y="6502417"/>
                  <a:pt x="4876959" y="6503695"/>
                </a:cubicBezTo>
                <a:cubicBezTo>
                  <a:pt x="4876959" y="6503695"/>
                  <a:pt x="4876959" y="6503695"/>
                  <a:pt x="4876959" y="6506251"/>
                </a:cubicBezTo>
                <a:cubicBezTo>
                  <a:pt x="4876959" y="6508167"/>
                  <a:pt x="4877603" y="6508487"/>
                  <a:pt x="4879852" y="6508806"/>
                </a:cubicBezTo>
                <a:cubicBezTo>
                  <a:pt x="4885650" y="6509765"/>
                  <a:pt x="4885972" y="6510084"/>
                  <a:pt x="4885972" y="6517112"/>
                </a:cubicBezTo>
                <a:cubicBezTo>
                  <a:pt x="4885972" y="6517112"/>
                  <a:pt x="4885972" y="6517112"/>
                  <a:pt x="4886292" y="6531488"/>
                </a:cubicBezTo>
                <a:cubicBezTo>
                  <a:pt x="4886292" y="6533725"/>
                  <a:pt x="4886292" y="6533725"/>
                  <a:pt x="4886292" y="6533725"/>
                </a:cubicBezTo>
                <a:cubicBezTo>
                  <a:pt x="4886292" y="6534683"/>
                  <a:pt x="4885972" y="6535961"/>
                  <a:pt x="4885328" y="6535961"/>
                </a:cubicBezTo>
                <a:cubicBezTo>
                  <a:pt x="4885328" y="6535961"/>
                  <a:pt x="4884684" y="6535642"/>
                  <a:pt x="4884360" y="6535322"/>
                </a:cubicBezTo>
                <a:cubicBezTo>
                  <a:pt x="4882750" y="6534364"/>
                  <a:pt x="4875669" y="6532766"/>
                  <a:pt x="4872127" y="6532766"/>
                </a:cubicBezTo>
                <a:cubicBezTo>
                  <a:pt x="4854423" y="6532766"/>
                  <a:pt x="4841871" y="6547462"/>
                  <a:pt x="4841871" y="6569186"/>
                </a:cubicBezTo>
                <a:cubicBezTo>
                  <a:pt x="4841871" y="6587715"/>
                  <a:pt x="4852493" y="6601132"/>
                  <a:pt x="4866980" y="6601132"/>
                </a:cubicBezTo>
                <a:cubicBezTo>
                  <a:pt x="4871161" y="6601132"/>
                  <a:pt x="4874703" y="6600174"/>
                  <a:pt x="4878566" y="6597299"/>
                </a:cubicBezTo>
                <a:cubicBezTo>
                  <a:pt x="4880818" y="6595701"/>
                  <a:pt x="4884360" y="6592826"/>
                  <a:pt x="4885328" y="6591868"/>
                </a:cubicBezTo>
                <a:cubicBezTo>
                  <a:pt x="4885972" y="6591229"/>
                  <a:pt x="4886614" y="6591229"/>
                  <a:pt x="4886614" y="6591229"/>
                </a:cubicBezTo>
                <a:cubicBezTo>
                  <a:pt x="4887580" y="6591229"/>
                  <a:pt x="4887580" y="6591229"/>
                  <a:pt x="4887899" y="6594424"/>
                </a:cubicBezTo>
                <a:cubicBezTo>
                  <a:pt x="4887899" y="6594424"/>
                  <a:pt x="4887899" y="6594424"/>
                  <a:pt x="4888221" y="6600174"/>
                </a:cubicBezTo>
                <a:cubicBezTo>
                  <a:pt x="4888221" y="6601771"/>
                  <a:pt x="4888865" y="6602410"/>
                  <a:pt x="4889831" y="6602410"/>
                </a:cubicBezTo>
                <a:cubicBezTo>
                  <a:pt x="4890153" y="6602410"/>
                  <a:pt x="4891119" y="6602410"/>
                  <a:pt x="4892085" y="6602091"/>
                </a:cubicBezTo>
                <a:cubicBezTo>
                  <a:pt x="4892085" y="6602091"/>
                  <a:pt x="4892085" y="6602091"/>
                  <a:pt x="4909145" y="6598896"/>
                </a:cubicBezTo>
                <a:cubicBezTo>
                  <a:pt x="4911399" y="6598577"/>
                  <a:pt x="4911721" y="6597938"/>
                  <a:pt x="4911721" y="6596660"/>
                </a:cubicBezTo>
                <a:cubicBezTo>
                  <a:pt x="4911721" y="6596660"/>
                  <a:pt x="4911721" y="6596660"/>
                  <a:pt x="4911721" y="6594424"/>
                </a:cubicBezTo>
                <a:cubicBezTo>
                  <a:pt x="4911721" y="6593465"/>
                  <a:pt x="4911077" y="6592826"/>
                  <a:pt x="4910113" y="6592826"/>
                </a:cubicBezTo>
                <a:cubicBezTo>
                  <a:pt x="4904318" y="6592187"/>
                  <a:pt x="4903352" y="6591868"/>
                  <a:pt x="4902066" y="6589312"/>
                </a:cubicBezTo>
                <a:cubicBezTo>
                  <a:pt x="4901420" y="6587395"/>
                  <a:pt x="4901098" y="6583242"/>
                  <a:pt x="4901098" y="6565671"/>
                </a:cubicBezTo>
                <a:cubicBezTo>
                  <a:pt x="4901098" y="6565671"/>
                  <a:pt x="4901098" y="6565671"/>
                  <a:pt x="4901098" y="6542031"/>
                </a:cubicBezTo>
                <a:cubicBezTo>
                  <a:pt x="4901098" y="6542031"/>
                  <a:pt x="4901098" y="6542031"/>
                  <a:pt x="4902066" y="6501459"/>
                </a:cubicBezTo>
                <a:cubicBezTo>
                  <a:pt x="4902066" y="6499861"/>
                  <a:pt x="4901420" y="6499222"/>
                  <a:pt x="4900132" y="6499222"/>
                </a:cubicBezTo>
                <a:cubicBezTo>
                  <a:pt x="4900132" y="6499222"/>
                  <a:pt x="4899166" y="6499222"/>
                  <a:pt x="4898522" y="6499222"/>
                </a:cubicBezTo>
                <a:close/>
                <a:moveTo>
                  <a:pt x="6032809" y="6467471"/>
                </a:moveTo>
                <a:cubicBezTo>
                  <a:pt x="6068221" y="6467471"/>
                  <a:pt x="6068221" y="6467471"/>
                  <a:pt x="6068221" y="6467471"/>
                </a:cubicBezTo>
                <a:cubicBezTo>
                  <a:pt x="6077706" y="6467471"/>
                  <a:pt x="6078655" y="6468758"/>
                  <a:pt x="6078971" y="6469080"/>
                </a:cubicBezTo>
                <a:cubicBezTo>
                  <a:pt x="6079920" y="6469723"/>
                  <a:pt x="6079920" y="6471331"/>
                  <a:pt x="6078971" y="6471974"/>
                </a:cubicBezTo>
                <a:cubicBezTo>
                  <a:pt x="6077074" y="6473261"/>
                  <a:pt x="6073597" y="6474869"/>
                  <a:pt x="6073597" y="6479694"/>
                </a:cubicBezTo>
                <a:cubicBezTo>
                  <a:pt x="6073597" y="6479694"/>
                  <a:pt x="6073597" y="6480016"/>
                  <a:pt x="6073597" y="6480016"/>
                </a:cubicBezTo>
                <a:cubicBezTo>
                  <a:pt x="6073597" y="6483876"/>
                  <a:pt x="6077074" y="6485162"/>
                  <a:pt x="6084979" y="6488700"/>
                </a:cubicBezTo>
                <a:cubicBezTo>
                  <a:pt x="6087508" y="6489344"/>
                  <a:pt x="6095413" y="6492560"/>
                  <a:pt x="6095413" y="6492560"/>
                </a:cubicBezTo>
                <a:cubicBezTo>
                  <a:pt x="6097310" y="6491595"/>
                  <a:pt x="6097310" y="6491595"/>
                  <a:pt x="6097310" y="6491595"/>
                </a:cubicBezTo>
                <a:cubicBezTo>
                  <a:pt x="6099839" y="6490309"/>
                  <a:pt x="6106163" y="6486127"/>
                  <a:pt x="6106163" y="6479051"/>
                </a:cubicBezTo>
                <a:cubicBezTo>
                  <a:pt x="6106163" y="6478086"/>
                  <a:pt x="6105847" y="6477443"/>
                  <a:pt x="6105847" y="6476799"/>
                </a:cubicBezTo>
                <a:cubicBezTo>
                  <a:pt x="6105530" y="6475834"/>
                  <a:pt x="6105214" y="6475191"/>
                  <a:pt x="6104898" y="6474548"/>
                </a:cubicBezTo>
                <a:cubicBezTo>
                  <a:pt x="6104898" y="6474226"/>
                  <a:pt x="6104898" y="6474226"/>
                  <a:pt x="6104898" y="6474226"/>
                </a:cubicBezTo>
                <a:cubicBezTo>
                  <a:pt x="6103633" y="6471974"/>
                  <a:pt x="6102052" y="6471331"/>
                  <a:pt x="6102052" y="6471331"/>
                </a:cubicBezTo>
                <a:cubicBezTo>
                  <a:pt x="6102052" y="6471331"/>
                  <a:pt x="6102685" y="6467793"/>
                  <a:pt x="6107428" y="6467471"/>
                </a:cubicBezTo>
                <a:cubicBezTo>
                  <a:pt x="6107744" y="6467471"/>
                  <a:pt x="6107744" y="6467471"/>
                  <a:pt x="6108060" y="6467471"/>
                </a:cubicBezTo>
                <a:cubicBezTo>
                  <a:pt x="6108060" y="6467471"/>
                  <a:pt x="6108376" y="6467471"/>
                  <a:pt x="6108376" y="6467471"/>
                </a:cubicBezTo>
                <a:cubicBezTo>
                  <a:pt x="6110906" y="6467471"/>
                  <a:pt x="6112486" y="6469401"/>
                  <a:pt x="6112486" y="6471653"/>
                </a:cubicBezTo>
                <a:cubicBezTo>
                  <a:pt x="6112486" y="6474548"/>
                  <a:pt x="6110589" y="6475191"/>
                  <a:pt x="6110589" y="6479051"/>
                </a:cubicBezTo>
                <a:cubicBezTo>
                  <a:pt x="6110589" y="6486127"/>
                  <a:pt x="6116597" y="6490309"/>
                  <a:pt x="6119126" y="6491595"/>
                </a:cubicBezTo>
                <a:cubicBezTo>
                  <a:pt x="6121023" y="6492560"/>
                  <a:pt x="6121023" y="6492560"/>
                  <a:pt x="6121023" y="6492560"/>
                </a:cubicBezTo>
                <a:cubicBezTo>
                  <a:pt x="6121023" y="6492560"/>
                  <a:pt x="6129244" y="6489344"/>
                  <a:pt x="6131774" y="6488700"/>
                </a:cubicBezTo>
                <a:cubicBezTo>
                  <a:pt x="6139678" y="6485162"/>
                  <a:pt x="6143156" y="6483876"/>
                  <a:pt x="6143156" y="6480016"/>
                </a:cubicBezTo>
                <a:cubicBezTo>
                  <a:pt x="6143156" y="6480016"/>
                  <a:pt x="6143156" y="6479694"/>
                  <a:pt x="6143156" y="6479694"/>
                </a:cubicBezTo>
                <a:cubicBezTo>
                  <a:pt x="6143156" y="6474869"/>
                  <a:pt x="6139994" y="6473261"/>
                  <a:pt x="6137781" y="6471974"/>
                </a:cubicBezTo>
                <a:cubicBezTo>
                  <a:pt x="6136832" y="6471331"/>
                  <a:pt x="6136832" y="6469723"/>
                  <a:pt x="6137781" y="6469080"/>
                </a:cubicBezTo>
                <a:cubicBezTo>
                  <a:pt x="6138097" y="6468758"/>
                  <a:pt x="6139046" y="6467471"/>
                  <a:pt x="6148531" y="6467471"/>
                </a:cubicBezTo>
                <a:cubicBezTo>
                  <a:pt x="6184576" y="6467471"/>
                  <a:pt x="6184576" y="6467471"/>
                  <a:pt x="6184576" y="6467471"/>
                </a:cubicBezTo>
                <a:cubicBezTo>
                  <a:pt x="6184892" y="6470366"/>
                  <a:pt x="6184892" y="6473261"/>
                  <a:pt x="6184892" y="6476478"/>
                </a:cubicBezTo>
                <a:cubicBezTo>
                  <a:pt x="6184892" y="6484841"/>
                  <a:pt x="6183944" y="6494168"/>
                  <a:pt x="6182363" y="6504461"/>
                </a:cubicBezTo>
                <a:cubicBezTo>
                  <a:pt x="6122920" y="6495133"/>
                  <a:pt x="6122920" y="6495133"/>
                  <a:pt x="6122920" y="6495133"/>
                </a:cubicBezTo>
                <a:cubicBezTo>
                  <a:pt x="6123869" y="6496742"/>
                  <a:pt x="6124185" y="6498993"/>
                  <a:pt x="6124185" y="6500923"/>
                </a:cubicBezTo>
                <a:cubicBezTo>
                  <a:pt x="6124185" y="6509608"/>
                  <a:pt x="6117545" y="6516684"/>
                  <a:pt x="6109008" y="6516684"/>
                </a:cubicBezTo>
                <a:cubicBezTo>
                  <a:pt x="6108692" y="6516684"/>
                  <a:pt x="6108692" y="6516684"/>
                  <a:pt x="6108376" y="6516684"/>
                </a:cubicBezTo>
                <a:cubicBezTo>
                  <a:pt x="6108060" y="6516684"/>
                  <a:pt x="6108060" y="6516684"/>
                  <a:pt x="6107744" y="6516684"/>
                </a:cubicBezTo>
                <a:cubicBezTo>
                  <a:pt x="6099523" y="6516684"/>
                  <a:pt x="6092883" y="6509608"/>
                  <a:pt x="6092883" y="6500923"/>
                </a:cubicBezTo>
                <a:cubicBezTo>
                  <a:pt x="6092883" y="6498993"/>
                  <a:pt x="6093515" y="6496742"/>
                  <a:pt x="6094148" y="6495133"/>
                </a:cubicBezTo>
                <a:cubicBezTo>
                  <a:pt x="6035022" y="6504461"/>
                  <a:pt x="6035022" y="6504461"/>
                  <a:pt x="6035022" y="6504461"/>
                </a:cubicBezTo>
                <a:cubicBezTo>
                  <a:pt x="6033441" y="6494168"/>
                  <a:pt x="6032492" y="6484841"/>
                  <a:pt x="6032492" y="6476478"/>
                </a:cubicBezTo>
                <a:cubicBezTo>
                  <a:pt x="6032492" y="6473261"/>
                  <a:pt x="6032809" y="6470366"/>
                  <a:pt x="6032809" y="6467471"/>
                </a:cubicBezTo>
                <a:close/>
                <a:moveTo>
                  <a:pt x="6035029" y="6454771"/>
                </a:moveTo>
                <a:cubicBezTo>
                  <a:pt x="6038506" y="6454771"/>
                  <a:pt x="6073283" y="6454771"/>
                  <a:pt x="6108377" y="6454771"/>
                </a:cubicBezTo>
                <a:cubicBezTo>
                  <a:pt x="6143786" y="6454771"/>
                  <a:pt x="6179195" y="6454771"/>
                  <a:pt x="6182357" y="6454771"/>
                </a:cubicBezTo>
                <a:cubicBezTo>
                  <a:pt x="6182673" y="6456070"/>
                  <a:pt x="6182989" y="6457694"/>
                  <a:pt x="6183305" y="6459317"/>
                </a:cubicBezTo>
                <a:cubicBezTo>
                  <a:pt x="6148528" y="6459317"/>
                  <a:pt x="6148528" y="6459317"/>
                  <a:pt x="6148528" y="6459317"/>
                </a:cubicBezTo>
                <a:cubicBezTo>
                  <a:pt x="6133669" y="6459317"/>
                  <a:pt x="6127346" y="6462889"/>
                  <a:pt x="6127346" y="6471656"/>
                </a:cubicBezTo>
                <a:cubicBezTo>
                  <a:pt x="6127346" y="6474579"/>
                  <a:pt x="6128927" y="6477501"/>
                  <a:pt x="6131456" y="6479450"/>
                </a:cubicBezTo>
                <a:cubicBezTo>
                  <a:pt x="6129559" y="6480099"/>
                  <a:pt x="6122604" y="6482697"/>
                  <a:pt x="6121655" y="6483346"/>
                </a:cubicBezTo>
                <a:cubicBezTo>
                  <a:pt x="6120707" y="6482372"/>
                  <a:pt x="6119126" y="6480749"/>
                  <a:pt x="6118810" y="6478476"/>
                </a:cubicBezTo>
                <a:cubicBezTo>
                  <a:pt x="6119442" y="6477177"/>
                  <a:pt x="6121023" y="6474904"/>
                  <a:pt x="6121023" y="6471332"/>
                </a:cubicBezTo>
                <a:cubicBezTo>
                  <a:pt x="6121023" y="6465812"/>
                  <a:pt x="6117545" y="6460291"/>
                  <a:pt x="6108060" y="6459967"/>
                </a:cubicBezTo>
                <a:cubicBezTo>
                  <a:pt x="6103950" y="6460291"/>
                  <a:pt x="6101105" y="6461590"/>
                  <a:pt x="6098892" y="6463214"/>
                </a:cubicBezTo>
                <a:cubicBezTo>
                  <a:pt x="6098892" y="6463539"/>
                  <a:pt x="6098892" y="6463539"/>
                  <a:pt x="6098576" y="6463863"/>
                </a:cubicBezTo>
                <a:cubicBezTo>
                  <a:pt x="6094782" y="6464837"/>
                  <a:pt x="6092253" y="6467435"/>
                  <a:pt x="6092253" y="6471007"/>
                </a:cubicBezTo>
                <a:cubicBezTo>
                  <a:pt x="6092253" y="6474904"/>
                  <a:pt x="6092253" y="6474904"/>
                  <a:pt x="6092253" y="6474904"/>
                </a:cubicBezTo>
                <a:cubicBezTo>
                  <a:pt x="6092253" y="6474904"/>
                  <a:pt x="6094150" y="6474904"/>
                  <a:pt x="6095098" y="6475553"/>
                </a:cubicBezTo>
                <a:cubicBezTo>
                  <a:pt x="6096363" y="6475878"/>
                  <a:pt x="6096679" y="6476527"/>
                  <a:pt x="6096995" y="6477177"/>
                </a:cubicBezTo>
                <a:cubicBezTo>
                  <a:pt x="6098260" y="6478800"/>
                  <a:pt x="6097311" y="6482047"/>
                  <a:pt x="6095098" y="6483346"/>
                </a:cubicBezTo>
                <a:cubicBezTo>
                  <a:pt x="6094150" y="6482697"/>
                  <a:pt x="6087195" y="6480099"/>
                  <a:pt x="6085297" y="6479450"/>
                </a:cubicBezTo>
                <a:cubicBezTo>
                  <a:pt x="6087827" y="6477501"/>
                  <a:pt x="6089407" y="6474579"/>
                  <a:pt x="6089407" y="6471656"/>
                </a:cubicBezTo>
                <a:cubicBezTo>
                  <a:pt x="6089407" y="6462889"/>
                  <a:pt x="6083084" y="6459317"/>
                  <a:pt x="6068225" y="6459317"/>
                </a:cubicBezTo>
                <a:cubicBezTo>
                  <a:pt x="6034080" y="6459317"/>
                  <a:pt x="6034080" y="6459317"/>
                  <a:pt x="6034080" y="6459317"/>
                </a:cubicBezTo>
                <a:cubicBezTo>
                  <a:pt x="6034396" y="6457694"/>
                  <a:pt x="6034713" y="6456070"/>
                  <a:pt x="6035029" y="6454771"/>
                </a:cubicBezTo>
                <a:close/>
                <a:moveTo>
                  <a:pt x="6146512" y="6416671"/>
                </a:moveTo>
                <a:cubicBezTo>
                  <a:pt x="6155010" y="6416671"/>
                  <a:pt x="6156317" y="6420524"/>
                  <a:pt x="6156317" y="6423414"/>
                </a:cubicBezTo>
                <a:cubicBezTo>
                  <a:pt x="6156317" y="6423414"/>
                  <a:pt x="6156317" y="6437541"/>
                  <a:pt x="6156317" y="6445246"/>
                </a:cubicBezTo>
                <a:cubicBezTo>
                  <a:pt x="6134092" y="6445246"/>
                  <a:pt x="6134092" y="6445246"/>
                  <a:pt x="6134092" y="6445246"/>
                </a:cubicBezTo>
                <a:cubicBezTo>
                  <a:pt x="6134092" y="6437541"/>
                  <a:pt x="6134092" y="6422450"/>
                  <a:pt x="6134092" y="6422450"/>
                </a:cubicBezTo>
                <a:cubicBezTo>
                  <a:pt x="6134092" y="6419561"/>
                  <a:pt x="6135073" y="6418919"/>
                  <a:pt x="6135400" y="6418598"/>
                </a:cubicBezTo>
                <a:cubicBezTo>
                  <a:pt x="6136707" y="6417634"/>
                  <a:pt x="6139648" y="6416671"/>
                  <a:pt x="6146512" y="6416671"/>
                </a:cubicBezTo>
                <a:close/>
                <a:moveTo>
                  <a:pt x="6070000" y="6416671"/>
                </a:moveTo>
                <a:cubicBezTo>
                  <a:pt x="6076470" y="6416671"/>
                  <a:pt x="6079242" y="6417634"/>
                  <a:pt x="6080473" y="6418598"/>
                </a:cubicBezTo>
                <a:cubicBezTo>
                  <a:pt x="6080781" y="6418919"/>
                  <a:pt x="6081705" y="6419561"/>
                  <a:pt x="6081705" y="6422450"/>
                </a:cubicBezTo>
                <a:cubicBezTo>
                  <a:pt x="6081705" y="6422450"/>
                  <a:pt x="6081705" y="6437541"/>
                  <a:pt x="6081705" y="6445246"/>
                </a:cubicBezTo>
                <a:cubicBezTo>
                  <a:pt x="6061067" y="6445246"/>
                  <a:pt x="6061067" y="6445246"/>
                  <a:pt x="6061067" y="6445246"/>
                </a:cubicBezTo>
                <a:cubicBezTo>
                  <a:pt x="6061067" y="6437541"/>
                  <a:pt x="6061067" y="6423414"/>
                  <a:pt x="6061067" y="6423414"/>
                </a:cubicBezTo>
                <a:cubicBezTo>
                  <a:pt x="6061067" y="6420524"/>
                  <a:pt x="6061991" y="6416671"/>
                  <a:pt x="6070000" y="6416671"/>
                </a:cubicBezTo>
                <a:close/>
                <a:moveTo>
                  <a:pt x="6108533" y="6408733"/>
                </a:moveTo>
                <a:cubicBezTo>
                  <a:pt x="6121669" y="6408733"/>
                  <a:pt x="6126155" y="6416036"/>
                  <a:pt x="6126155" y="6422703"/>
                </a:cubicBezTo>
                <a:cubicBezTo>
                  <a:pt x="6126155" y="6445246"/>
                  <a:pt x="6126155" y="6445246"/>
                  <a:pt x="6126155" y="6445246"/>
                </a:cubicBezTo>
                <a:cubicBezTo>
                  <a:pt x="6108533" y="6445246"/>
                  <a:pt x="6108533" y="6445246"/>
                  <a:pt x="6108533" y="6445246"/>
                </a:cubicBezTo>
                <a:cubicBezTo>
                  <a:pt x="6091230" y="6445246"/>
                  <a:pt x="6091230" y="6445246"/>
                  <a:pt x="6091230" y="6445246"/>
                </a:cubicBezTo>
                <a:cubicBezTo>
                  <a:pt x="6091230" y="6422703"/>
                  <a:pt x="6091230" y="6422703"/>
                  <a:pt x="6091230" y="6422703"/>
                </a:cubicBezTo>
                <a:cubicBezTo>
                  <a:pt x="6091230" y="6416036"/>
                  <a:pt x="6095717" y="6408733"/>
                  <a:pt x="6108533" y="6408733"/>
                </a:cubicBezTo>
                <a:close/>
                <a:moveTo>
                  <a:pt x="6118217" y="6397621"/>
                </a:moveTo>
                <a:cubicBezTo>
                  <a:pt x="6126356" y="6399209"/>
                  <a:pt x="6134182" y="6402701"/>
                  <a:pt x="6140442" y="6407781"/>
                </a:cubicBezTo>
                <a:cubicBezTo>
                  <a:pt x="6137312" y="6408099"/>
                  <a:pt x="6134182" y="6408734"/>
                  <a:pt x="6131364" y="6410321"/>
                </a:cubicBezTo>
                <a:cubicBezTo>
                  <a:pt x="6128547" y="6405559"/>
                  <a:pt x="6123852" y="6402384"/>
                  <a:pt x="6118217" y="6400479"/>
                </a:cubicBezTo>
                <a:cubicBezTo>
                  <a:pt x="6118217" y="6399526"/>
                  <a:pt x="6118217" y="6398574"/>
                  <a:pt x="6118217" y="6397621"/>
                </a:cubicBezTo>
                <a:close/>
                <a:moveTo>
                  <a:pt x="6097580" y="6397621"/>
                </a:moveTo>
                <a:cubicBezTo>
                  <a:pt x="6097580" y="6398574"/>
                  <a:pt x="6097580" y="6399526"/>
                  <a:pt x="6097580" y="6400479"/>
                </a:cubicBezTo>
                <a:cubicBezTo>
                  <a:pt x="6092183" y="6402384"/>
                  <a:pt x="6087738" y="6405559"/>
                  <a:pt x="6084563" y="6410321"/>
                </a:cubicBezTo>
                <a:cubicBezTo>
                  <a:pt x="6082023" y="6408734"/>
                  <a:pt x="6078848" y="6408099"/>
                  <a:pt x="6075355" y="6407781"/>
                </a:cubicBezTo>
                <a:cubicBezTo>
                  <a:pt x="6081705" y="6402701"/>
                  <a:pt x="6089643" y="6399209"/>
                  <a:pt x="6097580" y="6397621"/>
                </a:cubicBezTo>
                <a:close/>
                <a:moveTo>
                  <a:pt x="6104824" y="6365871"/>
                </a:moveTo>
                <a:cubicBezTo>
                  <a:pt x="6106119" y="6365871"/>
                  <a:pt x="6107090" y="6365871"/>
                  <a:pt x="6107737" y="6365871"/>
                </a:cubicBezTo>
                <a:cubicBezTo>
                  <a:pt x="6108708" y="6365871"/>
                  <a:pt x="6109679" y="6365871"/>
                  <a:pt x="6110650" y="6365871"/>
                </a:cubicBezTo>
                <a:cubicBezTo>
                  <a:pt x="6110650" y="6369718"/>
                  <a:pt x="6110650" y="6379335"/>
                  <a:pt x="6110650" y="6379335"/>
                </a:cubicBezTo>
                <a:cubicBezTo>
                  <a:pt x="6110650" y="6379335"/>
                  <a:pt x="6120361" y="6379335"/>
                  <a:pt x="6124568" y="6379335"/>
                </a:cubicBezTo>
                <a:cubicBezTo>
                  <a:pt x="6124568" y="6381899"/>
                  <a:pt x="6124568" y="6382861"/>
                  <a:pt x="6124568" y="6385425"/>
                </a:cubicBezTo>
                <a:cubicBezTo>
                  <a:pt x="6120361" y="6385425"/>
                  <a:pt x="6110650" y="6385425"/>
                  <a:pt x="6110650" y="6385425"/>
                </a:cubicBezTo>
                <a:cubicBezTo>
                  <a:pt x="6110650" y="6385425"/>
                  <a:pt x="6110650" y="6395042"/>
                  <a:pt x="6110650" y="6399209"/>
                </a:cubicBezTo>
                <a:cubicBezTo>
                  <a:pt x="6109679" y="6399209"/>
                  <a:pt x="6108708" y="6399209"/>
                  <a:pt x="6107737" y="6399209"/>
                </a:cubicBezTo>
                <a:cubicBezTo>
                  <a:pt x="6107090" y="6399209"/>
                  <a:pt x="6106119" y="6399209"/>
                  <a:pt x="6104824" y="6399209"/>
                </a:cubicBezTo>
                <a:cubicBezTo>
                  <a:pt x="6104824" y="6395042"/>
                  <a:pt x="6104824" y="6385425"/>
                  <a:pt x="6104824" y="6385425"/>
                </a:cubicBezTo>
                <a:cubicBezTo>
                  <a:pt x="6104824" y="6385425"/>
                  <a:pt x="6095114" y="6385425"/>
                  <a:pt x="6091230" y="6385425"/>
                </a:cubicBezTo>
                <a:cubicBezTo>
                  <a:pt x="6091230" y="6382861"/>
                  <a:pt x="6091230" y="6381899"/>
                  <a:pt x="6091230" y="6379335"/>
                </a:cubicBezTo>
                <a:cubicBezTo>
                  <a:pt x="6095114" y="6379335"/>
                  <a:pt x="6104824" y="6379335"/>
                  <a:pt x="6104824" y="6379335"/>
                </a:cubicBezTo>
                <a:cubicBezTo>
                  <a:pt x="6104824" y="6379335"/>
                  <a:pt x="6104824" y="6369718"/>
                  <a:pt x="6104824" y="6365871"/>
                </a:cubicBezTo>
                <a:close/>
                <a:moveTo>
                  <a:pt x="6098253" y="6359521"/>
                </a:moveTo>
                <a:cubicBezTo>
                  <a:pt x="6098253" y="6359521"/>
                  <a:pt x="6098253" y="6369027"/>
                  <a:pt x="6098253" y="6372830"/>
                </a:cubicBezTo>
                <a:cubicBezTo>
                  <a:pt x="6094774" y="6372830"/>
                  <a:pt x="6085284" y="6372830"/>
                  <a:pt x="6085284" y="6372830"/>
                </a:cubicBezTo>
                <a:cubicBezTo>
                  <a:pt x="6085284" y="6392793"/>
                  <a:pt x="6085284" y="6392793"/>
                  <a:pt x="6085284" y="6392793"/>
                </a:cubicBezTo>
                <a:cubicBezTo>
                  <a:pt x="6076110" y="6396595"/>
                  <a:pt x="6068202" y="6402299"/>
                  <a:pt x="6062508" y="6409270"/>
                </a:cubicBezTo>
                <a:cubicBezTo>
                  <a:pt x="6054600" y="6411805"/>
                  <a:pt x="6051753" y="6418142"/>
                  <a:pt x="6051753" y="6424163"/>
                </a:cubicBezTo>
                <a:cubicBezTo>
                  <a:pt x="6051753" y="6445710"/>
                  <a:pt x="6051753" y="6445710"/>
                  <a:pt x="6051753" y="6445710"/>
                </a:cubicBezTo>
                <a:cubicBezTo>
                  <a:pt x="6028345" y="6445710"/>
                  <a:pt x="6028345" y="6445710"/>
                  <a:pt x="6028345" y="6445710"/>
                </a:cubicBezTo>
                <a:cubicBezTo>
                  <a:pt x="6027080" y="6449195"/>
                  <a:pt x="6027080" y="6449195"/>
                  <a:pt x="6027080" y="6449195"/>
                </a:cubicBezTo>
                <a:cubicBezTo>
                  <a:pt x="6024233" y="6457751"/>
                  <a:pt x="6022967" y="6467257"/>
                  <a:pt x="6022967" y="6477397"/>
                </a:cubicBezTo>
                <a:cubicBezTo>
                  <a:pt x="6022967" y="6509401"/>
                  <a:pt x="6034988" y="6546791"/>
                  <a:pt x="6046376" y="6575943"/>
                </a:cubicBezTo>
                <a:cubicBezTo>
                  <a:pt x="6064090" y="6619988"/>
                  <a:pt x="6087183" y="6659914"/>
                  <a:pt x="6099202" y="6673222"/>
                </a:cubicBezTo>
                <a:cubicBezTo>
                  <a:pt x="6102049" y="6676074"/>
                  <a:pt x="6104264" y="6678609"/>
                  <a:pt x="6108060" y="6678609"/>
                </a:cubicBezTo>
                <a:cubicBezTo>
                  <a:pt x="6108060" y="6678609"/>
                  <a:pt x="6108376" y="6678609"/>
                  <a:pt x="6108376" y="6678609"/>
                </a:cubicBezTo>
                <a:cubicBezTo>
                  <a:pt x="6108376" y="6678609"/>
                  <a:pt x="6108692" y="6678609"/>
                  <a:pt x="6108692" y="6678609"/>
                </a:cubicBezTo>
                <a:cubicBezTo>
                  <a:pt x="6112488" y="6678609"/>
                  <a:pt x="6115019" y="6676074"/>
                  <a:pt x="6117866" y="6673222"/>
                </a:cubicBezTo>
                <a:cubicBezTo>
                  <a:pt x="6130203" y="6659914"/>
                  <a:pt x="6153295" y="6619988"/>
                  <a:pt x="6171009" y="6575943"/>
                </a:cubicBezTo>
                <a:cubicBezTo>
                  <a:pt x="6182713" y="6546791"/>
                  <a:pt x="6194417" y="6509401"/>
                  <a:pt x="6194417" y="6477397"/>
                </a:cubicBezTo>
                <a:cubicBezTo>
                  <a:pt x="6194417" y="6467257"/>
                  <a:pt x="6193152" y="6457751"/>
                  <a:pt x="6190305" y="6449195"/>
                </a:cubicBezTo>
                <a:cubicBezTo>
                  <a:pt x="6189040" y="6445710"/>
                  <a:pt x="6189040" y="6445710"/>
                  <a:pt x="6189040" y="6445710"/>
                </a:cubicBezTo>
                <a:cubicBezTo>
                  <a:pt x="6165631" y="6445710"/>
                  <a:pt x="6165631" y="6445710"/>
                  <a:pt x="6165631" y="6445710"/>
                </a:cubicBezTo>
                <a:cubicBezTo>
                  <a:pt x="6165631" y="6424163"/>
                  <a:pt x="6165631" y="6424163"/>
                  <a:pt x="6165631" y="6424163"/>
                </a:cubicBezTo>
                <a:cubicBezTo>
                  <a:pt x="6165631" y="6418142"/>
                  <a:pt x="6162784" y="6411805"/>
                  <a:pt x="6154560" y="6409270"/>
                </a:cubicBezTo>
                <a:cubicBezTo>
                  <a:pt x="6148866" y="6402299"/>
                  <a:pt x="6140958" y="6396595"/>
                  <a:pt x="6132101" y="6392793"/>
                </a:cubicBezTo>
                <a:cubicBezTo>
                  <a:pt x="6132101" y="6372830"/>
                  <a:pt x="6132101" y="6372830"/>
                  <a:pt x="6132101" y="6372830"/>
                </a:cubicBezTo>
                <a:cubicBezTo>
                  <a:pt x="6132101" y="6372830"/>
                  <a:pt x="6122294" y="6372830"/>
                  <a:pt x="6118498" y="6372830"/>
                </a:cubicBezTo>
                <a:cubicBezTo>
                  <a:pt x="6118498" y="6369027"/>
                  <a:pt x="6118498" y="6359521"/>
                  <a:pt x="6118498" y="6359521"/>
                </a:cubicBezTo>
                <a:cubicBezTo>
                  <a:pt x="6108376" y="6359521"/>
                  <a:pt x="6108376" y="6359521"/>
                  <a:pt x="6108376" y="6359521"/>
                </a:cubicBezTo>
                <a:cubicBezTo>
                  <a:pt x="6098253" y="6359521"/>
                  <a:pt x="6098253" y="6359521"/>
                  <a:pt x="6098253" y="6359521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6857996"/>
                </a:lnTo>
                <a:lnTo>
                  <a:pt x="0" y="68579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24000" indent="-324000" algn="l" defTabSz="1088610" rtl="0" eaLnBrk="1" latinLnBrk="0" hangingPunct="1">
              <a:spcBef>
                <a:spcPts val="900"/>
              </a:spcBef>
              <a:buFont typeface="Arial" pitchFamily="34" charset="0"/>
              <a:buNone/>
              <a:defRPr/>
            </a:lvl1pPr>
          </a:lstStyle>
          <a:p>
            <a:r>
              <a:rPr lang="en-GB"/>
              <a:t>[Picture]</a:t>
            </a:r>
          </a:p>
        </p:txBody>
      </p:sp>
      <p:sp>
        <p:nvSpPr>
          <p:cNvPr id="2" name="Title 2 (JU-Free)"/>
          <p:cNvSpPr>
            <a:spLocks noGrp="1"/>
          </p:cNvSpPr>
          <p:nvPr>
            <p:ph type="title" hasCustomPrompt="1"/>
          </p:nvPr>
        </p:nvSpPr>
        <p:spPr>
          <a:xfrm>
            <a:off x="0" y="2925076"/>
            <a:ext cx="12204000" cy="1188000"/>
          </a:xfrm>
        </p:spPr>
        <p:txBody>
          <a:bodyPr/>
          <a:lstStyle>
            <a:lvl1pPr algn="ctr">
              <a:defRPr sz="68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[Text]</a:t>
            </a:r>
          </a:p>
        </p:txBody>
      </p:sp>
      <p:sp>
        <p:nvSpPr>
          <p:cNvPr id="7" name="Frame 4"/>
          <p:cNvSpPr>
            <a:spLocks noSelect="1"/>
          </p:cNvSpPr>
          <p:nvPr userDrawn="1"/>
        </p:nvSpPr>
        <p:spPr bwMode="auto">
          <a:xfrm>
            <a:off x="4687888" y="6499226"/>
            <a:ext cx="1212850" cy="125413"/>
          </a:xfrm>
          <a:custGeom>
            <a:avLst/>
            <a:gdLst>
              <a:gd name="T0" fmla="*/ 52 w 3822"/>
              <a:gd name="T1" fmla="*/ 23 h 395"/>
              <a:gd name="T2" fmla="*/ 0 w 3822"/>
              <a:gd name="T3" fmla="*/ 301 h 395"/>
              <a:gd name="T4" fmla="*/ 80 w 3822"/>
              <a:gd name="T5" fmla="*/ 202 h 395"/>
              <a:gd name="T6" fmla="*/ 243 w 3822"/>
              <a:gd name="T7" fmla="*/ 315 h 395"/>
              <a:gd name="T8" fmla="*/ 91 w 3822"/>
              <a:gd name="T9" fmla="*/ 49 h 395"/>
              <a:gd name="T10" fmla="*/ 295 w 3822"/>
              <a:gd name="T11" fmla="*/ 130 h 395"/>
              <a:gd name="T12" fmla="*/ 280 w 3822"/>
              <a:gd name="T13" fmla="*/ 268 h 395"/>
              <a:gd name="T14" fmla="*/ 472 w 3822"/>
              <a:gd name="T15" fmla="*/ 301 h 395"/>
              <a:gd name="T16" fmla="*/ 395 w 3822"/>
              <a:gd name="T17" fmla="*/ 243 h 395"/>
              <a:gd name="T18" fmla="*/ 606 w 3822"/>
              <a:gd name="T19" fmla="*/ 31 h 395"/>
              <a:gd name="T20" fmla="*/ 627 w 3822"/>
              <a:gd name="T21" fmla="*/ 289 h 395"/>
              <a:gd name="T22" fmla="*/ 585 w 3822"/>
              <a:gd name="T23" fmla="*/ 135 h 395"/>
              <a:gd name="T24" fmla="*/ 798 w 3822"/>
              <a:gd name="T25" fmla="*/ 13 h 395"/>
              <a:gd name="T26" fmla="*/ 749 w 3822"/>
              <a:gd name="T27" fmla="*/ 284 h 395"/>
              <a:gd name="T28" fmla="*/ 886 w 3822"/>
              <a:gd name="T29" fmla="*/ 213 h 395"/>
              <a:gd name="T30" fmla="*/ 1016 w 3822"/>
              <a:gd name="T31" fmla="*/ 210 h 395"/>
              <a:gd name="T32" fmla="*/ 1340 w 3822"/>
              <a:gd name="T33" fmla="*/ 290 h 395"/>
              <a:gd name="T34" fmla="*/ 1260 w 3822"/>
              <a:gd name="T35" fmla="*/ 107 h 395"/>
              <a:gd name="T36" fmla="*/ 1349 w 3822"/>
              <a:gd name="T37" fmla="*/ 145 h 395"/>
              <a:gd name="T38" fmla="*/ 1398 w 3822"/>
              <a:gd name="T39" fmla="*/ 207 h 395"/>
              <a:gd name="T40" fmla="*/ 1568 w 3822"/>
              <a:gd name="T41" fmla="*/ 9 h 395"/>
              <a:gd name="T42" fmla="*/ 1528 w 3822"/>
              <a:gd name="T43" fmla="*/ 320 h 395"/>
              <a:gd name="T44" fmla="*/ 1662 w 3822"/>
              <a:gd name="T45" fmla="*/ 294 h 395"/>
              <a:gd name="T46" fmla="*/ 2053 w 3822"/>
              <a:gd name="T47" fmla="*/ 134 h 395"/>
              <a:gd name="T48" fmla="*/ 1800 w 3822"/>
              <a:gd name="T49" fmla="*/ 21 h 395"/>
              <a:gd name="T50" fmla="*/ 1884 w 3822"/>
              <a:gd name="T51" fmla="*/ 258 h 395"/>
              <a:gd name="T52" fmla="*/ 2036 w 3822"/>
              <a:gd name="T53" fmla="*/ 23 h 395"/>
              <a:gd name="T54" fmla="*/ 2234 w 3822"/>
              <a:gd name="T55" fmla="*/ 310 h 395"/>
              <a:gd name="T56" fmla="*/ 2179 w 3822"/>
              <a:gd name="T57" fmla="*/ 278 h 395"/>
              <a:gd name="T58" fmla="*/ 2115 w 3822"/>
              <a:gd name="T59" fmla="*/ 293 h 395"/>
              <a:gd name="T60" fmla="*/ 2172 w 3822"/>
              <a:gd name="T61" fmla="*/ 114 h 395"/>
              <a:gd name="T62" fmla="*/ 2326 w 3822"/>
              <a:gd name="T63" fmla="*/ 293 h 395"/>
              <a:gd name="T64" fmla="*/ 2425 w 3822"/>
              <a:gd name="T65" fmla="*/ 314 h 395"/>
              <a:gd name="T66" fmla="*/ 2372 w 3822"/>
              <a:gd name="T67" fmla="*/ 119 h 395"/>
              <a:gd name="T68" fmla="*/ 2476 w 3822"/>
              <a:gd name="T69" fmla="*/ 303 h 395"/>
              <a:gd name="T70" fmla="*/ 2572 w 3822"/>
              <a:gd name="T71" fmla="*/ 303 h 395"/>
              <a:gd name="T72" fmla="*/ 2595 w 3822"/>
              <a:gd name="T73" fmla="*/ 111 h 395"/>
              <a:gd name="T74" fmla="*/ 2622 w 3822"/>
              <a:gd name="T75" fmla="*/ 221 h 395"/>
              <a:gd name="T76" fmla="*/ 2699 w 3822"/>
              <a:gd name="T77" fmla="*/ 111 h 395"/>
              <a:gd name="T78" fmla="*/ 2881 w 3822"/>
              <a:gd name="T79" fmla="*/ 262 h 395"/>
              <a:gd name="T80" fmla="*/ 2772 w 3822"/>
              <a:gd name="T81" fmla="*/ 178 h 395"/>
              <a:gd name="T82" fmla="*/ 3010 w 3822"/>
              <a:gd name="T83" fmla="*/ 242 h 395"/>
              <a:gd name="T84" fmla="*/ 2934 w 3822"/>
              <a:gd name="T85" fmla="*/ 310 h 395"/>
              <a:gd name="T86" fmla="*/ 2990 w 3822"/>
              <a:gd name="T87" fmla="*/ 107 h 395"/>
              <a:gd name="T88" fmla="*/ 3268 w 3822"/>
              <a:gd name="T89" fmla="*/ 257 h 395"/>
              <a:gd name="T90" fmla="*/ 3128 w 3822"/>
              <a:gd name="T91" fmla="*/ 171 h 395"/>
              <a:gd name="T92" fmla="*/ 3190 w 3822"/>
              <a:gd name="T93" fmla="*/ 184 h 395"/>
              <a:gd name="T94" fmla="*/ 3402 w 3822"/>
              <a:gd name="T95" fmla="*/ 315 h 395"/>
              <a:gd name="T96" fmla="*/ 3305 w 3822"/>
              <a:gd name="T97" fmla="*/ 127 h 395"/>
              <a:gd name="T98" fmla="*/ 3397 w 3822"/>
              <a:gd name="T99" fmla="*/ 293 h 395"/>
              <a:gd name="T100" fmla="*/ 3467 w 3822"/>
              <a:gd name="T101" fmla="*/ 270 h 395"/>
              <a:gd name="T102" fmla="*/ 3445 w 3822"/>
              <a:gd name="T103" fmla="*/ 111 h 395"/>
              <a:gd name="T104" fmla="*/ 3513 w 3822"/>
              <a:gd name="T105" fmla="*/ 102 h 395"/>
              <a:gd name="T106" fmla="*/ 3515 w 3822"/>
              <a:gd name="T107" fmla="*/ 158 h 395"/>
              <a:gd name="T108" fmla="*/ 3628 w 3822"/>
              <a:gd name="T109" fmla="*/ 362 h 395"/>
              <a:gd name="T110" fmla="*/ 3636 w 3822"/>
              <a:gd name="T111" fmla="*/ 139 h 395"/>
              <a:gd name="T112" fmla="*/ 3704 w 3822"/>
              <a:gd name="T113" fmla="*/ 128 h 395"/>
              <a:gd name="T114" fmla="*/ 3751 w 3822"/>
              <a:gd name="T115" fmla="*/ 11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22" h="395">
                <a:moveTo>
                  <a:pt x="245" y="293"/>
                </a:moveTo>
                <a:cubicBezTo>
                  <a:pt x="233" y="290"/>
                  <a:pt x="227" y="286"/>
                  <a:pt x="216" y="270"/>
                </a:cubicBezTo>
                <a:cubicBezTo>
                  <a:pt x="202" y="250"/>
                  <a:pt x="174" y="201"/>
                  <a:pt x="165" y="182"/>
                </a:cubicBezTo>
                <a:cubicBezTo>
                  <a:pt x="164" y="178"/>
                  <a:pt x="162" y="174"/>
                  <a:pt x="159" y="169"/>
                </a:cubicBezTo>
                <a:cubicBezTo>
                  <a:pt x="158" y="168"/>
                  <a:pt x="157" y="167"/>
                  <a:pt x="157" y="166"/>
                </a:cubicBezTo>
                <a:cubicBezTo>
                  <a:pt x="157" y="164"/>
                  <a:pt x="158" y="164"/>
                  <a:pt x="167" y="161"/>
                </a:cubicBezTo>
                <a:cubicBezTo>
                  <a:pt x="194" y="154"/>
                  <a:pt x="214" y="124"/>
                  <a:pt x="214" y="92"/>
                </a:cubicBezTo>
                <a:cubicBezTo>
                  <a:pt x="214" y="74"/>
                  <a:pt x="206" y="55"/>
                  <a:pt x="194" y="42"/>
                </a:cubicBezTo>
                <a:cubicBezTo>
                  <a:pt x="180" y="27"/>
                  <a:pt x="161" y="21"/>
                  <a:pt x="132" y="21"/>
                </a:cubicBezTo>
                <a:cubicBezTo>
                  <a:pt x="125" y="21"/>
                  <a:pt x="118" y="21"/>
                  <a:pt x="110" y="21"/>
                </a:cubicBezTo>
                <a:cubicBezTo>
                  <a:pt x="72" y="23"/>
                  <a:pt x="72" y="23"/>
                  <a:pt x="52" y="23"/>
                </a:cubicBezTo>
                <a:cubicBezTo>
                  <a:pt x="39" y="23"/>
                  <a:pt x="29" y="22"/>
                  <a:pt x="22" y="22"/>
                </a:cubicBezTo>
                <a:cubicBezTo>
                  <a:pt x="15" y="21"/>
                  <a:pt x="9" y="21"/>
                  <a:pt x="5" y="21"/>
                </a:cubicBezTo>
                <a:cubicBezTo>
                  <a:pt x="1" y="21"/>
                  <a:pt x="0" y="23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2"/>
                  <a:pt x="2" y="43"/>
                  <a:pt x="11" y="45"/>
                </a:cubicBezTo>
                <a:cubicBezTo>
                  <a:pt x="24" y="49"/>
                  <a:pt x="27" y="52"/>
                  <a:pt x="28" y="62"/>
                </a:cubicBezTo>
                <a:cubicBezTo>
                  <a:pt x="28" y="79"/>
                  <a:pt x="29" y="108"/>
                  <a:pt x="29" y="134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9" y="228"/>
                  <a:pt x="28" y="258"/>
                  <a:pt x="28" y="274"/>
                </a:cubicBezTo>
                <a:cubicBezTo>
                  <a:pt x="27" y="284"/>
                  <a:pt x="24" y="288"/>
                  <a:pt x="11" y="291"/>
                </a:cubicBezTo>
                <a:cubicBezTo>
                  <a:pt x="2" y="293"/>
                  <a:pt x="0" y="294"/>
                  <a:pt x="0" y="301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14"/>
                  <a:pt x="1" y="315"/>
                  <a:pt x="6" y="315"/>
                </a:cubicBezTo>
                <a:cubicBezTo>
                  <a:pt x="8" y="315"/>
                  <a:pt x="15" y="315"/>
                  <a:pt x="22" y="315"/>
                </a:cubicBezTo>
                <a:cubicBezTo>
                  <a:pt x="30" y="314"/>
                  <a:pt x="40" y="314"/>
                  <a:pt x="55" y="314"/>
                </a:cubicBezTo>
                <a:cubicBezTo>
                  <a:pt x="68" y="314"/>
                  <a:pt x="79" y="314"/>
                  <a:pt x="87" y="315"/>
                </a:cubicBezTo>
                <a:cubicBezTo>
                  <a:pt x="94" y="315"/>
                  <a:pt x="101" y="315"/>
                  <a:pt x="103" y="315"/>
                </a:cubicBezTo>
                <a:cubicBezTo>
                  <a:pt x="107" y="315"/>
                  <a:pt x="109" y="314"/>
                  <a:pt x="109" y="309"/>
                </a:cubicBezTo>
                <a:cubicBezTo>
                  <a:pt x="109" y="301"/>
                  <a:pt x="109" y="301"/>
                  <a:pt x="109" y="301"/>
                </a:cubicBezTo>
                <a:cubicBezTo>
                  <a:pt x="109" y="294"/>
                  <a:pt x="107" y="293"/>
                  <a:pt x="98" y="291"/>
                </a:cubicBezTo>
                <a:cubicBezTo>
                  <a:pt x="85" y="288"/>
                  <a:pt x="81" y="284"/>
                  <a:pt x="81" y="274"/>
                </a:cubicBezTo>
                <a:cubicBezTo>
                  <a:pt x="81" y="261"/>
                  <a:pt x="80" y="224"/>
                  <a:pt x="80" y="202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77"/>
                  <a:pt x="82" y="174"/>
                  <a:pt x="85" y="17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91" y="175"/>
                  <a:pt x="92" y="175"/>
                  <a:pt x="94" y="174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107" y="174"/>
                  <a:pt x="108" y="176"/>
                  <a:pt x="115" y="191"/>
                </a:cubicBezTo>
                <a:cubicBezTo>
                  <a:pt x="130" y="221"/>
                  <a:pt x="158" y="281"/>
                  <a:pt x="161" y="290"/>
                </a:cubicBezTo>
                <a:cubicBezTo>
                  <a:pt x="171" y="315"/>
                  <a:pt x="171" y="315"/>
                  <a:pt x="179" y="315"/>
                </a:cubicBezTo>
                <a:cubicBezTo>
                  <a:pt x="186" y="315"/>
                  <a:pt x="186" y="315"/>
                  <a:pt x="186" y="315"/>
                </a:cubicBezTo>
                <a:cubicBezTo>
                  <a:pt x="195" y="315"/>
                  <a:pt x="204" y="315"/>
                  <a:pt x="210" y="315"/>
                </a:cubicBezTo>
                <a:cubicBezTo>
                  <a:pt x="220" y="315"/>
                  <a:pt x="234" y="315"/>
                  <a:pt x="243" y="315"/>
                </a:cubicBezTo>
                <a:cubicBezTo>
                  <a:pt x="246" y="315"/>
                  <a:pt x="246" y="315"/>
                  <a:pt x="246" y="315"/>
                </a:cubicBezTo>
                <a:cubicBezTo>
                  <a:pt x="251" y="315"/>
                  <a:pt x="253" y="313"/>
                  <a:pt x="253" y="310"/>
                </a:cubicBezTo>
                <a:cubicBezTo>
                  <a:pt x="253" y="302"/>
                  <a:pt x="253" y="302"/>
                  <a:pt x="253" y="302"/>
                </a:cubicBezTo>
                <a:cubicBezTo>
                  <a:pt x="253" y="296"/>
                  <a:pt x="253" y="295"/>
                  <a:pt x="245" y="293"/>
                </a:cubicBezTo>
                <a:close/>
                <a:moveTo>
                  <a:pt x="89" y="150"/>
                </a:moveTo>
                <a:cubicBezTo>
                  <a:pt x="82" y="150"/>
                  <a:pt x="80" y="148"/>
                  <a:pt x="81" y="140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0"/>
                  <a:pt x="82" y="49"/>
                  <a:pt x="91" y="49"/>
                </a:cubicBezTo>
                <a:cubicBezTo>
                  <a:pt x="107" y="49"/>
                  <a:pt x="118" y="50"/>
                  <a:pt x="126" y="52"/>
                </a:cubicBezTo>
                <a:cubicBezTo>
                  <a:pt x="146" y="57"/>
                  <a:pt x="159" y="75"/>
                  <a:pt x="159" y="98"/>
                </a:cubicBezTo>
                <a:cubicBezTo>
                  <a:pt x="159" y="114"/>
                  <a:pt x="152" y="130"/>
                  <a:pt x="141" y="139"/>
                </a:cubicBezTo>
                <a:cubicBezTo>
                  <a:pt x="131" y="147"/>
                  <a:pt x="116" y="150"/>
                  <a:pt x="89" y="150"/>
                </a:cubicBezTo>
                <a:close/>
                <a:moveTo>
                  <a:pt x="462" y="293"/>
                </a:moveTo>
                <a:cubicBezTo>
                  <a:pt x="452" y="293"/>
                  <a:pt x="448" y="291"/>
                  <a:pt x="444" y="289"/>
                </a:cubicBezTo>
                <a:cubicBezTo>
                  <a:pt x="439" y="284"/>
                  <a:pt x="439" y="284"/>
                  <a:pt x="439" y="242"/>
                </a:cubicBezTo>
                <a:cubicBezTo>
                  <a:pt x="441" y="165"/>
                  <a:pt x="441" y="165"/>
                  <a:pt x="441" y="165"/>
                </a:cubicBezTo>
                <a:cubicBezTo>
                  <a:pt x="441" y="125"/>
                  <a:pt x="417" y="106"/>
                  <a:pt x="364" y="106"/>
                </a:cubicBezTo>
                <a:cubicBezTo>
                  <a:pt x="349" y="106"/>
                  <a:pt x="326" y="109"/>
                  <a:pt x="312" y="112"/>
                </a:cubicBezTo>
                <a:cubicBezTo>
                  <a:pt x="299" y="116"/>
                  <a:pt x="296" y="119"/>
                  <a:pt x="295" y="130"/>
                </a:cubicBezTo>
                <a:cubicBezTo>
                  <a:pt x="292" y="152"/>
                  <a:pt x="292" y="152"/>
                  <a:pt x="292" y="152"/>
                </a:cubicBezTo>
                <a:cubicBezTo>
                  <a:pt x="292" y="154"/>
                  <a:pt x="292" y="154"/>
                  <a:pt x="292" y="154"/>
                </a:cubicBezTo>
                <a:cubicBezTo>
                  <a:pt x="292" y="158"/>
                  <a:pt x="293" y="159"/>
                  <a:pt x="295" y="159"/>
                </a:cubicBezTo>
                <a:cubicBezTo>
                  <a:pt x="296" y="159"/>
                  <a:pt x="298" y="159"/>
                  <a:pt x="301" y="157"/>
                </a:cubicBezTo>
                <a:cubicBezTo>
                  <a:pt x="317" y="148"/>
                  <a:pt x="340" y="141"/>
                  <a:pt x="358" y="141"/>
                </a:cubicBezTo>
                <a:cubicBezTo>
                  <a:pt x="385" y="141"/>
                  <a:pt x="395" y="152"/>
                  <a:pt x="395" y="180"/>
                </a:cubicBezTo>
                <a:cubicBezTo>
                  <a:pt x="395" y="187"/>
                  <a:pt x="395" y="187"/>
                  <a:pt x="395" y="187"/>
                </a:cubicBezTo>
                <a:cubicBezTo>
                  <a:pt x="395" y="200"/>
                  <a:pt x="393" y="202"/>
                  <a:pt x="369" y="207"/>
                </a:cubicBezTo>
                <a:cubicBezTo>
                  <a:pt x="315" y="218"/>
                  <a:pt x="315" y="218"/>
                  <a:pt x="315" y="218"/>
                </a:cubicBezTo>
                <a:cubicBezTo>
                  <a:pt x="294" y="222"/>
                  <a:pt x="293" y="222"/>
                  <a:pt x="290" y="227"/>
                </a:cubicBezTo>
                <a:cubicBezTo>
                  <a:pt x="284" y="236"/>
                  <a:pt x="280" y="253"/>
                  <a:pt x="280" y="268"/>
                </a:cubicBezTo>
                <a:cubicBezTo>
                  <a:pt x="280" y="297"/>
                  <a:pt x="300" y="320"/>
                  <a:pt x="326" y="320"/>
                </a:cubicBezTo>
                <a:cubicBezTo>
                  <a:pt x="340" y="320"/>
                  <a:pt x="355" y="316"/>
                  <a:pt x="367" y="309"/>
                </a:cubicBezTo>
                <a:cubicBezTo>
                  <a:pt x="372" y="306"/>
                  <a:pt x="389" y="294"/>
                  <a:pt x="391" y="291"/>
                </a:cubicBezTo>
                <a:cubicBezTo>
                  <a:pt x="393" y="291"/>
                  <a:pt x="394" y="290"/>
                  <a:pt x="394" y="290"/>
                </a:cubicBezTo>
                <a:cubicBezTo>
                  <a:pt x="396" y="290"/>
                  <a:pt x="397" y="293"/>
                  <a:pt x="397" y="301"/>
                </a:cubicBezTo>
                <a:cubicBezTo>
                  <a:pt x="397" y="304"/>
                  <a:pt x="398" y="314"/>
                  <a:pt x="399" y="317"/>
                </a:cubicBezTo>
                <a:cubicBezTo>
                  <a:pt x="400" y="321"/>
                  <a:pt x="402" y="323"/>
                  <a:pt x="406" y="323"/>
                </a:cubicBezTo>
                <a:cubicBezTo>
                  <a:pt x="410" y="323"/>
                  <a:pt x="413" y="323"/>
                  <a:pt x="415" y="322"/>
                </a:cubicBezTo>
                <a:cubicBezTo>
                  <a:pt x="464" y="314"/>
                  <a:pt x="464" y="314"/>
                  <a:pt x="464" y="314"/>
                </a:cubicBezTo>
                <a:cubicBezTo>
                  <a:pt x="471" y="312"/>
                  <a:pt x="472" y="312"/>
                  <a:pt x="472" y="307"/>
                </a:cubicBezTo>
                <a:cubicBezTo>
                  <a:pt x="472" y="301"/>
                  <a:pt x="472" y="301"/>
                  <a:pt x="472" y="301"/>
                </a:cubicBezTo>
                <a:cubicBezTo>
                  <a:pt x="472" y="296"/>
                  <a:pt x="470" y="294"/>
                  <a:pt x="462" y="293"/>
                </a:cubicBezTo>
                <a:close/>
                <a:moveTo>
                  <a:pt x="395" y="243"/>
                </a:moveTo>
                <a:cubicBezTo>
                  <a:pt x="395" y="258"/>
                  <a:pt x="393" y="265"/>
                  <a:pt x="387" y="271"/>
                </a:cubicBezTo>
                <a:cubicBezTo>
                  <a:pt x="378" y="281"/>
                  <a:pt x="364" y="287"/>
                  <a:pt x="353" y="287"/>
                </a:cubicBezTo>
                <a:cubicBezTo>
                  <a:pt x="339" y="287"/>
                  <a:pt x="329" y="278"/>
                  <a:pt x="329" y="263"/>
                </a:cubicBezTo>
                <a:cubicBezTo>
                  <a:pt x="329" y="252"/>
                  <a:pt x="335" y="243"/>
                  <a:pt x="346" y="237"/>
                </a:cubicBezTo>
                <a:cubicBezTo>
                  <a:pt x="355" y="232"/>
                  <a:pt x="362" y="230"/>
                  <a:pt x="385" y="225"/>
                </a:cubicBezTo>
                <a:cubicBezTo>
                  <a:pt x="389" y="224"/>
                  <a:pt x="389" y="224"/>
                  <a:pt x="389" y="224"/>
                </a:cubicBezTo>
                <a:cubicBezTo>
                  <a:pt x="391" y="224"/>
                  <a:pt x="391" y="224"/>
                  <a:pt x="392" y="224"/>
                </a:cubicBezTo>
                <a:cubicBezTo>
                  <a:pt x="395" y="224"/>
                  <a:pt x="395" y="225"/>
                  <a:pt x="395" y="231"/>
                </a:cubicBezTo>
                <a:lnTo>
                  <a:pt x="395" y="243"/>
                </a:lnTo>
                <a:close/>
                <a:moveTo>
                  <a:pt x="700" y="294"/>
                </a:moveTo>
                <a:cubicBezTo>
                  <a:pt x="682" y="292"/>
                  <a:pt x="679" y="291"/>
                  <a:pt x="675" y="283"/>
                </a:cubicBezTo>
                <a:cubicBezTo>
                  <a:pt x="673" y="277"/>
                  <a:pt x="672" y="263"/>
                  <a:pt x="672" y="209"/>
                </a:cubicBezTo>
                <a:cubicBezTo>
                  <a:pt x="672" y="135"/>
                  <a:pt x="672" y="135"/>
                  <a:pt x="672" y="135"/>
                </a:cubicBezTo>
                <a:cubicBezTo>
                  <a:pt x="675" y="8"/>
                  <a:pt x="675" y="8"/>
                  <a:pt x="675" y="8"/>
                </a:cubicBezTo>
                <a:cubicBezTo>
                  <a:pt x="675" y="3"/>
                  <a:pt x="673" y="0"/>
                  <a:pt x="669" y="0"/>
                </a:cubicBezTo>
                <a:cubicBezTo>
                  <a:pt x="669" y="0"/>
                  <a:pt x="666" y="0"/>
                  <a:pt x="664" y="1"/>
                </a:cubicBezTo>
                <a:cubicBezTo>
                  <a:pt x="605" y="9"/>
                  <a:pt x="605" y="9"/>
                  <a:pt x="605" y="9"/>
                </a:cubicBezTo>
                <a:cubicBezTo>
                  <a:pt x="599" y="10"/>
                  <a:pt x="597" y="11"/>
                  <a:pt x="597" y="15"/>
                </a:cubicBezTo>
                <a:cubicBezTo>
                  <a:pt x="597" y="23"/>
                  <a:pt x="597" y="23"/>
                  <a:pt x="597" y="23"/>
                </a:cubicBezTo>
                <a:cubicBezTo>
                  <a:pt x="597" y="29"/>
                  <a:pt x="599" y="30"/>
                  <a:pt x="606" y="31"/>
                </a:cubicBezTo>
                <a:cubicBezTo>
                  <a:pt x="624" y="34"/>
                  <a:pt x="625" y="35"/>
                  <a:pt x="625" y="57"/>
                </a:cubicBezTo>
                <a:cubicBezTo>
                  <a:pt x="626" y="101"/>
                  <a:pt x="626" y="101"/>
                  <a:pt x="626" y="101"/>
                </a:cubicBezTo>
                <a:cubicBezTo>
                  <a:pt x="626" y="108"/>
                  <a:pt x="626" y="108"/>
                  <a:pt x="626" y="109"/>
                </a:cubicBezTo>
                <a:cubicBezTo>
                  <a:pt x="626" y="112"/>
                  <a:pt x="625" y="116"/>
                  <a:pt x="623" y="116"/>
                </a:cubicBezTo>
                <a:cubicBezTo>
                  <a:pt x="623" y="116"/>
                  <a:pt x="621" y="115"/>
                  <a:pt x="620" y="114"/>
                </a:cubicBezTo>
                <a:cubicBezTo>
                  <a:pt x="615" y="111"/>
                  <a:pt x="593" y="106"/>
                  <a:pt x="582" y="106"/>
                </a:cubicBezTo>
                <a:cubicBezTo>
                  <a:pt x="527" y="106"/>
                  <a:pt x="488" y="152"/>
                  <a:pt x="488" y="220"/>
                </a:cubicBezTo>
                <a:cubicBezTo>
                  <a:pt x="488" y="278"/>
                  <a:pt x="521" y="320"/>
                  <a:pt x="566" y="320"/>
                </a:cubicBezTo>
                <a:cubicBezTo>
                  <a:pt x="579" y="320"/>
                  <a:pt x="590" y="317"/>
                  <a:pt x="602" y="308"/>
                </a:cubicBezTo>
                <a:cubicBezTo>
                  <a:pt x="609" y="303"/>
                  <a:pt x="620" y="294"/>
                  <a:pt x="623" y="291"/>
                </a:cubicBezTo>
                <a:cubicBezTo>
                  <a:pt x="625" y="289"/>
                  <a:pt x="627" y="289"/>
                  <a:pt x="627" y="289"/>
                </a:cubicBezTo>
                <a:cubicBezTo>
                  <a:pt x="630" y="289"/>
                  <a:pt x="630" y="289"/>
                  <a:pt x="631" y="299"/>
                </a:cubicBezTo>
                <a:cubicBezTo>
                  <a:pt x="632" y="317"/>
                  <a:pt x="632" y="317"/>
                  <a:pt x="632" y="317"/>
                </a:cubicBezTo>
                <a:cubicBezTo>
                  <a:pt x="632" y="322"/>
                  <a:pt x="634" y="324"/>
                  <a:pt x="637" y="324"/>
                </a:cubicBezTo>
                <a:cubicBezTo>
                  <a:pt x="638" y="324"/>
                  <a:pt x="641" y="324"/>
                  <a:pt x="644" y="323"/>
                </a:cubicBezTo>
                <a:cubicBezTo>
                  <a:pt x="697" y="313"/>
                  <a:pt x="697" y="313"/>
                  <a:pt x="697" y="313"/>
                </a:cubicBezTo>
                <a:cubicBezTo>
                  <a:pt x="704" y="312"/>
                  <a:pt x="705" y="310"/>
                  <a:pt x="705" y="306"/>
                </a:cubicBezTo>
                <a:cubicBezTo>
                  <a:pt x="705" y="298"/>
                  <a:pt x="705" y="298"/>
                  <a:pt x="705" y="298"/>
                </a:cubicBezTo>
                <a:cubicBezTo>
                  <a:pt x="705" y="296"/>
                  <a:pt x="703" y="294"/>
                  <a:pt x="700" y="294"/>
                </a:cubicBezTo>
                <a:close/>
                <a:moveTo>
                  <a:pt x="585" y="285"/>
                </a:moveTo>
                <a:cubicBezTo>
                  <a:pt x="556" y="285"/>
                  <a:pt x="537" y="253"/>
                  <a:pt x="537" y="207"/>
                </a:cubicBezTo>
                <a:cubicBezTo>
                  <a:pt x="537" y="165"/>
                  <a:pt x="556" y="135"/>
                  <a:pt x="585" y="135"/>
                </a:cubicBezTo>
                <a:cubicBezTo>
                  <a:pt x="599" y="135"/>
                  <a:pt x="612" y="143"/>
                  <a:pt x="619" y="156"/>
                </a:cubicBezTo>
                <a:cubicBezTo>
                  <a:pt x="625" y="168"/>
                  <a:pt x="628" y="185"/>
                  <a:pt x="628" y="211"/>
                </a:cubicBezTo>
                <a:cubicBezTo>
                  <a:pt x="628" y="261"/>
                  <a:pt x="614" y="285"/>
                  <a:pt x="585" y="285"/>
                </a:cubicBezTo>
                <a:close/>
                <a:moveTo>
                  <a:pt x="857" y="106"/>
                </a:moveTo>
                <a:cubicBezTo>
                  <a:pt x="837" y="106"/>
                  <a:pt x="827" y="110"/>
                  <a:pt x="814" y="124"/>
                </a:cubicBezTo>
                <a:cubicBezTo>
                  <a:pt x="805" y="134"/>
                  <a:pt x="800" y="139"/>
                  <a:pt x="798" y="139"/>
                </a:cubicBezTo>
                <a:cubicBezTo>
                  <a:pt x="797" y="139"/>
                  <a:pt x="796" y="138"/>
                  <a:pt x="796" y="136"/>
                </a:cubicBezTo>
                <a:cubicBezTo>
                  <a:pt x="796" y="134"/>
                  <a:pt x="796" y="134"/>
                  <a:pt x="796" y="134"/>
                </a:cubicBezTo>
                <a:cubicBezTo>
                  <a:pt x="796" y="126"/>
                  <a:pt x="796" y="126"/>
                  <a:pt x="796" y="126"/>
                </a:cubicBezTo>
                <a:cubicBezTo>
                  <a:pt x="797" y="114"/>
                  <a:pt x="797" y="95"/>
                  <a:pt x="797" y="69"/>
                </a:cubicBezTo>
                <a:cubicBezTo>
                  <a:pt x="797" y="35"/>
                  <a:pt x="798" y="23"/>
                  <a:pt x="798" y="13"/>
                </a:cubicBezTo>
                <a:cubicBezTo>
                  <a:pt x="799" y="10"/>
                  <a:pt x="799" y="8"/>
                  <a:pt x="799" y="7"/>
                </a:cubicBezTo>
                <a:cubicBezTo>
                  <a:pt x="799" y="3"/>
                  <a:pt x="797" y="0"/>
                  <a:pt x="794" y="0"/>
                </a:cubicBezTo>
                <a:cubicBezTo>
                  <a:pt x="786" y="1"/>
                  <a:pt x="786" y="1"/>
                  <a:pt x="786" y="1"/>
                </a:cubicBezTo>
                <a:cubicBezTo>
                  <a:pt x="727" y="10"/>
                  <a:pt x="727" y="10"/>
                  <a:pt x="727" y="10"/>
                </a:cubicBezTo>
                <a:cubicBezTo>
                  <a:pt x="721" y="11"/>
                  <a:pt x="720" y="12"/>
                  <a:pt x="720" y="16"/>
                </a:cubicBezTo>
                <a:cubicBezTo>
                  <a:pt x="720" y="23"/>
                  <a:pt x="720" y="23"/>
                  <a:pt x="720" y="23"/>
                </a:cubicBezTo>
                <a:cubicBezTo>
                  <a:pt x="720" y="28"/>
                  <a:pt x="722" y="30"/>
                  <a:pt x="732" y="30"/>
                </a:cubicBezTo>
                <a:cubicBezTo>
                  <a:pt x="744" y="32"/>
                  <a:pt x="748" y="35"/>
                  <a:pt x="749" y="45"/>
                </a:cubicBezTo>
                <a:cubicBezTo>
                  <a:pt x="750" y="53"/>
                  <a:pt x="750" y="94"/>
                  <a:pt x="750" y="130"/>
                </a:cubicBezTo>
                <a:cubicBezTo>
                  <a:pt x="750" y="153"/>
                  <a:pt x="750" y="153"/>
                  <a:pt x="750" y="153"/>
                </a:cubicBezTo>
                <a:cubicBezTo>
                  <a:pt x="750" y="204"/>
                  <a:pt x="749" y="248"/>
                  <a:pt x="749" y="284"/>
                </a:cubicBezTo>
                <a:cubicBezTo>
                  <a:pt x="749" y="289"/>
                  <a:pt x="749" y="289"/>
                  <a:pt x="749" y="289"/>
                </a:cubicBezTo>
                <a:cubicBezTo>
                  <a:pt x="749" y="296"/>
                  <a:pt x="751" y="299"/>
                  <a:pt x="756" y="302"/>
                </a:cubicBezTo>
                <a:cubicBezTo>
                  <a:pt x="773" y="312"/>
                  <a:pt x="803" y="320"/>
                  <a:pt x="825" y="320"/>
                </a:cubicBezTo>
                <a:cubicBezTo>
                  <a:pt x="890" y="320"/>
                  <a:pt x="934" y="273"/>
                  <a:pt x="934" y="203"/>
                </a:cubicBezTo>
                <a:cubicBezTo>
                  <a:pt x="934" y="143"/>
                  <a:pt x="904" y="106"/>
                  <a:pt x="857" y="106"/>
                </a:cubicBezTo>
                <a:close/>
                <a:moveTo>
                  <a:pt x="831" y="293"/>
                </a:moveTo>
                <a:cubicBezTo>
                  <a:pt x="818" y="293"/>
                  <a:pt x="804" y="286"/>
                  <a:pt x="800" y="278"/>
                </a:cubicBezTo>
                <a:cubicBezTo>
                  <a:pt x="797" y="270"/>
                  <a:pt x="795" y="259"/>
                  <a:pt x="795" y="227"/>
                </a:cubicBezTo>
                <a:cubicBezTo>
                  <a:pt x="795" y="201"/>
                  <a:pt x="797" y="184"/>
                  <a:pt x="802" y="173"/>
                </a:cubicBezTo>
                <a:cubicBezTo>
                  <a:pt x="809" y="153"/>
                  <a:pt x="825" y="141"/>
                  <a:pt x="841" y="141"/>
                </a:cubicBezTo>
                <a:cubicBezTo>
                  <a:pt x="868" y="141"/>
                  <a:pt x="886" y="169"/>
                  <a:pt x="886" y="213"/>
                </a:cubicBezTo>
                <a:cubicBezTo>
                  <a:pt x="886" y="259"/>
                  <a:pt x="862" y="293"/>
                  <a:pt x="831" y="293"/>
                </a:cubicBezTo>
                <a:close/>
                <a:moveTo>
                  <a:pt x="1072" y="106"/>
                </a:moveTo>
                <a:cubicBezTo>
                  <a:pt x="1040" y="106"/>
                  <a:pt x="1016" y="116"/>
                  <a:pt x="997" y="136"/>
                </a:cubicBezTo>
                <a:cubicBezTo>
                  <a:pt x="978" y="157"/>
                  <a:pt x="967" y="186"/>
                  <a:pt x="967" y="218"/>
                </a:cubicBezTo>
                <a:cubicBezTo>
                  <a:pt x="967" y="281"/>
                  <a:pt x="1005" y="320"/>
                  <a:pt x="1064" y="320"/>
                </a:cubicBezTo>
                <a:cubicBezTo>
                  <a:pt x="1099" y="320"/>
                  <a:pt x="1127" y="308"/>
                  <a:pt x="1146" y="285"/>
                </a:cubicBezTo>
                <a:cubicBezTo>
                  <a:pt x="1162" y="265"/>
                  <a:pt x="1172" y="236"/>
                  <a:pt x="1172" y="208"/>
                </a:cubicBezTo>
                <a:cubicBezTo>
                  <a:pt x="1172" y="186"/>
                  <a:pt x="1166" y="166"/>
                  <a:pt x="1157" y="149"/>
                </a:cubicBezTo>
                <a:cubicBezTo>
                  <a:pt x="1141" y="121"/>
                  <a:pt x="1110" y="106"/>
                  <a:pt x="1072" y="106"/>
                </a:cubicBezTo>
                <a:close/>
                <a:moveTo>
                  <a:pt x="1072" y="288"/>
                </a:moveTo>
                <a:cubicBezTo>
                  <a:pt x="1039" y="288"/>
                  <a:pt x="1016" y="255"/>
                  <a:pt x="1016" y="210"/>
                </a:cubicBezTo>
                <a:cubicBezTo>
                  <a:pt x="1016" y="168"/>
                  <a:pt x="1038" y="137"/>
                  <a:pt x="1068" y="137"/>
                </a:cubicBezTo>
                <a:cubicBezTo>
                  <a:pt x="1100" y="137"/>
                  <a:pt x="1123" y="170"/>
                  <a:pt x="1123" y="217"/>
                </a:cubicBezTo>
                <a:cubicBezTo>
                  <a:pt x="1123" y="257"/>
                  <a:pt x="1101" y="288"/>
                  <a:pt x="1072" y="288"/>
                </a:cubicBezTo>
                <a:close/>
                <a:moveTo>
                  <a:pt x="1429" y="300"/>
                </a:moveTo>
                <a:cubicBezTo>
                  <a:pt x="1429" y="305"/>
                  <a:pt x="1429" y="305"/>
                  <a:pt x="1429" y="305"/>
                </a:cubicBezTo>
                <a:cubicBezTo>
                  <a:pt x="1429" y="310"/>
                  <a:pt x="1427" y="312"/>
                  <a:pt x="1422" y="312"/>
                </a:cubicBezTo>
                <a:cubicBezTo>
                  <a:pt x="1366" y="320"/>
                  <a:pt x="1366" y="320"/>
                  <a:pt x="1366" y="320"/>
                </a:cubicBezTo>
                <a:cubicBezTo>
                  <a:pt x="1363" y="320"/>
                  <a:pt x="1361" y="321"/>
                  <a:pt x="1360" y="321"/>
                </a:cubicBezTo>
                <a:cubicBezTo>
                  <a:pt x="1355" y="321"/>
                  <a:pt x="1355" y="321"/>
                  <a:pt x="1353" y="292"/>
                </a:cubicBezTo>
                <a:cubicBezTo>
                  <a:pt x="1352" y="286"/>
                  <a:pt x="1351" y="283"/>
                  <a:pt x="1349" y="283"/>
                </a:cubicBezTo>
                <a:cubicBezTo>
                  <a:pt x="1347" y="283"/>
                  <a:pt x="1345" y="284"/>
                  <a:pt x="1340" y="290"/>
                </a:cubicBezTo>
                <a:cubicBezTo>
                  <a:pt x="1312" y="315"/>
                  <a:pt x="1304" y="320"/>
                  <a:pt x="1282" y="320"/>
                </a:cubicBezTo>
                <a:cubicBezTo>
                  <a:pt x="1267" y="320"/>
                  <a:pt x="1251" y="316"/>
                  <a:pt x="1240" y="309"/>
                </a:cubicBezTo>
                <a:cubicBezTo>
                  <a:pt x="1227" y="301"/>
                  <a:pt x="1221" y="286"/>
                  <a:pt x="1221" y="263"/>
                </a:cubicBezTo>
                <a:cubicBezTo>
                  <a:pt x="1221" y="260"/>
                  <a:pt x="1221" y="253"/>
                  <a:pt x="1221" y="246"/>
                </a:cubicBezTo>
                <a:cubicBezTo>
                  <a:pt x="1221" y="224"/>
                  <a:pt x="1221" y="224"/>
                  <a:pt x="1221" y="224"/>
                </a:cubicBezTo>
                <a:cubicBezTo>
                  <a:pt x="1221" y="187"/>
                  <a:pt x="1221" y="187"/>
                  <a:pt x="1221" y="187"/>
                </a:cubicBezTo>
                <a:cubicBezTo>
                  <a:pt x="1221" y="139"/>
                  <a:pt x="1220" y="135"/>
                  <a:pt x="1204" y="133"/>
                </a:cubicBezTo>
                <a:cubicBezTo>
                  <a:pt x="1194" y="132"/>
                  <a:pt x="1192" y="131"/>
                  <a:pt x="1192" y="126"/>
                </a:cubicBezTo>
                <a:cubicBezTo>
                  <a:pt x="1192" y="119"/>
                  <a:pt x="1192" y="119"/>
                  <a:pt x="1192" y="119"/>
                </a:cubicBezTo>
                <a:cubicBezTo>
                  <a:pt x="1192" y="114"/>
                  <a:pt x="1194" y="114"/>
                  <a:pt x="1199" y="113"/>
                </a:cubicBezTo>
                <a:cubicBezTo>
                  <a:pt x="1260" y="107"/>
                  <a:pt x="1260" y="107"/>
                  <a:pt x="1260" y="107"/>
                </a:cubicBezTo>
                <a:cubicBezTo>
                  <a:pt x="1264" y="106"/>
                  <a:pt x="1267" y="106"/>
                  <a:pt x="1267" y="106"/>
                </a:cubicBezTo>
                <a:cubicBezTo>
                  <a:pt x="1270" y="106"/>
                  <a:pt x="1271" y="108"/>
                  <a:pt x="1271" y="111"/>
                </a:cubicBezTo>
                <a:cubicBezTo>
                  <a:pt x="1271" y="113"/>
                  <a:pt x="1271" y="116"/>
                  <a:pt x="1271" y="120"/>
                </a:cubicBezTo>
                <a:cubicBezTo>
                  <a:pt x="1269" y="140"/>
                  <a:pt x="1268" y="166"/>
                  <a:pt x="1268" y="186"/>
                </a:cubicBezTo>
                <a:cubicBezTo>
                  <a:pt x="1268" y="219"/>
                  <a:pt x="1268" y="219"/>
                  <a:pt x="1268" y="219"/>
                </a:cubicBezTo>
                <a:cubicBezTo>
                  <a:pt x="1268" y="257"/>
                  <a:pt x="1269" y="263"/>
                  <a:pt x="1275" y="272"/>
                </a:cubicBezTo>
                <a:cubicBezTo>
                  <a:pt x="1280" y="279"/>
                  <a:pt x="1289" y="283"/>
                  <a:pt x="1301" y="283"/>
                </a:cubicBezTo>
                <a:cubicBezTo>
                  <a:pt x="1320" y="283"/>
                  <a:pt x="1337" y="274"/>
                  <a:pt x="1344" y="260"/>
                </a:cubicBezTo>
                <a:cubicBezTo>
                  <a:pt x="1350" y="250"/>
                  <a:pt x="1351" y="240"/>
                  <a:pt x="1351" y="207"/>
                </a:cubicBezTo>
                <a:cubicBezTo>
                  <a:pt x="1351" y="187"/>
                  <a:pt x="1351" y="187"/>
                  <a:pt x="1351" y="187"/>
                </a:cubicBezTo>
                <a:cubicBezTo>
                  <a:pt x="1351" y="171"/>
                  <a:pt x="1350" y="149"/>
                  <a:pt x="1349" y="145"/>
                </a:cubicBezTo>
                <a:cubicBezTo>
                  <a:pt x="1348" y="137"/>
                  <a:pt x="1344" y="134"/>
                  <a:pt x="1333" y="133"/>
                </a:cubicBezTo>
                <a:cubicBezTo>
                  <a:pt x="1324" y="132"/>
                  <a:pt x="1322" y="131"/>
                  <a:pt x="1322" y="126"/>
                </a:cubicBezTo>
                <a:cubicBezTo>
                  <a:pt x="1322" y="119"/>
                  <a:pt x="1322" y="119"/>
                  <a:pt x="1322" y="119"/>
                </a:cubicBezTo>
                <a:cubicBezTo>
                  <a:pt x="1322" y="114"/>
                  <a:pt x="1323" y="113"/>
                  <a:pt x="1329" y="113"/>
                </a:cubicBezTo>
                <a:cubicBezTo>
                  <a:pt x="1388" y="106"/>
                  <a:pt x="1388" y="106"/>
                  <a:pt x="1388" y="106"/>
                </a:cubicBezTo>
                <a:cubicBezTo>
                  <a:pt x="1390" y="106"/>
                  <a:pt x="1393" y="106"/>
                  <a:pt x="1394" y="106"/>
                </a:cubicBezTo>
                <a:cubicBezTo>
                  <a:pt x="1398" y="106"/>
                  <a:pt x="1400" y="107"/>
                  <a:pt x="1400" y="111"/>
                </a:cubicBezTo>
                <a:cubicBezTo>
                  <a:pt x="1399" y="122"/>
                  <a:pt x="1399" y="122"/>
                  <a:pt x="1399" y="122"/>
                </a:cubicBezTo>
                <a:cubicBezTo>
                  <a:pt x="1399" y="133"/>
                  <a:pt x="1399" y="133"/>
                  <a:pt x="1398" y="151"/>
                </a:cubicBezTo>
                <a:cubicBezTo>
                  <a:pt x="1398" y="158"/>
                  <a:pt x="1398" y="168"/>
                  <a:pt x="1398" y="178"/>
                </a:cubicBezTo>
                <a:cubicBezTo>
                  <a:pt x="1398" y="207"/>
                  <a:pt x="1398" y="207"/>
                  <a:pt x="1398" y="207"/>
                </a:cubicBezTo>
                <a:cubicBezTo>
                  <a:pt x="1398" y="246"/>
                  <a:pt x="1399" y="269"/>
                  <a:pt x="1400" y="276"/>
                </a:cubicBezTo>
                <a:cubicBezTo>
                  <a:pt x="1401" y="288"/>
                  <a:pt x="1405" y="291"/>
                  <a:pt x="1421" y="293"/>
                </a:cubicBezTo>
                <a:cubicBezTo>
                  <a:pt x="1427" y="293"/>
                  <a:pt x="1429" y="295"/>
                  <a:pt x="1429" y="300"/>
                </a:cubicBezTo>
                <a:close/>
                <a:moveTo>
                  <a:pt x="1662" y="294"/>
                </a:moveTo>
                <a:cubicBezTo>
                  <a:pt x="1645" y="292"/>
                  <a:pt x="1642" y="291"/>
                  <a:pt x="1639" y="283"/>
                </a:cubicBezTo>
                <a:cubicBezTo>
                  <a:pt x="1636" y="277"/>
                  <a:pt x="1635" y="263"/>
                  <a:pt x="1635" y="209"/>
                </a:cubicBezTo>
                <a:cubicBezTo>
                  <a:pt x="1635" y="135"/>
                  <a:pt x="1635" y="135"/>
                  <a:pt x="1635" y="135"/>
                </a:cubicBezTo>
                <a:cubicBezTo>
                  <a:pt x="1638" y="8"/>
                  <a:pt x="1638" y="8"/>
                  <a:pt x="1638" y="8"/>
                </a:cubicBezTo>
                <a:cubicBezTo>
                  <a:pt x="1638" y="3"/>
                  <a:pt x="1636" y="0"/>
                  <a:pt x="1633" y="0"/>
                </a:cubicBezTo>
                <a:cubicBezTo>
                  <a:pt x="1632" y="0"/>
                  <a:pt x="1630" y="0"/>
                  <a:pt x="1628" y="1"/>
                </a:cubicBezTo>
                <a:cubicBezTo>
                  <a:pt x="1568" y="9"/>
                  <a:pt x="1568" y="9"/>
                  <a:pt x="1568" y="9"/>
                </a:cubicBezTo>
                <a:cubicBezTo>
                  <a:pt x="1562" y="10"/>
                  <a:pt x="1560" y="11"/>
                  <a:pt x="1560" y="15"/>
                </a:cubicBezTo>
                <a:cubicBezTo>
                  <a:pt x="1560" y="23"/>
                  <a:pt x="1560" y="23"/>
                  <a:pt x="1560" y="23"/>
                </a:cubicBezTo>
                <a:cubicBezTo>
                  <a:pt x="1560" y="29"/>
                  <a:pt x="1562" y="30"/>
                  <a:pt x="1569" y="31"/>
                </a:cubicBezTo>
                <a:cubicBezTo>
                  <a:pt x="1587" y="34"/>
                  <a:pt x="1588" y="35"/>
                  <a:pt x="1588" y="57"/>
                </a:cubicBezTo>
                <a:cubicBezTo>
                  <a:pt x="1589" y="101"/>
                  <a:pt x="1589" y="101"/>
                  <a:pt x="1589" y="101"/>
                </a:cubicBezTo>
                <a:cubicBezTo>
                  <a:pt x="1589" y="108"/>
                  <a:pt x="1589" y="108"/>
                  <a:pt x="1589" y="109"/>
                </a:cubicBezTo>
                <a:cubicBezTo>
                  <a:pt x="1589" y="112"/>
                  <a:pt x="1588" y="116"/>
                  <a:pt x="1586" y="116"/>
                </a:cubicBezTo>
                <a:cubicBezTo>
                  <a:pt x="1586" y="116"/>
                  <a:pt x="1584" y="115"/>
                  <a:pt x="1583" y="114"/>
                </a:cubicBezTo>
                <a:cubicBezTo>
                  <a:pt x="1578" y="111"/>
                  <a:pt x="1556" y="106"/>
                  <a:pt x="1545" y="106"/>
                </a:cubicBezTo>
                <a:cubicBezTo>
                  <a:pt x="1490" y="106"/>
                  <a:pt x="1451" y="152"/>
                  <a:pt x="1451" y="220"/>
                </a:cubicBezTo>
                <a:cubicBezTo>
                  <a:pt x="1451" y="278"/>
                  <a:pt x="1484" y="320"/>
                  <a:pt x="1528" y="320"/>
                </a:cubicBezTo>
                <a:cubicBezTo>
                  <a:pt x="1542" y="320"/>
                  <a:pt x="1553" y="317"/>
                  <a:pt x="1565" y="308"/>
                </a:cubicBezTo>
                <a:cubicBezTo>
                  <a:pt x="1572" y="303"/>
                  <a:pt x="1583" y="294"/>
                  <a:pt x="1586" y="291"/>
                </a:cubicBezTo>
                <a:cubicBezTo>
                  <a:pt x="1588" y="289"/>
                  <a:pt x="1590" y="289"/>
                  <a:pt x="1590" y="289"/>
                </a:cubicBezTo>
                <a:cubicBezTo>
                  <a:pt x="1593" y="289"/>
                  <a:pt x="1593" y="289"/>
                  <a:pt x="1594" y="299"/>
                </a:cubicBezTo>
                <a:cubicBezTo>
                  <a:pt x="1595" y="317"/>
                  <a:pt x="1595" y="317"/>
                  <a:pt x="1595" y="317"/>
                </a:cubicBezTo>
                <a:cubicBezTo>
                  <a:pt x="1595" y="322"/>
                  <a:pt x="1597" y="324"/>
                  <a:pt x="1600" y="324"/>
                </a:cubicBezTo>
                <a:cubicBezTo>
                  <a:pt x="1601" y="324"/>
                  <a:pt x="1604" y="324"/>
                  <a:pt x="1607" y="323"/>
                </a:cubicBezTo>
                <a:cubicBezTo>
                  <a:pt x="1660" y="313"/>
                  <a:pt x="1660" y="313"/>
                  <a:pt x="1660" y="313"/>
                </a:cubicBezTo>
                <a:cubicBezTo>
                  <a:pt x="1667" y="312"/>
                  <a:pt x="1668" y="310"/>
                  <a:pt x="1668" y="306"/>
                </a:cubicBezTo>
                <a:cubicBezTo>
                  <a:pt x="1668" y="298"/>
                  <a:pt x="1668" y="298"/>
                  <a:pt x="1668" y="298"/>
                </a:cubicBezTo>
                <a:cubicBezTo>
                  <a:pt x="1668" y="296"/>
                  <a:pt x="1666" y="294"/>
                  <a:pt x="1662" y="294"/>
                </a:cubicBezTo>
                <a:close/>
                <a:moveTo>
                  <a:pt x="1548" y="285"/>
                </a:moveTo>
                <a:cubicBezTo>
                  <a:pt x="1519" y="285"/>
                  <a:pt x="1499" y="253"/>
                  <a:pt x="1499" y="207"/>
                </a:cubicBezTo>
                <a:cubicBezTo>
                  <a:pt x="1499" y="165"/>
                  <a:pt x="1519" y="135"/>
                  <a:pt x="1548" y="135"/>
                </a:cubicBezTo>
                <a:cubicBezTo>
                  <a:pt x="1562" y="135"/>
                  <a:pt x="1575" y="143"/>
                  <a:pt x="1582" y="156"/>
                </a:cubicBezTo>
                <a:cubicBezTo>
                  <a:pt x="1588" y="168"/>
                  <a:pt x="1591" y="185"/>
                  <a:pt x="1591" y="211"/>
                </a:cubicBezTo>
                <a:cubicBezTo>
                  <a:pt x="1591" y="261"/>
                  <a:pt x="1577" y="285"/>
                  <a:pt x="1548" y="285"/>
                </a:cubicBezTo>
                <a:close/>
                <a:moveTo>
                  <a:pt x="2082" y="28"/>
                </a:moveTo>
                <a:cubicBezTo>
                  <a:pt x="2082" y="36"/>
                  <a:pt x="2082" y="36"/>
                  <a:pt x="2082" y="36"/>
                </a:cubicBezTo>
                <a:cubicBezTo>
                  <a:pt x="2082" y="42"/>
                  <a:pt x="2080" y="43"/>
                  <a:pt x="2071" y="45"/>
                </a:cubicBezTo>
                <a:cubicBezTo>
                  <a:pt x="2057" y="49"/>
                  <a:pt x="2055" y="52"/>
                  <a:pt x="2054" y="62"/>
                </a:cubicBezTo>
                <a:cubicBezTo>
                  <a:pt x="2054" y="76"/>
                  <a:pt x="2053" y="111"/>
                  <a:pt x="2053" y="134"/>
                </a:cubicBezTo>
                <a:cubicBezTo>
                  <a:pt x="2053" y="175"/>
                  <a:pt x="2053" y="175"/>
                  <a:pt x="2053" y="175"/>
                </a:cubicBezTo>
                <a:cubicBezTo>
                  <a:pt x="2053" y="224"/>
                  <a:pt x="2053" y="236"/>
                  <a:pt x="2049" y="251"/>
                </a:cubicBezTo>
                <a:cubicBezTo>
                  <a:pt x="2039" y="296"/>
                  <a:pt x="2000" y="320"/>
                  <a:pt x="1935" y="320"/>
                </a:cubicBezTo>
                <a:cubicBezTo>
                  <a:pt x="1885" y="320"/>
                  <a:pt x="1849" y="304"/>
                  <a:pt x="1834" y="274"/>
                </a:cubicBezTo>
                <a:cubicBezTo>
                  <a:pt x="1826" y="256"/>
                  <a:pt x="1823" y="237"/>
                  <a:pt x="1823" y="176"/>
                </a:cubicBezTo>
                <a:cubicBezTo>
                  <a:pt x="1823" y="134"/>
                  <a:pt x="1823" y="134"/>
                  <a:pt x="1823" y="134"/>
                </a:cubicBezTo>
                <a:cubicBezTo>
                  <a:pt x="1823" y="108"/>
                  <a:pt x="1823" y="79"/>
                  <a:pt x="1823" y="62"/>
                </a:cubicBezTo>
                <a:cubicBezTo>
                  <a:pt x="1822" y="52"/>
                  <a:pt x="1819" y="49"/>
                  <a:pt x="1805" y="45"/>
                </a:cubicBezTo>
                <a:cubicBezTo>
                  <a:pt x="1796" y="43"/>
                  <a:pt x="1794" y="42"/>
                  <a:pt x="1794" y="36"/>
                </a:cubicBezTo>
                <a:cubicBezTo>
                  <a:pt x="1794" y="28"/>
                  <a:pt x="1794" y="28"/>
                  <a:pt x="1794" y="28"/>
                </a:cubicBezTo>
                <a:cubicBezTo>
                  <a:pt x="1794" y="23"/>
                  <a:pt x="1796" y="21"/>
                  <a:pt x="1800" y="21"/>
                </a:cubicBezTo>
                <a:cubicBezTo>
                  <a:pt x="1802" y="21"/>
                  <a:pt x="1809" y="21"/>
                  <a:pt x="1817" y="22"/>
                </a:cubicBezTo>
                <a:cubicBezTo>
                  <a:pt x="1824" y="22"/>
                  <a:pt x="1836" y="23"/>
                  <a:pt x="1848" y="23"/>
                </a:cubicBezTo>
                <a:cubicBezTo>
                  <a:pt x="1863" y="23"/>
                  <a:pt x="1873" y="22"/>
                  <a:pt x="1882" y="22"/>
                </a:cubicBezTo>
                <a:cubicBezTo>
                  <a:pt x="1888" y="21"/>
                  <a:pt x="1895" y="21"/>
                  <a:pt x="1898" y="21"/>
                </a:cubicBezTo>
                <a:cubicBezTo>
                  <a:pt x="1902" y="21"/>
                  <a:pt x="1903" y="23"/>
                  <a:pt x="1903" y="28"/>
                </a:cubicBezTo>
                <a:cubicBezTo>
                  <a:pt x="1903" y="36"/>
                  <a:pt x="1903" y="36"/>
                  <a:pt x="1903" y="36"/>
                </a:cubicBezTo>
                <a:cubicBezTo>
                  <a:pt x="1903" y="42"/>
                  <a:pt x="1901" y="43"/>
                  <a:pt x="1893" y="45"/>
                </a:cubicBezTo>
                <a:cubicBezTo>
                  <a:pt x="1879" y="49"/>
                  <a:pt x="1876" y="52"/>
                  <a:pt x="1875" y="62"/>
                </a:cubicBezTo>
                <a:cubicBezTo>
                  <a:pt x="1875" y="76"/>
                  <a:pt x="1875" y="113"/>
                  <a:pt x="1875" y="134"/>
                </a:cubicBezTo>
                <a:cubicBezTo>
                  <a:pt x="1875" y="178"/>
                  <a:pt x="1875" y="178"/>
                  <a:pt x="1875" y="178"/>
                </a:cubicBezTo>
                <a:cubicBezTo>
                  <a:pt x="1875" y="226"/>
                  <a:pt x="1877" y="245"/>
                  <a:pt x="1884" y="258"/>
                </a:cubicBezTo>
                <a:cubicBezTo>
                  <a:pt x="1895" y="278"/>
                  <a:pt x="1918" y="290"/>
                  <a:pt x="1946" y="290"/>
                </a:cubicBezTo>
                <a:cubicBezTo>
                  <a:pt x="1981" y="290"/>
                  <a:pt x="2005" y="276"/>
                  <a:pt x="2014" y="251"/>
                </a:cubicBezTo>
                <a:cubicBezTo>
                  <a:pt x="2019" y="235"/>
                  <a:pt x="2019" y="228"/>
                  <a:pt x="2019" y="176"/>
                </a:cubicBezTo>
                <a:cubicBezTo>
                  <a:pt x="2019" y="134"/>
                  <a:pt x="2019" y="134"/>
                  <a:pt x="2019" y="134"/>
                </a:cubicBezTo>
                <a:cubicBezTo>
                  <a:pt x="2019" y="110"/>
                  <a:pt x="2019" y="78"/>
                  <a:pt x="2019" y="62"/>
                </a:cubicBezTo>
                <a:cubicBezTo>
                  <a:pt x="2018" y="52"/>
                  <a:pt x="2015" y="49"/>
                  <a:pt x="2002" y="45"/>
                </a:cubicBezTo>
                <a:cubicBezTo>
                  <a:pt x="1992" y="43"/>
                  <a:pt x="1991" y="42"/>
                  <a:pt x="1991" y="36"/>
                </a:cubicBezTo>
                <a:cubicBezTo>
                  <a:pt x="1991" y="28"/>
                  <a:pt x="1991" y="28"/>
                  <a:pt x="1991" y="28"/>
                </a:cubicBezTo>
                <a:cubicBezTo>
                  <a:pt x="1991" y="23"/>
                  <a:pt x="1992" y="21"/>
                  <a:pt x="1996" y="21"/>
                </a:cubicBezTo>
                <a:cubicBezTo>
                  <a:pt x="1999" y="21"/>
                  <a:pt x="2006" y="21"/>
                  <a:pt x="2013" y="22"/>
                </a:cubicBezTo>
                <a:cubicBezTo>
                  <a:pt x="2020" y="22"/>
                  <a:pt x="2028" y="23"/>
                  <a:pt x="2036" y="23"/>
                </a:cubicBezTo>
                <a:cubicBezTo>
                  <a:pt x="2045" y="23"/>
                  <a:pt x="2052" y="22"/>
                  <a:pt x="2060" y="22"/>
                </a:cubicBezTo>
                <a:cubicBezTo>
                  <a:pt x="2067" y="21"/>
                  <a:pt x="2074" y="21"/>
                  <a:pt x="2077" y="21"/>
                </a:cubicBezTo>
                <a:cubicBezTo>
                  <a:pt x="2081" y="21"/>
                  <a:pt x="2082" y="23"/>
                  <a:pt x="2082" y="28"/>
                </a:cubicBezTo>
                <a:close/>
                <a:moveTo>
                  <a:pt x="2339" y="303"/>
                </a:moveTo>
                <a:cubicBezTo>
                  <a:pt x="2339" y="310"/>
                  <a:pt x="2339" y="310"/>
                  <a:pt x="2339" y="310"/>
                </a:cubicBezTo>
                <a:cubicBezTo>
                  <a:pt x="2339" y="314"/>
                  <a:pt x="2338" y="315"/>
                  <a:pt x="2335" y="315"/>
                </a:cubicBezTo>
                <a:cubicBezTo>
                  <a:pt x="2332" y="315"/>
                  <a:pt x="2332" y="315"/>
                  <a:pt x="2332" y="315"/>
                </a:cubicBezTo>
                <a:cubicBezTo>
                  <a:pt x="2321" y="315"/>
                  <a:pt x="2302" y="314"/>
                  <a:pt x="2287" y="314"/>
                </a:cubicBezTo>
                <a:cubicBezTo>
                  <a:pt x="2271" y="314"/>
                  <a:pt x="2252" y="315"/>
                  <a:pt x="2242" y="315"/>
                </a:cubicBezTo>
                <a:cubicBezTo>
                  <a:pt x="2239" y="315"/>
                  <a:pt x="2239" y="315"/>
                  <a:pt x="2239" y="315"/>
                </a:cubicBezTo>
                <a:cubicBezTo>
                  <a:pt x="2236" y="315"/>
                  <a:pt x="2234" y="314"/>
                  <a:pt x="2234" y="310"/>
                </a:cubicBezTo>
                <a:cubicBezTo>
                  <a:pt x="2234" y="303"/>
                  <a:pt x="2234" y="303"/>
                  <a:pt x="2234" y="303"/>
                </a:cubicBezTo>
                <a:cubicBezTo>
                  <a:pt x="2234" y="298"/>
                  <a:pt x="2235" y="297"/>
                  <a:pt x="2247" y="293"/>
                </a:cubicBezTo>
                <a:cubicBezTo>
                  <a:pt x="2259" y="290"/>
                  <a:pt x="2262" y="287"/>
                  <a:pt x="2262" y="278"/>
                </a:cubicBezTo>
                <a:cubicBezTo>
                  <a:pt x="2263" y="269"/>
                  <a:pt x="2263" y="246"/>
                  <a:pt x="2263" y="221"/>
                </a:cubicBezTo>
                <a:cubicBezTo>
                  <a:pt x="2263" y="208"/>
                  <a:pt x="2263" y="208"/>
                  <a:pt x="2263" y="208"/>
                </a:cubicBezTo>
                <a:cubicBezTo>
                  <a:pt x="2263" y="181"/>
                  <a:pt x="2262" y="170"/>
                  <a:pt x="2259" y="161"/>
                </a:cubicBezTo>
                <a:cubicBezTo>
                  <a:pt x="2254" y="150"/>
                  <a:pt x="2243" y="144"/>
                  <a:pt x="2228" y="144"/>
                </a:cubicBezTo>
                <a:cubicBezTo>
                  <a:pt x="2212" y="144"/>
                  <a:pt x="2196" y="152"/>
                  <a:pt x="2187" y="165"/>
                </a:cubicBezTo>
                <a:cubicBezTo>
                  <a:pt x="2180" y="175"/>
                  <a:pt x="2178" y="184"/>
                  <a:pt x="2178" y="211"/>
                </a:cubicBezTo>
                <a:cubicBezTo>
                  <a:pt x="2178" y="221"/>
                  <a:pt x="2178" y="221"/>
                  <a:pt x="2178" y="221"/>
                </a:cubicBezTo>
                <a:cubicBezTo>
                  <a:pt x="2178" y="247"/>
                  <a:pt x="2179" y="269"/>
                  <a:pt x="2179" y="278"/>
                </a:cubicBezTo>
                <a:cubicBezTo>
                  <a:pt x="2180" y="287"/>
                  <a:pt x="2182" y="290"/>
                  <a:pt x="2194" y="293"/>
                </a:cubicBezTo>
                <a:cubicBezTo>
                  <a:pt x="2206" y="298"/>
                  <a:pt x="2207" y="298"/>
                  <a:pt x="2207" y="303"/>
                </a:cubicBezTo>
                <a:cubicBezTo>
                  <a:pt x="2207" y="310"/>
                  <a:pt x="2207" y="310"/>
                  <a:pt x="2207" y="310"/>
                </a:cubicBezTo>
                <a:cubicBezTo>
                  <a:pt x="2207" y="314"/>
                  <a:pt x="2206" y="315"/>
                  <a:pt x="2202" y="315"/>
                </a:cubicBezTo>
                <a:cubicBezTo>
                  <a:pt x="2199" y="315"/>
                  <a:pt x="2199" y="315"/>
                  <a:pt x="2199" y="315"/>
                </a:cubicBezTo>
                <a:cubicBezTo>
                  <a:pt x="2189" y="315"/>
                  <a:pt x="2170" y="314"/>
                  <a:pt x="2155" y="314"/>
                </a:cubicBezTo>
                <a:cubicBezTo>
                  <a:pt x="2139" y="314"/>
                  <a:pt x="2119" y="315"/>
                  <a:pt x="2110" y="315"/>
                </a:cubicBezTo>
                <a:cubicBezTo>
                  <a:pt x="2107" y="315"/>
                  <a:pt x="2107" y="315"/>
                  <a:pt x="2107" y="315"/>
                </a:cubicBezTo>
                <a:cubicBezTo>
                  <a:pt x="2103" y="315"/>
                  <a:pt x="2102" y="314"/>
                  <a:pt x="2102" y="310"/>
                </a:cubicBezTo>
                <a:cubicBezTo>
                  <a:pt x="2102" y="303"/>
                  <a:pt x="2102" y="303"/>
                  <a:pt x="2102" y="303"/>
                </a:cubicBezTo>
                <a:cubicBezTo>
                  <a:pt x="2102" y="298"/>
                  <a:pt x="2103" y="297"/>
                  <a:pt x="2115" y="293"/>
                </a:cubicBezTo>
                <a:cubicBezTo>
                  <a:pt x="2127" y="290"/>
                  <a:pt x="2130" y="287"/>
                  <a:pt x="2130" y="278"/>
                </a:cubicBezTo>
                <a:cubicBezTo>
                  <a:pt x="2131" y="270"/>
                  <a:pt x="2131" y="247"/>
                  <a:pt x="2131" y="221"/>
                </a:cubicBezTo>
                <a:cubicBezTo>
                  <a:pt x="2131" y="207"/>
                  <a:pt x="2131" y="207"/>
                  <a:pt x="2131" y="207"/>
                </a:cubicBezTo>
                <a:cubicBezTo>
                  <a:pt x="2131" y="186"/>
                  <a:pt x="2129" y="154"/>
                  <a:pt x="2126" y="146"/>
                </a:cubicBezTo>
                <a:cubicBezTo>
                  <a:pt x="2124" y="139"/>
                  <a:pt x="2120" y="137"/>
                  <a:pt x="2107" y="136"/>
                </a:cubicBezTo>
                <a:cubicBezTo>
                  <a:pt x="2098" y="135"/>
                  <a:pt x="2096" y="134"/>
                  <a:pt x="2096" y="131"/>
                </a:cubicBezTo>
                <a:cubicBezTo>
                  <a:pt x="2096" y="122"/>
                  <a:pt x="2096" y="122"/>
                  <a:pt x="2096" y="122"/>
                </a:cubicBezTo>
                <a:cubicBezTo>
                  <a:pt x="2096" y="116"/>
                  <a:pt x="2096" y="115"/>
                  <a:pt x="2102" y="114"/>
                </a:cubicBezTo>
                <a:cubicBezTo>
                  <a:pt x="2160" y="107"/>
                  <a:pt x="2160" y="107"/>
                  <a:pt x="2160" y="107"/>
                </a:cubicBezTo>
                <a:cubicBezTo>
                  <a:pt x="2163" y="106"/>
                  <a:pt x="2166" y="106"/>
                  <a:pt x="2167" y="106"/>
                </a:cubicBezTo>
                <a:cubicBezTo>
                  <a:pt x="2170" y="106"/>
                  <a:pt x="2172" y="109"/>
                  <a:pt x="2172" y="114"/>
                </a:cubicBezTo>
                <a:cubicBezTo>
                  <a:pt x="2173" y="117"/>
                  <a:pt x="2174" y="137"/>
                  <a:pt x="2174" y="139"/>
                </a:cubicBezTo>
                <a:cubicBezTo>
                  <a:pt x="2174" y="144"/>
                  <a:pt x="2176" y="148"/>
                  <a:pt x="2178" y="148"/>
                </a:cubicBezTo>
                <a:cubicBezTo>
                  <a:pt x="2179" y="148"/>
                  <a:pt x="2181" y="146"/>
                  <a:pt x="2182" y="145"/>
                </a:cubicBezTo>
                <a:cubicBezTo>
                  <a:pt x="2186" y="140"/>
                  <a:pt x="2186" y="140"/>
                  <a:pt x="2186" y="140"/>
                </a:cubicBezTo>
                <a:cubicBezTo>
                  <a:pt x="2194" y="132"/>
                  <a:pt x="2194" y="132"/>
                  <a:pt x="2194" y="132"/>
                </a:cubicBezTo>
                <a:cubicBezTo>
                  <a:pt x="2214" y="111"/>
                  <a:pt x="2224" y="106"/>
                  <a:pt x="2248" y="106"/>
                </a:cubicBezTo>
                <a:cubicBezTo>
                  <a:pt x="2277" y="106"/>
                  <a:pt x="2298" y="117"/>
                  <a:pt x="2306" y="137"/>
                </a:cubicBezTo>
                <a:cubicBezTo>
                  <a:pt x="2310" y="147"/>
                  <a:pt x="2310" y="147"/>
                  <a:pt x="2310" y="208"/>
                </a:cubicBezTo>
                <a:cubicBezTo>
                  <a:pt x="2310" y="221"/>
                  <a:pt x="2310" y="221"/>
                  <a:pt x="2310" y="221"/>
                </a:cubicBezTo>
                <a:cubicBezTo>
                  <a:pt x="2310" y="246"/>
                  <a:pt x="2311" y="270"/>
                  <a:pt x="2311" y="278"/>
                </a:cubicBezTo>
                <a:cubicBezTo>
                  <a:pt x="2312" y="287"/>
                  <a:pt x="2314" y="290"/>
                  <a:pt x="2326" y="293"/>
                </a:cubicBezTo>
                <a:cubicBezTo>
                  <a:pt x="2339" y="297"/>
                  <a:pt x="2339" y="298"/>
                  <a:pt x="2339" y="303"/>
                </a:cubicBezTo>
                <a:close/>
                <a:moveTo>
                  <a:pt x="2388" y="46"/>
                </a:moveTo>
                <a:cubicBezTo>
                  <a:pt x="2388" y="28"/>
                  <a:pt x="2402" y="16"/>
                  <a:pt x="2422" y="16"/>
                </a:cubicBezTo>
                <a:cubicBezTo>
                  <a:pt x="2440" y="16"/>
                  <a:pt x="2452" y="28"/>
                  <a:pt x="2452" y="45"/>
                </a:cubicBezTo>
                <a:cubicBezTo>
                  <a:pt x="2452" y="63"/>
                  <a:pt x="2438" y="76"/>
                  <a:pt x="2420" y="76"/>
                </a:cubicBezTo>
                <a:cubicBezTo>
                  <a:pt x="2402" y="76"/>
                  <a:pt x="2388" y="63"/>
                  <a:pt x="2388" y="46"/>
                </a:cubicBezTo>
                <a:close/>
                <a:moveTo>
                  <a:pt x="2476" y="303"/>
                </a:moveTo>
                <a:cubicBezTo>
                  <a:pt x="2476" y="310"/>
                  <a:pt x="2476" y="310"/>
                  <a:pt x="2476" y="310"/>
                </a:cubicBezTo>
                <a:cubicBezTo>
                  <a:pt x="2476" y="314"/>
                  <a:pt x="2475" y="315"/>
                  <a:pt x="2472" y="315"/>
                </a:cubicBezTo>
                <a:cubicBezTo>
                  <a:pt x="2469" y="315"/>
                  <a:pt x="2469" y="315"/>
                  <a:pt x="2469" y="315"/>
                </a:cubicBezTo>
                <a:cubicBezTo>
                  <a:pt x="2459" y="315"/>
                  <a:pt x="2440" y="314"/>
                  <a:pt x="2425" y="314"/>
                </a:cubicBezTo>
                <a:cubicBezTo>
                  <a:pt x="2409" y="314"/>
                  <a:pt x="2390" y="315"/>
                  <a:pt x="2380" y="315"/>
                </a:cubicBezTo>
                <a:cubicBezTo>
                  <a:pt x="2377" y="315"/>
                  <a:pt x="2377" y="315"/>
                  <a:pt x="2377" y="315"/>
                </a:cubicBezTo>
                <a:cubicBezTo>
                  <a:pt x="2373" y="315"/>
                  <a:pt x="2372" y="314"/>
                  <a:pt x="2372" y="310"/>
                </a:cubicBezTo>
                <a:cubicBezTo>
                  <a:pt x="2372" y="303"/>
                  <a:pt x="2372" y="303"/>
                  <a:pt x="2372" y="303"/>
                </a:cubicBezTo>
                <a:cubicBezTo>
                  <a:pt x="2372" y="298"/>
                  <a:pt x="2372" y="298"/>
                  <a:pt x="2385" y="293"/>
                </a:cubicBezTo>
                <a:cubicBezTo>
                  <a:pt x="2397" y="289"/>
                  <a:pt x="2400" y="287"/>
                  <a:pt x="2400" y="278"/>
                </a:cubicBezTo>
                <a:cubicBezTo>
                  <a:pt x="2401" y="268"/>
                  <a:pt x="2401" y="248"/>
                  <a:pt x="2401" y="221"/>
                </a:cubicBezTo>
                <a:cubicBezTo>
                  <a:pt x="2401" y="187"/>
                  <a:pt x="2401" y="187"/>
                  <a:pt x="2401" y="187"/>
                </a:cubicBezTo>
                <a:cubicBezTo>
                  <a:pt x="2401" y="138"/>
                  <a:pt x="2400" y="135"/>
                  <a:pt x="2384" y="133"/>
                </a:cubicBezTo>
                <a:cubicBezTo>
                  <a:pt x="2374" y="132"/>
                  <a:pt x="2372" y="131"/>
                  <a:pt x="2372" y="127"/>
                </a:cubicBezTo>
                <a:cubicBezTo>
                  <a:pt x="2372" y="119"/>
                  <a:pt x="2372" y="119"/>
                  <a:pt x="2372" y="119"/>
                </a:cubicBezTo>
                <a:cubicBezTo>
                  <a:pt x="2372" y="115"/>
                  <a:pt x="2373" y="114"/>
                  <a:pt x="2379" y="113"/>
                </a:cubicBezTo>
                <a:cubicBezTo>
                  <a:pt x="2438" y="107"/>
                  <a:pt x="2438" y="107"/>
                  <a:pt x="2438" y="107"/>
                </a:cubicBezTo>
                <a:cubicBezTo>
                  <a:pt x="2441" y="106"/>
                  <a:pt x="2441" y="106"/>
                  <a:pt x="2441" y="106"/>
                </a:cubicBezTo>
                <a:cubicBezTo>
                  <a:pt x="2442" y="106"/>
                  <a:pt x="2443" y="106"/>
                  <a:pt x="2444" y="106"/>
                </a:cubicBezTo>
                <a:cubicBezTo>
                  <a:pt x="2448" y="106"/>
                  <a:pt x="2449" y="109"/>
                  <a:pt x="2449" y="114"/>
                </a:cubicBezTo>
                <a:cubicBezTo>
                  <a:pt x="2449" y="115"/>
                  <a:pt x="2449" y="115"/>
                  <a:pt x="2449" y="130"/>
                </a:cubicBezTo>
                <a:cubicBezTo>
                  <a:pt x="2449" y="137"/>
                  <a:pt x="2448" y="178"/>
                  <a:pt x="2448" y="201"/>
                </a:cubicBezTo>
                <a:cubicBezTo>
                  <a:pt x="2448" y="221"/>
                  <a:pt x="2448" y="221"/>
                  <a:pt x="2448" y="221"/>
                </a:cubicBezTo>
                <a:cubicBezTo>
                  <a:pt x="2448" y="246"/>
                  <a:pt x="2449" y="268"/>
                  <a:pt x="2449" y="278"/>
                </a:cubicBezTo>
                <a:cubicBezTo>
                  <a:pt x="2450" y="287"/>
                  <a:pt x="2452" y="290"/>
                  <a:pt x="2464" y="293"/>
                </a:cubicBezTo>
                <a:cubicBezTo>
                  <a:pt x="2476" y="297"/>
                  <a:pt x="2476" y="298"/>
                  <a:pt x="2476" y="303"/>
                </a:cubicBezTo>
                <a:close/>
                <a:moveTo>
                  <a:pt x="2699" y="111"/>
                </a:moveTo>
                <a:cubicBezTo>
                  <a:pt x="2699" y="119"/>
                  <a:pt x="2699" y="119"/>
                  <a:pt x="2699" y="119"/>
                </a:cubicBezTo>
                <a:cubicBezTo>
                  <a:pt x="2699" y="125"/>
                  <a:pt x="2699" y="125"/>
                  <a:pt x="2692" y="127"/>
                </a:cubicBezTo>
                <a:cubicBezTo>
                  <a:pt x="2686" y="129"/>
                  <a:pt x="2684" y="133"/>
                  <a:pt x="2677" y="151"/>
                </a:cubicBezTo>
                <a:cubicBezTo>
                  <a:pt x="2672" y="163"/>
                  <a:pt x="2672" y="163"/>
                  <a:pt x="2637" y="249"/>
                </a:cubicBezTo>
                <a:cubicBezTo>
                  <a:pt x="2624" y="282"/>
                  <a:pt x="2622" y="289"/>
                  <a:pt x="2619" y="297"/>
                </a:cubicBezTo>
                <a:cubicBezTo>
                  <a:pt x="2615" y="307"/>
                  <a:pt x="2615" y="307"/>
                  <a:pt x="2613" y="310"/>
                </a:cubicBezTo>
                <a:cubicBezTo>
                  <a:pt x="2612" y="312"/>
                  <a:pt x="2610" y="313"/>
                  <a:pt x="2605" y="314"/>
                </a:cubicBezTo>
                <a:cubicBezTo>
                  <a:pt x="2601" y="314"/>
                  <a:pt x="2600" y="314"/>
                  <a:pt x="2586" y="317"/>
                </a:cubicBezTo>
                <a:cubicBezTo>
                  <a:pt x="2584" y="317"/>
                  <a:pt x="2582" y="317"/>
                  <a:pt x="2581" y="317"/>
                </a:cubicBezTo>
                <a:cubicBezTo>
                  <a:pt x="2577" y="317"/>
                  <a:pt x="2577" y="317"/>
                  <a:pt x="2572" y="303"/>
                </a:cubicBezTo>
                <a:cubicBezTo>
                  <a:pt x="2567" y="289"/>
                  <a:pt x="2563" y="280"/>
                  <a:pt x="2544" y="228"/>
                </a:cubicBezTo>
                <a:cubicBezTo>
                  <a:pt x="2525" y="174"/>
                  <a:pt x="2517" y="153"/>
                  <a:pt x="2510" y="136"/>
                </a:cubicBezTo>
                <a:cubicBezTo>
                  <a:pt x="2507" y="129"/>
                  <a:pt x="2506" y="129"/>
                  <a:pt x="2497" y="126"/>
                </a:cubicBezTo>
                <a:cubicBezTo>
                  <a:pt x="2494" y="125"/>
                  <a:pt x="2493" y="122"/>
                  <a:pt x="2493" y="119"/>
                </a:cubicBezTo>
                <a:cubicBezTo>
                  <a:pt x="2493" y="111"/>
                  <a:pt x="2493" y="111"/>
                  <a:pt x="2493" y="111"/>
                </a:cubicBezTo>
                <a:cubicBezTo>
                  <a:pt x="2493" y="107"/>
                  <a:pt x="2495" y="106"/>
                  <a:pt x="2500" y="106"/>
                </a:cubicBezTo>
                <a:cubicBezTo>
                  <a:pt x="2501" y="106"/>
                  <a:pt x="2501" y="106"/>
                  <a:pt x="2520" y="107"/>
                </a:cubicBezTo>
                <a:cubicBezTo>
                  <a:pt x="2524" y="107"/>
                  <a:pt x="2532" y="107"/>
                  <a:pt x="2541" y="107"/>
                </a:cubicBezTo>
                <a:cubicBezTo>
                  <a:pt x="2561" y="107"/>
                  <a:pt x="2573" y="107"/>
                  <a:pt x="2585" y="106"/>
                </a:cubicBezTo>
                <a:cubicBezTo>
                  <a:pt x="2590" y="106"/>
                  <a:pt x="2590" y="106"/>
                  <a:pt x="2590" y="106"/>
                </a:cubicBezTo>
                <a:cubicBezTo>
                  <a:pt x="2594" y="106"/>
                  <a:pt x="2595" y="107"/>
                  <a:pt x="2595" y="111"/>
                </a:cubicBezTo>
                <a:cubicBezTo>
                  <a:pt x="2595" y="119"/>
                  <a:pt x="2595" y="119"/>
                  <a:pt x="2595" y="119"/>
                </a:cubicBezTo>
                <a:cubicBezTo>
                  <a:pt x="2595" y="124"/>
                  <a:pt x="2595" y="124"/>
                  <a:pt x="2584" y="127"/>
                </a:cubicBezTo>
                <a:cubicBezTo>
                  <a:pt x="2572" y="130"/>
                  <a:pt x="2568" y="133"/>
                  <a:pt x="2568" y="139"/>
                </a:cubicBezTo>
                <a:cubicBezTo>
                  <a:pt x="2568" y="141"/>
                  <a:pt x="2568" y="144"/>
                  <a:pt x="2569" y="147"/>
                </a:cubicBezTo>
                <a:cubicBezTo>
                  <a:pt x="2571" y="154"/>
                  <a:pt x="2573" y="160"/>
                  <a:pt x="2575" y="166"/>
                </a:cubicBezTo>
                <a:cubicBezTo>
                  <a:pt x="2585" y="199"/>
                  <a:pt x="2585" y="199"/>
                  <a:pt x="2585" y="199"/>
                </a:cubicBezTo>
                <a:cubicBezTo>
                  <a:pt x="2598" y="241"/>
                  <a:pt x="2606" y="267"/>
                  <a:pt x="2607" y="267"/>
                </a:cubicBezTo>
                <a:cubicBezTo>
                  <a:pt x="2608" y="267"/>
                  <a:pt x="2608" y="265"/>
                  <a:pt x="2609" y="262"/>
                </a:cubicBezTo>
                <a:cubicBezTo>
                  <a:pt x="2610" y="256"/>
                  <a:pt x="2610" y="256"/>
                  <a:pt x="2610" y="256"/>
                </a:cubicBezTo>
                <a:cubicBezTo>
                  <a:pt x="2614" y="245"/>
                  <a:pt x="2614" y="245"/>
                  <a:pt x="2614" y="245"/>
                </a:cubicBezTo>
                <a:cubicBezTo>
                  <a:pt x="2616" y="238"/>
                  <a:pt x="2619" y="231"/>
                  <a:pt x="2622" y="221"/>
                </a:cubicBezTo>
                <a:cubicBezTo>
                  <a:pt x="2633" y="189"/>
                  <a:pt x="2633" y="189"/>
                  <a:pt x="2633" y="189"/>
                </a:cubicBezTo>
                <a:cubicBezTo>
                  <a:pt x="2646" y="153"/>
                  <a:pt x="2649" y="141"/>
                  <a:pt x="2649" y="137"/>
                </a:cubicBezTo>
                <a:cubicBezTo>
                  <a:pt x="2649" y="132"/>
                  <a:pt x="2643" y="127"/>
                  <a:pt x="2633" y="125"/>
                </a:cubicBezTo>
                <a:cubicBezTo>
                  <a:pt x="2628" y="124"/>
                  <a:pt x="2626" y="123"/>
                  <a:pt x="2626" y="119"/>
                </a:cubicBezTo>
                <a:cubicBezTo>
                  <a:pt x="2626" y="111"/>
                  <a:pt x="2626" y="111"/>
                  <a:pt x="2626" y="111"/>
                </a:cubicBezTo>
                <a:cubicBezTo>
                  <a:pt x="2626" y="108"/>
                  <a:pt x="2628" y="106"/>
                  <a:pt x="2631" y="106"/>
                </a:cubicBezTo>
                <a:cubicBezTo>
                  <a:pt x="2633" y="106"/>
                  <a:pt x="2634" y="106"/>
                  <a:pt x="2636" y="106"/>
                </a:cubicBezTo>
                <a:cubicBezTo>
                  <a:pt x="2641" y="107"/>
                  <a:pt x="2657" y="107"/>
                  <a:pt x="2666" y="107"/>
                </a:cubicBezTo>
                <a:cubicBezTo>
                  <a:pt x="2673" y="107"/>
                  <a:pt x="2683" y="107"/>
                  <a:pt x="2691" y="106"/>
                </a:cubicBezTo>
                <a:cubicBezTo>
                  <a:pt x="2695" y="106"/>
                  <a:pt x="2695" y="106"/>
                  <a:pt x="2695" y="106"/>
                </a:cubicBezTo>
                <a:cubicBezTo>
                  <a:pt x="2698" y="106"/>
                  <a:pt x="2699" y="107"/>
                  <a:pt x="2699" y="111"/>
                </a:cubicBezTo>
                <a:close/>
                <a:moveTo>
                  <a:pt x="2774" y="198"/>
                </a:moveTo>
                <a:cubicBezTo>
                  <a:pt x="2869" y="198"/>
                  <a:pt x="2869" y="198"/>
                  <a:pt x="2869" y="198"/>
                </a:cubicBezTo>
                <a:cubicBezTo>
                  <a:pt x="2885" y="198"/>
                  <a:pt x="2889" y="194"/>
                  <a:pt x="2889" y="183"/>
                </a:cubicBezTo>
                <a:cubicBezTo>
                  <a:pt x="2889" y="134"/>
                  <a:pt x="2863" y="106"/>
                  <a:pt x="2815" y="106"/>
                </a:cubicBezTo>
                <a:cubicBezTo>
                  <a:pt x="2756" y="106"/>
                  <a:pt x="2712" y="154"/>
                  <a:pt x="2712" y="219"/>
                </a:cubicBezTo>
                <a:cubicBezTo>
                  <a:pt x="2712" y="279"/>
                  <a:pt x="2753" y="320"/>
                  <a:pt x="2813" y="320"/>
                </a:cubicBezTo>
                <a:cubicBezTo>
                  <a:pt x="2830" y="320"/>
                  <a:pt x="2849" y="316"/>
                  <a:pt x="2864" y="310"/>
                </a:cubicBezTo>
                <a:cubicBezTo>
                  <a:pt x="2875" y="306"/>
                  <a:pt x="2880" y="303"/>
                  <a:pt x="2881" y="301"/>
                </a:cubicBezTo>
                <a:cubicBezTo>
                  <a:pt x="2882" y="298"/>
                  <a:pt x="2886" y="271"/>
                  <a:pt x="2886" y="264"/>
                </a:cubicBezTo>
                <a:cubicBezTo>
                  <a:pt x="2886" y="262"/>
                  <a:pt x="2884" y="261"/>
                  <a:pt x="2883" y="261"/>
                </a:cubicBezTo>
                <a:cubicBezTo>
                  <a:pt x="2883" y="261"/>
                  <a:pt x="2882" y="261"/>
                  <a:pt x="2881" y="262"/>
                </a:cubicBezTo>
                <a:cubicBezTo>
                  <a:pt x="2868" y="273"/>
                  <a:pt x="2839" y="283"/>
                  <a:pt x="2818" y="283"/>
                </a:cubicBezTo>
                <a:cubicBezTo>
                  <a:pt x="2783" y="283"/>
                  <a:pt x="2758" y="253"/>
                  <a:pt x="2758" y="213"/>
                </a:cubicBezTo>
                <a:cubicBezTo>
                  <a:pt x="2758" y="199"/>
                  <a:pt x="2759" y="198"/>
                  <a:pt x="2774" y="198"/>
                </a:cubicBezTo>
                <a:close/>
                <a:moveTo>
                  <a:pt x="2778" y="146"/>
                </a:moveTo>
                <a:cubicBezTo>
                  <a:pt x="2785" y="136"/>
                  <a:pt x="2798" y="130"/>
                  <a:pt x="2812" y="130"/>
                </a:cubicBezTo>
                <a:cubicBezTo>
                  <a:pt x="2822" y="130"/>
                  <a:pt x="2831" y="134"/>
                  <a:pt x="2836" y="141"/>
                </a:cubicBezTo>
                <a:cubicBezTo>
                  <a:pt x="2841" y="147"/>
                  <a:pt x="2843" y="156"/>
                  <a:pt x="2843" y="164"/>
                </a:cubicBezTo>
                <a:cubicBezTo>
                  <a:pt x="2843" y="169"/>
                  <a:pt x="2841" y="172"/>
                  <a:pt x="2835" y="172"/>
                </a:cubicBezTo>
                <a:cubicBezTo>
                  <a:pt x="2827" y="173"/>
                  <a:pt x="2807" y="175"/>
                  <a:pt x="2800" y="176"/>
                </a:cubicBezTo>
                <a:cubicBezTo>
                  <a:pt x="2781" y="177"/>
                  <a:pt x="2781" y="177"/>
                  <a:pt x="2781" y="177"/>
                </a:cubicBezTo>
                <a:cubicBezTo>
                  <a:pt x="2772" y="178"/>
                  <a:pt x="2772" y="178"/>
                  <a:pt x="2772" y="178"/>
                </a:cubicBezTo>
                <a:cubicBezTo>
                  <a:pt x="2768" y="178"/>
                  <a:pt x="2767" y="176"/>
                  <a:pt x="2767" y="173"/>
                </a:cubicBezTo>
                <a:cubicBezTo>
                  <a:pt x="2767" y="166"/>
                  <a:pt x="2771" y="154"/>
                  <a:pt x="2778" y="146"/>
                </a:cubicBezTo>
                <a:close/>
                <a:moveTo>
                  <a:pt x="3090" y="115"/>
                </a:moveTo>
                <a:cubicBezTo>
                  <a:pt x="3090" y="116"/>
                  <a:pt x="3090" y="116"/>
                  <a:pt x="3090" y="116"/>
                </a:cubicBezTo>
                <a:cubicBezTo>
                  <a:pt x="3089" y="145"/>
                  <a:pt x="3089" y="145"/>
                  <a:pt x="3089" y="145"/>
                </a:cubicBezTo>
                <a:cubicBezTo>
                  <a:pt x="3088" y="153"/>
                  <a:pt x="3087" y="156"/>
                  <a:pt x="3083" y="156"/>
                </a:cubicBezTo>
                <a:cubicBezTo>
                  <a:pt x="3082" y="156"/>
                  <a:pt x="3081" y="155"/>
                  <a:pt x="3079" y="155"/>
                </a:cubicBezTo>
                <a:cubicBezTo>
                  <a:pt x="3074" y="153"/>
                  <a:pt x="3065" y="152"/>
                  <a:pt x="3056" y="152"/>
                </a:cubicBezTo>
                <a:cubicBezTo>
                  <a:pt x="3041" y="152"/>
                  <a:pt x="3029" y="156"/>
                  <a:pt x="3021" y="164"/>
                </a:cubicBezTo>
                <a:cubicBezTo>
                  <a:pt x="3012" y="173"/>
                  <a:pt x="3010" y="182"/>
                  <a:pt x="3010" y="223"/>
                </a:cubicBezTo>
                <a:cubicBezTo>
                  <a:pt x="3010" y="242"/>
                  <a:pt x="3010" y="242"/>
                  <a:pt x="3010" y="242"/>
                </a:cubicBezTo>
                <a:cubicBezTo>
                  <a:pt x="3011" y="268"/>
                  <a:pt x="3011" y="268"/>
                  <a:pt x="3011" y="268"/>
                </a:cubicBezTo>
                <a:cubicBezTo>
                  <a:pt x="3011" y="282"/>
                  <a:pt x="3012" y="286"/>
                  <a:pt x="3018" y="289"/>
                </a:cubicBezTo>
                <a:cubicBezTo>
                  <a:pt x="3021" y="290"/>
                  <a:pt x="3021" y="290"/>
                  <a:pt x="3039" y="294"/>
                </a:cubicBezTo>
                <a:cubicBezTo>
                  <a:pt x="3052" y="297"/>
                  <a:pt x="3052" y="297"/>
                  <a:pt x="3052" y="303"/>
                </a:cubicBezTo>
                <a:cubicBezTo>
                  <a:pt x="3052" y="309"/>
                  <a:pt x="3052" y="309"/>
                  <a:pt x="3052" y="309"/>
                </a:cubicBezTo>
                <a:cubicBezTo>
                  <a:pt x="3052" y="313"/>
                  <a:pt x="3050" y="315"/>
                  <a:pt x="3047" y="315"/>
                </a:cubicBezTo>
                <a:cubicBezTo>
                  <a:pt x="3045" y="315"/>
                  <a:pt x="3045" y="315"/>
                  <a:pt x="3045" y="315"/>
                </a:cubicBezTo>
                <a:cubicBezTo>
                  <a:pt x="3033" y="315"/>
                  <a:pt x="3000" y="314"/>
                  <a:pt x="2984" y="314"/>
                </a:cubicBezTo>
                <a:cubicBezTo>
                  <a:pt x="2971" y="314"/>
                  <a:pt x="2952" y="315"/>
                  <a:pt x="2942" y="315"/>
                </a:cubicBezTo>
                <a:cubicBezTo>
                  <a:pt x="2939" y="315"/>
                  <a:pt x="2939" y="315"/>
                  <a:pt x="2939" y="315"/>
                </a:cubicBezTo>
                <a:cubicBezTo>
                  <a:pt x="2935" y="315"/>
                  <a:pt x="2934" y="314"/>
                  <a:pt x="2934" y="310"/>
                </a:cubicBezTo>
                <a:cubicBezTo>
                  <a:pt x="2934" y="303"/>
                  <a:pt x="2934" y="303"/>
                  <a:pt x="2934" y="303"/>
                </a:cubicBezTo>
                <a:cubicBezTo>
                  <a:pt x="2934" y="298"/>
                  <a:pt x="2934" y="298"/>
                  <a:pt x="2947" y="293"/>
                </a:cubicBezTo>
                <a:cubicBezTo>
                  <a:pt x="2959" y="289"/>
                  <a:pt x="2961" y="287"/>
                  <a:pt x="2962" y="278"/>
                </a:cubicBezTo>
                <a:cubicBezTo>
                  <a:pt x="2963" y="268"/>
                  <a:pt x="2963" y="249"/>
                  <a:pt x="2963" y="221"/>
                </a:cubicBezTo>
                <a:cubicBezTo>
                  <a:pt x="2963" y="208"/>
                  <a:pt x="2963" y="208"/>
                  <a:pt x="2963" y="208"/>
                </a:cubicBezTo>
                <a:cubicBezTo>
                  <a:pt x="2963" y="187"/>
                  <a:pt x="2960" y="163"/>
                  <a:pt x="2956" y="152"/>
                </a:cubicBezTo>
                <a:cubicBezTo>
                  <a:pt x="2952" y="141"/>
                  <a:pt x="2946" y="138"/>
                  <a:pt x="2933" y="137"/>
                </a:cubicBezTo>
                <a:cubicBezTo>
                  <a:pt x="2924" y="137"/>
                  <a:pt x="2923" y="136"/>
                  <a:pt x="2923" y="131"/>
                </a:cubicBezTo>
                <a:cubicBezTo>
                  <a:pt x="2923" y="124"/>
                  <a:pt x="2923" y="124"/>
                  <a:pt x="2923" y="124"/>
                </a:cubicBezTo>
                <a:cubicBezTo>
                  <a:pt x="2923" y="118"/>
                  <a:pt x="2924" y="117"/>
                  <a:pt x="2930" y="116"/>
                </a:cubicBezTo>
                <a:cubicBezTo>
                  <a:pt x="2990" y="107"/>
                  <a:pt x="2990" y="107"/>
                  <a:pt x="2990" y="107"/>
                </a:cubicBezTo>
                <a:cubicBezTo>
                  <a:pt x="2994" y="106"/>
                  <a:pt x="2994" y="106"/>
                  <a:pt x="2994" y="106"/>
                </a:cubicBezTo>
                <a:cubicBezTo>
                  <a:pt x="2995" y="106"/>
                  <a:pt x="2997" y="106"/>
                  <a:pt x="2997" y="106"/>
                </a:cubicBezTo>
                <a:cubicBezTo>
                  <a:pt x="3000" y="106"/>
                  <a:pt x="3002" y="109"/>
                  <a:pt x="3002" y="113"/>
                </a:cubicBezTo>
                <a:cubicBezTo>
                  <a:pt x="3001" y="131"/>
                  <a:pt x="3001" y="131"/>
                  <a:pt x="3001" y="131"/>
                </a:cubicBezTo>
                <a:cubicBezTo>
                  <a:pt x="3001" y="149"/>
                  <a:pt x="3002" y="152"/>
                  <a:pt x="3005" y="152"/>
                </a:cubicBezTo>
                <a:cubicBezTo>
                  <a:pt x="3006" y="152"/>
                  <a:pt x="3010" y="149"/>
                  <a:pt x="3013" y="146"/>
                </a:cubicBezTo>
                <a:cubicBezTo>
                  <a:pt x="3019" y="139"/>
                  <a:pt x="3019" y="139"/>
                  <a:pt x="3029" y="127"/>
                </a:cubicBezTo>
                <a:cubicBezTo>
                  <a:pt x="3040" y="114"/>
                  <a:pt x="3044" y="111"/>
                  <a:pt x="3056" y="108"/>
                </a:cubicBezTo>
                <a:cubicBezTo>
                  <a:pt x="3062" y="107"/>
                  <a:pt x="3068" y="106"/>
                  <a:pt x="3076" y="106"/>
                </a:cubicBezTo>
                <a:cubicBezTo>
                  <a:pt x="3086" y="106"/>
                  <a:pt x="3091" y="109"/>
                  <a:pt x="3090" y="115"/>
                </a:cubicBezTo>
                <a:close/>
                <a:moveTo>
                  <a:pt x="3268" y="257"/>
                </a:moveTo>
                <a:cubicBezTo>
                  <a:pt x="3268" y="295"/>
                  <a:pt x="3235" y="320"/>
                  <a:pt x="3183" y="320"/>
                </a:cubicBezTo>
                <a:cubicBezTo>
                  <a:pt x="3164" y="320"/>
                  <a:pt x="3143" y="316"/>
                  <a:pt x="3130" y="309"/>
                </a:cubicBezTo>
                <a:cubicBezTo>
                  <a:pt x="3124" y="306"/>
                  <a:pt x="3123" y="304"/>
                  <a:pt x="3123" y="297"/>
                </a:cubicBezTo>
                <a:cubicBezTo>
                  <a:pt x="3126" y="269"/>
                  <a:pt x="3126" y="269"/>
                  <a:pt x="3126" y="269"/>
                </a:cubicBezTo>
                <a:cubicBezTo>
                  <a:pt x="3126" y="264"/>
                  <a:pt x="3128" y="262"/>
                  <a:pt x="3133" y="262"/>
                </a:cubicBezTo>
                <a:cubicBezTo>
                  <a:pt x="3140" y="262"/>
                  <a:pt x="3140" y="262"/>
                  <a:pt x="3140" y="262"/>
                </a:cubicBezTo>
                <a:cubicBezTo>
                  <a:pt x="3144" y="262"/>
                  <a:pt x="3144" y="262"/>
                  <a:pt x="3147" y="273"/>
                </a:cubicBezTo>
                <a:cubicBezTo>
                  <a:pt x="3151" y="287"/>
                  <a:pt x="3169" y="298"/>
                  <a:pt x="3188" y="298"/>
                </a:cubicBezTo>
                <a:cubicBezTo>
                  <a:pt x="3209" y="298"/>
                  <a:pt x="3223" y="286"/>
                  <a:pt x="3223" y="270"/>
                </a:cubicBezTo>
                <a:cubicBezTo>
                  <a:pt x="3223" y="258"/>
                  <a:pt x="3217" y="251"/>
                  <a:pt x="3194" y="241"/>
                </a:cubicBezTo>
                <a:cubicBezTo>
                  <a:pt x="3141" y="216"/>
                  <a:pt x="3128" y="202"/>
                  <a:pt x="3128" y="171"/>
                </a:cubicBezTo>
                <a:cubicBezTo>
                  <a:pt x="3128" y="130"/>
                  <a:pt x="3158" y="106"/>
                  <a:pt x="3209" y="106"/>
                </a:cubicBezTo>
                <a:cubicBezTo>
                  <a:pt x="3224" y="106"/>
                  <a:pt x="3241" y="109"/>
                  <a:pt x="3251" y="113"/>
                </a:cubicBezTo>
                <a:cubicBezTo>
                  <a:pt x="3258" y="116"/>
                  <a:pt x="3259" y="118"/>
                  <a:pt x="3259" y="123"/>
                </a:cubicBezTo>
                <a:cubicBezTo>
                  <a:pt x="3259" y="124"/>
                  <a:pt x="3259" y="124"/>
                  <a:pt x="3259" y="124"/>
                </a:cubicBezTo>
                <a:cubicBezTo>
                  <a:pt x="3256" y="149"/>
                  <a:pt x="3256" y="149"/>
                  <a:pt x="3256" y="149"/>
                </a:cubicBezTo>
                <a:cubicBezTo>
                  <a:pt x="3256" y="156"/>
                  <a:pt x="3255" y="156"/>
                  <a:pt x="3251" y="156"/>
                </a:cubicBezTo>
                <a:cubicBezTo>
                  <a:pt x="3244" y="156"/>
                  <a:pt x="3244" y="156"/>
                  <a:pt x="3244" y="156"/>
                </a:cubicBezTo>
                <a:cubicBezTo>
                  <a:pt x="3240" y="156"/>
                  <a:pt x="3240" y="156"/>
                  <a:pt x="3236" y="146"/>
                </a:cubicBezTo>
                <a:cubicBezTo>
                  <a:pt x="3231" y="135"/>
                  <a:pt x="3219" y="129"/>
                  <a:pt x="3201" y="129"/>
                </a:cubicBezTo>
                <a:cubicBezTo>
                  <a:pt x="3181" y="129"/>
                  <a:pt x="3168" y="139"/>
                  <a:pt x="3168" y="156"/>
                </a:cubicBezTo>
                <a:cubicBezTo>
                  <a:pt x="3168" y="167"/>
                  <a:pt x="3174" y="174"/>
                  <a:pt x="3190" y="184"/>
                </a:cubicBezTo>
                <a:cubicBezTo>
                  <a:pt x="3199" y="189"/>
                  <a:pt x="3199" y="189"/>
                  <a:pt x="3226" y="201"/>
                </a:cubicBezTo>
                <a:cubicBezTo>
                  <a:pt x="3253" y="214"/>
                  <a:pt x="3268" y="234"/>
                  <a:pt x="3268" y="257"/>
                </a:cubicBezTo>
                <a:close/>
                <a:moveTo>
                  <a:pt x="3321" y="46"/>
                </a:moveTo>
                <a:cubicBezTo>
                  <a:pt x="3321" y="28"/>
                  <a:pt x="3334" y="16"/>
                  <a:pt x="3354" y="16"/>
                </a:cubicBezTo>
                <a:cubicBezTo>
                  <a:pt x="3372" y="16"/>
                  <a:pt x="3385" y="28"/>
                  <a:pt x="3385" y="45"/>
                </a:cubicBezTo>
                <a:cubicBezTo>
                  <a:pt x="3385" y="63"/>
                  <a:pt x="3370" y="76"/>
                  <a:pt x="3352" y="76"/>
                </a:cubicBezTo>
                <a:cubicBezTo>
                  <a:pt x="3335" y="76"/>
                  <a:pt x="3321" y="63"/>
                  <a:pt x="3321" y="46"/>
                </a:cubicBezTo>
                <a:close/>
                <a:moveTo>
                  <a:pt x="3409" y="303"/>
                </a:moveTo>
                <a:cubicBezTo>
                  <a:pt x="3409" y="310"/>
                  <a:pt x="3409" y="310"/>
                  <a:pt x="3409" y="310"/>
                </a:cubicBezTo>
                <a:cubicBezTo>
                  <a:pt x="3409" y="314"/>
                  <a:pt x="3408" y="315"/>
                  <a:pt x="3405" y="315"/>
                </a:cubicBezTo>
                <a:cubicBezTo>
                  <a:pt x="3402" y="315"/>
                  <a:pt x="3402" y="315"/>
                  <a:pt x="3402" y="315"/>
                </a:cubicBezTo>
                <a:cubicBezTo>
                  <a:pt x="3391" y="315"/>
                  <a:pt x="3373" y="314"/>
                  <a:pt x="3357" y="314"/>
                </a:cubicBezTo>
                <a:cubicBezTo>
                  <a:pt x="3342" y="314"/>
                  <a:pt x="3322" y="315"/>
                  <a:pt x="3312" y="315"/>
                </a:cubicBezTo>
                <a:cubicBezTo>
                  <a:pt x="3309" y="315"/>
                  <a:pt x="3309" y="315"/>
                  <a:pt x="3309" y="315"/>
                </a:cubicBezTo>
                <a:cubicBezTo>
                  <a:pt x="3306" y="315"/>
                  <a:pt x="3305" y="314"/>
                  <a:pt x="3305" y="310"/>
                </a:cubicBezTo>
                <a:cubicBezTo>
                  <a:pt x="3305" y="303"/>
                  <a:pt x="3305" y="303"/>
                  <a:pt x="3305" y="303"/>
                </a:cubicBezTo>
                <a:cubicBezTo>
                  <a:pt x="3305" y="298"/>
                  <a:pt x="3305" y="298"/>
                  <a:pt x="3317" y="293"/>
                </a:cubicBezTo>
                <a:cubicBezTo>
                  <a:pt x="3330" y="289"/>
                  <a:pt x="3332" y="287"/>
                  <a:pt x="3333" y="278"/>
                </a:cubicBezTo>
                <a:cubicBezTo>
                  <a:pt x="3333" y="268"/>
                  <a:pt x="3334" y="248"/>
                  <a:pt x="3334" y="221"/>
                </a:cubicBezTo>
                <a:cubicBezTo>
                  <a:pt x="3334" y="187"/>
                  <a:pt x="3334" y="187"/>
                  <a:pt x="3334" y="187"/>
                </a:cubicBezTo>
                <a:cubicBezTo>
                  <a:pt x="3334" y="138"/>
                  <a:pt x="3333" y="135"/>
                  <a:pt x="3316" y="133"/>
                </a:cubicBezTo>
                <a:cubicBezTo>
                  <a:pt x="3307" y="132"/>
                  <a:pt x="3305" y="131"/>
                  <a:pt x="3305" y="127"/>
                </a:cubicBezTo>
                <a:cubicBezTo>
                  <a:pt x="3305" y="119"/>
                  <a:pt x="3305" y="119"/>
                  <a:pt x="3305" y="119"/>
                </a:cubicBezTo>
                <a:cubicBezTo>
                  <a:pt x="3305" y="115"/>
                  <a:pt x="3306" y="114"/>
                  <a:pt x="3312" y="113"/>
                </a:cubicBezTo>
                <a:cubicBezTo>
                  <a:pt x="3370" y="107"/>
                  <a:pt x="3370" y="107"/>
                  <a:pt x="3370" y="107"/>
                </a:cubicBezTo>
                <a:cubicBezTo>
                  <a:pt x="3373" y="106"/>
                  <a:pt x="3373" y="106"/>
                  <a:pt x="3373" y="106"/>
                </a:cubicBezTo>
                <a:cubicBezTo>
                  <a:pt x="3375" y="106"/>
                  <a:pt x="3376" y="106"/>
                  <a:pt x="3377" y="106"/>
                </a:cubicBezTo>
                <a:cubicBezTo>
                  <a:pt x="3380" y="106"/>
                  <a:pt x="3382" y="109"/>
                  <a:pt x="3382" y="114"/>
                </a:cubicBezTo>
                <a:cubicBezTo>
                  <a:pt x="3382" y="115"/>
                  <a:pt x="3382" y="115"/>
                  <a:pt x="3381" y="130"/>
                </a:cubicBezTo>
                <a:cubicBezTo>
                  <a:pt x="3381" y="137"/>
                  <a:pt x="3381" y="178"/>
                  <a:pt x="3381" y="201"/>
                </a:cubicBezTo>
                <a:cubicBezTo>
                  <a:pt x="3381" y="221"/>
                  <a:pt x="3381" y="221"/>
                  <a:pt x="3381" y="221"/>
                </a:cubicBezTo>
                <a:cubicBezTo>
                  <a:pt x="3381" y="246"/>
                  <a:pt x="3381" y="268"/>
                  <a:pt x="3381" y="278"/>
                </a:cubicBezTo>
                <a:cubicBezTo>
                  <a:pt x="3382" y="287"/>
                  <a:pt x="3385" y="290"/>
                  <a:pt x="3397" y="293"/>
                </a:cubicBezTo>
                <a:cubicBezTo>
                  <a:pt x="3409" y="297"/>
                  <a:pt x="3409" y="298"/>
                  <a:pt x="3409" y="303"/>
                </a:cubicBezTo>
                <a:close/>
                <a:moveTo>
                  <a:pt x="3515" y="158"/>
                </a:moveTo>
                <a:cubicBezTo>
                  <a:pt x="3515" y="222"/>
                  <a:pt x="3515" y="222"/>
                  <a:pt x="3515" y="222"/>
                </a:cubicBezTo>
                <a:cubicBezTo>
                  <a:pt x="3515" y="256"/>
                  <a:pt x="3516" y="266"/>
                  <a:pt x="3520" y="274"/>
                </a:cubicBezTo>
                <a:cubicBezTo>
                  <a:pt x="3524" y="282"/>
                  <a:pt x="3532" y="286"/>
                  <a:pt x="3544" y="286"/>
                </a:cubicBezTo>
                <a:cubicBezTo>
                  <a:pt x="3553" y="286"/>
                  <a:pt x="3563" y="285"/>
                  <a:pt x="3578" y="281"/>
                </a:cubicBezTo>
                <a:cubicBezTo>
                  <a:pt x="3581" y="280"/>
                  <a:pt x="3583" y="280"/>
                  <a:pt x="3584" y="280"/>
                </a:cubicBezTo>
                <a:cubicBezTo>
                  <a:pt x="3586" y="280"/>
                  <a:pt x="3586" y="281"/>
                  <a:pt x="3586" y="283"/>
                </a:cubicBezTo>
                <a:cubicBezTo>
                  <a:pt x="3586" y="289"/>
                  <a:pt x="3583" y="309"/>
                  <a:pt x="3582" y="310"/>
                </a:cubicBezTo>
                <a:cubicBezTo>
                  <a:pt x="3578" y="315"/>
                  <a:pt x="3550" y="320"/>
                  <a:pt x="3531" y="320"/>
                </a:cubicBezTo>
                <a:cubicBezTo>
                  <a:pt x="3485" y="320"/>
                  <a:pt x="3467" y="306"/>
                  <a:pt x="3467" y="270"/>
                </a:cubicBezTo>
                <a:cubicBezTo>
                  <a:pt x="3468" y="246"/>
                  <a:pt x="3468" y="246"/>
                  <a:pt x="3468" y="246"/>
                </a:cubicBezTo>
                <a:cubicBezTo>
                  <a:pt x="3468" y="236"/>
                  <a:pt x="3468" y="228"/>
                  <a:pt x="3468" y="222"/>
                </a:cubicBezTo>
                <a:cubicBezTo>
                  <a:pt x="3468" y="166"/>
                  <a:pt x="3468" y="166"/>
                  <a:pt x="3468" y="166"/>
                </a:cubicBezTo>
                <a:cubicBezTo>
                  <a:pt x="3468" y="142"/>
                  <a:pt x="3468" y="141"/>
                  <a:pt x="3458" y="141"/>
                </a:cubicBezTo>
                <a:cubicBezTo>
                  <a:pt x="3457" y="141"/>
                  <a:pt x="3457" y="141"/>
                  <a:pt x="3451" y="142"/>
                </a:cubicBezTo>
                <a:cubicBezTo>
                  <a:pt x="3440" y="142"/>
                  <a:pt x="3440" y="142"/>
                  <a:pt x="3440" y="142"/>
                </a:cubicBezTo>
                <a:cubicBezTo>
                  <a:pt x="3437" y="142"/>
                  <a:pt x="3435" y="142"/>
                  <a:pt x="3434" y="142"/>
                </a:cubicBezTo>
                <a:cubicBezTo>
                  <a:pt x="3432" y="142"/>
                  <a:pt x="3430" y="141"/>
                  <a:pt x="3430" y="140"/>
                </a:cubicBezTo>
                <a:cubicBezTo>
                  <a:pt x="3430" y="139"/>
                  <a:pt x="3430" y="137"/>
                  <a:pt x="3432" y="134"/>
                </a:cubicBezTo>
                <a:cubicBezTo>
                  <a:pt x="3437" y="121"/>
                  <a:pt x="3437" y="121"/>
                  <a:pt x="3437" y="121"/>
                </a:cubicBezTo>
                <a:cubicBezTo>
                  <a:pt x="3440" y="111"/>
                  <a:pt x="3441" y="111"/>
                  <a:pt x="3445" y="111"/>
                </a:cubicBezTo>
                <a:cubicBezTo>
                  <a:pt x="3446" y="111"/>
                  <a:pt x="3450" y="111"/>
                  <a:pt x="3455" y="111"/>
                </a:cubicBezTo>
                <a:cubicBezTo>
                  <a:pt x="3456" y="112"/>
                  <a:pt x="3458" y="112"/>
                  <a:pt x="3459" y="112"/>
                </a:cubicBezTo>
                <a:cubicBezTo>
                  <a:pt x="3467" y="112"/>
                  <a:pt x="3470" y="109"/>
                  <a:pt x="3470" y="103"/>
                </a:cubicBezTo>
                <a:cubicBezTo>
                  <a:pt x="3470" y="101"/>
                  <a:pt x="3469" y="88"/>
                  <a:pt x="3468" y="76"/>
                </a:cubicBezTo>
                <a:cubicBezTo>
                  <a:pt x="3468" y="69"/>
                  <a:pt x="3468" y="63"/>
                  <a:pt x="3468" y="58"/>
                </a:cubicBezTo>
                <a:cubicBezTo>
                  <a:pt x="3468" y="49"/>
                  <a:pt x="3470" y="46"/>
                  <a:pt x="3479" y="43"/>
                </a:cubicBezTo>
                <a:cubicBezTo>
                  <a:pt x="3505" y="33"/>
                  <a:pt x="3505" y="33"/>
                  <a:pt x="3505" y="33"/>
                </a:cubicBezTo>
                <a:cubicBezTo>
                  <a:pt x="3513" y="30"/>
                  <a:pt x="3513" y="30"/>
                  <a:pt x="3514" y="30"/>
                </a:cubicBezTo>
                <a:cubicBezTo>
                  <a:pt x="3517" y="30"/>
                  <a:pt x="3518" y="33"/>
                  <a:pt x="3518" y="37"/>
                </a:cubicBezTo>
                <a:cubicBezTo>
                  <a:pt x="3518" y="39"/>
                  <a:pt x="3518" y="44"/>
                  <a:pt x="3517" y="49"/>
                </a:cubicBezTo>
                <a:cubicBezTo>
                  <a:pt x="3516" y="59"/>
                  <a:pt x="3513" y="94"/>
                  <a:pt x="3513" y="102"/>
                </a:cubicBezTo>
                <a:cubicBezTo>
                  <a:pt x="3513" y="109"/>
                  <a:pt x="3515" y="111"/>
                  <a:pt x="3527" y="111"/>
                </a:cubicBezTo>
                <a:cubicBezTo>
                  <a:pt x="3560" y="111"/>
                  <a:pt x="3560" y="111"/>
                  <a:pt x="3560" y="111"/>
                </a:cubicBezTo>
                <a:cubicBezTo>
                  <a:pt x="3570" y="111"/>
                  <a:pt x="3576" y="110"/>
                  <a:pt x="3582" y="109"/>
                </a:cubicBezTo>
                <a:cubicBezTo>
                  <a:pt x="3584" y="109"/>
                  <a:pt x="3584" y="109"/>
                  <a:pt x="3584" y="109"/>
                </a:cubicBezTo>
                <a:cubicBezTo>
                  <a:pt x="3586" y="109"/>
                  <a:pt x="3587" y="111"/>
                  <a:pt x="3587" y="113"/>
                </a:cubicBezTo>
                <a:cubicBezTo>
                  <a:pt x="3587" y="115"/>
                  <a:pt x="3586" y="119"/>
                  <a:pt x="3583" y="132"/>
                </a:cubicBezTo>
                <a:cubicBezTo>
                  <a:pt x="3580" y="141"/>
                  <a:pt x="3578" y="142"/>
                  <a:pt x="3571" y="142"/>
                </a:cubicBezTo>
                <a:cubicBezTo>
                  <a:pt x="3570" y="142"/>
                  <a:pt x="3570" y="142"/>
                  <a:pt x="3559" y="141"/>
                </a:cubicBezTo>
                <a:cubicBezTo>
                  <a:pt x="3556" y="141"/>
                  <a:pt x="3551" y="141"/>
                  <a:pt x="3544" y="141"/>
                </a:cubicBezTo>
                <a:cubicBezTo>
                  <a:pt x="3535" y="140"/>
                  <a:pt x="3532" y="140"/>
                  <a:pt x="3528" y="140"/>
                </a:cubicBezTo>
                <a:cubicBezTo>
                  <a:pt x="3515" y="140"/>
                  <a:pt x="3515" y="140"/>
                  <a:pt x="3515" y="158"/>
                </a:cubicBezTo>
                <a:close/>
                <a:moveTo>
                  <a:pt x="3822" y="111"/>
                </a:moveTo>
                <a:cubicBezTo>
                  <a:pt x="3822" y="118"/>
                  <a:pt x="3822" y="118"/>
                  <a:pt x="3822" y="118"/>
                </a:cubicBezTo>
                <a:cubicBezTo>
                  <a:pt x="3822" y="122"/>
                  <a:pt x="3822" y="123"/>
                  <a:pt x="3818" y="125"/>
                </a:cubicBezTo>
                <a:cubicBezTo>
                  <a:pt x="3809" y="129"/>
                  <a:pt x="3809" y="130"/>
                  <a:pt x="3799" y="155"/>
                </a:cubicBezTo>
                <a:cubicBezTo>
                  <a:pt x="3795" y="166"/>
                  <a:pt x="3791" y="176"/>
                  <a:pt x="3787" y="186"/>
                </a:cubicBezTo>
                <a:cubicBezTo>
                  <a:pt x="3765" y="241"/>
                  <a:pt x="3765" y="241"/>
                  <a:pt x="3765" y="241"/>
                </a:cubicBezTo>
                <a:cubicBezTo>
                  <a:pt x="3757" y="263"/>
                  <a:pt x="3749" y="284"/>
                  <a:pt x="3740" y="307"/>
                </a:cubicBezTo>
                <a:cubicBezTo>
                  <a:pt x="3720" y="360"/>
                  <a:pt x="3718" y="365"/>
                  <a:pt x="3707" y="377"/>
                </a:cubicBezTo>
                <a:cubicBezTo>
                  <a:pt x="3697" y="388"/>
                  <a:pt x="3680" y="395"/>
                  <a:pt x="3664" y="395"/>
                </a:cubicBezTo>
                <a:cubicBezTo>
                  <a:pt x="3631" y="395"/>
                  <a:pt x="3627" y="393"/>
                  <a:pt x="3627" y="372"/>
                </a:cubicBezTo>
                <a:cubicBezTo>
                  <a:pt x="3627" y="368"/>
                  <a:pt x="3627" y="364"/>
                  <a:pt x="3628" y="362"/>
                </a:cubicBezTo>
                <a:cubicBezTo>
                  <a:pt x="3628" y="355"/>
                  <a:pt x="3628" y="355"/>
                  <a:pt x="3628" y="355"/>
                </a:cubicBezTo>
                <a:cubicBezTo>
                  <a:pt x="3628" y="350"/>
                  <a:pt x="3629" y="349"/>
                  <a:pt x="3632" y="349"/>
                </a:cubicBezTo>
                <a:cubicBezTo>
                  <a:pt x="3633" y="349"/>
                  <a:pt x="3634" y="349"/>
                  <a:pt x="3635" y="349"/>
                </a:cubicBezTo>
                <a:cubicBezTo>
                  <a:pt x="3647" y="352"/>
                  <a:pt x="3656" y="354"/>
                  <a:pt x="3667" y="354"/>
                </a:cubicBezTo>
                <a:cubicBezTo>
                  <a:pt x="3689" y="354"/>
                  <a:pt x="3704" y="342"/>
                  <a:pt x="3710" y="319"/>
                </a:cubicBezTo>
                <a:cubicBezTo>
                  <a:pt x="3711" y="317"/>
                  <a:pt x="3712" y="314"/>
                  <a:pt x="3713" y="312"/>
                </a:cubicBezTo>
                <a:cubicBezTo>
                  <a:pt x="3713" y="312"/>
                  <a:pt x="3713" y="312"/>
                  <a:pt x="3713" y="312"/>
                </a:cubicBezTo>
                <a:cubicBezTo>
                  <a:pt x="3713" y="311"/>
                  <a:pt x="3712" y="310"/>
                  <a:pt x="3711" y="309"/>
                </a:cubicBezTo>
                <a:cubicBezTo>
                  <a:pt x="3706" y="307"/>
                  <a:pt x="3706" y="306"/>
                  <a:pt x="3695" y="278"/>
                </a:cubicBezTo>
                <a:cubicBezTo>
                  <a:pt x="3681" y="245"/>
                  <a:pt x="3667" y="212"/>
                  <a:pt x="3653" y="179"/>
                </a:cubicBezTo>
                <a:cubicBezTo>
                  <a:pt x="3648" y="168"/>
                  <a:pt x="3642" y="153"/>
                  <a:pt x="3636" y="139"/>
                </a:cubicBezTo>
                <a:cubicBezTo>
                  <a:pt x="3632" y="129"/>
                  <a:pt x="3630" y="128"/>
                  <a:pt x="3621" y="125"/>
                </a:cubicBezTo>
                <a:cubicBezTo>
                  <a:pt x="3618" y="124"/>
                  <a:pt x="3617" y="123"/>
                  <a:pt x="3617" y="118"/>
                </a:cubicBezTo>
                <a:cubicBezTo>
                  <a:pt x="3617" y="111"/>
                  <a:pt x="3617" y="111"/>
                  <a:pt x="3617" y="111"/>
                </a:cubicBezTo>
                <a:cubicBezTo>
                  <a:pt x="3617" y="108"/>
                  <a:pt x="3619" y="106"/>
                  <a:pt x="3622" y="106"/>
                </a:cubicBezTo>
                <a:cubicBezTo>
                  <a:pt x="3625" y="106"/>
                  <a:pt x="3625" y="106"/>
                  <a:pt x="3625" y="106"/>
                </a:cubicBezTo>
                <a:cubicBezTo>
                  <a:pt x="3628" y="106"/>
                  <a:pt x="3665" y="107"/>
                  <a:pt x="3673" y="107"/>
                </a:cubicBezTo>
                <a:cubicBezTo>
                  <a:pt x="3684" y="107"/>
                  <a:pt x="3703" y="107"/>
                  <a:pt x="3710" y="106"/>
                </a:cubicBezTo>
                <a:cubicBezTo>
                  <a:pt x="3714" y="106"/>
                  <a:pt x="3714" y="106"/>
                  <a:pt x="3714" y="106"/>
                </a:cubicBezTo>
                <a:cubicBezTo>
                  <a:pt x="3718" y="106"/>
                  <a:pt x="3720" y="108"/>
                  <a:pt x="3720" y="111"/>
                </a:cubicBezTo>
                <a:cubicBezTo>
                  <a:pt x="3720" y="118"/>
                  <a:pt x="3720" y="118"/>
                  <a:pt x="3720" y="118"/>
                </a:cubicBezTo>
                <a:cubicBezTo>
                  <a:pt x="3720" y="124"/>
                  <a:pt x="3720" y="124"/>
                  <a:pt x="3704" y="128"/>
                </a:cubicBezTo>
                <a:cubicBezTo>
                  <a:pt x="3696" y="130"/>
                  <a:pt x="3691" y="134"/>
                  <a:pt x="3691" y="140"/>
                </a:cubicBezTo>
                <a:cubicBezTo>
                  <a:pt x="3691" y="142"/>
                  <a:pt x="3692" y="146"/>
                  <a:pt x="3694" y="149"/>
                </a:cubicBezTo>
                <a:cubicBezTo>
                  <a:pt x="3696" y="156"/>
                  <a:pt x="3699" y="163"/>
                  <a:pt x="3701" y="170"/>
                </a:cubicBezTo>
                <a:cubicBezTo>
                  <a:pt x="3714" y="204"/>
                  <a:pt x="3714" y="204"/>
                  <a:pt x="3714" y="204"/>
                </a:cubicBezTo>
                <a:cubicBezTo>
                  <a:pt x="3720" y="221"/>
                  <a:pt x="3720" y="221"/>
                  <a:pt x="3720" y="221"/>
                </a:cubicBezTo>
                <a:cubicBezTo>
                  <a:pt x="3723" y="228"/>
                  <a:pt x="3728" y="241"/>
                  <a:pt x="3731" y="249"/>
                </a:cubicBezTo>
                <a:cubicBezTo>
                  <a:pt x="3734" y="256"/>
                  <a:pt x="3735" y="258"/>
                  <a:pt x="3736" y="258"/>
                </a:cubicBezTo>
                <a:cubicBezTo>
                  <a:pt x="3738" y="258"/>
                  <a:pt x="3773" y="146"/>
                  <a:pt x="3773" y="138"/>
                </a:cubicBezTo>
                <a:cubicBezTo>
                  <a:pt x="3773" y="132"/>
                  <a:pt x="3769" y="128"/>
                  <a:pt x="3761" y="126"/>
                </a:cubicBezTo>
                <a:cubicBezTo>
                  <a:pt x="3751" y="124"/>
                  <a:pt x="3751" y="124"/>
                  <a:pt x="3751" y="118"/>
                </a:cubicBezTo>
                <a:cubicBezTo>
                  <a:pt x="3751" y="111"/>
                  <a:pt x="3751" y="111"/>
                  <a:pt x="3751" y="111"/>
                </a:cubicBezTo>
                <a:cubicBezTo>
                  <a:pt x="3751" y="107"/>
                  <a:pt x="3752" y="106"/>
                  <a:pt x="3755" y="106"/>
                </a:cubicBezTo>
                <a:cubicBezTo>
                  <a:pt x="3759" y="106"/>
                  <a:pt x="3759" y="106"/>
                  <a:pt x="3759" y="106"/>
                </a:cubicBezTo>
                <a:cubicBezTo>
                  <a:pt x="3767" y="107"/>
                  <a:pt x="3778" y="107"/>
                  <a:pt x="3789" y="107"/>
                </a:cubicBezTo>
                <a:cubicBezTo>
                  <a:pt x="3798" y="107"/>
                  <a:pt x="3806" y="107"/>
                  <a:pt x="3813" y="106"/>
                </a:cubicBezTo>
                <a:cubicBezTo>
                  <a:pt x="3815" y="106"/>
                  <a:pt x="3816" y="106"/>
                  <a:pt x="3817" y="106"/>
                </a:cubicBezTo>
                <a:cubicBezTo>
                  <a:pt x="3821" y="106"/>
                  <a:pt x="3822" y="108"/>
                  <a:pt x="3822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ame 5"/>
          <p:cNvSpPr>
            <a:spLocks noSelect="1"/>
          </p:cNvSpPr>
          <p:nvPr userDrawn="1"/>
        </p:nvSpPr>
        <p:spPr bwMode="auto">
          <a:xfrm>
            <a:off x="5970588" y="6359526"/>
            <a:ext cx="274638" cy="352425"/>
          </a:xfrm>
          <a:custGeom>
            <a:avLst/>
            <a:gdLst>
              <a:gd name="T0" fmla="*/ 65 w 868"/>
              <a:gd name="T1" fmla="*/ 793 h 1113"/>
              <a:gd name="T2" fmla="*/ 32 w 868"/>
              <a:gd name="T3" fmla="*/ 817 h 1113"/>
              <a:gd name="T4" fmla="*/ 43 w 868"/>
              <a:gd name="T5" fmla="*/ 865 h 1113"/>
              <a:gd name="T6" fmla="*/ 1 w 868"/>
              <a:gd name="T7" fmla="*/ 639 h 1113"/>
              <a:gd name="T8" fmla="*/ 46 w 868"/>
              <a:gd name="T9" fmla="*/ 705 h 1113"/>
              <a:gd name="T10" fmla="*/ 133 w 868"/>
              <a:gd name="T11" fmla="*/ 951 h 1113"/>
              <a:gd name="T12" fmla="*/ 91 w 868"/>
              <a:gd name="T13" fmla="*/ 925 h 1113"/>
              <a:gd name="T14" fmla="*/ 127 w 868"/>
              <a:gd name="T15" fmla="*/ 506 h 1113"/>
              <a:gd name="T16" fmla="*/ 765 w 868"/>
              <a:gd name="T17" fmla="*/ 480 h 1113"/>
              <a:gd name="T18" fmla="*/ 830 w 868"/>
              <a:gd name="T19" fmla="*/ 520 h 1113"/>
              <a:gd name="T20" fmla="*/ 819 w 868"/>
              <a:gd name="T21" fmla="*/ 554 h 1113"/>
              <a:gd name="T22" fmla="*/ 782 w 868"/>
              <a:gd name="T23" fmla="*/ 594 h 1113"/>
              <a:gd name="T24" fmla="*/ 162 w 868"/>
              <a:gd name="T25" fmla="*/ 1018 h 1113"/>
              <a:gd name="T26" fmla="*/ 111 w 868"/>
              <a:gd name="T27" fmla="*/ 538 h 1113"/>
              <a:gd name="T28" fmla="*/ 14 w 868"/>
              <a:gd name="T29" fmla="*/ 571 h 1113"/>
              <a:gd name="T30" fmla="*/ 780 w 868"/>
              <a:gd name="T31" fmla="*/ 632 h 1113"/>
              <a:gd name="T32" fmla="*/ 868 w 868"/>
              <a:gd name="T33" fmla="*/ 670 h 1113"/>
              <a:gd name="T34" fmla="*/ 779 w 868"/>
              <a:gd name="T35" fmla="*/ 757 h 1113"/>
              <a:gd name="T36" fmla="*/ 641 w 868"/>
              <a:gd name="T37" fmla="*/ 1000 h 1113"/>
              <a:gd name="T38" fmla="*/ 587 w 868"/>
              <a:gd name="T39" fmla="*/ 1004 h 1113"/>
              <a:gd name="T40" fmla="*/ 724 w 868"/>
              <a:gd name="T41" fmla="*/ 963 h 1113"/>
              <a:gd name="T42" fmla="*/ 673 w 868"/>
              <a:gd name="T43" fmla="*/ 949 h 1113"/>
              <a:gd name="T44" fmla="*/ 567 w 868"/>
              <a:gd name="T45" fmla="*/ 1040 h 1113"/>
              <a:gd name="T46" fmla="*/ 219 w 868"/>
              <a:gd name="T47" fmla="*/ 955 h 1113"/>
              <a:gd name="T48" fmla="*/ 211 w 868"/>
              <a:gd name="T49" fmla="*/ 962 h 1113"/>
              <a:gd name="T50" fmla="*/ 531 w 868"/>
              <a:gd name="T51" fmla="*/ 1063 h 1113"/>
              <a:gd name="T52" fmla="*/ 527 w 868"/>
              <a:gd name="T53" fmla="*/ 1020 h 1113"/>
              <a:gd name="T54" fmla="*/ 716 w 868"/>
              <a:gd name="T55" fmla="*/ 903 h 1113"/>
              <a:gd name="T56" fmla="*/ 789 w 868"/>
              <a:gd name="T57" fmla="*/ 901 h 1113"/>
              <a:gd name="T58" fmla="*/ 165 w 868"/>
              <a:gd name="T59" fmla="*/ 372 h 1113"/>
              <a:gd name="T60" fmla="*/ 434 w 868"/>
              <a:gd name="T61" fmla="*/ 0 h 1113"/>
              <a:gd name="T62" fmla="*/ 693 w 868"/>
              <a:gd name="T63" fmla="*/ 282 h 1113"/>
              <a:gd name="T64" fmla="*/ 478 w 868"/>
              <a:gd name="T65" fmla="*/ 487 h 1113"/>
              <a:gd name="T66" fmla="*/ 508 w 868"/>
              <a:gd name="T67" fmla="*/ 163 h 1113"/>
              <a:gd name="T68" fmla="*/ 489 w 868"/>
              <a:gd name="T69" fmla="*/ 201 h 1113"/>
              <a:gd name="T70" fmla="*/ 486 w 868"/>
              <a:gd name="T71" fmla="*/ 65 h 1113"/>
              <a:gd name="T72" fmla="*/ 361 w 868"/>
              <a:gd name="T73" fmla="*/ 163 h 1113"/>
              <a:gd name="T74" fmla="*/ 284 w 868"/>
              <a:gd name="T75" fmla="*/ 272 h 1113"/>
              <a:gd name="T76" fmla="*/ 403 w 868"/>
              <a:gd name="T77" fmla="*/ 329 h 1113"/>
              <a:gd name="T78" fmla="*/ 668 w 868"/>
              <a:gd name="T79" fmla="*/ 302 h 1113"/>
              <a:gd name="T80" fmla="*/ 434 w 868"/>
              <a:gd name="T81" fmla="*/ 497 h 1113"/>
              <a:gd name="T82" fmla="*/ 544 w 868"/>
              <a:gd name="T83" fmla="*/ 382 h 1113"/>
              <a:gd name="T84" fmla="*/ 431 w 868"/>
              <a:gd name="T85" fmla="*/ 344 h 1113"/>
              <a:gd name="T86" fmla="*/ 324 w 868"/>
              <a:gd name="T87" fmla="*/ 382 h 1113"/>
              <a:gd name="T88" fmla="*/ 449 w 868"/>
              <a:gd name="T89" fmla="*/ 497 h 1113"/>
              <a:gd name="T90" fmla="*/ 376 w 868"/>
              <a:gd name="T91" fmla="*/ 461 h 1113"/>
              <a:gd name="T92" fmla="*/ 370 w 868"/>
              <a:gd name="T93" fmla="*/ 886 h 1113"/>
              <a:gd name="T94" fmla="*/ 434 w 868"/>
              <a:gd name="T95" fmla="*/ 563 h 1113"/>
              <a:gd name="T96" fmla="*/ 434 w 868"/>
              <a:gd name="T97" fmla="*/ 977 h 1113"/>
              <a:gd name="T98" fmla="*/ 500 w 868"/>
              <a:gd name="T99" fmla="*/ 563 h 1113"/>
              <a:gd name="T100" fmla="*/ 216 w 868"/>
              <a:gd name="T101" fmla="*/ 1045 h 1113"/>
              <a:gd name="T102" fmla="*/ 294 w 868"/>
              <a:gd name="T103" fmla="*/ 1080 h 1113"/>
              <a:gd name="T104" fmla="*/ 299 w 868"/>
              <a:gd name="T105" fmla="*/ 1007 h 1113"/>
              <a:gd name="T106" fmla="*/ 371 w 868"/>
              <a:gd name="T107" fmla="*/ 1033 h 1113"/>
              <a:gd name="T108" fmla="*/ 796 w 868"/>
              <a:gd name="T109" fmla="*/ 774 h 1113"/>
              <a:gd name="T110" fmla="*/ 436 w 868"/>
              <a:gd name="T111" fmla="*/ 1037 h 1113"/>
              <a:gd name="T112" fmla="*/ 400 w 868"/>
              <a:gd name="T113" fmla="*/ 1111 h 1113"/>
              <a:gd name="T114" fmla="*/ 750 w 868"/>
              <a:gd name="T115" fmla="*/ 845 h 1113"/>
              <a:gd name="T116" fmla="*/ 811 w 868"/>
              <a:gd name="T117" fmla="*/ 883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8" h="1113">
                <a:moveTo>
                  <a:pt x="32" y="817"/>
                </a:moveTo>
                <a:cubicBezTo>
                  <a:pt x="22" y="810"/>
                  <a:pt x="17" y="803"/>
                  <a:pt x="14" y="791"/>
                </a:cubicBezTo>
                <a:cubicBezTo>
                  <a:pt x="9" y="768"/>
                  <a:pt x="14" y="746"/>
                  <a:pt x="45" y="738"/>
                </a:cubicBezTo>
                <a:cubicBezTo>
                  <a:pt x="77" y="728"/>
                  <a:pt x="90" y="748"/>
                  <a:pt x="97" y="772"/>
                </a:cubicBezTo>
                <a:cubicBezTo>
                  <a:pt x="99" y="780"/>
                  <a:pt x="99" y="785"/>
                  <a:pt x="100" y="792"/>
                </a:cubicBezTo>
                <a:cubicBezTo>
                  <a:pt x="83" y="797"/>
                  <a:pt x="83" y="797"/>
                  <a:pt x="83" y="797"/>
                </a:cubicBezTo>
                <a:cubicBezTo>
                  <a:pt x="81" y="794"/>
                  <a:pt x="81" y="794"/>
                  <a:pt x="81" y="794"/>
                </a:cubicBezTo>
                <a:cubicBezTo>
                  <a:pt x="87" y="788"/>
                  <a:pt x="89" y="779"/>
                  <a:pt x="87" y="770"/>
                </a:cubicBezTo>
                <a:cubicBezTo>
                  <a:pt x="84" y="757"/>
                  <a:pt x="69" y="750"/>
                  <a:pt x="57" y="755"/>
                </a:cubicBezTo>
                <a:cubicBezTo>
                  <a:pt x="65" y="793"/>
                  <a:pt x="65" y="793"/>
                  <a:pt x="65" y="793"/>
                </a:cubicBezTo>
                <a:cubicBezTo>
                  <a:pt x="72" y="796"/>
                  <a:pt x="72" y="796"/>
                  <a:pt x="72" y="796"/>
                </a:cubicBezTo>
                <a:cubicBezTo>
                  <a:pt x="74" y="800"/>
                  <a:pt x="74" y="800"/>
                  <a:pt x="74" y="800"/>
                </a:cubicBezTo>
                <a:cubicBezTo>
                  <a:pt x="56" y="804"/>
                  <a:pt x="56" y="804"/>
                  <a:pt x="56" y="804"/>
                </a:cubicBezTo>
                <a:cubicBezTo>
                  <a:pt x="54" y="801"/>
                  <a:pt x="54" y="801"/>
                  <a:pt x="54" y="801"/>
                </a:cubicBezTo>
                <a:cubicBezTo>
                  <a:pt x="57" y="797"/>
                  <a:pt x="57" y="797"/>
                  <a:pt x="57" y="797"/>
                </a:cubicBezTo>
                <a:cubicBezTo>
                  <a:pt x="47" y="758"/>
                  <a:pt x="47" y="758"/>
                  <a:pt x="47" y="758"/>
                </a:cubicBezTo>
                <a:cubicBezTo>
                  <a:pt x="32" y="759"/>
                  <a:pt x="21" y="774"/>
                  <a:pt x="24" y="789"/>
                </a:cubicBezTo>
                <a:cubicBezTo>
                  <a:pt x="26" y="798"/>
                  <a:pt x="38" y="809"/>
                  <a:pt x="50" y="810"/>
                </a:cubicBezTo>
                <a:cubicBezTo>
                  <a:pt x="50" y="813"/>
                  <a:pt x="50" y="813"/>
                  <a:pt x="50" y="813"/>
                </a:cubicBezTo>
                <a:lnTo>
                  <a:pt x="32" y="817"/>
                </a:lnTo>
                <a:close/>
                <a:moveTo>
                  <a:pt x="107" y="828"/>
                </a:moveTo>
                <a:cubicBezTo>
                  <a:pt x="110" y="832"/>
                  <a:pt x="110" y="832"/>
                  <a:pt x="110" y="832"/>
                </a:cubicBezTo>
                <a:cubicBezTo>
                  <a:pt x="115" y="830"/>
                  <a:pt x="115" y="830"/>
                  <a:pt x="115" y="830"/>
                </a:cubicBezTo>
                <a:cubicBezTo>
                  <a:pt x="104" y="806"/>
                  <a:pt x="104" y="806"/>
                  <a:pt x="104" y="806"/>
                </a:cubicBezTo>
                <a:cubicBezTo>
                  <a:pt x="100" y="808"/>
                  <a:pt x="100" y="808"/>
                  <a:pt x="100" y="808"/>
                </a:cubicBezTo>
                <a:cubicBezTo>
                  <a:pt x="100" y="815"/>
                  <a:pt x="100" y="815"/>
                  <a:pt x="100" y="815"/>
                </a:cubicBezTo>
                <a:cubicBezTo>
                  <a:pt x="39" y="842"/>
                  <a:pt x="39" y="842"/>
                  <a:pt x="39" y="842"/>
                </a:cubicBezTo>
                <a:cubicBezTo>
                  <a:pt x="34" y="838"/>
                  <a:pt x="34" y="838"/>
                  <a:pt x="34" y="838"/>
                </a:cubicBezTo>
                <a:cubicBezTo>
                  <a:pt x="30" y="838"/>
                  <a:pt x="30" y="838"/>
                  <a:pt x="30" y="838"/>
                </a:cubicBezTo>
                <a:cubicBezTo>
                  <a:pt x="43" y="865"/>
                  <a:pt x="43" y="865"/>
                  <a:pt x="43" y="865"/>
                </a:cubicBezTo>
                <a:cubicBezTo>
                  <a:pt x="46" y="863"/>
                  <a:pt x="46" y="863"/>
                  <a:pt x="46" y="863"/>
                </a:cubicBezTo>
                <a:cubicBezTo>
                  <a:pt x="44" y="856"/>
                  <a:pt x="44" y="856"/>
                  <a:pt x="44" y="856"/>
                </a:cubicBezTo>
                <a:lnTo>
                  <a:pt x="107" y="828"/>
                </a:lnTo>
                <a:close/>
                <a:moveTo>
                  <a:pt x="93" y="858"/>
                </a:moveTo>
                <a:cubicBezTo>
                  <a:pt x="90" y="860"/>
                  <a:pt x="88" y="865"/>
                  <a:pt x="90" y="870"/>
                </a:cubicBezTo>
                <a:cubicBezTo>
                  <a:pt x="92" y="875"/>
                  <a:pt x="98" y="877"/>
                  <a:pt x="103" y="875"/>
                </a:cubicBezTo>
                <a:cubicBezTo>
                  <a:pt x="107" y="873"/>
                  <a:pt x="109" y="867"/>
                  <a:pt x="107" y="863"/>
                </a:cubicBezTo>
                <a:cubicBezTo>
                  <a:pt x="104" y="858"/>
                  <a:pt x="98" y="855"/>
                  <a:pt x="93" y="858"/>
                </a:cubicBezTo>
                <a:close/>
                <a:moveTo>
                  <a:pt x="1" y="681"/>
                </a:moveTo>
                <a:cubicBezTo>
                  <a:pt x="1" y="639"/>
                  <a:pt x="1" y="639"/>
                  <a:pt x="1" y="639"/>
                </a:cubicBezTo>
                <a:cubicBezTo>
                  <a:pt x="6" y="639"/>
                  <a:pt x="6" y="639"/>
                  <a:pt x="6" y="639"/>
                </a:cubicBezTo>
                <a:cubicBezTo>
                  <a:pt x="10" y="644"/>
                  <a:pt x="10" y="644"/>
                  <a:pt x="10" y="644"/>
                </a:cubicBezTo>
                <a:cubicBezTo>
                  <a:pt x="78" y="646"/>
                  <a:pt x="78" y="646"/>
                  <a:pt x="78" y="646"/>
                </a:cubicBezTo>
                <a:cubicBezTo>
                  <a:pt x="81" y="641"/>
                  <a:pt x="81" y="641"/>
                  <a:pt x="81" y="641"/>
                </a:cubicBezTo>
                <a:cubicBezTo>
                  <a:pt x="86" y="641"/>
                  <a:pt x="86" y="641"/>
                  <a:pt x="86" y="641"/>
                </a:cubicBezTo>
                <a:cubicBezTo>
                  <a:pt x="83" y="677"/>
                  <a:pt x="83" y="677"/>
                  <a:pt x="83" y="677"/>
                </a:cubicBezTo>
                <a:cubicBezTo>
                  <a:pt x="82" y="698"/>
                  <a:pt x="70" y="721"/>
                  <a:pt x="46" y="723"/>
                </a:cubicBezTo>
                <a:cubicBezTo>
                  <a:pt x="20" y="723"/>
                  <a:pt x="0" y="700"/>
                  <a:pt x="1" y="681"/>
                </a:cubicBezTo>
                <a:close/>
                <a:moveTo>
                  <a:pt x="11" y="677"/>
                </a:moveTo>
                <a:cubicBezTo>
                  <a:pt x="12" y="690"/>
                  <a:pt x="27" y="705"/>
                  <a:pt x="46" y="705"/>
                </a:cubicBezTo>
                <a:cubicBezTo>
                  <a:pt x="59" y="704"/>
                  <a:pt x="70" y="691"/>
                  <a:pt x="72" y="682"/>
                </a:cubicBezTo>
                <a:cubicBezTo>
                  <a:pt x="74" y="675"/>
                  <a:pt x="73" y="671"/>
                  <a:pt x="74" y="664"/>
                </a:cubicBezTo>
                <a:cubicBezTo>
                  <a:pt x="11" y="662"/>
                  <a:pt x="11" y="662"/>
                  <a:pt x="11" y="662"/>
                </a:cubicBezTo>
                <a:cubicBezTo>
                  <a:pt x="11" y="662"/>
                  <a:pt x="10" y="665"/>
                  <a:pt x="11" y="677"/>
                </a:cubicBezTo>
                <a:close/>
                <a:moveTo>
                  <a:pt x="178" y="925"/>
                </a:moveTo>
                <a:cubicBezTo>
                  <a:pt x="180" y="923"/>
                  <a:pt x="180" y="923"/>
                  <a:pt x="180" y="923"/>
                </a:cubicBezTo>
                <a:cubicBezTo>
                  <a:pt x="169" y="910"/>
                  <a:pt x="169" y="910"/>
                  <a:pt x="169" y="910"/>
                </a:cubicBezTo>
                <a:cubicBezTo>
                  <a:pt x="166" y="913"/>
                  <a:pt x="166" y="913"/>
                  <a:pt x="166" y="913"/>
                </a:cubicBezTo>
                <a:cubicBezTo>
                  <a:pt x="167" y="918"/>
                  <a:pt x="167" y="918"/>
                  <a:pt x="167" y="918"/>
                </a:cubicBezTo>
                <a:cubicBezTo>
                  <a:pt x="133" y="951"/>
                  <a:pt x="133" y="951"/>
                  <a:pt x="133" y="951"/>
                </a:cubicBezTo>
                <a:cubicBezTo>
                  <a:pt x="148" y="884"/>
                  <a:pt x="148" y="884"/>
                  <a:pt x="148" y="884"/>
                </a:cubicBezTo>
                <a:cubicBezTo>
                  <a:pt x="139" y="871"/>
                  <a:pt x="139" y="871"/>
                  <a:pt x="139" y="871"/>
                </a:cubicBezTo>
                <a:cubicBezTo>
                  <a:pt x="136" y="874"/>
                  <a:pt x="136" y="874"/>
                  <a:pt x="136" y="874"/>
                </a:cubicBezTo>
                <a:cubicBezTo>
                  <a:pt x="135" y="879"/>
                  <a:pt x="135" y="879"/>
                  <a:pt x="135" y="879"/>
                </a:cubicBezTo>
                <a:cubicBezTo>
                  <a:pt x="81" y="917"/>
                  <a:pt x="81" y="917"/>
                  <a:pt x="81" y="917"/>
                </a:cubicBezTo>
                <a:cubicBezTo>
                  <a:pt x="76" y="914"/>
                  <a:pt x="76" y="914"/>
                  <a:pt x="76" y="914"/>
                </a:cubicBezTo>
                <a:cubicBezTo>
                  <a:pt x="72" y="917"/>
                  <a:pt x="72" y="917"/>
                  <a:pt x="72" y="917"/>
                </a:cubicBezTo>
                <a:cubicBezTo>
                  <a:pt x="86" y="935"/>
                  <a:pt x="86" y="935"/>
                  <a:pt x="86" y="935"/>
                </a:cubicBezTo>
                <a:cubicBezTo>
                  <a:pt x="91" y="931"/>
                  <a:pt x="91" y="931"/>
                  <a:pt x="91" y="931"/>
                </a:cubicBezTo>
                <a:cubicBezTo>
                  <a:pt x="91" y="925"/>
                  <a:pt x="91" y="925"/>
                  <a:pt x="91" y="925"/>
                </a:cubicBezTo>
                <a:cubicBezTo>
                  <a:pt x="129" y="899"/>
                  <a:pt x="129" y="899"/>
                  <a:pt x="129" y="899"/>
                </a:cubicBezTo>
                <a:cubicBezTo>
                  <a:pt x="113" y="970"/>
                  <a:pt x="113" y="970"/>
                  <a:pt x="113" y="970"/>
                </a:cubicBezTo>
                <a:cubicBezTo>
                  <a:pt x="121" y="978"/>
                  <a:pt x="121" y="978"/>
                  <a:pt x="121" y="978"/>
                </a:cubicBezTo>
                <a:cubicBezTo>
                  <a:pt x="173" y="926"/>
                  <a:pt x="173" y="926"/>
                  <a:pt x="173" y="926"/>
                </a:cubicBezTo>
                <a:lnTo>
                  <a:pt x="178" y="925"/>
                </a:lnTo>
                <a:close/>
                <a:moveTo>
                  <a:pt x="51" y="491"/>
                </a:moveTo>
                <a:cubicBezTo>
                  <a:pt x="112" y="522"/>
                  <a:pt x="112" y="522"/>
                  <a:pt x="112" y="522"/>
                </a:cubicBezTo>
                <a:cubicBezTo>
                  <a:pt x="110" y="527"/>
                  <a:pt x="110" y="527"/>
                  <a:pt x="110" y="527"/>
                </a:cubicBezTo>
                <a:cubicBezTo>
                  <a:pt x="116" y="529"/>
                  <a:pt x="116" y="529"/>
                  <a:pt x="116" y="529"/>
                </a:cubicBezTo>
                <a:cubicBezTo>
                  <a:pt x="127" y="506"/>
                  <a:pt x="127" y="506"/>
                  <a:pt x="127" y="506"/>
                </a:cubicBezTo>
                <a:cubicBezTo>
                  <a:pt x="123" y="504"/>
                  <a:pt x="123" y="504"/>
                  <a:pt x="123" y="504"/>
                </a:cubicBezTo>
                <a:cubicBezTo>
                  <a:pt x="117" y="508"/>
                  <a:pt x="117" y="508"/>
                  <a:pt x="117" y="508"/>
                </a:cubicBezTo>
                <a:cubicBezTo>
                  <a:pt x="60" y="477"/>
                  <a:pt x="60" y="477"/>
                  <a:pt x="60" y="477"/>
                </a:cubicBezTo>
                <a:cubicBezTo>
                  <a:pt x="59" y="471"/>
                  <a:pt x="59" y="471"/>
                  <a:pt x="59" y="471"/>
                </a:cubicBezTo>
                <a:cubicBezTo>
                  <a:pt x="56" y="469"/>
                  <a:pt x="56" y="469"/>
                  <a:pt x="56" y="469"/>
                </a:cubicBezTo>
                <a:cubicBezTo>
                  <a:pt x="43" y="495"/>
                  <a:pt x="43" y="495"/>
                  <a:pt x="43" y="495"/>
                </a:cubicBezTo>
                <a:cubicBezTo>
                  <a:pt x="46" y="496"/>
                  <a:pt x="46" y="496"/>
                  <a:pt x="46" y="496"/>
                </a:cubicBezTo>
                <a:lnTo>
                  <a:pt x="51" y="491"/>
                </a:lnTo>
                <a:close/>
                <a:moveTo>
                  <a:pt x="746" y="518"/>
                </a:moveTo>
                <a:cubicBezTo>
                  <a:pt x="738" y="502"/>
                  <a:pt x="748" y="485"/>
                  <a:pt x="765" y="480"/>
                </a:cubicBezTo>
                <a:cubicBezTo>
                  <a:pt x="779" y="476"/>
                  <a:pt x="792" y="481"/>
                  <a:pt x="797" y="492"/>
                </a:cubicBezTo>
                <a:cubicBezTo>
                  <a:pt x="800" y="481"/>
                  <a:pt x="800" y="474"/>
                  <a:pt x="798" y="463"/>
                </a:cubicBezTo>
                <a:cubicBezTo>
                  <a:pt x="796" y="456"/>
                  <a:pt x="794" y="456"/>
                  <a:pt x="792" y="451"/>
                </a:cubicBezTo>
                <a:cubicBezTo>
                  <a:pt x="794" y="448"/>
                  <a:pt x="794" y="448"/>
                  <a:pt x="794" y="448"/>
                </a:cubicBezTo>
                <a:cubicBezTo>
                  <a:pt x="805" y="457"/>
                  <a:pt x="809" y="460"/>
                  <a:pt x="811" y="473"/>
                </a:cubicBezTo>
                <a:cubicBezTo>
                  <a:pt x="813" y="481"/>
                  <a:pt x="809" y="499"/>
                  <a:pt x="809" y="514"/>
                </a:cubicBezTo>
                <a:cubicBezTo>
                  <a:pt x="829" y="504"/>
                  <a:pt x="829" y="504"/>
                  <a:pt x="829" y="504"/>
                </a:cubicBezTo>
                <a:cubicBezTo>
                  <a:pt x="838" y="522"/>
                  <a:pt x="838" y="522"/>
                  <a:pt x="838" y="522"/>
                </a:cubicBezTo>
                <a:cubicBezTo>
                  <a:pt x="835" y="523"/>
                  <a:pt x="835" y="523"/>
                  <a:pt x="835" y="523"/>
                </a:cubicBezTo>
                <a:cubicBezTo>
                  <a:pt x="830" y="520"/>
                  <a:pt x="830" y="520"/>
                  <a:pt x="830" y="520"/>
                </a:cubicBezTo>
                <a:cubicBezTo>
                  <a:pt x="770" y="551"/>
                  <a:pt x="770" y="551"/>
                  <a:pt x="770" y="551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63" y="558"/>
                  <a:pt x="763" y="558"/>
                  <a:pt x="763" y="558"/>
                </a:cubicBezTo>
                <a:lnTo>
                  <a:pt x="746" y="518"/>
                </a:lnTo>
                <a:close/>
                <a:moveTo>
                  <a:pt x="761" y="539"/>
                </a:moveTo>
                <a:cubicBezTo>
                  <a:pt x="800" y="519"/>
                  <a:pt x="800" y="519"/>
                  <a:pt x="800" y="519"/>
                </a:cubicBezTo>
                <a:cubicBezTo>
                  <a:pt x="798" y="506"/>
                  <a:pt x="787" y="489"/>
                  <a:pt x="770" y="494"/>
                </a:cubicBezTo>
                <a:cubicBezTo>
                  <a:pt x="749" y="499"/>
                  <a:pt x="754" y="523"/>
                  <a:pt x="761" y="539"/>
                </a:cubicBezTo>
                <a:close/>
                <a:moveTo>
                  <a:pt x="819" y="551"/>
                </a:moveTo>
                <a:cubicBezTo>
                  <a:pt x="819" y="554"/>
                  <a:pt x="819" y="554"/>
                  <a:pt x="819" y="554"/>
                </a:cubicBezTo>
                <a:cubicBezTo>
                  <a:pt x="832" y="556"/>
                  <a:pt x="843" y="566"/>
                  <a:pt x="845" y="575"/>
                </a:cubicBezTo>
                <a:cubicBezTo>
                  <a:pt x="848" y="590"/>
                  <a:pt x="837" y="606"/>
                  <a:pt x="822" y="606"/>
                </a:cubicBezTo>
                <a:cubicBezTo>
                  <a:pt x="812" y="567"/>
                  <a:pt x="812" y="567"/>
                  <a:pt x="812" y="567"/>
                </a:cubicBezTo>
                <a:cubicBezTo>
                  <a:pt x="815" y="562"/>
                  <a:pt x="815" y="562"/>
                  <a:pt x="815" y="562"/>
                </a:cubicBezTo>
                <a:cubicBezTo>
                  <a:pt x="814" y="559"/>
                  <a:pt x="814" y="559"/>
                  <a:pt x="814" y="559"/>
                </a:cubicBezTo>
                <a:cubicBezTo>
                  <a:pt x="796" y="564"/>
                  <a:pt x="796" y="564"/>
                  <a:pt x="796" y="564"/>
                </a:cubicBezTo>
                <a:cubicBezTo>
                  <a:pt x="797" y="568"/>
                  <a:pt x="797" y="568"/>
                  <a:pt x="797" y="568"/>
                </a:cubicBezTo>
                <a:cubicBezTo>
                  <a:pt x="804" y="571"/>
                  <a:pt x="804" y="571"/>
                  <a:pt x="804" y="571"/>
                </a:cubicBezTo>
                <a:cubicBezTo>
                  <a:pt x="812" y="610"/>
                  <a:pt x="812" y="610"/>
                  <a:pt x="812" y="610"/>
                </a:cubicBezTo>
                <a:cubicBezTo>
                  <a:pt x="800" y="615"/>
                  <a:pt x="785" y="607"/>
                  <a:pt x="782" y="594"/>
                </a:cubicBezTo>
                <a:cubicBezTo>
                  <a:pt x="780" y="585"/>
                  <a:pt x="782" y="576"/>
                  <a:pt x="789" y="570"/>
                </a:cubicBezTo>
                <a:cubicBezTo>
                  <a:pt x="786" y="567"/>
                  <a:pt x="786" y="567"/>
                  <a:pt x="786" y="567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1" y="579"/>
                  <a:pt x="771" y="584"/>
                  <a:pt x="773" y="592"/>
                </a:cubicBezTo>
                <a:cubicBezTo>
                  <a:pt x="779" y="616"/>
                  <a:pt x="793" y="636"/>
                  <a:pt x="824" y="627"/>
                </a:cubicBezTo>
                <a:cubicBezTo>
                  <a:pt x="854" y="619"/>
                  <a:pt x="860" y="597"/>
                  <a:pt x="855" y="574"/>
                </a:cubicBezTo>
                <a:cubicBezTo>
                  <a:pt x="852" y="562"/>
                  <a:pt x="847" y="555"/>
                  <a:pt x="837" y="547"/>
                </a:cubicBezTo>
                <a:lnTo>
                  <a:pt x="819" y="551"/>
                </a:lnTo>
                <a:close/>
                <a:moveTo>
                  <a:pt x="162" y="1018"/>
                </a:moveTo>
                <a:cubicBezTo>
                  <a:pt x="162" y="1018"/>
                  <a:pt x="162" y="1018"/>
                  <a:pt x="162" y="1018"/>
                </a:cubicBezTo>
                <a:cubicBezTo>
                  <a:pt x="161" y="1018"/>
                  <a:pt x="161" y="1018"/>
                  <a:pt x="161" y="1018"/>
                </a:cubicBezTo>
                <a:lnTo>
                  <a:pt x="162" y="1018"/>
                </a:lnTo>
                <a:close/>
                <a:moveTo>
                  <a:pt x="86" y="600"/>
                </a:moveTo>
                <a:cubicBezTo>
                  <a:pt x="89" y="601"/>
                  <a:pt x="89" y="601"/>
                  <a:pt x="89" y="601"/>
                </a:cubicBezTo>
                <a:cubicBezTo>
                  <a:pt x="94" y="585"/>
                  <a:pt x="94" y="585"/>
                  <a:pt x="94" y="585"/>
                </a:cubicBezTo>
                <a:cubicBezTo>
                  <a:pt x="90" y="584"/>
                  <a:pt x="90" y="584"/>
                  <a:pt x="90" y="584"/>
                </a:cubicBezTo>
                <a:cubicBezTo>
                  <a:pt x="86" y="587"/>
                  <a:pt x="86" y="587"/>
                  <a:pt x="86" y="587"/>
                </a:cubicBezTo>
                <a:cubicBezTo>
                  <a:pt x="41" y="577"/>
                  <a:pt x="41" y="577"/>
                  <a:pt x="41" y="577"/>
                </a:cubicBezTo>
                <a:cubicBezTo>
                  <a:pt x="106" y="552"/>
                  <a:pt x="106" y="552"/>
                  <a:pt x="106" y="552"/>
                </a:cubicBezTo>
                <a:cubicBezTo>
                  <a:pt x="111" y="538"/>
                  <a:pt x="111" y="538"/>
                  <a:pt x="111" y="538"/>
                </a:cubicBezTo>
                <a:cubicBezTo>
                  <a:pt x="107" y="536"/>
                  <a:pt x="107" y="536"/>
                  <a:pt x="107" y="536"/>
                </a:cubicBezTo>
                <a:cubicBezTo>
                  <a:pt x="102" y="538"/>
                  <a:pt x="102" y="538"/>
                  <a:pt x="102" y="538"/>
                </a:cubicBezTo>
                <a:cubicBezTo>
                  <a:pt x="42" y="514"/>
                  <a:pt x="42" y="514"/>
                  <a:pt x="42" y="514"/>
                </a:cubicBezTo>
                <a:cubicBezTo>
                  <a:pt x="41" y="509"/>
                  <a:pt x="41" y="509"/>
                  <a:pt x="41" y="509"/>
                </a:cubicBezTo>
                <a:cubicBezTo>
                  <a:pt x="37" y="507"/>
                  <a:pt x="37" y="507"/>
                  <a:pt x="37" y="507"/>
                </a:cubicBezTo>
                <a:cubicBezTo>
                  <a:pt x="29" y="528"/>
                  <a:pt x="29" y="528"/>
                  <a:pt x="29" y="528"/>
                </a:cubicBezTo>
                <a:cubicBezTo>
                  <a:pt x="35" y="530"/>
                  <a:pt x="35" y="530"/>
                  <a:pt x="35" y="530"/>
                </a:cubicBezTo>
                <a:cubicBezTo>
                  <a:pt x="40" y="527"/>
                  <a:pt x="40" y="527"/>
                  <a:pt x="40" y="527"/>
                </a:cubicBezTo>
                <a:cubicBezTo>
                  <a:pt x="83" y="544"/>
                  <a:pt x="83" y="544"/>
                  <a:pt x="83" y="544"/>
                </a:cubicBezTo>
                <a:cubicBezTo>
                  <a:pt x="14" y="571"/>
                  <a:pt x="14" y="571"/>
                  <a:pt x="14" y="571"/>
                </a:cubicBezTo>
                <a:cubicBezTo>
                  <a:pt x="11" y="581"/>
                  <a:pt x="11" y="581"/>
                  <a:pt x="11" y="581"/>
                </a:cubicBezTo>
                <a:cubicBezTo>
                  <a:pt x="83" y="597"/>
                  <a:pt x="83" y="597"/>
                  <a:pt x="83" y="597"/>
                </a:cubicBezTo>
                <a:lnTo>
                  <a:pt x="86" y="600"/>
                </a:lnTo>
                <a:close/>
                <a:moveTo>
                  <a:pt x="868" y="670"/>
                </a:moveTo>
                <a:cubicBezTo>
                  <a:pt x="864" y="670"/>
                  <a:pt x="864" y="670"/>
                  <a:pt x="864" y="670"/>
                </a:cubicBezTo>
                <a:cubicBezTo>
                  <a:pt x="863" y="673"/>
                  <a:pt x="863" y="673"/>
                  <a:pt x="863" y="673"/>
                </a:cubicBezTo>
                <a:cubicBezTo>
                  <a:pt x="794" y="674"/>
                  <a:pt x="794" y="674"/>
                  <a:pt x="794" y="674"/>
                </a:cubicBezTo>
                <a:cubicBezTo>
                  <a:pt x="794" y="660"/>
                  <a:pt x="794" y="650"/>
                  <a:pt x="797" y="648"/>
                </a:cubicBezTo>
                <a:cubicBezTo>
                  <a:pt x="798" y="647"/>
                  <a:pt x="800" y="646"/>
                  <a:pt x="802" y="646"/>
                </a:cubicBezTo>
                <a:cubicBezTo>
                  <a:pt x="780" y="632"/>
                  <a:pt x="780" y="632"/>
                  <a:pt x="780" y="632"/>
                </a:cubicBezTo>
                <a:cubicBezTo>
                  <a:pt x="786" y="649"/>
                  <a:pt x="786" y="649"/>
                  <a:pt x="786" y="649"/>
                </a:cubicBezTo>
                <a:cubicBezTo>
                  <a:pt x="785" y="712"/>
                  <a:pt x="785" y="712"/>
                  <a:pt x="785" y="712"/>
                </a:cubicBezTo>
                <a:cubicBezTo>
                  <a:pt x="782" y="724"/>
                  <a:pt x="782" y="724"/>
                  <a:pt x="782" y="724"/>
                </a:cubicBezTo>
                <a:cubicBezTo>
                  <a:pt x="800" y="712"/>
                  <a:pt x="800" y="712"/>
                  <a:pt x="800" y="712"/>
                </a:cubicBezTo>
                <a:cubicBezTo>
                  <a:pt x="798" y="712"/>
                  <a:pt x="796" y="711"/>
                  <a:pt x="796" y="710"/>
                </a:cubicBezTo>
                <a:cubicBezTo>
                  <a:pt x="794" y="708"/>
                  <a:pt x="795" y="697"/>
                  <a:pt x="795" y="690"/>
                </a:cubicBezTo>
                <a:cubicBezTo>
                  <a:pt x="863" y="689"/>
                  <a:pt x="863" y="689"/>
                  <a:pt x="863" y="689"/>
                </a:cubicBezTo>
                <a:cubicBezTo>
                  <a:pt x="866" y="694"/>
                  <a:pt x="866" y="694"/>
                  <a:pt x="866" y="694"/>
                </a:cubicBezTo>
                <a:cubicBezTo>
                  <a:pt x="868" y="694"/>
                  <a:pt x="868" y="694"/>
                  <a:pt x="868" y="694"/>
                </a:cubicBezTo>
                <a:lnTo>
                  <a:pt x="868" y="670"/>
                </a:lnTo>
                <a:close/>
                <a:moveTo>
                  <a:pt x="42" y="610"/>
                </a:moveTo>
                <a:cubicBezTo>
                  <a:pt x="37" y="613"/>
                  <a:pt x="35" y="618"/>
                  <a:pt x="37" y="623"/>
                </a:cubicBezTo>
                <a:cubicBezTo>
                  <a:pt x="39" y="628"/>
                  <a:pt x="45" y="630"/>
                  <a:pt x="49" y="628"/>
                </a:cubicBezTo>
                <a:cubicBezTo>
                  <a:pt x="54" y="624"/>
                  <a:pt x="56" y="619"/>
                  <a:pt x="54" y="614"/>
                </a:cubicBezTo>
                <a:cubicBezTo>
                  <a:pt x="52" y="610"/>
                  <a:pt x="46" y="609"/>
                  <a:pt x="42" y="610"/>
                </a:cubicBezTo>
                <a:close/>
                <a:moveTo>
                  <a:pt x="855" y="748"/>
                </a:moveTo>
                <a:cubicBezTo>
                  <a:pt x="788" y="737"/>
                  <a:pt x="788" y="737"/>
                  <a:pt x="788" y="737"/>
                </a:cubicBezTo>
                <a:cubicBezTo>
                  <a:pt x="788" y="732"/>
                  <a:pt x="788" y="732"/>
                  <a:pt x="788" y="732"/>
                </a:cubicBezTo>
                <a:cubicBezTo>
                  <a:pt x="782" y="731"/>
                  <a:pt x="782" y="731"/>
                  <a:pt x="782" y="731"/>
                </a:cubicBezTo>
                <a:cubicBezTo>
                  <a:pt x="779" y="757"/>
                  <a:pt x="779" y="757"/>
                  <a:pt x="779" y="757"/>
                </a:cubicBezTo>
                <a:cubicBezTo>
                  <a:pt x="783" y="758"/>
                  <a:pt x="783" y="758"/>
                  <a:pt x="783" y="758"/>
                </a:cubicBezTo>
                <a:cubicBezTo>
                  <a:pt x="787" y="753"/>
                  <a:pt x="787" y="753"/>
                  <a:pt x="787" y="753"/>
                </a:cubicBezTo>
                <a:cubicBezTo>
                  <a:pt x="852" y="764"/>
                  <a:pt x="852" y="764"/>
                  <a:pt x="852" y="764"/>
                </a:cubicBezTo>
                <a:cubicBezTo>
                  <a:pt x="854" y="770"/>
                  <a:pt x="854" y="770"/>
                  <a:pt x="854" y="770"/>
                </a:cubicBezTo>
                <a:cubicBezTo>
                  <a:pt x="858" y="771"/>
                  <a:pt x="858" y="771"/>
                  <a:pt x="858" y="771"/>
                </a:cubicBezTo>
                <a:cubicBezTo>
                  <a:pt x="863" y="743"/>
                  <a:pt x="863" y="743"/>
                  <a:pt x="863" y="743"/>
                </a:cubicBezTo>
                <a:cubicBezTo>
                  <a:pt x="860" y="743"/>
                  <a:pt x="860" y="743"/>
                  <a:pt x="860" y="743"/>
                </a:cubicBezTo>
                <a:lnTo>
                  <a:pt x="855" y="748"/>
                </a:lnTo>
                <a:close/>
                <a:moveTo>
                  <a:pt x="649" y="1016"/>
                </a:moveTo>
                <a:cubicBezTo>
                  <a:pt x="641" y="1000"/>
                  <a:pt x="641" y="1000"/>
                  <a:pt x="641" y="1000"/>
                </a:cubicBezTo>
                <a:cubicBezTo>
                  <a:pt x="641" y="1000"/>
                  <a:pt x="638" y="1005"/>
                  <a:pt x="635" y="1007"/>
                </a:cubicBezTo>
                <a:cubicBezTo>
                  <a:pt x="629" y="1013"/>
                  <a:pt x="613" y="1018"/>
                  <a:pt x="613" y="1018"/>
                </a:cubicBezTo>
                <a:cubicBezTo>
                  <a:pt x="602" y="996"/>
                  <a:pt x="602" y="996"/>
                  <a:pt x="602" y="996"/>
                </a:cubicBezTo>
                <a:cubicBezTo>
                  <a:pt x="602" y="996"/>
                  <a:pt x="617" y="985"/>
                  <a:pt x="627" y="982"/>
                </a:cubicBezTo>
                <a:cubicBezTo>
                  <a:pt x="630" y="981"/>
                  <a:pt x="637" y="980"/>
                  <a:pt x="637" y="980"/>
                </a:cubicBezTo>
                <a:cubicBezTo>
                  <a:pt x="637" y="980"/>
                  <a:pt x="637" y="975"/>
                  <a:pt x="638" y="973"/>
                </a:cubicBezTo>
                <a:cubicBezTo>
                  <a:pt x="639" y="969"/>
                  <a:pt x="643" y="963"/>
                  <a:pt x="643" y="963"/>
                </a:cubicBezTo>
                <a:cubicBezTo>
                  <a:pt x="580" y="1000"/>
                  <a:pt x="580" y="1000"/>
                  <a:pt x="580" y="1000"/>
                </a:cubicBezTo>
                <a:cubicBezTo>
                  <a:pt x="581" y="1004"/>
                  <a:pt x="581" y="1004"/>
                  <a:pt x="581" y="1004"/>
                </a:cubicBezTo>
                <a:cubicBezTo>
                  <a:pt x="587" y="1004"/>
                  <a:pt x="587" y="1004"/>
                  <a:pt x="587" y="1004"/>
                </a:cubicBezTo>
                <a:cubicBezTo>
                  <a:pt x="618" y="1065"/>
                  <a:pt x="618" y="1065"/>
                  <a:pt x="618" y="1065"/>
                </a:cubicBezTo>
                <a:cubicBezTo>
                  <a:pt x="617" y="1070"/>
                  <a:pt x="617" y="1070"/>
                  <a:pt x="617" y="1070"/>
                </a:cubicBezTo>
                <a:cubicBezTo>
                  <a:pt x="619" y="1074"/>
                  <a:pt x="619" y="1074"/>
                  <a:pt x="619" y="1074"/>
                </a:cubicBezTo>
                <a:cubicBezTo>
                  <a:pt x="641" y="1062"/>
                  <a:pt x="641" y="1062"/>
                  <a:pt x="641" y="1062"/>
                </a:cubicBezTo>
                <a:cubicBezTo>
                  <a:pt x="639" y="1060"/>
                  <a:pt x="639" y="1060"/>
                  <a:pt x="639" y="1060"/>
                </a:cubicBezTo>
                <a:cubicBezTo>
                  <a:pt x="633" y="1059"/>
                  <a:pt x="633" y="1059"/>
                  <a:pt x="633" y="1059"/>
                </a:cubicBezTo>
                <a:cubicBezTo>
                  <a:pt x="618" y="1027"/>
                  <a:pt x="618" y="1027"/>
                  <a:pt x="618" y="1027"/>
                </a:cubicBezTo>
                <a:cubicBezTo>
                  <a:pt x="618" y="1027"/>
                  <a:pt x="630" y="1018"/>
                  <a:pt x="639" y="1016"/>
                </a:cubicBezTo>
                <a:cubicBezTo>
                  <a:pt x="643" y="1015"/>
                  <a:pt x="649" y="1016"/>
                  <a:pt x="649" y="1016"/>
                </a:cubicBezTo>
                <a:close/>
                <a:moveTo>
                  <a:pt x="724" y="963"/>
                </a:moveTo>
                <a:cubicBezTo>
                  <a:pt x="729" y="974"/>
                  <a:pt x="725" y="989"/>
                  <a:pt x="718" y="995"/>
                </a:cubicBezTo>
                <a:cubicBezTo>
                  <a:pt x="706" y="1006"/>
                  <a:pt x="687" y="1004"/>
                  <a:pt x="680" y="991"/>
                </a:cubicBezTo>
                <a:cubicBezTo>
                  <a:pt x="710" y="962"/>
                  <a:pt x="710" y="962"/>
                  <a:pt x="710" y="962"/>
                </a:cubicBezTo>
                <a:cubicBezTo>
                  <a:pt x="715" y="962"/>
                  <a:pt x="715" y="962"/>
                  <a:pt x="715" y="962"/>
                </a:cubicBezTo>
                <a:cubicBezTo>
                  <a:pt x="718" y="960"/>
                  <a:pt x="718" y="960"/>
                  <a:pt x="718" y="960"/>
                </a:cubicBezTo>
                <a:cubicBezTo>
                  <a:pt x="705" y="947"/>
                  <a:pt x="705" y="947"/>
                  <a:pt x="705" y="947"/>
                </a:cubicBezTo>
                <a:cubicBezTo>
                  <a:pt x="703" y="950"/>
                  <a:pt x="703" y="950"/>
                  <a:pt x="703" y="950"/>
                </a:cubicBezTo>
                <a:cubicBezTo>
                  <a:pt x="703" y="958"/>
                  <a:pt x="703" y="958"/>
                  <a:pt x="703" y="958"/>
                </a:cubicBezTo>
                <a:cubicBezTo>
                  <a:pt x="673" y="984"/>
                  <a:pt x="673" y="984"/>
                  <a:pt x="673" y="984"/>
                </a:cubicBezTo>
                <a:cubicBezTo>
                  <a:pt x="663" y="975"/>
                  <a:pt x="662" y="958"/>
                  <a:pt x="673" y="949"/>
                </a:cubicBezTo>
                <a:cubicBezTo>
                  <a:pt x="679" y="943"/>
                  <a:pt x="688" y="941"/>
                  <a:pt x="697" y="944"/>
                </a:cubicBezTo>
                <a:cubicBezTo>
                  <a:pt x="699" y="940"/>
                  <a:pt x="699" y="940"/>
                  <a:pt x="699" y="940"/>
                </a:cubicBezTo>
                <a:cubicBezTo>
                  <a:pt x="686" y="927"/>
                  <a:pt x="686" y="927"/>
                  <a:pt x="686" y="927"/>
                </a:cubicBezTo>
                <a:cubicBezTo>
                  <a:pt x="680" y="932"/>
                  <a:pt x="675" y="935"/>
                  <a:pt x="670" y="940"/>
                </a:cubicBezTo>
                <a:cubicBezTo>
                  <a:pt x="652" y="957"/>
                  <a:pt x="640" y="979"/>
                  <a:pt x="663" y="1003"/>
                </a:cubicBezTo>
                <a:cubicBezTo>
                  <a:pt x="684" y="1025"/>
                  <a:pt x="706" y="1020"/>
                  <a:pt x="724" y="1003"/>
                </a:cubicBezTo>
                <a:cubicBezTo>
                  <a:pt x="733" y="995"/>
                  <a:pt x="737" y="988"/>
                  <a:pt x="739" y="975"/>
                </a:cubicBezTo>
                <a:cubicBezTo>
                  <a:pt x="727" y="961"/>
                  <a:pt x="727" y="961"/>
                  <a:pt x="727" y="961"/>
                </a:cubicBezTo>
                <a:lnTo>
                  <a:pt x="724" y="963"/>
                </a:lnTo>
                <a:close/>
                <a:moveTo>
                  <a:pt x="567" y="1040"/>
                </a:moveTo>
                <a:cubicBezTo>
                  <a:pt x="562" y="1042"/>
                  <a:pt x="560" y="1048"/>
                  <a:pt x="562" y="1052"/>
                </a:cubicBezTo>
                <a:cubicBezTo>
                  <a:pt x="564" y="1057"/>
                  <a:pt x="570" y="1059"/>
                  <a:pt x="575" y="1057"/>
                </a:cubicBezTo>
                <a:cubicBezTo>
                  <a:pt x="579" y="1055"/>
                  <a:pt x="581" y="1049"/>
                  <a:pt x="579" y="1044"/>
                </a:cubicBezTo>
                <a:cubicBezTo>
                  <a:pt x="577" y="1040"/>
                  <a:pt x="572" y="1038"/>
                  <a:pt x="567" y="1040"/>
                </a:cubicBezTo>
                <a:close/>
                <a:moveTo>
                  <a:pt x="215" y="1018"/>
                </a:moveTo>
                <a:cubicBezTo>
                  <a:pt x="199" y="1032"/>
                  <a:pt x="178" y="1032"/>
                  <a:pt x="162" y="1018"/>
                </a:cubicBezTo>
                <a:cubicBezTo>
                  <a:pt x="161" y="1018"/>
                  <a:pt x="161" y="1018"/>
                  <a:pt x="161" y="1018"/>
                </a:cubicBezTo>
                <a:cubicBezTo>
                  <a:pt x="146" y="1003"/>
                  <a:pt x="146" y="982"/>
                  <a:pt x="159" y="965"/>
                </a:cubicBezTo>
                <a:cubicBezTo>
                  <a:pt x="166" y="955"/>
                  <a:pt x="177" y="948"/>
                  <a:pt x="189" y="947"/>
                </a:cubicBezTo>
                <a:cubicBezTo>
                  <a:pt x="201" y="946"/>
                  <a:pt x="211" y="948"/>
                  <a:pt x="219" y="955"/>
                </a:cubicBezTo>
                <a:cubicBezTo>
                  <a:pt x="220" y="956"/>
                  <a:pt x="220" y="956"/>
                  <a:pt x="220" y="956"/>
                </a:cubicBezTo>
                <a:cubicBezTo>
                  <a:pt x="220" y="956"/>
                  <a:pt x="220" y="956"/>
                  <a:pt x="220" y="956"/>
                </a:cubicBezTo>
                <a:cubicBezTo>
                  <a:pt x="221" y="957"/>
                  <a:pt x="221" y="957"/>
                  <a:pt x="221" y="957"/>
                </a:cubicBezTo>
                <a:cubicBezTo>
                  <a:pt x="221" y="957"/>
                  <a:pt x="221" y="957"/>
                  <a:pt x="221" y="957"/>
                </a:cubicBezTo>
                <a:cubicBezTo>
                  <a:pt x="222" y="958"/>
                  <a:pt x="222" y="958"/>
                  <a:pt x="222" y="958"/>
                </a:cubicBezTo>
                <a:cubicBezTo>
                  <a:pt x="230" y="966"/>
                  <a:pt x="232" y="976"/>
                  <a:pt x="231" y="987"/>
                </a:cubicBezTo>
                <a:cubicBezTo>
                  <a:pt x="231" y="999"/>
                  <a:pt x="225" y="1010"/>
                  <a:pt x="215" y="1018"/>
                </a:cubicBezTo>
                <a:close/>
                <a:moveTo>
                  <a:pt x="205" y="1002"/>
                </a:moveTo>
                <a:cubicBezTo>
                  <a:pt x="209" y="998"/>
                  <a:pt x="226" y="977"/>
                  <a:pt x="213" y="964"/>
                </a:cubicBezTo>
                <a:cubicBezTo>
                  <a:pt x="211" y="962"/>
                  <a:pt x="211" y="962"/>
                  <a:pt x="211" y="962"/>
                </a:cubicBezTo>
                <a:cubicBezTo>
                  <a:pt x="198" y="950"/>
                  <a:pt x="181" y="968"/>
                  <a:pt x="176" y="973"/>
                </a:cubicBezTo>
                <a:cubicBezTo>
                  <a:pt x="171" y="978"/>
                  <a:pt x="163" y="990"/>
                  <a:pt x="163" y="999"/>
                </a:cubicBezTo>
                <a:cubicBezTo>
                  <a:pt x="164" y="1003"/>
                  <a:pt x="165" y="1006"/>
                  <a:pt x="169" y="1009"/>
                </a:cubicBezTo>
                <a:cubicBezTo>
                  <a:pt x="170" y="1010"/>
                  <a:pt x="170" y="1010"/>
                  <a:pt x="170" y="1010"/>
                </a:cubicBezTo>
                <a:cubicBezTo>
                  <a:pt x="173" y="1014"/>
                  <a:pt x="177" y="1015"/>
                  <a:pt x="182" y="1015"/>
                </a:cubicBezTo>
                <a:cubicBezTo>
                  <a:pt x="192" y="1015"/>
                  <a:pt x="202" y="1005"/>
                  <a:pt x="205" y="1002"/>
                </a:cubicBezTo>
                <a:close/>
                <a:moveTo>
                  <a:pt x="542" y="1070"/>
                </a:moveTo>
                <a:cubicBezTo>
                  <a:pt x="543" y="1082"/>
                  <a:pt x="532" y="1093"/>
                  <a:pt x="523" y="1095"/>
                </a:cubicBezTo>
                <a:cubicBezTo>
                  <a:pt x="508" y="1098"/>
                  <a:pt x="493" y="1087"/>
                  <a:pt x="492" y="1072"/>
                </a:cubicBezTo>
                <a:cubicBezTo>
                  <a:pt x="531" y="1063"/>
                  <a:pt x="531" y="1063"/>
                  <a:pt x="531" y="1063"/>
                </a:cubicBezTo>
                <a:cubicBezTo>
                  <a:pt x="535" y="1066"/>
                  <a:pt x="535" y="1066"/>
                  <a:pt x="535" y="1066"/>
                </a:cubicBezTo>
                <a:cubicBezTo>
                  <a:pt x="539" y="1065"/>
                  <a:pt x="539" y="1065"/>
                  <a:pt x="539" y="1065"/>
                </a:cubicBezTo>
                <a:cubicBezTo>
                  <a:pt x="534" y="1047"/>
                  <a:pt x="534" y="1047"/>
                  <a:pt x="534" y="1047"/>
                </a:cubicBezTo>
                <a:cubicBezTo>
                  <a:pt x="530" y="1048"/>
                  <a:pt x="530" y="1048"/>
                  <a:pt x="530" y="1048"/>
                </a:cubicBezTo>
                <a:cubicBezTo>
                  <a:pt x="527" y="1055"/>
                  <a:pt x="527" y="1055"/>
                  <a:pt x="527" y="1055"/>
                </a:cubicBezTo>
                <a:cubicBezTo>
                  <a:pt x="488" y="1063"/>
                  <a:pt x="488" y="1063"/>
                  <a:pt x="488" y="1063"/>
                </a:cubicBezTo>
                <a:cubicBezTo>
                  <a:pt x="484" y="1051"/>
                  <a:pt x="492" y="1035"/>
                  <a:pt x="505" y="1032"/>
                </a:cubicBezTo>
                <a:cubicBezTo>
                  <a:pt x="514" y="1030"/>
                  <a:pt x="523" y="1032"/>
                  <a:pt x="528" y="1039"/>
                </a:cubicBezTo>
                <a:cubicBezTo>
                  <a:pt x="532" y="1037"/>
                  <a:pt x="532" y="1037"/>
                  <a:pt x="532" y="1037"/>
                </a:cubicBezTo>
                <a:cubicBezTo>
                  <a:pt x="527" y="1020"/>
                  <a:pt x="527" y="1020"/>
                  <a:pt x="527" y="1020"/>
                </a:cubicBezTo>
                <a:cubicBezTo>
                  <a:pt x="520" y="1021"/>
                  <a:pt x="515" y="1021"/>
                  <a:pt x="507" y="1023"/>
                </a:cubicBezTo>
                <a:cubicBezTo>
                  <a:pt x="483" y="1030"/>
                  <a:pt x="462" y="1043"/>
                  <a:pt x="473" y="1075"/>
                </a:cubicBezTo>
                <a:cubicBezTo>
                  <a:pt x="480" y="1104"/>
                  <a:pt x="501" y="1110"/>
                  <a:pt x="524" y="1105"/>
                </a:cubicBezTo>
                <a:cubicBezTo>
                  <a:pt x="537" y="1102"/>
                  <a:pt x="544" y="1097"/>
                  <a:pt x="551" y="1088"/>
                </a:cubicBezTo>
                <a:cubicBezTo>
                  <a:pt x="545" y="1070"/>
                  <a:pt x="545" y="1070"/>
                  <a:pt x="545" y="1070"/>
                </a:cubicBezTo>
                <a:lnTo>
                  <a:pt x="542" y="1070"/>
                </a:lnTo>
                <a:close/>
                <a:moveTo>
                  <a:pt x="784" y="907"/>
                </a:moveTo>
                <a:cubicBezTo>
                  <a:pt x="784" y="907"/>
                  <a:pt x="786" y="916"/>
                  <a:pt x="785" y="921"/>
                </a:cubicBezTo>
                <a:cubicBezTo>
                  <a:pt x="783" y="932"/>
                  <a:pt x="768" y="946"/>
                  <a:pt x="768" y="946"/>
                </a:cubicBezTo>
                <a:cubicBezTo>
                  <a:pt x="716" y="903"/>
                  <a:pt x="716" y="903"/>
                  <a:pt x="716" y="903"/>
                </a:cubicBezTo>
                <a:cubicBezTo>
                  <a:pt x="718" y="897"/>
                  <a:pt x="718" y="897"/>
                  <a:pt x="718" y="897"/>
                </a:cubicBezTo>
                <a:cubicBezTo>
                  <a:pt x="714" y="894"/>
                  <a:pt x="714" y="894"/>
                  <a:pt x="714" y="894"/>
                </a:cubicBezTo>
                <a:cubicBezTo>
                  <a:pt x="696" y="917"/>
                  <a:pt x="696" y="917"/>
                  <a:pt x="696" y="917"/>
                </a:cubicBezTo>
                <a:cubicBezTo>
                  <a:pt x="701" y="920"/>
                  <a:pt x="701" y="920"/>
                  <a:pt x="701" y="920"/>
                </a:cubicBezTo>
                <a:cubicBezTo>
                  <a:pt x="706" y="917"/>
                  <a:pt x="706" y="917"/>
                  <a:pt x="706" y="917"/>
                </a:cubicBezTo>
                <a:cubicBezTo>
                  <a:pt x="757" y="959"/>
                  <a:pt x="757" y="959"/>
                  <a:pt x="757" y="959"/>
                </a:cubicBezTo>
                <a:cubicBezTo>
                  <a:pt x="756" y="965"/>
                  <a:pt x="756" y="965"/>
                  <a:pt x="756" y="965"/>
                </a:cubicBezTo>
                <a:cubicBezTo>
                  <a:pt x="758" y="969"/>
                  <a:pt x="758" y="969"/>
                  <a:pt x="758" y="969"/>
                </a:cubicBezTo>
                <a:cubicBezTo>
                  <a:pt x="798" y="923"/>
                  <a:pt x="798" y="923"/>
                  <a:pt x="798" y="923"/>
                </a:cubicBezTo>
                <a:cubicBezTo>
                  <a:pt x="789" y="901"/>
                  <a:pt x="789" y="901"/>
                  <a:pt x="789" y="901"/>
                </a:cubicBezTo>
                <a:lnTo>
                  <a:pt x="784" y="907"/>
                </a:lnTo>
                <a:close/>
                <a:moveTo>
                  <a:pt x="632" y="683"/>
                </a:moveTo>
                <a:cubicBezTo>
                  <a:pt x="576" y="822"/>
                  <a:pt x="503" y="948"/>
                  <a:pt x="464" y="990"/>
                </a:cubicBezTo>
                <a:cubicBezTo>
                  <a:pt x="455" y="999"/>
                  <a:pt x="447" y="1007"/>
                  <a:pt x="435" y="1007"/>
                </a:cubicBezTo>
                <a:cubicBezTo>
                  <a:pt x="435" y="1007"/>
                  <a:pt x="434" y="1007"/>
                  <a:pt x="434" y="1007"/>
                </a:cubicBezTo>
                <a:cubicBezTo>
                  <a:pt x="434" y="1007"/>
                  <a:pt x="434" y="1007"/>
                  <a:pt x="434" y="1007"/>
                </a:cubicBezTo>
                <a:cubicBezTo>
                  <a:pt x="434" y="1007"/>
                  <a:pt x="433" y="1007"/>
                  <a:pt x="433" y="1007"/>
                </a:cubicBezTo>
                <a:cubicBezTo>
                  <a:pt x="421" y="1007"/>
                  <a:pt x="414" y="999"/>
                  <a:pt x="405" y="990"/>
                </a:cubicBezTo>
                <a:cubicBezTo>
                  <a:pt x="367" y="948"/>
                  <a:pt x="294" y="822"/>
                  <a:pt x="238" y="683"/>
                </a:cubicBezTo>
                <a:cubicBezTo>
                  <a:pt x="202" y="591"/>
                  <a:pt x="165" y="473"/>
                  <a:pt x="165" y="372"/>
                </a:cubicBezTo>
                <a:cubicBezTo>
                  <a:pt x="165" y="340"/>
                  <a:pt x="168" y="310"/>
                  <a:pt x="177" y="282"/>
                </a:cubicBezTo>
                <a:cubicBezTo>
                  <a:pt x="181" y="272"/>
                  <a:pt x="181" y="272"/>
                  <a:pt x="181" y="272"/>
                </a:cubicBezTo>
                <a:cubicBezTo>
                  <a:pt x="255" y="272"/>
                  <a:pt x="255" y="272"/>
                  <a:pt x="255" y="272"/>
                </a:cubicBezTo>
                <a:cubicBezTo>
                  <a:pt x="255" y="204"/>
                  <a:pt x="255" y="204"/>
                  <a:pt x="255" y="204"/>
                </a:cubicBezTo>
                <a:cubicBezTo>
                  <a:pt x="255" y="185"/>
                  <a:pt x="264" y="165"/>
                  <a:pt x="289" y="157"/>
                </a:cubicBezTo>
                <a:cubicBezTo>
                  <a:pt x="307" y="135"/>
                  <a:pt x="332" y="117"/>
                  <a:pt x="361" y="10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361" y="42"/>
                  <a:pt x="391" y="42"/>
                  <a:pt x="403" y="42"/>
                </a:cubicBezTo>
                <a:cubicBezTo>
                  <a:pt x="403" y="30"/>
                  <a:pt x="403" y="0"/>
                  <a:pt x="403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6" y="0"/>
                  <a:pt x="466" y="30"/>
                  <a:pt x="466" y="42"/>
                </a:cubicBezTo>
                <a:cubicBezTo>
                  <a:pt x="478" y="42"/>
                  <a:pt x="509" y="42"/>
                  <a:pt x="509" y="42"/>
                </a:cubicBezTo>
                <a:cubicBezTo>
                  <a:pt x="509" y="105"/>
                  <a:pt x="509" y="105"/>
                  <a:pt x="509" y="105"/>
                </a:cubicBezTo>
                <a:cubicBezTo>
                  <a:pt x="537" y="117"/>
                  <a:pt x="562" y="135"/>
                  <a:pt x="580" y="157"/>
                </a:cubicBezTo>
                <a:cubicBezTo>
                  <a:pt x="606" y="165"/>
                  <a:pt x="615" y="185"/>
                  <a:pt x="615" y="204"/>
                </a:cubicBezTo>
                <a:cubicBezTo>
                  <a:pt x="615" y="272"/>
                  <a:pt x="615" y="272"/>
                  <a:pt x="615" y="272"/>
                </a:cubicBezTo>
                <a:cubicBezTo>
                  <a:pt x="690" y="272"/>
                  <a:pt x="690" y="272"/>
                  <a:pt x="690" y="272"/>
                </a:cubicBezTo>
                <a:cubicBezTo>
                  <a:pt x="693" y="282"/>
                  <a:pt x="693" y="282"/>
                  <a:pt x="693" y="282"/>
                </a:cubicBezTo>
                <a:cubicBezTo>
                  <a:pt x="702" y="310"/>
                  <a:pt x="706" y="340"/>
                  <a:pt x="706" y="372"/>
                </a:cubicBezTo>
                <a:cubicBezTo>
                  <a:pt x="706" y="473"/>
                  <a:pt x="669" y="591"/>
                  <a:pt x="632" y="683"/>
                </a:cubicBezTo>
                <a:close/>
                <a:moveTo>
                  <a:pt x="662" y="488"/>
                </a:moveTo>
                <a:cubicBezTo>
                  <a:pt x="629" y="483"/>
                  <a:pt x="549" y="470"/>
                  <a:pt x="493" y="461"/>
                </a:cubicBezTo>
                <a:cubicBezTo>
                  <a:pt x="651" y="534"/>
                  <a:pt x="651" y="534"/>
                  <a:pt x="651" y="534"/>
                </a:cubicBezTo>
                <a:cubicBezTo>
                  <a:pt x="655" y="518"/>
                  <a:pt x="659" y="503"/>
                  <a:pt x="662" y="488"/>
                </a:cubicBezTo>
                <a:close/>
                <a:moveTo>
                  <a:pt x="478" y="487"/>
                </a:moveTo>
                <a:cubicBezTo>
                  <a:pt x="509" y="534"/>
                  <a:pt x="509" y="534"/>
                  <a:pt x="509" y="534"/>
                </a:cubicBezTo>
                <a:cubicBezTo>
                  <a:pt x="578" y="534"/>
                  <a:pt x="578" y="534"/>
                  <a:pt x="578" y="534"/>
                </a:cubicBezTo>
                <a:lnTo>
                  <a:pt x="478" y="487"/>
                </a:lnTo>
                <a:close/>
                <a:moveTo>
                  <a:pt x="556" y="183"/>
                </a:moveTo>
                <a:cubicBezTo>
                  <a:pt x="535" y="183"/>
                  <a:pt x="526" y="186"/>
                  <a:pt x="522" y="189"/>
                </a:cubicBezTo>
                <a:cubicBezTo>
                  <a:pt x="521" y="190"/>
                  <a:pt x="519" y="192"/>
                  <a:pt x="519" y="201"/>
                </a:cubicBezTo>
                <a:cubicBezTo>
                  <a:pt x="519" y="201"/>
                  <a:pt x="519" y="247"/>
                  <a:pt x="519" y="272"/>
                </a:cubicBezTo>
                <a:cubicBezTo>
                  <a:pt x="586" y="272"/>
                  <a:pt x="586" y="272"/>
                  <a:pt x="586" y="272"/>
                </a:cubicBezTo>
                <a:cubicBezTo>
                  <a:pt x="586" y="248"/>
                  <a:pt x="586" y="204"/>
                  <a:pt x="586" y="204"/>
                </a:cubicBezTo>
                <a:cubicBezTo>
                  <a:pt x="586" y="195"/>
                  <a:pt x="582" y="183"/>
                  <a:pt x="556" y="183"/>
                </a:cubicBezTo>
                <a:close/>
                <a:moveTo>
                  <a:pt x="466" y="122"/>
                </a:moveTo>
                <a:cubicBezTo>
                  <a:pt x="466" y="126"/>
                  <a:pt x="466" y="129"/>
                  <a:pt x="466" y="132"/>
                </a:cubicBezTo>
                <a:cubicBezTo>
                  <a:pt x="484" y="138"/>
                  <a:pt x="499" y="148"/>
                  <a:pt x="508" y="163"/>
                </a:cubicBezTo>
                <a:cubicBezTo>
                  <a:pt x="517" y="158"/>
                  <a:pt x="527" y="156"/>
                  <a:pt x="537" y="155"/>
                </a:cubicBezTo>
                <a:cubicBezTo>
                  <a:pt x="517" y="139"/>
                  <a:pt x="492" y="128"/>
                  <a:pt x="466" y="122"/>
                </a:cubicBezTo>
                <a:close/>
                <a:moveTo>
                  <a:pt x="434" y="157"/>
                </a:moveTo>
                <a:cubicBezTo>
                  <a:pt x="434" y="157"/>
                  <a:pt x="434" y="157"/>
                  <a:pt x="434" y="157"/>
                </a:cubicBezTo>
                <a:cubicBezTo>
                  <a:pt x="394" y="157"/>
                  <a:pt x="380" y="180"/>
                  <a:pt x="380" y="201"/>
                </a:cubicBezTo>
                <a:cubicBezTo>
                  <a:pt x="380" y="272"/>
                  <a:pt x="380" y="272"/>
                  <a:pt x="380" y="272"/>
                </a:cubicBezTo>
                <a:cubicBezTo>
                  <a:pt x="434" y="272"/>
                  <a:pt x="434" y="272"/>
                  <a:pt x="434" y="272"/>
                </a:cubicBezTo>
                <a:cubicBezTo>
                  <a:pt x="434" y="272"/>
                  <a:pt x="434" y="272"/>
                  <a:pt x="434" y="272"/>
                </a:cubicBezTo>
                <a:cubicBezTo>
                  <a:pt x="489" y="272"/>
                  <a:pt x="489" y="272"/>
                  <a:pt x="489" y="272"/>
                </a:cubicBezTo>
                <a:cubicBezTo>
                  <a:pt x="489" y="201"/>
                  <a:pt x="489" y="201"/>
                  <a:pt x="489" y="201"/>
                </a:cubicBezTo>
                <a:cubicBezTo>
                  <a:pt x="489" y="180"/>
                  <a:pt x="475" y="157"/>
                  <a:pt x="434" y="157"/>
                </a:cubicBezTo>
                <a:close/>
                <a:moveTo>
                  <a:pt x="384" y="84"/>
                </a:moveTo>
                <a:cubicBezTo>
                  <a:pt x="395" y="84"/>
                  <a:pt x="425" y="84"/>
                  <a:pt x="425" y="84"/>
                </a:cubicBezTo>
                <a:cubicBezTo>
                  <a:pt x="425" y="84"/>
                  <a:pt x="425" y="114"/>
                  <a:pt x="425" y="126"/>
                </a:cubicBezTo>
                <a:cubicBezTo>
                  <a:pt x="429" y="126"/>
                  <a:pt x="432" y="126"/>
                  <a:pt x="434" y="126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7" y="126"/>
                  <a:pt x="440" y="126"/>
                  <a:pt x="443" y="126"/>
                </a:cubicBezTo>
                <a:cubicBezTo>
                  <a:pt x="443" y="114"/>
                  <a:pt x="443" y="84"/>
                  <a:pt x="443" y="84"/>
                </a:cubicBezTo>
                <a:cubicBezTo>
                  <a:pt x="443" y="84"/>
                  <a:pt x="474" y="84"/>
                  <a:pt x="486" y="84"/>
                </a:cubicBezTo>
                <a:cubicBezTo>
                  <a:pt x="486" y="76"/>
                  <a:pt x="486" y="72"/>
                  <a:pt x="486" y="65"/>
                </a:cubicBezTo>
                <a:cubicBezTo>
                  <a:pt x="474" y="65"/>
                  <a:pt x="443" y="65"/>
                  <a:pt x="443" y="65"/>
                </a:cubicBezTo>
                <a:cubicBezTo>
                  <a:pt x="443" y="65"/>
                  <a:pt x="443" y="35"/>
                  <a:pt x="443" y="23"/>
                </a:cubicBezTo>
                <a:cubicBezTo>
                  <a:pt x="440" y="23"/>
                  <a:pt x="437" y="23"/>
                  <a:pt x="434" y="23"/>
                </a:cubicBezTo>
                <a:cubicBezTo>
                  <a:pt x="434" y="23"/>
                  <a:pt x="434" y="23"/>
                  <a:pt x="434" y="23"/>
                </a:cubicBezTo>
                <a:cubicBezTo>
                  <a:pt x="432" y="23"/>
                  <a:pt x="429" y="23"/>
                  <a:pt x="425" y="23"/>
                </a:cubicBezTo>
                <a:cubicBezTo>
                  <a:pt x="425" y="35"/>
                  <a:pt x="425" y="65"/>
                  <a:pt x="425" y="65"/>
                </a:cubicBezTo>
                <a:cubicBezTo>
                  <a:pt x="425" y="65"/>
                  <a:pt x="395" y="65"/>
                  <a:pt x="384" y="65"/>
                </a:cubicBezTo>
                <a:cubicBezTo>
                  <a:pt x="384" y="72"/>
                  <a:pt x="384" y="76"/>
                  <a:pt x="384" y="84"/>
                </a:cubicBezTo>
                <a:close/>
                <a:moveTo>
                  <a:pt x="332" y="155"/>
                </a:moveTo>
                <a:cubicBezTo>
                  <a:pt x="343" y="156"/>
                  <a:pt x="353" y="158"/>
                  <a:pt x="361" y="163"/>
                </a:cubicBezTo>
                <a:cubicBezTo>
                  <a:pt x="371" y="148"/>
                  <a:pt x="385" y="138"/>
                  <a:pt x="403" y="132"/>
                </a:cubicBezTo>
                <a:cubicBezTo>
                  <a:pt x="403" y="129"/>
                  <a:pt x="403" y="126"/>
                  <a:pt x="403" y="122"/>
                </a:cubicBezTo>
                <a:cubicBezTo>
                  <a:pt x="377" y="128"/>
                  <a:pt x="352" y="139"/>
                  <a:pt x="332" y="155"/>
                </a:cubicBezTo>
                <a:close/>
                <a:moveTo>
                  <a:pt x="284" y="272"/>
                </a:moveTo>
                <a:cubicBezTo>
                  <a:pt x="351" y="272"/>
                  <a:pt x="351" y="272"/>
                  <a:pt x="351" y="272"/>
                </a:cubicBezTo>
                <a:cubicBezTo>
                  <a:pt x="351" y="247"/>
                  <a:pt x="351" y="201"/>
                  <a:pt x="351" y="201"/>
                </a:cubicBezTo>
                <a:cubicBezTo>
                  <a:pt x="351" y="192"/>
                  <a:pt x="348" y="190"/>
                  <a:pt x="347" y="189"/>
                </a:cubicBezTo>
                <a:cubicBezTo>
                  <a:pt x="343" y="186"/>
                  <a:pt x="335" y="183"/>
                  <a:pt x="313" y="183"/>
                </a:cubicBezTo>
                <a:cubicBezTo>
                  <a:pt x="287" y="183"/>
                  <a:pt x="284" y="195"/>
                  <a:pt x="284" y="204"/>
                </a:cubicBezTo>
                <a:cubicBezTo>
                  <a:pt x="284" y="204"/>
                  <a:pt x="284" y="248"/>
                  <a:pt x="284" y="272"/>
                </a:cubicBezTo>
                <a:close/>
                <a:moveTo>
                  <a:pt x="199" y="316"/>
                </a:moveTo>
                <a:cubicBezTo>
                  <a:pt x="307" y="316"/>
                  <a:pt x="307" y="316"/>
                  <a:pt x="307" y="316"/>
                </a:cubicBezTo>
                <a:cubicBezTo>
                  <a:pt x="354" y="316"/>
                  <a:pt x="374" y="327"/>
                  <a:pt x="374" y="354"/>
                </a:cubicBezTo>
                <a:cubicBezTo>
                  <a:pt x="374" y="363"/>
                  <a:pt x="369" y="372"/>
                  <a:pt x="361" y="378"/>
                </a:cubicBezTo>
                <a:cubicBezTo>
                  <a:pt x="367" y="380"/>
                  <a:pt x="389" y="388"/>
                  <a:pt x="392" y="390"/>
                </a:cubicBezTo>
                <a:cubicBezTo>
                  <a:pt x="399" y="386"/>
                  <a:pt x="402" y="376"/>
                  <a:pt x="399" y="371"/>
                </a:cubicBezTo>
                <a:cubicBezTo>
                  <a:pt x="397" y="369"/>
                  <a:pt x="396" y="367"/>
                  <a:pt x="392" y="365"/>
                </a:cubicBezTo>
                <a:cubicBezTo>
                  <a:pt x="389" y="364"/>
                  <a:pt x="383" y="364"/>
                  <a:pt x="383" y="364"/>
                </a:cubicBezTo>
                <a:cubicBezTo>
                  <a:pt x="383" y="352"/>
                  <a:pt x="383" y="352"/>
                  <a:pt x="383" y="352"/>
                </a:cubicBezTo>
                <a:cubicBezTo>
                  <a:pt x="383" y="341"/>
                  <a:pt x="391" y="333"/>
                  <a:pt x="403" y="329"/>
                </a:cubicBezTo>
                <a:cubicBezTo>
                  <a:pt x="404" y="329"/>
                  <a:pt x="404" y="329"/>
                  <a:pt x="404" y="328"/>
                </a:cubicBezTo>
                <a:cubicBezTo>
                  <a:pt x="411" y="323"/>
                  <a:pt x="420" y="319"/>
                  <a:pt x="433" y="318"/>
                </a:cubicBezTo>
                <a:cubicBezTo>
                  <a:pt x="463" y="319"/>
                  <a:pt x="474" y="336"/>
                  <a:pt x="474" y="353"/>
                </a:cubicBezTo>
                <a:cubicBezTo>
                  <a:pt x="474" y="363"/>
                  <a:pt x="469" y="371"/>
                  <a:pt x="467" y="374"/>
                </a:cubicBezTo>
                <a:cubicBezTo>
                  <a:pt x="468" y="382"/>
                  <a:pt x="473" y="387"/>
                  <a:pt x="476" y="390"/>
                </a:cubicBezTo>
                <a:cubicBezTo>
                  <a:pt x="479" y="388"/>
                  <a:pt x="501" y="380"/>
                  <a:pt x="507" y="378"/>
                </a:cubicBezTo>
                <a:cubicBezTo>
                  <a:pt x="499" y="372"/>
                  <a:pt x="494" y="363"/>
                  <a:pt x="494" y="354"/>
                </a:cubicBezTo>
                <a:cubicBezTo>
                  <a:pt x="494" y="327"/>
                  <a:pt x="514" y="316"/>
                  <a:pt x="561" y="316"/>
                </a:cubicBezTo>
                <a:cubicBezTo>
                  <a:pt x="671" y="316"/>
                  <a:pt x="671" y="316"/>
                  <a:pt x="671" y="316"/>
                </a:cubicBezTo>
                <a:cubicBezTo>
                  <a:pt x="670" y="311"/>
                  <a:pt x="669" y="306"/>
                  <a:pt x="668" y="302"/>
                </a:cubicBezTo>
                <a:cubicBezTo>
                  <a:pt x="658" y="302"/>
                  <a:pt x="546" y="302"/>
                  <a:pt x="434" y="302"/>
                </a:cubicBezTo>
                <a:cubicBezTo>
                  <a:pt x="434" y="302"/>
                  <a:pt x="434" y="302"/>
                  <a:pt x="434" y="302"/>
                </a:cubicBezTo>
                <a:cubicBezTo>
                  <a:pt x="323" y="302"/>
                  <a:pt x="213" y="302"/>
                  <a:pt x="202" y="302"/>
                </a:cubicBezTo>
                <a:cubicBezTo>
                  <a:pt x="201" y="306"/>
                  <a:pt x="200" y="311"/>
                  <a:pt x="199" y="316"/>
                </a:cubicBezTo>
                <a:close/>
                <a:moveTo>
                  <a:pt x="202" y="459"/>
                </a:moveTo>
                <a:cubicBezTo>
                  <a:pt x="389" y="430"/>
                  <a:pt x="389" y="430"/>
                  <a:pt x="389" y="430"/>
                </a:cubicBezTo>
                <a:cubicBezTo>
                  <a:pt x="387" y="435"/>
                  <a:pt x="385" y="442"/>
                  <a:pt x="385" y="448"/>
                </a:cubicBezTo>
                <a:cubicBezTo>
                  <a:pt x="385" y="475"/>
                  <a:pt x="406" y="497"/>
                  <a:pt x="433" y="497"/>
                </a:cubicBezTo>
                <a:cubicBezTo>
                  <a:pt x="433" y="497"/>
                  <a:pt x="433" y="497"/>
                  <a:pt x="434" y="497"/>
                </a:cubicBezTo>
                <a:cubicBezTo>
                  <a:pt x="434" y="497"/>
                  <a:pt x="434" y="497"/>
                  <a:pt x="434" y="497"/>
                </a:cubicBezTo>
                <a:cubicBezTo>
                  <a:pt x="435" y="497"/>
                  <a:pt x="435" y="497"/>
                  <a:pt x="436" y="497"/>
                </a:cubicBezTo>
                <a:cubicBezTo>
                  <a:pt x="463" y="497"/>
                  <a:pt x="484" y="475"/>
                  <a:pt x="484" y="448"/>
                </a:cubicBezTo>
                <a:cubicBezTo>
                  <a:pt x="484" y="442"/>
                  <a:pt x="483" y="435"/>
                  <a:pt x="481" y="430"/>
                </a:cubicBezTo>
                <a:cubicBezTo>
                  <a:pt x="668" y="459"/>
                  <a:pt x="668" y="459"/>
                  <a:pt x="668" y="459"/>
                </a:cubicBezTo>
                <a:cubicBezTo>
                  <a:pt x="673" y="427"/>
                  <a:pt x="676" y="398"/>
                  <a:pt x="676" y="372"/>
                </a:cubicBezTo>
                <a:cubicBezTo>
                  <a:pt x="676" y="362"/>
                  <a:pt x="676" y="353"/>
                  <a:pt x="675" y="344"/>
                </a:cubicBezTo>
                <a:cubicBezTo>
                  <a:pt x="561" y="344"/>
                  <a:pt x="561" y="344"/>
                  <a:pt x="561" y="344"/>
                </a:cubicBezTo>
                <a:cubicBezTo>
                  <a:pt x="531" y="344"/>
                  <a:pt x="528" y="347"/>
                  <a:pt x="527" y="349"/>
                </a:cubicBezTo>
                <a:cubicBezTo>
                  <a:pt x="524" y="351"/>
                  <a:pt x="524" y="356"/>
                  <a:pt x="527" y="358"/>
                </a:cubicBezTo>
                <a:cubicBezTo>
                  <a:pt x="534" y="362"/>
                  <a:pt x="544" y="367"/>
                  <a:pt x="544" y="382"/>
                </a:cubicBezTo>
                <a:cubicBezTo>
                  <a:pt x="544" y="382"/>
                  <a:pt x="544" y="383"/>
                  <a:pt x="544" y="383"/>
                </a:cubicBezTo>
                <a:cubicBezTo>
                  <a:pt x="544" y="395"/>
                  <a:pt x="533" y="399"/>
                  <a:pt x="508" y="410"/>
                </a:cubicBezTo>
                <a:cubicBezTo>
                  <a:pt x="500" y="412"/>
                  <a:pt x="474" y="422"/>
                  <a:pt x="474" y="422"/>
                </a:cubicBezTo>
                <a:cubicBezTo>
                  <a:pt x="468" y="419"/>
                  <a:pt x="468" y="419"/>
                  <a:pt x="468" y="419"/>
                </a:cubicBezTo>
                <a:cubicBezTo>
                  <a:pt x="460" y="415"/>
                  <a:pt x="441" y="402"/>
                  <a:pt x="441" y="380"/>
                </a:cubicBezTo>
                <a:cubicBezTo>
                  <a:pt x="441" y="368"/>
                  <a:pt x="447" y="366"/>
                  <a:pt x="447" y="357"/>
                </a:cubicBezTo>
                <a:cubicBezTo>
                  <a:pt x="447" y="350"/>
                  <a:pt x="442" y="344"/>
                  <a:pt x="434" y="344"/>
                </a:cubicBezTo>
                <a:cubicBezTo>
                  <a:pt x="434" y="344"/>
                  <a:pt x="433" y="344"/>
                  <a:pt x="433" y="344"/>
                </a:cubicBezTo>
                <a:cubicBezTo>
                  <a:pt x="432" y="344"/>
                  <a:pt x="432" y="344"/>
                  <a:pt x="431" y="344"/>
                </a:cubicBezTo>
                <a:cubicBezTo>
                  <a:pt x="431" y="344"/>
                  <a:pt x="431" y="344"/>
                  <a:pt x="431" y="344"/>
                </a:cubicBezTo>
                <a:cubicBezTo>
                  <a:pt x="416" y="345"/>
                  <a:pt x="414" y="356"/>
                  <a:pt x="414" y="356"/>
                </a:cubicBezTo>
                <a:cubicBezTo>
                  <a:pt x="414" y="356"/>
                  <a:pt x="419" y="358"/>
                  <a:pt x="423" y="365"/>
                </a:cubicBezTo>
                <a:cubicBezTo>
                  <a:pt x="423" y="365"/>
                  <a:pt x="423" y="365"/>
                  <a:pt x="423" y="365"/>
                </a:cubicBezTo>
                <a:cubicBezTo>
                  <a:pt x="424" y="368"/>
                  <a:pt x="425" y="370"/>
                  <a:pt x="426" y="373"/>
                </a:cubicBezTo>
                <a:cubicBezTo>
                  <a:pt x="426" y="375"/>
                  <a:pt x="427" y="377"/>
                  <a:pt x="427" y="380"/>
                </a:cubicBezTo>
                <a:cubicBezTo>
                  <a:pt x="427" y="402"/>
                  <a:pt x="408" y="415"/>
                  <a:pt x="399" y="419"/>
                </a:cubicBezTo>
                <a:cubicBezTo>
                  <a:pt x="393" y="422"/>
                  <a:pt x="393" y="422"/>
                  <a:pt x="393" y="422"/>
                </a:cubicBezTo>
                <a:cubicBezTo>
                  <a:pt x="393" y="422"/>
                  <a:pt x="368" y="412"/>
                  <a:pt x="360" y="410"/>
                </a:cubicBezTo>
                <a:cubicBezTo>
                  <a:pt x="335" y="399"/>
                  <a:pt x="324" y="395"/>
                  <a:pt x="324" y="383"/>
                </a:cubicBezTo>
                <a:cubicBezTo>
                  <a:pt x="324" y="383"/>
                  <a:pt x="324" y="382"/>
                  <a:pt x="324" y="382"/>
                </a:cubicBezTo>
                <a:cubicBezTo>
                  <a:pt x="324" y="367"/>
                  <a:pt x="335" y="362"/>
                  <a:pt x="341" y="358"/>
                </a:cubicBezTo>
                <a:cubicBezTo>
                  <a:pt x="344" y="356"/>
                  <a:pt x="344" y="351"/>
                  <a:pt x="341" y="349"/>
                </a:cubicBezTo>
                <a:cubicBezTo>
                  <a:pt x="340" y="347"/>
                  <a:pt x="338" y="344"/>
                  <a:pt x="307" y="344"/>
                </a:cubicBezTo>
                <a:cubicBezTo>
                  <a:pt x="195" y="344"/>
                  <a:pt x="195" y="344"/>
                  <a:pt x="195" y="344"/>
                </a:cubicBezTo>
                <a:cubicBezTo>
                  <a:pt x="195" y="353"/>
                  <a:pt x="194" y="362"/>
                  <a:pt x="194" y="372"/>
                </a:cubicBezTo>
                <a:cubicBezTo>
                  <a:pt x="194" y="398"/>
                  <a:pt x="197" y="427"/>
                  <a:pt x="202" y="459"/>
                </a:cubicBezTo>
                <a:close/>
                <a:moveTo>
                  <a:pt x="449" y="497"/>
                </a:moveTo>
                <a:cubicBezTo>
                  <a:pt x="449" y="534"/>
                  <a:pt x="449" y="534"/>
                  <a:pt x="449" y="534"/>
                </a:cubicBezTo>
                <a:cubicBezTo>
                  <a:pt x="474" y="534"/>
                  <a:pt x="474" y="534"/>
                  <a:pt x="474" y="534"/>
                </a:cubicBezTo>
                <a:lnTo>
                  <a:pt x="449" y="497"/>
                </a:lnTo>
                <a:close/>
                <a:moveTo>
                  <a:pt x="395" y="534"/>
                </a:moveTo>
                <a:cubicBezTo>
                  <a:pt x="419" y="534"/>
                  <a:pt x="419" y="534"/>
                  <a:pt x="419" y="534"/>
                </a:cubicBezTo>
                <a:cubicBezTo>
                  <a:pt x="419" y="497"/>
                  <a:pt x="419" y="497"/>
                  <a:pt x="419" y="497"/>
                </a:cubicBezTo>
                <a:lnTo>
                  <a:pt x="395" y="534"/>
                </a:lnTo>
                <a:close/>
                <a:moveTo>
                  <a:pt x="292" y="534"/>
                </a:moveTo>
                <a:cubicBezTo>
                  <a:pt x="360" y="534"/>
                  <a:pt x="360" y="534"/>
                  <a:pt x="360" y="534"/>
                </a:cubicBezTo>
                <a:cubicBezTo>
                  <a:pt x="391" y="487"/>
                  <a:pt x="391" y="487"/>
                  <a:pt x="391" y="487"/>
                </a:cubicBezTo>
                <a:lnTo>
                  <a:pt x="292" y="534"/>
                </a:lnTo>
                <a:close/>
                <a:moveTo>
                  <a:pt x="219" y="534"/>
                </a:moveTo>
                <a:cubicBezTo>
                  <a:pt x="376" y="461"/>
                  <a:pt x="376" y="461"/>
                  <a:pt x="376" y="461"/>
                </a:cubicBezTo>
                <a:cubicBezTo>
                  <a:pt x="321" y="470"/>
                  <a:pt x="241" y="483"/>
                  <a:pt x="208" y="488"/>
                </a:cubicBezTo>
                <a:cubicBezTo>
                  <a:pt x="211" y="503"/>
                  <a:pt x="215" y="518"/>
                  <a:pt x="219" y="534"/>
                </a:cubicBezTo>
                <a:close/>
                <a:moveTo>
                  <a:pt x="250" y="631"/>
                </a:moveTo>
                <a:cubicBezTo>
                  <a:pt x="276" y="631"/>
                  <a:pt x="350" y="631"/>
                  <a:pt x="370" y="631"/>
                </a:cubicBezTo>
                <a:cubicBezTo>
                  <a:pt x="370" y="617"/>
                  <a:pt x="370" y="583"/>
                  <a:pt x="370" y="563"/>
                </a:cubicBezTo>
                <a:cubicBezTo>
                  <a:pt x="228" y="563"/>
                  <a:pt x="228" y="563"/>
                  <a:pt x="228" y="563"/>
                </a:cubicBezTo>
                <a:cubicBezTo>
                  <a:pt x="234" y="585"/>
                  <a:pt x="241" y="608"/>
                  <a:pt x="250" y="631"/>
                </a:cubicBezTo>
                <a:close/>
                <a:moveTo>
                  <a:pt x="370" y="758"/>
                </a:moveTo>
                <a:cubicBezTo>
                  <a:pt x="356" y="758"/>
                  <a:pt x="325" y="758"/>
                  <a:pt x="302" y="758"/>
                </a:cubicBezTo>
                <a:cubicBezTo>
                  <a:pt x="325" y="806"/>
                  <a:pt x="348" y="850"/>
                  <a:pt x="370" y="886"/>
                </a:cubicBezTo>
                <a:cubicBezTo>
                  <a:pt x="370" y="839"/>
                  <a:pt x="370" y="774"/>
                  <a:pt x="370" y="758"/>
                </a:cubicBezTo>
                <a:close/>
                <a:moveTo>
                  <a:pt x="567" y="758"/>
                </a:moveTo>
                <a:cubicBezTo>
                  <a:pt x="545" y="758"/>
                  <a:pt x="513" y="758"/>
                  <a:pt x="500" y="758"/>
                </a:cubicBezTo>
                <a:cubicBezTo>
                  <a:pt x="500" y="774"/>
                  <a:pt x="500" y="839"/>
                  <a:pt x="500" y="886"/>
                </a:cubicBezTo>
                <a:cubicBezTo>
                  <a:pt x="521" y="850"/>
                  <a:pt x="544" y="806"/>
                  <a:pt x="567" y="758"/>
                </a:cubicBezTo>
                <a:close/>
                <a:moveTo>
                  <a:pt x="609" y="661"/>
                </a:moveTo>
                <a:cubicBezTo>
                  <a:pt x="470" y="661"/>
                  <a:pt x="470" y="661"/>
                  <a:pt x="470" y="661"/>
                </a:cubicBezTo>
                <a:cubicBezTo>
                  <a:pt x="470" y="563"/>
                  <a:pt x="470" y="563"/>
                  <a:pt x="470" y="563"/>
                </a:cubicBezTo>
                <a:cubicBezTo>
                  <a:pt x="434" y="563"/>
                  <a:pt x="434" y="563"/>
                  <a:pt x="434" y="563"/>
                </a:cubicBezTo>
                <a:cubicBezTo>
                  <a:pt x="434" y="563"/>
                  <a:pt x="434" y="563"/>
                  <a:pt x="434" y="563"/>
                </a:cubicBezTo>
                <a:cubicBezTo>
                  <a:pt x="398" y="563"/>
                  <a:pt x="398" y="563"/>
                  <a:pt x="398" y="563"/>
                </a:cubicBezTo>
                <a:cubicBezTo>
                  <a:pt x="398" y="661"/>
                  <a:pt x="398" y="661"/>
                  <a:pt x="398" y="661"/>
                </a:cubicBezTo>
                <a:cubicBezTo>
                  <a:pt x="261" y="661"/>
                  <a:pt x="261" y="661"/>
                  <a:pt x="261" y="661"/>
                </a:cubicBezTo>
                <a:cubicBezTo>
                  <a:pt x="263" y="664"/>
                  <a:pt x="264" y="668"/>
                  <a:pt x="266" y="672"/>
                </a:cubicBezTo>
                <a:cubicBezTo>
                  <a:pt x="273" y="691"/>
                  <a:pt x="281" y="710"/>
                  <a:pt x="290" y="729"/>
                </a:cubicBezTo>
                <a:cubicBezTo>
                  <a:pt x="384" y="729"/>
                  <a:pt x="384" y="729"/>
                  <a:pt x="384" y="729"/>
                </a:cubicBezTo>
                <a:cubicBezTo>
                  <a:pt x="398" y="729"/>
                  <a:pt x="398" y="729"/>
                  <a:pt x="398" y="729"/>
                </a:cubicBezTo>
                <a:cubicBezTo>
                  <a:pt x="398" y="933"/>
                  <a:pt x="398" y="933"/>
                  <a:pt x="398" y="933"/>
                </a:cubicBezTo>
                <a:cubicBezTo>
                  <a:pt x="409" y="948"/>
                  <a:pt x="418" y="961"/>
                  <a:pt x="426" y="969"/>
                </a:cubicBezTo>
                <a:cubicBezTo>
                  <a:pt x="429" y="972"/>
                  <a:pt x="432" y="975"/>
                  <a:pt x="434" y="977"/>
                </a:cubicBezTo>
                <a:cubicBezTo>
                  <a:pt x="436" y="975"/>
                  <a:pt x="440" y="972"/>
                  <a:pt x="442" y="969"/>
                </a:cubicBezTo>
                <a:cubicBezTo>
                  <a:pt x="450" y="961"/>
                  <a:pt x="460" y="948"/>
                  <a:pt x="470" y="933"/>
                </a:cubicBezTo>
                <a:cubicBezTo>
                  <a:pt x="470" y="729"/>
                  <a:pt x="470" y="729"/>
                  <a:pt x="470" y="729"/>
                </a:cubicBezTo>
                <a:cubicBezTo>
                  <a:pt x="485" y="729"/>
                  <a:pt x="485" y="729"/>
                  <a:pt x="485" y="729"/>
                </a:cubicBezTo>
                <a:cubicBezTo>
                  <a:pt x="580" y="729"/>
                  <a:pt x="580" y="729"/>
                  <a:pt x="580" y="729"/>
                </a:cubicBezTo>
                <a:cubicBezTo>
                  <a:pt x="588" y="710"/>
                  <a:pt x="597" y="691"/>
                  <a:pt x="604" y="672"/>
                </a:cubicBezTo>
                <a:cubicBezTo>
                  <a:pt x="606" y="668"/>
                  <a:pt x="608" y="664"/>
                  <a:pt x="609" y="661"/>
                </a:cubicBezTo>
                <a:close/>
                <a:moveTo>
                  <a:pt x="620" y="631"/>
                </a:moveTo>
                <a:cubicBezTo>
                  <a:pt x="629" y="608"/>
                  <a:pt x="636" y="585"/>
                  <a:pt x="643" y="563"/>
                </a:cubicBezTo>
                <a:cubicBezTo>
                  <a:pt x="500" y="563"/>
                  <a:pt x="500" y="563"/>
                  <a:pt x="500" y="563"/>
                </a:cubicBezTo>
                <a:cubicBezTo>
                  <a:pt x="500" y="583"/>
                  <a:pt x="500" y="617"/>
                  <a:pt x="500" y="631"/>
                </a:cubicBezTo>
                <a:cubicBezTo>
                  <a:pt x="519" y="631"/>
                  <a:pt x="594" y="631"/>
                  <a:pt x="620" y="631"/>
                </a:cubicBezTo>
                <a:close/>
                <a:moveTo>
                  <a:pt x="299" y="1007"/>
                </a:moveTo>
                <a:cubicBezTo>
                  <a:pt x="300" y="1009"/>
                  <a:pt x="300" y="1009"/>
                  <a:pt x="300" y="1009"/>
                </a:cubicBezTo>
                <a:cubicBezTo>
                  <a:pt x="272" y="1042"/>
                  <a:pt x="272" y="1042"/>
                  <a:pt x="272" y="1042"/>
                </a:cubicBezTo>
                <a:cubicBezTo>
                  <a:pt x="274" y="992"/>
                  <a:pt x="274" y="992"/>
                  <a:pt x="274" y="992"/>
                </a:cubicBezTo>
                <a:cubicBezTo>
                  <a:pt x="261" y="987"/>
                  <a:pt x="261" y="987"/>
                  <a:pt x="261" y="987"/>
                </a:cubicBezTo>
                <a:cubicBezTo>
                  <a:pt x="257" y="991"/>
                  <a:pt x="257" y="991"/>
                  <a:pt x="257" y="991"/>
                </a:cubicBezTo>
                <a:cubicBezTo>
                  <a:pt x="259" y="996"/>
                  <a:pt x="259" y="996"/>
                  <a:pt x="259" y="996"/>
                </a:cubicBezTo>
                <a:cubicBezTo>
                  <a:pt x="216" y="1045"/>
                  <a:pt x="216" y="1045"/>
                  <a:pt x="216" y="1045"/>
                </a:cubicBezTo>
                <a:cubicBezTo>
                  <a:pt x="210" y="1045"/>
                  <a:pt x="210" y="1045"/>
                  <a:pt x="210" y="1045"/>
                </a:cubicBezTo>
                <a:cubicBezTo>
                  <a:pt x="208" y="1049"/>
                  <a:pt x="208" y="1049"/>
                  <a:pt x="208" y="1049"/>
                </a:cubicBezTo>
                <a:cubicBezTo>
                  <a:pt x="226" y="1060"/>
                  <a:pt x="226" y="1060"/>
                  <a:pt x="226" y="1060"/>
                </a:cubicBezTo>
                <a:cubicBezTo>
                  <a:pt x="227" y="1057"/>
                  <a:pt x="227" y="1057"/>
                  <a:pt x="227" y="1057"/>
                </a:cubicBezTo>
                <a:cubicBezTo>
                  <a:pt x="224" y="1052"/>
                  <a:pt x="224" y="1052"/>
                  <a:pt x="224" y="1052"/>
                </a:cubicBezTo>
                <a:cubicBezTo>
                  <a:pt x="257" y="1012"/>
                  <a:pt x="257" y="1012"/>
                  <a:pt x="257" y="1012"/>
                </a:cubicBezTo>
                <a:cubicBezTo>
                  <a:pt x="251" y="1073"/>
                  <a:pt x="251" y="1073"/>
                  <a:pt x="251" y="1073"/>
                </a:cubicBezTo>
                <a:cubicBezTo>
                  <a:pt x="260" y="1076"/>
                  <a:pt x="260" y="1076"/>
                  <a:pt x="260" y="1076"/>
                </a:cubicBezTo>
                <a:cubicBezTo>
                  <a:pt x="300" y="1027"/>
                  <a:pt x="300" y="1027"/>
                  <a:pt x="300" y="1027"/>
                </a:cubicBezTo>
                <a:cubicBezTo>
                  <a:pt x="294" y="1080"/>
                  <a:pt x="294" y="1080"/>
                  <a:pt x="294" y="1080"/>
                </a:cubicBezTo>
                <a:cubicBezTo>
                  <a:pt x="290" y="1081"/>
                  <a:pt x="290" y="1081"/>
                  <a:pt x="290" y="1081"/>
                </a:cubicBezTo>
                <a:cubicBezTo>
                  <a:pt x="288" y="1086"/>
                  <a:pt x="288" y="1086"/>
                  <a:pt x="288" y="1086"/>
                </a:cubicBezTo>
                <a:cubicBezTo>
                  <a:pt x="311" y="1096"/>
                  <a:pt x="311" y="1096"/>
                  <a:pt x="311" y="1096"/>
                </a:cubicBezTo>
                <a:cubicBezTo>
                  <a:pt x="313" y="1092"/>
                  <a:pt x="313" y="1092"/>
                  <a:pt x="313" y="1092"/>
                </a:cubicBezTo>
                <a:cubicBezTo>
                  <a:pt x="308" y="1086"/>
                  <a:pt x="308" y="1086"/>
                  <a:pt x="308" y="1086"/>
                </a:cubicBezTo>
                <a:cubicBezTo>
                  <a:pt x="317" y="1019"/>
                  <a:pt x="317" y="1019"/>
                  <a:pt x="317" y="1019"/>
                </a:cubicBezTo>
                <a:cubicBezTo>
                  <a:pt x="320" y="1018"/>
                  <a:pt x="320" y="1018"/>
                  <a:pt x="320" y="1018"/>
                </a:cubicBezTo>
                <a:cubicBezTo>
                  <a:pt x="320" y="1013"/>
                  <a:pt x="320" y="1013"/>
                  <a:pt x="320" y="1013"/>
                </a:cubicBezTo>
                <a:cubicBezTo>
                  <a:pt x="301" y="1005"/>
                  <a:pt x="301" y="1005"/>
                  <a:pt x="301" y="1005"/>
                </a:cubicBezTo>
                <a:lnTo>
                  <a:pt x="299" y="1007"/>
                </a:lnTo>
                <a:close/>
                <a:moveTo>
                  <a:pt x="344" y="1027"/>
                </a:moveTo>
                <a:cubicBezTo>
                  <a:pt x="351" y="1031"/>
                  <a:pt x="351" y="1031"/>
                  <a:pt x="351" y="1031"/>
                </a:cubicBezTo>
                <a:cubicBezTo>
                  <a:pt x="338" y="1095"/>
                  <a:pt x="338" y="1095"/>
                  <a:pt x="338" y="1095"/>
                </a:cubicBezTo>
                <a:cubicBezTo>
                  <a:pt x="331" y="1097"/>
                  <a:pt x="331" y="1097"/>
                  <a:pt x="331" y="1097"/>
                </a:cubicBezTo>
                <a:cubicBezTo>
                  <a:pt x="329" y="1100"/>
                  <a:pt x="329" y="1100"/>
                  <a:pt x="329" y="1100"/>
                </a:cubicBezTo>
                <a:cubicBezTo>
                  <a:pt x="357" y="1107"/>
                  <a:pt x="357" y="1107"/>
                  <a:pt x="357" y="1107"/>
                </a:cubicBezTo>
                <a:cubicBezTo>
                  <a:pt x="357" y="1103"/>
                  <a:pt x="357" y="1103"/>
                  <a:pt x="357" y="1103"/>
                </a:cubicBezTo>
                <a:cubicBezTo>
                  <a:pt x="351" y="1099"/>
                  <a:pt x="351" y="1099"/>
                  <a:pt x="351" y="1099"/>
                </a:cubicBezTo>
                <a:cubicBezTo>
                  <a:pt x="364" y="1033"/>
                  <a:pt x="364" y="1033"/>
                  <a:pt x="364" y="1033"/>
                </a:cubicBezTo>
                <a:cubicBezTo>
                  <a:pt x="371" y="1033"/>
                  <a:pt x="371" y="1033"/>
                  <a:pt x="371" y="1033"/>
                </a:cubicBezTo>
                <a:cubicBezTo>
                  <a:pt x="371" y="1027"/>
                  <a:pt x="371" y="1027"/>
                  <a:pt x="371" y="1027"/>
                </a:cubicBezTo>
                <a:cubicBezTo>
                  <a:pt x="345" y="1022"/>
                  <a:pt x="345" y="1022"/>
                  <a:pt x="345" y="1022"/>
                </a:cubicBezTo>
                <a:lnTo>
                  <a:pt x="344" y="1027"/>
                </a:lnTo>
                <a:close/>
                <a:moveTo>
                  <a:pt x="831" y="783"/>
                </a:moveTo>
                <a:cubicBezTo>
                  <a:pt x="828" y="786"/>
                  <a:pt x="828" y="786"/>
                  <a:pt x="828" y="786"/>
                </a:cubicBezTo>
                <a:cubicBezTo>
                  <a:pt x="837" y="795"/>
                  <a:pt x="839" y="808"/>
                  <a:pt x="835" y="817"/>
                </a:cubicBezTo>
                <a:cubicBezTo>
                  <a:pt x="828" y="830"/>
                  <a:pt x="803" y="834"/>
                  <a:pt x="791" y="825"/>
                </a:cubicBezTo>
                <a:cubicBezTo>
                  <a:pt x="779" y="816"/>
                  <a:pt x="769" y="804"/>
                  <a:pt x="775" y="792"/>
                </a:cubicBezTo>
                <a:cubicBezTo>
                  <a:pt x="779" y="784"/>
                  <a:pt x="786" y="779"/>
                  <a:pt x="795" y="779"/>
                </a:cubicBezTo>
                <a:cubicBezTo>
                  <a:pt x="796" y="774"/>
                  <a:pt x="796" y="774"/>
                  <a:pt x="796" y="774"/>
                </a:cubicBezTo>
                <a:cubicBezTo>
                  <a:pt x="779" y="768"/>
                  <a:pt x="779" y="768"/>
                  <a:pt x="779" y="768"/>
                </a:cubicBezTo>
                <a:cubicBezTo>
                  <a:pt x="775" y="774"/>
                  <a:pt x="772" y="778"/>
                  <a:pt x="769" y="785"/>
                </a:cubicBezTo>
                <a:cubicBezTo>
                  <a:pt x="759" y="809"/>
                  <a:pt x="755" y="834"/>
                  <a:pt x="785" y="847"/>
                </a:cubicBezTo>
                <a:cubicBezTo>
                  <a:pt x="816" y="860"/>
                  <a:pt x="833" y="845"/>
                  <a:pt x="844" y="823"/>
                </a:cubicBezTo>
                <a:cubicBezTo>
                  <a:pt x="849" y="812"/>
                  <a:pt x="850" y="803"/>
                  <a:pt x="847" y="790"/>
                </a:cubicBezTo>
                <a:lnTo>
                  <a:pt x="831" y="783"/>
                </a:lnTo>
                <a:close/>
                <a:moveTo>
                  <a:pt x="453" y="1036"/>
                </a:moveTo>
                <a:cubicBezTo>
                  <a:pt x="453" y="1033"/>
                  <a:pt x="453" y="1033"/>
                  <a:pt x="453" y="1033"/>
                </a:cubicBezTo>
                <a:cubicBezTo>
                  <a:pt x="436" y="1033"/>
                  <a:pt x="436" y="1033"/>
                  <a:pt x="436" y="1033"/>
                </a:cubicBezTo>
                <a:cubicBezTo>
                  <a:pt x="436" y="1037"/>
                  <a:pt x="436" y="1037"/>
                  <a:pt x="436" y="1037"/>
                </a:cubicBezTo>
                <a:cubicBezTo>
                  <a:pt x="440" y="1040"/>
                  <a:pt x="440" y="1040"/>
                  <a:pt x="440" y="1040"/>
                </a:cubicBezTo>
                <a:cubicBezTo>
                  <a:pt x="445" y="1086"/>
                  <a:pt x="445" y="1086"/>
                  <a:pt x="445" y="1086"/>
                </a:cubicBezTo>
                <a:cubicBezTo>
                  <a:pt x="401" y="1031"/>
                  <a:pt x="401" y="1031"/>
                  <a:pt x="401" y="1031"/>
                </a:cubicBezTo>
                <a:cubicBezTo>
                  <a:pt x="386" y="1029"/>
                  <a:pt x="386" y="1029"/>
                  <a:pt x="386" y="1029"/>
                </a:cubicBezTo>
                <a:cubicBezTo>
                  <a:pt x="387" y="1034"/>
                  <a:pt x="387" y="1034"/>
                  <a:pt x="387" y="1034"/>
                </a:cubicBezTo>
                <a:cubicBezTo>
                  <a:pt x="389" y="1038"/>
                  <a:pt x="389" y="1038"/>
                  <a:pt x="389" y="1038"/>
                </a:cubicBezTo>
                <a:cubicBezTo>
                  <a:pt x="384" y="1103"/>
                  <a:pt x="384" y="1103"/>
                  <a:pt x="384" y="1103"/>
                </a:cubicBezTo>
                <a:cubicBezTo>
                  <a:pt x="379" y="1106"/>
                  <a:pt x="379" y="1106"/>
                  <a:pt x="379" y="1106"/>
                </a:cubicBezTo>
                <a:cubicBezTo>
                  <a:pt x="379" y="1110"/>
                  <a:pt x="379" y="1110"/>
                  <a:pt x="379" y="1110"/>
                </a:cubicBezTo>
                <a:cubicBezTo>
                  <a:pt x="400" y="1111"/>
                  <a:pt x="400" y="1111"/>
                  <a:pt x="400" y="1111"/>
                </a:cubicBezTo>
                <a:cubicBezTo>
                  <a:pt x="401" y="1105"/>
                  <a:pt x="401" y="1105"/>
                  <a:pt x="401" y="1105"/>
                </a:cubicBezTo>
                <a:cubicBezTo>
                  <a:pt x="397" y="1100"/>
                  <a:pt x="397" y="1100"/>
                  <a:pt x="397" y="1100"/>
                </a:cubicBezTo>
                <a:cubicBezTo>
                  <a:pt x="400" y="1055"/>
                  <a:pt x="400" y="1055"/>
                  <a:pt x="400" y="1055"/>
                </a:cubicBezTo>
                <a:cubicBezTo>
                  <a:pt x="446" y="1113"/>
                  <a:pt x="446" y="1113"/>
                  <a:pt x="446" y="1113"/>
                </a:cubicBezTo>
                <a:cubicBezTo>
                  <a:pt x="456" y="1113"/>
                  <a:pt x="456" y="1113"/>
                  <a:pt x="456" y="1113"/>
                </a:cubicBezTo>
                <a:cubicBezTo>
                  <a:pt x="450" y="1040"/>
                  <a:pt x="450" y="1040"/>
                  <a:pt x="450" y="1040"/>
                </a:cubicBezTo>
                <a:lnTo>
                  <a:pt x="453" y="1036"/>
                </a:lnTo>
                <a:close/>
                <a:moveTo>
                  <a:pt x="811" y="883"/>
                </a:moveTo>
                <a:cubicBezTo>
                  <a:pt x="749" y="849"/>
                  <a:pt x="749" y="849"/>
                  <a:pt x="749" y="849"/>
                </a:cubicBezTo>
                <a:cubicBezTo>
                  <a:pt x="750" y="845"/>
                  <a:pt x="750" y="845"/>
                  <a:pt x="750" y="845"/>
                </a:cubicBezTo>
                <a:cubicBezTo>
                  <a:pt x="745" y="842"/>
                  <a:pt x="745" y="842"/>
                  <a:pt x="745" y="842"/>
                </a:cubicBezTo>
                <a:cubicBezTo>
                  <a:pt x="736" y="865"/>
                  <a:pt x="736" y="865"/>
                  <a:pt x="736" y="865"/>
                </a:cubicBezTo>
                <a:cubicBezTo>
                  <a:pt x="739" y="867"/>
                  <a:pt x="739" y="867"/>
                  <a:pt x="739" y="867"/>
                </a:cubicBezTo>
                <a:cubicBezTo>
                  <a:pt x="745" y="864"/>
                  <a:pt x="745" y="864"/>
                  <a:pt x="745" y="864"/>
                </a:cubicBezTo>
                <a:cubicBezTo>
                  <a:pt x="802" y="896"/>
                  <a:pt x="802" y="896"/>
                  <a:pt x="802" y="896"/>
                </a:cubicBezTo>
                <a:cubicBezTo>
                  <a:pt x="803" y="902"/>
                  <a:pt x="803" y="902"/>
                  <a:pt x="803" y="902"/>
                </a:cubicBezTo>
                <a:cubicBezTo>
                  <a:pt x="805" y="905"/>
                  <a:pt x="805" y="905"/>
                  <a:pt x="805" y="905"/>
                </a:cubicBezTo>
                <a:cubicBezTo>
                  <a:pt x="820" y="880"/>
                  <a:pt x="820" y="880"/>
                  <a:pt x="820" y="880"/>
                </a:cubicBezTo>
                <a:cubicBezTo>
                  <a:pt x="817" y="879"/>
                  <a:pt x="817" y="879"/>
                  <a:pt x="817" y="879"/>
                </a:cubicBezTo>
                <a:lnTo>
                  <a:pt x="811" y="8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 Placeholder 8 (PHJU) (JU-Free)">
            <a:extLst>
              <a:ext uri="{FF2B5EF4-FFF2-40B4-BE49-F238E27FC236}">
                <a16:creationId xmlns:a16="http://schemas.microsoft.com/office/drawing/2014/main" id="{36AB4363-9B2F-4278-BA74-3614E6F7E594}"/>
              </a:ext>
            </a:extLst>
          </p:cNvPr>
          <p:cNvSpPr>
            <a:spLocks noGrp="1"/>
          </p:cNvSpPr>
          <p:nvPr>
            <p:ph type="body" idx="1002" hasCustomPrompt="1"/>
            <p:custDataLst>
              <p:custData r:id="rId1"/>
            </p:custDataLst>
          </p:nvPr>
        </p:nvSpPr>
        <p:spPr>
          <a:xfrm>
            <a:off x="-2400944" y="-1"/>
            <a:ext cx="2016224" cy="51931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>
            <a:lvl1pPr marL="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lang="en-GB" sz="1000" noProof="0" dirty="0">
                <a:solidFill>
                  <a:schemeClr val="tx1"/>
                </a:solidFill>
              </a:defRPr>
            </a:lvl1pPr>
          </a:lstStyle>
          <a:p>
            <a:pPr marL="0" marR="0" lvl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If you insert a picture, it will automatically be placed in the background. The logo and text will appear above the photo.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When you change the picture, PowerPoint will automatically place the picture in the foreground. Click in the ribbon above on Home | Reset. The lay-out will then automatically be adjusted.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To enlarge a picture please click on the corner and drag. To shift the picture: click on Crop in the tab Format.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This frame will not be printed or shown in a presentation. Click in the border of the frames (text and picture) and press delete.</a:t>
            </a:r>
          </a:p>
        </p:txBody>
      </p:sp>
      <p:sp>
        <p:nvSpPr>
          <p:cNvPr id="16" name="Frame picture 6 (PHJU) (JU-Free)">
            <a:extLst>
              <a:ext uri="{FF2B5EF4-FFF2-40B4-BE49-F238E27FC236}">
                <a16:creationId xmlns:a16="http://schemas.microsoft.com/office/drawing/2014/main" id="{4E716CBF-DC3E-4747-B25B-9BCD678EF2E2}"/>
              </a:ext>
            </a:extLst>
          </p:cNvPr>
          <p:cNvSpPr>
            <a:spLocks noGrp="1" noChangeAspect="1"/>
          </p:cNvSpPr>
          <p:nvPr>
            <p:ph type="pic" sz="quarter" idx="1004" hasCustomPrompt="1"/>
          </p:nvPr>
        </p:nvSpPr>
        <p:spPr>
          <a:xfrm>
            <a:off x="-2292832" y="2163867"/>
            <a:ext cx="1800000" cy="901464"/>
          </a:xfrm>
          <a:blipFill>
            <a:blip r:embed="rId4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17" name="Frame picture 1 (PHJU) (JU-Free)">
            <a:extLst>
              <a:ext uri="{FF2B5EF4-FFF2-40B4-BE49-F238E27FC236}">
                <a16:creationId xmlns:a16="http://schemas.microsoft.com/office/drawing/2014/main" id="{BBEE4245-D2A7-4F63-9C8B-2B4463EC00F8}"/>
              </a:ext>
            </a:extLst>
          </p:cNvPr>
          <p:cNvSpPr>
            <a:spLocks noGrp="1" noChangeAspect="1"/>
          </p:cNvSpPr>
          <p:nvPr>
            <p:ph type="body" idx="1005" hasCustomPrompt="1"/>
            <p:custDataLst>
              <p:custData r:id="rId2"/>
            </p:custDataLst>
          </p:nvPr>
        </p:nvSpPr>
        <p:spPr>
          <a:xfrm>
            <a:off x="-2289762" y="3838814"/>
            <a:ext cx="1800000" cy="3084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09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 (JU-Free)"/>
          <p:cNvSpPr>
            <a:spLocks noGrp="1"/>
          </p:cNvSpPr>
          <p:nvPr>
            <p:ph type="dt" sz="half" idx="2"/>
          </p:nvPr>
        </p:nvSpPr>
        <p:spPr bwMode="gray">
          <a:xfrm>
            <a:off x="9816205" y="6489368"/>
            <a:ext cx="1260222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EF681FDE-9290-4E2F-AE9B-CFF2A3CAED14}" type="datetime4">
              <a:rPr lang="en-GB" noProof="1" smtClean="0"/>
              <a:t>03 November 2023</a:t>
            </a:fld>
            <a:endParaRPr lang="en-GB" noProof="1"/>
          </a:p>
        </p:txBody>
      </p:sp>
      <p:sp>
        <p:nvSpPr>
          <p:cNvPr id="5" name="Footer Placeholder 2 (JU-Free)"/>
          <p:cNvSpPr>
            <a:spLocks noGrp="1"/>
          </p:cNvSpPr>
          <p:nvPr>
            <p:ph type="ftr" sz="quarter" idx="3"/>
          </p:nvPr>
        </p:nvSpPr>
        <p:spPr bwMode="gray">
          <a:xfrm>
            <a:off x="1065600" y="6489368"/>
            <a:ext cx="3060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6" name="Slide Number Placeholder 3 (JU-Free)"/>
          <p:cNvSpPr>
            <a:spLocks noGrp="1"/>
          </p:cNvSpPr>
          <p:nvPr>
            <p:ph type="sldNum" sz="quarter" idx="4"/>
          </p:nvPr>
        </p:nvSpPr>
        <p:spPr bwMode="gray">
          <a:xfrm>
            <a:off x="11116439" y="6489368"/>
            <a:ext cx="389588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" name="Frame text 4 (JU-Free)"/>
          <p:cNvSpPr>
            <a:spLocks noGrp="1"/>
          </p:cNvSpPr>
          <p:nvPr>
            <p:ph type="body" idx="1"/>
          </p:nvPr>
        </p:nvSpPr>
        <p:spPr bwMode="gray">
          <a:xfrm>
            <a:off x="1066027" y="1773930"/>
            <a:ext cx="10440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JU-LEVEL1=List 1st level</a:t>
            </a:r>
          </a:p>
          <a:p>
            <a:pPr lvl="1"/>
            <a:r>
              <a:rPr lang="en-GB" noProof="1"/>
              <a:t>JU-LEVEL2=List 2nd level</a:t>
            </a:r>
          </a:p>
          <a:p>
            <a:pPr lvl="2"/>
            <a:r>
              <a:rPr lang="en-GB" noProof="1"/>
              <a:t>JU-LEVEL3=List number 1st level</a:t>
            </a:r>
          </a:p>
          <a:p>
            <a:pPr lvl="3"/>
            <a:r>
              <a:rPr lang="en-GB" noProof="1"/>
              <a:t>JU-LEVEL4=Heading</a:t>
            </a:r>
          </a:p>
          <a:p>
            <a:pPr lvl="4"/>
            <a:r>
              <a:rPr lang="en-GB" noProof="1"/>
              <a:t>JU-LEVEL5=Plain text</a:t>
            </a:r>
          </a:p>
          <a:p>
            <a:pPr lvl="5"/>
            <a:r>
              <a:rPr lang="en-GB" noProof="1"/>
              <a:t>JU-LEVEL6=Indent 1st level</a:t>
            </a:r>
          </a:p>
          <a:p>
            <a:pPr lvl="6"/>
            <a:r>
              <a:rPr lang="en-GB" noProof="1"/>
              <a:t>JU-LEVEL7= Indent 2nd level</a:t>
            </a:r>
          </a:p>
        </p:txBody>
      </p:sp>
      <p:sp>
        <p:nvSpPr>
          <p:cNvPr id="2" name="Title Placeholder 5 (JU-Free)"/>
          <p:cNvSpPr>
            <a:spLocks noGrp="1"/>
          </p:cNvSpPr>
          <p:nvPr>
            <p:ph type="title"/>
          </p:nvPr>
        </p:nvSpPr>
        <p:spPr bwMode="gray">
          <a:xfrm>
            <a:off x="864817" y="469373"/>
            <a:ext cx="104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1"/>
              <a:t>[Title]</a:t>
            </a:r>
          </a:p>
        </p:txBody>
      </p:sp>
      <p:sp>
        <p:nvSpPr>
          <p:cNvPr id="9" name="Frame 6"/>
          <p:cNvSpPr>
            <a:spLocks noSelect="1"/>
          </p:cNvSpPr>
          <p:nvPr userDrawn="1"/>
        </p:nvSpPr>
        <p:spPr bwMode="auto">
          <a:xfrm>
            <a:off x="4687888" y="6499226"/>
            <a:ext cx="1212850" cy="125413"/>
          </a:xfrm>
          <a:custGeom>
            <a:avLst/>
            <a:gdLst>
              <a:gd name="T0" fmla="*/ 52 w 3822"/>
              <a:gd name="T1" fmla="*/ 23 h 395"/>
              <a:gd name="T2" fmla="*/ 0 w 3822"/>
              <a:gd name="T3" fmla="*/ 301 h 395"/>
              <a:gd name="T4" fmla="*/ 80 w 3822"/>
              <a:gd name="T5" fmla="*/ 202 h 395"/>
              <a:gd name="T6" fmla="*/ 243 w 3822"/>
              <a:gd name="T7" fmla="*/ 315 h 395"/>
              <a:gd name="T8" fmla="*/ 91 w 3822"/>
              <a:gd name="T9" fmla="*/ 49 h 395"/>
              <a:gd name="T10" fmla="*/ 295 w 3822"/>
              <a:gd name="T11" fmla="*/ 130 h 395"/>
              <a:gd name="T12" fmla="*/ 280 w 3822"/>
              <a:gd name="T13" fmla="*/ 268 h 395"/>
              <a:gd name="T14" fmla="*/ 472 w 3822"/>
              <a:gd name="T15" fmla="*/ 301 h 395"/>
              <a:gd name="T16" fmla="*/ 395 w 3822"/>
              <a:gd name="T17" fmla="*/ 243 h 395"/>
              <a:gd name="T18" fmla="*/ 606 w 3822"/>
              <a:gd name="T19" fmla="*/ 31 h 395"/>
              <a:gd name="T20" fmla="*/ 627 w 3822"/>
              <a:gd name="T21" fmla="*/ 289 h 395"/>
              <a:gd name="T22" fmla="*/ 585 w 3822"/>
              <a:gd name="T23" fmla="*/ 135 h 395"/>
              <a:gd name="T24" fmla="*/ 798 w 3822"/>
              <a:gd name="T25" fmla="*/ 13 h 395"/>
              <a:gd name="T26" fmla="*/ 749 w 3822"/>
              <a:gd name="T27" fmla="*/ 284 h 395"/>
              <a:gd name="T28" fmla="*/ 886 w 3822"/>
              <a:gd name="T29" fmla="*/ 213 h 395"/>
              <a:gd name="T30" fmla="*/ 1016 w 3822"/>
              <a:gd name="T31" fmla="*/ 210 h 395"/>
              <a:gd name="T32" fmla="*/ 1340 w 3822"/>
              <a:gd name="T33" fmla="*/ 290 h 395"/>
              <a:gd name="T34" fmla="*/ 1260 w 3822"/>
              <a:gd name="T35" fmla="*/ 107 h 395"/>
              <a:gd name="T36" fmla="*/ 1349 w 3822"/>
              <a:gd name="T37" fmla="*/ 145 h 395"/>
              <a:gd name="T38" fmla="*/ 1398 w 3822"/>
              <a:gd name="T39" fmla="*/ 207 h 395"/>
              <a:gd name="T40" fmla="*/ 1568 w 3822"/>
              <a:gd name="T41" fmla="*/ 9 h 395"/>
              <a:gd name="T42" fmla="*/ 1528 w 3822"/>
              <a:gd name="T43" fmla="*/ 320 h 395"/>
              <a:gd name="T44" fmla="*/ 1662 w 3822"/>
              <a:gd name="T45" fmla="*/ 294 h 395"/>
              <a:gd name="T46" fmla="*/ 2053 w 3822"/>
              <a:gd name="T47" fmla="*/ 134 h 395"/>
              <a:gd name="T48" fmla="*/ 1800 w 3822"/>
              <a:gd name="T49" fmla="*/ 21 h 395"/>
              <a:gd name="T50" fmla="*/ 1884 w 3822"/>
              <a:gd name="T51" fmla="*/ 258 h 395"/>
              <a:gd name="T52" fmla="*/ 2036 w 3822"/>
              <a:gd name="T53" fmla="*/ 23 h 395"/>
              <a:gd name="T54" fmla="*/ 2234 w 3822"/>
              <a:gd name="T55" fmla="*/ 310 h 395"/>
              <a:gd name="T56" fmla="*/ 2179 w 3822"/>
              <a:gd name="T57" fmla="*/ 278 h 395"/>
              <a:gd name="T58" fmla="*/ 2115 w 3822"/>
              <a:gd name="T59" fmla="*/ 293 h 395"/>
              <a:gd name="T60" fmla="*/ 2172 w 3822"/>
              <a:gd name="T61" fmla="*/ 114 h 395"/>
              <a:gd name="T62" fmla="*/ 2326 w 3822"/>
              <a:gd name="T63" fmla="*/ 293 h 395"/>
              <a:gd name="T64" fmla="*/ 2425 w 3822"/>
              <a:gd name="T65" fmla="*/ 314 h 395"/>
              <a:gd name="T66" fmla="*/ 2372 w 3822"/>
              <a:gd name="T67" fmla="*/ 119 h 395"/>
              <a:gd name="T68" fmla="*/ 2476 w 3822"/>
              <a:gd name="T69" fmla="*/ 303 h 395"/>
              <a:gd name="T70" fmla="*/ 2572 w 3822"/>
              <a:gd name="T71" fmla="*/ 303 h 395"/>
              <a:gd name="T72" fmla="*/ 2595 w 3822"/>
              <a:gd name="T73" fmla="*/ 111 h 395"/>
              <a:gd name="T74" fmla="*/ 2622 w 3822"/>
              <a:gd name="T75" fmla="*/ 221 h 395"/>
              <a:gd name="T76" fmla="*/ 2699 w 3822"/>
              <a:gd name="T77" fmla="*/ 111 h 395"/>
              <a:gd name="T78" fmla="*/ 2881 w 3822"/>
              <a:gd name="T79" fmla="*/ 262 h 395"/>
              <a:gd name="T80" fmla="*/ 2772 w 3822"/>
              <a:gd name="T81" fmla="*/ 178 h 395"/>
              <a:gd name="T82" fmla="*/ 3010 w 3822"/>
              <a:gd name="T83" fmla="*/ 242 h 395"/>
              <a:gd name="T84" fmla="*/ 2934 w 3822"/>
              <a:gd name="T85" fmla="*/ 310 h 395"/>
              <a:gd name="T86" fmla="*/ 2990 w 3822"/>
              <a:gd name="T87" fmla="*/ 107 h 395"/>
              <a:gd name="T88" fmla="*/ 3268 w 3822"/>
              <a:gd name="T89" fmla="*/ 257 h 395"/>
              <a:gd name="T90" fmla="*/ 3128 w 3822"/>
              <a:gd name="T91" fmla="*/ 171 h 395"/>
              <a:gd name="T92" fmla="*/ 3190 w 3822"/>
              <a:gd name="T93" fmla="*/ 184 h 395"/>
              <a:gd name="T94" fmla="*/ 3402 w 3822"/>
              <a:gd name="T95" fmla="*/ 315 h 395"/>
              <a:gd name="T96" fmla="*/ 3305 w 3822"/>
              <a:gd name="T97" fmla="*/ 127 h 395"/>
              <a:gd name="T98" fmla="*/ 3397 w 3822"/>
              <a:gd name="T99" fmla="*/ 293 h 395"/>
              <a:gd name="T100" fmla="*/ 3467 w 3822"/>
              <a:gd name="T101" fmla="*/ 270 h 395"/>
              <a:gd name="T102" fmla="*/ 3445 w 3822"/>
              <a:gd name="T103" fmla="*/ 111 h 395"/>
              <a:gd name="T104" fmla="*/ 3513 w 3822"/>
              <a:gd name="T105" fmla="*/ 102 h 395"/>
              <a:gd name="T106" fmla="*/ 3515 w 3822"/>
              <a:gd name="T107" fmla="*/ 158 h 395"/>
              <a:gd name="T108" fmla="*/ 3628 w 3822"/>
              <a:gd name="T109" fmla="*/ 362 h 395"/>
              <a:gd name="T110" fmla="*/ 3636 w 3822"/>
              <a:gd name="T111" fmla="*/ 139 h 395"/>
              <a:gd name="T112" fmla="*/ 3704 w 3822"/>
              <a:gd name="T113" fmla="*/ 128 h 395"/>
              <a:gd name="T114" fmla="*/ 3751 w 3822"/>
              <a:gd name="T115" fmla="*/ 11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22" h="395">
                <a:moveTo>
                  <a:pt x="245" y="293"/>
                </a:moveTo>
                <a:cubicBezTo>
                  <a:pt x="233" y="290"/>
                  <a:pt x="227" y="286"/>
                  <a:pt x="216" y="270"/>
                </a:cubicBezTo>
                <a:cubicBezTo>
                  <a:pt x="202" y="250"/>
                  <a:pt x="174" y="201"/>
                  <a:pt x="165" y="182"/>
                </a:cubicBezTo>
                <a:cubicBezTo>
                  <a:pt x="164" y="178"/>
                  <a:pt x="162" y="174"/>
                  <a:pt x="159" y="169"/>
                </a:cubicBezTo>
                <a:cubicBezTo>
                  <a:pt x="158" y="168"/>
                  <a:pt x="157" y="167"/>
                  <a:pt x="157" y="166"/>
                </a:cubicBezTo>
                <a:cubicBezTo>
                  <a:pt x="157" y="164"/>
                  <a:pt x="158" y="164"/>
                  <a:pt x="167" y="161"/>
                </a:cubicBezTo>
                <a:cubicBezTo>
                  <a:pt x="194" y="154"/>
                  <a:pt x="214" y="124"/>
                  <a:pt x="214" y="92"/>
                </a:cubicBezTo>
                <a:cubicBezTo>
                  <a:pt x="214" y="74"/>
                  <a:pt x="206" y="55"/>
                  <a:pt x="194" y="42"/>
                </a:cubicBezTo>
                <a:cubicBezTo>
                  <a:pt x="180" y="27"/>
                  <a:pt x="161" y="21"/>
                  <a:pt x="132" y="21"/>
                </a:cubicBezTo>
                <a:cubicBezTo>
                  <a:pt x="125" y="21"/>
                  <a:pt x="118" y="21"/>
                  <a:pt x="110" y="21"/>
                </a:cubicBezTo>
                <a:cubicBezTo>
                  <a:pt x="72" y="23"/>
                  <a:pt x="72" y="23"/>
                  <a:pt x="52" y="23"/>
                </a:cubicBezTo>
                <a:cubicBezTo>
                  <a:pt x="39" y="23"/>
                  <a:pt x="29" y="22"/>
                  <a:pt x="22" y="22"/>
                </a:cubicBezTo>
                <a:cubicBezTo>
                  <a:pt x="15" y="21"/>
                  <a:pt x="9" y="21"/>
                  <a:pt x="5" y="21"/>
                </a:cubicBezTo>
                <a:cubicBezTo>
                  <a:pt x="1" y="21"/>
                  <a:pt x="0" y="23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2"/>
                  <a:pt x="2" y="43"/>
                  <a:pt x="11" y="45"/>
                </a:cubicBezTo>
                <a:cubicBezTo>
                  <a:pt x="24" y="49"/>
                  <a:pt x="27" y="52"/>
                  <a:pt x="28" y="62"/>
                </a:cubicBezTo>
                <a:cubicBezTo>
                  <a:pt x="28" y="79"/>
                  <a:pt x="29" y="108"/>
                  <a:pt x="29" y="134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9" y="228"/>
                  <a:pt x="28" y="258"/>
                  <a:pt x="28" y="274"/>
                </a:cubicBezTo>
                <a:cubicBezTo>
                  <a:pt x="27" y="284"/>
                  <a:pt x="24" y="288"/>
                  <a:pt x="11" y="291"/>
                </a:cubicBezTo>
                <a:cubicBezTo>
                  <a:pt x="2" y="293"/>
                  <a:pt x="0" y="294"/>
                  <a:pt x="0" y="301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14"/>
                  <a:pt x="1" y="315"/>
                  <a:pt x="6" y="315"/>
                </a:cubicBezTo>
                <a:cubicBezTo>
                  <a:pt x="8" y="315"/>
                  <a:pt x="15" y="315"/>
                  <a:pt x="22" y="315"/>
                </a:cubicBezTo>
                <a:cubicBezTo>
                  <a:pt x="30" y="314"/>
                  <a:pt x="40" y="314"/>
                  <a:pt x="55" y="314"/>
                </a:cubicBezTo>
                <a:cubicBezTo>
                  <a:pt x="68" y="314"/>
                  <a:pt x="79" y="314"/>
                  <a:pt x="87" y="315"/>
                </a:cubicBezTo>
                <a:cubicBezTo>
                  <a:pt x="94" y="315"/>
                  <a:pt x="101" y="315"/>
                  <a:pt x="103" y="315"/>
                </a:cubicBezTo>
                <a:cubicBezTo>
                  <a:pt x="107" y="315"/>
                  <a:pt x="109" y="314"/>
                  <a:pt x="109" y="309"/>
                </a:cubicBezTo>
                <a:cubicBezTo>
                  <a:pt x="109" y="301"/>
                  <a:pt x="109" y="301"/>
                  <a:pt x="109" y="301"/>
                </a:cubicBezTo>
                <a:cubicBezTo>
                  <a:pt x="109" y="294"/>
                  <a:pt x="107" y="293"/>
                  <a:pt x="98" y="291"/>
                </a:cubicBezTo>
                <a:cubicBezTo>
                  <a:pt x="85" y="288"/>
                  <a:pt x="81" y="284"/>
                  <a:pt x="81" y="274"/>
                </a:cubicBezTo>
                <a:cubicBezTo>
                  <a:pt x="81" y="261"/>
                  <a:pt x="80" y="224"/>
                  <a:pt x="80" y="202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77"/>
                  <a:pt x="82" y="174"/>
                  <a:pt x="85" y="17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91" y="175"/>
                  <a:pt x="92" y="175"/>
                  <a:pt x="94" y="174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107" y="174"/>
                  <a:pt x="108" y="176"/>
                  <a:pt x="115" y="191"/>
                </a:cubicBezTo>
                <a:cubicBezTo>
                  <a:pt x="130" y="221"/>
                  <a:pt x="158" y="281"/>
                  <a:pt x="161" y="290"/>
                </a:cubicBezTo>
                <a:cubicBezTo>
                  <a:pt x="171" y="315"/>
                  <a:pt x="171" y="315"/>
                  <a:pt x="179" y="315"/>
                </a:cubicBezTo>
                <a:cubicBezTo>
                  <a:pt x="186" y="315"/>
                  <a:pt x="186" y="315"/>
                  <a:pt x="186" y="315"/>
                </a:cubicBezTo>
                <a:cubicBezTo>
                  <a:pt x="195" y="315"/>
                  <a:pt x="204" y="315"/>
                  <a:pt x="210" y="315"/>
                </a:cubicBezTo>
                <a:cubicBezTo>
                  <a:pt x="220" y="315"/>
                  <a:pt x="234" y="315"/>
                  <a:pt x="243" y="315"/>
                </a:cubicBezTo>
                <a:cubicBezTo>
                  <a:pt x="246" y="315"/>
                  <a:pt x="246" y="315"/>
                  <a:pt x="246" y="315"/>
                </a:cubicBezTo>
                <a:cubicBezTo>
                  <a:pt x="251" y="315"/>
                  <a:pt x="253" y="313"/>
                  <a:pt x="253" y="310"/>
                </a:cubicBezTo>
                <a:cubicBezTo>
                  <a:pt x="253" y="302"/>
                  <a:pt x="253" y="302"/>
                  <a:pt x="253" y="302"/>
                </a:cubicBezTo>
                <a:cubicBezTo>
                  <a:pt x="253" y="296"/>
                  <a:pt x="253" y="295"/>
                  <a:pt x="245" y="293"/>
                </a:cubicBezTo>
                <a:close/>
                <a:moveTo>
                  <a:pt x="89" y="150"/>
                </a:moveTo>
                <a:cubicBezTo>
                  <a:pt x="82" y="150"/>
                  <a:pt x="80" y="148"/>
                  <a:pt x="81" y="140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0"/>
                  <a:pt x="82" y="49"/>
                  <a:pt x="91" y="49"/>
                </a:cubicBezTo>
                <a:cubicBezTo>
                  <a:pt x="107" y="49"/>
                  <a:pt x="118" y="50"/>
                  <a:pt x="126" y="52"/>
                </a:cubicBezTo>
                <a:cubicBezTo>
                  <a:pt x="146" y="57"/>
                  <a:pt x="159" y="75"/>
                  <a:pt x="159" y="98"/>
                </a:cubicBezTo>
                <a:cubicBezTo>
                  <a:pt x="159" y="114"/>
                  <a:pt x="152" y="130"/>
                  <a:pt x="141" y="139"/>
                </a:cubicBezTo>
                <a:cubicBezTo>
                  <a:pt x="131" y="147"/>
                  <a:pt x="116" y="150"/>
                  <a:pt x="89" y="150"/>
                </a:cubicBezTo>
                <a:close/>
                <a:moveTo>
                  <a:pt x="462" y="293"/>
                </a:moveTo>
                <a:cubicBezTo>
                  <a:pt x="452" y="293"/>
                  <a:pt x="448" y="291"/>
                  <a:pt x="444" y="289"/>
                </a:cubicBezTo>
                <a:cubicBezTo>
                  <a:pt x="439" y="284"/>
                  <a:pt x="439" y="284"/>
                  <a:pt x="439" y="242"/>
                </a:cubicBezTo>
                <a:cubicBezTo>
                  <a:pt x="441" y="165"/>
                  <a:pt x="441" y="165"/>
                  <a:pt x="441" y="165"/>
                </a:cubicBezTo>
                <a:cubicBezTo>
                  <a:pt x="441" y="125"/>
                  <a:pt x="417" y="106"/>
                  <a:pt x="364" y="106"/>
                </a:cubicBezTo>
                <a:cubicBezTo>
                  <a:pt x="349" y="106"/>
                  <a:pt x="326" y="109"/>
                  <a:pt x="312" y="112"/>
                </a:cubicBezTo>
                <a:cubicBezTo>
                  <a:pt x="299" y="116"/>
                  <a:pt x="296" y="119"/>
                  <a:pt x="295" y="130"/>
                </a:cubicBezTo>
                <a:cubicBezTo>
                  <a:pt x="292" y="152"/>
                  <a:pt x="292" y="152"/>
                  <a:pt x="292" y="152"/>
                </a:cubicBezTo>
                <a:cubicBezTo>
                  <a:pt x="292" y="154"/>
                  <a:pt x="292" y="154"/>
                  <a:pt x="292" y="154"/>
                </a:cubicBezTo>
                <a:cubicBezTo>
                  <a:pt x="292" y="158"/>
                  <a:pt x="293" y="159"/>
                  <a:pt x="295" y="159"/>
                </a:cubicBezTo>
                <a:cubicBezTo>
                  <a:pt x="296" y="159"/>
                  <a:pt x="298" y="159"/>
                  <a:pt x="301" y="157"/>
                </a:cubicBezTo>
                <a:cubicBezTo>
                  <a:pt x="317" y="148"/>
                  <a:pt x="340" y="141"/>
                  <a:pt x="358" y="141"/>
                </a:cubicBezTo>
                <a:cubicBezTo>
                  <a:pt x="385" y="141"/>
                  <a:pt x="395" y="152"/>
                  <a:pt x="395" y="180"/>
                </a:cubicBezTo>
                <a:cubicBezTo>
                  <a:pt x="395" y="187"/>
                  <a:pt x="395" y="187"/>
                  <a:pt x="395" y="187"/>
                </a:cubicBezTo>
                <a:cubicBezTo>
                  <a:pt x="395" y="200"/>
                  <a:pt x="393" y="202"/>
                  <a:pt x="369" y="207"/>
                </a:cubicBezTo>
                <a:cubicBezTo>
                  <a:pt x="315" y="218"/>
                  <a:pt x="315" y="218"/>
                  <a:pt x="315" y="218"/>
                </a:cubicBezTo>
                <a:cubicBezTo>
                  <a:pt x="294" y="222"/>
                  <a:pt x="293" y="222"/>
                  <a:pt x="290" y="227"/>
                </a:cubicBezTo>
                <a:cubicBezTo>
                  <a:pt x="284" y="236"/>
                  <a:pt x="280" y="253"/>
                  <a:pt x="280" y="268"/>
                </a:cubicBezTo>
                <a:cubicBezTo>
                  <a:pt x="280" y="297"/>
                  <a:pt x="300" y="320"/>
                  <a:pt x="326" y="320"/>
                </a:cubicBezTo>
                <a:cubicBezTo>
                  <a:pt x="340" y="320"/>
                  <a:pt x="355" y="316"/>
                  <a:pt x="367" y="309"/>
                </a:cubicBezTo>
                <a:cubicBezTo>
                  <a:pt x="372" y="306"/>
                  <a:pt x="389" y="294"/>
                  <a:pt x="391" y="291"/>
                </a:cubicBezTo>
                <a:cubicBezTo>
                  <a:pt x="393" y="291"/>
                  <a:pt x="394" y="290"/>
                  <a:pt x="394" y="290"/>
                </a:cubicBezTo>
                <a:cubicBezTo>
                  <a:pt x="396" y="290"/>
                  <a:pt x="397" y="293"/>
                  <a:pt x="397" y="301"/>
                </a:cubicBezTo>
                <a:cubicBezTo>
                  <a:pt x="397" y="304"/>
                  <a:pt x="398" y="314"/>
                  <a:pt x="399" y="317"/>
                </a:cubicBezTo>
                <a:cubicBezTo>
                  <a:pt x="400" y="321"/>
                  <a:pt x="402" y="323"/>
                  <a:pt x="406" y="323"/>
                </a:cubicBezTo>
                <a:cubicBezTo>
                  <a:pt x="410" y="323"/>
                  <a:pt x="413" y="323"/>
                  <a:pt x="415" y="322"/>
                </a:cubicBezTo>
                <a:cubicBezTo>
                  <a:pt x="464" y="314"/>
                  <a:pt x="464" y="314"/>
                  <a:pt x="464" y="314"/>
                </a:cubicBezTo>
                <a:cubicBezTo>
                  <a:pt x="471" y="312"/>
                  <a:pt x="472" y="312"/>
                  <a:pt x="472" y="307"/>
                </a:cubicBezTo>
                <a:cubicBezTo>
                  <a:pt x="472" y="301"/>
                  <a:pt x="472" y="301"/>
                  <a:pt x="472" y="301"/>
                </a:cubicBezTo>
                <a:cubicBezTo>
                  <a:pt x="472" y="296"/>
                  <a:pt x="470" y="294"/>
                  <a:pt x="462" y="293"/>
                </a:cubicBezTo>
                <a:close/>
                <a:moveTo>
                  <a:pt x="395" y="243"/>
                </a:moveTo>
                <a:cubicBezTo>
                  <a:pt x="395" y="258"/>
                  <a:pt x="393" y="265"/>
                  <a:pt x="387" y="271"/>
                </a:cubicBezTo>
                <a:cubicBezTo>
                  <a:pt x="378" y="281"/>
                  <a:pt x="364" y="287"/>
                  <a:pt x="353" y="287"/>
                </a:cubicBezTo>
                <a:cubicBezTo>
                  <a:pt x="339" y="287"/>
                  <a:pt x="329" y="278"/>
                  <a:pt x="329" y="263"/>
                </a:cubicBezTo>
                <a:cubicBezTo>
                  <a:pt x="329" y="252"/>
                  <a:pt x="335" y="243"/>
                  <a:pt x="346" y="237"/>
                </a:cubicBezTo>
                <a:cubicBezTo>
                  <a:pt x="355" y="232"/>
                  <a:pt x="362" y="230"/>
                  <a:pt x="385" y="225"/>
                </a:cubicBezTo>
                <a:cubicBezTo>
                  <a:pt x="389" y="224"/>
                  <a:pt x="389" y="224"/>
                  <a:pt x="389" y="224"/>
                </a:cubicBezTo>
                <a:cubicBezTo>
                  <a:pt x="391" y="224"/>
                  <a:pt x="391" y="224"/>
                  <a:pt x="392" y="224"/>
                </a:cubicBezTo>
                <a:cubicBezTo>
                  <a:pt x="395" y="224"/>
                  <a:pt x="395" y="225"/>
                  <a:pt x="395" y="231"/>
                </a:cubicBezTo>
                <a:lnTo>
                  <a:pt x="395" y="243"/>
                </a:lnTo>
                <a:close/>
                <a:moveTo>
                  <a:pt x="700" y="294"/>
                </a:moveTo>
                <a:cubicBezTo>
                  <a:pt x="682" y="292"/>
                  <a:pt x="679" y="291"/>
                  <a:pt x="675" y="283"/>
                </a:cubicBezTo>
                <a:cubicBezTo>
                  <a:pt x="673" y="277"/>
                  <a:pt x="672" y="263"/>
                  <a:pt x="672" y="209"/>
                </a:cubicBezTo>
                <a:cubicBezTo>
                  <a:pt x="672" y="135"/>
                  <a:pt x="672" y="135"/>
                  <a:pt x="672" y="135"/>
                </a:cubicBezTo>
                <a:cubicBezTo>
                  <a:pt x="675" y="8"/>
                  <a:pt x="675" y="8"/>
                  <a:pt x="675" y="8"/>
                </a:cubicBezTo>
                <a:cubicBezTo>
                  <a:pt x="675" y="3"/>
                  <a:pt x="673" y="0"/>
                  <a:pt x="669" y="0"/>
                </a:cubicBezTo>
                <a:cubicBezTo>
                  <a:pt x="669" y="0"/>
                  <a:pt x="666" y="0"/>
                  <a:pt x="664" y="1"/>
                </a:cubicBezTo>
                <a:cubicBezTo>
                  <a:pt x="605" y="9"/>
                  <a:pt x="605" y="9"/>
                  <a:pt x="605" y="9"/>
                </a:cubicBezTo>
                <a:cubicBezTo>
                  <a:pt x="599" y="10"/>
                  <a:pt x="597" y="11"/>
                  <a:pt x="597" y="15"/>
                </a:cubicBezTo>
                <a:cubicBezTo>
                  <a:pt x="597" y="23"/>
                  <a:pt x="597" y="23"/>
                  <a:pt x="597" y="23"/>
                </a:cubicBezTo>
                <a:cubicBezTo>
                  <a:pt x="597" y="29"/>
                  <a:pt x="599" y="30"/>
                  <a:pt x="606" y="31"/>
                </a:cubicBezTo>
                <a:cubicBezTo>
                  <a:pt x="624" y="34"/>
                  <a:pt x="625" y="35"/>
                  <a:pt x="625" y="57"/>
                </a:cubicBezTo>
                <a:cubicBezTo>
                  <a:pt x="626" y="101"/>
                  <a:pt x="626" y="101"/>
                  <a:pt x="626" y="101"/>
                </a:cubicBezTo>
                <a:cubicBezTo>
                  <a:pt x="626" y="108"/>
                  <a:pt x="626" y="108"/>
                  <a:pt x="626" y="109"/>
                </a:cubicBezTo>
                <a:cubicBezTo>
                  <a:pt x="626" y="112"/>
                  <a:pt x="625" y="116"/>
                  <a:pt x="623" y="116"/>
                </a:cubicBezTo>
                <a:cubicBezTo>
                  <a:pt x="623" y="116"/>
                  <a:pt x="621" y="115"/>
                  <a:pt x="620" y="114"/>
                </a:cubicBezTo>
                <a:cubicBezTo>
                  <a:pt x="615" y="111"/>
                  <a:pt x="593" y="106"/>
                  <a:pt x="582" y="106"/>
                </a:cubicBezTo>
                <a:cubicBezTo>
                  <a:pt x="527" y="106"/>
                  <a:pt x="488" y="152"/>
                  <a:pt x="488" y="220"/>
                </a:cubicBezTo>
                <a:cubicBezTo>
                  <a:pt x="488" y="278"/>
                  <a:pt x="521" y="320"/>
                  <a:pt x="566" y="320"/>
                </a:cubicBezTo>
                <a:cubicBezTo>
                  <a:pt x="579" y="320"/>
                  <a:pt x="590" y="317"/>
                  <a:pt x="602" y="308"/>
                </a:cubicBezTo>
                <a:cubicBezTo>
                  <a:pt x="609" y="303"/>
                  <a:pt x="620" y="294"/>
                  <a:pt x="623" y="291"/>
                </a:cubicBezTo>
                <a:cubicBezTo>
                  <a:pt x="625" y="289"/>
                  <a:pt x="627" y="289"/>
                  <a:pt x="627" y="289"/>
                </a:cubicBezTo>
                <a:cubicBezTo>
                  <a:pt x="630" y="289"/>
                  <a:pt x="630" y="289"/>
                  <a:pt x="631" y="299"/>
                </a:cubicBezTo>
                <a:cubicBezTo>
                  <a:pt x="632" y="317"/>
                  <a:pt x="632" y="317"/>
                  <a:pt x="632" y="317"/>
                </a:cubicBezTo>
                <a:cubicBezTo>
                  <a:pt x="632" y="322"/>
                  <a:pt x="634" y="324"/>
                  <a:pt x="637" y="324"/>
                </a:cubicBezTo>
                <a:cubicBezTo>
                  <a:pt x="638" y="324"/>
                  <a:pt x="641" y="324"/>
                  <a:pt x="644" y="323"/>
                </a:cubicBezTo>
                <a:cubicBezTo>
                  <a:pt x="697" y="313"/>
                  <a:pt x="697" y="313"/>
                  <a:pt x="697" y="313"/>
                </a:cubicBezTo>
                <a:cubicBezTo>
                  <a:pt x="704" y="312"/>
                  <a:pt x="705" y="310"/>
                  <a:pt x="705" y="306"/>
                </a:cubicBezTo>
                <a:cubicBezTo>
                  <a:pt x="705" y="298"/>
                  <a:pt x="705" y="298"/>
                  <a:pt x="705" y="298"/>
                </a:cubicBezTo>
                <a:cubicBezTo>
                  <a:pt x="705" y="296"/>
                  <a:pt x="703" y="294"/>
                  <a:pt x="700" y="294"/>
                </a:cubicBezTo>
                <a:close/>
                <a:moveTo>
                  <a:pt x="585" y="285"/>
                </a:moveTo>
                <a:cubicBezTo>
                  <a:pt x="556" y="285"/>
                  <a:pt x="537" y="253"/>
                  <a:pt x="537" y="207"/>
                </a:cubicBezTo>
                <a:cubicBezTo>
                  <a:pt x="537" y="165"/>
                  <a:pt x="556" y="135"/>
                  <a:pt x="585" y="135"/>
                </a:cubicBezTo>
                <a:cubicBezTo>
                  <a:pt x="599" y="135"/>
                  <a:pt x="612" y="143"/>
                  <a:pt x="619" y="156"/>
                </a:cubicBezTo>
                <a:cubicBezTo>
                  <a:pt x="625" y="168"/>
                  <a:pt x="628" y="185"/>
                  <a:pt x="628" y="211"/>
                </a:cubicBezTo>
                <a:cubicBezTo>
                  <a:pt x="628" y="261"/>
                  <a:pt x="614" y="285"/>
                  <a:pt x="585" y="285"/>
                </a:cubicBezTo>
                <a:close/>
                <a:moveTo>
                  <a:pt x="857" y="106"/>
                </a:moveTo>
                <a:cubicBezTo>
                  <a:pt x="837" y="106"/>
                  <a:pt x="827" y="110"/>
                  <a:pt x="814" y="124"/>
                </a:cubicBezTo>
                <a:cubicBezTo>
                  <a:pt x="805" y="134"/>
                  <a:pt x="800" y="139"/>
                  <a:pt x="798" y="139"/>
                </a:cubicBezTo>
                <a:cubicBezTo>
                  <a:pt x="797" y="139"/>
                  <a:pt x="796" y="138"/>
                  <a:pt x="796" y="136"/>
                </a:cubicBezTo>
                <a:cubicBezTo>
                  <a:pt x="796" y="134"/>
                  <a:pt x="796" y="134"/>
                  <a:pt x="796" y="134"/>
                </a:cubicBezTo>
                <a:cubicBezTo>
                  <a:pt x="796" y="126"/>
                  <a:pt x="796" y="126"/>
                  <a:pt x="796" y="126"/>
                </a:cubicBezTo>
                <a:cubicBezTo>
                  <a:pt x="797" y="114"/>
                  <a:pt x="797" y="95"/>
                  <a:pt x="797" y="69"/>
                </a:cubicBezTo>
                <a:cubicBezTo>
                  <a:pt x="797" y="35"/>
                  <a:pt x="798" y="23"/>
                  <a:pt x="798" y="13"/>
                </a:cubicBezTo>
                <a:cubicBezTo>
                  <a:pt x="799" y="10"/>
                  <a:pt x="799" y="8"/>
                  <a:pt x="799" y="7"/>
                </a:cubicBezTo>
                <a:cubicBezTo>
                  <a:pt x="799" y="3"/>
                  <a:pt x="797" y="0"/>
                  <a:pt x="794" y="0"/>
                </a:cubicBezTo>
                <a:cubicBezTo>
                  <a:pt x="786" y="1"/>
                  <a:pt x="786" y="1"/>
                  <a:pt x="786" y="1"/>
                </a:cubicBezTo>
                <a:cubicBezTo>
                  <a:pt x="727" y="10"/>
                  <a:pt x="727" y="10"/>
                  <a:pt x="727" y="10"/>
                </a:cubicBezTo>
                <a:cubicBezTo>
                  <a:pt x="721" y="11"/>
                  <a:pt x="720" y="12"/>
                  <a:pt x="720" y="16"/>
                </a:cubicBezTo>
                <a:cubicBezTo>
                  <a:pt x="720" y="23"/>
                  <a:pt x="720" y="23"/>
                  <a:pt x="720" y="23"/>
                </a:cubicBezTo>
                <a:cubicBezTo>
                  <a:pt x="720" y="28"/>
                  <a:pt x="722" y="30"/>
                  <a:pt x="732" y="30"/>
                </a:cubicBezTo>
                <a:cubicBezTo>
                  <a:pt x="744" y="32"/>
                  <a:pt x="748" y="35"/>
                  <a:pt x="749" y="45"/>
                </a:cubicBezTo>
                <a:cubicBezTo>
                  <a:pt x="750" y="53"/>
                  <a:pt x="750" y="94"/>
                  <a:pt x="750" y="130"/>
                </a:cubicBezTo>
                <a:cubicBezTo>
                  <a:pt x="750" y="153"/>
                  <a:pt x="750" y="153"/>
                  <a:pt x="750" y="153"/>
                </a:cubicBezTo>
                <a:cubicBezTo>
                  <a:pt x="750" y="204"/>
                  <a:pt x="749" y="248"/>
                  <a:pt x="749" y="284"/>
                </a:cubicBezTo>
                <a:cubicBezTo>
                  <a:pt x="749" y="289"/>
                  <a:pt x="749" y="289"/>
                  <a:pt x="749" y="289"/>
                </a:cubicBezTo>
                <a:cubicBezTo>
                  <a:pt x="749" y="296"/>
                  <a:pt x="751" y="299"/>
                  <a:pt x="756" y="302"/>
                </a:cubicBezTo>
                <a:cubicBezTo>
                  <a:pt x="773" y="312"/>
                  <a:pt x="803" y="320"/>
                  <a:pt x="825" y="320"/>
                </a:cubicBezTo>
                <a:cubicBezTo>
                  <a:pt x="890" y="320"/>
                  <a:pt x="934" y="273"/>
                  <a:pt x="934" y="203"/>
                </a:cubicBezTo>
                <a:cubicBezTo>
                  <a:pt x="934" y="143"/>
                  <a:pt x="904" y="106"/>
                  <a:pt x="857" y="106"/>
                </a:cubicBezTo>
                <a:close/>
                <a:moveTo>
                  <a:pt x="831" y="293"/>
                </a:moveTo>
                <a:cubicBezTo>
                  <a:pt x="818" y="293"/>
                  <a:pt x="804" y="286"/>
                  <a:pt x="800" y="278"/>
                </a:cubicBezTo>
                <a:cubicBezTo>
                  <a:pt x="797" y="270"/>
                  <a:pt x="795" y="259"/>
                  <a:pt x="795" y="227"/>
                </a:cubicBezTo>
                <a:cubicBezTo>
                  <a:pt x="795" y="201"/>
                  <a:pt x="797" y="184"/>
                  <a:pt x="802" y="173"/>
                </a:cubicBezTo>
                <a:cubicBezTo>
                  <a:pt x="809" y="153"/>
                  <a:pt x="825" y="141"/>
                  <a:pt x="841" y="141"/>
                </a:cubicBezTo>
                <a:cubicBezTo>
                  <a:pt x="868" y="141"/>
                  <a:pt x="886" y="169"/>
                  <a:pt x="886" y="213"/>
                </a:cubicBezTo>
                <a:cubicBezTo>
                  <a:pt x="886" y="259"/>
                  <a:pt x="862" y="293"/>
                  <a:pt x="831" y="293"/>
                </a:cubicBezTo>
                <a:close/>
                <a:moveTo>
                  <a:pt x="1072" y="106"/>
                </a:moveTo>
                <a:cubicBezTo>
                  <a:pt x="1040" y="106"/>
                  <a:pt x="1016" y="116"/>
                  <a:pt x="997" y="136"/>
                </a:cubicBezTo>
                <a:cubicBezTo>
                  <a:pt x="978" y="157"/>
                  <a:pt x="967" y="186"/>
                  <a:pt x="967" y="218"/>
                </a:cubicBezTo>
                <a:cubicBezTo>
                  <a:pt x="967" y="281"/>
                  <a:pt x="1005" y="320"/>
                  <a:pt x="1064" y="320"/>
                </a:cubicBezTo>
                <a:cubicBezTo>
                  <a:pt x="1099" y="320"/>
                  <a:pt x="1127" y="308"/>
                  <a:pt x="1146" y="285"/>
                </a:cubicBezTo>
                <a:cubicBezTo>
                  <a:pt x="1162" y="265"/>
                  <a:pt x="1172" y="236"/>
                  <a:pt x="1172" y="208"/>
                </a:cubicBezTo>
                <a:cubicBezTo>
                  <a:pt x="1172" y="186"/>
                  <a:pt x="1166" y="166"/>
                  <a:pt x="1157" y="149"/>
                </a:cubicBezTo>
                <a:cubicBezTo>
                  <a:pt x="1141" y="121"/>
                  <a:pt x="1110" y="106"/>
                  <a:pt x="1072" y="106"/>
                </a:cubicBezTo>
                <a:close/>
                <a:moveTo>
                  <a:pt x="1072" y="288"/>
                </a:moveTo>
                <a:cubicBezTo>
                  <a:pt x="1039" y="288"/>
                  <a:pt x="1016" y="255"/>
                  <a:pt x="1016" y="210"/>
                </a:cubicBezTo>
                <a:cubicBezTo>
                  <a:pt x="1016" y="168"/>
                  <a:pt x="1038" y="137"/>
                  <a:pt x="1068" y="137"/>
                </a:cubicBezTo>
                <a:cubicBezTo>
                  <a:pt x="1100" y="137"/>
                  <a:pt x="1123" y="170"/>
                  <a:pt x="1123" y="217"/>
                </a:cubicBezTo>
                <a:cubicBezTo>
                  <a:pt x="1123" y="257"/>
                  <a:pt x="1101" y="288"/>
                  <a:pt x="1072" y="288"/>
                </a:cubicBezTo>
                <a:close/>
                <a:moveTo>
                  <a:pt x="1429" y="300"/>
                </a:moveTo>
                <a:cubicBezTo>
                  <a:pt x="1429" y="305"/>
                  <a:pt x="1429" y="305"/>
                  <a:pt x="1429" y="305"/>
                </a:cubicBezTo>
                <a:cubicBezTo>
                  <a:pt x="1429" y="310"/>
                  <a:pt x="1427" y="312"/>
                  <a:pt x="1422" y="312"/>
                </a:cubicBezTo>
                <a:cubicBezTo>
                  <a:pt x="1366" y="320"/>
                  <a:pt x="1366" y="320"/>
                  <a:pt x="1366" y="320"/>
                </a:cubicBezTo>
                <a:cubicBezTo>
                  <a:pt x="1363" y="320"/>
                  <a:pt x="1361" y="321"/>
                  <a:pt x="1360" y="321"/>
                </a:cubicBezTo>
                <a:cubicBezTo>
                  <a:pt x="1355" y="321"/>
                  <a:pt x="1355" y="321"/>
                  <a:pt x="1353" y="292"/>
                </a:cubicBezTo>
                <a:cubicBezTo>
                  <a:pt x="1352" y="286"/>
                  <a:pt x="1351" y="283"/>
                  <a:pt x="1349" y="283"/>
                </a:cubicBezTo>
                <a:cubicBezTo>
                  <a:pt x="1347" y="283"/>
                  <a:pt x="1345" y="284"/>
                  <a:pt x="1340" y="290"/>
                </a:cubicBezTo>
                <a:cubicBezTo>
                  <a:pt x="1312" y="315"/>
                  <a:pt x="1304" y="320"/>
                  <a:pt x="1282" y="320"/>
                </a:cubicBezTo>
                <a:cubicBezTo>
                  <a:pt x="1267" y="320"/>
                  <a:pt x="1251" y="316"/>
                  <a:pt x="1240" y="309"/>
                </a:cubicBezTo>
                <a:cubicBezTo>
                  <a:pt x="1227" y="301"/>
                  <a:pt x="1221" y="286"/>
                  <a:pt x="1221" y="263"/>
                </a:cubicBezTo>
                <a:cubicBezTo>
                  <a:pt x="1221" y="260"/>
                  <a:pt x="1221" y="253"/>
                  <a:pt x="1221" y="246"/>
                </a:cubicBezTo>
                <a:cubicBezTo>
                  <a:pt x="1221" y="224"/>
                  <a:pt x="1221" y="224"/>
                  <a:pt x="1221" y="224"/>
                </a:cubicBezTo>
                <a:cubicBezTo>
                  <a:pt x="1221" y="187"/>
                  <a:pt x="1221" y="187"/>
                  <a:pt x="1221" y="187"/>
                </a:cubicBezTo>
                <a:cubicBezTo>
                  <a:pt x="1221" y="139"/>
                  <a:pt x="1220" y="135"/>
                  <a:pt x="1204" y="133"/>
                </a:cubicBezTo>
                <a:cubicBezTo>
                  <a:pt x="1194" y="132"/>
                  <a:pt x="1192" y="131"/>
                  <a:pt x="1192" y="126"/>
                </a:cubicBezTo>
                <a:cubicBezTo>
                  <a:pt x="1192" y="119"/>
                  <a:pt x="1192" y="119"/>
                  <a:pt x="1192" y="119"/>
                </a:cubicBezTo>
                <a:cubicBezTo>
                  <a:pt x="1192" y="114"/>
                  <a:pt x="1194" y="114"/>
                  <a:pt x="1199" y="113"/>
                </a:cubicBezTo>
                <a:cubicBezTo>
                  <a:pt x="1260" y="107"/>
                  <a:pt x="1260" y="107"/>
                  <a:pt x="1260" y="107"/>
                </a:cubicBezTo>
                <a:cubicBezTo>
                  <a:pt x="1264" y="106"/>
                  <a:pt x="1267" y="106"/>
                  <a:pt x="1267" y="106"/>
                </a:cubicBezTo>
                <a:cubicBezTo>
                  <a:pt x="1270" y="106"/>
                  <a:pt x="1271" y="108"/>
                  <a:pt x="1271" y="111"/>
                </a:cubicBezTo>
                <a:cubicBezTo>
                  <a:pt x="1271" y="113"/>
                  <a:pt x="1271" y="116"/>
                  <a:pt x="1271" y="120"/>
                </a:cubicBezTo>
                <a:cubicBezTo>
                  <a:pt x="1269" y="140"/>
                  <a:pt x="1268" y="166"/>
                  <a:pt x="1268" y="186"/>
                </a:cubicBezTo>
                <a:cubicBezTo>
                  <a:pt x="1268" y="219"/>
                  <a:pt x="1268" y="219"/>
                  <a:pt x="1268" y="219"/>
                </a:cubicBezTo>
                <a:cubicBezTo>
                  <a:pt x="1268" y="257"/>
                  <a:pt x="1269" y="263"/>
                  <a:pt x="1275" y="272"/>
                </a:cubicBezTo>
                <a:cubicBezTo>
                  <a:pt x="1280" y="279"/>
                  <a:pt x="1289" y="283"/>
                  <a:pt x="1301" y="283"/>
                </a:cubicBezTo>
                <a:cubicBezTo>
                  <a:pt x="1320" y="283"/>
                  <a:pt x="1337" y="274"/>
                  <a:pt x="1344" y="260"/>
                </a:cubicBezTo>
                <a:cubicBezTo>
                  <a:pt x="1350" y="250"/>
                  <a:pt x="1351" y="240"/>
                  <a:pt x="1351" y="207"/>
                </a:cubicBezTo>
                <a:cubicBezTo>
                  <a:pt x="1351" y="187"/>
                  <a:pt x="1351" y="187"/>
                  <a:pt x="1351" y="187"/>
                </a:cubicBezTo>
                <a:cubicBezTo>
                  <a:pt x="1351" y="171"/>
                  <a:pt x="1350" y="149"/>
                  <a:pt x="1349" y="145"/>
                </a:cubicBezTo>
                <a:cubicBezTo>
                  <a:pt x="1348" y="137"/>
                  <a:pt x="1344" y="134"/>
                  <a:pt x="1333" y="133"/>
                </a:cubicBezTo>
                <a:cubicBezTo>
                  <a:pt x="1324" y="132"/>
                  <a:pt x="1322" y="131"/>
                  <a:pt x="1322" y="126"/>
                </a:cubicBezTo>
                <a:cubicBezTo>
                  <a:pt x="1322" y="119"/>
                  <a:pt x="1322" y="119"/>
                  <a:pt x="1322" y="119"/>
                </a:cubicBezTo>
                <a:cubicBezTo>
                  <a:pt x="1322" y="114"/>
                  <a:pt x="1323" y="113"/>
                  <a:pt x="1329" y="113"/>
                </a:cubicBezTo>
                <a:cubicBezTo>
                  <a:pt x="1388" y="106"/>
                  <a:pt x="1388" y="106"/>
                  <a:pt x="1388" y="106"/>
                </a:cubicBezTo>
                <a:cubicBezTo>
                  <a:pt x="1390" y="106"/>
                  <a:pt x="1393" y="106"/>
                  <a:pt x="1394" y="106"/>
                </a:cubicBezTo>
                <a:cubicBezTo>
                  <a:pt x="1398" y="106"/>
                  <a:pt x="1400" y="107"/>
                  <a:pt x="1400" y="111"/>
                </a:cubicBezTo>
                <a:cubicBezTo>
                  <a:pt x="1399" y="122"/>
                  <a:pt x="1399" y="122"/>
                  <a:pt x="1399" y="122"/>
                </a:cubicBezTo>
                <a:cubicBezTo>
                  <a:pt x="1399" y="133"/>
                  <a:pt x="1399" y="133"/>
                  <a:pt x="1398" y="151"/>
                </a:cubicBezTo>
                <a:cubicBezTo>
                  <a:pt x="1398" y="158"/>
                  <a:pt x="1398" y="168"/>
                  <a:pt x="1398" y="178"/>
                </a:cubicBezTo>
                <a:cubicBezTo>
                  <a:pt x="1398" y="207"/>
                  <a:pt x="1398" y="207"/>
                  <a:pt x="1398" y="207"/>
                </a:cubicBezTo>
                <a:cubicBezTo>
                  <a:pt x="1398" y="246"/>
                  <a:pt x="1399" y="269"/>
                  <a:pt x="1400" y="276"/>
                </a:cubicBezTo>
                <a:cubicBezTo>
                  <a:pt x="1401" y="288"/>
                  <a:pt x="1405" y="291"/>
                  <a:pt x="1421" y="293"/>
                </a:cubicBezTo>
                <a:cubicBezTo>
                  <a:pt x="1427" y="293"/>
                  <a:pt x="1429" y="295"/>
                  <a:pt x="1429" y="300"/>
                </a:cubicBezTo>
                <a:close/>
                <a:moveTo>
                  <a:pt x="1662" y="294"/>
                </a:moveTo>
                <a:cubicBezTo>
                  <a:pt x="1645" y="292"/>
                  <a:pt x="1642" y="291"/>
                  <a:pt x="1639" y="283"/>
                </a:cubicBezTo>
                <a:cubicBezTo>
                  <a:pt x="1636" y="277"/>
                  <a:pt x="1635" y="263"/>
                  <a:pt x="1635" y="209"/>
                </a:cubicBezTo>
                <a:cubicBezTo>
                  <a:pt x="1635" y="135"/>
                  <a:pt x="1635" y="135"/>
                  <a:pt x="1635" y="135"/>
                </a:cubicBezTo>
                <a:cubicBezTo>
                  <a:pt x="1638" y="8"/>
                  <a:pt x="1638" y="8"/>
                  <a:pt x="1638" y="8"/>
                </a:cubicBezTo>
                <a:cubicBezTo>
                  <a:pt x="1638" y="3"/>
                  <a:pt x="1636" y="0"/>
                  <a:pt x="1633" y="0"/>
                </a:cubicBezTo>
                <a:cubicBezTo>
                  <a:pt x="1632" y="0"/>
                  <a:pt x="1630" y="0"/>
                  <a:pt x="1628" y="1"/>
                </a:cubicBezTo>
                <a:cubicBezTo>
                  <a:pt x="1568" y="9"/>
                  <a:pt x="1568" y="9"/>
                  <a:pt x="1568" y="9"/>
                </a:cubicBezTo>
                <a:cubicBezTo>
                  <a:pt x="1562" y="10"/>
                  <a:pt x="1560" y="11"/>
                  <a:pt x="1560" y="15"/>
                </a:cubicBezTo>
                <a:cubicBezTo>
                  <a:pt x="1560" y="23"/>
                  <a:pt x="1560" y="23"/>
                  <a:pt x="1560" y="23"/>
                </a:cubicBezTo>
                <a:cubicBezTo>
                  <a:pt x="1560" y="29"/>
                  <a:pt x="1562" y="30"/>
                  <a:pt x="1569" y="31"/>
                </a:cubicBezTo>
                <a:cubicBezTo>
                  <a:pt x="1587" y="34"/>
                  <a:pt x="1588" y="35"/>
                  <a:pt x="1588" y="57"/>
                </a:cubicBezTo>
                <a:cubicBezTo>
                  <a:pt x="1589" y="101"/>
                  <a:pt x="1589" y="101"/>
                  <a:pt x="1589" y="101"/>
                </a:cubicBezTo>
                <a:cubicBezTo>
                  <a:pt x="1589" y="108"/>
                  <a:pt x="1589" y="108"/>
                  <a:pt x="1589" y="109"/>
                </a:cubicBezTo>
                <a:cubicBezTo>
                  <a:pt x="1589" y="112"/>
                  <a:pt x="1588" y="116"/>
                  <a:pt x="1586" y="116"/>
                </a:cubicBezTo>
                <a:cubicBezTo>
                  <a:pt x="1586" y="116"/>
                  <a:pt x="1584" y="115"/>
                  <a:pt x="1583" y="114"/>
                </a:cubicBezTo>
                <a:cubicBezTo>
                  <a:pt x="1578" y="111"/>
                  <a:pt x="1556" y="106"/>
                  <a:pt x="1545" y="106"/>
                </a:cubicBezTo>
                <a:cubicBezTo>
                  <a:pt x="1490" y="106"/>
                  <a:pt x="1451" y="152"/>
                  <a:pt x="1451" y="220"/>
                </a:cubicBezTo>
                <a:cubicBezTo>
                  <a:pt x="1451" y="278"/>
                  <a:pt x="1484" y="320"/>
                  <a:pt x="1528" y="320"/>
                </a:cubicBezTo>
                <a:cubicBezTo>
                  <a:pt x="1542" y="320"/>
                  <a:pt x="1553" y="317"/>
                  <a:pt x="1565" y="308"/>
                </a:cubicBezTo>
                <a:cubicBezTo>
                  <a:pt x="1572" y="303"/>
                  <a:pt x="1583" y="294"/>
                  <a:pt x="1586" y="291"/>
                </a:cubicBezTo>
                <a:cubicBezTo>
                  <a:pt x="1588" y="289"/>
                  <a:pt x="1590" y="289"/>
                  <a:pt x="1590" y="289"/>
                </a:cubicBezTo>
                <a:cubicBezTo>
                  <a:pt x="1593" y="289"/>
                  <a:pt x="1593" y="289"/>
                  <a:pt x="1594" y="299"/>
                </a:cubicBezTo>
                <a:cubicBezTo>
                  <a:pt x="1595" y="317"/>
                  <a:pt x="1595" y="317"/>
                  <a:pt x="1595" y="317"/>
                </a:cubicBezTo>
                <a:cubicBezTo>
                  <a:pt x="1595" y="322"/>
                  <a:pt x="1597" y="324"/>
                  <a:pt x="1600" y="324"/>
                </a:cubicBezTo>
                <a:cubicBezTo>
                  <a:pt x="1601" y="324"/>
                  <a:pt x="1604" y="324"/>
                  <a:pt x="1607" y="323"/>
                </a:cubicBezTo>
                <a:cubicBezTo>
                  <a:pt x="1660" y="313"/>
                  <a:pt x="1660" y="313"/>
                  <a:pt x="1660" y="313"/>
                </a:cubicBezTo>
                <a:cubicBezTo>
                  <a:pt x="1667" y="312"/>
                  <a:pt x="1668" y="310"/>
                  <a:pt x="1668" y="306"/>
                </a:cubicBezTo>
                <a:cubicBezTo>
                  <a:pt x="1668" y="298"/>
                  <a:pt x="1668" y="298"/>
                  <a:pt x="1668" y="298"/>
                </a:cubicBezTo>
                <a:cubicBezTo>
                  <a:pt x="1668" y="296"/>
                  <a:pt x="1666" y="294"/>
                  <a:pt x="1662" y="294"/>
                </a:cubicBezTo>
                <a:close/>
                <a:moveTo>
                  <a:pt x="1548" y="285"/>
                </a:moveTo>
                <a:cubicBezTo>
                  <a:pt x="1519" y="285"/>
                  <a:pt x="1499" y="253"/>
                  <a:pt x="1499" y="207"/>
                </a:cubicBezTo>
                <a:cubicBezTo>
                  <a:pt x="1499" y="165"/>
                  <a:pt x="1519" y="135"/>
                  <a:pt x="1548" y="135"/>
                </a:cubicBezTo>
                <a:cubicBezTo>
                  <a:pt x="1562" y="135"/>
                  <a:pt x="1575" y="143"/>
                  <a:pt x="1582" y="156"/>
                </a:cubicBezTo>
                <a:cubicBezTo>
                  <a:pt x="1588" y="168"/>
                  <a:pt x="1591" y="185"/>
                  <a:pt x="1591" y="211"/>
                </a:cubicBezTo>
                <a:cubicBezTo>
                  <a:pt x="1591" y="261"/>
                  <a:pt x="1577" y="285"/>
                  <a:pt x="1548" y="285"/>
                </a:cubicBezTo>
                <a:close/>
                <a:moveTo>
                  <a:pt x="2082" y="28"/>
                </a:moveTo>
                <a:cubicBezTo>
                  <a:pt x="2082" y="36"/>
                  <a:pt x="2082" y="36"/>
                  <a:pt x="2082" y="36"/>
                </a:cubicBezTo>
                <a:cubicBezTo>
                  <a:pt x="2082" y="42"/>
                  <a:pt x="2080" y="43"/>
                  <a:pt x="2071" y="45"/>
                </a:cubicBezTo>
                <a:cubicBezTo>
                  <a:pt x="2057" y="49"/>
                  <a:pt x="2055" y="52"/>
                  <a:pt x="2054" y="62"/>
                </a:cubicBezTo>
                <a:cubicBezTo>
                  <a:pt x="2054" y="76"/>
                  <a:pt x="2053" y="111"/>
                  <a:pt x="2053" y="134"/>
                </a:cubicBezTo>
                <a:cubicBezTo>
                  <a:pt x="2053" y="175"/>
                  <a:pt x="2053" y="175"/>
                  <a:pt x="2053" y="175"/>
                </a:cubicBezTo>
                <a:cubicBezTo>
                  <a:pt x="2053" y="224"/>
                  <a:pt x="2053" y="236"/>
                  <a:pt x="2049" y="251"/>
                </a:cubicBezTo>
                <a:cubicBezTo>
                  <a:pt x="2039" y="296"/>
                  <a:pt x="2000" y="320"/>
                  <a:pt x="1935" y="320"/>
                </a:cubicBezTo>
                <a:cubicBezTo>
                  <a:pt x="1885" y="320"/>
                  <a:pt x="1849" y="304"/>
                  <a:pt x="1834" y="274"/>
                </a:cubicBezTo>
                <a:cubicBezTo>
                  <a:pt x="1826" y="256"/>
                  <a:pt x="1823" y="237"/>
                  <a:pt x="1823" y="176"/>
                </a:cubicBezTo>
                <a:cubicBezTo>
                  <a:pt x="1823" y="134"/>
                  <a:pt x="1823" y="134"/>
                  <a:pt x="1823" y="134"/>
                </a:cubicBezTo>
                <a:cubicBezTo>
                  <a:pt x="1823" y="108"/>
                  <a:pt x="1823" y="79"/>
                  <a:pt x="1823" y="62"/>
                </a:cubicBezTo>
                <a:cubicBezTo>
                  <a:pt x="1822" y="52"/>
                  <a:pt x="1819" y="49"/>
                  <a:pt x="1805" y="45"/>
                </a:cubicBezTo>
                <a:cubicBezTo>
                  <a:pt x="1796" y="43"/>
                  <a:pt x="1794" y="42"/>
                  <a:pt x="1794" y="36"/>
                </a:cubicBezTo>
                <a:cubicBezTo>
                  <a:pt x="1794" y="28"/>
                  <a:pt x="1794" y="28"/>
                  <a:pt x="1794" y="28"/>
                </a:cubicBezTo>
                <a:cubicBezTo>
                  <a:pt x="1794" y="23"/>
                  <a:pt x="1796" y="21"/>
                  <a:pt x="1800" y="21"/>
                </a:cubicBezTo>
                <a:cubicBezTo>
                  <a:pt x="1802" y="21"/>
                  <a:pt x="1809" y="21"/>
                  <a:pt x="1817" y="22"/>
                </a:cubicBezTo>
                <a:cubicBezTo>
                  <a:pt x="1824" y="22"/>
                  <a:pt x="1836" y="23"/>
                  <a:pt x="1848" y="23"/>
                </a:cubicBezTo>
                <a:cubicBezTo>
                  <a:pt x="1863" y="23"/>
                  <a:pt x="1873" y="22"/>
                  <a:pt x="1882" y="22"/>
                </a:cubicBezTo>
                <a:cubicBezTo>
                  <a:pt x="1888" y="21"/>
                  <a:pt x="1895" y="21"/>
                  <a:pt x="1898" y="21"/>
                </a:cubicBezTo>
                <a:cubicBezTo>
                  <a:pt x="1902" y="21"/>
                  <a:pt x="1903" y="23"/>
                  <a:pt x="1903" y="28"/>
                </a:cubicBezTo>
                <a:cubicBezTo>
                  <a:pt x="1903" y="36"/>
                  <a:pt x="1903" y="36"/>
                  <a:pt x="1903" y="36"/>
                </a:cubicBezTo>
                <a:cubicBezTo>
                  <a:pt x="1903" y="42"/>
                  <a:pt x="1901" y="43"/>
                  <a:pt x="1893" y="45"/>
                </a:cubicBezTo>
                <a:cubicBezTo>
                  <a:pt x="1879" y="49"/>
                  <a:pt x="1876" y="52"/>
                  <a:pt x="1875" y="62"/>
                </a:cubicBezTo>
                <a:cubicBezTo>
                  <a:pt x="1875" y="76"/>
                  <a:pt x="1875" y="113"/>
                  <a:pt x="1875" y="134"/>
                </a:cubicBezTo>
                <a:cubicBezTo>
                  <a:pt x="1875" y="178"/>
                  <a:pt x="1875" y="178"/>
                  <a:pt x="1875" y="178"/>
                </a:cubicBezTo>
                <a:cubicBezTo>
                  <a:pt x="1875" y="226"/>
                  <a:pt x="1877" y="245"/>
                  <a:pt x="1884" y="258"/>
                </a:cubicBezTo>
                <a:cubicBezTo>
                  <a:pt x="1895" y="278"/>
                  <a:pt x="1918" y="290"/>
                  <a:pt x="1946" y="290"/>
                </a:cubicBezTo>
                <a:cubicBezTo>
                  <a:pt x="1981" y="290"/>
                  <a:pt x="2005" y="276"/>
                  <a:pt x="2014" y="251"/>
                </a:cubicBezTo>
                <a:cubicBezTo>
                  <a:pt x="2019" y="235"/>
                  <a:pt x="2019" y="228"/>
                  <a:pt x="2019" y="176"/>
                </a:cubicBezTo>
                <a:cubicBezTo>
                  <a:pt x="2019" y="134"/>
                  <a:pt x="2019" y="134"/>
                  <a:pt x="2019" y="134"/>
                </a:cubicBezTo>
                <a:cubicBezTo>
                  <a:pt x="2019" y="110"/>
                  <a:pt x="2019" y="78"/>
                  <a:pt x="2019" y="62"/>
                </a:cubicBezTo>
                <a:cubicBezTo>
                  <a:pt x="2018" y="52"/>
                  <a:pt x="2015" y="49"/>
                  <a:pt x="2002" y="45"/>
                </a:cubicBezTo>
                <a:cubicBezTo>
                  <a:pt x="1992" y="43"/>
                  <a:pt x="1991" y="42"/>
                  <a:pt x="1991" y="36"/>
                </a:cubicBezTo>
                <a:cubicBezTo>
                  <a:pt x="1991" y="28"/>
                  <a:pt x="1991" y="28"/>
                  <a:pt x="1991" y="28"/>
                </a:cubicBezTo>
                <a:cubicBezTo>
                  <a:pt x="1991" y="23"/>
                  <a:pt x="1992" y="21"/>
                  <a:pt x="1996" y="21"/>
                </a:cubicBezTo>
                <a:cubicBezTo>
                  <a:pt x="1999" y="21"/>
                  <a:pt x="2006" y="21"/>
                  <a:pt x="2013" y="22"/>
                </a:cubicBezTo>
                <a:cubicBezTo>
                  <a:pt x="2020" y="22"/>
                  <a:pt x="2028" y="23"/>
                  <a:pt x="2036" y="23"/>
                </a:cubicBezTo>
                <a:cubicBezTo>
                  <a:pt x="2045" y="23"/>
                  <a:pt x="2052" y="22"/>
                  <a:pt x="2060" y="22"/>
                </a:cubicBezTo>
                <a:cubicBezTo>
                  <a:pt x="2067" y="21"/>
                  <a:pt x="2074" y="21"/>
                  <a:pt x="2077" y="21"/>
                </a:cubicBezTo>
                <a:cubicBezTo>
                  <a:pt x="2081" y="21"/>
                  <a:pt x="2082" y="23"/>
                  <a:pt x="2082" y="28"/>
                </a:cubicBezTo>
                <a:close/>
                <a:moveTo>
                  <a:pt x="2339" y="303"/>
                </a:moveTo>
                <a:cubicBezTo>
                  <a:pt x="2339" y="310"/>
                  <a:pt x="2339" y="310"/>
                  <a:pt x="2339" y="310"/>
                </a:cubicBezTo>
                <a:cubicBezTo>
                  <a:pt x="2339" y="314"/>
                  <a:pt x="2338" y="315"/>
                  <a:pt x="2335" y="315"/>
                </a:cubicBezTo>
                <a:cubicBezTo>
                  <a:pt x="2332" y="315"/>
                  <a:pt x="2332" y="315"/>
                  <a:pt x="2332" y="315"/>
                </a:cubicBezTo>
                <a:cubicBezTo>
                  <a:pt x="2321" y="315"/>
                  <a:pt x="2302" y="314"/>
                  <a:pt x="2287" y="314"/>
                </a:cubicBezTo>
                <a:cubicBezTo>
                  <a:pt x="2271" y="314"/>
                  <a:pt x="2252" y="315"/>
                  <a:pt x="2242" y="315"/>
                </a:cubicBezTo>
                <a:cubicBezTo>
                  <a:pt x="2239" y="315"/>
                  <a:pt x="2239" y="315"/>
                  <a:pt x="2239" y="315"/>
                </a:cubicBezTo>
                <a:cubicBezTo>
                  <a:pt x="2236" y="315"/>
                  <a:pt x="2234" y="314"/>
                  <a:pt x="2234" y="310"/>
                </a:cubicBezTo>
                <a:cubicBezTo>
                  <a:pt x="2234" y="303"/>
                  <a:pt x="2234" y="303"/>
                  <a:pt x="2234" y="303"/>
                </a:cubicBezTo>
                <a:cubicBezTo>
                  <a:pt x="2234" y="298"/>
                  <a:pt x="2235" y="297"/>
                  <a:pt x="2247" y="293"/>
                </a:cubicBezTo>
                <a:cubicBezTo>
                  <a:pt x="2259" y="290"/>
                  <a:pt x="2262" y="287"/>
                  <a:pt x="2262" y="278"/>
                </a:cubicBezTo>
                <a:cubicBezTo>
                  <a:pt x="2263" y="269"/>
                  <a:pt x="2263" y="246"/>
                  <a:pt x="2263" y="221"/>
                </a:cubicBezTo>
                <a:cubicBezTo>
                  <a:pt x="2263" y="208"/>
                  <a:pt x="2263" y="208"/>
                  <a:pt x="2263" y="208"/>
                </a:cubicBezTo>
                <a:cubicBezTo>
                  <a:pt x="2263" y="181"/>
                  <a:pt x="2262" y="170"/>
                  <a:pt x="2259" y="161"/>
                </a:cubicBezTo>
                <a:cubicBezTo>
                  <a:pt x="2254" y="150"/>
                  <a:pt x="2243" y="144"/>
                  <a:pt x="2228" y="144"/>
                </a:cubicBezTo>
                <a:cubicBezTo>
                  <a:pt x="2212" y="144"/>
                  <a:pt x="2196" y="152"/>
                  <a:pt x="2187" y="165"/>
                </a:cubicBezTo>
                <a:cubicBezTo>
                  <a:pt x="2180" y="175"/>
                  <a:pt x="2178" y="184"/>
                  <a:pt x="2178" y="211"/>
                </a:cubicBezTo>
                <a:cubicBezTo>
                  <a:pt x="2178" y="221"/>
                  <a:pt x="2178" y="221"/>
                  <a:pt x="2178" y="221"/>
                </a:cubicBezTo>
                <a:cubicBezTo>
                  <a:pt x="2178" y="247"/>
                  <a:pt x="2179" y="269"/>
                  <a:pt x="2179" y="278"/>
                </a:cubicBezTo>
                <a:cubicBezTo>
                  <a:pt x="2180" y="287"/>
                  <a:pt x="2182" y="290"/>
                  <a:pt x="2194" y="293"/>
                </a:cubicBezTo>
                <a:cubicBezTo>
                  <a:pt x="2206" y="298"/>
                  <a:pt x="2207" y="298"/>
                  <a:pt x="2207" y="303"/>
                </a:cubicBezTo>
                <a:cubicBezTo>
                  <a:pt x="2207" y="310"/>
                  <a:pt x="2207" y="310"/>
                  <a:pt x="2207" y="310"/>
                </a:cubicBezTo>
                <a:cubicBezTo>
                  <a:pt x="2207" y="314"/>
                  <a:pt x="2206" y="315"/>
                  <a:pt x="2202" y="315"/>
                </a:cubicBezTo>
                <a:cubicBezTo>
                  <a:pt x="2199" y="315"/>
                  <a:pt x="2199" y="315"/>
                  <a:pt x="2199" y="315"/>
                </a:cubicBezTo>
                <a:cubicBezTo>
                  <a:pt x="2189" y="315"/>
                  <a:pt x="2170" y="314"/>
                  <a:pt x="2155" y="314"/>
                </a:cubicBezTo>
                <a:cubicBezTo>
                  <a:pt x="2139" y="314"/>
                  <a:pt x="2119" y="315"/>
                  <a:pt x="2110" y="315"/>
                </a:cubicBezTo>
                <a:cubicBezTo>
                  <a:pt x="2107" y="315"/>
                  <a:pt x="2107" y="315"/>
                  <a:pt x="2107" y="315"/>
                </a:cubicBezTo>
                <a:cubicBezTo>
                  <a:pt x="2103" y="315"/>
                  <a:pt x="2102" y="314"/>
                  <a:pt x="2102" y="310"/>
                </a:cubicBezTo>
                <a:cubicBezTo>
                  <a:pt x="2102" y="303"/>
                  <a:pt x="2102" y="303"/>
                  <a:pt x="2102" y="303"/>
                </a:cubicBezTo>
                <a:cubicBezTo>
                  <a:pt x="2102" y="298"/>
                  <a:pt x="2103" y="297"/>
                  <a:pt x="2115" y="293"/>
                </a:cubicBezTo>
                <a:cubicBezTo>
                  <a:pt x="2127" y="290"/>
                  <a:pt x="2130" y="287"/>
                  <a:pt x="2130" y="278"/>
                </a:cubicBezTo>
                <a:cubicBezTo>
                  <a:pt x="2131" y="270"/>
                  <a:pt x="2131" y="247"/>
                  <a:pt x="2131" y="221"/>
                </a:cubicBezTo>
                <a:cubicBezTo>
                  <a:pt x="2131" y="207"/>
                  <a:pt x="2131" y="207"/>
                  <a:pt x="2131" y="207"/>
                </a:cubicBezTo>
                <a:cubicBezTo>
                  <a:pt x="2131" y="186"/>
                  <a:pt x="2129" y="154"/>
                  <a:pt x="2126" y="146"/>
                </a:cubicBezTo>
                <a:cubicBezTo>
                  <a:pt x="2124" y="139"/>
                  <a:pt x="2120" y="137"/>
                  <a:pt x="2107" y="136"/>
                </a:cubicBezTo>
                <a:cubicBezTo>
                  <a:pt x="2098" y="135"/>
                  <a:pt x="2096" y="134"/>
                  <a:pt x="2096" y="131"/>
                </a:cubicBezTo>
                <a:cubicBezTo>
                  <a:pt x="2096" y="122"/>
                  <a:pt x="2096" y="122"/>
                  <a:pt x="2096" y="122"/>
                </a:cubicBezTo>
                <a:cubicBezTo>
                  <a:pt x="2096" y="116"/>
                  <a:pt x="2096" y="115"/>
                  <a:pt x="2102" y="114"/>
                </a:cubicBezTo>
                <a:cubicBezTo>
                  <a:pt x="2160" y="107"/>
                  <a:pt x="2160" y="107"/>
                  <a:pt x="2160" y="107"/>
                </a:cubicBezTo>
                <a:cubicBezTo>
                  <a:pt x="2163" y="106"/>
                  <a:pt x="2166" y="106"/>
                  <a:pt x="2167" y="106"/>
                </a:cubicBezTo>
                <a:cubicBezTo>
                  <a:pt x="2170" y="106"/>
                  <a:pt x="2172" y="109"/>
                  <a:pt x="2172" y="114"/>
                </a:cubicBezTo>
                <a:cubicBezTo>
                  <a:pt x="2173" y="117"/>
                  <a:pt x="2174" y="137"/>
                  <a:pt x="2174" y="139"/>
                </a:cubicBezTo>
                <a:cubicBezTo>
                  <a:pt x="2174" y="144"/>
                  <a:pt x="2176" y="148"/>
                  <a:pt x="2178" y="148"/>
                </a:cubicBezTo>
                <a:cubicBezTo>
                  <a:pt x="2179" y="148"/>
                  <a:pt x="2181" y="146"/>
                  <a:pt x="2182" y="145"/>
                </a:cubicBezTo>
                <a:cubicBezTo>
                  <a:pt x="2186" y="140"/>
                  <a:pt x="2186" y="140"/>
                  <a:pt x="2186" y="140"/>
                </a:cubicBezTo>
                <a:cubicBezTo>
                  <a:pt x="2194" y="132"/>
                  <a:pt x="2194" y="132"/>
                  <a:pt x="2194" y="132"/>
                </a:cubicBezTo>
                <a:cubicBezTo>
                  <a:pt x="2214" y="111"/>
                  <a:pt x="2224" y="106"/>
                  <a:pt x="2248" y="106"/>
                </a:cubicBezTo>
                <a:cubicBezTo>
                  <a:pt x="2277" y="106"/>
                  <a:pt x="2298" y="117"/>
                  <a:pt x="2306" y="137"/>
                </a:cubicBezTo>
                <a:cubicBezTo>
                  <a:pt x="2310" y="147"/>
                  <a:pt x="2310" y="147"/>
                  <a:pt x="2310" y="208"/>
                </a:cubicBezTo>
                <a:cubicBezTo>
                  <a:pt x="2310" y="221"/>
                  <a:pt x="2310" y="221"/>
                  <a:pt x="2310" y="221"/>
                </a:cubicBezTo>
                <a:cubicBezTo>
                  <a:pt x="2310" y="246"/>
                  <a:pt x="2311" y="270"/>
                  <a:pt x="2311" y="278"/>
                </a:cubicBezTo>
                <a:cubicBezTo>
                  <a:pt x="2312" y="287"/>
                  <a:pt x="2314" y="290"/>
                  <a:pt x="2326" y="293"/>
                </a:cubicBezTo>
                <a:cubicBezTo>
                  <a:pt x="2339" y="297"/>
                  <a:pt x="2339" y="298"/>
                  <a:pt x="2339" y="303"/>
                </a:cubicBezTo>
                <a:close/>
                <a:moveTo>
                  <a:pt x="2388" y="46"/>
                </a:moveTo>
                <a:cubicBezTo>
                  <a:pt x="2388" y="28"/>
                  <a:pt x="2402" y="16"/>
                  <a:pt x="2422" y="16"/>
                </a:cubicBezTo>
                <a:cubicBezTo>
                  <a:pt x="2440" y="16"/>
                  <a:pt x="2452" y="28"/>
                  <a:pt x="2452" y="45"/>
                </a:cubicBezTo>
                <a:cubicBezTo>
                  <a:pt x="2452" y="63"/>
                  <a:pt x="2438" y="76"/>
                  <a:pt x="2420" y="76"/>
                </a:cubicBezTo>
                <a:cubicBezTo>
                  <a:pt x="2402" y="76"/>
                  <a:pt x="2388" y="63"/>
                  <a:pt x="2388" y="46"/>
                </a:cubicBezTo>
                <a:close/>
                <a:moveTo>
                  <a:pt x="2476" y="303"/>
                </a:moveTo>
                <a:cubicBezTo>
                  <a:pt x="2476" y="310"/>
                  <a:pt x="2476" y="310"/>
                  <a:pt x="2476" y="310"/>
                </a:cubicBezTo>
                <a:cubicBezTo>
                  <a:pt x="2476" y="314"/>
                  <a:pt x="2475" y="315"/>
                  <a:pt x="2472" y="315"/>
                </a:cubicBezTo>
                <a:cubicBezTo>
                  <a:pt x="2469" y="315"/>
                  <a:pt x="2469" y="315"/>
                  <a:pt x="2469" y="315"/>
                </a:cubicBezTo>
                <a:cubicBezTo>
                  <a:pt x="2459" y="315"/>
                  <a:pt x="2440" y="314"/>
                  <a:pt x="2425" y="314"/>
                </a:cubicBezTo>
                <a:cubicBezTo>
                  <a:pt x="2409" y="314"/>
                  <a:pt x="2390" y="315"/>
                  <a:pt x="2380" y="315"/>
                </a:cubicBezTo>
                <a:cubicBezTo>
                  <a:pt x="2377" y="315"/>
                  <a:pt x="2377" y="315"/>
                  <a:pt x="2377" y="315"/>
                </a:cubicBezTo>
                <a:cubicBezTo>
                  <a:pt x="2373" y="315"/>
                  <a:pt x="2372" y="314"/>
                  <a:pt x="2372" y="310"/>
                </a:cubicBezTo>
                <a:cubicBezTo>
                  <a:pt x="2372" y="303"/>
                  <a:pt x="2372" y="303"/>
                  <a:pt x="2372" y="303"/>
                </a:cubicBezTo>
                <a:cubicBezTo>
                  <a:pt x="2372" y="298"/>
                  <a:pt x="2372" y="298"/>
                  <a:pt x="2385" y="293"/>
                </a:cubicBezTo>
                <a:cubicBezTo>
                  <a:pt x="2397" y="289"/>
                  <a:pt x="2400" y="287"/>
                  <a:pt x="2400" y="278"/>
                </a:cubicBezTo>
                <a:cubicBezTo>
                  <a:pt x="2401" y="268"/>
                  <a:pt x="2401" y="248"/>
                  <a:pt x="2401" y="221"/>
                </a:cubicBezTo>
                <a:cubicBezTo>
                  <a:pt x="2401" y="187"/>
                  <a:pt x="2401" y="187"/>
                  <a:pt x="2401" y="187"/>
                </a:cubicBezTo>
                <a:cubicBezTo>
                  <a:pt x="2401" y="138"/>
                  <a:pt x="2400" y="135"/>
                  <a:pt x="2384" y="133"/>
                </a:cubicBezTo>
                <a:cubicBezTo>
                  <a:pt x="2374" y="132"/>
                  <a:pt x="2372" y="131"/>
                  <a:pt x="2372" y="127"/>
                </a:cubicBezTo>
                <a:cubicBezTo>
                  <a:pt x="2372" y="119"/>
                  <a:pt x="2372" y="119"/>
                  <a:pt x="2372" y="119"/>
                </a:cubicBezTo>
                <a:cubicBezTo>
                  <a:pt x="2372" y="115"/>
                  <a:pt x="2373" y="114"/>
                  <a:pt x="2379" y="113"/>
                </a:cubicBezTo>
                <a:cubicBezTo>
                  <a:pt x="2438" y="107"/>
                  <a:pt x="2438" y="107"/>
                  <a:pt x="2438" y="107"/>
                </a:cubicBezTo>
                <a:cubicBezTo>
                  <a:pt x="2441" y="106"/>
                  <a:pt x="2441" y="106"/>
                  <a:pt x="2441" y="106"/>
                </a:cubicBezTo>
                <a:cubicBezTo>
                  <a:pt x="2442" y="106"/>
                  <a:pt x="2443" y="106"/>
                  <a:pt x="2444" y="106"/>
                </a:cubicBezTo>
                <a:cubicBezTo>
                  <a:pt x="2448" y="106"/>
                  <a:pt x="2449" y="109"/>
                  <a:pt x="2449" y="114"/>
                </a:cubicBezTo>
                <a:cubicBezTo>
                  <a:pt x="2449" y="115"/>
                  <a:pt x="2449" y="115"/>
                  <a:pt x="2449" y="130"/>
                </a:cubicBezTo>
                <a:cubicBezTo>
                  <a:pt x="2449" y="137"/>
                  <a:pt x="2448" y="178"/>
                  <a:pt x="2448" y="201"/>
                </a:cubicBezTo>
                <a:cubicBezTo>
                  <a:pt x="2448" y="221"/>
                  <a:pt x="2448" y="221"/>
                  <a:pt x="2448" y="221"/>
                </a:cubicBezTo>
                <a:cubicBezTo>
                  <a:pt x="2448" y="246"/>
                  <a:pt x="2449" y="268"/>
                  <a:pt x="2449" y="278"/>
                </a:cubicBezTo>
                <a:cubicBezTo>
                  <a:pt x="2450" y="287"/>
                  <a:pt x="2452" y="290"/>
                  <a:pt x="2464" y="293"/>
                </a:cubicBezTo>
                <a:cubicBezTo>
                  <a:pt x="2476" y="297"/>
                  <a:pt x="2476" y="298"/>
                  <a:pt x="2476" y="303"/>
                </a:cubicBezTo>
                <a:close/>
                <a:moveTo>
                  <a:pt x="2699" y="111"/>
                </a:moveTo>
                <a:cubicBezTo>
                  <a:pt x="2699" y="119"/>
                  <a:pt x="2699" y="119"/>
                  <a:pt x="2699" y="119"/>
                </a:cubicBezTo>
                <a:cubicBezTo>
                  <a:pt x="2699" y="125"/>
                  <a:pt x="2699" y="125"/>
                  <a:pt x="2692" y="127"/>
                </a:cubicBezTo>
                <a:cubicBezTo>
                  <a:pt x="2686" y="129"/>
                  <a:pt x="2684" y="133"/>
                  <a:pt x="2677" y="151"/>
                </a:cubicBezTo>
                <a:cubicBezTo>
                  <a:pt x="2672" y="163"/>
                  <a:pt x="2672" y="163"/>
                  <a:pt x="2637" y="249"/>
                </a:cubicBezTo>
                <a:cubicBezTo>
                  <a:pt x="2624" y="282"/>
                  <a:pt x="2622" y="289"/>
                  <a:pt x="2619" y="297"/>
                </a:cubicBezTo>
                <a:cubicBezTo>
                  <a:pt x="2615" y="307"/>
                  <a:pt x="2615" y="307"/>
                  <a:pt x="2613" y="310"/>
                </a:cubicBezTo>
                <a:cubicBezTo>
                  <a:pt x="2612" y="312"/>
                  <a:pt x="2610" y="313"/>
                  <a:pt x="2605" y="314"/>
                </a:cubicBezTo>
                <a:cubicBezTo>
                  <a:pt x="2601" y="314"/>
                  <a:pt x="2600" y="314"/>
                  <a:pt x="2586" y="317"/>
                </a:cubicBezTo>
                <a:cubicBezTo>
                  <a:pt x="2584" y="317"/>
                  <a:pt x="2582" y="317"/>
                  <a:pt x="2581" y="317"/>
                </a:cubicBezTo>
                <a:cubicBezTo>
                  <a:pt x="2577" y="317"/>
                  <a:pt x="2577" y="317"/>
                  <a:pt x="2572" y="303"/>
                </a:cubicBezTo>
                <a:cubicBezTo>
                  <a:pt x="2567" y="289"/>
                  <a:pt x="2563" y="280"/>
                  <a:pt x="2544" y="228"/>
                </a:cubicBezTo>
                <a:cubicBezTo>
                  <a:pt x="2525" y="174"/>
                  <a:pt x="2517" y="153"/>
                  <a:pt x="2510" y="136"/>
                </a:cubicBezTo>
                <a:cubicBezTo>
                  <a:pt x="2507" y="129"/>
                  <a:pt x="2506" y="129"/>
                  <a:pt x="2497" y="126"/>
                </a:cubicBezTo>
                <a:cubicBezTo>
                  <a:pt x="2494" y="125"/>
                  <a:pt x="2493" y="122"/>
                  <a:pt x="2493" y="119"/>
                </a:cubicBezTo>
                <a:cubicBezTo>
                  <a:pt x="2493" y="111"/>
                  <a:pt x="2493" y="111"/>
                  <a:pt x="2493" y="111"/>
                </a:cubicBezTo>
                <a:cubicBezTo>
                  <a:pt x="2493" y="107"/>
                  <a:pt x="2495" y="106"/>
                  <a:pt x="2500" y="106"/>
                </a:cubicBezTo>
                <a:cubicBezTo>
                  <a:pt x="2501" y="106"/>
                  <a:pt x="2501" y="106"/>
                  <a:pt x="2520" y="107"/>
                </a:cubicBezTo>
                <a:cubicBezTo>
                  <a:pt x="2524" y="107"/>
                  <a:pt x="2532" y="107"/>
                  <a:pt x="2541" y="107"/>
                </a:cubicBezTo>
                <a:cubicBezTo>
                  <a:pt x="2561" y="107"/>
                  <a:pt x="2573" y="107"/>
                  <a:pt x="2585" y="106"/>
                </a:cubicBezTo>
                <a:cubicBezTo>
                  <a:pt x="2590" y="106"/>
                  <a:pt x="2590" y="106"/>
                  <a:pt x="2590" y="106"/>
                </a:cubicBezTo>
                <a:cubicBezTo>
                  <a:pt x="2594" y="106"/>
                  <a:pt x="2595" y="107"/>
                  <a:pt x="2595" y="111"/>
                </a:cubicBezTo>
                <a:cubicBezTo>
                  <a:pt x="2595" y="119"/>
                  <a:pt x="2595" y="119"/>
                  <a:pt x="2595" y="119"/>
                </a:cubicBezTo>
                <a:cubicBezTo>
                  <a:pt x="2595" y="124"/>
                  <a:pt x="2595" y="124"/>
                  <a:pt x="2584" y="127"/>
                </a:cubicBezTo>
                <a:cubicBezTo>
                  <a:pt x="2572" y="130"/>
                  <a:pt x="2568" y="133"/>
                  <a:pt x="2568" y="139"/>
                </a:cubicBezTo>
                <a:cubicBezTo>
                  <a:pt x="2568" y="141"/>
                  <a:pt x="2568" y="144"/>
                  <a:pt x="2569" y="147"/>
                </a:cubicBezTo>
                <a:cubicBezTo>
                  <a:pt x="2571" y="154"/>
                  <a:pt x="2573" y="160"/>
                  <a:pt x="2575" y="166"/>
                </a:cubicBezTo>
                <a:cubicBezTo>
                  <a:pt x="2585" y="199"/>
                  <a:pt x="2585" y="199"/>
                  <a:pt x="2585" y="199"/>
                </a:cubicBezTo>
                <a:cubicBezTo>
                  <a:pt x="2598" y="241"/>
                  <a:pt x="2606" y="267"/>
                  <a:pt x="2607" y="267"/>
                </a:cubicBezTo>
                <a:cubicBezTo>
                  <a:pt x="2608" y="267"/>
                  <a:pt x="2608" y="265"/>
                  <a:pt x="2609" y="262"/>
                </a:cubicBezTo>
                <a:cubicBezTo>
                  <a:pt x="2610" y="256"/>
                  <a:pt x="2610" y="256"/>
                  <a:pt x="2610" y="256"/>
                </a:cubicBezTo>
                <a:cubicBezTo>
                  <a:pt x="2614" y="245"/>
                  <a:pt x="2614" y="245"/>
                  <a:pt x="2614" y="245"/>
                </a:cubicBezTo>
                <a:cubicBezTo>
                  <a:pt x="2616" y="238"/>
                  <a:pt x="2619" y="231"/>
                  <a:pt x="2622" y="221"/>
                </a:cubicBezTo>
                <a:cubicBezTo>
                  <a:pt x="2633" y="189"/>
                  <a:pt x="2633" y="189"/>
                  <a:pt x="2633" y="189"/>
                </a:cubicBezTo>
                <a:cubicBezTo>
                  <a:pt x="2646" y="153"/>
                  <a:pt x="2649" y="141"/>
                  <a:pt x="2649" y="137"/>
                </a:cubicBezTo>
                <a:cubicBezTo>
                  <a:pt x="2649" y="132"/>
                  <a:pt x="2643" y="127"/>
                  <a:pt x="2633" y="125"/>
                </a:cubicBezTo>
                <a:cubicBezTo>
                  <a:pt x="2628" y="124"/>
                  <a:pt x="2626" y="123"/>
                  <a:pt x="2626" y="119"/>
                </a:cubicBezTo>
                <a:cubicBezTo>
                  <a:pt x="2626" y="111"/>
                  <a:pt x="2626" y="111"/>
                  <a:pt x="2626" y="111"/>
                </a:cubicBezTo>
                <a:cubicBezTo>
                  <a:pt x="2626" y="108"/>
                  <a:pt x="2628" y="106"/>
                  <a:pt x="2631" y="106"/>
                </a:cubicBezTo>
                <a:cubicBezTo>
                  <a:pt x="2633" y="106"/>
                  <a:pt x="2634" y="106"/>
                  <a:pt x="2636" y="106"/>
                </a:cubicBezTo>
                <a:cubicBezTo>
                  <a:pt x="2641" y="107"/>
                  <a:pt x="2657" y="107"/>
                  <a:pt x="2666" y="107"/>
                </a:cubicBezTo>
                <a:cubicBezTo>
                  <a:pt x="2673" y="107"/>
                  <a:pt x="2683" y="107"/>
                  <a:pt x="2691" y="106"/>
                </a:cubicBezTo>
                <a:cubicBezTo>
                  <a:pt x="2695" y="106"/>
                  <a:pt x="2695" y="106"/>
                  <a:pt x="2695" y="106"/>
                </a:cubicBezTo>
                <a:cubicBezTo>
                  <a:pt x="2698" y="106"/>
                  <a:pt x="2699" y="107"/>
                  <a:pt x="2699" y="111"/>
                </a:cubicBezTo>
                <a:close/>
                <a:moveTo>
                  <a:pt x="2774" y="198"/>
                </a:moveTo>
                <a:cubicBezTo>
                  <a:pt x="2869" y="198"/>
                  <a:pt x="2869" y="198"/>
                  <a:pt x="2869" y="198"/>
                </a:cubicBezTo>
                <a:cubicBezTo>
                  <a:pt x="2885" y="198"/>
                  <a:pt x="2889" y="194"/>
                  <a:pt x="2889" y="183"/>
                </a:cubicBezTo>
                <a:cubicBezTo>
                  <a:pt x="2889" y="134"/>
                  <a:pt x="2863" y="106"/>
                  <a:pt x="2815" y="106"/>
                </a:cubicBezTo>
                <a:cubicBezTo>
                  <a:pt x="2756" y="106"/>
                  <a:pt x="2712" y="154"/>
                  <a:pt x="2712" y="219"/>
                </a:cubicBezTo>
                <a:cubicBezTo>
                  <a:pt x="2712" y="279"/>
                  <a:pt x="2753" y="320"/>
                  <a:pt x="2813" y="320"/>
                </a:cubicBezTo>
                <a:cubicBezTo>
                  <a:pt x="2830" y="320"/>
                  <a:pt x="2849" y="316"/>
                  <a:pt x="2864" y="310"/>
                </a:cubicBezTo>
                <a:cubicBezTo>
                  <a:pt x="2875" y="306"/>
                  <a:pt x="2880" y="303"/>
                  <a:pt x="2881" y="301"/>
                </a:cubicBezTo>
                <a:cubicBezTo>
                  <a:pt x="2882" y="298"/>
                  <a:pt x="2886" y="271"/>
                  <a:pt x="2886" y="264"/>
                </a:cubicBezTo>
                <a:cubicBezTo>
                  <a:pt x="2886" y="262"/>
                  <a:pt x="2884" y="261"/>
                  <a:pt x="2883" y="261"/>
                </a:cubicBezTo>
                <a:cubicBezTo>
                  <a:pt x="2883" y="261"/>
                  <a:pt x="2882" y="261"/>
                  <a:pt x="2881" y="262"/>
                </a:cubicBezTo>
                <a:cubicBezTo>
                  <a:pt x="2868" y="273"/>
                  <a:pt x="2839" y="283"/>
                  <a:pt x="2818" y="283"/>
                </a:cubicBezTo>
                <a:cubicBezTo>
                  <a:pt x="2783" y="283"/>
                  <a:pt x="2758" y="253"/>
                  <a:pt x="2758" y="213"/>
                </a:cubicBezTo>
                <a:cubicBezTo>
                  <a:pt x="2758" y="199"/>
                  <a:pt x="2759" y="198"/>
                  <a:pt x="2774" y="198"/>
                </a:cubicBezTo>
                <a:close/>
                <a:moveTo>
                  <a:pt x="2778" y="146"/>
                </a:moveTo>
                <a:cubicBezTo>
                  <a:pt x="2785" y="136"/>
                  <a:pt x="2798" y="130"/>
                  <a:pt x="2812" y="130"/>
                </a:cubicBezTo>
                <a:cubicBezTo>
                  <a:pt x="2822" y="130"/>
                  <a:pt x="2831" y="134"/>
                  <a:pt x="2836" y="141"/>
                </a:cubicBezTo>
                <a:cubicBezTo>
                  <a:pt x="2841" y="147"/>
                  <a:pt x="2843" y="156"/>
                  <a:pt x="2843" y="164"/>
                </a:cubicBezTo>
                <a:cubicBezTo>
                  <a:pt x="2843" y="169"/>
                  <a:pt x="2841" y="172"/>
                  <a:pt x="2835" y="172"/>
                </a:cubicBezTo>
                <a:cubicBezTo>
                  <a:pt x="2827" y="173"/>
                  <a:pt x="2807" y="175"/>
                  <a:pt x="2800" y="176"/>
                </a:cubicBezTo>
                <a:cubicBezTo>
                  <a:pt x="2781" y="177"/>
                  <a:pt x="2781" y="177"/>
                  <a:pt x="2781" y="177"/>
                </a:cubicBezTo>
                <a:cubicBezTo>
                  <a:pt x="2772" y="178"/>
                  <a:pt x="2772" y="178"/>
                  <a:pt x="2772" y="178"/>
                </a:cubicBezTo>
                <a:cubicBezTo>
                  <a:pt x="2768" y="178"/>
                  <a:pt x="2767" y="176"/>
                  <a:pt x="2767" y="173"/>
                </a:cubicBezTo>
                <a:cubicBezTo>
                  <a:pt x="2767" y="166"/>
                  <a:pt x="2771" y="154"/>
                  <a:pt x="2778" y="146"/>
                </a:cubicBezTo>
                <a:close/>
                <a:moveTo>
                  <a:pt x="3090" y="115"/>
                </a:moveTo>
                <a:cubicBezTo>
                  <a:pt x="3090" y="116"/>
                  <a:pt x="3090" y="116"/>
                  <a:pt x="3090" y="116"/>
                </a:cubicBezTo>
                <a:cubicBezTo>
                  <a:pt x="3089" y="145"/>
                  <a:pt x="3089" y="145"/>
                  <a:pt x="3089" y="145"/>
                </a:cubicBezTo>
                <a:cubicBezTo>
                  <a:pt x="3088" y="153"/>
                  <a:pt x="3087" y="156"/>
                  <a:pt x="3083" y="156"/>
                </a:cubicBezTo>
                <a:cubicBezTo>
                  <a:pt x="3082" y="156"/>
                  <a:pt x="3081" y="155"/>
                  <a:pt x="3079" y="155"/>
                </a:cubicBezTo>
                <a:cubicBezTo>
                  <a:pt x="3074" y="153"/>
                  <a:pt x="3065" y="152"/>
                  <a:pt x="3056" y="152"/>
                </a:cubicBezTo>
                <a:cubicBezTo>
                  <a:pt x="3041" y="152"/>
                  <a:pt x="3029" y="156"/>
                  <a:pt x="3021" y="164"/>
                </a:cubicBezTo>
                <a:cubicBezTo>
                  <a:pt x="3012" y="173"/>
                  <a:pt x="3010" y="182"/>
                  <a:pt x="3010" y="223"/>
                </a:cubicBezTo>
                <a:cubicBezTo>
                  <a:pt x="3010" y="242"/>
                  <a:pt x="3010" y="242"/>
                  <a:pt x="3010" y="242"/>
                </a:cubicBezTo>
                <a:cubicBezTo>
                  <a:pt x="3011" y="268"/>
                  <a:pt x="3011" y="268"/>
                  <a:pt x="3011" y="268"/>
                </a:cubicBezTo>
                <a:cubicBezTo>
                  <a:pt x="3011" y="282"/>
                  <a:pt x="3012" y="286"/>
                  <a:pt x="3018" y="289"/>
                </a:cubicBezTo>
                <a:cubicBezTo>
                  <a:pt x="3021" y="290"/>
                  <a:pt x="3021" y="290"/>
                  <a:pt x="3039" y="294"/>
                </a:cubicBezTo>
                <a:cubicBezTo>
                  <a:pt x="3052" y="297"/>
                  <a:pt x="3052" y="297"/>
                  <a:pt x="3052" y="303"/>
                </a:cubicBezTo>
                <a:cubicBezTo>
                  <a:pt x="3052" y="309"/>
                  <a:pt x="3052" y="309"/>
                  <a:pt x="3052" y="309"/>
                </a:cubicBezTo>
                <a:cubicBezTo>
                  <a:pt x="3052" y="313"/>
                  <a:pt x="3050" y="315"/>
                  <a:pt x="3047" y="315"/>
                </a:cubicBezTo>
                <a:cubicBezTo>
                  <a:pt x="3045" y="315"/>
                  <a:pt x="3045" y="315"/>
                  <a:pt x="3045" y="315"/>
                </a:cubicBezTo>
                <a:cubicBezTo>
                  <a:pt x="3033" y="315"/>
                  <a:pt x="3000" y="314"/>
                  <a:pt x="2984" y="314"/>
                </a:cubicBezTo>
                <a:cubicBezTo>
                  <a:pt x="2971" y="314"/>
                  <a:pt x="2952" y="315"/>
                  <a:pt x="2942" y="315"/>
                </a:cubicBezTo>
                <a:cubicBezTo>
                  <a:pt x="2939" y="315"/>
                  <a:pt x="2939" y="315"/>
                  <a:pt x="2939" y="315"/>
                </a:cubicBezTo>
                <a:cubicBezTo>
                  <a:pt x="2935" y="315"/>
                  <a:pt x="2934" y="314"/>
                  <a:pt x="2934" y="310"/>
                </a:cubicBezTo>
                <a:cubicBezTo>
                  <a:pt x="2934" y="303"/>
                  <a:pt x="2934" y="303"/>
                  <a:pt x="2934" y="303"/>
                </a:cubicBezTo>
                <a:cubicBezTo>
                  <a:pt x="2934" y="298"/>
                  <a:pt x="2934" y="298"/>
                  <a:pt x="2947" y="293"/>
                </a:cubicBezTo>
                <a:cubicBezTo>
                  <a:pt x="2959" y="289"/>
                  <a:pt x="2961" y="287"/>
                  <a:pt x="2962" y="278"/>
                </a:cubicBezTo>
                <a:cubicBezTo>
                  <a:pt x="2963" y="268"/>
                  <a:pt x="2963" y="249"/>
                  <a:pt x="2963" y="221"/>
                </a:cubicBezTo>
                <a:cubicBezTo>
                  <a:pt x="2963" y="208"/>
                  <a:pt x="2963" y="208"/>
                  <a:pt x="2963" y="208"/>
                </a:cubicBezTo>
                <a:cubicBezTo>
                  <a:pt x="2963" y="187"/>
                  <a:pt x="2960" y="163"/>
                  <a:pt x="2956" y="152"/>
                </a:cubicBezTo>
                <a:cubicBezTo>
                  <a:pt x="2952" y="141"/>
                  <a:pt x="2946" y="138"/>
                  <a:pt x="2933" y="137"/>
                </a:cubicBezTo>
                <a:cubicBezTo>
                  <a:pt x="2924" y="137"/>
                  <a:pt x="2923" y="136"/>
                  <a:pt x="2923" y="131"/>
                </a:cubicBezTo>
                <a:cubicBezTo>
                  <a:pt x="2923" y="124"/>
                  <a:pt x="2923" y="124"/>
                  <a:pt x="2923" y="124"/>
                </a:cubicBezTo>
                <a:cubicBezTo>
                  <a:pt x="2923" y="118"/>
                  <a:pt x="2924" y="117"/>
                  <a:pt x="2930" y="116"/>
                </a:cubicBezTo>
                <a:cubicBezTo>
                  <a:pt x="2990" y="107"/>
                  <a:pt x="2990" y="107"/>
                  <a:pt x="2990" y="107"/>
                </a:cubicBezTo>
                <a:cubicBezTo>
                  <a:pt x="2994" y="106"/>
                  <a:pt x="2994" y="106"/>
                  <a:pt x="2994" y="106"/>
                </a:cubicBezTo>
                <a:cubicBezTo>
                  <a:pt x="2995" y="106"/>
                  <a:pt x="2997" y="106"/>
                  <a:pt x="2997" y="106"/>
                </a:cubicBezTo>
                <a:cubicBezTo>
                  <a:pt x="3000" y="106"/>
                  <a:pt x="3002" y="109"/>
                  <a:pt x="3002" y="113"/>
                </a:cubicBezTo>
                <a:cubicBezTo>
                  <a:pt x="3001" y="131"/>
                  <a:pt x="3001" y="131"/>
                  <a:pt x="3001" y="131"/>
                </a:cubicBezTo>
                <a:cubicBezTo>
                  <a:pt x="3001" y="149"/>
                  <a:pt x="3002" y="152"/>
                  <a:pt x="3005" y="152"/>
                </a:cubicBezTo>
                <a:cubicBezTo>
                  <a:pt x="3006" y="152"/>
                  <a:pt x="3010" y="149"/>
                  <a:pt x="3013" y="146"/>
                </a:cubicBezTo>
                <a:cubicBezTo>
                  <a:pt x="3019" y="139"/>
                  <a:pt x="3019" y="139"/>
                  <a:pt x="3029" y="127"/>
                </a:cubicBezTo>
                <a:cubicBezTo>
                  <a:pt x="3040" y="114"/>
                  <a:pt x="3044" y="111"/>
                  <a:pt x="3056" y="108"/>
                </a:cubicBezTo>
                <a:cubicBezTo>
                  <a:pt x="3062" y="107"/>
                  <a:pt x="3068" y="106"/>
                  <a:pt x="3076" y="106"/>
                </a:cubicBezTo>
                <a:cubicBezTo>
                  <a:pt x="3086" y="106"/>
                  <a:pt x="3091" y="109"/>
                  <a:pt x="3090" y="115"/>
                </a:cubicBezTo>
                <a:close/>
                <a:moveTo>
                  <a:pt x="3268" y="257"/>
                </a:moveTo>
                <a:cubicBezTo>
                  <a:pt x="3268" y="295"/>
                  <a:pt x="3235" y="320"/>
                  <a:pt x="3183" y="320"/>
                </a:cubicBezTo>
                <a:cubicBezTo>
                  <a:pt x="3164" y="320"/>
                  <a:pt x="3143" y="316"/>
                  <a:pt x="3130" y="309"/>
                </a:cubicBezTo>
                <a:cubicBezTo>
                  <a:pt x="3124" y="306"/>
                  <a:pt x="3123" y="304"/>
                  <a:pt x="3123" y="297"/>
                </a:cubicBezTo>
                <a:cubicBezTo>
                  <a:pt x="3126" y="269"/>
                  <a:pt x="3126" y="269"/>
                  <a:pt x="3126" y="269"/>
                </a:cubicBezTo>
                <a:cubicBezTo>
                  <a:pt x="3126" y="264"/>
                  <a:pt x="3128" y="262"/>
                  <a:pt x="3133" y="262"/>
                </a:cubicBezTo>
                <a:cubicBezTo>
                  <a:pt x="3140" y="262"/>
                  <a:pt x="3140" y="262"/>
                  <a:pt x="3140" y="262"/>
                </a:cubicBezTo>
                <a:cubicBezTo>
                  <a:pt x="3144" y="262"/>
                  <a:pt x="3144" y="262"/>
                  <a:pt x="3147" y="273"/>
                </a:cubicBezTo>
                <a:cubicBezTo>
                  <a:pt x="3151" y="287"/>
                  <a:pt x="3169" y="298"/>
                  <a:pt x="3188" y="298"/>
                </a:cubicBezTo>
                <a:cubicBezTo>
                  <a:pt x="3209" y="298"/>
                  <a:pt x="3223" y="286"/>
                  <a:pt x="3223" y="270"/>
                </a:cubicBezTo>
                <a:cubicBezTo>
                  <a:pt x="3223" y="258"/>
                  <a:pt x="3217" y="251"/>
                  <a:pt x="3194" y="241"/>
                </a:cubicBezTo>
                <a:cubicBezTo>
                  <a:pt x="3141" y="216"/>
                  <a:pt x="3128" y="202"/>
                  <a:pt x="3128" y="171"/>
                </a:cubicBezTo>
                <a:cubicBezTo>
                  <a:pt x="3128" y="130"/>
                  <a:pt x="3158" y="106"/>
                  <a:pt x="3209" y="106"/>
                </a:cubicBezTo>
                <a:cubicBezTo>
                  <a:pt x="3224" y="106"/>
                  <a:pt x="3241" y="109"/>
                  <a:pt x="3251" y="113"/>
                </a:cubicBezTo>
                <a:cubicBezTo>
                  <a:pt x="3258" y="116"/>
                  <a:pt x="3259" y="118"/>
                  <a:pt x="3259" y="123"/>
                </a:cubicBezTo>
                <a:cubicBezTo>
                  <a:pt x="3259" y="124"/>
                  <a:pt x="3259" y="124"/>
                  <a:pt x="3259" y="124"/>
                </a:cubicBezTo>
                <a:cubicBezTo>
                  <a:pt x="3256" y="149"/>
                  <a:pt x="3256" y="149"/>
                  <a:pt x="3256" y="149"/>
                </a:cubicBezTo>
                <a:cubicBezTo>
                  <a:pt x="3256" y="156"/>
                  <a:pt x="3255" y="156"/>
                  <a:pt x="3251" y="156"/>
                </a:cubicBezTo>
                <a:cubicBezTo>
                  <a:pt x="3244" y="156"/>
                  <a:pt x="3244" y="156"/>
                  <a:pt x="3244" y="156"/>
                </a:cubicBezTo>
                <a:cubicBezTo>
                  <a:pt x="3240" y="156"/>
                  <a:pt x="3240" y="156"/>
                  <a:pt x="3236" y="146"/>
                </a:cubicBezTo>
                <a:cubicBezTo>
                  <a:pt x="3231" y="135"/>
                  <a:pt x="3219" y="129"/>
                  <a:pt x="3201" y="129"/>
                </a:cubicBezTo>
                <a:cubicBezTo>
                  <a:pt x="3181" y="129"/>
                  <a:pt x="3168" y="139"/>
                  <a:pt x="3168" y="156"/>
                </a:cubicBezTo>
                <a:cubicBezTo>
                  <a:pt x="3168" y="167"/>
                  <a:pt x="3174" y="174"/>
                  <a:pt x="3190" y="184"/>
                </a:cubicBezTo>
                <a:cubicBezTo>
                  <a:pt x="3199" y="189"/>
                  <a:pt x="3199" y="189"/>
                  <a:pt x="3226" y="201"/>
                </a:cubicBezTo>
                <a:cubicBezTo>
                  <a:pt x="3253" y="214"/>
                  <a:pt x="3268" y="234"/>
                  <a:pt x="3268" y="257"/>
                </a:cubicBezTo>
                <a:close/>
                <a:moveTo>
                  <a:pt x="3321" y="46"/>
                </a:moveTo>
                <a:cubicBezTo>
                  <a:pt x="3321" y="28"/>
                  <a:pt x="3334" y="16"/>
                  <a:pt x="3354" y="16"/>
                </a:cubicBezTo>
                <a:cubicBezTo>
                  <a:pt x="3372" y="16"/>
                  <a:pt x="3385" y="28"/>
                  <a:pt x="3385" y="45"/>
                </a:cubicBezTo>
                <a:cubicBezTo>
                  <a:pt x="3385" y="63"/>
                  <a:pt x="3370" y="76"/>
                  <a:pt x="3352" y="76"/>
                </a:cubicBezTo>
                <a:cubicBezTo>
                  <a:pt x="3335" y="76"/>
                  <a:pt x="3321" y="63"/>
                  <a:pt x="3321" y="46"/>
                </a:cubicBezTo>
                <a:close/>
                <a:moveTo>
                  <a:pt x="3409" y="303"/>
                </a:moveTo>
                <a:cubicBezTo>
                  <a:pt x="3409" y="310"/>
                  <a:pt x="3409" y="310"/>
                  <a:pt x="3409" y="310"/>
                </a:cubicBezTo>
                <a:cubicBezTo>
                  <a:pt x="3409" y="314"/>
                  <a:pt x="3408" y="315"/>
                  <a:pt x="3405" y="315"/>
                </a:cubicBezTo>
                <a:cubicBezTo>
                  <a:pt x="3402" y="315"/>
                  <a:pt x="3402" y="315"/>
                  <a:pt x="3402" y="315"/>
                </a:cubicBezTo>
                <a:cubicBezTo>
                  <a:pt x="3391" y="315"/>
                  <a:pt x="3373" y="314"/>
                  <a:pt x="3357" y="314"/>
                </a:cubicBezTo>
                <a:cubicBezTo>
                  <a:pt x="3342" y="314"/>
                  <a:pt x="3322" y="315"/>
                  <a:pt x="3312" y="315"/>
                </a:cubicBezTo>
                <a:cubicBezTo>
                  <a:pt x="3309" y="315"/>
                  <a:pt x="3309" y="315"/>
                  <a:pt x="3309" y="315"/>
                </a:cubicBezTo>
                <a:cubicBezTo>
                  <a:pt x="3306" y="315"/>
                  <a:pt x="3305" y="314"/>
                  <a:pt x="3305" y="310"/>
                </a:cubicBezTo>
                <a:cubicBezTo>
                  <a:pt x="3305" y="303"/>
                  <a:pt x="3305" y="303"/>
                  <a:pt x="3305" y="303"/>
                </a:cubicBezTo>
                <a:cubicBezTo>
                  <a:pt x="3305" y="298"/>
                  <a:pt x="3305" y="298"/>
                  <a:pt x="3317" y="293"/>
                </a:cubicBezTo>
                <a:cubicBezTo>
                  <a:pt x="3330" y="289"/>
                  <a:pt x="3332" y="287"/>
                  <a:pt x="3333" y="278"/>
                </a:cubicBezTo>
                <a:cubicBezTo>
                  <a:pt x="3333" y="268"/>
                  <a:pt x="3334" y="248"/>
                  <a:pt x="3334" y="221"/>
                </a:cubicBezTo>
                <a:cubicBezTo>
                  <a:pt x="3334" y="187"/>
                  <a:pt x="3334" y="187"/>
                  <a:pt x="3334" y="187"/>
                </a:cubicBezTo>
                <a:cubicBezTo>
                  <a:pt x="3334" y="138"/>
                  <a:pt x="3333" y="135"/>
                  <a:pt x="3316" y="133"/>
                </a:cubicBezTo>
                <a:cubicBezTo>
                  <a:pt x="3307" y="132"/>
                  <a:pt x="3305" y="131"/>
                  <a:pt x="3305" y="127"/>
                </a:cubicBezTo>
                <a:cubicBezTo>
                  <a:pt x="3305" y="119"/>
                  <a:pt x="3305" y="119"/>
                  <a:pt x="3305" y="119"/>
                </a:cubicBezTo>
                <a:cubicBezTo>
                  <a:pt x="3305" y="115"/>
                  <a:pt x="3306" y="114"/>
                  <a:pt x="3312" y="113"/>
                </a:cubicBezTo>
                <a:cubicBezTo>
                  <a:pt x="3370" y="107"/>
                  <a:pt x="3370" y="107"/>
                  <a:pt x="3370" y="107"/>
                </a:cubicBezTo>
                <a:cubicBezTo>
                  <a:pt x="3373" y="106"/>
                  <a:pt x="3373" y="106"/>
                  <a:pt x="3373" y="106"/>
                </a:cubicBezTo>
                <a:cubicBezTo>
                  <a:pt x="3375" y="106"/>
                  <a:pt x="3376" y="106"/>
                  <a:pt x="3377" y="106"/>
                </a:cubicBezTo>
                <a:cubicBezTo>
                  <a:pt x="3380" y="106"/>
                  <a:pt x="3382" y="109"/>
                  <a:pt x="3382" y="114"/>
                </a:cubicBezTo>
                <a:cubicBezTo>
                  <a:pt x="3382" y="115"/>
                  <a:pt x="3382" y="115"/>
                  <a:pt x="3381" y="130"/>
                </a:cubicBezTo>
                <a:cubicBezTo>
                  <a:pt x="3381" y="137"/>
                  <a:pt x="3381" y="178"/>
                  <a:pt x="3381" y="201"/>
                </a:cubicBezTo>
                <a:cubicBezTo>
                  <a:pt x="3381" y="221"/>
                  <a:pt x="3381" y="221"/>
                  <a:pt x="3381" y="221"/>
                </a:cubicBezTo>
                <a:cubicBezTo>
                  <a:pt x="3381" y="246"/>
                  <a:pt x="3381" y="268"/>
                  <a:pt x="3381" y="278"/>
                </a:cubicBezTo>
                <a:cubicBezTo>
                  <a:pt x="3382" y="287"/>
                  <a:pt x="3385" y="290"/>
                  <a:pt x="3397" y="293"/>
                </a:cubicBezTo>
                <a:cubicBezTo>
                  <a:pt x="3409" y="297"/>
                  <a:pt x="3409" y="298"/>
                  <a:pt x="3409" y="303"/>
                </a:cubicBezTo>
                <a:close/>
                <a:moveTo>
                  <a:pt x="3515" y="158"/>
                </a:moveTo>
                <a:cubicBezTo>
                  <a:pt x="3515" y="222"/>
                  <a:pt x="3515" y="222"/>
                  <a:pt x="3515" y="222"/>
                </a:cubicBezTo>
                <a:cubicBezTo>
                  <a:pt x="3515" y="256"/>
                  <a:pt x="3516" y="266"/>
                  <a:pt x="3520" y="274"/>
                </a:cubicBezTo>
                <a:cubicBezTo>
                  <a:pt x="3524" y="282"/>
                  <a:pt x="3532" y="286"/>
                  <a:pt x="3544" y="286"/>
                </a:cubicBezTo>
                <a:cubicBezTo>
                  <a:pt x="3553" y="286"/>
                  <a:pt x="3563" y="285"/>
                  <a:pt x="3578" y="281"/>
                </a:cubicBezTo>
                <a:cubicBezTo>
                  <a:pt x="3581" y="280"/>
                  <a:pt x="3583" y="280"/>
                  <a:pt x="3584" y="280"/>
                </a:cubicBezTo>
                <a:cubicBezTo>
                  <a:pt x="3586" y="280"/>
                  <a:pt x="3586" y="281"/>
                  <a:pt x="3586" y="283"/>
                </a:cubicBezTo>
                <a:cubicBezTo>
                  <a:pt x="3586" y="289"/>
                  <a:pt x="3583" y="309"/>
                  <a:pt x="3582" y="310"/>
                </a:cubicBezTo>
                <a:cubicBezTo>
                  <a:pt x="3578" y="315"/>
                  <a:pt x="3550" y="320"/>
                  <a:pt x="3531" y="320"/>
                </a:cubicBezTo>
                <a:cubicBezTo>
                  <a:pt x="3485" y="320"/>
                  <a:pt x="3467" y="306"/>
                  <a:pt x="3467" y="270"/>
                </a:cubicBezTo>
                <a:cubicBezTo>
                  <a:pt x="3468" y="246"/>
                  <a:pt x="3468" y="246"/>
                  <a:pt x="3468" y="246"/>
                </a:cubicBezTo>
                <a:cubicBezTo>
                  <a:pt x="3468" y="236"/>
                  <a:pt x="3468" y="228"/>
                  <a:pt x="3468" y="222"/>
                </a:cubicBezTo>
                <a:cubicBezTo>
                  <a:pt x="3468" y="166"/>
                  <a:pt x="3468" y="166"/>
                  <a:pt x="3468" y="166"/>
                </a:cubicBezTo>
                <a:cubicBezTo>
                  <a:pt x="3468" y="142"/>
                  <a:pt x="3468" y="141"/>
                  <a:pt x="3458" y="141"/>
                </a:cubicBezTo>
                <a:cubicBezTo>
                  <a:pt x="3457" y="141"/>
                  <a:pt x="3457" y="141"/>
                  <a:pt x="3451" y="142"/>
                </a:cubicBezTo>
                <a:cubicBezTo>
                  <a:pt x="3440" y="142"/>
                  <a:pt x="3440" y="142"/>
                  <a:pt x="3440" y="142"/>
                </a:cubicBezTo>
                <a:cubicBezTo>
                  <a:pt x="3437" y="142"/>
                  <a:pt x="3435" y="142"/>
                  <a:pt x="3434" y="142"/>
                </a:cubicBezTo>
                <a:cubicBezTo>
                  <a:pt x="3432" y="142"/>
                  <a:pt x="3430" y="141"/>
                  <a:pt x="3430" y="140"/>
                </a:cubicBezTo>
                <a:cubicBezTo>
                  <a:pt x="3430" y="139"/>
                  <a:pt x="3430" y="137"/>
                  <a:pt x="3432" y="134"/>
                </a:cubicBezTo>
                <a:cubicBezTo>
                  <a:pt x="3437" y="121"/>
                  <a:pt x="3437" y="121"/>
                  <a:pt x="3437" y="121"/>
                </a:cubicBezTo>
                <a:cubicBezTo>
                  <a:pt x="3440" y="111"/>
                  <a:pt x="3441" y="111"/>
                  <a:pt x="3445" y="111"/>
                </a:cubicBezTo>
                <a:cubicBezTo>
                  <a:pt x="3446" y="111"/>
                  <a:pt x="3450" y="111"/>
                  <a:pt x="3455" y="111"/>
                </a:cubicBezTo>
                <a:cubicBezTo>
                  <a:pt x="3456" y="112"/>
                  <a:pt x="3458" y="112"/>
                  <a:pt x="3459" y="112"/>
                </a:cubicBezTo>
                <a:cubicBezTo>
                  <a:pt x="3467" y="112"/>
                  <a:pt x="3470" y="109"/>
                  <a:pt x="3470" y="103"/>
                </a:cubicBezTo>
                <a:cubicBezTo>
                  <a:pt x="3470" y="101"/>
                  <a:pt x="3469" y="88"/>
                  <a:pt x="3468" y="76"/>
                </a:cubicBezTo>
                <a:cubicBezTo>
                  <a:pt x="3468" y="69"/>
                  <a:pt x="3468" y="63"/>
                  <a:pt x="3468" y="58"/>
                </a:cubicBezTo>
                <a:cubicBezTo>
                  <a:pt x="3468" y="49"/>
                  <a:pt x="3470" y="46"/>
                  <a:pt x="3479" y="43"/>
                </a:cubicBezTo>
                <a:cubicBezTo>
                  <a:pt x="3505" y="33"/>
                  <a:pt x="3505" y="33"/>
                  <a:pt x="3505" y="33"/>
                </a:cubicBezTo>
                <a:cubicBezTo>
                  <a:pt x="3513" y="30"/>
                  <a:pt x="3513" y="30"/>
                  <a:pt x="3514" y="30"/>
                </a:cubicBezTo>
                <a:cubicBezTo>
                  <a:pt x="3517" y="30"/>
                  <a:pt x="3518" y="33"/>
                  <a:pt x="3518" y="37"/>
                </a:cubicBezTo>
                <a:cubicBezTo>
                  <a:pt x="3518" y="39"/>
                  <a:pt x="3518" y="44"/>
                  <a:pt x="3517" y="49"/>
                </a:cubicBezTo>
                <a:cubicBezTo>
                  <a:pt x="3516" y="59"/>
                  <a:pt x="3513" y="94"/>
                  <a:pt x="3513" y="102"/>
                </a:cubicBezTo>
                <a:cubicBezTo>
                  <a:pt x="3513" y="109"/>
                  <a:pt x="3515" y="111"/>
                  <a:pt x="3527" y="111"/>
                </a:cubicBezTo>
                <a:cubicBezTo>
                  <a:pt x="3560" y="111"/>
                  <a:pt x="3560" y="111"/>
                  <a:pt x="3560" y="111"/>
                </a:cubicBezTo>
                <a:cubicBezTo>
                  <a:pt x="3570" y="111"/>
                  <a:pt x="3576" y="110"/>
                  <a:pt x="3582" y="109"/>
                </a:cubicBezTo>
                <a:cubicBezTo>
                  <a:pt x="3584" y="109"/>
                  <a:pt x="3584" y="109"/>
                  <a:pt x="3584" y="109"/>
                </a:cubicBezTo>
                <a:cubicBezTo>
                  <a:pt x="3586" y="109"/>
                  <a:pt x="3587" y="111"/>
                  <a:pt x="3587" y="113"/>
                </a:cubicBezTo>
                <a:cubicBezTo>
                  <a:pt x="3587" y="115"/>
                  <a:pt x="3586" y="119"/>
                  <a:pt x="3583" y="132"/>
                </a:cubicBezTo>
                <a:cubicBezTo>
                  <a:pt x="3580" y="141"/>
                  <a:pt x="3578" y="142"/>
                  <a:pt x="3571" y="142"/>
                </a:cubicBezTo>
                <a:cubicBezTo>
                  <a:pt x="3570" y="142"/>
                  <a:pt x="3570" y="142"/>
                  <a:pt x="3559" y="141"/>
                </a:cubicBezTo>
                <a:cubicBezTo>
                  <a:pt x="3556" y="141"/>
                  <a:pt x="3551" y="141"/>
                  <a:pt x="3544" y="141"/>
                </a:cubicBezTo>
                <a:cubicBezTo>
                  <a:pt x="3535" y="140"/>
                  <a:pt x="3532" y="140"/>
                  <a:pt x="3528" y="140"/>
                </a:cubicBezTo>
                <a:cubicBezTo>
                  <a:pt x="3515" y="140"/>
                  <a:pt x="3515" y="140"/>
                  <a:pt x="3515" y="158"/>
                </a:cubicBezTo>
                <a:close/>
                <a:moveTo>
                  <a:pt x="3822" y="111"/>
                </a:moveTo>
                <a:cubicBezTo>
                  <a:pt x="3822" y="118"/>
                  <a:pt x="3822" y="118"/>
                  <a:pt x="3822" y="118"/>
                </a:cubicBezTo>
                <a:cubicBezTo>
                  <a:pt x="3822" y="122"/>
                  <a:pt x="3822" y="123"/>
                  <a:pt x="3818" y="125"/>
                </a:cubicBezTo>
                <a:cubicBezTo>
                  <a:pt x="3809" y="129"/>
                  <a:pt x="3809" y="130"/>
                  <a:pt x="3799" y="155"/>
                </a:cubicBezTo>
                <a:cubicBezTo>
                  <a:pt x="3795" y="166"/>
                  <a:pt x="3791" y="176"/>
                  <a:pt x="3787" y="186"/>
                </a:cubicBezTo>
                <a:cubicBezTo>
                  <a:pt x="3765" y="241"/>
                  <a:pt x="3765" y="241"/>
                  <a:pt x="3765" y="241"/>
                </a:cubicBezTo>
                <a:cubicBezTo>
                  <a:pt x="3757" y="263"/>
                  <a:pt x="3749" y="284"/>
                  <a:pt x="3740" y="307"/>
                </a:cubicBezTo>
                <a:cubicBezTo>
                  <a:pt x="3720" y="360"/>
                  <a:pt x="3718" y="365"/>
                  <a:pt x="3707" y="377"/>
                </a:cubicBezTo>
                <a:cubicBezTo>
                  <a:pt x="3697" y="388"/>
                  <a:pt x="3680" y="395"/>
                  <a:pt x="3664" y="395"/>
                </a:cubicBezTo>
                <a:cubicBezTo>
                  <a:pt x="3631" y="395"/>
                  <a:pt x="3627" y="393"/>
                  <a:pt x="3627" y="372"/>
                </a:cubicBezTo>
                <a:cubicBezTo>
                  <a:pt x="3627" y="368"/>
                  <a:pt x="3627" y="364"/>
                  <a:pt x="3628" y="362"/>
                </a:cubicBezTo>
                <a:cubicBezTo>
                  <a:pt x="3628" y="355"/>
                  <a:pt x="3628" y="355"/>
                  <a:pt x="3628" y="355"/>
                </a:cubicBezTo>
                <a:cubicBezTo>
                  <a:pt x="3628" y="350"/>
                  <a:pt x="3629" y="349"/>
                  <a:pt x="3632" y="349"/>
                </a:cubicBezTo>
                <a:cubicBezTo>
                  <a:pt x="3633" y="349"/>
                  <a:pt x="3634" y="349"/>
                  <a:pt x="3635" y="349"/>
                </a:cubicBezTo>
                <a:cubicBezTo>
                  <a:pt x="3647" y="352"/>
                  <a:pt x="3656" y="354"/>
                  <a:pt x="3667" y="354"/>
                </a:cubicBezTo>
                <a:cubicBezTo>
                  <a:pt x="3689" y="354"/>
                  <a:pt x="3704" y="342"/>
                  <a:pt x="3710" y="319"/>
                </a:cubicBezTo>
                <a:cubicBezTo>
                  <a:pt x="3711" y="317"/>
                  <a:pt x="3712" y="314"/>
                  <a:pt x="3713" y="312"/>
                </a:cubicBezTo>
                <a:cubicBezTo>
                  <a:pt x="3713" y="312"/>
                  <a:pt x="3713" y="312"/>
                  <a:pt x="3713" y="312"/>
                </a:cubicBezTo>
                <a:cubicBezTo>
                  <a:pt x="3713" y="311"/>
                  <a:pt x="3712" y="310"/>
                  <a:pt x="3711" y="309"/>
                </a:cubicBezTo>
                <a:cubicBezTo>
                  <a:pt x="3706" y="307"/>
                  <a:pt x="3706" y="306"/>
                  <a:pt x="3695" y="278"/>
                </a:cubicBezTo>
                <a:cubicBezTo>
                  <a:pt x="3681" y="245"/>
                  <a:pt x="3667" y="212"/>
                  <a:pt x="3653" y="179"/>
                </a:cubicBezTo>
                <a:cubicBezTo>
                  <a:pt x="3648" y="168"/>
                  <a:pt x="3642" y="153"/>
                  <a:pt x="3636" y="139"/>
                </a:cubicBezTo>
                <a:cubicBezTo>
                  <a:pt x="3632" y="129"/>
                  <a:pt x="3630" y="128"/>
                  <a:pt x="3621" y="125"/>
                </a:cubicBezTo>
                <a:cubicBezTo>
                  <a:pt x="3618" y="124"/>
                  <a:pt x="3617" y="123"/>
                  <a:pt x="3617" y="118"/>
                </a:cubicBezTo>
                <a:cubicBezTo>
                  <a:pt x="3617" y="111"/>
                  <a:pt x="3617" y="111"/>
                  <a:pt x="3617" y="111"/>
                </a:cubicBezTo>
                <a:cubicBezTo>
                  <a:pt x="3617" y="108"/>
                  <a:pt x="3619" y="106"/>
                  <a:pt x="3622" y="106"/>
                </a:cubicBezTo>
                <a:cubicBezTo>
                  <a:pt x="3625" y="106"/>
                  <a:pt x="3625" y="106"/>
                  <a:pt x="3625" y="106"/>
                </a:cubicBezTo>
                <a:cubicBezTo>
                  <a:pt x="3628" y="106"/>
                  <a:pt x="3665" y="107"/>
                  <a:pt x="3673" y="107"/>
                </a:cubicBezTo>
                <a:cubicBezTo>
                  <a:pt x="3684" y="107"/>
                  <a:pt x="3703" y="107"/>
                  <a:pt x="3710" y="106"/>
                </a:cubicBezTo>
                <a:cubicBezTo>
                  <a:pt x="3714" y="106"/>
                  <a:pt x="3714" y="106"/>
                  <a:pt x="3714" y="106"/>
                </a:cubicBezTo>
                <a:cubicBezTo>
                  <a:pt x="3718" y="106"/>
                  <a:pt x="3720" y="108"/>
                  <a:pt x="3720" y="111"/>
                </a:cubicBezTo>
                <a:cubicBezTo>
                  <a:pt x="3720" y="118"/>
                  <a:pt x="3720" y="118"/>
                  <a:pt x="3720" y="118"/>
                </a:cubicBezTo>
                <a:cubicBezTo>
                  <a:pt x="3720" y="124"/>
                  <a:pt x="3720" y="124"/>
                  <a:pt x="3704" y="128"/>
                </a:cubicBezTo>
                <a:cubicBezTo>
                  <a:pt x="3696" y="130"/>
                  <a:pt x="3691" y="134"/>
                  <a:pt x="3691" y="140"/>
                </a:cubicBezTo>
                <a:cubicBezTo>
                  <a:pt x="3691" y="142"/>
                  <a:pt x="3692" y="146"/>
                  <a:pt x="3694" y="149"/>
                </a:cubicBezTo>
                <a:cubicBezTo>
                  <a:pt x="3696" y="156"/>
                  <a:pt x="3699" y="163"/>
                  <a:pt x="3701" y="170"/>
                </a:cubicBezTo>
                <a:cubicBezTo>
                  <a:pt x="3714" y="204"/>
                  <a:pt x="3714" y="204"/>
                  <a:pt x="3714" y="204"/>
                </a:cubicBezTo>
                <a:cubicBezTo>
                  <a:pt x="3720" y="221"/>
                  <a:pt x="3720" y="221"/>
                  <a:pt x="3720" y="221"/>
                </a:cubicBezTo>
                <a:cubicBezTo>
                  <a:pt x="3723" y="228"/>
                  <a:pt x="3728" y="241"/>
                  <a:pt x="3731" y="249"/>
                </a:cubicBezTo>
                <a:cubicBezTo>
                  <a:pt x="3734" y="256"/>
                  <a:pt x="3735" y="258"/>
                  <a:pt x="3736" y="258"/>
                </a:cubicBezTo>
                <a:cubicBezTo>
                  <a:pt x="3738" y="258"/>
                  <a:pt x="3773" y="146"/>
                  <a:pt x="3773" y="138"/>
                </a:cubicBezTo>
                <a:cubicBezTo>
                  <a:pt x="3773" y="132"/>
                  <a:pt x="3769" y="128"/>
                  <a:pt x="3761" y="126"/>
                </a:cubicBezTo>
                <a:cubicBezTo>
                  <a:pt x="3751" y="124"/>
                  <a:pt x="3751" y="124"/>
                  <a:pt x="3751" y="118"/>
                </a:cubicBezTo>
                <a:cubicBezTo>
                  <a:pt x="3751" y="111"/>
                  <a:pt x="3751" y="111"/>
                  <a:pt x="3751" y="111"/>
                </a:cubicBezTo>
                <a:cubicBezTo>
                  <a:pt x="3751" y="107"/>
                  <a:pt x="3752" y="106"/>
                  <a:pt x="3755" y="106"/>
                </a:cubicBezTo>
                <a:cubicBezTo>
                  <a:pt x="3759" y="106"/>
                  <a:pt x="3759" y="106"/>
                  <a:pt x="3759" y="106"/>
                </a:cubicBezTo>
                <a:cubicBezTo>
                  <a:pt x="3767" y="107"/>
                  <a:pt x="3778" y="107"/>
                  <a:pt x="3789" y="107"/>
                </a:cubicBezTo>
                <a:cubicBezTo>
                  <a:pt x="3798" y="107"/>
                  <a:pt x="3806" y="107"/>
                  <a:pt x="3813" y="106"/>
                </a:cubicBezTo>
                <a:cubicBezTo>
                  <a:pt x="3815" y="106"/>
                  <a:pt x="3816" y="106"/>
                  <a:pt x="3817" y="106"/>
                </a:cubicBezTo>
                <a:cubicBezTo>
                  <a:pt x="3821" y="106"/>
                  <a:pt x="3822" y="108"/>
                  <a:pt x="3822" y="111"/>
                </a:cubicBezTo>
                <a:close/>
              </a:path>
            </a:pathLst>
          </a:custGeom>
          <a:solidFill>
            <a:srgbClr val="BE31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ame 7"/>
          <p:cNvSpPr>
            <a:spLocks noSelect="1"/>
          </p:cNvSpPr>
          <p:nvPr userDrawn="1"/>
        </p:nvSpPr>
        <p:spPr bwMode="auto">
          <a:xfrm>
            <a:off x="5970588" y="6359526"/>
            <a:ext cx="274638" cy="352425"/>
          </a:xfrm>
          <a:custGeom>
            <a:avLst/>
            <a:gdLst>
              <a:gd name="T0" fmla="*/ 65 w 868"/>
              <a:gd name="T1" fmla="*/ 793 h 1113"/>
              <a:gd name="T2" fmla="*/ 32 w 868"/>
              <a:gd name="T3" fmla="*/ 817 h 1113"/>
              <a:gd name="T4" fmla="*/ 43 w 868"/>
              <a:gd name="T5" fmla="*/ 865 h 1113"/>
              <a:gd name="T6" fmla="*/ 1 w 868"/>
              <a:gd name="T7" fmla="*/ 639 h 1113"/>
              <a:gd name="T8" fmla="*/ 46 w 868"/>
              <a:gd name="T9" fmla="*/ 705 h 1113"/>
              <a:gd name="T10" fmla="*/ 133 w 868"/>
              <a:gd name="T11" fmla="*/ 951 h 1113"/>
              <a:gd name="T12" fmla="*/ 91 w 868"/>
              <a:gd name="T13" fmla="*/ 925 h 1113"/>
              <a:gd name="T14" fmla="*/ 127 w 868"/>
              <a:gd name="T15" fmla="*/ 506 h 1113"/>
              <a:gd name="T16" fmla="*/ 765 w 868"/>
              <a:gd name="T17" fmla="*/ 480 h 1113"/>
              <a:gd name="T18" fmla="*/ 830 w 868"/>
              <a:gd name="T19" fmla="*/ 520 h 1113"/>
              <a:gd name="T20" fmla="*/ 819 w 868"/>
              <a:gd name="T21" fmla="*/ 554 h 1113"/>
              <a:gd name="T22" fmla="*/ 782 w 868"/>
              <a:gd name="T23" fmla="*/ 594 h 1113"/>
              <a:gd name="T24" fmla="*/ 162 w 868"/>
              <a:gd name="T25" fmla="*/ 1018 h 1113"/>
              <a:gd name="T26" fmla="*/ 111 w 868"/>
              <a:gd name="T27" fmla="*/ 538 h 1113"/>
              <a:gd name="T28" fmla="*/ 14 w 868"/>
              <a:gd name="T29" fmla="*/ 571 h 1113"/>
              <a:gd name="T30" fmla="*/ 780 w 868"/>
              <a:gd name="T31" fmla="*/ 632 h 1113"/>
              <a:gd name="T32" fmla="*/ 868 w 868"/>
              <a:gd name="T33" fmla="*/ 670 h 1113"/>
              <a:gd name="T34" fmla="*/ 779 w 868"/>
              <a:gd name="T35" fmla="*/ 757 h 1113"/>
              <a:gd name="T36" fmla="*/ 641 w 868"/>
              <a:gd name="T37" fmla="*/ 1000 h 1113"/>
              <a:gd name="T38" fmla="*/ 587 w 868"/>
              <a:gd name="T39" fmla="*/ 1004 h 1113"/>
              <a:gd name="T40" fmla="*/ 724 w 868"/>
              <a:gd name="T41" fmla="*/ 963 h 1113"/>
              <a:gd name="T42" fmla="*/ 673 w 868"/>
              <a:gd name="T43" fmla="*/ 949 h 1113"/>
              <a:gd name="T44" fmla="*/ 567 w 868"/>
              <a:gd name="T45" fmla="*/ 1040 h 1113"/>
              <a:gd name="T46" fmla="*/ 219 w 868"/>
              <a:gd name="T47" fmla="*/ 955 h 1113"/>
              <a:gd name="T48" fmla="*/ 211 w 868"/>
              <a:gd name="T49" fmla="*/ 962 h 1113"/>
              <a:gd name="T50" fmla="*/ 531 w 868"/>
              <a:gd name="T51" fmla="*/ 1063 h 1113"/>
              <a:gd name="T52" fmla="*/ 527 w 868"/>
              <a:gd name="T53" fmla="*/ 1020 h 1113"/>
              <a:gd name="T54" fmla="*/ 716 w 868"/>
              <a:gd name="T55" fmla="*/ 903 h 1113"/>
              <a:gd name="T56" fmla="*/ 789 w 868"/>
              <a:gd name="T57" fmla="*/ 901 h 1113"/>
              <a:gd name="T58" fmla="*/ 165 w 868"/>
              <a:gd name="T59" fmla="*/ 372 h 1113"/>
              <a:gd name="T60" fmla="*/ 434 w 868"/>
              <a:gd name="T61" fmla="*/ 0 h 1113"/>
              <a:gd name="T62" fmla="*/ 693 w 868"/>
              <a:gd name="T63" fmla="*/ 282 h 1113"/>
              <a:gd name="T64" fmla="*/ 478 w 868"/>
              <a:gd name="T65" fmla="*/ 487 h 1113"/>
              <a:gd name="T66" fmla="*/ 508 w 868"/>
              <a:gd name="T67" fmla="*/ 163 h 1113"/>
              <a:gd name="T68" fmla="*/ 489 w 868"/>
              <a:gd name="T69" fmla="*/ 201 h 1113"/>
              <a:gd name="T70" fmla="*/ 486 w 868"/>
              <a:gd name="T71" fmla="*/ 65 h 1113"/>
              <a:gd name="T72" fmla="*/ 361 w 868"/>
              <a:gd name="T73" fmla="*/ 163 h 1113"/>
              <a:gd name="T74" fmla="*/ 284 w 868"/>
              <a:gd name="T75" fmla="*/ 272 h 1113"/>
              <a:gd name="T76" fmla="*/ 403 w 868"/>
              <a:gd name="T77" fmla="*/ 329 h 1113"/>
              <a:gd name="T78" fmla="*/ 668 w 868"/>
              <a:gd name="T79" fmla="*/ 302 h 1113"/>
              <a:gd name="T80" fmla="*/ 434 w 868"/>
              <a:gd name="T81" fmla="*/ 497 h 1113"/>
              <a:gd name="T82" fmla="*/ 544 w 868"/>
              <a:gd name="T83" fmla="*/ 382 h 1113"/>
              <a:gd name="T84" fmla="*/ 431 w 868"/>
              <a:gd name="T85" fmla="*/ 344 h 1113"/>
              <a:gd name="T86" fmla="*/ 324 w 868"/>
              <a:gd name="T87" fmla="*/ 382 h 1113"/>
              <a:gd name="T88" fmla="*/ 449 w 868"/>
              <a:gd name="T89" fmla="*/ 497 h 1113"/>
              <a:gd name="T90" fmla="*/ 376 w 868"/>
              <a:gd name="T91" fmla="*/ 461 h 1113"/>
              <a:gd name="T92" fmla="*/ 370 w 868"/>
              <a:gd name="T93" fmla="*/ 886 h 1113"/>
              <a:gd name="T94" fmla="*/ 434 w 868"/>
              <a:gd name="T95" fmla="*/ 563 h 1113"/>
              <a:gd name="T96" fmla="*/ 434 w 868"/>
              <a:gd name="T97" fmla="*/ 977 h 1113"/>
              <a:gd name="T98" fmla="*/ 500 w 868"/>
              <a:gd name="T99" fmla="*/ 563 h 1113"/>
              <a:gd name="T100" fmla="*/ 216 w 868"/>
              <a:gd name="T101" fmla="*/ 1045 h 1113"/>
              <a:gd name="T102" fmla="*/ 294 w 868"/>
              <a:gd name="T103" fmla="*/ 1080 h 1113"/>
              <a:gd name="T104" fmla="*/ 299 w 868"/>
              <a:gd name="T105" fmla="*/ 1007 h 1113"/>
              <a:gd name="T106" fmla="*/ 371 w 868"/>
              <a:gd name="T107" fmla="*/ 1033 h 1113"/>
              <a:gd name="T108" fmla="*/ 796 w 868"/>
              <a:gd name="T109" fmla="*/ 774 h 1113"/>
              <a:gd name="T110" fmla="*/ 436 w 868"/>
              <a:gd name="T111" fmla="*/ 1037 h 1113"/>
              <a:gd name="T112" fmla="*/ 400 w 868"/>
              <a:gd name="T113" fmla="*/ 1111 h 1113"/>
              <a:gd name="T114" fmla="*/ 750 w 868"/>
              <a:gd name="T115" fmla="*/ 845 h 1113"/>
              <a:gd name="T116" fmla="*/ 811 w 868"/>
              <a:gd name="T117" fmla="*/ 883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8" h="1113">
                <a:moveTo>
                  <a:pt x="32" y="817"/>
                </a:moveTo>
                <a:cubicBezTo>
                  <a:pt x="22" y="810"/>
                  <a:pt x="17" y="803"/>
                  <a:pt x="14" y="791"/>
                </a:cubicBezTo>
                <a:cubicBezTo>
                  <a:pt x="9" y="768"/>
                  <a:pt x="14" y="746"/>
                  <a:pt x="45" y="738"/>
                </a:cubicBezTo>
                <a:cubicBezTo>
                  <a:pt x="77" y="728"/>
                  <a:pt x="90" y="748"/>
                  <a:pt x="97" y="772"/>
                </a:cubicBezTo>
                <a:cubicBezTo>
                  <a:pt x="99" y="780"/>
                  <a:pt x="99" y="785"/>
                  <a:pt x="100" y="792"/>
                </a:cubicBezTo>
                <a:cubicBezTo>
                  <a:pt x="83" y="797"/>
                  <a:pt x="83" y="797"/>
                  <a:pt x="83" y="797"/>
                </a:cubicBezTo>
                <a:cubicBezTo>
                  <a:pt x="81" y="794"/>
                  <a:pt x="81" y="794"/>
                  <a:pt x="81" y="794"/>
                </a:cubicBezTo>
                <a:cubicBezTo>
                  <a:pt x="87" y="788"/>
                  <a:pt x="89" y="779"/>
                  <a:pt x="87" y="770"/>
                </a:cubicBezTo>
                <a:cubicBezTo>
                  <a:pt x="84" y="757"/>
                  <a:pt x="69" y="750"/>
                  <a:pt x="57" y="755"/>
                </a:cubicBezTo>
                <a:cubicBezTo>
                  <a:pt x="65" y="793"/>
                  <a:pt x="65" y="793"/>
                  <a:pt x="65" y="793"/>
                </a:cubicBezTo>
                <a:cubicBezTo>
                  <a:pt x="72" y="796"/>
                  <a:pt x="72" y="796"/>
                  <a:pt x="72" y="796"/>
                </a:cubicBezTo>
                <a:cubicBezTo>
                  <a:pt x="74" y="800"/>
                  <a:pt x="74" y="800"/>
                  <a:pt x="74" y="800"/>
                </a:cubicBezTo>
                <a:cubicBezTo>
                  <a:pt x="56" y="804"/>
                  <a:pt x="56" y="804"/>
                  <a:pt x="56" y="804"/>
                </a:cubicBezTo>
                <a:cubicBezTo>
                  <a:pt x="54" y="801"/>
                  <a:pt x="54" y="801"/>
                  <a:pt x="54" y="801"/>
                </a:cubicBezTo>
                <a:cubicBezTo>
                  <a:pt x="57" y="797"/>
                  <a:pt x="57" y="797"/>
                  <a:pt x="57" y="797"/>
                </a:cubicBezTo>
                <a:cubicBezTo>
                  <a:pt x="47" y="758"/>
                  <a:pt x="47" y="758"/>
                  <a:pt x="47" y="758"/>
                </a:cubicBezTo>
                <a:cubicBezTo>
                  <a:pt x="32" y="759"/>
                  <a:pt x="21" y="774"/>
                  <a:pt x="24" y="789"/>
                </a:cubicBezTo>
                <a:cubicBezTo>
                  <a:pt x="26" y="798"/>
                  <a:pt x="38" y="809"/>
                  <a:pt x="50" y="810"/>
                </a:cubicBezTo>
                <a:cubicBezTo>
                  <a:pt x="50" y="813"/>
                  <a:pt x="50" y="813"/>
                  <a:pt x="50" y="813"/>
                </a:cubicBezTo>
                <a:lnTo>
                  <a:pt x="32" y="817"/>
                </a:lnTo>
                <a:close/>
                <a:moveTo>
                  <a:pt x="107" y="828"/>
                </a:moveTo>
                <a:cubicBezTo>
                  <a:pt x="110" y="832"/>
                  <a:pt x="110" y="832"/>
                  <a:pt x="110" y="832"/>
                </a:cubicBezTo>
                <a:cubicBezTo>
                  <a:pt x="115" y="830"/>
                  <a:pt x="115" y="830"/>
                  <a:pt x="115" y="830"/>
                </a:cubicBezTo>
                <a:cubicBezTo>
                  <a:pt x="104" y="806"/>
                  <a:pt x="104" y="806"/>
                  <a:pt x="104" y="806"/>
                </a:cubicBezTo>
                <a:cubicBezTo>
                  <a:pt x="100" y="808"/>
                  <a:pt x="100" y="808"/>
                  <a:pt x="100" y="808"/>
                </a:cubicBezTo>
                <a:cubicBezTo>
                  <a:pt x="100" y="815"/>
                  <a:pt x="100" y="815"/>
                  <a:pt x="100" y="815"/>
                </a:cubicBezTo>
                <a:cubicBezTo>
                  <a:pt x="39" y="842"/>
                  <a:pt x="39" y="842"/>
                  <a:pt x="39" y="842"/>
                </a:cubicBezTo>
                <a:cubicBezTo>
                  <a:pt x="34" y="838"/>
                  <a:pt x="34" y="838"/>
                  <a:pt x="34" y="838"/>
                </a:cubicBezTo>
                <a:cubicBezTo>
                  <a:pt x="30" y="838"/>
                  <a:pt x="30" y="838"/>
                  <a:pt x="30" y="838"/>
                </a:cubicBezTo>
                <a:cubicBezTo>
                  <a:pt x="43" y="865"/>
                  <a:pt x="43" y="865"/>
                  <a:pt x="43" y="865"/>
                </a:cubicBezTo>
                <a:cubicBezTo>
                  <a:pt x="46" y="863"/>
                  <a:pt x="46" y="863"/>
                  <a:pt x="46" y="863"/>
                </a:cubicBezTo>
                <a:cubicBezTo>
                  <a:pt x="44" y="856"/>
                  <a:pt x="44" y="856"/>
                  <a:pt x="44" y="856"/>
                </a:cubicBezTo>
                <a:lnTo>
                  <a:pt x="107" y="828"/>
                </a:lnTo>
                <a:close/>
                <a:moveTo>
                  <a:pt x="93" y="858"/>
                </a:moveTo>
                <a:cubicBezTo>
                  <a:pt x="90" y="860"/>
                  <a:pt x="88" y="865"/>
                  <a:pt x="90" y="870"/>
                </a:cubicBezTo>
                <a:cubicBezTo>
                  <a:pt x="92" y="875"/>
                  <a:pt x="98" y="877"/>
                  <a:pt x="103" y="875"/>
                </a:cubicBezTo>
                <a:cubicBezTo>
                  <a:pt x="107" y="873"/>
                  <a:pt x="109" y="867"/>
                  <a:pt x="107" y="863"/>
                </a:cubicBezTo>
                <a:cubicBezTo>
                  <a:pt x="104" y="858"/>
                  <a:pt x="98" y="855"/>
                  <a:pt x="93" y="858"/>
                </a:cubicBezTo>
                <a:close/>
                <a:moveTo>
                  <a:pt x="1" y="681"/>
                </a:moveTo>
                <a:cubicBezTo>
                  <a:pt x="1" y="639"/>
                  <a:pt x="1" y="639"/>
                  <a:pt x="1" y="639"/>
                </a:cubicBezTo>
                <a:cubicBezTo>
                  <a:pt x="6" y="639"/>
                  <a:pt x="6" y="639"/>
                  <a:pt x="6" y="639"/>
                </a:cubicBezTo>
                <a:cubicBezTo>
                  <a:pt x="10" y="644"/>
                  <a:pt x="10" y="644"/>
                  <a:pt x="10" y="644"/>
                </a:cubicBezTo>
                <a:cubicBezTo>
                  <a:pt x="78" y="646"/>
                  <a:pt x="78" y="646"/>
                  <a:pt x="78" y="646"/>
                </a:cubicBezTo>
                <a:cubicBezTo>
                  <a:pt x="81" y="641"/>
                  <a:pt x="81" y="641"/>
                  <a:pt x="81" y="641"/>
                </a:cubicBezTo>
                <a:cubicBezTo>
                  <a:pt x="86" y="641"/>
                  <a:pt x="86" y="641"/>
                  <a:pt x="86" y="641"/>
                </a:cubicBezTo>
                <a:cubicBezTo>
                  <a:pt x="83" y="677"/>
                  <a:pt x="83" y="677"/>
                  <a:pt x="83" y="677"/>
                </a:cubicBezTo>
                <a:cubicBezTo>
                  <a:pt x="82" y="698"/>
                  <a:pt x="70" y="721"/>
                  <a:pt x="46" y="723"/>
                </a:cubicBezTo>
                <a:cubicBezTo>
                  <a:pt x="20" y="723"/>
                  <a:pt x="0" y="700"/>
                  <a:pt x="1" y="681"/>
                </a:cubicBezTo>
                <a:close/>
                <a:moveTo>
                  <a:pt x="11" y="677"/>
                </a:moveTo>
                <a:cubicBezTo>
                  <a:pt x="12" y="690"/>
                  <a:pt x="27" y="705"/>
                  <a:pt x="46" y="705"/>
                </a:cubicBezTo>
                <a:cubicBezTo>
                  <a:pt x="59" y="704"/>
                  <a:pt x="70" y="691"/>
                  <a:pt x="72" y="682"/>
                </a:cubicBezTo>
                <a:cubicBezTo>
                  <a:pt x="74" y="675"/>
                  <a:pt x="73" y="671"/>
                  <a:pt x="74" y="664"/>
                </a:cubicBezTo>
                <a:cubicBezTo>
                  <a:pt x="11" y="662"/>
                  <a:pt x="11" y="662"/>
                  <a:pt x="11" y="662"/>
                </a:cubicBezTo>
                <a:cubicBezTo>
                  <a:pt x="11" y="662"/>
                  <a:pt x="10" y="665"/>
                  <a:pt x="11" y="677"/>
                </a:cubicBezTo>
                <a:close/>
                <a:moveTo>
                  <a:pt x="178" y="925"/>
                </a:moveTo>
                <a:cubicBezTo>
                  <a:pt x="180" y="923"/>
                  <a:pt x="180" y="923"/>
                  <a:pt x="180" y="923"/>
                </a:cubicBezTo>
                <a:cubicBezTo>
                  <a:pt x="169" y="910"/>
                  <a:pt x="169" y="910"/>
                  <a:pt x="169" y="910"/>
                </a:cubicBezTo>
                <a:cubicBezTo>
                  <a:pt x="166" y="913"/>
                  <a:pt x="166" y="913"/>
                  <a:pt x="166" y="913"/>
                </a:cubicBezTo>
                <a:cubicBezTo>
                  <a:pt x="167" y="918"/>
                  <a:pt x="167" y="918"/>
                  <a:pt x="167" y="918"/>
                </a:cubicBezTo>
                <a:cubicBezTo>
                  <a:pt x="133" y="951"/>
                  <a:pt x="133" y="951"/>
                  <a:pt x="133" y="951"/>
                </a:cubicBezTo>
                <a:cubicBezTo>
                  <a:pt x="148" y="884"/>
                  <a:pt x="148" y="884"/>
                  <a:pt x="148" y="884"/>
                </a:cubicBezTo>
                <a:cubicBezTo>
                  <a:pt x="139" y="871"/>
                  <a:pt x="139" y="871"/>
                  <a:pt x="139" y="871"/>
                </a:cubicBezTo>
                <a:cubicBezTo>
                  <a:pt x="136" y="874"/>
                  <a:pt x="136" y="874"/>
                  <a:pt x="136" y="874"/>
                </a:cubicBezTo>
                <a:cubicBezTo>
                  <a:pt x="135" y="879"/>
                  <a:pt x="135" y="879"/>
                  <a:pt x="135" y="879"/>
                </a:cubicBezTo>
                <a:cubicBezTo>
                  <a:pt x="81" y="917"/>
                  <a:pt x="81" y="917"/>
                  <a:pt x="81" y="917"/>
                </a:cubicBezTo>
                <a:cubicBezTo>
                  <a:pt x="76" y="914"/>
                  <a:pt x="76" y="914"/>
                  <a:pt x="76" y="914"/>
                </a:cubicBezTo>
                <a:cubicBezTo>
                  <a:pt x="72" y="917"/>
                  <a:pt x="72" y="917"/>
                  <a:pt x="72" y="917"/>
                </a:cubicBezTo>
                <a:cubicBezTo>
                  <a:pt x="86" y="935"/>
                  <a:pt x="86" y="935"/>
                  <a:pt x="86" y="935"/>
                </a:cubicBezTo>
                <a:cubicBezTo>
                  <a:pt x="91" y="931"/>
                  <a:pt x="91" y="931"/>
                  <a:pt x="91" y="931"/>
                </a:cubicBezTo>
                <a:cubicBezTo>
                  <a:pt x="91" y="925"/>
                  <a:pt x="91" y="925"/>
                  <a:pt x="91" y="925"/>
                </a:cubicBezTo>
                <a:cubicBezTo>
                  <a:pt x="129" y="899"/>
                  <a:pt x="129" y="899"/>
                  <a:pt x="129" y="899"/>
                </a:cubicBezTo>
                <a:cubicBezTo>
                  <a:pt x="113" y="970"/>
                  <a:pt x="113" y="970"/>
                  <a:pt x="113" y="970"/>
                </a:cubicBezTo>
                <a:cubicBezTo>
                  <a:pt x="121" y="978"/>
                  <a:pt x="121" y="978"/>
                  <a:pt x="121" y="978"/>
                </a:cubicBezTo>
                <a:cubicBezTo>
                  <a:pt x="173" y="926"/>
                  <a:pt x="173" y="926"/>
                  <a:pt x="173" y="926"/>
                </a:cubicBezTo>
                <a:lnTo>
                  <a:pt x="178" y="925"/>
                </a:lnTo>
                <a:close/>
                <a:moveTo>
                  <a:pt x="51" y="491"/>
                </a:moveTo>
                <a:cubicBezTo>
                  <a:pt x="112" y="522"/>
                  <a:pt x="112" y="522"/>
                  <a:pt x="112" y="522"/>
                </a:cubicBezTo>
                <a:cubicBezTo>
                  <a:pt x="110" y="527"/>
                  <a:pt x="110" y="527"/>
                  <a:pt x="110" y="527"/>
                </a:cubicBezTo>
                <a:cubicBezTo>
                  <a:pt x="116" y="529"/>
                  <a:pt x="116" y="529"/>
                  <a:pt x="116" y="529"/>
                </a:cubicBezTo>
                <a:cubicBezTo>
                  <a:pt x="127" y="506"/>
                  <a:pt x="127" y="506"/>
                  <a:pt x="127" y="506"/>
                </a:cubicBezTo>
                <a:cubicBezTo>
                  <a:pt x="123" y="504"/>
                  <a:pt x="123" y="504"/>
                  <a:pt x="123" y="504"/>
                </a:cubicBezTo>
                <a:cubicBezTo>
                  <a:pt x="117" y="508"/>
                  <a:pt x="117" y="508"/>
                  <a:pt x="117" y="508"/>
                </a:cubicBezTo>
                <a:cubicBezTo>
                  <a:pt x="60" y="477"/>
                  <a:pt x="60" y="477"/>
                  <a:pt x="60" y="477"/>
                </a:cubicBezTo>
                <a:cubicBezTo>
                  <a:pt x="59" y="471"/>
                  <a:pt x="59" y="471"/>
                  <a:pt x="59" y="471"/>
                </a:cubicBezTo>
                <a:cubicBezTo>
                  <a:pt x="56" y="469"/>
                  <a:pt x="56" y="469"/>
                  <a:pt x="56" y="469"/>
                </a:cubicBezTo>
                <a:cubicBezTo>
                  <a:pt x="43" y="495"/>
                  <a:pt x="43" y="495"/>
                  <a:pt x="43" y="495"/>
                </a:cubicBezTo>
                <a:cubicBezTo>
                  <a:pt x="46" y="496"/>
                  <a:pt x="46" y="496"/>
                  <a:pt x="46" y="496"/>
                </a:cubicBezTo>
                <a:lnTo>
                  <a:pt x="51" y="491"/>
                </a:lnTo>
                <a:close/>
                <a:moveTo>
                  <a:pt x="746" y="518"/>
                </a:moveTo>
                <a:cubicBezTo>
                  <a:pt x="738" y="502"/>
                  <a:pt x="748" y="485"/>
                  <a:pt x="765" y="480"/>
                </a:cubicBezTo>
                <a:cubicBezTo>
                  <a:pt x="779" y="476"/>
                  <a:pt x="792" y="481"/>
                  <a:pt x="797" y="492"/>
                </a:cubicBezTo>
                <a:cubicBezTo>
                  <a:pt x="800" y="481"/>
                  <a:pt x="800" y="474"/>
                  <a:pt x="798" y="463"/>
                </a:cubicBezTo>
                <a:cubicBezTo>
                  <a:pt x="796" y="456"/>
                  <a:pt x="794" y="456"/>
                  <a:pt x="792" y="451"/>
                </a:cubicBezTo>
                <a:cubicBezTo>
                  <a:pt x="794" y="448"/>
                  <a:pt x="794" y="448"/>
                  <a:pt x="794" y="448"/>
                </a:cubicBezTo>
                <a:cubicBezTo>
                  <a:pt x="805" y="457"/>
                  <a:pt x="809" y="460"/>
                  <a:pt x="811" y="473"/>
                </a:cubicBezTo>
                <a:cubicBezTo>
                  <a:pt x="813" y="481"/>
                  <a:pt x="809" y="499"/>
                  <a:pt x="809" y="514"/>
                </a:cubicBezTo>
                <a:cubicBezTo>
                  <a:pt x="829" y="504"/>
                  <a:pt x="829" y="504"/>
                  <a:pt x="829" y="504"/>
                </a:cubicBezTo>
                <a:cubicBezTo>
                  <a:pt x="838" y="522"/>
                  <a:pt x="838" y="522"/>
                  <a:pt x="838" y="522"/>
                </a:cubicBezTo>
                <a:cubicBezTo>
                  <a:pt x="835" y="523"/>
                  <a:pt x="835" y="523"/>
                  <a:pt x="835" y="523"/>
                </a:cubicBezTo>
                <a:cubicBezTo>
                  <a:pt x="830" y="520"/>
                  <a:pt x="830" y="520"/>
                  <a:pt x="830" y="520"/>
                </a:cubicBezTo>
                <a:cubicBezTo>
                  <a:pt x="770" y="551"/>
                  <a:pt x="770" y="551"/>
                  <a:pt x="770" y="551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63" y="558"/>
                  <a:pt x="763" y="558"/>
                  <a:pt x="763" y="558"/>
                </a:cubicBezTo>
                <a:lnTo>
                  <a:pt x="746" y="518"/>
                </a:lnTo>
                <a:close/>
                <a:moveTo>
                  <a:pt x="761" y="539"/>
                </a:moveTo>
                <a:cubicBezTo>
                  <a:pt x="800" y="519"/>
                  <a:pt x="800" y="519"/>
                  <a:pt x="800" y="519"/>
                </a:cubicBezTo>
                <a:cubicBezTo>
                  <a:pt x="798" y="506"/>
                  <a:pt x="787" y="489"/>
                  <a:pt x="770" y="494"/>
                </a:cubicBezTo>
                <a:cubicBezTo>
                  <a:pt x="749" y="499"/>
                  <a:pt x="754" y="523"/>
                  <a:pt x="761" y="539"/>
                </a:cubicBezTo>
                <a:close/>
                <a:moveTo>
                  <a:pt x="819" y="551"/>
                </a:moveTo>
                <a:cubicBezTo>
                  <a:pt x="819" y="554"/>
                  <a:pt x="819" y="554"/>
                  <a:pt x="819" y="554"/>
                </a:cubicBezTo>
                <a:cubicBezTo>
                  <a:pt x="832" y="556"/>
                  <a:pt x="843" y="566"/>
                  <a:pt x="845" y="575"/>
                </a:cubicBezTo>
                <a:cubicBezTo>
                  <a:pt x="848" y="590"/>
                  <a:pt x="837" y="606"/>
                  <a:pt x="822" y="606"/>
                </a:cubicBezTo>
                <a:cubicBezTo>
                  <a:pt x="812" y="567"/>
                  <a:pt x="812" y="567"/>
                  <a:pt x="812" y="567"/>
                </a:cubicBezTo>
                <a:cubicBezTo>
                  <a:pt x="815" y="562"/>
                  <a:pt x="815" y="562"/>
                  <a:pt x="815" y="562"/>
                </a:cubicBezTo>
                <a:cubicBezTo>
                  <a:pt x="814" y="559"/>
                  <a:pt x="814" y="559"/>
                  <a:pt x="814" y="559"/>
                </a:cubicBezTo>
                <a:cubicBezTo>
                  <a:pt x="796" y="564"/>
                  <a:pt x="796" y="564"/>
                  <a:pt x="796" y="564"/>
                </a:cubicBezTo>
                <a:cubicBezTo>
                  <a:pt x="797" y="568"/>
                  <a:pt x="797" y="568"/>
                  <a:pt x="797" y="568"/>
                </a:cubicBezTo>
                <a:cubicBezTo>
                  <a:pt x="804" y="571"/>
                  <a:pt x="804" y="571"/>
                  <a:pt x="804" y="571"/>
                </a:cubicBezTo>
                <a:cubicBezTo>
                  <a:pt x="812" y="610"/>
                  <a:pt x="812" y="610"/>
                  <a:pt x="812" y="610"/>
                </a:cubicBezTo>
                <a:cubicBezTo>
                  <a:pt x="800" y="615"/>
                  <a:pt x="785" y="607"/>
                  <a:pt x="782" y="594"/>
                </a:cubicBezTo>
                <a:cubicBezTo>
                  <a:pt x="780" y="585"/>
                  <a:pt x="782" y="576"/>
                  <a:pt x="789" y="570"/>
                </a:cubicBezTo>
                <a:cubicBezTo>
                  <a:pt x="786" y="567"/>
                  <a:pt x="786" y="567"/>
                  <a:pt x="786" y="567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1" y="579"/>
                  <a:pt x="771" y="584"/>
                  <a:pt x="773" y="592"/>
                </a:cubicBezTo>
                <a:cubicBezTo>
                  <a:pt x="779" y="616"/>
                  <a:pt x="793" y="636"/>
                  <a:pt x="824" y="627"/>
                </a:cubicBezTo>
                <a:cubicBezTo>
                  <a:pt x="854" y="619"/>
                  <a:pt x="860" y="597"/>
                  <a:pt x="855" y="574"/>
                </a:cubicBezTo>
                <a:cubicBezTo>
                  <a:pt x="852" y="562"/>
                  <a:pt x="847" y="555"/>
                  <a:pt x="837" y="547"/>
                </a:cubicBezTo>
                <a:lnTo>
                  <a:pt x="819" y="551"/>
                </a:lnTo>
                <a:close/>
                <a:moveTo>
                  <a:pt x="162" y="1018"/>
                </a:moveTo>
                <a:cubicBezTo>
                  <a:pt x="162" y="1018"/>
                  <a:pt x="162" y="1018"/>
                  <a:pt x="162" y="1018"/>
                </a:cubicBezTo>
                <a:cubicBezTo>
                  <a:pt x="161" y="1018"/>
                  <a:pt x="161" y="1018"/>
                  <a:pt x="161" y="1018"/>
                </a:cubicBezTo>
                <a:lnTo>
                  <a:pt x="162" y="1018"/>
                </a:lnTo>
                <a:close/>
                <a:moveTo>
                  <a:pt x="86" y="600"/>
                </a:moveTo>
                <a:cubicBezTo>
                  <a:pt x="89" y="601"/>
                  <a:pt x="89" y="601"/>
                  <a:pt x="89" y="601"/>
                </a:cubicBezTo>
                <a:cubicBezTo>
                  <a:pt x="94" y="585"/>
                  <a:pt x="94" y="585"/>
                  <a:pt x="94" y="585"/>
                </a:cubicBezTo>
                <a:cubicBezTo>
                  <a:pt x="90" y="584"/>
                  <a:pt x="90" y="584"/>
                  <a:pt x="90" y="584"/>
                </a:cubicBezTo>
                <a:cubicBezTo>
                  <a:pt x="86" y="587"/>
                  <a:pt x="86" y="587"/>
                  <a:pt x="86" y="587"/>
                </a:cubicBezTo>
                <a:cubicBezTo>
                  <a:pt x="41" y="577"/>
                  <a:pt x="41" y="577"/>
                  <a:pt x="41" y="577"/>
                </a:cubicBezTo>
                <a:cubicBezTo>
                  <a:pt x="106" y="552"/>
                  <a:pt x="106" y="552"/>
                  <a:pt x="106" y="552"/>
                </a:cubicBezTo>
                <a:cubicBezTo>
                  <a:pt x="111" y="538"/>
                  <a:pt x="111" y="538"/>
                  <a:pt x="111" y="538"/>
                </a:cubicBezTo>
                <a:cubicBezTo>
                  <a:pt x="107" y="536"/>
                  <a:pt x="107" y="536"/>
                  <a:pt x="107" y="536"/>
                </a:cubicBezTo>
                <a:cubicBezTo>
                  <a:pt x="102" y="538"/>
                  <a:pt x="102" y="538"/>
                  <a:pt x="102" y="538"/>
                </a:cubicBezTo>
                <a:cubicBezTo>
                  <a:pt x="42" y="514"/>
                  <a:pt x="42" y="514"/>
                  <a:pt x="42" y="514"/>
                </a:cubicBezTo>
                <a:cubicBezTo>
                  <a:pt x="41" y="509"/>
                  <a:pt x="41" y="509"/>
                  <a:pt x="41" y="509"/>
                </a:cubicBezTo>
                <a:cubicBezTo>
                  <a:pt x="37" y="507"/>
                  <a:pt x="37" y="507"/>
                  <a:pt x="37" y="507"/>
                </a:cubicBezTo>
                <a:cubicBezTo>
                  <a:pt x="29" y="528"/>
                  <a:pt x="29" y="528"/>
                  <a:pt x="29" y="528"/>
                </a:cubicBezTo>
                <a:cubicBezTo>
                  <a:pt x="35" y="530"/>
                  <a:pt x="35" y="530"/>
                  <a:pt x="35" y="530"/>
                </a:cubicBezTo>
                <a:cubicBezTo>
                  <a:pt x="40" y="527"/>
                  <a:pt x="40" y="527"/>
                  <a:pt x="40" y="527"/>
                </a:cubicBezTo>
                <a:cubicBezTo>
                  <a:pt x="83" y="544"/>
                  <a:pt x="83" y="544"/>
                  <a:pt x="83" y="544"/>
                </a:cubicBezTo>
                <a:cubicBezTo>
                  <a:pt x="14" y="571"/>
                  <a:pt x="14" y="571"/>
                  <a:pt x="14" y="571"/>
                </a:cubicBezTo>
                <a:cubicBezTo>
                  <a:pt x="11" y="581"/>
                  <a:pt x="11" y="581"/>
                  <a:pt x="11" y="581"/>
                </a:cubicBezTo>
                <a:cubicBezTo>
                  <a:pt x="83" y="597"/>
                  <a:pt x="83" y="597"/>
                  <a:pt x="83" y="597"/>
                </a:cubicBezTo>
                <a:lnTo>
                  <a:pt x="86" y="600"/>
                </a:lnTo>
                <a:close/>
                <a:moveTo>
                  <a:pt x="868" y="670"/>
                </a:moveTo>
                <a:cubicBezTo>
                  <a:pt x="864" y="670"/>
                  <a:pt x="864" y="670"/>
                  <a:pt x="864" y="670"/>
                </a:cubicBezTo>
                <a:cubicBezTo>
                  <a:pt x="863" y="673"/>
                  <a:pt x="863" y="673"/>
                  <a:pt x="863" y="673"/>
                </a:cubicBezTo>
                <a:cubicBezTo>
                  <a:pt x="794" y="674"/>
                  <a:pt x="794" y="674"/>
                  <a:pt x="794" y="674"/>
                </a:cubicBezTo>
                <a:cubicBezTo>
                  <a:pt x="794" y="660"/>
                  <a:pt x="794" y="650"/>
                  <a:pt x="797" y="648"/>
                </a:cubicBezTo>
                <a:cubicBezTo>
                  <a:pt x="798" y="647"/>
                  <a:pt x="800" y="646"/>
                  <a:pt x="802" y="646"/>
                </a:cubicBezTo>
                <a:cubicBezTo>
                  <a:pt x="780" y="632"/>
                  <a:pt x="780" y="632"/>
                  <a:pt x="780" y="632"/>
                </a:cubicBezTo>
                <a:cubicBezTo>
                  <a:pt x="786" y="649"/>
                  <a:pt x="786" y="649"/>
                  <a:pt x="786" y="649"/>
                </a:cubicBezTo>
                <a:cubicBezTo>
                  <a:pt x="785" y="712"/>
                  <a:pt x="785" y="712"/>
                  <a:pt x="785" y="712"/>
                </a:cubicBezTo>
                <a:cubicBezTo>
                  <a:pt x="782" y="724"/>
                  <a:pt x="782" y="724"/>
                  <a:pt x="782" y="724"/>
                </a:cubicBezTo>
                <a:cubicBezTo>
                  <a:pt x="800" y="712"/>
                  <a:pt x="800" y="712"/>
                  <a:pt x="800" y="712"/>
                </a:cubicBezTo>
                <a:cubicBezTo>
                  <a:pt x="798" y="712"/>
                  <a:pt x="796" y="711"/>
                  <a:pt x="796" y="710"/>
                </a:cubicBezTo>
                <a:cubicBezTo>
                  <a:pt x="794" y="708"/>
                  <a:pt x="795" y="697"/>
                  <a:pt x="795" y="690"/>
                </a:cubicBezTo>
                <a:cubicBezTo>
                  <a:pt x="863" y="689"/>
                  <a:pt x="863" y="689"/>
                  <a:pt x="863" y="689"/>
                </a:cubicBezTo>
                <a:cubicBezTo>
                  <a:pt x="866" y="694"/>
                  <a:pt x="866" y="694"/>
                  <a:pt x="866" y="694"/>
                </a:cubicBezTo>
                <a:cubicBezTo>
                  <a:pt x="868" y="694"/>
                  <a:pt x="868" y="694"/>
                  <a:pt x="868" y="694"/>
                </a:cubicBezTo>
                <a:lnTo>
                  <a:pt x="868" y="670"/>
                </a:lnTo>
                <a:close/>
                <a:moveTo>
                  <a:pt x="42" y="610"/>
                </a:moveTo>
                <a:cubicBezTo>
                  <a:pt x="37" y="613"/>
                  <a:pt x="35" y="618"/>
                  <a:pt x="37" y="623"/>
                </a:cubicBezTo>
                <a:cubicBezTo>
                  <a:pt x="39" y="628"/>
                  <a:pt x="45" y="630"/>
                  <a:pt x="49" y="628"/>
                </a:cubicBezTo>
                <a:cubicBezTo>
                  <a:pt x="54" y="624"/>
                  <a:pt x="56" y="619"/>
                  <a:pt x="54" y="614"/>
                </a:cubicBezTo>
                <a:cubicBezTo>
                  <a:pt x="52" y="610"/>
                  <a:pt x="46" y="609"/>
                  <a:pt x="42" y="610"/>
                </a:cubicBezTo>
                <a:close/>
                <a:moveTo>
                  <a:pt x="855" y="748"/>
                </a:moveTo>
                <a:cubicBezTo>
                  <a:pt x="788" y="737"/>
                  <a:pt x="788" y="737"/>
                  <a:pt x="788" y="737"/>
                </a:cubicBezTo>
                <a:cubicBezTo>
                  <a:pt x="788" y="732"/>
                  <a:pt x="788" y="732"/>
                  <a:pt x="788" y="732"/>
                </a:cubicBezTo>
                <a:cubicBezTo>
                  <a:pt x="782" y="731"/>
                  <a:pt x="782" y="731"/>
                  <a:pt x="782" y="731"/>
                </a:cubicBezTo>
                <a:cubicBezTo>
                  <a:pt x="779" y="757"/>
                  <a:pt x="779" y="757"/>
                  <a:pt x="779" y="757"/>
                </a:cubicBezTo>
                <a:cubicBezTo>
                  <a:pt x="783" y="758"/>
                  <a:pt x="783" y="758"/>
                  <a:pt x="783" y="758"/>
                </a:cubicBezTo>
                <a:cubicBezTo>
                  <a:pt x="787" y="753"/>
                  <a:pt x="787" y="753"/>
                  <a:pt x="787" y="753"/>
                </a:cubicBezTo>
                <a:cubicBezTo>
                  <a:pt x="852" y="764"/>
                  <a:pt x="852" y="764"/>
                  <a:pt x="852" y="764"/>
                </a:cubicBezTo>
                <a:cubicBezTo>
                  <a:pt x="854" y="770"/>
                  <a:pt x="854" y="770"/>
                  <a:pt x="854" y="770"/>
                </a:cubicBezTo>
                <a:cubicBezTo>
                  <a:pt x="858" y="771"/>
                  <a:pt x="858" y="771"/>
                  <a:pt x="858" y="771"/>
                </a:cubicBezTo>
                <a:cubicBezTo>
                  <a:pt x="863" y="743"/>
                  <a:pt x="863" y="743"/>
                  <a:pt x="863" y="743"/>
                </a:cubicBezTo>
                <a:cubicBezTo>
                  <a:pt x="860" y="743"/>
                  <a:pt x="860" y="743"/>
                  <a:pt x="860" y="743"/>
                </a:cubicBezTo>
                <a:lnTo>
                  <a:pt x="855" y="748"/>
                </a:lnTo>
                <a:close/>
                <a:moveTo>
                  <a:pt x="649" y="1016"/>
                </a:moveTo>
                <a:cubicBezTo>
                  <a:pt x="641" y="1000"/>
                  <a:pt x="641" y="1000"/>
                  <a:pt x="641" y="1000"/>
                </a:cubicBezTo>
                <a:cubicBezTo>
                  <a:pt x="641" y="1000"/>
                  <a:pt x="638" y="1005"/>
                  <a:pt x="635" y="1007"/>
                </a:cubicBezTo>
                <a:cubicBezTo>
                  <a:pt x="629" y="1013"/>
                  <a:pt x="613" y="1018"/>
                  <a:pt x="613" y="1018"/>
                </a:cubicBezTo>
                <a:cubicBezTo>
                  <a:pt x="602" y="996"/>
                  <a:pt x="602" y="996"/>
                  <a:pt x="602" y="996"/>
                </a:cubicBezTo>
                <a:cubicBezTo>
                  <a:pt x="602" y="996"/>
                  <a:pt x="617" y="985"/>
                  <a:pt x="627" y="982"/>
                </a:cubicBezTo>
                <a:cubicBezTo>
                  <a:pt x="630" y="981"/>
                  <a:pt x="637" y="980"/>
                  <a:pt x="637" y="980"/>
                </a:cubicBezTo>
                <a:cubicBezTo>
                  <a:pt x="637" y="980"/>
                  <a:pt x="637" y="975"/>
                  <a:pt x="638" y="973"/>
                </a:cubicBezTo>
                <a:cubicBezTo>
                  <a:pt x="639" y="969"/>
                  <a:pt x="643" y="963"/>
                  <a:pt x="643" y="963"/>
                </a:cubicBezTo>
                <a:cubicBezTo>
                  <a:pt x="580" y="1000"/>
                  <a:pt x="580" y="1000"/>
                  <a:pt x="580" y="1000"/>
                </a:cubicBezTo>
                <a:cubicBezTo>
                  <a:pt x="581" y="1004"/>
                  <a:pt x="581" y="1004"/>
                  <a:pt x="581" y="1004"/>
                </a:cubicBezTo>
                <a:cubicBezTo>
                  <a:pt x="587" y="1004"/>
                  <a:pt x="587" y="1004"/>
                  <a:pt x="587" y="1004"/>
                </a:cubicBezTo>
                <a:cubicBezTo>
                  <a:pt x="618" y="1065"/>
                  <a:pt x="618" y="1065"/>
                  <a:pt x="618" y="1065"/>
                </a:cubicBezTo>
                <a:cubicBezTo>
                  <a:pt x="617" y="1070"/>
                  <a:pt x="617" y="1070"/>
                  <a:pt x="617" y="1070"/>
                </a:cubicBezTo>
                <a:cubicBezTo>
                  <a:pt x="619" y="1074"/>
                  <a:pt x="619" y="1074"/>
                  <a:pt x="619" y="1074"/>
                </a:cubicBezTo>
                <a:cubicBezTo>
                  <a:pt x="641" y="1062"/>
                  <a:pt x="641" y="1062"/>
                  <a:pt x="641" y="1062"/>
                </a:cubicBezTo>
                <a:cubicBezTo>
                  <a:pt x="639" y="1060"/>
                  <a:pt x="639" y="1060"/>
                  <a:pt x="639" y="1060"/>
                </a:cubicBezTo>
                <a:cubicBezTo>
                  <a:pt x="633" y="1059"/>
                  <a:pt x="633" y="1059"/>
                  <a:pt x="633" y="1059"/>
                </a:cubicBezTo>
                <a:cubicBezTo>
                  <a:pt x="618" y="1027"/>
                  <a:pt x="618" y="1027"/>
                  <a:pt x="618" y="1027"/>
                </a:cubicBezTo>
                <a:cubicBezTo>
                  <a:pt x="618" y="1027"/>
                  <a:pt x="630" y="1018"/>
                  <a:pt x="639" y="1016"/>
                </a:cubicBezTo>
                <a:cubicBezTo>
                  <a:pt x="643" y="1015"/>
                  <a:pt x="649" y="1016"/>
                  <a:pt x="649" y="1016"/>
                </a:cubicBezTo>
                <a:close/>
                <a:moveTo>
                  <a:pt x="724" y="963"/>
                </a:moveTo>
                <a:cubicBezTo>
                  <a:pt x="729" y="974"/>
                  <a:pt x="725" y="989"/>
                  <a:pt x="718" y="995"/>
                </a:cubicBezTo>
                <a:cubicBezTo>
                  <a:pt x="706" y="1006"/>
                  <a:pt x="687" y="1004"/>
                  <a:pt x="680" y="991"/>
                </a:cubicBezTo>
                <a:cubicBezTo>
                  <a:pt x="710" y="962"/>
                  <a:pt x="710" y="962"/>
                  <a:pt x="710" y="962"/>
                </a:cubicBezTo>
                <a:cubicBezTo>
                  <a:pt x="715" y="962"/>
                  <a:pt x="715" y="962"/>
                  <a:pt x="715" y="962"/>
                </a:cubicBezTo>
                <a:cubicBezTo>
                  <a:pt x="718" y="960"/>
                  <a:pt x="718" y="960"/>
                  <a:pt x="718" y="960"/>
                </a:cubicBezTo>
                <a:cubicBezTo>
                  <a:pt x="705" y="947"/>
                  <a:pt x="705" y="947"/>
                  <a:pt x="705" y="947"/>
                </a:cubicBezTo>
                <a:cubicBezTo>
                  <a:pt x="703" y="950"/>
                  <a:pt x="703" y="950"/>
                  <a:pt x="703" y="950"/>
                </a:cubicBezTo>
                <a:cubicBezTo>
                  <a:pt x="703" y="958"/>
                  <a:pt x="703" y="958"/>
                  <a:pt x="703" y="958"/>
                </a:cubicBezTo>
                <a:cubicBezTo>
                  <a:pt x="673" y="984"/>
                  <a:pt x="673" y="984"/>
                  <a:pt x="673" y="984"/>
                </a:cubicBezTo>
                <a:cubicBezTo>
                  <a:pt x="663" y="975"/>
                  <a:pt x="662" y="958"/>
                  <a:pt x="673" y="949"/>
                </a:cubicBezTo>
                <a:cubicBezTo>
                  <a:pt x="679" y="943"/>
                  <a:pt x="688" y="941"/>
                  <a:pt x="697" y="944"/>
                </a:cubicBezTo>
                <a:cubicBezTo>
                  <a:pt x="699" y="940"/>
                  <a:pt x="699" y="940"/>
                  <a:pt x="699" y="940"/>
                </a:cubicBezTo>
                <a:cubicBezTo>
                  <a:pt x="686" y="927"/>
                  <a:pt x="686" y="927"/>
                  <a:pt x="686" y="927"/>
                </a:cubicBezTo>
                <a:cubicBezTo>
                  <a:pt x="680" y="932"/>
                  <a:pt x="675" y="935"/>
                  <a:pt x="670" y="940"/>
                </a:cubicBezTo>
                <a:cubicBezTo>
                  <a:pt x="652" y="957"/>
                  <a:pt x="640" y="979"/>
                  <a:pt x="663" y="1003"/>
                </a:cubicBezTo>
                <a:cubicBezTo>
                  <a:pt x="684" y="1025"/>
                  <a:pt x="706" y="1020"/>
                  <a:pt x="724" y="1003"/>
                </a:cubicBezTo>
                <a:cubicBezTo>
                  <a:pt x="733" y="995"/>
                  <a:pt x="737" y="988"/>
                  <a:pt x="739" y="975"/>
                </a:cubicBezTo>
                <a:cubicBezTo>
                  <a:pt x="727" y="961"/>
                  <a:pt x="727" y="961"/>
                  <a:pt x="727" y="961"/>
                </a:cubicBezTo>
                <a:lnTo>
                  <a:pt x="724" y="963"/>
                </a:lnTo>
                <a:close/>
                <a:moveTo>
                  <a:pt x="567" y="1040"/>
                </a:moveTo>
                <a:cubicBezTo>
                  <a:pt x="562" y="1042"/>
                  <a:pt x="560" y="1048"/>
                  <a:pt x="562" y="1052"/>
                </a:cubicBezTo>
                <a:cubicBezTo>
                  <a:pt x="564" y="1057"/>
                  <a:pt x="570" y="1059"/>
                  <a:pt x="575" y="1057"/>
                </a:cubicBezTo>
                <a:cubicBezTo>
                  <a:pt x="579" y="1055"/>
                  <a:pt x="581" y="1049"/>
                  <a:pt x="579" y="1044"/>
                </a:cubicBezTo>
                <a:cubicBezTo>
                  <a:pt x="577" y="1040"/>
                  <a:pt x="572" y="1038"/>
                  <a:pt x="567" y="1040"/>
                </a:cubicBezTo>
                <a:close/>
                <a:moveTo>
                  <a:pt x="215" y="1018"/>
                </a:moveTo>
                <a:cubicBezTo>
                  <a:pt x="199" y="1032"/>
                  <a:pt x="178" y="1032"/>
                  <a:pt x="162" y="1018"/>
                </a:cubicBezTo>
                <a:cubicBezTo>
                  <a:pt x="161" y="1018"/>
                  <a:pt x="161" y="1018"/>
                  <a:pt x="161" y="1018"/>
                </a:cubicBezTo>
                <a:cubicBezTo>
                  <a:pt x="146" y="1003"/>
                  <a:pt x="146" y="982"/>
                  <a:pt x="159" y="965"/>
                </a:cubicBezTo>
                <a:cubicBezTo>
                  <a:pt x="166" y="955"/>
                  <a:pt x="177" y="948"/>
                  <a:pt x="189" y="947"/>
                </a:cubicBezTo>
                <a:cubicBezTo>
                  <a:pt x="201" y="946"/>
                  <a:pt x="211" y="948"/>
                  <a:pt x="219" y="955"/>
                </a:cubicBezTo>
                <a:cubicBezTo>
                  <a:pt x="220" y="956"/>
                  <a:pt x="220" y="956"/>
                  <a:pt x="220" y="956"/>
                </a:cubicBezTo>
                <a:cubicBezTo>
                  <a:pt x="220" y="956"/>
                  <a:pt x="220" y="956"/>
                  <a:pt x="220" y="956"/>
                </a:cubicBezTo>
                <a:cubicBezTo>
                  <a:pt x="221" y="957"/>
                  <a:pt x="221" y="957"/>
                  <a:pt x="221" y="957"/>
                </a:cubicBezTo>
                <a:cubicBezTo>
                  <a:pt x="221" y="957"/>
                  <a:pt x="221" y="957"/>
                  <a:pt x="221" y="957"/>
                </a:cubicBezTo>
                <a:cubicBezTo>
                  <a:pt x="222" y="958"/>
                  <a:pt x="222" y="958"/>
                  <a:pt x="222" y="958"/>
                </a:cubicBezTo>
                <a:cubicBezTo>
                  <a:pt x="230" y="966"/>
                  <a:pt x="232" y="976"/>
                  <a:pt x="231" y="987"/>
                </a:cubicBezTo>
                <a:cubicBezTo>
                  <a:pt x="231" y="999"/>
                  <a:pt x="225" y="1010"/>
                  <a:pt x="215" y="1018"/>
                </a:cubicBezTo>
                <a:close/>
                <a:moveTo>
                  <a:pt x="205" y="1002"/>
                </a:moveTo>
                <a:cubicBezTo>
                  <a:pt x="209" y="998"/>
                  <a:pt x="226" y="977"/>
                  <a:pt x="213" y="964"/>
                </a:cubicBezTo>
                <a:cubicBezTo>
                  <a:pt x="211" y="962"/>
                  <a:pt x="211" y="962"/>
                  <a:pt x="211" y="962"/>
                </a:cubicBezTo>
                <a:cubicBezTo>
                  <a:pt x="198" y="950"/>
                  <a:pt x="181" y="968"/>
                  <a:pt x="176" y="973"/>
                </a:cubicBezTo>
                <a:cubicBezTo>
                  <a:pt x="171" y="978"/>
                  <a:pt x="163" y="990"/>
                  <a:pt x="163" y="999"/>
                </a:cubicBezTo>
                <a:cubicBezTo>
                  <a:pt x="164" y="1003"/>
                  <a:pt x="165" y="1006"/>
                  <a:pt x="169" y="1009"/>
                </a:cubicBezTo>
                <a:cubicBezTo>
                  <a:pt x="170" y="1010"/>
                  <a:pt x="170" y="1010"/>
                  <a:pt x="170" y="1010"/>
                </a:cubicBezTo>
                <a:cubicBezTo>
                  <a:pt x="173" y="1014"/>
                  <a:pt x="177" y="1015"/>
                  <a:pt x="182" y="1015"/>
                </a:cubicBezTo>
                <a:cubicBezTo>
                  <a:pt x="192" y="1015"/>
                  <a:pt x="202" y="1005"/>
                  <a:pt x="205" y="1002"/>
                </a:cubicBezTo>
                <a:close/>
                <a:moveTo>
                  <a:pt x="542" y="1070"/>
                </a:moveTo>
                <a:cubicBezTo>
                  <a:pt x="543" y="1082"/>
                  <a:pt x="532" y="1093"/>
                  <a:pt x="523" y="1095"/>
                </a:cubicBezTo>
                <a:cubicBezTo>
                  <a:pt x="508" y="1098"/>
                  <a:pt x="493" y="1087"/>
                  <a:pt x="492" y="1072"/>
                </a:cubicBezTo>
                <a:cubicBezTo>
                  <a:pt x="531" y="1063"/>
                  <a:pt x="531" y="1063"/>
                  <a:pt x="531" y="1063"/>
                </a:cubicBezTo>
                <a:cubicBezTo>
                  <a:pt x="535" y="1066"/>
                  <a:pt x="535" y="1066"/>
                  <a:pt x="535" y="1066"/>
                </a:cubicBezTo>
                <a:cubicBezTo>
                  <a:pt x="539" y="1065"/>
                  <a:pt x="539" y="1065"/>
                  <a:pt x="539" y="1065"/>
                </a:cubicBezTo>
                <a:cubicBezTo>
                  <a:pt x="534" y="1047"/>
                  <a:pt x="534" y="1047"/>
                  <a:pt x="534" y="1047"/>
                </a:cubicBezTo>
                <a:cubicBezTo>
                  <a:pt x="530" y="1048"/>
                  <a:pt x="530" y="1048"/>
                  <a:pt x="530" y="1048"/>
                </a:cubicBezTo>
                <a:cubicBezTo>
                  <a:pt x="527" y="1055"/>
                  <a:pt x="527" y="1055"/>
                  <a:pt x="527" y="1055"/>
                </a:cubicBezTo>
                <a:cubicBezTo>
                  <a:pt x="488" y="1063"/>
                  <a:pt x="488" y="1063"/>
                  <a:pt x="488" y="1063"/>
                </a:cubicBezTo>
                <a:cubicBezTo>
                  <a:pt x="484" y="1051"/>
                  <a:pt x="492" y="1035"/>
                  <a:pt x="505" y="1032"/>
                </a:cubicBezTo>
                <a:cubicBezTo>
                  <a:pt x="514" y="1030"/>
                  <a:pt x="523" y="1032"/>
                  <a:pt x="528" y="1039"/>
                </a:cubicBezTo>
                <a:cubicBezTo>
                  <a:pt x="532" y="1037"/>
                  <a:pt x="532" y="1037"/>
                  <a:pt x="532" y="1037"/>
                </a:cubicBezTo>
                <a:cubicBezTo>
                  <a:pt x="527" y="1020"/>
                  <a:pt x="527" y="1020"/>
                  <a:pt x="527" y="1020"/>
                </a:cubicBezTo>
                <a:cubicBezTo>
                  <a:pt x="520" y="1021"/>
                  <a:pt x="515" y="1021"/>
                  <a:pt x="507" y="1023"/>
                </a:cubicBezTo>
                <a:cubicBezTo>
                  <a:pt x="483" y="1030"/>
                  <a:pt x="462" y="1043"/>
                  <a:pt x="473" y="1075"/>
                </a:cubicBezTo>
                <a:cubicBezTo>
                  <a:pt x="480" y="1104"/>
                  <a:pt x="501" y="1110"/>
                  <a:pt x="524" y="1105"/>
                </a:cubicBezTo>
                <a:cubicBezTo>
                  <a:pt x="537" y="1102"/>
                  <a:pt x="544" y="1097"/>
                  <a:pt x="551" y="1088"/>
                </a:cubicBezTo>
                <a:cubicBezTo>
                  <a:pt x="545" y="1070"/>
                  <a:pt x="545" y="1070"/>
                  <a:pt x="545" y="1070"/>
                </a:cubicBezTo>
                <a:lnTo>
                  <a:pt x="542" y="1070"/>
                </a:lnTo>
                <a:close/>
                <a:moveTo>
                  <a:pt x="784" y="907"/>
                </a:moveTo>
                <a:cubicBezTo>
                  <a:pt x="784" y="907"/>
                  <a:pt x="786" y="916"/>
                  <a:pt x="785" y="921"/>
                </a:cubicBezTo>
                <a:cubicBezTo>
                  <a:pt x="783" y="932"/>
                  <a:pt x="768" y="946"/>
                  <a:pt x="768" y="946"/>
                </a:cubicBezTo>
                <a:cubicBezTo>
                  <a:pt x="716" y="903"/>
                  <a:pt x="716" y="903"/>
                  <a:pt x="716" y="903"/>
                </a:cubicBezTo>
                <a:cubicBezTo>
                  <a:pt x="718" y="897"/>
                  <a:pt x="718" y="897"/>
                  <a:pt x="718" y="897"/>
                </a:cubicBezTo>
                <a:cubicBezTo>
                  <a:pt x="714" y="894"/>
                  <a:pt x="714" y="894"/>
                  <a:pt x="714" y="894"/>
                </a:cubicBezTo>
                <a:cubicBezTo>
                  <a:pt x="696" y="917"/>
                  <a:pt x="696" y="917"/>
                  <a:pt x="696" y="917"/>
                </a:cubicBezTo>
                <a:cubicBezTo>
                  <a:pt x="701" y="920"/>
                  <a:pt x="701" y="920"/>
                  <a:pt x="701" y="920"/>
                </a:cubicBezTo>
                <a:cubicBezTo>
                  <a:pt x="706" y="917"/>
                  <a:pt x="706" y="917"/>
                  <a:pt x="706" y="917"/>
                </a:cubicBezTo>
                <a:cubicBezTo>
                  <a:pt x="757" y="959"/>
                  <a:pt x="757" y="959"/>
                  <a:pt x="757" y="959"/>
                </a:cubicBezTo>
                <a:cubicBezTo>
                  <a:pt x="756" y="965"/>
                  <a:pt x="756" y="965"/>
                  <a:pt x="756" y="965"/>
                </a:cubicBezTo>
                <a:cubicBezTo>
                  <a:pt x="758" y="969"/>
                  <a:pt x="758" y="969"/>
                  <a:pt x="758" y="969"/>
                </a:cubicBezTo>
                <a:cubicBezTo>
                  <a:pt x="798" y="923"/>
                  <a:pt x="798" y="923"/>
                  <a:pt x="798" y="923"/>
                </a:cubicBezTo>
                <a:cubicBezTo>
                  <a:pt x="789" y="901"/>
                  <a:pt x="789" y="901"/>
                  <a:pt x="789" y="901"/>
                </a:cubicBezTo>
                <a:lnTo>
                  <a:pt x="784" y="907"/>
                </a:lnTo>
                <a:close/>
                <a:moveTo>
                  <a:pt x="632" y="683"/>
                </a:moveTo>
                <a:cubicBezTo>
                  <a:pt x="576" y="822"/>
                  <a:pt x="503" y="948"/>
                  <a:pt x="464" y="990"/>
                </a:cubicBezTo>
                <a:cubicBezTo>
                  <a:pt x="455" y="999"/>
                  <a:pt x="447" y="1007"/>
                  <a:pt x="435" y="1007"/>
                </a:cubicBezTo>
                <a:cubicBezTo>
                  <a:pt x="435" y="1007"/>
                  <a:pt x="434" y="1007"/>
                  <a:pt x="434" y="1007"/>
                </a:cubicBezTo>
                <a:cubicBezTo>
                  <a:pt x="434" y="1007"/>
                  <a:pt x="434" y="1007"/>
                  <a:pt x="434" y="1007"/>
                </a:cubicBezTo>
                <a:cubicBezTo>
                  <a:pt x="434" y="1007"/>
                  <a:pt x="433" y="1007"/>
                  <a:pt x="433" y="1007"/>
                </a:cubicBezTo>
                <a:cubicBezTo>
                  <a:pt x="421" y="1007"/>
                  <a:pt x="414" y="999"/>
                  <a:pt x="405" y="990"/>
                </a:cubicBezTo>
                <a:cubicBezTo>
                  <a:pt x="367" y="948"/>
                  <a:pt x="294" y="822"/>
                  <a:pt x="238" y="683"/>
                </a:cubicBezTo>
                <a:cubicBezTo>
                  <a:pt x="202" y="591"/>
                  <a:pt x="165" y="473"/>
                  <a:pt x="165" y="372"/>
                </a:cubicBezTo>
                <a:cubicBezTo>
                  <a:pt x="165" y="340"/>
                  <a:pt x="168" y="310"/>
                  <a:pt x="177" y="282"/>
                </a:cubicBezTo>
                <a:cubicBezTo>
                  <a:pt x="181" y="272"/>
                  <a:pt x="181" y="272"/>
                  <a:pt x="181" y="272"/>
                </a:cubicBezTo>
                <a:cubicBezTo>
                  <a:pt x="255" y="272"/>
                  <a:pt x="255" y="272"/>
                  <a:pt x="255" y="272"/>
                </a:cubicBezTo>
                <a:cubicBezTo>
                  <a:pt x="255" y="204"/>
                  <a:pt x="255" y="204"/>
                  <a:pt x="255" y="204"/>
                </a:cubicBezTo>
                <a:cubicBezTo>
                  <a:pt x="255" y="185"/>
                  <a:pt x="264" y="165"/>
                  <a:pt x="289" y="157"/>
                </a:cubicBezTo>
                <a:cubicBezTo>
                  <a:pt x="307" y="135"/>
                  <a:pt x="332" y="117"/>
                  <a:pt x="361" y="10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361" y="42"/>
                  <a:pt x="391" y="42"/>
                  <a:pt x="403" y="42"/>
                </a:cubicBezTo>
                <a:cubicBezTo>
                  <a:pt x="403" y="30"/>
                  <a:pt x="403" y="0"/>
                  <a:pt x="403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6" y="0"/>
                  <a:pt x="466" y="30"/>
                  <a:pt x="466" y="42"/>
                </a:cubicBezTo>
                <a:cubicBezTo>
                  <a:pt x="478" y="42"/>
                  <a:pt x="509" y="42"/>
                  <a:pt x="509" y="42"/>
                </a:cubicBezTo>
                <a:cubicBezTo>
                  <a:pt x="509" y="105"/>
                  <a:pt x="509" y="105"/>
                  <a:pt x="509" y="105"/>
                </a:cubicBezTo>
                <a:cubicBezTo>
                  <a:pt x="537" y="117"/>
                  <a:pt x="562" y="135"/>
                  <a:pt x="580" y="157"/>
                </a:cubicBezTo>
                <a:cubicBezTo>
                  <a:pt x="606" y="165"/>
                  <a:pt x="615" y="185"/>
                  <a:pt x="615" y="204"/>
                </a:cubicBezTo>
                <a:cubicBezTo>
                  <a:pt x="615" y="272"/>
                  <a:pt x="615" y="272"/>
                  <a:pt x="615" y="272"/>
                </a:cubicBezTo>
                <a:cubicBezTo>
                  <a:pt x="690" y="272"/>
                  <a:pt x="690" y="272"/>
                  <a:pt x="690" y="272"/>
                </a:cubicBezTo>
                <a:cubicBezTo>
                  <a:pt x="693" y="282"/>
                  <a:pt x="693" y="282"/>
                  <a:pt x="693" y="282"/>
                </a:cubicBezTo>
                <a:cubicBezTo>
                  <a:pt x="702" y="310"/>
                  <a:pt x="706" y="340"/>
                  <a:pt x="706" y="372"/>
                </a:cubicBezTo>
                <a:cubicBezTo>
                  <a:pt x="706" y="473"/>
                  <a:pt x="669" y="591"/>
                  <a:pt x="632" y="683"/>
                </a:cubicBezTo>
                <a:close/>
                <a:moveTo>
                  <a:pt x="662" y="488"/>
                </a:moveTo>
                <a:cubicBezTo>
                  <a:pt x="629" y="483"/>
                  <a:pt x="549" y="470"/>
                  <a:pt x="493" y="461"/>
                </a:cubicBezTo>
                <a:cubicBezTo>
                  <a:pt x="651" y="534"/>
                  <a:pt x="651" y="534"/>
                  <a:pt x="651" y="534"/>
                </a:cubicBezTo>
                <a:cubicBezTo>
                  <a:pt x="655" y="518"/>
                  <a:pt x="659" y="503"/>
                  <a:pt x="662" y="488"/>
                </a:cubicBezTo>
                <a:close/>
                <a:moveTo>
                  <a:pt x="478" y="487"/>
                </a:moveTo>
                <a:cubicBezTo>
                  <a:pt x="509" y="534"/>
                  <a:pt x="509" y="534"/>
                  <a:pt x="509" y="534"/>
                </a:cubicBezTo>
                <a:cubicBezTo>
                  <a:pt x="578" y="534"/>
                  <a:pt x="578" y="534"/>
                  <a:pt x="578" y="534"/>
                </a:cubicBezTo>
                <a:lnTo>
                  <a:pt x="478" y="487"/>
                </a:lnTo>
                <a:close/>
                <a:moveTo>
                  <a:pt x="556" y="183"/>
                </a:moveTo>
                <a:cubicBezTo>
                  <a:pt x="535" y="183"/>
                  <a:pt x="526" y="186"/>
                  <a:pt x="522" y="189"/>
                </a:cubicBezTo>
                <a:cubicBezTo>
                  <a:pt x="521" y="190"/>
                  <a:pt x="519" y="192"/>
                  <a:pt x="519" y="201"/>
                </a:cubicBezTo>
                <a:cubicBezTo>
                  <a:pt x="519" y="201"/>
                  <a:pt x="519" y="247"/>
                  <a:pt x="519" y="272"/>
                </a:cubicBezTo>
                <a:cubicBezTo>
                  <a:pt x="586" y="272"/>
                  <a:pt x="586" y="272"/>
                  <a:pt x="586" y="272"/>
                </a:cubicBezTo>
                <a:cubicBezTo>
                  <a:pt x="586" y="248"/>
                  <a:pt x="586" y="204"/>
                  <a:pt x="586" y="204"/>
                </a:cubicBezTo>
                <a:cubicBezTo>
                  <a:pt x="586" y="195"/>
                  <a:pt x="582" y="183"/>
                  <a:pt x="556" y="183"/>
                </a:cubicBezTo>
                <a:close/>
                <a:moveTo>
                  <a:pt x="466" y="122"/>
                </a:moveTo>
                <a:cubicBezTo>
                  <a:pt x="466" y="126"/>
                  <a:pt x="466" y="129"/>
                  <a:pt x="466" y="132"/>
                </a:cubicBezTo>
                <a:cubicBezTo>
                  <a:pt x="484" y="138"/>
                  <a:pt x="499" y="148"/>
                  <a:pt x="508" y="163"/>
                </a:cubicBezTo>
                <a:cubicBezTo>
                  <a:pt x="517" y="158"/>
                  <a:pt x="527" y="156"/>
                  <a:pt x="537" y="155"/>
                </a:cubicBezTo>
                <a:cubicBezTo>
                  <a:pt x="517" y="139"/>
                  <a:pt x="492" y="128"/>
                  <a:pt x="466" y="122"/>
                </a:cubicBezTo>
                <a:close/>
                <a:moveTo>
                  <a:pt x="434" y="157"/>
                </a:moveTo>
                <a:cubicBezTo>
                  <a:pt x="434" y="157"/>
                  <a:pt x="434" y="157"/>
                  <a:pt x="434" y="157"/>
                </a:cubicBezTo>
                <a:cubicBezTo>
                  <a:pt x="394" y="157"/>
                  <a:pt x="380" y="180"/>
                  <a:pt x="380" y="201"/>
                </a:cubicBezTo>
                <a:cubicBezTo>
                  <a:pt x="380" y="272"/>
                  <a:pt x="380" y="272"/>
                  <a:pt x="380" y="272"/>
                </a:cubicBezTo>
                <a:cubicBezTo>
                  <a:pt x="434" y="272"/>
                  <a:pt x="434" y="272"/>
                  <a:pt x="434" y="272"/>
                </a:cubicBezTo>
                <a:cubicBezTo>
                  <a:pt x="434" y="272"/>
                  <a:pt x="434" y="272"/>
                  <a:pt x="434" y="272"/>
                </a:cubicBezTo>
                <a:cubicBezTo>
                  <a:pt x="489" y="272"/>
                  <a:pt x="489" y="272"/>
                  <a:pt x="489" y="272"/>
                </a:cubicBezTo>
                <a:cubicBezTo>
                  <a:pt x="489" y="201"/>
                  <a:pt x="489" y="201"/>
                  <a:pt x="489" y="201"/>
                </a:cubicBezTo>
                <a:cubicBezTo>
                  <a:pt x="489" y="180"/>
                  <a:pt x="475" y="157"/>
                  <a:pt x="434" y="157"/>
                </a:cubicBezTo>
                <a:close/>
                <a:moveTo>
                  <a:pt x="384" y="84"/>
                </a:moveTo>
                <a:cubicBezTo>
                  <a:pt x="395" y="84"/>
                  <a:pt x="425" y="84"/>
                  <a:pt x="425" y="84"/>
                </a:cubicBezTo>
                <a:cubicBezTo>
                  <a:pt x="425" y="84"/>
                  <a:pt x="425" y="114"/>
                  <a:pt x="425" y="126"/>
                </a:cubicBezTo>
                <a:cubicBezTo>
                  <a:pt x="429" y="126"/>
                  <a:pt x="432" y="126"/>
                  <a:pt x="434" y="126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7" y="126"/>
                  <a:pt x="440" y="126"/>
                  <a:pt x="443" y="126"/>
                </a:cubicBezTo>
                <a:cubicBezTo>
                  <a:pt x="443" y="114"/>
                  <a:pt x="443" y="84"/>
                  <a:pt x="443" y="84"/>
                </a:cubicBezTo>
                <a:cubicBezTo>
                  <a:pt x="443" y="84"/>
                  <a:pt x="474" y="84"/>
                  <a:pt x="486" y="84"/>
                </a:cubicBezTo>
                <a:cubicBezTo>
                  <a:pt x="486" y="76"/>
                  <a:pt x="486" y="72"/>
                  <a:pt x="486" y="65"/>
                </a:cubicBezTo>
                <a:cubicBezTo>
                  <a:pt x="474" y="65"/>
                  <a:pt x="443" y="65"/>
                  <a:pt x="443" y="65"/>
                </a:cubicBezTo>
                <a:cubicBezTo>
                  <a:pt x="443" y="65"/>
                  <a:pt x="443" y="35"/>
                  <a:pt x="443" y="23"/>
                </a:cubicBezTo>
                <a:cubicBezTo>
                  <a:pt x="440" y="23"/>
                  <a:pt x="437" y="23"/>
                  <a:pt x="434" y="23"/>
                </a:cubicBezTo>
                <a:cubicBezTo>
                  <a:pt x="434" y="23"/>
                  <a:pt x="434" y="23"/>
                  <a:pt x="434" y="23"/>
                </a:cubicBezTo>
                <a:cubicBezTo>
                  <a:pt x="432" y="23"/>
                  <a:pt x="429" y="23"/>
                  <a:pt x="425" y="23"/>
                </a:cubicBezTo>
                <a:cubicBezTo>
                  <a:pt x="425" y="35"/>
                  <a:pt x="425" y="65"/>
                  <a:pt x="425" y="65"/>
                </a:cubicBezTo>
                <a:cubicBezTo>
                  <a:pt x="425" y="65"/>
                  <a:pt x="395" y="65"/>
                  <a:pt x="384" y="65"/>
                </a:cubicBezTo>
                <a:cubicBezTo>
                  <a:pt x="384" y="72"/>
                  <a:pt x="384" y="76"/>
                  <a:pt x="384" y="84"/>
                </a:cubicBezTo>
                <a:close/>
                <a:moveTo>
                  <a:pt x="332" y="155"/>
                </a:moveTo>
                <a:cubicBezTo>
                  <a:pt x="343" y="156"/>
                  <a:pt x="353" y="158"/>
                  <a:pt x="361" y="163"/>
                </a:cubicBezTo>
                <a:cubicBezTo>
                  <a:pt x="371" y="148"/>
                  <a:pt x="385" y="138"/>
                  <a:pt x="403" y="132"/>
                </a:cubicBezTo>
                <a:cubicBezTo>
                  <a:pt x="403" y="129"/>
                  <a:pt x="403" y="126"/>
                  <a:pt x="403" y="122"/>
                </a:cubicBezTo>
                <a:cubicBezTo>
                  <a:pt x="377" y="128"/>
                  <a:pt x="352" y="139"/>
                  <a:pt x="332" y="155"/>
                </a:cubicBezTo>
                <a:close/>
                <a:moveTo>
                  <a:pt x="284" y="272"/>
                </a:moveTo>
                <a:cubicBezTo>
                  <a:pt x="351" y="272"/>
                  <a:pt x="351" y="272"/>
                  <a:pt x="351" y="272"/>
                </a:cubicBezTo>
                <a:cubicBezTo>
                  <a:pt x="351" y="247"/>
                  <a:pt x="351" y="201"/>
                  <a:pt x="351" y="201"/>
                </a:cubicBezTo>
                <a:cubicBezTo>
                  <a:pt x="351" y="192"/>
                  <a:pt x="348" y="190"/>
                  <a:pt x="347" y="189"/>
                </a:cubicBezTo>
                <a:cubicBezTo>
                  <a:pt x="343" y="186"/>
                  <a:pt x="335" y="183"/>
                  <a:pt x="313" y="183"/>
                </a:cubicBezTo>
                <a:cubicBezTo>
                  <a:pt x="287" y="183"/>
                  <a:pt x="284" y="195"/>
                  <a:pt x="284" y="204"/>
                </a:cubicBezTo>
                <a:cubicBezTo>
                  <a:pt x="284" y="204"/>
                  <a:pt x="284" y="248"/>
                  <a:pt x="284" y="272"/>
                </a:cubicBezTo>
                <a:close/>
                <a:moveTo>
                  <a:pt x="199" y="316"/>
                </a:moveTo>
                <a:cubicBezTo>
                  <a:pt x="307" y="316"/>
                  <a:pt x="307" y="316"/>
                  <a:pt x="307" y="316"/>
                </a:cubicBezTo>
                <a:cubicBezTo>
                  <a:pt x="354" y="316"/>
                  <a:pt x="374" y="327"/>
                  <a:pt x="374" y="354"/>
                </a:cubicBezTo>
                <a:cubicBezTo>
                  <a:pt x="374" y="363"/>
                  <a:pt x="369" y="372"/>
                  <a:pt x="361" y="378"/>
                </a:cubicBezTo>
                <a:cubicBezTo>
                  <a:pt x="367" y="380"/>
                  <a:pt x="389" y="388"/>
                  <a:pt x="392" y="390"/>
                </a:cubicBezTo>
                <a:cubicBezTo>
                  <a:pt x="399" y="386"/>
                  <a:pt x="402" y="376"/>
                  <a:pt x="399" y="371"/>
                </a:cubicBezTo>
                <a:cubicBezTo>
                  <a:pt x="397" y="369"/>
                  <a:pt x="396" y="367"/>
                  <a:pt x="392" y="365"/>
                </a:cubicBezTo>
                <a:cubicBezTo>
                  <a:pt x="389" y="364"/>
                  <a:pt x="383" y="364"/>
                  <a:pt x="383" y="364"/>
                </a:cubicBezTo>
                <a:cubicBezTo>
                  <a:pt x="383" y="352"/>
                  <a:pt x="383" y="352"/>
                  <a:pt x="383" y="352"/>
                </a:cubicBezTo>
                <a:cubicBezTo>
                  <a:pt x="383" y="341"/>
                  <a:pt x="391" y="333"/>
                  <a:pt x="403" y="329"/>
                </a:cubicBezTo>
                <a:cubicBezTo>
                  <a:pt x="404" y="329"/>
                  <a:pt x="404" y="329"/>
                  <a:pt x="404" y="328"/>
                </a:cubicBezTo>
                <a:cubicBezTo>
                  <a:pt x="411" y="323"/>
                  <a:pt x="420" y="319"/>
                  <a:pt x="433" y="318"/>
                </a:cubicBezTo>
                <a:cubicBezTo>
                  <a:pt x="463" y="319"/>
                  <a:pt x="474" y="336"/>
                  <a:pt x="474" y="353"/>
                </a:cubicBezTo>
                <a:cubicBezTo>
                  <a:pt x="474" y="363"/>
                  <a:pt x="469" y="371"/>
                  <a:pt x="467" y="374"/>
                </a:cubicBezTo>
                <a:cubicBezTo>
                  <a:pt x="468" y="382"/>
                  <a:pt x="473" y="387"/>
                  <a:pt x="476" y="390"/>
                </a:cubicBezTo>
                <a:cubicBezTo>
                  <a:pt x="479" y="388"/>
                  <a:pt x="501" y="380"/>
                  <a:pt x="507" y="378"/>
                </a:cubicBezTo>
                <a:cubicBezTo>
                  <a:pt x="499" y="372"/>
                  <a:pt x="494" y="363"/>
                  <a:pt x="494" y="354"/>
                </a:cubicBezTo>
                <a:cubicBezTo>
                  <a:pt x="494" y="327"/>
                  <a:pt x="514" y="316"/>
                  <a:pt x="561" y="316"/>
                </a:cubicBezTo>
                <a:cubicBezTo>
                  <a:pt x="671" y="316"/>
                  <a:pt x="671" y="316"/>
                  <a:pt x="671" y="316"/>
                </a:cubicBezTo>
                <a:cubicBezTo>
                  <a:pt x="670" y="311"/>
                  <a:pt x="669" y="306"/>
                  <a:pt x="668" y="302"/>
                </a:cubicBezTo>
                <a:cubicBezTo>
                  <a:pt x="658" y="302"/>
                  <a:pt x="546" y="302"/>
                  <a:pt x="434" y="302"/>
                </a:cubicBezTo>
                <a:cubicBezTo>
                  <a:pt x="434" y="302"/>
                  <a:pt x="434" y="302"/>
                  <a:pt x="434" y="302"/>
                </a:cubicBezTo>
                <a:cubicBezTo>
                  <a:pt x="323" y="302"/>
                  <a:pt x="213" y="302"/>
                  <a:pt x="202" y="302"/>
                </a:cubicBezTo>
                <a:cubicBezTo>
                  <a:pt x="201" y="306"/>
                  <a:pt x="200" y="311"/>
                  <a:pt x="199" y="316"/>
                </a:cubicBezTo>
                <a:close/>
                <a:moveTo>
                  <a:pt x="202" y="459"/>
                </a:moveTo>
                <a:cubicBezTo>
                  <a:pt x="389" y="430"/>
                  <a:pt x="389" y="430"/>
                  <a:pt x="389" y="430"/>
                </a:cubicBezTo>
                <a:cubicBezTo>
                  <a:pt x="387" y="435"/>
                  <a:pt x="385" y="442"/>
                  <a:pt x="385" y="448"/>
                </a:cubicBezTo>
                <a:cubicBezTo>
                  <a:pt x="385" y="475"/>
                  <a:pt x="406" y="497"/>
                  <a:pt x="433" y="497"/>
                </a:cubicBezTo>
                <a:cubicBezTo>
                  <a:pt x="433" y="497"/>
                  <a:pt x="433" y="497"/>
                  <a:pt x="434" y="497"/>
                </a:cubicBezTo>
                <a:cubicBezTo>
                  <a:pt x="434" y="497"/>
                  <a:pt x="434" y="497"/>
                  <a:pt x="434" y="497"/>
                </a:cubicBezTo>
                <a:cubicBezTo>
                  <a:pt x="435" y="497"/>
                  <a:pt x="435" y="497"/>
                  <a:pt x="436" y="497"/>
                </a:cubicBezTo>
                <a:cubicBezTo>
                  <a:pt x="463" y="497"/>
                  <a:pt x="484" y="475"/>
                  <a:pt x="484" y="448"/>
                </a:cubicBezTo>
                <a:cubicBezTo>
                  <a:pt x="484" y="442"/>
                  <a:pt x="483" y="435"/>
                  <a:pt x="481" y="430"/>
                </a:cubicBezTo>
                <a:cubicBezTo>
                  <a:pt x="668" y="459"/>
                  <a:pt x="668" y="459"/>
                  <a:pt x="668" y="459"/>
                </a:cubicBezTo>
                <a:cubicBezTo>
                  <a:pt x="673" y="427"/>
                  <a:pt x="676" y="398"/>
                  <a:pt x="676" y="372"/>
                </a:cubicBezTo>
                <a:cubicBezTo>
                  <a:pt x="676" y="362"/>
                  <a:pt x="676" y="353"/>
                  <a:pt x="675" y="344"/>
                </a:cubicBezTo>
                <a:cubicBezTo>
                  <a:pt x="561" y="344"/>
                  <a:pt x="561" y="344"/>
                  <a:pt x="561" y="344"/>
                </a:cubicBezTo>
                <a:cubicBezTo>
                  <a:pt x="531" y="344"/>
                  <a:pt x="528" y="347"/>
                  <a:pt x="527" y="349"/>
                </a:cubicBezTo>
                <a:cubicBezTo>
                  <a:pt x="524" y="351"/>
                  <a:pt x="524" y="356"/>
                  <a:pt x="527" y="358"/>
                </a:cubicBezTo>
                <a:cubicBezTo>
                  <a:pt x="534" y="362"/>
                  <a:pt x="544" y="367"/>
                  <a:pt x="544" y="382"/>
                </a:cubicBezTo>
                <a:cubicBezTo>
                  <a:pt x="544" y="382"/>
                  <a:pt x="544" y="383"/>
                  <a:pt x="544" y="383"/>
                </a:cubicBezTo>
                <a:cubicBezTo>
                  <a:pt x="544" y="395"/>
                  <a:pt x="533" y="399"/>
                  <a:pt x="508" y="410"/>
                </a:cubicBezTo>
                <a:cubicBezTo>
                  <a:pt x="500" y="412"/>
                  <a:pt x="474" y="422"/>
                  <a:pt x="474" y="422"/>
                </a:cubicBezTo>
                <a:cubicBezTo>
                  <a:pt x="468" y="419"/>
                  <a:pt x="468" y="419"/>
                  <a:pt x="468" y="419"/>
                </a:cubicBezTo>
                <a:cubicBezTo>
                  <a:pt x="460" y="415"/>
                  <a:pt x="441" y="402"/>
                  <a:pt x="441" y="380"/>
                </a:cubicBezTo>
                <a:cubicBezTo>
                  <a:pt x="441" y="368"/>
                  <a:pt x="447" y="366"/>
                  <a:pt x="447" y="357"/>
                </a:cubicBezTo>
                <a:cubicBezTo>
                  <a:pt x="447" y="350"/>
                  <a:pt x="442" y="344"/>
                  <a:pt x="434" y="344"/>
                </a:cubicBezTo>
                <a:cubicBezTo>
                  <a:pt x="434" y="344"/>
                  <a:pt x="433" y="344"/>
                  <a:pt x="433" y="344"/>
                </a:cubicBezTo>
                <a:cubicBezTo>
                  <a:pt x="432" y="344"/>
                  <a:pt x="432" y="344"/>
                  <a:pt x="431" y="344"/>
                </a:cubicBezTo>
                <a:cubicBezTo>
                  <a:pt x="431" y="344"/>
                  <a:pt x="431" y="344"/>
                  <a:pt x="431" y="344"/>
                </a:cubicBezTo>
                <a:cubicBezTo>
                  <a:pt x="416" y="345"/>
                  <a:pt x="414" y="356"/>
                  <a:pt x="414" y="356"/>
                </a:cubicBezTo>
                <a:cubicBezTo>
                  <a:pt x="414" y="356"/>
                  <a:pt x="419" y="358"/>
                  <a:pt x="423" y="365"/>
                </a:cubicBezTo>
                <a:cubicBezTo>
                  <a:pt x="423" y="365"/>
                  <a:pt x="423" y="365"/>
                  <a:pt x="423" y="365"/>
                </a:cubicBezTo>
                <a:cubicBezTo>
                  <a:pt x="424" y="368"/>
                  <a:pt x="425" y="370"/>
                  <a:pt x="426" y="373"/>
                </a:cubicBezTo>
                <a:cubicBezTo>
                  <a:pt x="426" y="375"/>
                  <a:pt x="427" y="377"/>
                  <a:pt x="427" y="380"/>
                </a:cubicBezTo>
                <a:cubicBezTo>
                  <a:pt x="427" y="402"/>
                  <a:pt x="408" y="415"/>
                  <a:pt x="399" y="419"/>
                </a:cubicBezTo>
                <a:cubicBezTo>
                  <a:pt x="393" y="422"/>
                  <a:pt x="393" y="422"/>
                  <a:pt x="393" y="422"/>
                </a:cubicBezTo>
                <a:cubicBezTo>
                  <a:pt x="393" y="422"/>
                  <a:pt x="368" y="412"/>
                  <a:pt x="360" y="410"/>
                </a:cubicBezTo>
                <a:cubicBezTo>
                  <a:pt x="335" y="399"/>
                  <a:pt x="324" y="395"/>
                  <a:pt x="324" y="383"/>
                </a:cubicBezTo>
                <a:cubicBezTo>
                  <a:pt x="324" y="383"/>
                  <a:pt x="324" y="382"/>
                  <a:pt x="324" y="382"/>
                </a:cubicBezTo>
                <a:cubicBezTo>
                  <a:pt x="324" y="367"/>
                  <a:pt x="335" y="362"/>
                  <a:pt x="341" y="358"/>
                </a:cubicBezTo>
                <a:cubicBezTo>
                  <a:pt x="344" y="356"/>
                  <a:pt x="344" y="351"/>
                  <a:pt x="341" y="349"/>
                </a:cubicBezTo>
                <a:cubicBezTo>
                  <a:pt x="340" y="347"/>
                  <a:pt x="338" y="344"/>
                  <a:pt x="307" y="344"/>
                </a:cubicBezTo>
                <a:cubicBezTo>
                  <a:pt x="195" y="344"/>
                  <a:pt x="195" y="344"/>
                  <a:pt x="195" y="344"/>
                </a:cubicBezTo>
                <a:cubicBezTo>
                  <a:pt x="195" y="353"/>
                  <a:pt x="194" y="362"/>
                  <a:pt x="194" y="372"/>
                </a:cubicBezTo>
                <a:cubicBezTo>
                  <a:pt x="194" y="398"/>
                  <a:pt x="197" y="427"/>
                  <a:pt x="202" y="459"/>
                </a:cubicBezTo>
                <a:close/>
                <a:moveTo>
                  <a:pt x="449" y="497"/>
                </a:moveTo>
                <a:cubicBezTo>
                  <a:pt x="449" y="534"/>
                  <a:pt x="449" y="534"/>
                  <a:pt x="449" y="534"/>
                </a:cubicBezTo>
                <a:cubicBezTo>
                  <a:pt x="474" y="534"/>
                  <a:pt x="474" y="534"/>
                  <a:pt x="474" y="534"/>
                </a:cubicBezTo>
                <a:lnTo>
                  <a:pt x="449" y="497"/>
                </a:lnTo>
                <a:close/>
                <a:moveTo>
                  <a:pt x="395" y="534"/>
                </a:moveTo>
                <a:cubicBezTo>
                  <a:pt x="419" y="534"/>
                  <a:pt x="419" y="534"/>
                  <a:pt x="419" y="534"/>
                </a:cubicBezTo>
                <a:cubicBezTo>
                  <a:pt x="419" y="497"/>
                  <a:pt x="419" y="497"/>
                  <a:pt x="419" y="497"/>
                </a:cubicBezTo>
                <a:lnTo>
                  <a:pt x="395" y="534"/>
                </a:lnTo>
                <a:close/>
                <a:moveTo>
                  <a:pt x="292" y="534"/>
                </a:moveTo>
                <a:cubicBezTo>
                  <a:pt x="360" y="534"/>
                  <a:pt x="360" y="534"/>
                  <a:pt x="360" y="534"/>
                </a:cubicBezTo>
                <a:cubicBezTo>
                  <a:pt x="391" y="487"/>
                  <a:pt x="391" y="487"/>
                  <a:pt x="391" y="487"/>
                </a:cubicBezTo>
                <a:lnTo>
                  <a:pt x="292" y="534"/>
                </a:lnTo>
                <a:close/>
                <a:moveTo>
                  <a:pt x="219" y="534"/>
                </a:moveTo>
                <a:cubicBezTo>
                  <a:pt x="376" y="461"/>
                  <a:pt x="376" y="461"/>
                  <a:pt x="376" y="461"/>
                </a:cubicBezTo>
                <a:cubicBezTo>
                  <a:pt x="321" y="470"/>
                  <a:pt x="241" y="483"/>
                  <a:pt x="208" y="488"/>
                </a:cubicBezTo>
                <a:cubicBezTo>
                  <a:pt x="211" y="503"/>
                  <a:pt x="215" y="518"/>
                  <a:pt x="219" y="534"/>
                </a:cubicBezTo>
                <a:close/>
                <a:moveTo>
                  <a:pt x="250" y="631"/>
                </a:moveTo>
                <a:cubicBezTo>
                  <a:pt x="276" y="631"/>
                  <a:pt x="350" y="631"/>
                  <a:pt x="370" y="631"/>
                </a:cubicBezTo>
                <a:cubicBezTo>
                  <a:pt x="370" y="617"/>
                  <a:pt x="370" y="583"/>
                  <a:pt x="370" y="563"/>
                </a:cubicBezTo>
                <a:cubicBezTo>
                  <a:pt x="228" y="563"/>
                  <a:pt x="228" y="563"/>
                  <a:pt x="228" y="563"/>
                </a:cubicBezTo>
                <a:cubicBezTo>
                  <a:pt x="234" y="585"/>
                  <a:pt x="241" y="608"/>
                  <a:pt x="250" y="631"/>
                </a:cubicBezTo>
                <a:close/>
                <a:moveTo>
                  <a:pt x="370" y="758"/>
                </a:moveTo>
                <a:cubicBezTo>
                  <a:pt x="356" y="758"/>
                  <a:pt x="325" y="758"/>
                  <a:pt x="302" y="758"/>
                </a:cubicBezTo>
                <a:cubicBezTo>
                  <a:pt x="325" y="806"/>
                  <a:pt x="348" y="850"/>
                  <a:pt x="370" y="886"/>
                </a:cubicBezTo>
                <a:cubicBezTo>
                  <a:pt x="370" y="839"/>
                  <a:pt x="370" y="774"/>
                  <a:pt x="370" y="758"/>
                </a:cubicBezTo>
                <a:close/>
                <a:moveTo>
                  <a:pt x="567" y="758"/>
                </a:moveTo>
                <a:cubicBezTo>
                  <a:pt x="545" y="758"/>
                  <a:pt x="513" y="758"/>
                  <a:pt x="500" y="758"/>
                </a:cubicBezTo>
                <a:cubicBezTo>
                  <a:pt x="500" y="774"/>
                  <a:pt x="500" y="839"/>
                  <a:pt x="500" y="886"/>
                </a:cubicBezTo>
                <a:cubicBezTo>
                  <a:pt x="521" y="850"/>
                  <a:pt x="544" y="806"/>
                  <a:pt x="567" y="758"/>
                </a:cubicBezTo>
                <a:close/>
                <a:moveTo>
                  <a:pt x="609" y="661"/>
                </a:moveTo>
                <a:cubicBezTo>
                  <a:pt x="470" y="661"/>
                  <a:pt x="470" y="661"/>
                  <a:pt x="470" y="661"/>
                </a:cubicBezTo>
                <a:cubicBezTo>
                  <a:pt x="470" y="563"/>
                  <a:pt x="470" y="563"/>
                  <a:pt x="470" y="563"/>
                </a:cubicBezTo>
                <a:cubicBezTo>
                  <a:pt x="434" y="563"/>
                  <a:pt x="434" y="563"/>
                  <a:pt x="434" y="563"/>
                </a:cubicBezTo>
                <a:cubicBezTo>
                  <a:pt x="434" y="563"/>
                  <a:pt x="434" y="563"/>
                  <a:pt x="434" y="563"/>
                </a:cubicBezTo>
                <a:cubicBezTo>
                  <a:pt x="398" y="563"/>
                  <a:pt x="398" y="563"/>
                  <a:pt x="398" y="563"/>
                </a:cubicBezTo>
                <a:cubicBezTo>
                  <a:pt x="398" y="661"/>
                  <a:pt x="398" y="661"/>
                  <a:pt x="398" y="661"/>
                </a:cubicBezTo>
                <a:cubicBezTo>
                  <a:pt x="261" y="661"/>
                  <a:pt x="261" y="661"/>
                  <a:pt x="261" y="661"/>
                </a:cubicBezTo>
                <a:cubicBezTo>
                  <a:pt x="263" y="664"/>
                  <a:pt x="264" y="668"/>
                  <a:pt x="266" y="672"/>
                </a:cubicBezTo>
                <a:cubicBezTo>
                  <a:pt x="273" y="691"/>
                  <a:pt x="281" y="710"/>
                  <a:pt x="290" y="729"/>
                </a:cubicBezTo>
                <a:cubicBezTo>
                  <a:pt x="384" y="729"/>
                  <a:pt x="384" y="729"/>
                  <a:pt x="384" y="729"/>
                </a:cubicBezTo>
                <a:cubicBezTo>
                  <a:pt x="398" y="729"/>
                  <a:pt x="398" y="729"/>
                  <a:pt x="398" y="729"/>
                </a:cubicBezTo>
                <a:cubicBezTo>
                  <a:pt x="398" y="933"/>
                  <a:pt x="398" y="933"/>
                  <a:pt x="398" y="933"/>
                </a:cubicBezTo>
                <a:cubicBezTo>
                  <a:pt x="409" y="948"/>
                  <a:pt x="418" y="961"/>
                  <a:pt x="426" y="969"/>
                </a:cubicBezTo>
                <a:cubicBezTo>
                  <a:pt x="429" y="972"/>
                  <a:pt x="432" y="975"/>
                  <a:pt x="434" y="977"/>
                </a:cubicBezTo>
                <a:cubicBezTo>
                  <a:pt x="436" y="975"/>
                  <a:pt x="440" y="972"/>
                  <a:pt x="442" y="969"/>
                </a:cubicBezTo>
                <a:cubicBezTo>
                  <a:pt x="450" y="961"/>
                  <a:pt x="460" y="948"/>
                  <a:pt x="470" y="933"/>
                </a:cubicBezTo>
                <a:cubicBezTo>
                  <a:pt x="470" y="729"/>
                  <a:pt x="470" y="729"/>
                  <a:pt x="470" y="729"/>
                </a:cubicBezTo>
                <a:cubicBezTo>
                  <a:pt x="485" y="729"/>
                  <a:pt x="485" y="729"/>
                  <a:pt x="485" y="729"/>
                </a:cubicBezTo>
                <a:cubicBezTo>
                  <a:pt x="580" y="729"/>
                  <a:pt x="580" y="729"/>
                  <a:pt x="580" y="729"/>
                </a:cubicBezTo>
                <a:cubicBezTo>
                  <a:pt x="588" y="710"/>
                  <a:pt x="597" y="691"/>
                  <a:pt x="604" y="672"/>
                </a:cubicBezTo>
                <a:cubicBezTo>
                  <a:pt x="606" y="668"/>
                  <a:pt x="608" y="664"/>
                  <a:pt x="609" y="661"/>
                </a:cubicBezTo>
                <a:close/>
                <a:moveTo>
                  <a:pt x="620" y="631"/>
                </a:moveTo>
                <a:cubicBezTo>
                  <a:pt x="629" y="608"/>
                  <a:pt x="636" y="585"/>
                  <a:pt x="643" y="563"/>
                </a:cubicBezTo>
                <a:cubicBezTo>
                  <a:pt x="500" y="563"/>
                  <a:pt x="500" y="563"/>
                  <a:pt x="500" y="563"/>
                </a:cubicBezTo>
                <a:cubicBezTo>
                  <a:pt x="500" y="583"/>
                  <a:pt x="500" y="617"/>
                  <a:pt x="500" y="631"/>
                </a:cubicBezTo>
                <a:cubicBezTo>
                  <a:pt x="519" y="631"/>
                  <a:pt x="594" y="631"/>
                  <a:pt x="620" y="631"/>
                </a:cubicBezTo>
                <a:close/>
                <a:moveTo>
                  <a:pt x="299" y="1007"/>
                </a:moveTo>
                <a:cubicBezTo>
                  <a:pt x="300" y="1009"/>
                  <a:pt x="300" y="1009"/>
                  <a:pt x="300" y="1009"/>
                </a:cubicBezTo>
                <a:cubicBezTo>
                  <a:pt x="272" y="1042"/>
                  <a:pt x="272" y="1042"/>
                  <a:pt x="272" y="1042"/>
                </a:cubicBezTo>
                <a:cubicBezTo>
                  <a:pt x="274" y="992"/>
                  <a:pt x="274" y="992"/>
                  <a:pt x="274" y="992"/>
                </a:cubicBezTo>
                <a:cubicBezTo>
                  <a:pt x="261" y="987"/>
                  <a:pt x="261" y="987"/>
                  <a:pt x="261" y="987"/>
                </a:cubicBezTo>
                <a:cubicBezTo>
                  <a:pt x="257" y="991"/>
                  <a:pt x="257" y="991"/>
                  <a:pt x="257" y="991"/>
                </a:cubicBezTo>
                <a:cubicBezTo>
                  <a:pt x="259" y="996"/>
                  <a:pt x="259" y="996"/>
                  <a:pt x="259" y="996"/>
                </a:cubicBezTo>
                <a:cubicBezTo>
                  <a:pt x="216" y="1045"/>
                  <a:pt x="216" y="1045"/>
                  <a:pt x="216" y="1045"/>
                </a:cubicBezTo>
                <a:cubicBezTo>
                  <a:pt x="210" y="1045"/>
                  <a:pt x="210" y="1045"/>
                  <a:pt x="210" y="1045"/>
                </a:cubicBezTo>
                <a:cubicBezTo>
                  <a:pt x="208" y="1049"/>
                  <a:pt x="208" y="1049"/>
                  <a:pt x="208" y="1049"/>
                </a:cubicBezTo>
                <a:cubicBezTo>
                  <a:pt x="226" y="1060"/>
                  <a:pt x="226" y="1060"/>
                  <a:pt x="226" y="1060"/>
                </a:cubicBezTo>
                <a:cubicBezTo>
                  <a:pt x="227" y="1057"/>
                  <a:pt x="227" y="1057"/>
                  <a:pt x="227" y="1057"/>
                </a:cubicBezTo>
                <a:cubicBezTo>
                  <a:pt x="224" y="1052"/>
                  <a:pt x="224" y="1052"/>
                  <a:pt x="224" y="1052"/>
                </a:cubicBezTo>
                <a:cubicBezTo>
                  <a:pt x="257" y="1012"/>
                  <a:pt x="257" y="1012"/>
                  <a:pt x="257" y="1012"/>
                </a:cubicBezTo>
                <a:cubicBezTo>
                  <a:pt x="251" y="1073"/>
                  <a:pt x="251" y="1073"/>
                  <a:pt x="251" y="1073"/>
                </a:cubicBezTo>
                <a:cubicBezTo>
                  <a:pt x="260" y="1076"/>
                  <a:pt x="260" y="1076"/>
                  <a:pt x="260" y="1076"/>
                </a:cubicBezTo>
                <a:cubicBezTo>
                  <a:pt x="300" y="1027"/>
                  <a:pt x="300" y="1027"/>
                  <a:pt x="300" y="1027"/>
                </a:cubicBezTo>
                <a:cubicBezTo>
                  <a:pt x="294" y="1080"/>
                  <a:pt x="294" y="1080"/>
                  <a:pt x="294" y="1080"/>
                </a:cubicBezTo>
                <a:cubicBezTo>
                  <a:pt x="290" y="1081"/>
                  <a:pt x="290" y="1081"/>
                  <a:pt x="290" y="1081"/>
                </a:cubicBezTo>
                <a:cubicBezTo>
                  <a:pt x="288" y="1086"/>
                  <a:pt x="288" y="1086"/>
                  <a:pt x="288" y="1086"/>
                </a:cubicBezTo>
                <a:cubicBezTo>
                  <a:pt x="311" y="1096"/>
                  <a:pt x="311" y="1096"/>
                  <a:pt x="311" y="1096"/>
                </a:cubicBezTo>
                <a:cubicBezTo>
                  <a:pt x="313" y="1092"/>
                  <a:pt x="313" y="1092"/>
                  <a:pt x="313" y="1092"/>
                </a:cubicBezTo>
                <a:cubicBezTo>
                  <a:pt x="308" y="1086"/>
                  <a:pt x="308" y="1086"/>
                  <a:pt x="308" y="1086"/>
                </a:cubicBezTo>
                <a:cubicBezTo>
                  <a:pt x="317" y="1019"/>
                  <a:pt x="317" y="1019"/>
                  <a:pt x="317" y="1019"/>
                </a:cubicBezTo>
                <a:cubicBezTo>
                  <a:pt x="320" y="1018"/>
                  <a:pt x="320" y="1018"/>
                  <a:pt x="320" y="1018"/>
                </a:cubicBezTo>
                <a:cubicBezTo>
                  <a:pt x="320" y="1013"/>
                  <a:pt x="320" y="1013"/>
                  <a:pt x="320" y="1013"/>
                </a:cubicBezTo>
                <a:cubicBezTo>
                  <a:pt x="301" y="1005"/>
                  <a:pt x="301" y="1005"/>
                  <a:pt x="301" y="1005"/>
                </a:cubicBezTo>
                <a:lnTo>
                  <a:pt x="299" y="1007"/>
                </a:lnTo>
                <a:close/>
                <a:moveTo>
                  <a:pt x="344" y="1027"/>
                </a:moveTo>
                <a:cubicBezTo>
                  <a:pt x="351" y="1031"/>
                  <a:pt x="351" y="1031"/>
                  <a:pt x="351" y="1031"/>
                </a:cubicBezTo>
                <a:cubicBezTo>
                  <a:pt x="338" y="1095"/>
                  <a:pt x="338" y="1095"/>
                  <a:pt x="338" y="1095"/>
                </a:cubicBezTo>
                <a:cubicBezTo>
                  <a:pt x="331" y="1097"/>
                  <a:pt x="331" y="1097"/>
                  <a:pt x="331" y="1097"/>
                </a:cubicBezTo>
                <a:cubicBezTo>
                  <a:pt x="329" y="1100"/>
                  <a:pt x="329" y="1100"/>
                  <a:pt x="329" y="1100"/>
                </a:cubicBezTo>
                <a:cubicBezTo>
                  <a:pt x="357" y="1107"/>
                  <a:pt x="357" y="1107"/>
                  <a:pt x="357" y="1107"/>
                </a:cubicBezTo>
                <a:cubicBezTo>
                  <a:pt x="357" y="1103"/>
                  <a:pt x="357" y="1103"/>
                  <a:pt x="357" y="1103"/>
                </a:cubicBezTo>
                <a:cubicBezTo>
                  <a:pt x="351" y="1099"/>
                  <a:pt x="351" y="1099"/>
                  <a:pt x="351" y="1099"/>
                </a:cubicBezTo>
                <a:cubicBezTo>
                  <a:pt x="364" y="1033"/>
                  <a:pt x="364" y="1033"/>
                  <a:pt x="364" y="1033"/>
                </a:cubicBezTo>
                <a:cubicBezTo>
                  <a:pt x="371" y="1033"/>
                  <a:pt x="371" y="1033"/>
                  <a:pt x="371" y="1033"/>
                </a:cubicBezTo>
                <a:cubicBezTo>
                  <a:pt x="371" y="1027"/>
                  <a:pt x="371" y="1027"/>
                  <a:pt x="371" y="1027"/>
                </a:cubicBezTo>
                <a:cubicBezTo>
                  <a:pt x="345" y="1022"/>
                  <a:pt x="345" y="1022"/>
                  <a:pt x="345" y="1022"/>
                </a:cubicBezTo>
                <a:lnTo>
                  <a:pt x="344" y="1027"/>
                </a:lnTo>
                <a:close/>
                <a:moveTo>
                  <a:pt x="831" y="783"/>
                </a:moveTo>
                <a:cubicBezTo>
                  <a:pt x="828" y="786"/>
                  <a:pt x="828" y="786"/>
                  <a:pt x="828" y="786"/>
                </a:cubicBezTo>
                <a:cubicBezTo>
                  <a:pt x="837" y="795"/>
                  <a:pt x="839" y="808"/>
                  <a:pt x="835" y="817"/>
                </a:cubicBezTo>
                <a:cubicBezTo>
                  <a:pt x="828" y="830"/>
                  <a:pt x="803" y="834"/>
                  <a:pt x="791" y="825"/>
                </a:cubicBezTo>
                <a:cubicBezTo>
                  <a:pt x="779" y="816"/>
                  <a:pt x="769" y="804"/>
                  <a:pt x="775" y="792"/>
                </a:cubicBezTo>
                <a:cubicBezTo>
                  <a:pt x="779" y="784"/>
                  <a:pt x="786" y="779"/>
                  <a:pt x="795" y="779"/>
                </a:cubicBezTo>
                <a:cubicBezTo>
                  <a:pt x="796" y="774"/>
                  <a:pt x="796" y="774"/>
                  <a:pt x="796" y="774"/>
                </a:cubicBezTo>
                <a:cubicBezTo>
                  <a:pt x="779" y="768"/>
                  <a:pt x="779" y="768"/>
                  <a:pt x="779" y="768"/>
                </a:cubicBezTo>
                <a:cubicBezTo>
                  <a:pt x="775" y="774"/>
                  <a:pt x="772" y="778"/>
                  <a:pt x="769" y="785"/>
                </a:cubicBezTo>
                <a:cubicBezTo>
                  <a:pt x="759" y="809"/>
                  <a:pt x="755" y="834"/>
                  <a:pt x="785" y="847"/>
                </a:cubicBezTo>
                <a:cubicBezTo>
                  <a:pt x="816" y="860"/>
                  <a:pt x="833" y="845"/>
                  <a:pt x="844" y="823"/>
                </a:cubicBezTo>
                <a:cubicBezTo>
                  <a:pt x="849" y="812"/>
                  <a:pt x="850" y="803"/>
                  <a:pt x="847" y="790"/>
                </a:cubicBezTo>
                <a:lnTo>
                  <a:pt x="831" y="783"/>
                </a:lnTo>
                <a:close/>
                <a:moveTo>
                  <a:pt x="453" y="1036"/>
                </a:moveTo>
                <a:cubicBezTo>
                  <a:pt x="453" y="1033"/>
                  <a:pt x="453" y="1033"/>
                  <a:pt x="453" y="1033"/>
                </a:cubicBezTo>
                <a:cubicBezTo>
                  <a:pt x="436" y="1033"/>
                  <a:pt x="436" y="1033"/>
                  <a:pt x="436" y="1033"/>
                </a:cubicBezTo>
                <a:cubicBezTo>
                  <a:pt x="436" y="1037"/>
                  <a:pt x="436" y="1037"/>
                  <a:pt x="436" y="1037"/>
                </a:cubicBezTo>
                <a:cubicBezTo>
                  <a:pt x="440" y="1040"/>
                  <a:pt x="440" y="1040"/>
                  <a:pt x="440" y="1040"/>
                </a:cubicBezTo>
                <a:cubicBezTo>
                  <a:pt x="445" y="1086"/>
                  <a:pt x="445" y="1086"/>
                  <a:pt x="445" y="1086"/>
                </a:cubicBezTo>
                <a:cubicBezTo>
                  <a:pt x="401" y="1031"/>
                  <a:pt x="401" y="1031"/>
                  <a:pt x="401" y="1031"/>
                </a:cubicBezTo>
                <a:cubicBezTo>
                  <a:pt x="386" y="1029"/>
                  <a:pt x="386" y="1029"/>
                  <a:pt x="386" y="1029"/>
                </a:cubicBezTo>
                <a:cubicBezTo>
                  <a:pt x="387" y="1034"/>
                  <a:pt x="387" y="1034"/>
                  <a:pt x="387" y="1034"/>
                </a:cubicBezTo>
                <a:cubicBezTo>
                  <a:pt x="389" y="1038"/>
                  <a:pt x="389" y="1038"/>
                  <a:pt x="389" y="1038"/>
                </a:cubicBezTo>
                <a:cubicBezTo>
                  <a:pt x="384" y="1103"/>
                  <a:pt x="384" y="1103"/>
                  <a:pt x="384" y="1103"/>
                </a:cubicBezTo>
                <a:cubicBezTo>
                  <a:pt x="379" y="1106"/>
                  <a:pt x="379" y="1106"/>
                  <a:pt x="379" y="1106"/>
                </a:cubicBezTo>
                <a:cubicBezTo>
                  <a:pt x="379" y="1110"/>
                  <a:pt x="379" y="1110"/>
                  <a:pt x="379" y="1110"/>
                </a:cubicBezTo>
                <a:cubicBezTo>
                  <a:pt x="400" y="1111"/>
                  <a:pt x="400" y="1111"/>
                  <a:pt x="400" y="1111"/>
                </a:cubicBezTo>
                <a:cubicBezTo>
                  <a:pt x="401" y="1105"/>
                  <a:pt x="401" y="1105"/>
                  <a:pt x="401" y="1105"/>
                </a:cubicBezTo>
                <a:cubicBezTo>
                  <a:pt x="397" y="1100"/>
                  <a:pt x="397" y="1100"/>
                  <a:pt x="397" y="1100"/>
                </a:cubicBezTo>
                <a:cubicBezTo>
                  <a:pt x="400" y="1055"/>
                  <a:pt x="400" y="1055"/>
                  <a:pt x="400" y="1055"/>
                </a:cubicBezTo>
                <a:cubicBezTo>
                  <a:pt x="446" y="1113"/>
                  <a:pt x="446" y="1113"/>
                  <a:pt x="446" y="1113"/>
                </a:cubicBezTo>
                <a:cubicBezTo>
                  <a:pt x="456" y="1113"/>
                  <a:pt x="456" y="1113"/>
                  <a:pt x="456" y="1113"/>
                </a:cubicBezTo>
                <a:cubicBezTo>
                  <a:pt x="450" y="1040"/>
                  <a:pt x="450" y="1040"/>
                  <a:pt x="450" y="1040"/>
                </a:cubicBezTo>
                <a:lnTo>
                  <a:pt x="453" y="1036"/>
                </a:lnTo>
                <a:close/>
                <a:moveTo>
                  <a:pt x="811" y="883"/>
                </a:moveTo>
                <a:cubicBezTo>
                  <a:pt x="749" y="849"/>
                  <a:pt x="749" y="849"/>
                  <a:pt x="749" y="849"/>
                </a:cubicBezTo>
                <a:cubicBezTo>
                  <a:pt x="750" y="845"/>
                  <a:pt x="750" y="845"/>
                  <a:pt x="750" y="845"/>
                </a:cubicBezTo>
                <a:cubicBezTo>
                  <a:pt x="745" y="842"/>
                  <a:pt x="745" y="842"/>
                  <a:pt x="745" y="842"/>
                </a:cubicBezTo>
                <a:cubicBezTo>
                  <a:pt x="736" y="865"/>
                  <a:pt x="736" y="865"/>
                  <a:pt x="736" y="865"/>
                </a:cubicBezTo>
                <a:cubicBezTo>
                  <a:pt x="739" y="867"/>
                  <a:pt x="739" y="867"/>
                  <a:pt x="739" y="867"/>
                </a:cubicBezTo>
                <a:cubicBezTo>
                  <a:pt x="745" y="864"/>
                  <a:pt x="745" y="864"/>
                  <a:pt x="745" y="864"/>
                </a:cubicBezTo>
                <a:cubicBezTo>
                  <a:pt x="802" y="896"/>
                  <a:pt x="802" y="896"/>
                  <a:pt x="802" y="896"/>
                </a:cubicBezTo>
                <a:cubicBezTo>
                  <a:pt x="803" y="902"/>
                  <a:pt x="803" y="902"/>
                  <a:pt x="803" y="902"/>
                </a:cubicBezTo>
                <a:cubicBezTo>
                  <a:pt x="805" y="905"/>
                  <a:pt x="805" y="905"/>
                  <a:pt x="805" y="905"/>
                </a:cubicBezTo>
                <a:cubicBezTo>
                  <a:pt x="820" y="880"/>
                  <a:pt x="820" y="880"/>
                  <a:pt x="820" y="880"/>
                </a:cubicBezTo>
                <a:cubicBezTo>
                  <a:pt x="817" y="879"/>
                  <a:pt x="817" y="879"/>
                  <a:pt x="817" y="879"/>
                </a:cubicBezTo>
                <a:lnTo>
                  <a:pt x="811" y="8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  <p:sldLayoutId id="2147483731" r:id="rId3"/>
    <p:sldLayoutId id="2147483722" r:id="rId4"/>
    <p:sldLayoutId id="2147483724" r:id="rId5"/>
    <p:sldLayoutId id="2147483726" r:id="rId6"/>
    <p:sldLayoutId id="2147483730" r:id="rId7"/>
  </p:sldLayoutIdLst>
  <p:hf hdr="0" dt="0"/>
  <p:txStyles>
    <p:titleStyle>
      <a:lvl1pPr algn="l" defTabSz="1088610" rtl="0" eaLnBrk="1" latinLnBrk="0" hangingPunct="1">
        <a:spcBef>
          <a:spcPct val="0"/>
        </a:spcBef>
        <a:buNone/>
        <a:defRPr sz="17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1088610" rtl="0" eaLnBrk="1" latinLnBrk="0" hangingPunct="1">
        <a:spcBef>
          <a:spcPts val="900"/>
        </a:spcBef>
        <a:buFont typeface="Arial" pitchFamily="34" charset="0"/>
        <a:buChar char="•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108861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1088610" rtl="0" eaLnBrk="1" latinLnBrk="0" hangingPunct="1">
        <a:spcBef>
          <a:spcPts val="0"/>
        </a:spcBef>
        <a:buFont typeface="+mj-lt"/>
        <a:buAutoNum type="arabicPeriod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610" rtl="0" eaLnBrk="1" latinLnBrk="0" hangingPunct="1">
        <a:spcBef>
          <a:spcPts val="1800"/>
        </a:spcBef>
        <a:buFont typeface="Arial" pitchFamily="34" charset="0"/>
        <a:buNone/>
        <a:defRPr sz="1600" b="0" kern="1200">
          <a:solidFill>
            <a:schemeClr val="accent1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0" indent="0" algn="l" defTabSz="108861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00" indent="0" algn="l" defTabSz="108861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0" algn="l" defTabSz="108861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10081" indent="0" algn="l" defTabSz="108861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8861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0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1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91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22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52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31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137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44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20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13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2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1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3" Type="http://schemas.openxmlformats.org/officeDocument/2006/relationships/image" Target="../media/image41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62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png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3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02.png"/><Relationship Id="rId18" Type="http://schemas.openxmlformats.org/officeDocument/2006/relationships/image" Target="../media/image105.png"/><Relationship Id="rId3" Type="http://schemas.openxmlformats.org/officeDocument/2006/relationships/image" Target="../media/image13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93.png"/><Relationship Id="rId2" Type="http://schemas.openxmlformats.org/officeDocument/2006/relationships/image" Target="../media/image92.png"/><Relationship Id="rId16" Type="http://schemas.openxmlformats.org/officeDocument/2006/relationships/image" Target="../media/image104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67.png"/><Relationship Id="rId10" Type="http://schemas.openxmlformats.org/officeDocument/2006/relationships/image" Target="../media/image99.png"/><Relationship Id="rId19" Type="http://schemas.openxmlformats.org/officeDocument/2006/relationships/image" Target="../media/image106.png"/><Relationship Id="rId4" Type="http://schemas.openxmlformats.org/officeDocument/2006/relationships/image" Target="../media/image49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png"/><Relationship Id="rId3" Type="http://schemas.openxmlformats.org/officeDocument/2006/relationships/image" Target="../media/image66.png"/><Relationship Id="rId7" Type="http://schemas.openxmlformats.org/officeDocument/2006/relationships/image" Target="../media/image108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63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11" Type="http://schemas.openxmlformats.org/officeDocument/2006/relationships/image" Target="../media/image93.png"/><Relationship Id="rId5" Type="http://schemas.openxmlformats.org/officeDocument/2006/relationships/image" Target="../media/image109.png"/><Relationship Id="rId15" Type="http://schemas.openxmlformats.org/officeDocument/2006/relationships/image" Target="../media/image118.png"/><Relationship Id="rId10" Type="http://schemas.openxmlformats.org/officeDocument/2006/relationships/image" Target="../media/image114.png"/><Relationship Id="rId4" Type="http://schemas.openxmlformats.org/officeDocument/2006/relationships/image" Target="../media/image97.png"/><Relationship Id="rId9" Type="http://schemas.openxmlformats.org/officeDocument/2006/relationships/image" Target="../media/image113.png"/><Relationship Id="rId1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2.png"/><Relationship Id="rId3" Type="http://schemas.openxmlformats.org/officeDocument/2006/relationships/image" Target="../media/image124.png"/><Relationship Id="rId7" Type="http://schemas.openxmlformats.org/officeDocument/2006/relationships/image" Target="../media/image97.png"/><Relationship Id="rId12" Type="http://schemas.openxmlformats.org/officeDocument/2006/relationships/image" Target="../media/image13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7.png"/><Relationship Id="rId11" Type="http://schemas.openxmlformats.org/officeDocument/2006/relationships/image" Target="../media/image130.png"/><Relationship Id="rId5" Type="http://schemas.openxmlformats.org/officeDocument/2006/relationships/image" Target="../media/image126.png"/><Relationship Id="rId15" Type="http://schemas.openxmlformats.org/officeDocument/2006/relationships/image" Target="../media/image66.png"/><Relationship Id="rId10" Type="http://schemas.openxmlformats.org/officeDocument/2006/relationships/image" Target="../media/image108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Relationship Id="rId1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4.png"/><Relationship Id="rId18" Type="http://schemas.openxmlformats.org/officeDocument/2006/relationships/image" Target="../media/image150.png"/><Relationship Id="rId3" Type="http://schemas.openxmlformats.org/officeDocument/2006/relationships/image" Target="../media/image134.png"/><Relationship Id="rId21" Type="http://schemas.openxmlformats.org/officeDocument/2006/relationships/image" Target="../media/image153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5.png"/><Relationship Id="rId2" Type="http://schemas.openxmlformats.org/officeDocument/2006/relationships/image" Target="../media/image133.png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7.png"/><Relationship Id="rId10" Type="http://schemas.openxmlformats.org/officeDocument/2006/relationships/image" Target="../media/image141.png"/><Relationship Id="rId19" Type="http://schemas.openxmlformats.org/officeDocument/2006/relationships/image" Target="../media/image15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6.png"/><Relationship Id="rId22" Type="http://schemas.openxmlformats.org/officeDocument/2006/relationships/image" Target="../media/image15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1.png"/><Relationship Id="rId3" Type="http://schemas.openxmlformats.org/officeDocument/2006/relationships/image" Target="../media/image155.png"/><Relationship Id="rId7" Type="http://schemas.openxmlformats.org/officeDocument/2006/relationships/image" Target="../media/image156.png"/><Relationship Id="rId12" Type="http://schemas.openxmlformats.org/officeDocument/2006/relationships/image" Target="../media/image16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11" Type="http://schemas.openxmlformats.org/officeDocument/2006/relationships/image" Target="../media/image159.png"/><Relationship Id="rId5" Type="http://schemas.openxmlformats.org/officeDocument/2006/relationships/image" Target="../media/image66.png"/><Relationship Id="rId10" Type="http://schemas.openxmlformats.org/officeDocument/2006/relationships/image" Target="../media/image158.png"/><Relationship Id="rId4" Type="http://schemas.openxmlformats.org/officeDocument/2006/relationships/image" Target="../media/image63.png"/><Relationship Id="rId9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5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>
            <a:extLst>
              <a:ext uri="{FF2B5EF4-FFF2-40B4-BE49-F238E27FC236}">
                <a16:creationId xmlns:a16="http://schemas.microsoft.com/office/drawing/2014/main" id="{CA112733-8D84-4185-A440-97A0DAA270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Placeholder 2">
            <a:extLst>
              <a:ext uri="{FF2B5EF4-FFF2-40B4-BE49-F238E27FC236}">
                <a16:creationId xmlns:a16="http://schemas.microsoft.com/office/drawing/2014/main" id="{D3DA2521-808E-495E-88BB-D395FF88EB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NNV meeting, </a:t>
            </a:r>
            <a:r>
              <a:rPr lang="en-GB" err="1">
                <a:solidFill>
                  <a:schemeClr val="bg1"/>
                </a:solidFill>
              </a:rPr>
              <a:t>Lunteren</a:t>
            </a:r>
            <a:r>
              <a:rPr lang="en-GB">
                <a:solidFill>
                  <a:schemeClr val="bg1"/>
                </a:solidFill>
              </a:rPr>
              <a:t>, 03 Nov 2023</a:t>
            </a:r>
          </a:p>
        </p:txBody>
      </p:sp>
      <p:sp>
        <p:nvSpPr>
          <p:cNvPr id="7" name="Placeholder 3">
            <a:extLst>
              <a:ext uri="{FF2B5EF4-FFF2-40B4-BE49-F238E27FC236}">
                <a16:creationId xmlns:a16="http://schemas.microsoft.com/office/drawing/2014/main" id="{6BF34FB1-DA5E-4CB1-983E-E2A1F9F56F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Anh Vu Phan  (Vu)</a:t>
            </a:r>
            <a:r>
              <a:rPr lang="vi-VN">
                <a:solidFill>
                  <a:schemeClr val="bg1"/>
                </a:solidFill>
              </a:rPr>
              <a:t>, </a:t>
            </a:r>
            <a:r>
              <a:rPr lang="vi-VN" err="1">
                <a:solidFill>
                  <a:schemeClr val="bg1"/>
                </a:solidFill>
              </a:rPr>
              <a:t>Susanne</a:t>
            </a:r>
            <a:r>
              <a:rPr lang="vi-VN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Westhoff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laceholder 4">
            <a:extLst>
              <a:ext uri="{FF2B5EF4-FFF2-40B4-BE49-F238E27FC236}">
                <a16:creationId xmlns:a16="http://schemas.microsoft.com/office/drawing/2014/main" id="{9BDA1F51-3FE3-442D-824C-A417D5EB3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Top of the ALPs</a:t>
            </a:r>
          </a:p>
          <a:p>
            <a:pPr lvl="1"/>
            <a:r>
              <a:rPr lang="en-US" sz="2900" i="1">
                <a:solidFill>
                  <a:srgbClr val="41000E"/>
                </a:solidFill>
              </a:rPr>
              <a:t>Direct probes of the axion coupling to tops</a:t>
            </a:r>
            <a:endParaRPr lang="en-GB" sz="2900" i="1">
              <a:solidFill>
                <a:srgbClr val="410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FC2B82-D113-3237-732E-5C2BFBCF3F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743" y="1042628"/>
            <a:ext cx="5641232" cy="56412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6707E7-80F7-3D81-A92D-5F07049704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0" y="1042627"/>
            <a:ext cx="5641232" cy="564123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EB17C5-8028-5069-F431-B6EE17E30F92}"/>
              </a:ext>
            </a:extLst>
          </p:cNvPr>
          <p:cNvSpPr>
            <a:spLocks noGrp="1"/>
          </p:cNvSpPr>
          <p:nvPr>
            <p:ph type="body" idx="100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84C4EA-3B76-ED45-C594-062E56A0F6C5}"/>
              </a:ext>
            </a:extLst>
          </p:cNvPr>
          <p:cNvSpPr>
            <a:spLocks noGrp="1"/>
          </p:cNvSpPr>
          <p:nvPr>
            <p:ph type="pic" sz="quarter" idx="1004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1CC000-4B2C-0D52-02EE-C9B06FFEA56B}"/>
              </a:ext>
            </a:extLst>
          </p:cNvPr>
          <p:cNvSpPr>
            <a:spLocks noGrp="1"/>
          </p:cNvSpPr>
          <p:nvPr>
            <p:ph type="body" idx="1005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1475" y="6489700"/>
            <a:ext cx="390525" cy="252413"/>
          </a:xfrm>
        </p:spPr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10</a:t>
            </a:fld>
            <a:endParaRPr lang="en-GB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2C6387-2B07-FB55-06D7-C63773C8D0D2}"/>
                  </a:ext>
                </a:extLst>
              </p:cNvPr>
              <p:cNvSpPr txBox="1"/>
              <p:nvPr/>
            </p:nvSpPr>
            <p:spPr>
              <a:xfrm>
                <a:off x="6528048" y="116135"/>
                <a:ext cx="5256582" cy="720552"/>
              </a:xfrm>
              <a:prstGeom prst="roundRect">
                <a:avLst/>
              </a:prstGeom>
              <a:noFill/>
              <a:ln w="19050">
                <a:solidFill>
                  <a:srgbClr val="EE1C25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vi-VN" sz="2000" b="0" i="1" dirty="0" err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vi-V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vi-V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vi-VN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Te</m:t>
                      </m:r>
                      <m:sSup>
                        <m:sSupPr>
                          <m:ctrlPr>
                            <a:rPr lang="vi-V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vi-V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𝐺𝐺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LID4096" sz="200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2C6387-2B07-FB55-06D7-C63773C8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116135"/>
                <a:ext cx="5256582" cy="7205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EE1C2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2E6AFFA-8D8F-5F37-73F9-75AD6F45ADA1}"/>
              </a:ext>
            </a:extLst>
          </p:cNvPr>
          <p:cNvSpPr txBox="1"/>
          <p:nvPr/>
        </p:nvSpPr>
        <p:spPr>
          <a:xfrm>
            <a:off x="1127448" y="2458097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>
                <a:solidFill>
                  <a:schemeClr val="bg1">
                    <a:lumMod val="75000"/>
                  </a:schemeClr>
                </a:solidFill>
              </a:rPr>
              <a:t>Preliminary</a:t>
            </a:r>
            <a:endParaRPr lang="LID4096" sz="1800" b="1" err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A267C-BC26-5B09-725E-F3FADA80A3F3}"/>
              </a:ext>
            </a:extLst>
          </p:cNvPr>
          <p:cNvSpPr txBox="1"/>
          <p:nvPr/>
        </p:nvSpPr>
        <p:spPr>
          <a:xfrm>
            <a:off x="9408368" y="2721998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>
                <a:solidFill>
                  <a:schemeClr val="bg1">
                    <a:lumMod val="75000"/>
                  </a:schemeClr>
                </a:solidFill>
              </a:rPr>
              <a:t>Preliminary</a:t>
            </a:r>
            <a:endParaRPr lang="LID4096" sz="1800" b="1" err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itle 9">
            <a:extLst>
              <a:ext uri="{FF2B5EF4-FFF2-40B4-BE49-F238E27FC236}">
                <a16:creationId xmlns:a16="http://schemas.microsoft.com/office/drawing/2014/main" id="{1CAA4863-1AEE-C06B-5E00-43780555E75F}"/>
              </a:ext>
            </a:extLst>
          </p:cNvPr>
          <p:cNvSpPr txBox="1">
            <a:spLocks/>
          </p:cNvSpPr>
          <p:nvPr/>
        </p:nvSpPr>
        <p:spPr bwMode="gray">
          <a:xfrm>
            <a:off x="465143" y="461531"/>
            <a:ext cx="10440000" cy="28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88610" rtl="0" eaLnBrk="1" latinLnBrk="0" hangingPunct="1">
              <a:spcBef>
                <a:spcPct val="0"/>
              </a:spcBef>
              <a:buNone/>
              <a:defRPr sz="28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ALP MASS dependence</a:t>
            </a:r>
            <a:endParaRPr lang="LID4096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0542ED6-4245-67F7-B29E-917DC26EFAEE}"/>
              </a:ext>
            </a:extLst>
          </p:cNvPr>
          <p:cNvSpPr txBox="1">
            <a:spLocks/>
          </p:cNvSpPr>
          <p:nvPr/>
        </p:nvSpPr>
        <p:spPr bwMode="gray">
          <a:xfrm>
            <a:off x="465143" y="174140"/>
            <a:ext cx="10463213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15594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84C4EA-3B76-ED45-C594-062E56A0F6C5}"/>
              </a:ext>
            </a:extLst>
          </p:cNvPr>
          <p:cNvSpPr>
            <a:spLocks noGrp="1"/>
          </p:cNvSpPr>
          <p:nvPr>
            <p:ph type="pic" sz="quarter" idx="1004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1CC000-4B2C-0D52-02EE-C9B06FFEA56B}"/>
              </a:ext>
            </a:extLst>
          </p:cNvPr>
          <p:cNvSpPr>
            <a:spLocks noGrp="1"/>
          </p:cNvSpPr>
          <p:nvPr>
            <p:ph type="body" idx="1005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1475" y="6489700"/>
            <a:ext cx="390525" cy="252413"/>
          </a:xfrm>
        </p:spPr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11</a:t>
            </a:fld>
            <a:endParaRPr lang="en-GB" noProof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D944B-EA55-87D7-F4AB-C6C42120EA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743" y="1042628"/>
            <a:ext cx="5641232" cy="5641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4DCABF-69DD-8955-707B-47BA8C4F0E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0" y="1042627"/>
            <a:ext cx="5641232" cy="5641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040BD0-4407-87D5-3B12-D5ACF4BF335D}"/>
              </a:ext>
            </a:extLst>
          </p:cNvPr>
          <p:cNvSpPr txBox="1"/>
          <p:nvPr/>
        </p:nvSpPr>
        <p:spPr>
          <a:xfrm>
            <a:off x="191344" y="193844"/>
            <a:ext cx="34448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chemeClr val="bg1">
                    <a:lumMod val="75000"/>
                  </a:schemeClr>
                </a:solidFill>
              </a:rPr>
              <a:t>Data: PRD 104 (2021) 092013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EB17C5-8028-5069-F431-B6EE17E30F92}"/>
              </a:ext>
            </a:extLst>
          </p:cNvPr>
          <p:cNvSpPr>
            <a:spLocks noGrp="1"/>
          </p:cNvSpPr>
          <p:nvPr>
            <p:ph type="body" idx="100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E3439-8C4F-B177-B569-3F773AA774E9}"/>
              </a:ext>
            </a:extLst>
          </p:cNvPr>
          <p:cNvSpPr txBox="1"/>
          <p:nvPr/>
        </p:nvSpPr>
        <p:spPr>
          <a:xfrm>
            <a:off x="191344" y="501621"/>
            <a:ext cx="251671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chemeClr val="bg1">
                    <a:lumMod val="75000"/>
                  </a:schemeClr>
                </a:solidFill>
              </a:rPr>
              <a:t>ALP uncertainty: 30%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2C6387-2B07-FB55-06D7-C63773C8D0D2}"/>
                  </a:ext>
                </a:extLst>
              </p:cNvPr>
              <p:cNvSpPr txBox="1"/>
              <p:nvPr/>
            </p:nvSpPr>
            <p:spPr>
              <a:xfrm>
                <a:off x="6528048" y="116135"/>
                <a:ext cx="5256582" cy="720552"/>
              </a:xfrm>
              <a:prstGeom prst="roundRect">
                <a:avLst/>
              </a:prstGeom>
              <a:noFill/>
              <a:ln w="19050">
                <a:solidFill>
                  <a:srgbClr val="EE1C25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vi-VN" sz="2000" b="0" i="1" dirty="0" err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vi-V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vi-V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vi-VN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Te</m:t>
                      </m:r>
                      <m:sSup>
                        <m:sSupPr>
                          <m:ctrlPr>
                            <a:rPr lang="vi-V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vi-V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𝐺𝐺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;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LID4096" sz="200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2C6387-2B07-FB55-06D7-C63773C8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116135"/>
                <a:ext cx="5256582" cy="7205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EE1C2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2E6AFFA-8D8F-5F37-73F9-75AD6F45ADA1}"/>
              </a:ext>
            </a:extLst>
          </p:cNvPr>
          <p:cNvSpPr txBox="1"/>
          <p:nvPr/>
        </p:nvSpPr>
        <p:spPr>
          <a:xfrm>
            <a:off x="4162266" y="2025367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>
                <a:solidFill>
                  <a:schemeClr val="bg1">
                    <a:lumMod val="75000"/>
                  </a:schemeClr>
                </a:solidFill>
              </a:rPr>
              <a:t>Preliminary</a:t>
            </a:r>
            <a:endParaRPr lang="LID4096" sz="1800" b="1" err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A267C-BC26-5B09-725E-F3FADA80A3F3}"/>
              </a:ext>
            </a:extLst>
          </p:cNvPr>
          <p:cNvSpPr txBox="1"/>
          <p:nvPr/>
        </p:nvSpPr>
        <p:spPr>
          <a:xfrm>
            <a:off x="9930848" y="2033499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>
                <a:solidFill>
                  <a:schemeClr val="bg1">
                    <a:lumMod val="75000"/>
                  </a:schemeClr>
                </a:solidFill>
              </a:rPr>
              <a:t>Preliminary</a:t>
            </a:r>
            <a:endParaRPr lang="LID4096" sz="1800" b="1" err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28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A8E127-C6E4-A5AC-CA2C-F2A879721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051" r="8763"/>
          <a:stretch/>
        </p:blipFill>
        <p:spPr>
          <a:xfrm>
            <a:off x="3720418" y="0"/>
            <a:ext cx="8471582" cy="6858000"/>
          </a:xfr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12</a:t>
            </a:fld>
            <a:endParaRPr lang="en-GB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E040E8B5-8885-46C8-D909-C1695A53A0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/>
                  <a:t>Bounds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</m:oMath>
                </a14:m>
                <a:endParaRPr lang="LID4096"/>
              </a:p>
            </p:txBody>
          </p:sp>
        </mc:Choice>
        <mc:Fallback xmlns="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E040E8B5-8885-46C8-D909-C1695A53A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43" t="-38298" b="-1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D8BBFB-1C62-83E7-4E1D-7B2E1D1E5DC7}"/>
              </a:ext>
            </a:extLst>
          </p:cNvPr>
          <p:cNvSpPr txBox="1"/>
          <p:nvPr/>
        </p:nvSpPr>
        <p:spPr>
          <a:xfrm>
            <a:off x="312743" y="1892660"/>
            <a:ext cx="3479001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>
                <a:solidFill>
                  <a:schemeClr val="bg1">
                    <a:lumMod val="75000"/>
                  </a:schemeClr>
                </a:solidFill>
              </a:rPr>
              <a:t>Shaded = excluded at 95% C.L.</a:t>
            </a:r>
          </a:p>
          <a:p>
            <a:endParaRPr lang="en-US" sz="18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>
                <a:solidFill>
                  <a:schemeClr val="bg1">
                    <a:lumMod val="75000"/>
                  </a:schemeClr>
                </a:solidFill>
              </a:rPr>
              <a:t>Ref:</a:t>
            </a:r>
          </a:p>
          <a:p>
            <a:r>
              <a:rPr lang="vi-VN" sz="1800" err="1">
                <a:solidFill>
                  <a:schemeClr val="bg1">
                    <a:lumMod val="75000"/>
                  </a:schemeClr>
                </a:solidFill>
              </a:rPr>
              <a:t>Bauer</a:t>
            </a:r>
            <a:r>
              <a:rPr lang="vi-VN" sz="180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vi-VN" sz="1800" err="1">
                <a:solidFill>
                  <a:schemeClr val="bg1">
                    <a:lumMod val="75000"/>
                  </a:schemeClr>
                </a:solidFill>
              </a:rPr>
              <a:t>et</a:t>
            </a:r>
            <a:r>
              <a:rPr lang="vi-VN" sz="180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vi-VN" sz="1800" err="1">
                <a:solidFill>
                  <a:schemeClr val="bg1">
                    <a:lumMod val="75000"/>
                  </a:schemeClr>
                </a:solidFill>
              </a:rPr>
              <a:t>al</a:t>
            </a:r>
            <a:r>
              <a:rPr lang="vi-VN" sz="1800">
                <a:solidFill>
                  <a:schemeClr val="bg1">
                    <a:lumMod val="75000"/>
                  </a:schemeClr>
                </a:solidFill>
              </a:rPr>
              <a:t>. (2021),</a:t>
            </a:r>
            <a:endParaRPr lang="en-US" sz="18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>
                <a:solidFill>
                  <a:schemeClr val="bg1">
                    <a:lumMod val="75000"/>
                  </a:schemeClr>
                </a:solidFill>
              </a:rPr>
              <a:t>PDG (</a:t>
            </a:r>
            <a:r>
              <a:rPr lang="vi-VN" sz="1800">
                <a:solidFill>
                  <a:schemeClr val="bg1">
                    <a:lumMod val="75000"/>
                  </a:schemeClr>
                </a:solidFill>
              </a:rPr>
              <a:t>2023</a:t>
            </a:r>
            <a:r>
              <a:rPr lang="en-US" sz="180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vi-VN" sz="1800">
                <a:solidFill>
                  <a:schemeClr val="bg1">
                    <a:lumMod val="75000"/>
                  </a:schemeClr>
                </a:solidFill>
              </a:rPr>
              <a:t>,</a:t>
            </a:r>
            <a:endParaRPr lang="en-US" sz="18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vi-VN" sz="1800">
                <a:solidFill>
                  <a:schemeClr val="bg1">
                    <a:lumMod val="75000"/>
                  </a:schemeClr>
                </a:solidFill>
              </a:rPr>
              <a:t>CMS-BPH-21-006</a:t>
            </a:r>
            <a:r>
              <a:rPr lang="en-US" sz="1800">
                <a:solidFill>
                  <a:schemeClr val="bg1">
                    <a:lumMod val="75000"/>
                  </a:schemeClr>
                </a:solidFill>
              </a:rPr>
              <a:t>,</a:t>
            </a:r>
          </a:p>
          <a:p>
            <a:r>
              <a:rPr lang="en-US" sz="1800">
                <a:solidFill>
                  <a:schemeClr val="bg1">
                    <a:lumMod val="75000"/>
                  </a:schemeClr>
                </a:solidFill>
              </a:rPr>
              <a:t>DESY-14-026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CFC232-E44C-2D5F-F124-BEF8573AEF69}"/>
                  </a:ext>
                </a:extLst>
              </p:cNvPr>
              <p:cNvSpPr txBox="1"/>
              <p:nvPr/>
            </p:nvSpPr>
            <p:spPr>
              <a:xfrm>
                <a:off x="1135552" y="1243437"/>
                <a:ext cx="1462777" cy="340519"/>
              </a:xfrm>
              <a:prstGeom prst="roundRect">
                <a:avLst/>
              </a:prstGeom>
              <a:noFill/>
              <a:ln w="19050">
                <a:solidFill>
                  <a:srgbClr val="EE1C25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𝐺𝐺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ID4096" sz="200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CFC232-E44C-2D5F-F124-BEF8573AE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52" y="1243437"/>
                <a:ext cx="1462777" cy="340519"/>
              </a:xfrm>
              <a:prstGeom prst="roundRect">
                <a:avLst/>
              </a:prstGeom>
              <a:blipFill>
                <a:blip r:embed="rId5"/>
                <a:stretch>
                  <a:fillRect b="-8475"/>
                </a:stretch>
              </a:blipFill>
              <a:ln w="19050">
                <a:solidFill>
                  <a:srgbClr val="EE1C2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9BA7B4F-C00E-6873-CB6D-A1C0C33142FE}"/>
              </a:ext>
            </a:extLst>
          </p:cNvPr>
          <p:cNvSpPr txBox="1"/>
          <p:nvPr/>
        </p:nvSpPr>
        <p:spPr>
          <a:xfrm>
            <a:off x="5087888" y="5589240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>
                <a:solidFill>
                  <a:schemeClr val="bg1">
                    <a:lumMod val="75000"/>
                  </a:schemeClr>
                </a:solidFill>
              </a:rPr>
              <a:t>Preliminary</a:t>
            </a:r>
            <a:endParaRPr lang="LID4096" sz="1800" b="1" err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3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C87A805C-C625-3FB4-86DC-1FA98C6B9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" b="-224"/>
          <a:stretch/>
        </p:blipFill>
        <p:spPr>
          <a:xfrm>
            <a:off x="4043870" y="208254"/>
            <a:ext cx="8148130" cy="6533114"/>
          </a:xfr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13</a:t>
            </a:fld>
            <a:endParaRPr lang="en-GB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E040E8B5-8885-46C8-D909-C1695A53A0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/>
                  <a:t>Bounds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𝐺𝐺</m:t>
                        </m:r>
                      </m:sub>
                    </m:sSub>
                  </m:oMath>
                </a14:m>
                <a:endParaRPr lang="LID4096"/>
              </a:p>
            </p:txBody>
          </p:sp>
        </mc:Choice>
        <mc:Fallback xmlns="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E040E8B5-8885-46C8-D909-C1695A53A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43" t="-38298" b="-1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820248-80FD-DE1B-5C7F-88F18ABDD85C}"/>
                  </a:ext>
                </a:extLst>
              </p:cNvPr>
              <p:cNvSpPr txBox="1"/>
              <p:nvPr/>
            </p:nvSpPr>
            <p:spPr>
              <a:xfrm>
                <a:off x="1266898" y="1232080"/>
                <a:ext cx="1822817" cy="340519"/>
              </a:xfrm>
              <a:prstGeom prst="roundRect">
                <a:avLst/>
              </a:prstGeom>
              <a:noFill/>
              <a:ln w="19050">
                <a:solidFill>
                  <a:srgbClr val="EE1C25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LID4096" sz="200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820248-80FD-DE1B-5C7F-88F18ABDD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98" y="1232080"/>
                <a:ext cx="1822817" cy="340519"/>
              </a:xfrm>
              <a:prstGeom prst="roundRect">
                <a:avLst/>
              </a:prstGeom>
              <a:blipFill>
                <a:blip r:embed="rId5"/>
                <a:stretch>
                  <a:fillRect b="-5085"/>
                </a:stretch>
              </a:blipFill>
              <a:ln w="19050">
                <a:solidFill>
                  <a:srgbClr val="EE1C2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D3805B8-9040-6FBF-8B15-CB07873C3806}"/>
              </a:ext>
            </a:extLst>
          </p:cNvPr>
          <p:cNvSpPr txBox="1"/>
          <p:nvPr/>
        </p:nvSpPr>
        <p:spPr>
          <a:xfrm>
            <a:off x="5393121" y="1085211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>
                <a:solidFill>
                  <a:schemeClr val="bg1">
                    <a:lumMod val="75000"/>
                  </a:schemeClr>
                </a:solidFill>
              </a:rPr>
              <a:t>Preliminary</a:t>
            </a:r>
            <a:endParaRPr lang="LID4096" sz="1800" b="1" err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4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A684AC07-C276-4A75-BFC9-F370FF00579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017712" y="2132856"/>
                <a:ext cx="10298980" cy="3602668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Among the SM fermions, </a:t>
                </a:r>
                <a:r>
                  <a:rPr lang="en-US" sz="2400" b="1" dirty="0">
                    <a:solidFill>
                      <a:srgbClr val="FF0000"/>
                    </a:solidFill>
                    <a:latin typeface="+mn-lt"/>
                  </a:rPr>
                  <a:t>top is most sensitive to ALPs</a:t>
                </a: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We constrain ALP-top coupling using top kinematic distributions.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From a fit to LHC data Run II, we obtain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≤6.4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Te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GeV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𝐺𝐺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. This bound gets stricter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ALP-gluon coupling can either enhance or suppress the ALP’s effects, depending on its sign.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en-US" sz="4000" dirty="0"/>
                  <a:t>Thank you for listening! </a:t>
                </a:r>
                <a:endParaRPr lang="LID4096" sz="4000" dirty="0"/>
              </a:p>
            </p:txBody>
          </p:sp>
        </mc:Choice>
        <mc:Fallback xmlns="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A684AC07-C276-4A75-BFC9-F370FF005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017712" y="2132856"/>
                <a:ext cx="10298980" cy="3602668"/>
              </a:xfrm>
              <a:blipFill>
                <a:blip r:embed="rId3"/>
                <a:stretch>
                  <a:fillRect l="-3020" t="-2707" r="-2368" b="-490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/>
          <a:lstStyle/>
          <a:p>
            <a:r>
              <a:rPr lang="en-US"/>
              <a:t> </a:t>
            </a:r>
            <a:endParaRPr lang="LID4096"/>
          </a:p>
        </p:txBody>
      </p:sp>
      <p:sp>
        <p:nvSpPr>
          <p:cNvPr id="2" name="Footer Placeholder 20">
            <a:extLst>
              <a:ext uri="{FF2B5EF4-FFF2-40B4-BE49-F238E27FC236}">
                <a16:creationId xmlns:a16="http://schemas.microsoft.com/office/drawing/2014/main" id="{2280C64A-3239-0BD5-3894-05C1EE08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5600" y="6489368"/>
            <a:ext cx="3060000" cy="252000"/>
          </a:xfrm>
        </p:spPr>
        <p:txBody>
          <a:bodyPr/>
          <a:lstStyle/>
          <a:p>
            <a:r>
              <a:rPr lang="en-US" sz="1000" noProof="1"/>
              <a:t>Top of the ALPs | Anh Vu Phan (Vu)</a:t>
            </a:r>
            <a:endParaRPr lang="en-GB" sz="1000" noProof="1"/>
          </a:p>
        </p:txBody>
      </p:sp>
      <p:sp>
        <p:nvSpPr>
          <p:cNvPr id="3" name="Slide Number Placeholder 21">
            <a:extLst>
              <a:ext uri="{FF2B5EF4-FFF2-40B4-BE49-F238E27FC236}">
                <a16:creationId xmlns:a16="http://schemas.microsoft.com/office/drawing/2014/main" id="{F7AC513A-C3DE-5F27-A446-BDDFD7EE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439" y="6489368"/>
            <a:ext cx="389588" cy="252000"/>
          </a:xfrm>
        </p:spPr>
        <p:txBody>
          <a:bodyPr/>
          <a:lstStyle/>
          <a:p>
            <a:r>
              <a:rPr lang="en-GB" sz="1000" noProof="1">
                <a:solidFill>
                  <a:schemeClr val="accent1"/>
                </a:solidFill>
              </a:rPr>
              <a:t>|</a:t>
            </a:r>
            <a:r>
              <a:rPr lang="en-GB" sz="1000" noProof="1"/>
              <a:t> </a:t>
            </a:r>
            <a:fld id="{1336C48C-F87C-4E4B-81EF-5027B17D1F61}" type="slidenum">
              <a:rPr lang="en-GB" sz="1000" noProof="1" smtClean="0"/>
              <a:pPr/>
              <a:t>14</a:t>
            </a:fld>
            <a:endParaRPr lang="en-GB" sz="1000" noProof="1"/>
          </a:p>
        </p:txBody>
      </p:sp>
    </p:spTree>
    <p:extLst>
      <p:ext uri="{BB962C8B-B14F-4D97-AF65-F5344CB8AC3E}">
        <p14:creationId xmlns:p14="http://schemas.microsoft.com/office/powerpoint/2010/main" val="1048076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ECA42F-C86A-FA94-7FF9-AEF8138B70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Backup slides</a:t>
            </a:r>
            <a:endParaRPr lang="LID4096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7C2384-CF2A-86D8-0FEA-553FD7C1BC1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9336" y="6489700"/>
            <a:ext cx="8710613" cy="252413"/>
          </a:xfrm>
        </p:spPr>
        <p:txBody>
          <a:bodyPr/>
          <a:lstStyle/>
          <a:p>
            <a:r>
              <a:rPr lang="en-US" noProof="1">
                <a:solidFill>
                  <a:schemeClr val="bg1"/>
                </a:solidFill>
              </a:rPr>
              <a:t>Top of the ALPs | Anh Vu Phan (Vu)</a:t>
            </a:r>
            <a:endParaRPr lang="en-GB" noProof="1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8B473-A850-063F-5CCE-DFE0A1E924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2398" y="6489700"/>
            <a:ext cx="390525" cy="252413"/>
          </a:xfrm>
        </p:spPr>
        <p:txBody>
          <a:bodyPr/>
          <a:lstStyle/>
          <a:p>
            <a:r>
              <a:rPr lang="en-GB" noProof="1">
                <a:solidFill>
                  <a:schemeClr val="bg1"/>
                </a:solidFill>
              </a:rPr>
              <a:t>| </a:t>
            </a:r>
            <a:fld id="{1336C48C-F87C-4E4B-81EF-5027B17D1F61}" type="slidenum">
              <a:rPr lang="en-GB" noProof="1" smtClean="0">
                <a:solidFill>
                  <a:schemeClr val="bg1"/>
                </a:solidFill>
              </a:rPr>
              <a:pPr/>
              <a:t>15</a:t>
            </a:fld>
            <a:endParaRPr lang="en-GB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A40D534-57A2-AFA8-B0E9-5FF507795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153"/>
          <a:stretch/>
        </p:blipFill>
        <p:spPr>
          <a:xfrm>
            <a:off x="6494315" y="3612719"/>
            <a:ext cx="1313798" cy="1365513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16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INDUCED alp-GLUON COUPLING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B8F44905-67AF-D476-4318-C920376F30A1}"/>
                  </a:ext>
                </a:extLst>
              </p:cNvPr>
              <p:cNvSpPr>
                <a:spLocks noGrp="1"/>
              </p:cNvSpPr>
              <p:nvPr>
                <p:ph type="body" sz="quarter" idx="1002"/>
              </p:nvPr>
            </p:nvSpPr>
            <p:spPr/>
            <p:txBody>
              <a:bodyPr vert="horz" lIns="0" tIns="0" rIns="0" bIns="0" rtlCol="0">
                <a:noAutofit/>
              </a:bodyPr>
              <a:lstStyle/>
              <a:p>
                <a:r>
                  <a:rPr lang="en-US"/>
                  <a:t>ALPs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/>
                  <a:t> production</a:t>
                </a:r>
              </a:p>
            </p:txBody>
          </p:sp>
        </mc:Choice>
        <mc:Fallback xmlns="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B8F44905-67AF-D476-4318-C920376F3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02"/>
              </p:nvPr>
            </p:nvSpPr>
            <p:spPr>
              <a:blipFill>
                <a:blip r:embed="rId3"/>
                <a:stretch>
                  <a:fillRect l="-1456" t="-34286" b="-1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DD81398-B5F9-EEE2-AB5A-A30715472789}"/>
              </a:ext>
            </a:extLst>
          </p:cNvPr>
          <p:cNvSpPr txBox="1"/>
          <p:nvPr/>
        </p:nvSpPr>
        <p:spPr>
          <a:xfrm>
            <a:off x="6894078" y="95273"/>
            <a:ext cx="51616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/>
              <a:t>Bauer, Neubert, Renner, </a:t>
            </a:r>
            <a:r>
              <a:rPr lang="en-US" sz="1600" err="1"/>
              <a:t>Schnubel</a:t>
            </a:r>
            <a:r>
              <a:rPr lang="en-US" sz="1600"/>
              <a:t>, and </a:t>
            </a:r>
            <a:r>
              <a:rPr lang="en-US" sz="1600" err="1"/>
              <a:t>Thamm</a:t>
            </a:r>
            <a:r>
              <a:rPr lang="en-US" sz="1600"/>
              <a:t> (2021)</a:t>
            </a:r>
            <a:endParaRPr lang="LID4096" sz="160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C3D14A-E611-364E-76F6-5A06B6D92F48}"/>
              </a:ext>
            </a:extLst>
          </p:cNvPr>
          <p:cNvGrpSpPr/>
          <p:nvPr/>
        </p:nvGrpSpPr>
        <p:grpSpPr>
          <a:xfrm>
            <a:off x="6494315" y="2017353"/>
            <a:ext cx="1313798" cy="1169458"/>
            <a:chOff x="5841603" y="993605"/>
            <a:chExt cx="1313798" cy="11694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371169-CDFB-0D78-A4B7-37F544A4A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121"/>
            <a:stretch/>
          </p:blipFill>
          <p:spPr>
            <a:xfrm>
              <a:off x="5841603" y="993605"/>
              <a:ext cx="1313798" cy="11694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C89728-B8EB-D1D0-BEE9-33B81496AD32}"/>
                    </a:ext>
                  </a:extLst>
                </p:cNvPr>
                <p:cNvSpPr txBox="1"/>
                <p:nvPr/>
              </p:nvSpPr>
              <p:spPr>
                <a:xfrm>
                  <a:off x="6600056" y="1486001"/>
                  <a:ext cx="4534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𝑡𝑡</m:t>
                            </m:r>
                          </m:sub>
                        </m:sSub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C89728-B8EB-D1D0-BEE9-33B81496AD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0056" y="1486001"/>
                  <a:ext cx="45345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162" r="-2703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CC1752C-E771-4C6D-D2EF-AA2A4B21053B}"/>
              </a:ext>
            </a:extLst>
          </p:cNvPr>
          <p:cNvSpPr txBox="1"/>
          <p:nvPr/>
        </p:nvSpPr>
        <p:spPr>
          <a:xfrm>
            <a:off x="710658" y="4946696"/>
            <a:ext cx="18610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/>
              <a:t>UV-divergent</a:t>
            </a:r>
            <a:endParaRPr lang="LID4096" sz="240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187FEB-45D5-73D3-3DC6-30A65536C55C}"/>
                  </a:ext>
                </a:extLst>
              </p:cNvPr>
              <p:cNvSpPr txBox="1"/>
              <p:nvPr/>
            </p:nvSpPr>
            <p:spPr>
              <a:xfrm>
                <a:off x="3303080" y="2420888"/>
                <a:ext cx="2960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/>
                  <a:t> need counterterm</a:t>
                </a:r>
                <a:endParaRPr lang="LID4096" sz="2400" err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187FEB-45D5-73D3-3DC6-30A65536C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080" y="2420888"/>
                <a:ext cx="2960747" cy="369332"/>
              </a:xfrm>
              <a:prstGeom prst="rect">
                <a:avLst/>
              </a:prstGeom>
              <a:blipFill>
                <a:blip r:embed="rId5"/>
                <a:stretch>
                  <a:fillRect l="-2881" t="-22951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D804CD-50B2-A713-4F96-7E901E12E506}"/>
                  </a:ext>
                </a:extLst>
              </p:cNvPr>
              <p:cNvSpPr txBox="1"/>
              <p:nvPr/>
            </p:nvSpPr>
            <p:spPr>
              <a:xfrm>
                <a:off x="7984835" y="2177047"/>
                <a:ext cx="2705677" cy="802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𝑡𝑡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𝑡𝑡</m:t>
                          </m:r>
                        </m:sub>
                      </m:sSub>
                    </m:oMath>
                  </m:oMathPara>
                </a14:m>
                <a:endParaRPr lang="LID4096" sz="2400" err="1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D804CD-50B2-A713-4F96-7E901E12E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835" y="2177047"/>
                <a:ext cx="2705677" cy="8024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2659273-3ED6-CBC3-1290-A118CB10B0D2}"/>
              </a:ext>
            </a:extLst>
          </p:cNvPr>
          <p:cNvSpPr txBox="1"/>
          <p:nvPr/>
        </p:nvSpPr>
        <p:spPr>
          <a:xfrm>
            <a:off x="2371166" y="4040836"/>
            <a:ext cx="6238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/>
              <a:t>,  </a:t>
            </a:r>
            <a:r>
              <a:rPr lang="en-US" sz="2000" i="1"/>
              <a:t>etc.</a:t>
            </a:r>
            <a:endParaRPr lang="LID4096" sz="2000" i="1" err="1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39EA1EB-7626-6E23-7F72-00072161E6EF}"/>
              </a:ext>
            </a:extLst>
          </p:cNvPr>
          <p:cNvSpPr/>
          <p:nvPr/>
        </p:nvSpPr>
        <p:spPr>
          <a:xfrm>
            <a:off x="210741" y="1844824"/>
            <a:ext cx="2860923" cy="288032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FDABF15-4929-BF97-C54B-368D9ED4FEC7}"/>
                  </a:ext>
                </a:extLst>
              </p:cNvPr>
              <p:cNvSpPr txBox="1"/>
              <p:nvPr/>
            </p:nvSpPr>
            <p:spPr>
              <a:xfrm>
                <a:off x="6464834" y="4095362"/>
                <a:ext cx="5300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𝐺𝐺</m:t>
                          </m:r>
                        </m:sub>
                      </m:sSub>
                    </m:oMath>
                  </m:oMathPara>
                </a14:m>
                <a:endParaRPr lang="LID4096" sz="1800" err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FDABF15-4929-BF97-C54B-368D9ED4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834" y="4095362"/>
                <a:ext cx="530081" cy="276999"/>
              </a:xfrm>
              <a:prstGeom prst="rect">
                <a:avLst/>
              </a:prstGeom>
              <a:blipFill>
                <a:blip r:embed="rId7"/>
                <a:stretch>
                  <a:fillRect l="-10465" r="-1627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54152-ACFC-7280-7543-BB864422E722}"/>
                  </a:ext>
                </a:extLst>
              </p:cNvPr>
              <p:cNvSpPr txBox="1"/>
              <p:nvPr/>
            </p:nvSpPr>
            <p:spPr>
              <a:xfrm>
                <a:off x="3303080" y="4040836"/>
                <a:ext cx="2960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/>
                  <a:t> need counterterm</a:t>
                </a:r>
                <a:endParaRPr lang="LID4096" sz="2400" err="1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54152-ACFC-7280-7543-BB864422E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080" y="4040836"/>
                <a:ext cx="2960747" cy="369332"/>
              </a:xfrm>
              <a:prstGeom prst="rect">
                <a:avLst/>
              </a:prstGeom>
              <a:blipFill>
                <a:blip r:embed="rId8"/>
                <a:stretch>
                  <a:fillRect l="-2881" t="-25000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160E06-0109-9E97-3E21-9064B65F3CDB}"/>
                  </a:ext>
                </a:extLst>
              </p:cNvPr>
              <p:cNvSpPr txBox="1"/>
              <p:nvPr/>
            </p:nvSpPr>
            <p:spPr>
              <a:xfrm>
                <a:off x="8069795" y="3793492"/>
                <a:ext cx="2535759" cy="802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𝐺𝐺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𝑡𝑡</m:t>
                          </m:r>
                        </m:sub>
                      </m:sSub>
                    </m:oMath>
                  </m:oMathPara>
                </a14:m>
                <a:endParaRPr lang="LID4096" sz="2400" err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160E06-0109-9E97-3E21-9064B65F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95" y="3793492"/>
                <a:ext cx="2535759" cy="8024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5B08C47-2503-5EAC-FC53-D2D78495FAD8}"/>
              </a:ext>
            </a:extLst>
          </p:cNvPr>
          <p:cNvGrpSpPr/>
          <p:nvPr/>
        </p:nvGrpSpPr>
        <p:grpSpPr>
          <a:xfrm>
            <a:off x="280009" y="3784848"/>
            <a:ext cx="2000270" cy="758197"/>
            <a:chOff x="1055174" y="3784848"/>
            <a:chExt cx="2000270" cy="758197"/>
          </a:xfrm>
        </p:grpSpPr>
        <p:pic>
          <p:nvPicPr>
            <p:cNvPr id="25" name="Picture 2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CD20477-B861-EF8D-74CD-DDDFD0D59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48368" y="3784848"/>
              <a:ext cx="1807076" cy="7581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34D31E2-2F7B-7DD3-65B8-E5A7A407438B}"/>
                    </a:ext>
                  </a:extLst>
                </p:cNvPr>
                <p:cNvSpPr txBox="1"/>
                <p:nvPr/>
              </p:nvSpPr>
              <p:spPr>
                <a:xfrm>
                  <a:off x="1055174" y="4020670"/>
                  <a:ext cx="1931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34D31E2-2F7B-7DD3-65B8-E5A7A40743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174" y="4020670"/>
                  <a:ext cx="19319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625" r="-12500"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52AA303-6E64-CF2C-0846-D2F6818F19A6}"/>
                    </a:ext>
                  </a:extLst>
                </p:cNvPr>
                <p:cNvSpPr txBox="1"/>
                <p:nvPr/>
              </p:nvSpPr>
              <p:spPr>
                <a:xfrm>
                  <a:off x="2093339" y="4022265"/>
                  <a:ext cx="1915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52AA303-6E64-CF2C-0846-D2F6818F1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3339" y="4022265"/>
                  <a:ext cx="191527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8125" r="-25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733D499-8722-6F29-8EFE-C5C40C8D03CE}"/>
                  </a:ext>
                </a:extLst>
              </p:cNvPr>
              <p:cNvSpPr txBox="1"/>
              <p:nvPr/>
            </p:nvSpPr>
            <p:spPr>
              <a:xfrm>
                <a:off x="7464152" y="5142099"/>
                <a:ext cx="47278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0" i="1" dirty="0" smtClean="0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𝐺𝐺</m:t>
                        </m:r>
                      </m:sub>
                    </m:sSub>
                  </m:oMath>
                </a14:m>
                <a:r>
                  <a:rPr lang="en-US" sz="2400">
                    <a:solidFill>
                      <a:srgbClr val="E3000B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</m:oMath>
                </a14:m>
                <a:r>
                  <a:rPr lang="en-US" sz="2400">
                    <a:solidFill>
                      <a:srgbClr val="E3000B"/>
                    </a:solidFill>
                  </a:rPr>
                  <a:t> are scale-dependent.</a:t>
                </a:r>
                <a:endParaRPr lang="LID4096" sz="1800" err="1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733D499-8722-6F29-8EFE-C5C40C8D0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2" y="5142099"/>
                <a:ext cx="4727848" cy="369332"/>
              </a:xfrm>
              <a:prstGeom prst="rect">
                <a:avLst/>
              </a:prstGeom>
              <a:blipFill>
                <a:blip r:embed="rId13"/>
                <a:stretch>
                  <a:fillRect l="-1546" t="-25000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B5C9837-8F55-853C-23CB-51A7E2D362FF}"/>
                  </a:ext>
                </a:extLst>
              </p:cNvPr>
              <p:cNvSpPr txBox="1"/>
              <p:nvPr/>
            </p:nvSpPr>
            <p:spPr>
              <a:xfrm>
                <a:off x="7079643" y="5164985"/>
                <a:ext cx="3462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LID4096" sz="2400" err="1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B5C9837-8F55-853C-23CB-51A7E2D36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43" y="5164985"/>
                <a:ext cx="346249" cy="369332"/>
              </a:xfrm>
              <a:prstGeom prst="rect">
                <a:avLst/>
              </a:prstGeom>
              <a:blipFill>
                <a:blip r:embed="rId14"/>
                <a:stretch>
                  <a:fillRect l="-10526" r="-12281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CC4323D-56CE-5EC9-3D36-90FCE8F4D9AB}"/>
              </a:ext>
            </a:extLst>
          </p:cNvPr>
          <p:cNvGrpSpPr/>
          <p:nvPr/>
        </p:nvGrpSpPr>
        <p:grpSpPr>
          <a:xfrm>
            <a:off x="552156" y="2135439"/>
            <a:ext cx="2108567" cy="950690"/>
            <a:chOff x="502515" y="2135439"/>
            <a:chExt cx="2108567" cy="950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D2541F-5D57-D963-F06E-9AD7F913A0F6}"/>
                </a:ext>
              </a:extLst>
            </p:cNvPr>
            <p:cNvGrpSpPr/>
            <p:nvPr/>
          </p:nvGrpSpPr>
          <p:grpSpPr>
            <a:xfrm>
              <a:off x="502515" y="2135439"/>
              <a:ext cx="1322189" cy="950690"/>
              <a:chOff x="273091" y="2175021"/>
              <a:chExt cx="1322189" cy="95069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668F93E-5241-42ED-6B21-2AFE101C92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70639"/>
              <a:stretch/>
            </p:blipFill>
            <p:spPr>
              <a:xfrm>
                <a:off x="432790" y="2266169"/>
                <a:ext cx="1099388" cy="77572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46F5CF0E-FBF5-8D37-9DCC-B427DD4BED36}"/>
                      </a:ext>
                    </a:extLst>
                  </p:cNvPr>
                  <p:cNvSpPr txBox="1"/>
                  <p:nvPr/>
                </p:nvSpPr>
                <p:spPr>
                  <a:xfrm>
                    <a:off x="273091" y="2503165"/>
                    <a:ext cx="19319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LID4096" sz="1800" err="1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46F5CF0E-FBF5-8D37-9DCC-B427DD4BED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091" y="2503165"/>
                    <a:ext cx="19319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129" r="-16129" b="-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6C89DC9-EF0D-DC55-1351-D0C6061AFD51}"/>
                      </a:ext>
                    </a:extLst>
                  </p:cNvPr>
                  <p:cNvSpPr txBox="1"/>
                  <p:nvPr/>
                </p:nvSpPr>
                <p:spPr>
                  <a:xfrm>
                    <a:off x="1417930" y="2175021"/>
                    <a:ext cx="1563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LID4096" sz="1800" err="1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6C89DC9-EF0D-DC55-1351-D0C6061AFD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7930" y="2175021"/>
                    <a:ext cx="156325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6923" r="-2692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0B921F41-B3B1-1F80-4C4F-90DC855213EB}"/>
                      </a:ext>
                    </a:extLst>
                  </p:cNvPr>
                  <p:cNvSpPr txBox="1"/>
                  <p:nvPr/>
                </p:nvSpPr>
                <p:spPr>
                  <a:xfrm>
                    <a:off x="1438955" y="2848712"/>
                    <a:ext cx="1563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oMath>
                      </m:oMathPara>
                    </a14:m>
                    <a:endParaRPr lang="LID4096" sz="1800" err="1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0B921F41-B3B1-1F80-4C4F-90DC855213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8955" y="2848712"/>
                    <a:ext cx="156325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32000" r="-104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3C221CE-3044-B193-5FD3-119B3D8FBC43}"/>
                      </a:ext>
                    </a:extLst>
                  </p:cNvPr>
                  <p:cNvSpPr txBox="1"/>
                  <p:nvPr/>
                </p:nvSpPr>
                <p:spPr>
                  <a:xfrm>
                    <a:off x="1283872" y="2515531"/>
                    <a:ext cx="19152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LID4096" sz="1800" err="1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3C221CE-3044-B193-5FD3-119B3D8FBC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3872" y="2515531"/>
                    <a:ext cx="191527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125" r="-25000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D6CC7D-1DD1-7E21-F37A-D2422FAD5AE6}"/>
                </a:ext>
              </a:extLst>
            </p:cNvPr>
            <p:cNvSpPr txBox="1"/>
            <p:nvPr/>
          </p:nvSpPr>
          <p:spPr>
            <a:xfrm>
              <a:off x="1987279" y="2424391"/>
              <a:ext cx="62380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/>
                <a:t>,  </a:t>
              </a:r>
              <a:r>
                <a:rPr lang="en-US" sz="2000" i="1"/>
                <a:t>etc.</a:t>
              </a:r>
              <a:endParaRPr lang="LID4096" sz="2000" i="1" err="1"/>
            </a:p>
          </p:txBody>
        </p:sp>
      </p:grpSp>
    </p:spTree>
    <p:extLst>
      <p:ext uri="{BB962C8B-B14F-4D97-AF65-F5344CB8AC3E}">
        <p14:creationId xmlns:p14="http://schemas.microsoft.com/office/powerpoint/2010/main" val="2619112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17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INDUCED alp-GLUON COUPLING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B8F44905-67AF-D476-4318-C920376F30A1}"/>
                  </a:ext>
                </a:extLst>
              </p:cNvPr>
              <p:cNvSpPr>
                <a:spLocks noGrp="1"/>
              </p:cNvSpPr>
              <p:nvPr>
                <p:ph type="body" sz="quarter" idx="1002"/>
              </p:nvPr>
            </p:nvSpPr>
            <p:spPr/>
            <p:txBody>
              <a:bodyPr vert="horz" lIns="0" tIns="0" rIns="0" bIns="0" rtlCol="0">
                <a:noAutofit/>
              </a:bodyPr>
              <a:lstStyle/>
              <a:p>
                <a:r>
                  <a:rPr lang="en-US"/>
                  <a:t>ALPs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/>
                  <a:t> production</a:t>
                </a:r>
              </a:p>
            </p:txBody>
          </p:sp>
        </mc:Choice>
        <mc:Fallback xmlns="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B8F44905-67AF-D476-4318-C920376F3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02"/>
              </p:nvPr>
            </p:nvSpPr>
            <p:spPr>
              <a:blipFill>
                <a:blip r:embed="rId2"/>
                <a:stretch>
                  <a:fillRect l="-1456" t="-34286" b="-1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B36EFFF-B9FE-DAB0-778A-5C9304E697E5}"/>
                  </a:ext>
                </a:extLst>
              </p:cNvPr>
              <p:cNvSpPr txBox="1"/>
              <p:nvPr/>
            </p:nvSpPr>
            <p:spPr>
              <a:xfrm>
                <a:off x="4370651" y="2182016"/>
                <a:ext cx="2266326" cy="734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/>
                  <a:t>E.g.,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}"/>
                        <m:ctrlPr>
                          <a:rPr lang="en-001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001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𝐺𝐺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LID4096" sz="2400" err="1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B36EFFF-B9FE-DAB0-778A-5C9304E69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51" y="2182016"/>
                <a:ext cx="2266326" cy="734047"/>
              </a:xfrm>
              <a:prstGeom prst="rect">
                <a:avLst/>
              </a:prstGeom>
              <a:blipFill>
                <a:blip r:embed="rId3"/>
                <a:stretch>
                  <a:fillRect l="-6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6D9073-C115-4850-74E8-E7B2B19F23B7}"/>
                  </a:ext>
                </a:extLst>
              </p:cNvPr>
              <p:cNvSpPr txBox="1"/>
              <p:nvPr/>
            </p:nvSpPr>
            <p:spPr>
              <a:xfrm>
                <a:off x="4155969" y="4191532"/>
                <a:ext cx="2483885" cy="734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001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001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𝐺𝐺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=−0.04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=0.81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LID4096" sz="2400" err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6D9073-C115-4850-74E8-E7B2B19F2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69" y="4191532"/>
                <a:ext cx="2483885" cy="7340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B814ECA-FB26-888F-1786-3C2E83918B12}"/>
              </a:ext>
            </a:extLst>
          </p:cNvPr>
          <p:cNvSpPr/>
          <p:nvPr/>
        </p:nvSpPr>
        <p:spPr>
          <a:xfrm>
            <a:off x="6744988" y="1001289"/>
            <a:ext cx="296820" cy="1515350"/>
          </a:xfrm>
          <a:prstGeom prst="roundRect">
            <a:avLst/>
          </a:prstGeom>
          <a:solidFill>
            <a:srgbClr val="8C201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1A9CED1-B15E-DACA-559B-03318330F965}"/>
              </a:ext>
            </a:extLst>
          </p:cNvPr>
          <p:cNvCxnSpPr>
            <a:cxnSpLocks/>
          </p:cNvCxnSpPr>
          <p:nvPr/>
        </p:nvCxnSpPr>
        <p:spPr>
          <a:xfrm flipV="1">
            <a:off x="6888088" y="836712"/>
            <a:ext cx="0" cy="5472608"/>
          </a:xfrm>
          <a:prstGeom prst="straightConnector1">
            <a:avLst/>
          </a:prstGeom>
          <a:ln w="19050">
            <a:solidFill>
              <a:srgbClr val="E3000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02AB2BA-8D61-C687-D200-30A2F0FEA6C6}"/>
              </a:ext>
            </a:extLst>
          </p:cNvPr>
          <p:cNvSpPr txBox="1"/>
          <p:nvPr/>
        </p:nvSpPr>
        <p:spPr>
          <a:xfrm>
            <a:off x="7041808" y="724290"/>
            <a:ext cx="97943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>
                <a:solidFill>
                  <a:srgbClr val="E3000B"/>
                </a:solidFill>
              </a:rPr>
              <a:t>Energy</a:t>
            </a:r>
            <a:endParaRPr lang="LID4096" sz="2400" err="1">
              <a:solidFill>
                <a:srgbClr val="E3000B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B3CC2E-FF1B-F157-095A-2DCE0A37EC81}"/>
              </a:ext>
            </a:extLst>
          </p:cNvPr>
          <p:cNvCxnSpPr>
            <a:cxnSpLocks/>
          </p:cNvCxnSpPr>
          <p:nvPr/>
        </p:nvCxnSpPr>
        <p:spPr>
          <a:xfrm>
            <a:off x="6780076" y="2564904"/>
            <a:ext cx="21602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463A07-1B0A-4D04-A9D0-4F4C6EBB838F}"/>
                  </a:ext>
                </a:extLst>
              </p:cNvPr>
              <p:cNvSpPr txBox="1"/>
              <p:nvPr/>
            </p:nvSpPr>
            <p:spPr>
              <a:xfrm>
                <a:off x="7085522" y="2380237"/>
                <a:ext cx="1294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E3000B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0" smtClean="0">
                          <a:solidFill>
                            <a:srgbClr val="E3000B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solidFill>
                            <a:srgbClr val="E3000B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LID4096" sz="2400" err="1">
                  <a:solidFill>
                    <a:srgbClr val="E3000B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463A07-1B0A-4D04-A9D0-4F4C6EBB8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522" y="2380237"/>
                <a:ext cx="1294650" cy="369332"/>
              </a:xfrm>
              <a:prstGeom prst="rect">
                <a:avLst/>
              </a:prstGeom>
              <a:blipFill>
                <a:blip r:embed="rId5"/>
                <a:stretch>
                  <a:fillRect l="-46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A512DEB1-091A-DAE3-4890-FBF953C0C5EA}"/>
              </a:ext>
            </a:extLst>
          </p:cNvPr>
          <p:cNvSpPr txBox="1"/>
          <p:nvPr/>
        </p:nvSpPr>
        <p:spPr>
          <a:xfrm>
            <a:off x="7148550" y="1389632"/>
            <a:ext cx="147238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solidFill>
                  <a:srgbClr val="8C201B"/>
                </a:solidFill>
              </a:rPr>
              <a:t>New physics</a:t>
            </a:r>
            <a:endParaRPr lang="LID4096" sz="2400" err="1">
              <a:solidFill>
                <a:srgbClr val="8C201B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73F1363-47F3-1DD0-DC55-4221C86C8A44}"/>
              </a:ext>
            </a:extLst>
          </p:cNvPr>
          <p:cNvCxnSpPr>
            <a:cxnSpLocks/>
          </p:cNvCxnSpPr>
          <p:nvPr/>
        </p:nvCxnSpPr>
        <p:spPr>
          <a:xfrm>
            <a:off x="6780076" y="5301208"/>
            <a:ext cx="21602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00222EB-60ED-6B57-CE5C-A1BD93743B9A}"/>
              </a:ext>
            </a:extLst>
          </p:cNvPr>
          <p:cNvSpPr txBox="1"/>
          <p:nvPr/>
        </p:nvSpPr>
        <p:spPr>
          <a:xfrm>
            <a:off x="7085522" y="5116542"/>
            <a:ext cx="4552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>
                <a:solidFill>
                  <a:srgbClr val="E3000B"/>
                </a:solidFill>
              </a:rPr>
              <a:t>EW</a:t>
            </a:r>
            <a:endParaRPr lang="LID4096" sz="2400" err="1">
              <a:solidFill>
                <a:srgbClr val="E3000B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CB3BDBA-9910-1376-DFB2-11D26CBFE318}"/>
              </a:ext>
            </a:extLst>
          </p:cNvPr>
          <p:cNvCxnSpPr>
            <a:cxnSpLocks/>
          </p:cNvCxnSpPr>
          <p:nvPr/>
        </p:nvCxnSpPr>
        <p:spPr>
          <a:xfrm>
            <a:off x="6780076" y="4566401"/>
            <a:ext cx="21602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3BB3C8-1C54-5D4F-CEA6-C9C2215D1E61}"/>
                  </a:ext>
                </a:extLst>
              </p:cNvPr>
              <p:cNvSpPr txBox="1"/>
              <p:nvPr/>
            </p:nvSpPr>
            <p:spPr>
              <a:xfrm>
                <a:off x="7085522" y="4381735"/>
                <a:ext cx="4564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LID4096" sz="2400" err="1">
                  <a:solidFill>
                    <a:srgbClr val="E3000B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3BB3C8-1C54-5D4F-CEA6-C9C2215D1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522" y="4381735"/>
                <a:ext cx="456407" cy="369332"/>
              </a:xfrm>
              <a:prstGeom prst="rect">
                <a:avLst/>
              </a:prstGeom>
              <a:blipFill>
                <a:blip r:embed="rId6"/>
                <a:stretch>
                  <a:fillRect l="-6667" r="-266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24D2D573-9461-9391-B26C-3C4E1805D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740" y="1904329"/>
            <a:ext cx="1968788" cy="12246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C72AF9B-5200-750B-9391-570AA58B8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1187" y="3965091"/>
            <a:ext cx="1968788" cy="1224620"/>
          </a:xfrm>
          <a:prstGeom prst="rect">
            <a:avLst/>
          </a:prstGeom>
        </p:spPr>
      </p:pic>
      <p:sp>
        <p:nvSpPr>
          <p:cNvPr id="54" name="&quot;Not Allowed&quot; Symbol 53">
            <a:extLst>
              <a:ext uri="{FF2B5EF4-FFF2-40B4-BE49-F238E27FC236}">
                <a16:creationId xmlns:a16="http://schemas.microsoft.com/office/drawing/2014/main" id="{30DAB6F6-8CCA-516C-6647-DEA32C8261F3}"/>
              </a:ext>
            </a:extLst>
          </p:cNvPr>
          <p:cNvSpPr/>
          <p:nvPr/>
        </p:nvSpPr>
        <p:spPr>
          <a:xfrm>
            <a:off x="1320944" y="1769635"/>
            <a:ext cx="2313958" cy="1515350"/>
          </a:xfrm>
          <a:prstGeom prst="noSmoking">
            <a:avLst>
              <a:gd name="adj" fmla="val 4666"/>
            </a:avLst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A1736A-99EB-6499-DA21-0D7DB577FC65}"/>
                  </a:ext>
                </a:extLst>
              </p:cNvPr>
              <p:cNvSpPr txBox="1"/>
              <p:nvPr/>
            </p:nvSpPr>
            <p:spPr>
              <a:xfrm>
                <a:off x="1199456" y="5189711"/>
                <a:ext cx="252182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/>
                  <a:t>Contributes due to the running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𝐺𝐺</m:t>
                        </m:r>
                      </m:sub>
                    </m:sSub>
                  </m:oMath>
                </a14:m>
                <a:endParaRPr lang="LID4096" sz="2000" err="1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A1736A-99EB-6499-DA21-0D7DB577F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5189711"/>
                <a:ext cx="2521828" cy="615553"/>
              </a:xfrm>
              <a:prstGeom prst="rect">
                <a:avLst/>
              </a:prstGeom>
              <a:blipFill>
                <a:blip r:embed="rId8"/>
                <a:stretch>
                  <a:fillRect t="-11881" r="-726" b="-2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106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18</a:t>
            </a:fld>
            <a:endParaRPr lang="en-GB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5473CD-1662-075A-2094-06BA88F5F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We consider top observables are </a:t>
                </a:r>
                <a:r>
                  <a:rPr lang="en-US" b="1">
                    <a:solidFill>
                      <a:srgbClr val="E3000B"/>
                    </a:solidFill>
                  </a:rPr>
                  <a:t>inclusive </a:t>
                </a:r>
                <a:r>
                  <a:rPr lang="en-US"/>
                  <a:t>with respect to the ALP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We also need these diagrams</a:t>
                </a:r>
                <a:endParaRPr lang="LID4096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5473CD-1662-075A-2094-06BA88F5F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7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Real alp radiation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B8F44905-67AF-D476-4318-C920376F30A1}"/>
                  </a:ext>
                </a:extLst>
              </p:cNvPr>
              <p:cNvSpPr>
                <a:spLocks noGrp="1"/>
              </p:cNvSpPr>
              <p:nvPr>
                <p:ph type="body" sz="quarter" idx="1002"/>
              </p:nvPr>
            </p:nvSpPr>
            <p:spPr/>
            <p:txBody>
              <a:bodyPr vert="horz" lIns="0" tIns="0" rIns="0" bIns="0" rtlCol="0">
                <a:noAutofit/>
              </a:bodyPr>
              <a:lstStyle/>
              <a:p>
                <a:r>
                  <a:rPr lang="en-US"/>
                  <a:t>ALPs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/>
                  <a:t> production</a:t>
                </a:r>
              </a:p>
            </p:txBody>
          </p:sp>
        </mc:Choice>
        <mc:Fallback xmlns="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B8F44905-67AF-D476-4318-C920376F3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02"/>
              </p:nvPr>
            </p:nvSpPr>
            <p:spPr>
              <a:blipFill>
                <a:blip r:embed="rId3"/>
                <a:stretch>
                  <a:fillRect l="-1456" t="-34286" b="-1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4152B94-3810-A756-96CA-92BD5D9CF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73" y="2597964"/>
            <a:ext cx="10064054" cy="16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19</a:t>
            </a:fld>
            <a:endParaRPr lang="en-GB" noProof="1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473CD-1662-075A-2094-06BA88F5F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ID4096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Virtual corrections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B8F44905-67AF-D476-4318-C920376F30A1}"/>
                  </a:ext>
                </a:extLst>
              </p:cNvPr>
              <p:cNvSpPr>
                <a:spLocks noGrp="1"/>
              </p:cNvSpPr>
              <p:nvPr>
                <p:ph type="body" sz="quarter" idx="1002"/>
              </p:nvPr>
            </p:nvSpPr>
            <p:spPr/>
            <p:txBody>
              <a:bodyPr vert="horz" lIns="0" tIns="0" rIns="0" bIns="0" rtlCol="0">
                <a:noAutofit/>
              </a:bodyPr>
              <a:lstStyle/>
              <a:p>
                <a:r>
                  <a:rPr lang="en-US"/>
                  <a:t>ALPs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/>
                  <a:t> production</a:t>
                </a:r>
              </a:p>
            </p:txBody>
          </p:sp>
        </mc:Choice>
        <mc:Fallback xmlns="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B8F44905-67AF-D476-4318-C920376F3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02"/>
              </p:nvPr>
            </p:nvSpPr>
            <p:spPr>
              <a:blipFill>
                <a:blip r:embed="rId2"/>
                <a:stretch>
                  <a:fillRect l="-1456" t="-34286" b="-1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F405B1D-CDC4-FF64-F407-B407177B6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25" y="1819484"/>
            <a:ext cx="4367807" cy="1064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282FF-B763-C286-0765-5440242DB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328" y="1819484"/>
            <a:ext cx="6367437" cy="1064032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48984C60-45BC-4944-E0C2-777C8B441A4D}"/>
              </a:ext>
            </a:extLst>
          </p:cNvPr>
          <p:cNvSpPr/>
          <p:nvPr/>
        </p:nvSpPr>
        <p:spPr>
          <a:xfrm rot="5400000">
            <a:off x="2528299" y="915299"/>
            <a:ext cx="216025" cy="4367808"/>
          </a:xfrm>
          <a:prstGeom prst="rightBrace">
            <a:avLst>
              <a:gd name="adj1" fmla="val 6172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F052541-A6E9-DC70-1A94-CE0019B5FFD6}"/>
              </a:ext>
            </a:extLst>
          </p:cNvPr>
          <p:cNvSpPr/>
          <p:nvPr/>
        </p:nvSpPr>
        <p:spPr>
          <a:xfrm rot="5400000">
            <a:off x="8634545" y="-99004"/>
            <a:ext cx="216025" cy="6396417"/>
          </a:xfrm>
          <a:prstGeom prst="rightBrace">
            <a:avLst>
              <a:gd name="adj1" fmla="val 6172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896DAB-5F04-604E-2720-7236223486D6}"/>
              </a:ext>
            </a:extLst>
          </p:cNvPr>
          <p:cNvSpPr txBox="1"/>
          <p:nvPr/>
        </p:nvSpPr>
        <p:spPr>
          <a:xfrm>
            <a:off x="1636706" y="3369223"/>
            <a:ext cx="19992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/>
              <a:t>UV-finite</a:t>
            </a:r>
            <a:endParaRPr lang="LID4096" sz="240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225FBE-08B5-2D69-549E-65D894DB2E08}"/>
                  </a:ext>
                </a:extLst>
              </p:cNvPr>
              <p:cNvSpPr txBox="1"/>
              <p:nvPr/>
            </p:nvSpPr>
            <p:spPr>
              <a:xfrm>
                <a:off x="7176120" y="3369223"/>
                <a:ext cx="313287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/>
                  <a:t>UV-divergent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400" b="0"/>
              </a:p>
              <a:p>
                <a:pPr algn="ctr"/>
                <a:r>
                  <a:rPr lang="en-US" sz="2400"/>
                  <a:t>Need renormalization</a:t>
                </a:r>
                <a:endParaRPr lang="LID4096" sz="240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225FBE-08B5-2D69-549E-65D894DB2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20" y="3369223"/>
                <a:ext cx="3132874" cy="1107996"/>
              </a:xfrm>
              <a:prstGeom prst="rect">
                <a:avLst/>
              </a:prstGeom>
              <a:blipFill>
                <a:blip r:embed="rId5"/>
                <a:stretch>
                  <a:fillRect l="-2140" t="-8287" r="-2140" b="-1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0630D2-BDEF-B18B-4A94-44DC3DFF90CA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 flipH="1">
            <a:off x="7662437" y="4477219"/>
            <a:ext cx="1080120" cy="308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3D84F2-786F-B85F-3E1F-F1081158AD10}"/>
              </a:ext>
            </a:extLst>
          </p:cNvPr>
          <p:cNvCxnSpPr>
            <a:cxnSpLocks/>
            <a:stCxn id="13" idx="2"/>
            <a:endCxn id="20" idx="0"/>
          </p:cNvCxnSpPr>
          <p:nvPr/>
        </p:nvCxnSpPr>
        <p:spPr>
          <a:xfrm>
            <a:off x="8742557" y="4477219"/>
            <a:ext cx="1178650" cy="308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14C8C7F-9310-564F-D912-1226740CBFA1}"/>
              </a:ext>
            </a:extLst>
          </p:cNvPr>
          <p:cNvSpPr txBox="1"/>
          <p:nvPr/>
        </p:nvSpPr>
        <p:spPr>
          <a:xfrm>
            <a:off x="6600056" y="4785633"/>
            <a:ext cx="21247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/>
              <a:t>Only SM </a:t>
            </a:r>
            <a:r>
              <a:rPr lang="en-US" sz="2400" err="1"/>
              <a:t>counterterms</a:t>
            </a:r>
            <a:endParaRPr lang="LID4096" sz="240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1DA1BD-6C79-0CA4-B3D2-99445F14320C}"/>
              </a:ext>
            </a:extLst>
          </p:cNvPr>
          <p:cNvSpPr txBox="1"/>
          <p:nvPr/>
        </p:nvSpPr>
        <p:spPr>
          <a:xfrm>
            <a:off x="8921878" y="4785633"/>
            <a:ext cx="199865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/>
              <a:t>SMEFT </a:t>
            </a:r>
            <a:r>
              <a:rPr lang="en-US" sz="2400" err="1"/>
              <a:t>counterterms</a:t>
            </a:r>
            <a:endParaRPr lang="LID4096" sz="240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E1E67-68D5-B186-AF54-44EEA81DAB13}"/>
              </a:ext>
            </a:extLst>
          </p:cNvPr>
          <p:cNvSpPr txBox="1"/>
          <p:nvPr/>
        </p:nvSpPr>
        <p:spPr>
          <a:xfrm>
            <a:off x="8921878" y="5568684"/>
            <a:ext cx="19986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bg1">
                    <a:lumMod val="75000"/>
                  </a:schemeClr>
                </a:solidFill>
              </a:rPr>
              <a:t>(if we have time)</a:t>
            </a:r>
            <a:endParaRPr lang="LID4096" sz="2000" err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4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E488D9-25AC-CE99-42E8-55DC75C3FB5A}"/>
              </a:ext>
            </a:extLst>
          </p:cNvPr>
          <p:cNvGrpSpPr/>
          <p:nvPr/>
        </p:nvGrpSpPr>
        <p:grpSpPr>
          <a:xfrm>
            <a:off x="4226849" y="3100837"/>
            <a:ext cx="891861" cy="416611"/>
            <a:chOff x="4398305" y="3416455"/>
            <a:chExt cx="891861" cy="416611"/>
          </a:xfrm>
          <a:solidFill>
            <a:srgbClr val="36221F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11EAE18-45A1-02C5-2D7B-DAC5FFC0C9A9}"/>
                </a:ext>
              </a:extLst>
            </p:cNvPr>
            <p:cNvSpPr/>
            <p:nvPr/>
          </p:nvSpPr>
          <p:spPr>
            <a:xfrm rot="18900000">
              <a:off x="4398305" y="3417247"/>
              <a:ext cx="415064" cy="415072"/>
            </a:xfrm>
            <a:custGeom>
              <a:avLst/>
              <a:gdLst>
                <a:gd name="connsiteX0" fmla="*/ 312103 w 415064"/>
                <a:gd name="connsiteY0" fmla="*/ 377884 h 415072"/>
                <a:gd name="connsiteX1" fmla="*/ 152317 w 415064"/>
                <a:gd name="connsiteY1" fmla="*/ 350704 h 415072"/>
                <a:gd name="connsiteX2" fmla="*/ 62784 w 415064"/>
                <a:gd name="connsiteY2" fmla="*/ 261171 h 415072"/>
                <a:gd name="connsiteX3" fmla="*/ 62705 w 415064"/>
                <a:gd name="connsiteY3" fmla="*/ 62744 h 415072"/>
                <a:gd name="connsiteX4" fmla="*/ 261132 w 415064"/>
                <a:gd name="connsiteY4" fmla="*/ 62665 h 415072"/>
                <a:gd name="connsiteX5" fmla="*/ 261211 w 415064"/>
                <a:gd name="connsiteY5" fmla="*/ 62744 h 415072"/>
                <a:gd name="connsiteX6" fmla="*/ 350802 w 415064"/>
                <a:gd name="connsiteY6" fmla="*/ 152335 h 415072"/>
                <a:gd name="connsiteX7" fmla="*/ 377982 w 415064"/>
                <a:gd name="connsiteY7" fmla="*/ 312121 h 415072"/>
                <a:gd name="connsiteX8" fmla="*/ 395330 w 415064"/>
                <a:gd name="connsiteY8" fmla="*/ 329469 h 415072"/>
                <a:gd name="connsiteX9" fmla="*/ 367196 w 415064"/>
                <a:gd name="connsiteY9" fmla="*/ 135825 h 415072"/>
                <a:gd name="connsiteX10" fmla="*/ 277605 w 415064"/>
                <a:gd name="connsiteY10" fmla="*/ 46292 h 415072"/>
                <a:gd name="connsiteX11" fmla="*/ 46291 w 415064"/>
                <a:gd name="connsiteY11" fmla="*/ 49554 h 415072"/>
                <a:gd name="connsiteX12" fmla="*/ 46332 w 415064"/>
                <a:gd name="connsiteY12" fmla="*/ 277646 h 415072"/>
                <a:gd name="connsiteX13" fmla="*/ 135923 w 415064"/>
                <a:gd name="connsiteY13" fmla="*/ 367237 h 415072"/>
                <a:gd name="connsiteX14" fmla="*/ 329510 w 415064"/>
                <a:gd name="connsiteY14" fmla="*/ 395313 h 41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5064" h="415072">
                  <a:moveTo>
                    <a:pt x="312103" y="377884"/>
                  </a:moveTo>
                  <a:cubicBezTo>
                    <a:pt x="258458" y="403567"/>
                    <a:pt x="194453" y="392680"/>
                    <a:pt x="152317" y="350704"/>
                  </a:cubicBezTo>
                  <a:lnTo>
                    <a:pt x="62784" y="261171"/>
                  </a:lnTo>
                  <a:cubicBezTo>
                    <a:pt x="7968" y="206398"/>
                    <a:pt x="7933" y="117560"/>
                    <a:pt x="62705" y="62744"/>
                  </a:cubicBezTo>
                  <a:cubicBezTo>
                    <a:pt x="117478" y="7928"/>
                    <a:pt x="206316" y="7893"/>
                    <a:pt x="261132" y="62665"/>
                  </a:cubicBezTo>
                  <a:cubicBezTo>
                    <a:pt x="261159" y="62692"/>
                    <a:pt x="261184" y="62717"/>
                    <a:pt x="261211" y="62744"/>
                  </a:cubicBezTo>
                  <a:lnTo>
                    <a:pt x="350802" y="152335"/>
                  </a:lnTo>
                  <a:cubicBezTo>
                    <a:pt x="392784" y="194467"/>
                    <a:pt x="403672" y="258477"/>
                    <a:pt x="377982" y="312121"/>
                  </a:cubicBezTo>
                  <a:lnTo>
                    <a:pt x="395330" y="329469"/>
                  </a:lnTo>
                  <a:cubicBezTo>
                    <a:pt x="429777" y="265797"/>
                    <a:pt x="418339" y="187063"/>
                    <a:pt x="367196" y="135825"/>
                  </a:cubicBezTo>
                  <a:lnTo>
                    <a:pt x="277605" y="46292"/>
                  </a:lnTo>
                  <a:cubicBezTo>
                    <a:pt x="212828" y="-16683"/>
                    <a:pt x="109267" y="-15222"/>
                    <a:pt x="46291" y="49554"/>
                  </a:cubicBezTo>
                  <a:cubicBezTo>
                    <a:pt x="-15446" y="113058"/>
                    <a:pt x="-15428" y="214163"/>
                    <a:pt x="46332" y="277646"/>
                  </a:cubicBezTo>
                  <a:lnTo>
                    <a:pt x="135923" y="367237"/>
                  </a:lnTo>
                  <a:cubicBezTo>
                    <a:pt x="187148" y="418365"/>
                    <a:pt x="265870" y="429781"/>
                    <a:pt x="329510" y="395313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9017200-AF5D-F253-AEFA-487D581EFB21}"/>
                </a:ext>
              </a:extLst>
            </p:cNvPr>
            <p:cNvSpPr/>
            <p:nvPr/>
          </p:nvSpPr>
          <p:spPr>
            <a:xfrm rot="18900000">
              <a:off x="4873532" y="3416455"/>
              <a:ext cx="416634" cy="416611"/>
            </a:xfrm>
            <a:custGeom>
              <a:avLst/>
              <a:gdLst>
                <a:gd name="connsiteX0" fmla="*/ 368691 w 416634"/>
                <a:gd name="connsiteY0" fmla="*/ 137313 h 416611"/>
                <a:gd name="connsiteX1" fmla="*/ 279204 w 416634"/>
                <a:gd name="connsiteY1" fmla="*/ 47803 h 416611"/>
                <a:gd name="connsiteX2" fmla="*/ 85618 w 416634"/>
                <a:gd name="connsiteY2" fmla="*/ 19727 h 416611"/>
                <a:gd name="connsiteX3" fmla="*/ 102954 w 416634"/>
                <a:gd name="connsiteY3" fmla="*/ 37075 h 416611"/>
                <a:gd name="connsiteX4" fmla="*/ 262752 w 416634"/>
                <a:gd name="connsiteY4" fmla="*/ 64255 h 416611"/>
                <a:gd name="connsiteX5" fmla="*/ 352273 w 416634"/>
                <a:gd name="connsiteY5" fmla="*/ 153846 h 416611"/>
                <a:gd name="connsiteX6" fmla="*/ 354866 w 416634"/>
                <a:gd name="connsiteY6" fmla="*/ 352256 h 416611"/>
                <a:gd name="connsiteX7" fmla="*/ 156455 w 416634"/>
                <a:gd name="connsiteY7" fmla="*/ 354848 h 416611"/>
                <a:gd name="connsiteX8" fmla="*/ 153823 w 416634"/>
                <a:gd name="connsiteY8" fmla="*/ 352215 h 416611"/>
                <a:gd name="connsiteX9" fmla="*/ 64232 w 416634"/>
                <a:gd name="connsiteY9" fmla="*/ 262624 h 416611"/>
                <a:gd name="connsiteX10" fmla="*/ 37052 w 416634"/>
                <a:gd name="connsiteY10" fmla="*/ 102837 h 416611"/>
                <a:gd name="connsiteX11" fmla="*/ 19739 w 416634"/>
                <a:gd name="connsiteY11" fmla="*/ 85548 h 416611"/>
                <a:gd name="connsiteX12" fmla="*/ 47803 w 416634"/>
                <a:gd name="connsiteY12" fmla="*/ 279134 h 416611"/>
                <a:gd name="connsiteX13" fmla="*/ 137394 w 416634"/>
                <a:gd name="connsiteY13" fmla="*/ 368725 h 416611"/>
                <a:gd name="connsiteX14" fmla="*/ 368749 w 416634"/>
                <a:gd name="connsiteY14" fmla="*/ 368667 h 416611"/>
                <a:gd name="connsiteX15" fmla="*/ 368691 w 416634"/>
                <a:gd name="connsiteY15" fmla="*/ 137313 h 41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634" h="416611">
                  <a:moveTo>
                    <a:pt x="368691" y="137313"/>
                  </a:moveTo>
                  <a:lnTo>
                    <a:pt x="279204" y="47803"/>
                  </a:lnTo>
                  <a:cubicBezTo>
                    <a:pt x="227957" y="-3281"/>
                    <a:pt x="149266" y="-14694"/>
                    <a:pt x="85618" y="19727"/>
                  </a:cubicBezTo>
                  <a:lnTo>
                    <a:pt x="102954" y="37075"/>
                  </a:lnTo>
                  <a:cubicBezTo>
                    <a:pt x="156588" y="11281"/>
                    <a:pt x="220663" y="22180"/>
                    <a:pt x="262752" y="64255"/>
                  </a:cubicBezTo>
                  <a:lnTo>
                    <a:pt x="352273" y="153846"/>
                  </a:lnTo>
                  <a:cubicBezTo>
                    <a:pt x="407778" y="207920"/>
                    <a:pt x="408939" y="296751"/>
                    <a:pt x="354866" y="352256"/>
                  </a:cubicBezTo>
                  <a:cubicBezTo>
                    <a:pt x="300791" y="407761"/>
                    <a:pt x="211961" y="408921"/>
                    <a:pt x="156455" y="354848"/>
                  </a:cubicBezTo>
                  <a:cubicBezTo>
                    <a:pt x="155566" y="353982"/>
                    <a:pt x="154689" y="353104"/>
                    <a:pt x="153823" y="352215"/>
                  </a:cubicBezTo>
                  <a:lnTo>
                    <a:pt x="64232" y="262624"/>
                  </a:lnTo>
                  <a:cubicBezTo>
                    <a:pt x="22250" y="220492"/>
                    <a:pt x="11362" y="156482"/>
                    <a:pt x="37052" y="102837"/>
                  </a:cubicBezTo>
                  <a:lnTo>
                    <a:pt x="19739" y="85548"/>
                  </a:lnTo>
                  <a:cubicBezTo>
                    <a:pt x="-14696" y="149191"/>
                    <a:pt x="-3288" y="227889"/>
                    <a:pt x="47803" y="279134"/>
                  </a:cubicBezTo>
                  <a:lnTo>
                    <a:pt x="137394" y="368725"/>
                  </a:lnTo>
                  <a:cubicBezTo>
                    <a:pt x="201297" y="432596"/>
                    <a:pt x="304879" y="432570"/>
                    <a:pt x="368749" y="368667"/>
                  </a:cubicBezTo>
                  <a:cubicBezTo>
                    <a:pt x="432619" y="304764"/>
                    <a:pt x="432594" y="201183"/>
                    <a:pt x="368691" y="137313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E93C2D-591F-D14A-C239-793F6943D461}"/>
                </a:ext>
              </a:extLst>
            </p:cNvPr>
            <p:cNvSpPr/>
            <p:nvPr/>
          </p:nvSpPr>
          <p:spPr>
            <a:xfrm rot="18900000">
              <a:off x="4708026" y="3489628"/>
              <a:ext cx="270229" cy="270243"/>
            </a:xfrm>
            <a:custGeom>
              <a:avLst/>
              <a:gdLst>
                <a:gd name="connsiteX0" fmla="*/ 258596 w 270229"/>
                <a:gd name="connsiteY0" fmla="*/ 270243 h 270243"/>
                <a:gd name="connsiteX1" fmla="*/ 250370 w 270229"/>
                <a:gd name="connsiteY1" fmla="*/ 266834 h 270243"/>
                <a:gd name="connsiteX2" fmla="*/ 3553 w 270229"/>
                <a:gd name="connsiteY2" fmla="*/ 20005 h 270243"/>
                <a:gd name="connsiteX3" fmla="*/ 3266 w 270229"/>
                <a:gd name="connsiteY3" fmla="*/ 3553 h 270243"/>
                <a:gd name="connsiteX4" fmla="*/ 19719 w 270229"/>
                <a:gd name="connsiteY4" fmla="*/ 3266 h 270243"/>
                <a:gd name="connsiteX5" fmla="*/ 20005 w 270229"/>
                <a:gd name="connsiteY5" fmla="*/ 3553 h 270243"/>
                <a:gd name="connsiteX6" fmla="*/ 266822 w 270229"/>
                <a:gd name="connsiteY6" fmla="*/ 250382 h 270243"/>
                <a:gd name="connsiteX7" fmla="*/ 266820 w 270229"/>
                <a:gd name="connsiteY7" fmla="*/ 266836 h 270243"/>
                <a:gd name="connsiteX8" fmla="*/ 258596 w 270229"/>
                <a:gd name="connsiteY8" fmla="*/ 270243 h 27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229" h="270243">
                  <a:moveTo>
                    <a:pt x="258596" y="270243"/>
                  </a:moveTo>
                  <a:cubicBezTo>
                    <a:pt x="255511" y="270242"/>
                    <a:pt x="252552" y="269016"/>
                    <a:pt x="250370" y="266834"/>
                  </a:cubicBezTo>
                  <a:lnTo>
                    <a:pt x="3553" y="20005"/>
                  </a:lnTo>
                  <a:cubicBezTo>
                    <a:pt x="-1070" y="15540"/>
                    <a:pt x="-1198" y="8175"/>
                    <a:pt x="3266" y="3553"/>
                  </a:cubicBezTo>
                  <a:cubicBezTo>
                    <a:pt x="7731" y="-1070"/>
                    <a:pt x="15097" y="-1198"/>
                    <a:pt x="19719" y="3266"/>
                  </a:cubicBezTo>
                  <a:cubicBezTo>
                    <a:pt x="19816" y="3361"/>
                    <a:pt x="19912" y="3456"/>
                    <a:pt x="20005" y="3553"/>
                  </a:cubicBezTo>
                  <a:lnTo>
                    <a:pt x="266822" y="250382"/>
                  </a:lnTo>
                  <a:cubicBezTo>
                    <a:pt x="271366" y="254927"/>
                    <a:pt x="271365" y="262293"/>
                    <a:pt x="266820" y="266836"/>
                  </a:cubicBezTo>
                  <a:cubicBezTo>
                    <a:pt x="264638" y="269017"/>
                    <a:pt x="261681" y="270242"/>
                    <a:pt x="258596" y="270243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2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cap="all" spc="0"/>
              <a:t>Dark matter</a:t>
            </a:r>
            <a:endParaRPr lang="LID4096" cap="all" spc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 err="1"/>
              <a:t>MotivationS</a:t>
            </a:r>
            <a:endParaRPr lang="LID4096"/>
          </a:p>
        </p:txBody>
      </p: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12593AA9-6F07-1640-2DD4-FF45AC604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5486" y="2260357"/>
            <a:ext cx="914400" cy="914400"/>
          </a:xfrm>
          <a:prstGeom prst="rect">
            <a:avLst/>
          </a:prstGeom>
        </p:spPr>
      </p:pic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E44B2BEF-08A4-B6BA-F88C-51EFD006D2D3}"/>
              </a:ext>
            </a:extLst>
          </p:cNvPr>
          <p:cNvSpPr/>
          <p:nvPr/>
        </p:nvSpPr>
        <p:spPr>
          <a:xfrm>
            <a:off x="5100970" y="2696961"/>
            <a:ext cx="1666364" cy="1228165"/>
          </a:xfrm>
          <a:prstGeom prst="flowChartAlternateProcess">
            <a:avLst/>
          </a:prstGeom>
          <a:solidFill>
            <a:srgbClr val="410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Dark matter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D195B275-D330-9678-5A4C-AAC15FC02AFF}"/>
              </a:ext>
            </a:extLst>
          </p:cNvPr>
          <p:cNvSpPr/>
          <p:nvPr/>
        </p:nvSpPr>
        <p:spPr>
          <a:xfrm>
            <a:off x="2593878" y="2696036"/>
            <a:ext cx="1666364" cy="1228165"/>
          </a:xfrm>
          <a:prstGeom prst="flowChartAlternateProcess">
            <a:avLst/>
          </a:prstGeom>
          <a:solidFill>
            <a:srgbClr val="E3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Standard Model</a:t>
            </a:r>
          </a:p>
        </p:txBody>
      </p:sp>
    </p:spTree>
    <p:extLst>
      <p:ext uri="{BB962C8B-B14F-4D97-AF65-F5344CB8AC3E}">
        <p14:creationId xmlns:p14="http://schemas.microsoft.com/office/powerpoint/2010/main" val="803273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20</a:t>
            </a:fld>
            <a:endParaRPr lang="en-GB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5473CD-1662-075A-2094-06BA88F5F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027" y="1268760"/>
                <a:ext cx="10062000" cy="4573154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>
                    <a:solidFill>
                      <a:schemeClr val="accent1"/>
                    </a:solidFill>
                    <a:latin typeface="+mj-lt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Renormalization – only SM </a:t>
                </a:r>
                <a:r>
                  <a:rPr lang="en-US" err="1">
                    <a:solidFill>
                      <a:schemeClr val="accent1"/>
                    </a:solidFill>
                    <a:latin typeface="+mj-lt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counterterms</a:t>
                </a:r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LID4096">
                  <a:solidFill>
                    <a:schemeClr val="accent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5473CD-1662-075A-2094-06BA88F5F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027" y="1268760"/>
                <a:ext cx="10062000" cy="4573154"/>
              </a:xfrm>
              <a:blipFill>
                <a:blip r:embed="rId2"/>
                <a:stretch>
                  <a:fillRect l="-1879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Virtual corrections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B8F44905-67AF-D476-4318-C920376F30A1}"/>
                  </a:ext>
                </a:extLst>
              </p:cNvPr>
              <p:cNvSpPr>
                <a:spLocks noGrp="1"/>
              </p:cNvSpPr>
              <p:nvPr>
                <p:ph type="body" sz="quarter" idx="1002"/>
              </p:nvPr>
            </p:nvSpPr>
            <p:spPr/>
            <p:txBody>
              <a:bodyPr vert="horz" lIns="0" tIns="0" rIns="0" bIns="0" rtlCol="0">
                <a:noAutofit/>
              </a:bodyPr>
              <a:lstStyle/>
              <a:p>
                <a:r>
                  <a:rPr lang="en-US"/>
                  <a:t>ALPs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/>
                  <a:t> production</a:t>
                </a:r>
              </a:p>
            </p:txBody>
          </p:sp>
        </mc:Choice>
        <mc:Fallback xmlns="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B8F44905-67AF-D476-4318-C920376F3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02"/>
              </p:nvPr>
            </p:nvSpPr>
            <p:spPr>
              <a:blipFill>
                <a:blip r:embed="rId3"/>
                <a:stretch>
                  <a:fillRect l="-1456" t="-34286" b="-1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B0666EF-9C3C-B4AA-D0C7-F86DFE759D83}"/>
              </a:ext>
            </a:extLst>
          </p:cNvPr>
          <p:cNvSpPr txBox="1"/>
          <p:nvPr/>
        </p:nvSpPr>
        <p:spPr>
          <a:xfrm>
            <a:off x="532391" y="5546867"/>
            <a:ext cx="18610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/>
              <a:t>UV-divergent</a:t>
            </a:r>
            <a:endParaRPr lang="LID4096" sz="2400" err="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FFB2D2F-6D6A-78E7-9BFA-6CD0677E2DC9}"/>
              </a:ext>
            </a:extLst>
          </p:cNvPr>
          <p:cNvGrpSpPr/>
          <p:nvPr/>
        </p:nvGrpSpPr>
        <p:grpSpPr>
          <a:xfrm>
            <a:off x="305246" y="2329065"/>
            <a:ext cx="2304258" cy="3203496"/>
            <a:chOff x="392791" y="2641471"/>
            <a:chExt cx="2304258" cy="32034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13A0CA-1DE8-E431-03D6-BE0376E76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817" y="2763899"/>
              <a:ext cx="1872206" cy="133020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4E433B6-C548-6C91-D09D-E00112CCEAAB}"/>
                </a:ext>
              </a:extLst>
            </p:cNvPr>
            <p:cNvGrpSpPr/>
            <p:nvPr/>
          </p:nvGrpSpPr>
          <p:grpSpPr>
            <a:xfrm>
              <a:off x="608817" y="4168415"/>
              <a:ext cx="1872206" cy="1492833"/>
              <a:chOff x="1487488" y="3140968"/>
              <a:chExt cx="1872206" cy="149283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5C57191-C80C-C6FF-B39A-F9286E0E5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7488" y="3140968"/>
                <a:ext cx="1872206" cy="1492833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B49466B-4B54-D4D6-4947-C8D9FAC75478}"/>
                  </a:ext>
                </a:extLst>
              </p:cNvPr>
              <p:cNvSpPr/>
              <p:nvPr/>
            </p:nvSpPr>
            <p:spPr>
              <a:xfrm>
                <a:off x="2063551" y="3369702"/>
                <a:ext cx="360040" cy="23931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C99A72-C0C4-82EB-BF97-54FBE563384D}"/>
                  </a:ext>
                </a:extLst>
              </p:cNvPr>
              <p:cNvSpPr/>
              <p:nvPr/>
            </p:nvSpPr>
            <p:spPr>
              <a:xfrm>
                <a:off x="2063551" y="4212181"/>
                <a:ext cx="360040" cy="23931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C283C0-CDBF-0B4C-722E-A229CB52861B}"/>
                  </a:ext>
                </a:extLst>
              </p:cNvPr>
              <p:cNvSpPr/>
              <p:nvPr/>
            </p:nvSpPr>
            <p:spPr>
              <a:xfrm>
                <a:off x="1678331" y="3913722"/>
                <a:ext cx="360040" cy="34275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464AA65-3028-05FC-6184-53D756766010}"/>
                </a:ext>
              </a:extLst>
            </p:cNvPr>
            <p:cNvSpPr/>
            <p:nvPr/>
          </p:nvSpPr>
          <p:spPr>
            <a:xfrm>
              <a:off x="392791" y="2641471"/>
              <a:ext cx="2304258" cy="320349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F0E5D3A-1545-790A-2E54-763EF27D7E65}"/>
              </a:ext>
            </a:extLst>
          </p:cNvPr>
          <p:cNvSpPr txBox="1"/>
          <p:nvPr/>
        </p:nvSpPr>
        <p:spPr>
          <a:xfrm>
            <a:off x="3806983" y="5532220"/>
            <a:ext cx="23176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err="1"/>
              <a:t>counterterms</a:t>
            </a:r>
            <a:endParaRPr lang="LID4096" sz="2400" err="1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935EBE-5BEA-C239-BC8F-1A0E6596E905}"/>
              </a:ext>
            </a:extLst>
          </p:cNvPr>
          <p:cNvGrpSpPr/>
          <p:nvPr/>
        </p:nvGrpSpPr>
        <p:grpSpPr>
          <a:xfrm>
            <a:off x="2816414" y="2329065"/>
            <a:ext cx="4413445" cy="3203496"/>
            <a:chOff x="3294761" y="2641471"/>
            <a:chExt cx="4413445" cy="32034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623FD2-35F6-D5BC-9364-325282BE0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2902" y="3099307"/>
              <a:ext cx="1781143" cy="6267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9F78132-71AD-4970-E3A8-C1C8ACFBFE41}"/>
                    </a:ext>
                  </a:extLst>
                </p:cNvPr>
                <p:cNvSpPr txBox="1"/>
                <p:nvPr/>
              </p:nvSpPr>
              <p:spPr>
                <a:xfrm>
                  <a:off x="5361345" y="3287166"/>
                  <a:ext cx="2346861" cy="2836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E3000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E3000B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E3000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rgbClr val="E3000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E3000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E3000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rgbClr val="E3000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E3000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E3000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LID4096" sz="1600" err="1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9F78132-71AD-4970-E3A8-C1C8ACFBFE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345" y="3287166"/>
                  <a:ext cx="2346861" cy="283667"/>
                </a:xfrm>
                <a:prstGeom prst="rect">
                  <a:avLst/>
                </a:prstGeom>
                <a:blipFill>
                  <a:blip r:embed="rId7"/>
                  <a:stretch>
                    <a:fillRect l="-2857" b="-19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707B0E6-E06F-426E-AD02-A59D993578EC}"/>
                    </a:ext>
                  </a:extLst>
                </p:cNvPr>
                <p:cNvSpPr txBox="1"/>
                <p:nvPr/>
              </p:nvSpPr>
              <p:spPr>
                <a:xfrm>
                  <a:off x="5361345" y="4791720"/>
                  <a:ext cx="988091" cy="27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sz="1600" err="1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707B0E6-E06F-426E-AD02-A59D993578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345" y="4791720"/>
                  <a:ext cx="988091" cy="274947"/>
                </a:xfrm>
                <a:prstGeom prst="rect">
                  <a:avLst/>
                </a:prstGeom>
                <a:blipFill>
                  <a:blip r:embed="rId8"/>
                  <a:stretch>
                    <a:fillRect l="-679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C55008A-CF2F-808C-7FA2-BFE3F1F7E596}"/>
                </a:ext>
              </a:extLst>
            </p:cNvPr>
            <p:cNvSpPr/>
            <p:nvPr/>
          </p:nvSpPr>
          <p:spPr>
            <a:xfrm>
              <a:off x="3294761" y="2641471"/>
              <a:ext cx="4298831" cy="320349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28BB46C-61EE-A9E2-8DDA-D5096DF7354B}"/>
                </a:ext>
              </a:extLst>
            </p:cNvPr>
            <p:cNvGrpSpPr/>
            <p:nvPr/>
          </p:nvGrpSpPr>
          <p:grpSpPr>
            <a:xfrm>
              <a:off x="3345121" y="4437112"/>
              <a:ext cx="1782008" cy="969930"/>
              <a:chOff x="4223792" y="4437112"/>
              <a:chExt cx="1782008" cy="96993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DD43FFC-C10B-2839-0640-9A6E231A5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3792" y="4437112"/>
                <a:ext cx="1782008" cy="969930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86062D0-C6B4-4FF6-7EDD-D04E7FD4B298}"/>
                  </a:ext>
                </a:extLst>
              </p:cNvPr>
              <p:cNvSpPr/>
              <p:nvPr/>
            </p:nvSpPr>
            <p:spPr>
              <a:xfrm>
                <a:off x="4590485" y="5048175"/>
                <a:ext cx="360040" cy="34275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380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21</a:t>
            </a:fld>
            <a:endParaRPr lang="en-GB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5473CD-1662-075A-2094-06BA88F5F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027" y="1268760"/>
                <a:ext cx="10062000" cy="4573154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>
                    <a:solidFill>
                      <a:schemeClr val="accent1"/>
                    </a:solidFill>
                    <a:latin typeface="+mj-lt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Renormalization – only SM </a:t>
                </a:r>
                <a:r>
                  <a:rPr lang="en-US" err="1">
                    <a:solidFill>
                      <a:schemeClr val="accent1"/>
                    </a:solidFill>
                    <a:latin typeface="+mj-lt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counterterms</a:t>
                </a:r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LID4096">
                  <a:solidFill>
                    <a:schemeClr val="accent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5473CD-1662-075A-2094-06BA88F5F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027" y="1268760"/>
                <a:ext cx="10062000" cy="4573154"/>
              </a:xfrm>
              <a:blipFill>
                <a:blip r:embed="rId2"/>
                <a:stretch>
                  <a:fillRect l="-1879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Virtual corrections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B8F44905-67AF-D476-4318-C920376F30A1}"/>
                  </a:ext>
                </a:extLst>
              </p:cNvPr>
              <p:cNvSpPr>
                <a:spLocks noGrp="1"/>
              </p:cNvSpPr>
              <p:nvPr>
                <p:ph type="body" sz="quarter" idx="1002"/>
              </p:nvPr>
            </p:nvSpPr>
            <p:spPr/>
            <p:txBody>
              <a:bodyPr vert="horz" lIns="0" tIns="0" rIns="0" bIns="0" rtlCol="0">
                <a:noAutofit/>
              </a:bodyPr>
              <a:lstStyle/>
              <a:p>
                <a:r>
                  <a:rPr lang="en-US"/>
                  <a:t>ALPs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/>
                  <a:t> production</a:t>
                </a:r>
              </a:p>
            </p:txBody>
          </p:sp>
        </mc:Choice>
        <mc:Fallback xmlns="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B8F44905-67AF-D476-4318-C920376F3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02"/>
              </p:nvPr>
            </p:nvSpPr>
            <p:spPr>
              <a:blipFill>
                <a:blip r:embed="rId3"/>
                <a:stretch>
                  <a:fillRect l="-1456" t="-34286" b="-1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FFB2D2F-6D6A-78E7-9BFA-6CD0677E2DC9}"/>
              </a:ext>
            </a:extLst>
          </p:cNvPr>
          <p:cNvGrpSpPr/>
          <p:nvPr/>
        </p:nvGrpSpPr>
        <p:grpSpPr>
          <a:xfrm>
            <a:off x="305246" y="2329065"/>
            <a:ext cx="2304258" cy="3203496"/>
            <a:chOff x="392791" y="2641471"/>
            <a:chExt cx="2304258" cy="32034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13A0CA-1DE8-E431-03D6-BE0376E76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817" y="2763899"/>
              <a:ext cx="1872206" cy="133020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4E433B6-C548-6C91-D09D-E00112CCEAAB}"/>
                </a:ext>
              </a:extLst>
            </p:cNvPr>
            <p:cNvGrpSpPr/>
            <p:nvPr/>
          </p:nvGrpSpPr>
          <p:grpSpPr>
            <a:xfrm>
              <a:off x="608817" y="4168415"/>
              <a:ext cx="1872206" cy="1492833"/>
              <a:chOff x="1487488" y="3140968"/>
              <a:chExt cx="1872206" cy="149283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5C57191-C80C-C6FF-B39A-F9286E0E5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7488" y="3140968"/>
                <a:ext cx="1872206" cy="1492833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B49466B-4B54-D4D6-4947-C8D9FAC75478}"/>
                  </a:ext>
                </a:extLst>
              </p:cNvPr>
              <p:cNvSpPr/>
              <p:nvPr/>
            </p:nvSpPr>
            <p:spPr>
              <a:xfrm>
                <a:off x="2063551" y="3369702"/>
                <a:ext cx="360040" cy="23931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C99A72-C0C4-82EB-BF97-54FBE563384D}"/>
                  </a:ext>
                </a:extLst>
              </p:cNvPr>
              <p:cNvSpPr/>
              <p:nvPr/>
            </p:nvSpPr>
            <p:spPr>
              <a:xfrm>
                <a:off x="2063551" y="4212181"/>
                <a:ext cx="360040" cy="23931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C283C0-CDBF-0B4C-722E-A229CB52861B}"/>
                  </a:ext>
                </a:extLst>
              </p:cNvPr>
              <p:cNvSpPr/>
              <p:nvPr/>
            </p:nvSpPr>
            <p:spPr>
              <a:xfrm>
                <a:off x="1678331" y="3913722"/>
                <a:ext cx="360040" cy="34275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464AA65-3028-05FC-6184-53D756766010}"/>
                </a:ext>
              </a:extLst>
            </p:cNvPr>
            <p:cNvSpPr/>
            <p:nvPr/>
          </p:nvSpPr>
          <p:spPr>
            <a:xfrm>
              <a:off x="392791" y="2641471"/>
              <a:ext cx="2304258" cy="320349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935EBE-5BEA-C239-BC8F-1A0E6596E905}"/>
              </a:ext>
            </a:extLst>
          </p:cNvPr>
          <p:cNvGrpSpPr/>
          <p:nvPr/>
        </p:nvGrpSpPr>
        <p:grpSpPr>
          <a:xfrm>
            <a:off x="2816414" y="2329065"/>
            <a:ext cx="4413445" cy="3203496"/>
            <a:chOff x="3294761" y="2641471"/>
            <a:chExt cx="4413445" cy="32034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623FD2-35F6-D5BC-9364-325282BE0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2902" y="3099307"/>
              <a:ext cx="1781143" cy="6267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9F78132-71AD-4970-E3A8-C1C8ACFBFE41}"/>
                    </a:ext>
                  </a:extLst>
                </p:cNvPr>
                <p:cNvSpPr txBox="1"/>
                <p:nvPr/>
              </p:nvSpPr>
              <p:spPr>
                <a:xfrm>
                  <a:off x="5361345" y="3287166"/>
                  <a:ext cx="2346861" cy="2836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E3000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E3000B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E3000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rgbClr val="E3000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E3000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E3000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rgbClr val="E3000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E3000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E3000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LID4096" sz="1600" err="1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9F78132-71AD-4970-E3A8-C1C8ACFBFE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345" y="3287166"/>
                  <a:ext cx="2346861" cy="283667"/>
                </a:xfrm>
                <a:prstGeom prst="rect">
                  <a:avLst/>
                </a:prstGeom>
                <a:blipFill>
                  <a:blip r:embed="rId7"/>
                  <a:stretch>
                    <a:fillRect l="-2857" b="-19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707B0E6-E06F-426E-AD02-A59D993578EC}"/>
                    </a:ext>
                  </a:extLst>
                </p:cNvPr>
                <p:cNvSpPr txBox="1"/>
                <p:nvPr/>
              </p:nvSpPr>
              <p:spPr>
                <a:xfrm>
                  <a:off x="5361345" y="4791720"/>
                  <a:ext cx="988091" cy="2749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sz="1600" err="1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707B0E6-E06F-426E-AD02-A59D993578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345" y="4791720"/>
                  <a:ext cx="988091" cy="274947"/>
                </a:xfrm>
                <a:prstGeom prst="rect">
                  <a:avLst/>
                </a:prstGeom>
                <a:blipFill>
                  <a:blip r:embed="rId8"/>
                  <a:stretch>
                    <a:fillRect l="-679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C55008A-CF2F-808C-7FA2-BFE3F1F7E596}"/>
                </a:ext>
              </a:extLst>
            </p:cNvPr>
            <p:cNvSpPr/>
            <p:nvPr/>
          </p:nvSpPr>
          <p:spPr>
            <a:xfrm>
              <a:off x="3294761" y="2641471"/>
              <a:ext cx="4298831" cy="320349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28BB46C-61EE-A9E2-8DDA-D5096DF7354B}"/>
                </a:ext>
              </a:extLst>
            </p:cNvPr>
            <p:cNvGrpSpPr/>
            <p:nvPr/>
          </p:nvGrpSpPr>
          <p:grpSpPr>
            <a:xfrm>
              <a:off x="3345121" y="4437112"/>
              <a:ext cx="1782008" cy="969930"/>
              <a:chOff x="4223792" y="4437112"/>
              <a:chExt cx="1782008" cy="96993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DD43FFC-C10B-2839-0640-9A6E231A5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3792" y="4437112"/>
                <a:ext cx="1782008" cy="969930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86062D0-C6B4-4FF6-7EDD-D04E7FD4B298}"/>
                  </a:ext>
                </a:extLst>
              </p:cNvPr>
              <p:cNvSpPr/>
              <p:nvPr/>
            </p:nvSpPr>
            <p:spPr>
              <a:xfrm>
                <a:off x="4590485" y="5048175"/>
                <a:ext cx="360040" cy="34275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89B3C1F-1BDC-C7ED-097E-3E513E743E74}"/>
              </a:ext>
            </a:extLst>
          </p:cNvPr>
          <p:cNvSpPr txBox="1"/>
          <p:nvPr/>
        </p:nvSpPr>
        <p:spPr>
          <a:xfrm>
            <a:off x="8808282" y="6022926"/>
            <a:ext cx="23176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/>
              <a:t>UV-finite</a:t>
            </a:r>
            <a:endParaRPr lang="LID4096" sz="2400" err="1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E1CA65B-8621-35E3-F211-EDDA189D84AC}"/>
              </a:ext>
            </a:extLst>
          </p:cNvPr>
          <p:cNvGrpSpPr/>
          <p:nvPr/>
        </p:nvGrpSpPr>
        <p:grpSpPr>
          <a:xfrm>
            <a:off x="7958480" y="2132856"/>
            <a:ext cx="4032447" cy="3853074"/>
            <a:chOff x="8112224" y="2364827"/>
            <a:chExt cx="4032447" cy="375678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FE65E5A-5266-19E7-AA5E-3D42F4C31772}"/>
                </a:ext>
              </a:extLst>
            </p:cNvPr>
            <p:cNvGrpSpPr/>
            <p:nvPr/>
          </p:nvGrpSpPr>
          <p:grpSpPr>
            <a:xfrm>
              <a:off x="8329303" y="2579544"/>
              <a:ext cx="3617957" cy="3327350"/>
              <a:chOff x="8329303" y="2342138"/>
              <a:chExt cx="3617957" cy="332735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E22B4A3-A4FC-3E8C-3D07-E2B463ADB60C}"/>
                  </a:ext>
                </a:extLst>
              </p:cNvPr>
              <p:cNvGrpSpPr/>
              <p:nvPr/>
            </p:nvGrpSpPr>
            <p:grpSpPr>
              <a:xfrm>
                <a:off x="8329303" y="2342138"/>
                <a:ext cx="3617957" cy="1064032"/>
                <a:chOff x="8329303" y="2342138"/>
                <a:chExt cx="3617957" cy="1064032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6B33EFB5-3D13-3FD3-FFF4-46E43867A4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r="66912"/>
                <a:stretch/>
              </p:blipFill>
              <p:spPr>
                <a:xfrm>
                  <a:off x="8329303" y="2342138"/>
                  <a:ext cx="2106848" cy="1064032"/>
                </a:xfrm>
                <a:prstGeom prst="rect">
                  <a:avLst/>
                </a:prstGeom>
              </p:spPr>
            </p:pic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B196C05B-230B-4D93-DF23-56BBF2DF519C}"/>
                    </a:ext>
                  </a:extLst>
                </p:cNvPr>
                <p:cNvGrpSpPr/>
                <p:nvPr/>
              </p:nvGrpSpPr>
              <p:grpSpPr>
                <a:xfrm>
                  <a:off x="10452998" y="2420888"/>
                  <a:ext cx="1494262" cy="906532"/>
                  <a:chOff x="10452998" y="2420888"/>
                  <a:chExt cx="1494262" cy="906532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3AE05747-92E5-3C31-0DA9-A1A120F441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0452998" y="2420888"/>
                    <a:ext cx="1494262" cy="906532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BA84742E-2AEA-FC31-5487-36FAFF51403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381941" y="2526251"/>
                        <a:ext cx="300708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LID4096" sz="1600" err="1">
                          <a:solidFill>
                            <a:srgbClr val="E3000B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BA84742E-2AEA-FC31-5487-36FAFF51403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381941" y="2526251"/>
                        <a:ext cx="300708" cy="246221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16327" b="-1463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C87DF6F-A42B-6021-8771-5DE8A67737DA}"/>
                  </a:ext>
                </a:extLst>
              </p:cNvPr>
              <p:cNvGrpSpPr/>
              <p:nvPr/>
            </p:nvGrpSpPr>
            <p:grpSpPr>
              <a:xfrm>
                <a:off x="8329303" y="3429000"/>
                <a:ext cx="3512509" cy="1066787"/>
                <a:chOff x="8329303" y="3429000"/>
                <a:chExt cx="3512509" cy="1066787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C5317845-1456-94DF-33C6-FD85506A93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37320" r="29592"/>
                <a:stretch/>
              </p:blipFill>
              <p:spPr>
                <a:xfrm>
                  <a:off x="8329303" y="3431755"/>
                  <a:ext cx="2106848" cy="1064032"/>
                </a:xfrm>
                <a:prstGeom prst="rect">
                  <a:avLst/>
                </a:prstGeom>
              </p:spPr>
            </p:pic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8648D1EA-A1D5-7901-D647-0E31AB918894}"/>
                    </a:ext>
                  </a:extLst>
                </p:cNvPr>
                <p:cNvGrpSpPr/>
                <p:nvPr/>
              </p:nvGrpSpPr>
              <p:grpSpPr>
                <a:xfrm>
                  <a:off x="10558446" y="3429000"/>
                  <a:ext cx="1283366" cy="1066787"/>
                  <a:chOff x="10558446" y="3429000"/>
                  <a:chExt cx="1283366" cy="1066787"/>
                </a:xfrm>
              </p:grpSpPr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2F3E7470-65EE-5441-59EA-2C40AED10C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558446" y="3431755"/>
                    <a:ext cx="1283366" cy="1064032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30761929-1845-BFFD-28CB-390DD54BBA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140216" y="3429000"/>
                        <a:ext cx="300708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LID4096" sz="1600" err="1">
                          <a:solidFill>
                            <a:srgbClr val="E3000B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30761929-1845-BFFD-28CB-390DD54BBA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140216" y="3429000"/>
                        <a:ext cx="300708" cy="246221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14000" b="-1463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477CCFA-B986-3FF8-E453-BDDAF5D65F25}"/>
                  </a:ext>
                </a:extLst>
              </p:cNvPr>
              <p:cNvGrpSpPr/>
              <p:nvPr/>
            </p:nvGrpSpPr>
            <p:grpSpPr>
              <a:xfrm>
                <a:off x="8329303" y="4605456"/>
                <a:ext cx="3503993" cy="1064032"/>
                <a:chOff x="8329303" y="4605456"/>
                <a:chExt cx="3503993" cy="1064032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C05C079C-4237-0786-D846-1F4BA919DA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70254" r="-3342"/>
                <a:stretch/>
              </p:blipFill>
              <p:spPr>
                <a:xfrm>
                  <a:off x="8329303" y="4605456"/>
                  <a:ext cx="2106848" cy="1064032"/>
                </a:xfrm>
                <a:prstGeom prst="rect">
                  <a:avLst/>
                </a:prstGeom>
              </p:spPr>
            </p:pic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C6DF84A1-74EC-8972-227B-CB6E0C5D8476}"/>
                    </a:ext>
                  </a:extLst>
                </p:cNvPr>
                <p:cNvGrpSpPr/>
                <p:nvPr/>
              </p:nvGrpSpPr>
              <p:grpSpPr>
                <a:xfrm>
                  <a:off x="10573552" y="4625048"/>
                  <a:ext cx="1259744" cy="1024848"/>
                  <a:chOff x="10573552" y="4625048"/>
                  <a:chExt cx="1259744" cy="1024848"/>
                </a:xfrm>
              </p:grpSpPr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555F968F-3611-2F4B-A3D6-2CC0744D1C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0573552" y="4625048"/>
                    <a:ext cx="1259744" cy="1024848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E03E93A1-09E1-AC71-5825-E0528980D09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431408" y="4970157"/>
                        <a:ext cx="300708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LID4096" sz="1600" err="1">
                          <a:solidFill>
                            <a:srgbClr val="E3000B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E03E93A1-09E1-AC71-5825-E0528980D09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431408" y="4970157"/>
                        <a:ext cx="300708" cy="246221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71429" r="-38776" b="-1190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7F0C730-C099-CAE3-B30D-744B1D7ED5AB}"/>
                </a:ext>
              </a:extLst>
            </p:cNvPr>
            <p:cNvSpPr/>
            <p:nvPr/>
          </p:nvSpPr>
          <p:spPr>
            <a:xfrm>
              <a:off x="8112224" y="2364827"/>
              <a:ext cx="4032447" cy="3756784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E70B560-1CAB-8F3C-0784-79EC5F8E14B1}"/>
              </a:ext>
            </a:extLst>
          </p:cNvPr>
          <p:cNvSpPr/>
          <p:nvPr/>
        </p:nvSpPr>
        <p:spPr>
          <a:xfrm>
            <a:off x="103800" y="2132856"/>
            <a:ext cx="7237684" cy="3853074"/>
          </a:xfrm>
          <a:prstGeom prst="roundRect">
            <a:avLst>
              <a:gd name="adj" fmla="val 1315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0F77F7-8EC4-DAAE-F890-8CF748385E78}"/>
              </a:ext>
            </a:extLst>
          </p:cNvPr>
          <p:cNvSpPr txBox="1"/>
          <p:nvPr/>
        </p:nvSpPr>
        <p:spPr>
          <a:xfrm>
            <a:off x="2565307" y="6022926"/>
            <a:ext cx="23176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/>
              <a:t>UV-finite</a:t>
            </a:r>
            <a:endParaRPr lang="LID4096" sz="240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E8C9A-0924-D3E5-104B-F83873B4433E}"/>
              </a:ext>
            </a:extLst>
          </p:cNvPr>
          <p:cNvSpPr txBox="1"/>
          <p:nvPr/>
        </p:nvSpPr>
        <p:spPr>
          <a:xfrm>
            <a:off x="532391" y="5546867"/>
            <a:ext cx="18610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/>
              <a:t>UV-divergent</a:t>
            </a:r>
            <a:endParaRPr lang="LID4096" sz="240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D5D26-88C6-D331-B46A-7127F21B3DF7}"/>
              </a:ext>
            </a:extLst>
          </p:cNvPr>
          <p:cNvSpPr txBox="1"/>
          <p:nvPr/>
        </p:nvSpPr>
        <p:spPr>
          <a:xfrm>
            <a:off x="3806983" y="5532220"/>
            <a:ext cx="23176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err="1"/>
              <a:t>counterterms</a:t>
            </a:r>
            <a:endParaRPr lang="LID4096" sz="2400" err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795F53-2553-298A-C97F-DF8BF5AE43A4}"/>
              </a:ext>
            </a:extLst>
          </p:cNvPr>
          <p:cNvCxnSpPr>
            <a:cxnSpLocks/>
            <a:stCxn id="52" idx="3"/>
            <a:endCxn id="48" idx="1"/>
          </p:cNvCxnSpPr>
          <p:nvPr/>
        </p:nvCxnSpPr>
        <p:spPr>
          <a:xfrm>
            <a:off x="7341484" y="4059393"/>
            <a:ext cx="6169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45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22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TOP Kinematic distributions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results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00707-042C-3861-8D3A-79F27A7D3C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1569427"/>
            <a:ext cx="6073519" cy="4739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63B715-C19D-6C69-07BB-E51A684C49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88749" y="1569427"/>
            <a:ext cx="6082013" cy="4739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C3FCF9-8127-CD13-0FBE-79274DD67F5C}"/>
                  </a:ext>
                </a:extLst>
              </p:cNvPr>
              <p:cNvSpPr txBox="1"/>
              <p:nvPr/>
            </p:nvSpPr>
            <p:spPr>
              <a:xfrm>
                <a:off x="7241478" y="96655"/>
                <a:ext cx="4774320" cy="449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2000" b="1">
                    <a:solidFill>
                      <a:schemeClr val="bg1">
                        <a:lumMod val="75000"/>
                      </a:schemeClr>
                    </a:solidFill>
                  </a:rPr>
                  <a:t>Reminder</a:t>
                </a:r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f>
                      <m:fPr>
                        <m:ctrlP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 is the ALP-top coupling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C3FCF9-8127-CD13-0FBE-79274DD67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78" y="96655"/>
                <a:ext cx="4774320" cy="449995"/>
              </a:xfrm>
              <a:prstGeom prst="rect">
                <a:avLst/>
              </a:prstGeom>
              <a:blipFill>
                <a:blip r:embed="rId4"/>
                <a:stretch>
                  <a:fillRect t="-9459" r="-3193" b="-1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BB4343-F7A6-A07A-DEB2-A7AFB38CA88B}"/>
                  </a:ext>
                </a:extLst>
              </p:cNvPr>
              <p:cNvSpPr txBox="1"/>
              <p:nvPr/>
            </p:nvSpPr>
            <p:spPr>
              <a:xfrm>
                <a:off x="7241478" y="641639"/>
                <a:ext cx="3024334" cy="864634"/>
              </a:xfrm>
              <a:prstGeom prst="roundRect">
                <a:avLst/>
              </a:prstGeom>
              <a:solidFill>
                <a:srgbClr val="E3000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 dirty="0" err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vi-VN" sz="2400" b="0" i="1" dirty="0" err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vi-VN" sz="24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vi-V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vi-V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vi-VN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Te</m:t>
                      </m:r>
                      <m:sSup>
                        <m:sSupPr>
                          <m:ctrlPr>
                            <a:rPr lang="vi-VN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4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vi-VN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LID4096" sz="240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BB4343-F7A6-A07A-DEB2-A7AFB38CA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78" y="641639"/>
                <a:ext cx="3024334" cy="86463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151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23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TOP Kinematic distributions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429386-4EDD-CDB4-8EED-EB9C15D78722}"/>
                  </a:ext>
                </a:extLst>
              </p:cNvPr>
              <p:cNvSpPr txBox="1"/>
              <p:nvPr/>
            </p:nvSpPr>
            <p:spPr>
              <a:xfrm>
                <a:off x="7235066" y="96655"/>
                <a:ext cx="4780732" cy="449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 lvl="0">
                  <a:defRPr lang="nl-NL"/>
                </a:defPPr>
                <a:lvl1pPr algn="r">
                  <a:defRPr sz="2000" b="1">
                    <a:solidFill>
                      <a:schemeClr val="bg1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en-US"/>
                  <a:t>Reminder: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/>
                  <a:t> is the ALP-top coupling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429386-4EDD-CDB4-8EED-EB9C15D7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066" y="96655"/>
                <a:ext cx="4780732" cy="449995"/>
              </a:xfrm>
              <a:prstGeom prst="rect">
                <a:avLst/>
              </a:prstGeom>
              <a:blipFill>
                <a:blip r:embed="rId2"/>
                <a:stretch>
                  <a:fillRect t="-9459" r="-3189" b="-1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90CA2-09FD-AB8B-11CA-229D17C37C67}"/>
                  </a:ext>
                </a:extLst>
              </p:cNvPr>
              <p:cNvSpPr txBox="1"/>
              <p:nvPr/>
            </p:nvSpPr>
            <p:spPr>
              <a:xfrm>
                <a:off x="7241478" y="641639"/>
                <a:ext cx="3024334" cy="864634"/>
              </a:xfrm>
              <a:prstGeom prst="roundRect">
                <a:avLst/>
              </a:prstGeom>
              <a:solidFill>
                <a:srgbClr val="E3000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 dirty="0" err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vi-VN" sz="2400" b="0" i="1" dirty="0" err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vi-VN" sz="24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vi-V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vi-V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vi-VN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Te</m:t>
                      </m:r>
                      <m:sSup>
                        <m:sSupPr>
                          <m:ctrlPr>
                            <a:rPr lang="vi-VN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4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vi-VN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LID4096" sz="240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90CA2-09FD-AB8B-11CA-229D17C37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78" y="641639"/>
                <a:ext cx="3024334" cy="86463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FEDA93E-E7A6-E857-5771-D159A3CC00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" y="1611747"/>
            <a:ext cx="6073519" cy="4655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F684D3-533B-C8FF-CD8C-B7F791C81F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88749" y="1605286"/>
            <a:ext cx="6082013" cy="46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8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000" cap="all" spc="0"/>
              <a:t>Kinematic distributions</a:t>
            </a:r>
            <a:endParaRPr lang="LID4096" sz="2000" cap="all" spc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results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84C4EA-3B76-ED45-C594-062E56A0F6C5}"/>
              </a:ext>
            </a:extLst>
          </p:cNvPr>
          <p:cNvSpPr>
            <a:spLocks noGrp="1"/>
          </p:cNvSpPr>
          <p:nvPr>
            <p:ph type="pic" sz="quarter" idx="1004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1CC000-4B2C-0D52-02EE-C9B06FFEA56B}"/>
              </a:ext>
            </a:extLst>
          </p:cNvPr>
          <p:cNvSpPr>
            <a:spLocks noGrp="1"/>
          </p:cNvSpPr>
          <p:nvPr>
            <p:ph type="body" idx="1005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1475" y="6489700"/>
            <a:ext cx="390525" cy="252413"/>
          </a:xfrm>
        </p:spPr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24</a:t>
            </a:fld>
            <a:endParaRPr lang="en-GB" noProof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D944B-EA55-87D7-F4AB-C6C42120EA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2743" y="1050195"/>
            <a:ext cx="5641232" cy="5641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4DCABF-69DD-8955-707B-47BA8C4F0E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0" y="1050194"/>
            <a:ext cx="5641232" cy="5641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040BD0-4407-87D5-3B12-D5ACF4BF335D}"/>
              </a:ext>
            </a:extLst>
          </p:cNvPr>
          <p:cNvSpPr txBox="1"/>
          <p:nvPr/>
        </p:nvSpPr>
        <p:spPr>
          <a:xfrm>
            <a:off x="191344" y="193844"/>
            <a:ext cx="18915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 lvl="0">
              <a:defRPr lang="nl-NL"/>
            </a:defPPr>
            <a:lvl1pPr>
              <a:defRPr sz="2000"/>
            </a:lvl1pPr>
          </a:lstStyle>
          <a:p>
            <a:r>
              <a:rPr lang="en-US"/>
              <a:t>Data: CMS-TOP-20-001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D362C8-3C3D-3BAE-E7CF-F3279720C391}"/>
                  </a:ext>
                </a:extLst>
              </p:cNvPr>
              <p:cNvSpPr txBox="1"/>
              <p:nvPr/>
            </p:nvSpPr>
            <p:spPr>
              <a:xfrm>
                <a:off x="4583833" y="85050"/>
                <a:ext cx="3024334" cy="864634"/>
              </a:xfrm>
              <a:prstGeom prst="roundRect">
                <a:avLst/>
              </a:prstGeom>
              <a:solidFill>
                <a:srgbClr val="E3000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 dirty="0" err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vi-VN" sz="2400" b="0" i="1" dirty="0" err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vi-VN" sz="24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vi-V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vi-V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vi-VN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Te</m:t>
                      </m:r>
                      <m:sSup>
                        <m:sSupPr>
                          <m:ctrlPr>
                            <a:rPr lang="vi-VN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4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vi-VN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LID4096" sz="240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D362C8-3C3D-3BAE-E7CF-F3279720C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3" y="85050"/>
                <a:ext cx="3024334" cy="86463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F42AB8A-A966-9919-E5AE-3D1888681325}"/>
              </a:ext>
            </a:extLst>
          </p:cNvPr>
          <p:cNvSpPr txBox="1"/>
          <p:nvPr/>
        </p:nvSpPr>
        <p:spPr>
          <a:xfrm>
            <a:off x="191344" y="501621"/>
            <a:ext cx="32508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/>
              <a:t>Theoretical uncertainty: 5%</a:t>
            </a:r>
          </a:p>
        </p:txBody>
      </p:sp>
    </p:spTree>
    <p:extLst>
      <p:ext uri="{BB962C8B-B14F-4D97-AF65-F5344CB8AC3E}">
        <p14:creationId xmlns:p14="http://schemas.microsoft.com/office/powerpoint/2010/main" val="2468674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25</a:t>
            </a:fld>
            <a:endParaRPr lang="en-GB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E040E8B5-8885-46C8-D909-C1695A53A0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/>
                  <a:t>ALP-gluon: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𝐺𝐺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𝐺𝐺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LID4096"/>
              </a:p>
            </p:txBody>
          </p:sp>
        </mc:Choice>
        <mc:Fallback xmlns="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E040E8B5-8885-46C8-D909-C1695A53A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43" t="-38298" b="-1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79F17-1924-FE9D-8020-206BA57866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0833" y="1195370"/>
            <a:ext cx="5065052" cy="5065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5DF44F-1C30-48E5-8611-D0621910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12024" y="1161615"/>
            <a:ext cx="5065052" cy="506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7FF912-629F-B7D6-8A32-C83D01A01507}"/>
                  </a:ext>
                </a:extLst>
              </p:cNvPr>
              <p:cNvSpPr txBox="1"/>
              <p:nvPr/>
            </p:nvSpPr>
            <p:spPr>
              <a:xfrm>
                <a:off x="5879976" y="311106"/>
                <a:ext cx="2016224" cy="648476"/>
              </a:xfrm>
              <a:prstGeom prst="roundRect">
                <a:avLst/>
              </a:prstGeom>
              <a:solidFill>
                <a:srgbClr val="E3000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1800" i="1" dirty="0" err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vi-VN" sz="1800" b="0" i="1" dirty="0" err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vi-VN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vi-VN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vi-VN" sz="1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vi-VN" sz="18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Te</m:t>
                      </m:r>
                      <m:sSup>
                        <m:sSupPr>
                          <m:ctrlPr>
                            <a:rPr lang="vi-VN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18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vi-VN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LID4096" sz="180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7FF912-629F-B7D6-8A32-C83D01A01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311106"/>
                <a:ext cx="2016224" cy="64847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B526511-2F17-59DB-551A-630D371557BB}"/>
              </a:ext>
            </a:extLst>
          </p:cNvPr>
          <p:cNvSpPr txBox="1"/>
          <p:nvPr/>
        </p:nvSpPr>
        <p:spPr>
          <a:xfrm>
            <a:off x="8047720" y="526601"/>
            <a:ext cx="325089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000"/>
              <a:t>Data: CMS-TOP-20-001</a:t>
            </a:r>
          </a:p>
          <a:p>
            <a:pPr algn="r"/>
            <a:r>
              <a:rPr lang="en-US" sz="2000"/>
              <a:t>Theoretical uncertainty: 5%</a:t>
            </a:r>
          </a:p>
        </p:txBody>
      </p:sp>
    </p:spTree>
    <p:extLst>
      <p:ext uri="{BB962C8B-B14F-4D97-AF65-F5344CB8AC3E}">
        <p14:creationId xmlns:p14="http://schemas.microsoft.com/office/powerpoint/2010/main" val="1388648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26</a:t>
            </a:fld>
            <a:endParaRPr lang="en-GB" noProof="1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9327CD-E2E8-CFD8-F5A7-83759AC3D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27" y="1700808"/>
            <a:ext cx="10062000" cy="428512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Only consider RG-induced tree level diagram</a:t>
            </a:r>
            <a:endParaRPr lang="LID4096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cap="all" spc="0"/>
              <a:t>Effective coupling approximation</a:t>
            </a:r>
            <a:endParaRPr lang="LID4096" cap="all" spc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discussions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A62BD8-E9B3-6085-1118-43EE88B4D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1268760"/>
            <a:ext cx="1968788" cy="12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0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000" cap="all" spc="0"/>
              <a:t>Kinematic distributions</a:t>
            </a:r>
            <a:endParaRPr lang="LID4096" sz="2000" cap="all" spc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results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84C4EA-3B76-ED45-C594-062E56A0F6C5}"/>
              </a:ext>
            </a:extLst>
          </p:cNvPr>
          <p:cNvSpPr>
            <a:spLocks noGrp="1"/>
          </p:cNvSpPr>
          <p:nvPr>
            <p:ph type="pic" sz="quarter" idx="1004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1CC000-4B2C-0D52-02EE-C9B06FFEA56B}"/>
              </a:ext>
            </a:extLst>
          </p:cNvPr>
          <p:cNvSpPr>
            <a:spLocks noGrp="1"/>
          </p:cNvSpPr>
          <p:nvPr>
            <p:ph type="body" idx="1005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1475" y="6489700"/>
            <a:ext cx="390525" cy="252413"/>
          </a:xfrm>
        </p:spPr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27</a:t>
            </a:fld>
            <a:endParaRPr lang="en-GB" noProof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D944B-EA55-87D7-F4AB-C6C42120EA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2743" y="1050195"/>
            <a:ext cx="5641232" cy="5641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4DCABF-69DD-8955-707B-47BA8C4F0E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0" y="1050194"/>
            <a:ext cx="5641232" cy="5641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040BD0-4407-87D5-3B12-D5ACF4BF335D}"/>
              </a:ext>
            </a:extLst>
          </p:cNvPr>
          <p:cNvSpPr txBox="1"/>
          <p:nvPr/>
        </p:nvSpPr>
        <p:spPr>
          <a:xfrm>
            <a:off x="191344" y="193844"/>
            <a:ext cx="18915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 lvl="0">
              <a:defRPr lang="nl-NL"/>
            </a:defPPr>
            <a:lvl1pPr>
              <a:defRPr sz="2000"/>
            </a:lvl1pPr>
          </a:lstStyle>
          <a:p>
            <a:r>
              <a:rPr lang="en-US"/>
              <a:t>Data: CMS-TOP-20-001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D362C8-3C3D-3BAE-E7CF-F3279720C391}"/>
                  </a:ext>
                </a:extLst>
              </p:cNvPr>
              <p:cNvSpPr txBox="1"/>
              <p:nvPr/>
            </p:nvSpPr>
            <p:spPr>
              <a:xfrm>
                <a:off x="4583833" y="85050"/>
                <a:ext cx="3024334" cy="864634"/>
              </a:xfrm>
              <a:prstGeom prst="roundRect">
                <a:avLst/>
              </a:prstGeom>
              <a:solidFill>
                <a:srgbClr val="E3000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 dirty="0" err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vi-VN" sz="2400" b="0" i="1" dirty="0" err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vi-VN" sz="24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vi-VN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vi-V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vi-VN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Te</m:t>
                      </m:r>
                      <m:sSup>
                        <m:sSupPr>
                          <m:ctrlPr>
                            <a:rPr lang="vi-VN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4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vi-VN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LID4096" sz="240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D362C8-3C3D-3BAE-E7CF-F3279720C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3" y="85050"/>
                <a:ext cx="3024334" cy="86463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F42AB8A-A966-9919-E5AE-3D1888681325}"/>
              </a:ext>
            </a:extLst>
          </p:cNvPr>
          <p:cNvSpPr txBox="1"/>
          <p:nvPr/>
        </p:nvSpPr>
        <p:spPr>
          <a:xfrm>
            <a:off x="191344" y="501621"/>
            <a:ext cx="32508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/>
              <a:t>Theoretical uncertainty: 5%</a:t>
            </a:r>
          </a:p>
        </p:txBody>
      </p:sp>
    </p:spTree>
    <p:extLst>
      <p:ext uri="{BB962C8B-B14F-4D97-AF65-F5344CB8AC3E}">
        <p14:creationId xmlns:p14="http://schemas.microsoft.com/office/powerpoint/2010/main" val="2367845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28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Renormalization revisited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discussions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3776A-E0AC-D788-7269-46EE6D6C19AE}"/>
              </a:ext>
            </a:extLst>
          </p:cNvPr>
          <p:cNvSpPr txBox="1"/>
          <p:nvPr/>
        </p:nvSpPr>
        <p:spPr>
          <a:xfrm>
            <a:off x="3610553" y="1844824"/>
            <a:ext cx="171040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/>
              <a:t>UV-diverges</a:t>
            </a:r>
            <a:endParaRPr lang="LID4096" sz="2400" err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6D3C58-9D68-D29E-83F5-BEE280F76653}"/>
              </a:ext>
            </a:extLst>
          </p:cNvPr>
          <p:cNvGrpSpPr/>
          <p:nvPr/>
        </p:nvGrpSpPr>
        <p:grpSpPr>
          <a:xfrm>
            <a:off x="517642" y="1160408"/>
            <a:ext cx="2880320" cy="1910198"/>
            <a:chOff x="1032689" y="1160408"/>
            <a:chExt cx="2880320" cy="1910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DBAB39-6679-B0B5-ECFB-8977519A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689" y="1412126"/>
              <a:ext cx="2880320" cy="14067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956FAE-A05E-81F9-1368-447C0EC07395}"/>
                    </a:ext>
                  </a:extLst>
                </p:cNvPr>
                <p:cNvSpPr txBox="1"/>
                <p:nvPr/>
              </p:nvSpPr>
              <p:spPr>
                <a:xfrm>
                  <a:off x="2376252" y="1160408"/>
                  <a:ext cx="1931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956FAE-A05E-81F9-1368-447C0EC07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252" y="1160408"/>
                  <a:ext cx="19319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5625" r="-12500"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A622744-E8A2-341D-17A0-7AD5F9F11C45}"/>
                    </a:ext>
                  </a:extLst>
                </p:cNvPr>
                <p:cNvSpPr txBox="1"/>
                <p:nvPr/>
              </p:nvSpPr>
              <p:spPr>
                <a:xfrm>
                  <a:off x="1665500" y="2793607"/>
                  <a:ext cx="1915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A622744-E8A2-341D-17A0-7AD5F9F11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5500" y="2793607"/>
                  <a:ext cx="19152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9032" r="-29032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0EB9A9-6684-7760-DB93-7FD197DDB56E}"/>
                    </a:ext>
                  </a:extLst>
                </p:cNvPr>
                <p:cNvSpPr txBox="1"/>
                <p:nvPr/>
              </p:nvSpPr>
              <p:spPr>
                <a:xfrm>
                  <a:off x="2377919" y="2793607"/>
                  <a:ext cx="1915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0EB9A9-6684-7760-DB93-7FD197DDB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7919" y="2793607"/>
                  <a:ext cx="19152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9032" r="-29032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F6DA6DF-644C-5685-763C-74E907CC9879}"/>
                    </a:ext>
                  </a:extLst>
                </p:cNvPr>
                <p:cNvSpPr txBox="1"/>
                <p:nvPr/>
              </p:nvSpPr>
              <p:spPr>
                <a:xfrm>
                  <a:off x="3049700" y="2793607"/>
                  <a:ext cx="1915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F6DA6DF-644C-5685-763C-74E907CC98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700" y="2793607"/>
                  <a:ext cx="19152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9032" r="-29032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2D36E8-B8B4-953F-CD59-C4B14676F434}"/>
                  </a:ext>
                </a:extLst>
              </p:cNvPr>
              <p:cNvSpPr txBox="1"/>
              <p:nvPr/>
            </p:nvSpPr>
            <p:spPr>
              <a:xfrm>
                <a:off x="6229024" y="2115507"/>
                <a:ext cx="43723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/>
                  <a:t> </a:t>
                </a:r>
                <a:r>
                  <a:rPr lang="en-US" sz="2400">
                    <a:solidFill>
                      <a:srgbClr val="E3000B"/>
                    </a:solidFill>
                  </a:rPr>
                  <a:t>need SMEFT </a:t>
                </a:r>
                <a:r>
                  <a:rPr lang="en-US" sz="2400" err="1">
                    <a:solidFill>
                      <a:srgbClr val="E3000B"/>
                    </a:solidFill>
                  </a:rPr>
                  <a:t>counterterms</a:t>
                </a:r>
                <a:endParaRPr lang="LID4096" sz="2400">
                  <a:solidFill>
                    <a:srgbClr val="E3000B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2D36E8-B8B4-953F-CD59-C4B14676F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24" y="2115507"/>
                <a:ext cx="4372367" cy="461665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CE96D1-17AA-9342-3961-B28A6858E506}"/>
                  </a:ext>
                </a:extLst>
              </p:cNvPr>
              <p:cNvSpPr txBox="1"/>
              <p:nvPr/>
            </p:nvSpPr>
            <p:spPr>
              <a:xfrm>
                <a:off x="481731" y="3361379"/>
                <a:ext cx="48392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400"/>
                  <a:t>In the SM, no </a:t>
                </a:r>
                <a:r>
                  <a:rPr lang="en-US" sz="2400" err="1"/>
                  <a:t>counterterm</a:t>
                </a:r>
                <a:r>
                  <a:rPr lang="en-US" sz="2400"/>
                  <a:t> of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𝐻𝐻𝐻𝑄𝑢</m:t>
                    </m:r>
                  </m:oMath>
                </a14:m>
                <a:endParaRPr lang="LID4096" sz="2400" err="1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CE96D1-17AA-9342-3961-B28A6858E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31" y="3361379"/>
                <a:ext cx="4839227" cy="738664"/>
              </a:xfrm>
              <a:prstGeom prst="rect">
                <a:avLst/>
              </a:prstGeom>
              <a:blipFill>
                <a:blip r:embed="rId6"/>
                <a:stretch>
                  <a:fillRect t="-11475" r="-56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81E3212-BCA4-6AA3-AB1F-BAA39446CEEF}"/>
              </a:ext>
            </a:extLst>
          </p:cNvPr>
          <p:cNvSpPr/>
          <p:nvPr/>
        </p:nvSpPr>
        <p:spPr>
          <a:xfrm>
            <a:off x="5663952" y="1772167"/>
            <a:ext cx="216025" cy="2327876"/>
          </a:xfrm>
          <a:prstGeom prst="rightBrace">
            <a:avLst>
              <a:gd name="adj1" fmla="val 61720"/>
              <a:gd name="adj2" fmla="val 251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8F793-8858-C9BC-3CAE-4EC49CF92227}"/>
                  </a:ext>
                </a:extLst>
              </p:cNvPr>
              <p:cNvSpPr txBox="1"/>
              <p:nvPr/>
            </p:nvSpPr>
            <p:spPr>
              <a:xfrm>
                <a:off x="6589065" y="2516951"/>
                <a:ext cx="5015880" cy="408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For example, from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𝐻𝑢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LID4096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8F793-8858-C9BC-3CAE-4EC49CF92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65" y="2516951"/>
                <a:ext cx="5015880" cy="408125"/>
              </a:xfrm>
              <a:prstGeom prst="rect">
                <a:avLst/>
              </a:prstGeom>
              <a:blipFill>
                <a:blip r:embed="rId7"/>
                <a:stretch>
                  <a:fillRect l="-1337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A42E9507-EFAF-A14F-CF2C-37650411461A}"/>
              </a:ext>
            </a:extLst>
          </p:cNvPr>
          <p:cNvGrpSpPr/>
          <p:nvPr/>
        </p:nvGrpSpPr>
        <p:grpSpPr>
          <a:xfrm>
            <a:off x="8904312" y="2873346"/>
            <a:ext cx="1850242" cy="1131718"/>
            <a:chOff x="9437200" y="2866519"/>
            <a:chExt cx="1850242" cy="1131718"/>
          </a:xfrm>
        </p:grpSpPr>
        <p:pic>
          <p:nvPicPr>
            <p:cNvPr id="38" name="Picture 3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0A4D973-FB0C-9B04-C92D-E98A5FC39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37200" y="2991361"/>
              <a:ext cx="1850242" cy="1006876"/>
            </a:xfrm>
            <a:prstGeom prst="rect">
              <a:avLst/>
            </a:prstGeom>
          </p:spPr>
        </p:pic>
        <p:sp>
          <p:nvSpPr>
            <p:cNvPr id="53" name="Multiplication Sign 52">
              <a:extLst>
                <a:ext uri="{FF2B5EF4-FFF2-40B4-BE49-F238E27FC236}">
                  <a16:creationId xmlns:a16="http://schemas.microsoft.com/office/drawing/2014/main" id="{E57B0891-4228-17A5-EC93-CE615C54CB7F}"/>
                </a:ext>
              </a:extLst>
            </p:cNvPr>
            <p:cNvSpPr/>
            <p:nvPr/>
          </p:nvSpPr>
          <p:spPr>
            <a:xfrm>
              <a:off x="10170752" y="2866519"/>
              <a:ext cx="355748" cy="355748"/>
            </a:xfrm>
            <a:prstGeom prst="mathMultiply">
              <a:avLst>
                <a:gd name="adj1" fmla="val 14149"/>
              </a:avLst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941516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29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Renormalization revisited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discussions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3776A-E0AC-D788-7269-46EE6D6C19AE}"/>
              </a:ext>
            </a:extLst>
          </p:cNvPr>
          <p:cNvSpPr txBox="1"/>
          <p:nvPr/>
        </p:nvSpPr>
        <p:spPr>
          <a:xfrm>
            <a:off x="3610553" y="1844824"/>
            <a:ext cx="171040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/>
              <a:t>UV-diverges</a:t>
            </a:r>
            <a:endParaRPr lang="LID4096" sz="2400" err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6D3C58-9D68-D29E-83F5-BEE280F76653}"/>
              </a:ext>
            </a:extLst>
          </p:cNvPr>
          <p:cNvGrpSpPr/>
          <p:nvPr/>
        </p:nvGrpSpPr>
        <p:grpSpPr>
          <a:xfrm>
            <a:off x="517642" y="1160408"/>
            <a:ext cx="2880320" cy="1910198"/>
            <a:chOff x="1032689" y="1160408"/>
            <a:chExt cx="2880320" cy="1910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DBAB39-6679-B0B5-ECFB-8977519A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689" y="1412126"/>
              <a:ext cx="2880320" cy="14067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956FAE-A05E-81F9-1368-447C0EC07395}"/>
                    </a:ext>
                  </a:extLst>
                </p:cNvPr>
                <p:cNvSpPr txBox="1"/>
                <p:nvPr/>
              </p:nvSpPr>
              <p:spPr>
                <a:xfrm>
                  <a:off x="2376252" y="1160408"/>
                  <a:ext cx="1931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956FAE-A05E-81F9-1368-447C0EC07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252" y="1160408"/>
                  <a:ext cx="19319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5625" r="-12500"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A622744-E8A2-341D-17A0-7AD5F9F11C45}"/>
                    </a:ext>
                  </a:extLst>
                </p:cNvPr>
                <p:cNvSpPr txBox="1"/>
                <p:nvPr/>
              </p:nvSpPr>
              <p:spPr>
                <a:xfrm>
                  <a:off x="1665500" y="2793607"/>
                  <a:ext cx="1915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A622744-E8A2-341D-17A0-7AD5F9F11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5500" y="2793607"/>
                  <a:ext cx="19152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9032" r="-29032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0EB9A9-6684-7760-DB93-7FD197DDB56E}"/>
                    </a:ext>
                  </a:extLst>
                </p:cNvPr>
                <p:cNvSpPr txBox="1"/>
                <p:nvPr/>
              </p:nvSpPr>
              <p:spPr>
                <a:xfrm>
                  <a:off x="2377919" y="2793607"/>
                  <a:ext cx="1915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0EB9A9-6684-7760-DB93-7FD197DDB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7919" y="2793607"/>
                  <a:ext cx="19152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9032" r="-29032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F6DA6DF-644C-5685-763C-74E907CC9879}"/>
                    </a:ext>
                  </a:extLst>
                </p:cNvPr>
                <p:cNvSpPr txBox="1"/>
                <p:nvPr/>
              </p:nvSpPr>
              <p:spPr>
                <a:xfrm>
                  <a:off x="3049700" y="2793607"/>
                  <a:ext cx="1915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F6DA6DF-644C-5685-763C-74E907CC98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700" y="2793607"/>
                  <a:ext cx="19152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9032" r="-29032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2D36E8-B8B4-953F-CD59-C4B14676F434}"/>
                  </a:ext>
                </a:extLst>
              </p:cNvPr>
              <p:cNvSpPr txBox="1"/>
              <p:nvPr/>
            </p:nvSpPr>
            <p:spPr>
              <a:xfrm>
                <a:off x="6229024" y="2115507"/>
                <a:ext cx="43723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/>
                  <a:t> </a:t>
                </a:r>
                <a:r>
                  <a:rPr lang="en-US" sz="2400">
                    <a:solidFill>
                      <a:srgbClr val="E3000B"/>
                    </a:solidFill>
                  </a:rPr>
                  <a:t>need SMEFT </a:t>
                </a:r>
                <a:r>
                  <a:rPr lang="en-US" sz="2400" err="1">
                    <a:solidFill>
                      <a:srgbClr val="E3000B"/>
                    </a:solidFill>
                  </a:rPr>
                  <a:t>counterterms</a:t>
                </a:r>
                <a:endParaRPr lang="LID4096" sz="2400">
                  <a:solidFill>
                    <a:srgbClr val="E3000B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2D36E8-B8B4-953F-CD59-C4B14676F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24" y="2115507"/>
                <a:ext cx="4372367" cy="461665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CE96D1-17AA-9342-3961-B28A6858E506}"/>
                  </a:ext>
                </a:extLst>
              </p:cNvPr>
              <p:cNvSpPr txBox="1"/>
              <p:nvPr/>
            </p:nvSpPr>
            <p:spPr>
              <a:xfrm>
                <a:off x="481731" y="3361379"/>
                <a:ext cx="48392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400"/>
                  <a:t>In the SM, no </a:t>
                </a:r>
                <a:r>
                  <a:rPr lang="en-US" sz="2400" err="1"/>
                  <a:t>counterterm</a:t>
                </a:r>
                <a:r>
                  <a:rPr lang="en-US" sz="2400"/>
                  <a:t> of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𝐻𝐻𝐻𝑄𝑢</m:t>
                    </m:r>
                  </m:oMath>
                </a14:m>
                <a:endParaRPr lang="LID4096" sz="2400" err="1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CE96D1-17AA-9342-3961-B28A6858E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31" y="3361379"/>
                <a:ext cx="4839227" cy="738664"/>
              </a:xfrm>
              <a:prstGeom prst="rect">
                <a:avLst/>
              </a:prstGeom>
              <a:blipFill>
                <a:blip r:embed="rId6"/>
                <a:stretch>
                  <a:fillRect t="-11475" r="-56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81E3212-BCA4-6AA3-AB1F-BAA39446CEEF}"/>
              </a:ext>
            </a:extLst>
          </p:cNvPr>
          <p:cNvSpPr/>
          <p:nvPr/>
        </p:nvSpPr>
        <p:spPr>
          <a:xfrm>
            <a:off x="5663952" y="1772167"/>
            <a:ext cx="216025" cy="2327876"/>
          </a:xfrm>
          <a:prstGeom prst="rightBrace">
            <a:avLst>
              <a:gd name="adj1" fmla="val 61720"/>
              <a:gd name="adj2" fmla="val 251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8F793-8858-C9BC-3CAE-4EC49CF92227}"/>
                  </a:ext>
                </a:extLst>
              </p:cNvPr>
              <p:cNvSpPr txBox="1"/>
              <p:nvPr/>
            </p:nvSpPr>
            <p:spPr>
              <a:xfrm>
                <a:off x="6589065" y="2516951"/>
                <a:ext cx="5015880" cy="408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For example, from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𝐻𝑢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LID4096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8F793-8858-C9BC-3CAE-4EC49CF92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65" y="2516951"/>
                <a:ext cx="5015880" cy="408125"/>
              </a:xfrm>
              <a:prstGeom prst="rect">
                <a:avLst/>
              </a:prstGeom>
              <a:blipFill>
                <a:blip r:embed="rId7"/>
                <a:stretch>
                  <a:fillRect l="-1337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79218553-8973-247B-8801-257BDED05C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9456" y="4469090"/>
            <a:ext cx="1638636" cy="116425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E724B7-355C-56EA-9619-79743D2F2BFE}"/>
              </a:ext>
            </a:extLst>
          </p:cNvPr>
          <p:cNvGrpSpPr/>
          <p:nvPr/>
        </p:nvGrpSpPr>
        <p:grpSpPr>
          <a:xfrm>
            <a:off x="3215680" y="4249335"/>
            <a:ext cx="2514584" cy="1632854"/>
            <a:chOff x="1032689" y="1160408"/>
            <a:chExt cx="2880320" cy="187034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80D67C3-02D7-1A72-5EE5-B900E2720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689" y="1412126"/>
              <a:ext cx="2880320" cy="14067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7EBA8E2-0807-78EF-9A68-8D0345501C33}"/>
                    </a:ext>
                  </a:extLst>
                </p:cNvPr>
                <p:cNvSpPr txBox="1"/>
                <p:nvPr/>
              </p:nvSpPr>
              <p:spPr>
                <a:xfrm>
                  <a:off x="2376252" y="1160408"/>
                  <a:ext cx="1931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7EBA8E2-0807-78EF-9A68-8D0345501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252" y="1160408"/>
                  <a:ext cx="19319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5000" r="-21429" b="-1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7E21B2A-C4FC-7B3D-4521-5781562DFDCB}"/>
                    </a:ext>
                  </a:extLst>
                </p:cNvPr>
                <p:cNvSpPr txBox="1"/>
                <p:nvPr/>
              </p:nvSpPr>
              <p:spPr>
                <a:xfrm>
                  <a:off x="1555004" y="2753755"/>
                  <a:ext cx="4003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001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7E21B2A-C4FC-7B3D-4521-5781562DF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5004" y="2753755"/>
                  <a:ext cx="400302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2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AB3ADCB-3D6D-2F25-5047-9DCBB183822D}"/>
                    </a:ext>
                  </a:extLst>
                </p:cNvPr>
                <p:cNvSpPr txBox="1"/>
                <p:nvPr/>
              </p:nvSpPr>
              <p:spPr>
                <a:xfrm>
                  <a:off x="2253735" y="2753755"/>
                  <a:ext cx="4003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001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AB3ADCB-3D6D-2F25-5047-9DCBB1838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3735" y="2753755"/>
                  <a:ext cx="400302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2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6C61C1E-8F1C-9677-6AF8-F72BA5CAC4E2}"/>
                    </a:ext>
                  </a:extLst>
                </p:cNvPr>
                <p:cNvSpPr txBox="1"/>
                <p:nvPr/>
              </p:nvSpPr>
              <p:spPr>
                <a:xfrm>
                  <a:off x="2962966" y="2753755"/>
                  <a:ext cx="4003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001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6C61C1E-8F1C-9677-6AF8-F72BA5CA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2966" y="2753755"/>
                  <a:ext cx="400302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2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8C6A2D7-B63F-35C6-58C6-F92845B83ADD}"/>
              </a:ext>
            </a:extLst>
          </p:cNvPr>
          <p:cNvSpPr txBox="1"/>
          <p:nvPr/>
        </p:nvSpPr>
        <p:spPr>
          <a:xfrm>
            <a:off x="657618" y="4843217"/>
            <a:ext cx="11521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/>
              <a:t>But,</a:t>
            </a:r>
            <a:endParaRPr lang="LID4096" sz="200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28683C-F6A0-5F36-6428-4FBFFB537F97}"/>
                  </a:ext>
                </a:extLst>
              </p:cNvPr>
              <p:cNvSpPr txBox="1"/>
              <p:nvPr/>
            </p:nvSpPr>
            <p:spPr>
              <a:xfrm>
                <a:off x="2423592" y="480952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</m:oMath>
                  </m:oMathPara>
                </a14:m>
                <a:endParaRPr lang="LID4096" sz="2400" err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28683C-F6A0-5F36-6428-4FBFFB537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4809520"/>
                <a:ext cx="1152128" cy="369332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1D5061-DC57-1A78-A488-CCD0CD392594}"/>
                  </a:ext>
                </a:extLst>
              </p:cNvPr>
              <p:cNvSpPr txBox="1"/>
              <p:nvPr/>
            </p:nvSpPr>
            <p:spPr>
              <a:xfrm>
                <a:off x="5375920" y="480952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LID4096" sz="2400" err="1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1D5061-DC57-1A78-A488-CCD0CD392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4809520"/>
                <a:ext cx="1152128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2D2F229-FB12-57C8-E20D-221F3124D825}"/>
                  </a:ext>
                </a:extLst>
              </p:cNvPr>
              <p:cNvSpPr txBox="1"/>
              <p:nvPr/>
            </p:nvSpPr>
            <p:spPr>
              <a:xfrm>
                <a:off x="5400515" y="5657213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LID4096" sz="2400" err="1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2D2F229-FB12-57C8-E20D-221F3124D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515" y="5657213"/>
                <a:ext cx="1152128" cy="369332"/>
              </a:xfrm>
              <a:prstGeom prst="rect">
                <a:avLst/>
              </a:prstGeom>
              <a:blipFill>
                <a:blip r:embed="rId1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877ACC9A-D76A-DA20-AAC4-EA1B1DF03563}"/>
              </a:ext>
            </a:extLst>
          </p:cNvPr>
          <p:cNvSpPr txBox="1"/>
          <p:nvPr/>
        </p:nvSpPr>
        <p:spPr>
          <a:xfrm>
            <a:off x="7896200" y="5698807"/>
            <a:ext cx="19608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/>
              <a:t>is not needed</a:t>
            </a:r>
            <a:endParaRPr lang="LID4096" sz="2000" err="1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3B53545-0158-C6F9-F5C0-660A4AB7B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8008" y="4469090"/>
            <a:ext cx="1638636" cy="116425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878EE5F-BAB7-D52A-F71B-04F531DAEE04}"/>
              </a:ext>
            </a:extLst>
          </p:cNvPr>
          <p:cNvSpPr txBox="1"/>
          <p:nvPr/>
        </p:nvSpPr>
        <p:spPr>
          <a:xfrm>
            <a:off x="7896200" y="4871075"/>
            <a:ext cx="24218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/>
              <a:t>is renormalized by</a:t>
            </a:r>
            <a:endParaRPr lang="LID4096" sz="2000" err="1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A24D0AB-F898-721B-269E-2AD59409A1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64414" y="5588855"/>
            <a:ext cx="1667176" cy="586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0B3EA62-3B3C-4677-A989-182378FE13D4}"/>
                  </a:ext>
                </a:extLst>
              </p:cNvPr>
              <p:cNvSpPr txBox="1"/>
              <p:nvPr/>
            </p:nvSpPr>
            <p:spPr>
              <a:xfrm>
                <a:off x="6977386" y="5929302"/>
                <a:ext cx="3080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LID4096" sz="160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0B3EA62-3B3C-4677-A989-182378FE1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86" y="5929302"/>
                <a:ext cx="308033" cy="246221"/>
              </a:xfrm>
              <a:prstGeom prst="rect">
                <a:avLst/>
              </a:prstGeom>
              <a:blipFill>
                <a:blip r:embed="rId16"/>
                <a:stretch>
                  <a:fillRect l="-240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2F5AD7A8-BBDC-583E-8814-E43DAD00C4A1}"/>
              </a:ext>
            </a:extLst>
          </p:cNvPr>
          <p:cNvGrpSpPr/>
          <p:nvPr/>
        </p:nvGrpSpPr>
        <p:grpSpPr>
          <a:xfrm>
            <a:off x="10067423" y="4587394"/>
            <a:ext cx="1850242" cy="1289878"/>
            <a:chOff x="10067423" y="4587394"/>
            <a:chExt cx="1850242" cy="1289878"/>
          </a:xfrm>
        </p:grpSpPr>
        <p:pic>
          <p:nvPicPr>
            <p:cNvPr id="33" name="Picture 3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9F36E3E-77E1-E105-5AB2-C38211BC7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067423" y="4679443"/>
              <a:ext cx="1850242" cy="1006876"/>
            </a:xfrm>
            <a:prstGeom prst="rect">
              <a:avLst/>
            </a:prstGeom>
          </p:spPr>
        </p:pic>
        <p:sp>
          <p:nvSpPr>
            <p:cNvPr id="68" name="Multiplication Sign 67">
              <a:extLst>
                <a:ext uri="{FF2B5EF4-FFF2-40B4-BE49-F238E27FC236}">
                  <a16:creationId xmlns:a16="http://schemas.microsoft.com/office/drawing/2014/main" id="{CE8B0F65-091F-7BF8-FDAB-FCF37B7AA80A}"/>
                </a:ext>
              </a:extLst>
            </p:cNvPr>
            <p:cNvSpPr/>
            <p:nvPr/>
          </p:nvSpPr>
          <p:spPr>
            <a:xfrm>
              <a:off x="10835520" y="4587394"/>
              <a:ext cx="291598" cy="291598"/>
            </a:xfrm>
            <a:prstGeom prst="mathMultiply">
              <a:avLst>
                <a:gd name="adj1" fmla="val 14149"/>
              </a:avLst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2C93658-17A3-15BA-221B-DEA62FC41239}"/>
                    </a:ext>
                  </a:extLst>
                </p:cNvPr>
                <p:cNvSpPr txBox="1"/>
                <p:nvPr/>
              </p:nvSpPr>
              <p:spPr>
                <a:xfrm>
                  <a:off x="10264492" y="5635446"/>
                  <a:ext cx="349473" cy="2418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001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2C93658-17A3-15BA-221B-DEA62FC412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4492" y="5635446"/>
                  <a:ext cx="349473" cy="241826"/>
                </a:xfrm>
                <a:prstGeom prst="rect">
                  <a:avLst/>
                </a:prstGeom>
                <a:blipFill>
                  <a:blip r:embed="rId18"/>
                  <a:stretch>
                    <a:fillRect b="-2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377027D-7B4A-8D19-2D14-6D532B387E61}"/>
                    </a:ext>
                  </a:extLst>
                </p:cNvPr>
                <p:cNvSpPr txBox="1"/>
                <p:nvPr/>
              </p:nvSpPr>
              <p:spPr>
                <a:xfrm>
                  <a:off x="10811034" y="5635446"/>
                  <a:ext cx="349473" cy="2418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001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377027D-7B4A-8D19-2D14-6D532B387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1034" y="5635446"/>
                  <a:ext cx="349473" cy="241826"/>
                </a:xfrm>
                <a:prstGeom prst="rect">
                  <a:avLst/>
                </a:prstGeom>
                <a:blipFill>
                  <a:blip r:embed="rId19"/>
                  <a:stretch>
                    <a:fillRect b="-2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D5A06D9-EA88-A56F-7DB4-4AC94D493701}"/>
                    </a:ext>
                  </a:extLst>
                </p:cNvPr>
                <p:cNvSpPr txBox="1"/>
                <p:nvPr/>
              </p:nvSpPr>
              <p:spPr>
                <a:xfrm>
                  <a:off x="11364349" y="5635446"/>
                  <a:ext cx="349473" cy="2418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001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D5A06D9-EA88-A56F-7DB4-4AC94D4937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4349" y="5635446"/>
                  <a:ext cx="349473" cy="241826"/>
                </a:xfrm>
                <a:prstGeom prst="rect">
                  <a:avLst/>
                </a:prstGeom>
                <a:blipFill>
                  <a:blip r:embed="rId20"/>
                  <a:stretch>
                    <a:fillRect b="-2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37B573-3047-EC28-020B-A044823C9DD6}"/>
              </a:ext>
            </a:extLst>
          </p:cNvPr>
          <p:cNvGrpSpPr/>
          <p:nvPr/>
        </p:nvGrpSpPr>
        <p:grpSpPr>
          <a:xfrm>
            <a:off x="8904312" y="2873346"/>
            <a:ext cx="1850242" cy="1131718"/>
            <a:chOff x="9437200" y="2866519"/>
            <a:chExt cx="1850242" cy="1131718"/>
          </a:xfrm>
        </p:grpSpPr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FFC7350-1F00-A5BF-27A3-92CCE4C0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437200" y="2991361"/>
              <a:ext cx="1850242" cy="1006876"/>
            </a:xfrm>
            <a:prstGeom prst="rect">
              <a:avLst/>
            </a:prstGeom>
          </p:spPr>
        </p:pic>
        <p:sp>
          <p:nvSpPr>
            <p:cNvPr id="32" name="Multiplication Sign 31">
              <a:extLst>
                <a:ext uri="{FF2B5EF4-FFF2-40B4-BE49-F238E27FC236}">
                  <a16:creationId xmlns:a16="http://schemas.microsoft.com/office/drawing/2014/main" id="{82CCFCE0-0CF3-7B7D-902E-52C8FB285A19}"/>
                </a:ext>
              </a:extLst>
            </p:cNvPr>
            <p:cNvSpPr/>
            <p:nvPr/>
          </p:nvSpPr>
          <p:spPr>
            <a:xfrm>
              <a:off x="10170752" y="2866519"/>
              <a:ext cx="355748" cy="355748"/>
            </a:xfrm>
            <a:prstGeom prst="mathMultiply">
              <a:avLst>
                <a:gd name="adj1" fmla="val 14149"/>
              </a:avLst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94654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49A5A08-5CE5-CDA2-6830-B1404CBBF0E4}"/>
              </a:ext>
            </a:extLst>
          </p:cNvPr>
          <p:cNvGrpSpPr/>
          <p:nvPr/>
        </p:nvGrpSpPr>
        <p:grpSpPr>
          <a:xfrm>
            <a:off x="4234465" y="3102687"/>
            <a:ext cx="891861" cy="416611"/>
            <a:chOff x="4398305" y="3416455"/>
            <a:chExt cx="891861" cy="416611"/>
          </a:xfrm>
          <a:solidFill>
            <a:srgbClr val="E3000B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5E4215-F600-184E-15DB-8BDAD22D2160}"/>
                </a:ext>
              </a:extLst>
            </p:cNvPr>
            <p:cNvSpPr/>
            <p:nvPr/>
          </p:nvSpPr>
          <p:spPr>
            <a:xfrm rot="18900000">
              <a:off x="4398305" y="3417247"/>
              <a:ext cx="415064" cy="415072"/>
            </a:xfrm>
            <a:custGeom>
              <a:avLst/>
              <a:gdLst>
                <a:gd name="connsiteX0" fmla="*/ 312103 w 415064"/>
                <a:gd name="connsiteY0" fmla="*/ 377884 h 415072"/>
                <a:gd name="connsiteX1" fmla="*/ 152317 w 415064"/>
                <a:gd name="connsiteY1" fmla="*/ 350704 h 415072"/>
                <a:gd name="connsiteX2" fmla="*/ 62784 w 415064"/>
                <a:gd name="connsiteY2" fmla="*/ 261171 h 415072"/>
                <a:gd name="connsiteX3" fmla="*/ 62705 w 415064"/>
                <a:gd name="connsiteY3" fmla="*/ 62744 h 415072"/>
                <a:gd name="connsiteX4" fmla="*/ 261132 w 415064"/>
                <a:gd name="connsiteY4" fmla="*/ 62665 h 415072"/>
                <a:gd name="connsiteX5" fmla="*/ 261211 w 415064"/>
                <a:gd name="connsiteY5" fmla="*/ 62744 h 415072"/>
                <a:gd name="connsiteX6" fmla="*/ 350802 w 415064"/>
                <a:gd name="connsiteY6" fmla="*/ 152335 h 415072"/>
                <a:gd name="connsiteX7" fmla="*/ 377982 w 415064"/>
                <a:gd name="connsiteY7" fmla="*/ 312121 h 415072"/>
                <a:gd name="connsiteX8" fmla="*/ 395330 w 415064"/>
                <a:gd name="connsiteY8" fmla="*/ 329469 h 415072"/>
                <a:gd name="connsiteX9" fmla="*/ 367196 w 415064"/>
                <a:gd name="connsiteY9" fmla="*/ 135825 h 415072"/>
                <a:gd name="connsiteX10" fmla="*/ 277605 w 415064"/>
                <a:gd name="connsiteY10" fmla="*/ 46292 h 415072"/>
                <a:gd name="connsiteX11" fmla="*/ 46291 w 415064"/>
                <a:gd name="connsiteY11" fmla="*/ 49554 h 415072"/>
                <a:gd name="connsiteX12" fmla="*/ 46332 w 415064"/>
                <a:gd name="connsiteY12" fmla="*/ 277646 h 415072"/>
                <a:gd name="connsiteX13" fmla="*/ 135923 w 415064"/>
                <a:gd name="connsiteY13" fmla="*/ 367237 h 415072"/>
                <a:gd name="connsiteX14" fmla="*/ 329510 w 415064"/>
                <a:gd name="connsiteY14" fmla="*/ 395313 h 41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5064" h="415072">
                  <a:moveTo>
                    <a:pt x="312103" y="377884"/>
                  </a:moveTo>
                  <a:cubicBezTo>
                    <a:pt x="258458" y="403567"/>
                    <a:pt x="194453" y="392680"/>
                    <a:pt x="152317" y="350704"/>
                  </a:cubicBezTo>
                  <a:lnTo>
                    <a:pt x="62784" y="261171"/>
                  </a:lnTo>
                  <a:cubicBezTo>
                    <a:pt x="7968" y="206398"/>
                    <a:pt x="7933" y="117560"/>
                    <a:pt x="62705" y="62744"/>
                  </a:cubicBezTo>
                  <a:cubicBezTo>
                    <a:pt x="117478" y="7928"/>
                    <a:pt x="206316" y="7893"/>
                    <a:pt x="261132" y="62665"/>
                  </a:cubicBezTo>
                  <a:cubicBezTo>
                    <a:pt x="261159" y="62692"/>
                    <a:pt x="261184" y="62717"/>
                    <a:pt x="261211" y="62744"/>
                  </a:cubicBezTo>
                  <a:lnTo>
                    <a:pt x="350802" y="152335"/>
                  </a:lnTo>
                  <a:cubicBezTo>
                    <a:pt x="392784" y="194467"/>
                    <a:pt x="403672" y="258477"/>
                    <a:pt x="377982" y="312121"/>
                  </a:cubicBezTo>
                  <a:lnTo>
                    <a:pt x="395330" y="329469"/>
                  </a:lnTo>
                  <a:cubicBezTo>
                    <a:pt x="429777" y="265797"/>
                    <a:pt x="418339" y="187063"/>
                    <a:pt x="367196" y="135825"/>
                  </a:cubicBezTo>
                  <a:lnTo>
                    <a:pt x="277605" y="46292"/>
                  </a:lnTo>
                  <a:cubicBezTo>
                    <a:pt x="212828" y="-16683"/>
                    <a:pt x="109267" y="-15222"/>
                    <a:pt x="46291" y="49554"/>
                  </a:cubicBezTo>
                  <a:cubicBezTo>
                    <a:pt x="-15446" y="113058"/>
                    <a:pt x="-15428" y="214163"/>
                    <a:pt x="46332" y="277646"/>
                  </a:cubicBezTo>
                  <a:lnTo>
                    <a:pt x="135923" y="367237"/>
                  </a:lnTo>
                  <a:cubicBezTo>
                    <a:pt x="187148" y="418365"/>
                    <a:pt x="265870" y="429781"/>
                    <a:pt x="329510" y="395313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907F76-0CCC-F34A-8823-E1FAC1C5A553}"/>
                </a:ext>
              </a:extLst>
            </p:cNvPr>
            <p:cNvSpPr/>
            <p:nvPr/>
          </p:nvSpPr>
          <p:spPr>
            <a:xfrm rot="18900000">
              <a:off x="4873532" y="3416455"/>
              <a:ext cx="416634" cy="416611"/>
            </a:xfrm>
            <a:custGeom>
              <a:avLst/>
              <a:gdLst>
                <a:gd name="connsiteX0" fmla="*/ 368691 w 416634"/>
                <a:gd name="connsiteY0" fmla="*/ 137313 h 416611"/>
                <a:gd name="connsiteX1" fmla="*/ 279204 w 416634"/>
                <a:gd name="connsiteY1" fmla="*/ 47803 h 416611"/>
                <a:gd name="connsiteX2" fmla="*/ 85618 w 416634"/>
                <a:gd name="connsiteY2" fmla="*/ 19727 h 416611"/>
                <a:gd name="connsiteX3" fmla="*/ 102954 w 416634"/>
                <a:gd name="connsiteY3" fmla="*/ 37075 h 416611"/>
                <a:gd name="connsiteX4" fmla="*/ 262752 w 416634"/>
                <a:gd name="connsiteY4" fmla="*/ 64255 h 416611"/>
                <a:gd name="connsiteX5" fmla="*/ 352273 w 416634"/>
                <a:gd name="connsiteY5" fmla="*/ 153846 h 416611"/>
                <a:gd name="connsiteX6" fmla="*/ 354866 w 416634"/>
                <a:gd name="connsiteY6" fmla="*/ 352256 h 416611"/>
                <a:gd name="connsiteX7" fmla="*/ 156455 w 416634"/>
                <a:gd name="connsiteY7" fmla="*/ 354848 h 416611"/>
                <a:gd name="connsiteX8" fmla="*/ 153823 w 416634"/>
                <a:gd name="connsiteY8" fmla="*/ 352215 h 416611"/>
                <a:gd name="connsiteX9" fmla="*/ 64232 w 416634"/>
                <a:gd name="connsiteY9" fmla="*/ 262624 h 416611"/>
                <a:gd name="connsiteX10" fmla="*/ 37052 w 416634"/>
                <a:gd name="connsiteY10" fmla="*/ 102837 h 416611"/>
                <a:gd name="connsiteX11" fmla="*/ 19739 w 416634"/>
                <a:gd name="connsiteY11" fmla="*/ 85548 h 416611"/>
                <a:gd name="connsiteX12" fmla="*/ 47803 w 416634"/>
                <a:gd name="connsiteY12" fmla="*/ 279134 h 416611"/>
                <a:gd name="connsiteX13" fmla="*/ 137394 w 416634"/>
                <a:gd name="connsiteY13" fmla="*/ 368725 h 416611"/>
                <a:gd name="connsiteX14" fmla="*/ 368749 w 416634"/>
                <a:gd name="connsiteY14" fmla="*/ 368667 h 416611"/>
                <a:gd name="connsiteX15" fmla="*/ 368691 w 416634"/>
                <a:gd name="connsiteY15" fmla="*/ 137313 h 41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634" h="416611">
                  <a:moveTo>
                    <a:pt x="368691" y="137313"/>
                  </a:moveTo>
                  <a:lnTo>
                    <a:pt x="279204" y="47803"/>
                  </a:lnTo>
                  <a:cubicBezTo>
                    <a:pt x="227957" y="-3281"/>
                    <a:pt x="149266" y="-14694"/>
                    <a:pt x="85618" y="19727"/>
                  </a:cubicBezTo>
                  <a:lnTo>
                    <a:pt x="102954" y="37075"/>
                  </a:lnTo>
                  <a:cubicBezTo>
                    <a:pt x="156588" y="11281"/>
                    <a:pt x="220663" y="22180"/>
                    <a:pt x="262752" y="64255"/>
                  </a:cubicBezTo>
                  <a:lnTo>
                    <a:pt x="352273" y="153846"/>
                  </a:lnTo>
                  <a:cubicBezTo>
                    <a:pt x="407778" y="207920"/>
                    <a:pt x="408939" y="296751"/>
                    <a:pt x="354866" y="352256"/>
                  </a:cubicBezTo>
                  <a:cubicBezTo>
                    <a:pt x="300791" y="407761"/>
                    <a:pt x="211961" y="408921"/>
                    <a:pt x="156455" y="354848"/>
                  </a:cubicBezTo>
                  <a:cubicBezTo>
                    <a:pt x="155566" y="353982"/>
                    <a:pt x="154689" y="353104"/>
                    <a:pt x="153823" y="352215"/>
                  </a:cubicBezTo>
                  <a:lnTo>
                    <a:pt x="64232" y="262624"/>
                  </a:lnTo>
                  <a:cubicBezTo>
                    <a:pt x="22250" y="220492"/>
                    <a:pt x="11362" y="156482"/>
                    <a:pt x="37052" y="102837"/>
                  </a:cubicBezTo>
                  <a:lnTo>
                    <a:pt x="19739" y="85548"/>
                  </a:lnTo>
                  <a:cubicBezTo>
                    <a:pt x="-14696" y="149191"/>
                    <a:pt x="-3288" y="227889"/>
                    <a:pt x="47803" y="279134"/>
                  </a:cubicBezTo>
                  <a:lnTo>
                    <a:pt x="137394" y="368725"/>
                  </a:lnTo>
                  <a:cubicBezTo>
                    <a:pt x="201297" y="432596"/>
                    <a:pt x="304879" y="432570"/>
                    <a:pt x="368749" y="368667"/>
                  </a:cubicBezTo>
                  <a:cubicBezTo>
                    <a:pt x="432619" y="304764"/>
                    <a:pt x="432594" y="201183"/>
                    <a:pt x="368691" y="137313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5F02B5-1B14-B7C4-CCB0-B09796DD6C60}"/>
                </a:ext>
              </a:extLst>
            </p:cNvPr>
            <p:cNvSpPr/>
            <p:nvPr/>
          </p:nvSpPr>
          <p:spPr>
            <a:xfrm rot="18900000">
              <a:off x="4708026" y="3489628"/>
              <a:ext cx="270229" cy="270243"/>
            </a:xfrm>
            <a:custGeom>
              <a:avLst/>
              <a:gdLst>
                <a:gd name="connsiteX0" fmla="*/ 258596 w 270229"/>
                <a:gd name="connsiteY0" fmla="*/ 270243 h 270243"/>
                <a:gd name="connsiteX1" fmla="*/ 250370 w 270229"/>
                <a:gd name="connsiteY1" fmla="*/ 266834 h 270243"/>
                <a:gd name="connsiteX2" fmla="*/ 3553 w 270229"/>
                <a:gd name="connsiteY2" fmla="*/ 20005 h 270243"/>
                <a:gd name="connsiteX3" fmla="*/ 3266 w 270229"/>
                <a:gd name="connsiteY3" fmla="*/ 3553 h 270243"/>
                <a:gd name="connsiteX4" fmla="*/ 19719 w 270229"/>
                <a:gd name="connsiteY4" fmla="*/ 3266 h 270243"/>
                <a:gd name="connsiteX5" fmla="*/ 20005 w 270229"/>
                <a:gd name="connsiteY5" fmla="*/ 3553 h 270243"/>
                <a:gd name="connsiteX6" fmla="*/ 266822 w 270229"/>
                <a:gd name="connsiteY6" fmla="*/ 250382 h 270243"/>
                <a:gd name="connsiteX7" fmla="*/ 266820 w 270229"/>
                <a:gd name="connsiteY7" fmla="*/ 266836 h 270243"/>
                <a:gd name="connsiteX8" fmla="*/ 258596 w 270229"/>
                <a:gd name="connsiteY8" fmla="*/ 270243 h 27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229" h="270243">
                  <a:moveTo>
                    <a:pt x="258596" y="270243"/>
                  </a:moveTo>
                  <a:cubicBezTo>
                    <a:pt x="255511" y="270242"/>
                    <a:pt x="252552" y="269016"/>
                    <a:pt x="250370" y="266834"/>
                  </a:cubicBezTo>
                  <a:lnTo>
                    <a:pt x="3553" y="20005"/>
                  </a:lnTo>
                  <a:cubicBezTo>
                    <a:pt x="-1070" y="15540"/>
                    <a:pt x="-1198" y="8175"/>
                    <a:pt x="3266" y="3553"/>
                  </a:cubicBezTo>
                  <a:cubicBezTo>
                    <a:pt x="7731" y="-1070"/>
                    <a:pt x="15097" y="-1198"/>
                    <a:pt x="19719" y="3266"/>
                  </a:cubicBezTo>
                  <a:cubicBezTo>
                    <a:pt x="19816" y="3361"/>
                    <a:pt x="19912" y="3456"/>
                    <a:pt x="20005" y="3553"/>
                  </a:cubicBezTo>
                  <a:lnTo>
                    <a:pt x="266822" y="250382"/>
                  </a:lnTo>
                  <a:cubicBezTo>
                    <a:pt x="271366" y="254927"/>
                    <a:pt x="271365" y="262293"/>
                    <a:pt x="266820" y="266836"/>
                  </a:cubicBezTo>
                  <a:cubicBezTo>
                    <a:pt x="264638" y="269017"/>
                    <a:pt x="261681" y="270242"/>
                    <a:pt x="258596" y="270243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3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43" y="620720"/>
            <a:ext cx="10440000" cy="288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Dark matter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 sz="2000" err="1"/>
              <a:t>MotivationS</a:t>
            </a:r>
            <a:endParaRPr lang="LID4096" sz="20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69EA31-94D1-2BA7-9838-8B3586D861CF}"/>
              </a:ext>
            </a:extLst>
          </p:cNvPr>
          <p:cNvGrpSpPr/>
          <p:nvPr/>
        </p:nvGrpSpPr>
        <p:grpSpPr>
          <a:xfrm>
            <a:off x="7066245" y="3102687"/>
            <a:ext cx="891861" cy="416611"/>
            <a:chOff x="6903944" y="3416455"/>
            <a:chExt cx="891861" cy="416611"/>
          </a:xfrm>
          <a:solidFill>
            <a:srgbClr val="41000E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9A827B2-4518-4AA7-C6BC-A6A51C2CB79F}"/>
                </a:ext>
              </a:extLst>
            </p:cNvPr>
            <p:cNvSpPr/>
            <p:nvPr/>
          </p:nvSpPr>
          <p:spPr>
            <a:xfrm rot="18900000">
              <a:off x="6903944" y="3417247"/>
              <a:ext cx="415064" cy="415072"/>
            </a:xfrm>
            <a:custGeom>
              <a:avLst/>
              <a:gdLst>
                <a:gd name="connsiteX0" fmla="*/ 312103 w 415064"/>
                <a:gd name="connsiteY0" fmla="*/ 377884 h 415072"/>
                <a:gd name="connsiteX1" fmla="*/ 152317 w 415064"/>
                <a:gd name="connsiteY1" fmla="*/ 350704 h 415072"/>
                <a:gd name="connsiteX2" fmla="*/ 62784 w 415064"/>
                <a:gd name="connsiteY2" fmla="*/ 261171 h 415072"/>
                <a:gd name="connsiteX3" fmla="*/ 62705 w 415064"/>
                <a:gd name="connsiteY3" fmla="*/ 62744 h 415072"/>
                <a:gd name="connsiteX4" fmla="*/ 261132 w 415064"/>
                <a:gd name="connsiteY4" fmla="*/ 62665 h 415072"/>
                <a:gd name="connsiteX5" fmla="*/ 261211 w 415064"/>
                <a:gd name="connsiteY5" fmla="*/ 62744 h 415072"/>
                <a:gd name="connsiteX6" fmla="*/ 350802 w 415064"/>
                <a:gd name="connsiteY6" fmla="*/ 152335 h 415072"/>
                <a:gd name="connsiteX7" fmla="*/ 377982 w 415064"/>
                <a:gd name="connsiteY7" fmla="*/ 312121 h 415072"/>
                <a:gd name="connsiteX8" fmla="*/ 395330 w 415064"/>
                <a:gd name="connsiteY8" fmla="*/ 329469 h 415072"/>
                <a:gd name="connsiteX9" fmla="*/ 367196 w 415064"/>
                <a:gd name="connsiteY9" fmla="*/ 135825 h 415072"/>
                <a:gd name="connsiteX10" fmla="*/ 277605 w 415064"/>
                <a:gd name="connsiteY10" fmla="*/ 46292 h 415072"/>
                <a:gd name="connsiteX11" fmla="*/ 46291 w 415064"/>
                <a:gd name="connsiteY11" fmla="*/ 49554 h 415072"/>
                <a:gd name="connsiteX12" fmla="*/ 46332 w 415064"/>
                <a:gd name="connsiteY12" fmla="*/ 277646 h 415072"/>
                <a:gd name="connsiteX13" fmla="*/ 135923 w 415064"/>
                <a:gd name="connsiteY13" fmla="*/ 367237 h 415072"/>
                <a:gd name="connsiteX14" fmla="*/ 329510 w 415064"/>
                <a:gd name="connsiteY14" fmla="*/ 395313 h 41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5064" h="415072">
                  <a:moveTo>
                    <a:pt x="312103" y="377884"/>
                  </a:moveTo>
                  <a:cubicBezTo>
                    <a:pt x="258458" y="403567"/>
                    <a:pt x="194453" y="392680"/>
                    <a:pt x="152317" y="350704"/>
                  </a:cubicBezTo>
                  <a:lnTo>
                    <a:pt x="62784" y="261171"/>
                  </a:lnTo>
                  <a:cubicBezTo>
                    <a:pt x="7968" y="206398"/>
                    <a:pt x="7933" y="117560"/>
                    <a:pt x="62705" y="62744"/>
                  </a:cubicBezTo>
                  <a:cubicBezTo>
                    <a:pt x="117478" y="7928"/>
                    <a:pt x="206316" y="7893"/>
                    <a:pt x="261132" y="62665"/>
                  </a:cubicBezTo>
                  <a:cubicBezTo>
                    <a:pt x="261159" y="62692"/>
                    <a:pt x="261184" y="62717"/>
                    <a:pt x="261211" y="62744"/>
                  </a:cubicBezTo>
                  <a:lnTo>
                    <a:pt x="350802" y="152335"/>
                  </a:lnTo>
                  <a:cubicBezTo>
                    <a:pt x="392784" y="194467"/>
                    <a:pt x="403672" y="258477"/>
                    <a:pt x="377982" y="312121"/>
                  </a:cubicBezTo>
                  <a:lnTo>
                    <a:pt x="395330" y="329469"/>
                  </a:lnTo>
                  <a:cubicBezTo>
                    <a:pt x="429777" y="265797"/>
                    <a:pt x="418339" y="187063"/>
                    <a:pt x="367196" y="135825"/>
                  </a:cubicBezTo>
                  <a:lnTo>
                    <a:pt x="277605" y="46292"/>
                  </a:lnTo>
                  <a:cubicBezTo>
                    <a:pt x="212828" y="-16683"/>
                    <a:pt x="109267" y="-15222"/>
                    <a:pt x="46291" y="49554"/>
                  </a:cubicBezTo>
                  <a:cubicBezTo>
                    <a:pt x="-15446" y="113058"/>
                    <a:pt x="-15428" y="214163"/>
                    <a:pt x="46332" y="277646"/>
                  </a:cubicBezTo>
                  <a:lnTo>
                    <a:pt x="135923" y="367237"/>
                  </a:lnTo>
                  <a:cubicBezTo>
                    <a:pt x="187148" y="418365"/>
                    <a:pt x="265870" y="429781"/>
                    <a:pt x="329510" y="395313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09A050-57AA-DC01-63F4-14FEDFD7841B}"/>
                </a:ext>
              </a:extLst>
            </p:cNvPr>
            <p:cNvSpPr/>
            <p:nvPr/>
          </p:nvSpPr>
          <p:spPr>
            <a:xfrm rot="18900000">
              <a:off x="7379171" y="3416455"/>
              <a:ext cx="416634" cy="416611"/>
            </a:xfrm>
            <a:custGeom>
              <a:avLst/>
              <a:gdLst>
                <a:gd name="connsiteX0" fmla="*/ 368691 w 416634"/>
                <a:gd name="connsiteY0" fmla="*/ 137313 h 416611"/>
                <a:gd name="connsiteX1" fmla="*/ 279204 w 416634"/>
                <a:gd name="connsiteY1" fmla="*/ 47803 h 416611"/>
                <a:gd name="connsiteX2" fmla="*/ 85618 w 416634"/>
                <a:gd name="connsiteY2" fmla="*/ 19727 h 416611"/>
                <a:gd name="connsiteX3" fmla="*/ 102954 w 416634"/>
                <a:gd name="connsiteY3" fmla="*/ 37075 h 416611"/>
                <a:gd name="connsiteX4" fmla="*/ 262752 w 416634"/>
                <a:gd name="connsiteY4" fmla="*/ 64255 h 416611"/>
                <a:gd name="connsiteX5" fmla="*/ 352273 w 416634"/>
                <a:gd name="connsiteY5" fmla="*/ 153846 h 416611"/>
                <a:gd name="connsiteX6" fmla="*/ 354866 w 416634"/>
                <a:gd name="connsiteY6" fmla="*/ 352256 h 416611"/>
                <a:gd name="connsiteX7" fmla="*/ 156455 w 416634"/>
                <a:gd name="connsiteY7" fmla="*/ 354848 h 416611"/>
                <a:gd name="connsiteX8" fmla="*/ 153823 w 416634"/>
                <a:gd name="connsiteY8" fmla="*/ 352215 h 416611"/>
                <a:gd name="connsiteX9" fmla="*/ 64232 w 416634"/>
                <a:gd name="connsiteY9" fmla="*/ 262624 h 416611"/>
                <a:gd name="connsiteX10" fmla="*/ 37052 w 416634"/>
                <a:gd name="connsiteY10" fmla="*/ 102837 h 416611"/>
                <a:gd name="connsiteX11" fmla="*/ 19739 w 416634"/>
                <a:gd name="connsiteY11" fmla="*/ 85548 h 416611"/>
                <a:gd name="connsiteX12" fmla="*/ 47803 w 416634"/>
                <a:gd name="connsiteY12" fmla="*/ 279134 h 416611"/>
                <a:gd name="connsiteX13" fmla="*/ 137394 w 416634"/>
                <a:gd name="connsiteY13" fmla="*/ 368725 h 416611"/>
                <a:gd name="connsiteX14" fmla="*/ 368749 w 416634"/>
                <a:gd name="connsiteY14" fmla="*/ 368667 h 416611"/>
                <a:gd name="connsiteX15" fmla="*/ 368691 w 416634"/>
                <a:gd name="connsiteY15" fmla="*/ 137313 h 41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634" h="416611">
                  <a:moveTo>
                    <a:pt x="368691" y="137313"/>
                  </a:moveTo>
                  <a:lnTo>
                    <a:pt x="279204" y="47803"/>
                  </a:lnTo>
                  <a:cubicBezTo>
                    <a:pt x="227957" y="-3281"/>
                    <a:pt x="149266" y="-14694"/>
                    <a:pt x="85618" y="19727"/>
                  </a:cubicBezTo>
                  <a:lnTo>
                    <a:pt x="102954" y="37075"/>
                  </a:lnTo>
                  <a:cubicBezTo>
                    <a:pt x="156588" y="11281"/>
                    <a:pt x="220663" y="22180"/>
                    <a:pt x="262752" y="64255"/>
                  </a:cubicBezTo>
                  <a:lnTo>
                    <a:pt x="352273" y="153846"/>
                  </a:lnTo>
                  <a:cubicBezTo>
                    <a:pt x="407778" y="207920"/>
                    <a:pt x="408939" y="296751"/>
                    <a:pt x="354866" y="352256"/>
                  </a:cubicBezTo>
                  <a:cubicBezTo>
                    <a:pt x="300791" y="407761"/>
                    <a:pt x="211961" y="408921"/>
                    <a:pt x="156455" y="354848"/>
                  </a:cubicBezTo>
                  <a:cubicBezTo>
                    <a:pt x="155566" y="353982"/>
                    <a:pt x="154689" y="353104"/>
                    <a:pt x="153823" y="352215"/>
                  </a:cubicBezTo>
                  <a:lnTo>
                    <a:pt x="64232" y="262624"/>
                  </a:lnTo>
                  <a:cubicBezTo>
                    <a:pt x="22250" y="220492"/>
                    <a:pt x="11362" y="156482"/>
                    <a:pt x="37052" y="102837"/>
                  </a:cubicBezTo>
                  <a:lnTo>
                    <a:pt x="19739" y="85548"/>
                  </a:lnTo>
                  <a:cubicBezTo>
                    <a:pt x="-14696" y="149191"/>
                    <a:pt x="-3288" y="227889"/>
                    <a:pt x="47803" y="279134"/>
                  </a:cubicBezTo>
                  <a:lnTo>
                    <a:pt x="137394" y="368725"/>
                  </a:lnTo>
                  <a:cubicBezTo>
                    <a:pt x="201297" y="432596"/>
                    <a:pt x="304879" y="432570"/>
                    <a:pt x="368749" y="368667"/>
                  </a:cubicBezTo>
                  <a:cubicBezTo>
                    <a:pt x="432619" y="304764"/>
                    <a:pt x="432594" y="201183"/>
                    <a:pt x="368691" y="137313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B0C248-F388-1545-7433-F93A459D371C}"/>
                </a:ext>
              </a:extLst>
            </p:cNvPr>
            <p:cNvSpPr/>
            <p:nvPr/>
          </p:nvSpPr>
          <p:spPr>
            <a:xfrm rot="18900000">
              <a:off x="7213665" y="3489628"/>
              <a:ext cx="270229" cy="270243"/>
            </a:xfrm>
            <a:custGeom>
              <a:avLst/>
              <a:gdLst>
                <a:gd name="connsiteX0" fmla="*/ 258596 w 270229"/>
                <a:gd name="connsiteY0" fmla="*/ 270243 h 270243"/>
                <a:gd name="connsiteX1" fmla="*/ 250370 w 270229"/>
                <a:gd name="connsiteY1" fmla="*/ 266834 h 270243"/>
                <a:gd name="connsiteX2" fmla="*/ 3553 w 270229"/>
                <a:gd name="connsiteY2" fmla="*/ 20005 h 270243"/>
                <a:gd name="connsiteX3" fmla="*/ 3266 w 270229"/>
                <a:gd name="connsiteY3" fmla="*/ 3553 h 270243"/>
                <a:gd name="connsiteX4" fmla="*/ 19719 w 270229"/>
                <a:gd name="connsiteY4" fmla="*/ 3266 h 270243"/>
                <a:gd name="connsiteX5" fmla="*/ 20005 w 270229"/>
                <a:gd name="connsiteY5" fmla="*/ 3553 h 270243"/>
                <a:gd name="connsiteX6" fmla="*/ 266822 w 270229"/>
                <a:gd name="connsiteY6" fmla="*/ 250382 h 270243"/>
                <a:gd name="connsiteX7" fmla="*/ 266820 w 270229"/>
                <a:gd name="connsiteY7" fmla="*/ 266836 h 270243"/>
                <a:gd name="connsiteX8" fmla="*/ 258596 w 270229"/>
                <a:gd name="connsiteY8" fmla="*/ 270243 h 27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229" h="270243">
                  <a:moveTo>
                    <a:pt x="258596" y="270243"/>
                  </a:moveTo>
                  <a:cubicBezTo>
                    <a:pt x="255511" y="270242"/>
                    <a:pt x="252552" y="269016"/>
                    <a:pt x="250370" y="266834"/>
                  </a:cubicBezTo>
                  <a:lnTo>
                    <a:pt x="3553" y="20005"/>
                  </a:lnTo>
                  <a:cubicBezTo>
                    <a:pt x="-1070" y="15540"/>
                    <a:pt x="-1198" y="8175"/>
                    <a:pt x="3266" y="3553"/>
                  </a:cubicBezTo>
                  <a:cubicBezTo>
                    <a:pt x="7731" y="-1070"/>
                    <a:pt x="15097" y="-1198"/>
                    <a:pt x="19719" y="3266"/>
                  </a:cubicBezTo>
                  <a:cubicBezTo>
                    <a:pt x="19816" y="3361"/>
                    <a:pt x="19912" y="3456"/>
                    <a:pt x="20005" y="3553"/>
                  </a:cubicBezTo>
                  <a:lnTo>
                    <a:pt x="266822" y="250382"/>
                  </a:lnTo>
                  <a:cubicBezTo>
                    <a:pt x="271366" y="254927"/>
                    <a:pt x="271365" y="262293"/>
                    <a:pt x="266820" y="266836"/>
                  </a:cubicBezTo>
                  <a:cubicBezTo>
                    <a:pt x="264638" y="269017"/>
                    <a:pt x="261681" y="270242"/>
                    <a:pt x="258596" y="270243"/>
                  </a:cubicBezTo>
                  <a:close/>
                </a:path>
              </a:pathLst>
            </a:custGeom>
            <a:grpFill/>
            <a:ln w="11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7EF87B12-364B-C5BD-5E51-75B287858EC2}"/>
              </a:ext>
            </a:extLst>
          </p:cNvPr>
          <p:cNvSpPr/>
          <p:nvPr/>
        </p:nvSpPr>
        <p:spPr>
          <a:xfrm>
            <a:off x="7916773" y="2697886"/>
            <a:ext cx="1666364" cy="1228165"/>
          </a:xfrm>
          <a:prstGeom prst="flowChartAlternateProcess">
            <a:avLst/>
          </a:prstGeom>
          <a:solidFill>
            <a:srgbClr val="410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Dark matter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940D1A-61F7-5507-6EC0-BA2EAAA6000A}"/>
              </a:ext>
            </a:extLst>
          </p:cNvPr>
          <p:cNvSpPr/>
          <p:nvPr/>
        </p:nvSpPr>
        <p:spPr>
          <a:xfrm>
            <a:off x="5085058" y="2696961"/>
            <a:ext cx="2021884" cy="1228165"/>
          </a:xfrm>
          <a:prstGeom prst="ellipse">
            <a:avLst/>
          </a:prstGeom>
          <a:solidFill>
            <a:srgbClr val="E3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Portal particles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D5BDAB-2F77-25FD-99C5-20C3B5B1AAF7}"/>
              </a:ext>
            </a:extLst>
          </p:cNvPr>
          <p:cNvSpPr txBox="1"/>
          <p:nvPr/>
        </p:nvSpPr>
        <p:spPr>
          <a:xfrm>
            <a:off x="4623486" y="2268634"/>
            <a:ext cx="294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E3000B"/>
                </a:solidFill>
              </a:rPr>
              <a:t>Have no SM charge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3ADC49-1912-FE2F-9E56-303F562A2FA2}"/>
              </a:ext>
            </a:extLst>
          </p:cNvPr>
          <p:cNvSpPr txBox="1"/>
          <p:nvPr/>
        </p:nvSpPr>
        <p:spPr>
          <a:xfrm>
            <a:off x="7958149" y="21092"/>
            <a:ext cx="4233851" cy="83099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More on portals to dark sector:</a:t>
            </a:r>
          </a:p>
          <a:p>
            <a:pPr algn="r"/>
            <a:r>
              <a:rPr lang="en-US" sz="1600" err="1">
                <a:solidFill>
                  <a:schemeClr val="bg1">
                    <a:lumMod val="75000"/>
                  </a:schemeClr>
                </a:solidFill>
              </a:rPr>
              <a:t>Batell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600" err="1">
                <a:solidFill>
                  <a:schemeClr val="bg1">
                    <a:lumMod val="75000"/>
                  </a:schemeClr>
                </a:solidFill>
              </a:rPr>
              <a:t>Pospelov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, and Ritz (2009)</a:t>
            </a:r>
          </a:p>
          <a:p>
            <a:pPr algn="r"/>
            <a:r>
              <a:rPr lang="en-US" sz="1600" err="1">
                <a:solidFill>
                  <a:schemeClr val="bg1">
                    <a:lumMod val="75000"/>
                  </a:schemeClr>
                </a:solidFill>
              </a:rPr>
              <a:t>Batell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, Blinov, Hearty, and McGehee (2022)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79983A24-036B-BE64-B7C2-145E80336DE8}"/>
              </a:ext>
            </a:extLst>
          </p:cNvPr>
          <p:cNvSpPr/>
          <p:nvPr/>
        </p:nvSpPr>
        <p:spPr>
          <a:xfrm>
            <a:off x="2593878" y="2696961"/>
            <a:ext cx="1666364" cy="1228165"/>
          </a:xfrm>
          <a:prstGeom prst="flowChartAlternateProcess">
            <a:avLst/>
          </a:prstGeom>
          <a:solidFill>
            <a:srgbClr val="E3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Standard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B97E7-26B8-EC8C-49C4-5AA3FD0AE446}"/>
              </a:ext>
            </a:extLst>
          </p:cNvPr>
          <p:cNvSpPr txBox="1"/>
          <p:nvPr/>
        </p:nvSpPr>
        <p:spPr>
          <a:xfrm>
            <a:off x="3513758" y="4584834"/>
            <a:ext cx="127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36221F"/>
                </a:solidFill>
              </a:rPr>
              <a:t>Vector portal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59F8E-6A6D-8083-2353-41D5892F3FC1}"/>
              </a:ext>
            </a:extLst>
          </p:cNvPr>
          <p:cNvSpPr txBox="1"/>
          <p:nvPr/>
        </p:nvSpPr>
        <p:spPr>
          <a:xfrm>
            <a:off x="4735495" y="4584834"/>
            <a:ext cx="147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36221F"/>
                </a:solidFill>
              </a:rPr>
              <a:t>Neutrino portal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966BB-D464-D012-FF23-90F35261303A}"/>
              </a:ext>
            </a:extLst>
          </p:cNvPr>
          <p:cNvSpPr txBox="1"/>
          <p:nvPr/>
        </p:nvSpPr>
        <p:spPr>
          <a:xfrm>
            <a:off x="6202846" y="4584834"/>
            <a:ext cx="105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36221F"/>
                </a:solidFill>
              </a:rPr>
              <a:t>Higgs portal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70429-3946-6088-A34B-9651CAB33446}"/>
              </a:ext>
            </a:extLst>
          </p:cNvPr>
          <p:cNvSpPr txBox="1"/>
          <p:nvPr/>
        </p:nvSpPr>
        <p:spPr>
          <a:xfrm>
            <a:off x="7494282" y="4584834"/>
            <a:ext cx="105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36221F"/>
                </a:solidFill>
              </a:rPr>
              <a:t>Axion portal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B5DFACC-47D7-4D03-47E0-D20B90408AE0}"/>
              </a:ext>
            </a:extLst>
          </p:cNvPr>
          <p:cNvCxnSpPr>
            <a:cxnSpLocks/>
            <a:stCxn id="23" idx="4"/>
            <a:endCxn id="6" idx="0"/>
          </p:cNvCxnSpPr>
          <p:nvPr/>
        </p:nvCxnSpPr>
        <p:spPr>
          <a:xfrm flipH="1">
            <a:off x="4149517" y="3925126"/>
            <a:ext cx="1946483" cy="659708"/>
          </a:xfrm>
          <a:prstGeom prst="straightConnector1">
            <a:avLst/>
          </a:prstGeom>
          <a:ln w="19050">
            <a:solidFill>
              <a:srgbClr val="E3000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66FB2F-DFF8-5B62-8097-BF0A79177413}"/>
              </a:ext>
            </a:extLst>
          </p:cNvPr>
          <p:cNvCxnSpPr>
            <a:cxnSpLocks/>
            <a:stCxn id="23" idx="4"/>
            <a:endCxn id="7" idx="0"/>
          </p:cNvCxnSpPr>
          <p:nvPr/>
        </p:nvCxnSpPr>
        <p:spPr>
          <a:xfrm flipH="1">
            <a:off x="5474458" y="3925126"/>
            <a:ext cx="621542" cy="659708"/>
          </a:xfrm>
          <a:prstGeom prst="straightConnector1">
            <a:avLst/>
          </a:prstGeom>
          <a:ln w="19050">
            <a:solidFill>
              <a:srgbClr val="E3000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1E94C6-1BA7-503E-CD0C-5BB4CF9420A1}"/>
              </a:ext>
            </a:extLst>
          </p:cNvPr>
          <p:cNvCxnSpPr>
            <a:cxnSpLocks/>
            <a:stCxn id="23" idx="4"/>
            <a:endCxn id="8" idx="0"/>
          </p:cNvCxnSpPr>
          <p:nvPr/>
        </p:nvCxnSpPr>
        <p:spPr>
          <a:xfrm>
            <a:off x="6096000" y="3925126"/>
            <a:ext cx="635760" cy="659708"/>
          </a:xfrm>
          <a:prstGeom prst="straightConnector1">
            <a:avLst/>
          </a:prstGeom>
          <a:ln w="19050">
            <a:solidFill>
              <a:srgbClr val="E3000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655A6B-DA2F-2710-8406-F74262AF593D}"/>
              </a:ext>
            </a:extLst>
          </p:cNvPr>
          <p:cNvCxnSpPr>
            <a:cxnSpLocks/>
            <a:stCxn id="23" idx="4"/>
            <a:endCxn id="30" idx="1"/>
          </p:cNvCxnSpPr>
          <p:nvPr/>
        </p:nvCxnSpPr>
        <p:spPr>
          <a:xfrm>
            <a:off x="6096000" y="3925126"/>
            <a:ext cx="1460466" cy="780485"/>
          </a:xfrm>
          <a:prstGeom prst="straightConnector1">
            <a:avLst/>
          </a:prstGeom>
          <a:ln w="19050">
            <a:solidFill>
              <a:srgbClr val="E3000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07C0DB90-AE91-5942-C3EF-3EBFF7620BDA}"/>
              </a:ext>
            </a:extLst>
          </p:cNvPr>
          <p:cNvSpPr/>
          <p:nvPr/>
        </p:nvSpPr>
        <p:spPr>
          <a:xfrm>
            <a:off x="7367520" y="4583757"/>
            <a:ext cx="1290202" cy="832073"/>
          </a:xfrm>
          <a:prstGeom prst="ellipse">
            <a:avLst/>
          </a:prstGeom>
          <a:noFill/>
          <a:ln>
            <a:solidFill>
              <a:srgbClr val="E3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22083E-3ACF-C9E7-7847-91E44EB3C239}"/>
              </a:ext>
            </a:extLst>
          </p:cNvPr>
          <p:cNvSpPr txBox="1"/>
          <p:nvPr/>
        </p:nvSpPr>
        <p:spPr>
          <a:xfrm>
            <a:off x="7308573" y="5373216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E3000B"/>
                </a:solidFill>
              </a:rPr>
              <a:t>our focus</a:t>
            </a:r>
          </a:p>
        </p:txBody>
      </p:sp>
    </p:spTree>
    <p:extLst>
      <p:ext uri="{BB962C8B-B14F-4D97-AF65-F5344CB8AC3E}">
        <p14:creationId xmlns:p14="http://schemas.microsoft.com/office/powerpoint/2010/main" val="1606276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30</a:t>
            </a:fld>
            <a:endParaRPr lang="en-GB" noProof="1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DA3B84CD-991C-1F5E-474B-6617C9CA4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The complete story</a:t>
            </a:r>
            <a:endParaRPr lang="en-US"/>
          </a:p>
          <a:p>
            <a:pPr marL="0" indent="0">
              <a:buNone/>
            </a:pPr>
            <a:endParaRPr lang="LID4096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Renormalization revisited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discussions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F3F3B-EDF7-AA93-4346-60F4912D429F}"/>
              </a:ext>
            </a:extLst>
          </p:cNvPr>
          <p:cNvGrpSpPr/>
          <p:nvPr/>
        </p:nvGrpSpPr>
        <p:grpSpPr>
          <a:xfrm>
            <a:off x="851729" y="2197009"/>
            <a:ext cx="2304258" cy="3203496"/>
            <a:chOff x="392791" y="2641471"/>
            <a:chExt cx="2304258" cy="32034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63CCA7-48B6-C5AA-0F5F-AC6E2ADBF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817" y="2763899"/>
              <a:ext cx="1872206" cy="1330202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B39DAA-D047-BC7F-42CE-26A4353D8EE5}"/>
                </a:ext>
              </a:extLst>
            </p:cNvPr>
            <p:cNvGrpSpPr/>
            <p:nvPr/>
          </p:nvGrpSpPr>
          <p:grpSpPr>
            <a:xfrm>
              <a:off x="608817" y="4168415"/>
              <a:ext cx="1872206" cy="1492833"/>
              <a:chOff x="1487488" y="3140968"/>
              <a:chExt cx="1872206" cy="1492833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30504E6-E982-D9D4-FCB9-D163E76EC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7488" y="3140968"/>
                <a:ext cx="1872206" cy="1492833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051E8D0-0F53-4A07-C18C-621A54A6580A}"/>
                  </a:ext>
                </a:extLst>
              </p:cNvPr>
              <p:cNvSpPr/>
              <p:nvPr/>
            </p:nvSpPr>
            <p:spPr>
              <a:xfrm>
                <a:off x="2063551" y="3369702"/>
                <a:ext cx="360040" cy="23931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EC00776-755C-91A9-BF19-7F16020C925F}"/>
                  </a:ext>
                </a:extLst>
              </p:cNvPr>
              <p:cNvSpPr/>
              <p:nvPr/>
            </p:nvSpPr>
            <p:spPr>
              <a:xfrm>
                <a:off x="2063551" y="4212181"/>
                <a:ext cx="360040" cy="23931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000C5EA-1BFA-F979-C9CD-F2FD785BDEB1}"/>
                  </a:ext>
                </a:extLst>
              </p:cNvPr>
              <p:cNvSpPr/>
              <p:nvPr/>
            </p:nvSpPr>
            <p:spPr>
              <a:xfrm>
                <a:off x="1678331" y="3913722"/>
                <a:ext cx="360040" cy="34275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253C43C-101C-0150-C1AC-25CBFEED70E9}"/>
                </a:ext>
              </a:extLst>
            </p:cNvPr>
            <p:cNvSpPr/>
            <p:nvPr/>
          </p:nvSpPr>
          <p:spPr>
            <a:xfrm>
              <a:off x="392791" y="2641471"/>
              <a:ext cx="2304258" cy="320349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B157EDD-B633-0594-8614-9937B0481627}"/>
              </a:ext>
            </a:extLst>
          </p:cNvPr>
          <p:cNvSpPr txBox="1"/>
          <p:nvPr/>
        </p:nvSpPr>
        <p:spPr>
          <a:xfrm>
            <a:off x="1078874" y="5546867"/>
            <a:ext cx="18610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/>
              <a:t>UV-divergent</a:t>
            </a:r>
            <a:endParaRPr lang="LID4096" sz="2400" err="1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BC4F26A-6B8E-E9CD-35D0-498C3346F293}"/>
              </a:ext>
            </a:extLst>
          </p:cNvPr>
          <p:cNvSpPr txBox="1"/>
          <p:nvPr/>
        </p:nvSpPr>
        <p:spPr>
          <a:xfrm>
            <a:off x="4951849" y="5546867"/>
            <a:ext cx="20053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2400" err="1"/>
              <a:t>Counterterms</a:t>
            </a:r>
            <a:endParaRPr lang="LID4096" sz="2400" err="1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2310F15-78A0-F59A-103E-51294DFB8F74}"/>
              </a:ext>
            </a:extLst>
          </p:cNvPr>
          <p:cNvGrpSpPr/>
          <p:nvPr/>
        </p:nvGrpSpPr>
        <p:grpSpPr>
          <a:xfrm>
            <a:off x="3705629" y="1952335"/>
            <a:ext cx="4809062" cy="3580226"/>
            <a:chOff x="3705629" y="1952335"/>
            <a:chExt cx="4809062" cy="3580226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78654A9B-DFE1-24AC-5E90-340FC03B987B}"/>
                </a:ext>
              </a:extLst>
            </p:cNvPr>
            <p:cNvSpPr/>
            <p:nvPr/>
          </p:nvSpPr>
          <p:spPr>
            <a:xfrm>
              <a:off x="3705629" y="1952335"/>
              <a:ext cx="4665046" cy="358022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ACD04B2D-6BF1-269D-D176-1AEE46E0D40D}"/>
                </a:ext>
              </a:extLst>
            </p:cNvPr>
            <p:cNvGrpSpPr/>
            <p:nvPr/>
          </p:nvGrpSpPr>
          <p:grpSpPr>
            <a:xfrm>
              <a:off x="3916768" y="3152214"/>
              <a:ext cx="4597923" cy="2340192"/>
              <a:chOff x="3916768" y="3152214"/>
              <a:chExt cx="4597923" cy="234019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940C3618-8BBC-765F-F3B8-D180B4851B29}"/>
                  </a:ext>
                </a:extLst>
              </p:cNvPr>
              <p:cNvGrpSpPr/>
              <p:nvPr/>
            </p:nvGrpSpPr>
            <p:grpSpPr>
              <a:xfrm>
                <a:off x="4263209" y="3166519"/>
                <a:ext cx="4251482" cy="2325887"/>
                <a:chOff x="4263209" y="3166519"/>
                <a:chExt cx="4251482" cy="2325887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AAC17400-C48D-FAFB-83E0-2DCE045BE438}"/>
                    </a:ext>
                  </a:extLst>
                </p:cNvPr>
                <p:cNvGrpSpPr/>
                <p:nvPr/>
              </p:nvGrpSpPr>
              <p:grpSpPr>
                <a:xfrm>
                  <a:off x="4266219" y="4143829"/>
                  <a:ext cx="1324441" cy="1348577"/>
                  <a:chOff x="4051135" y="4336789"/>
                  <a:chExt cx="1324441" cy="1348577"/>
                </a:xfrm>
              </p:grpSpPr>
              <p:pic>
                <p:nvPicPr>
                  <p:cNvPr id="40" name="Picture 39" descr="A black background with a black square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932BC74-4740-1733-6360-FB73F713A5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7321" b="-1"/>
                  <a:stretch/>
                </p:blipFill>
                <p:spPr>
                  <a:xfrm>
                    <a:off x="4051135" y="4336789"/>
                    <a:ext cx="1324441" cy="1107587"/>
                  </a:xfrm>
                  <a:prstGeom prst="rect">
                    <a:avLst/>
                  </a:prstGeom>
                </p:spPr>
              </p:pic>
              <p:sp>
                <p:nvSpPr>
                  <p:cNvPr id="47" name="Multiplication Sign 46">
                    <a:extLst>
                      <a:ext uri="{FF2B5EF4-FFF2-40B4-BE49-F238E27FC236}">
                        <a16:creationId xmlns:a16="http://schemas.microsoft.com/office/drawing/2014/main" id="{B4DA32D5-6FCA-44D9-5604-BA25F7A584E8}"/>
                      </a:ext>
                    </a:extLst>
                  </p:cNvPr>
                  <p:cNvSpPr/>
                  <p:nvPr/>
                </p:nvSpPr>
                <p:spPr>
                  <a:xfrm>
                    <a:off x="4532471" y="4747654"/>
                    <a:ext cx="355748" cy="355748"/>
                  </a:xfrm>
                  <a:prstGeom prst="mathMultiply">
                    <a:avLst>
                      <a:gd name="adj1" fmla="val 14149"/>
                    </a:avLst>
                  </a:prstGeom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ID4096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DD2D137B-DD04-3977-8909-0D54C7D15D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23792" y="5408367"/>
                        <a:ext cx="40030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001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LID4096" sz="1800" err="1"/>
                      </a:p>
                    </p:txBody>
                  </p:sp>
                </mc:Choice>
                <mc:Fallback xmlns=""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DD2D137B-DD04-3977-8909-0D54C7D15D8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23792" y="5408367"/>
                        <a:ext cx="400302" cy="276999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1111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EB65C788-AA62-49ED-B9EC-09EFBD8E575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57428" y="5408367"/>
                        <a:ext cx="40030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001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LID4096" sz="1800" err="1"/>
                      </a:p>
                    </p:txBody>
                  </p:sp>
                </mc:Choice>
                <mc:Fallback xmlns="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EB65C788-AA62-49ED-B9EC-09EFBD8E575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57428" y="5408367"/>
                        <a:ext cx="400302" cy="276999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1111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67812FB-A9E8-7D86-0303-0F5B5A9E85D5}"/>
                    </a:ext>
                  </a:extLst>
                </p:cNvPr>
                <p:cNvGrpSpPr/>
                <p:nvPr/>
              </p:nvGrpSpPr>
              <p:grpSpPr>
                <a:xfrm>
                  <a:off x="4263209" y="3166519"/>
                  <a:ext cx="1324441" cy="935075"/>
                  <a:chOff x="4048125" y="3357266"/>
                  <a:chExt cx="1324441" cy="935075"/>
                </a:xfrm>
              </p:grpSpPr>
              <p:pic>
                <p:nvPicPr>
                  <p:cNvPr id="35" name="Picture 34" descr="A black background with a black square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2CD3E07B-51A6-96BF-2A95-02A6B1574A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048125" y="3470671"/>
                    <a:ext cx="1324441" cy="591378"/>
                  </a:xfrm>
                  <a:prstGeom prst="rect">
                    <a:avLst/>
                  </a:prstGeom>
                </p:spPr>
              </p:pic>
              <p:sp>
                <p:nvSpPr>
                  <p:cNvPr id="46" name="Multiplication Sign 45">
                    <a:extLst>
                      <a:ext uri="{FF2B5EF4-FFF2-40B4-BE49-F238E27FC236}">
                        <a16:creationId xmlns:a16="http://schemas.microsoft.com/office/drawing/2014/main" id="{FD6E1AF5-A57A-BD4B-5A32-02D440FFA4B2}"/>
                      </a:ext>
                    </a:extLst>
                  </p:cNvPr>
                  <p:cNvSpPr/>
                  <p:nvPr/>
                </p:nvSpPr>
                <p:spPr>
                  <a:xfrm>
                    <a:off x="4532471" y="3357266"/>
                    <a:ext cx="355748" cy="355748"/>
                  </a:xfrm>
                  <a:prstGeom prst="mathMultiply">
                    <a:avLst>
                      <a:gd name="adj1" fmla="val 14149"/>
                    </a:avLst>
                  </a:prstGeom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ID4096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0114969E-5AF5-FC29-492B-0BDEADAA915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57428" y="4015342"/>
                        <a:ext cx="40030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001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LID4096" sz="1800" err="1"/>
                      </a:p>
                    </p:txBody>
                  </p:sp>
                </mc:Choice>
                <mc:Fallback xmlns="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0114969E-5AF5-FC29-492B-0BDEADAA915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57428" y="4015342"/>
                        <a:ext cx="400302" cy="276999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087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DDB90335-FEC0-1D40-5F64-611157F8610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42372" y="4015342"/>
                        <a:ext cx="40030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001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LID4096" sz="1800" err="1"/>
                      </a:p>
                    </p:txBody>
                  </p:sp>
                </mc:Choice>
                <mc:Fallback xmlns=""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DDB90335-FEC0-1D40-5F64-611157F8610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42372" y="4015342"/>
                        <a:ext cx="400302" cy="2769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b="-1087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075F7A11-338B-39F4-2860-A07B31394D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22403" y="3814033"/>
                      <a:ext cx="2592288" cy="12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acc>
                                  <m:accPr>
                                    <m:chr m:val="⃡"/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vi-V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vi-V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  <m:sSup>
                                  <m:sSupPr>
                                    <m:ctrlP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oMath>
                        </m:oMathPara>
                      </a14:m>
                      <a:endParaRPr lang="vi-V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acc>
                                  <m:accPr>
                                    <m:chr m:val="⃡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vi-V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vi-V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  <m:sSup>
                                  <m:sSupPr>
                                    <m:ctrlPr>
                                      <a:rPr lang="vi-V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oMath>
                        </m:oMathPara>
                      </a14:m>
                      <a:endParaRPr lang="vi-VN" sz="2000" b="0">
                        <a:ea typeface="Cambria Math" panose="02040503050406030204" pitchFamily="18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acc>
                                  <m:accPr>
                                    <m:chr m:val="⃡"/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vi-V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vi-V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  <m:sSup>
                                  <m:sSupPr>
                                    <m:ctrlP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</m:sSup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oMath>
                        </m:oMathPara>
                      </a14:m>
                      <a:endParaRPr lang="LID4096" sz="2000"/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075F7A11-338B-39F4-2860-A07B31394DA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22403" y="3814033"/>
                      <a:ext cx="2592288" cy="12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18271E70-65CC-A3E5-5DBC-9806E8BD0C92}"/>
                  </a:ext>
                </a:extLst>
              </p:cNvPr>
              <p:cNvSpPr/>
              <p:nvPr/>
            </p:nvSpPr>
            <p:spPr>
              <a:xfrm>
                <a:off x="3916768" y="3152214"/>
                <a:ext cx="4381899" cy="2324916"/>
              </a:xfrm>
              <a:prstGeom prst="roundRect">
                <a:avLst>
                  <a:gd name="adj" fmla="val 22336"/>
                </a:avLst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C6FCCF6A-705C-7350-3453-1AA8447A0511}"/>
                </a:ext>
              </a:extLst>
            </p:cNvPr>
            <p:cNvGrpSpPr/>
            <p:nvPr/>
          </p:nvGrpSpPr>
          <p:grpSpPr>
            <a:xfrm>
              <a:off x="3916769" y="2053594"/>
              <a:ext cx="4597922" cy="1072809"/>
              <a:chOff x="3916769" y="2053594"/>
              <a:chExt cx="4597922" cy="1072809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586DB16-470B-72A9-8A21-806B9ECD9C69}"/>
                  </a:ext>
                </a:extLst>
              </p:cNvPr>
              <p:cNvGrpSpPr/>
              <p:nvPr/>
            </p:nvGrpSpPr>
            <p:grpSpPr>
              <a:xfrm>
                <a:off x="4263209" y="2053594"/>
                <a:ext cx="4251482" cy="1072809"/>
                <a:chOff x="4263209" y="2053594"/>
                <a:chExt cx="4251482" cy="1072809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42060247-4A68-F541-F3E5-35000DD5CD5A}"/>
                    </a:ext>
                  </a:extLst>
                </p:cNvPr>
                <p:cNvGrpSpPr/>
                <p:nvPr/>
              </p:nvGrpSpPr>
              <p:grpSpPr>
                <a:xfrm>
                  <a:off x="4263209" y="2053594"/>
                  <a:ext cx="1327451" cy="1072809"/>
                  <a:chOff x="4048125" y="2442737"/>
                  <a:chExt cx="1327451" cy="1072809"/>
                </a:xfrm>
              </p:grpSpPr>
              <p:pic>
                <p:nvPicPr>
                  <p:cNvPr id="44" name="Picture 43" descr="A black background with a black square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E6544B6D-1D9C-FE95-E8D5-27EB0B7B7B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048125" y="2561041"/>
                    <a:ext cx="1327451" cy="722380"/>
                  </a:xfrm>
                  <a:prstGeom prst="rect">
                    <a:avLst/>
                  </a:prstGeom>
                </p:spPr>
              </p:pic>
              <p:sp>
                <p:nvSpPr>
                  <p:cNvPr id="45" name="Multiplication Sign 44">
                    <a:extLst>
                      <a:ext uri="{FF2B5EF4-FFF2-40B4-BE49-F238E27FC236}">
                        <a16:creationId xmlns:a16="http://schemas.microsoft.com/office/drawing/2014/main" id="{B67B4BDF-41D7-A9F0-5C86-B0716B14113D}"/>
                      </a:ext>
                    </a:extLst>
                  </p:cNvPr>
                  <p:cNvSpPr/>
                  <p:nvPr/>
                </p:nvSpPr>
                <p:spPr>
                  <a:xfrm>
                    <a:off x="4532471" y="2442737"/>
                    <a:ext cx="355748" cy="355748"/>
                  </a:xfrm>
                  <a:prstGeom prst="mathMultiply">
                    <a:avLst>
                      <a:gd name="adj1" fmla="val 14149"/>
                    </a:avLst>
                  </a:prstGeom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ID4096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TextBox 56">
                        <a:extLst>
                          <a:ext uri="{FF2B5EF4-FFF2-40B4-BE49-F238E27FC236}">
                            <a16:creationId xmlns:a16="http://schemas.microsoft.com/office/drawing/2014/main" id="{50476C0C-CF76-230B-0B5F-508034AF5D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12929" y="3238547"/>
                        <a:ext cx="40030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001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LID4096" sz="1800" err="1"/>
                      </a:p>
                    </p:txBody>
                  </p:sp>
                </mc:Choice>
                <mc:Fallback xmlns="">
                  <p:sp>
                    <p:nvSpPr>
                      <p:cNvPr id="57" name="TextBox 56">
                        <a:extLst>
                          <a:ext uri="{FF2B5EF4-FFF2-40B4-BE49-F238E27FC236}">
                            <a16:creationId xmlns:a16="http://schemas.microsoft.com/office/drawing/2014/main" id="{50476C0C-CF76-230B-0B5F-508034AF5D8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12929" y="3238547"/>
                        <a:ext cx="400302" cy="276999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b="-1087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TextBox 58">
                        <a:extLst>
                          <a:ext uri="{FF2B5EF4-FFF2-40B4-BE49-F238E27FC236}">
                            <a16:creationId xmlns:a16="http://schemas.microsoft.com/office/drawing/2014/main" id="{225B3CEC-5932-6319-52F7-CE86DF43B59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96752" y="3238547"/>
                        <a:ext cx="40030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001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LID4096" sz="1800" err="1"/>
                      </a:p>
                    </p:txBody>
                  </p:sp>
                </mc:Choice>
                <mc:Fallback xmlns="">
                  <p:sp>
                    <p:nvSpPr>
                      <p:cNvPr id="59" name="TextBox 58">
                        <a:extLst>
                          <a:ext uri="{FF2B5EF4-FFF2-40B4-BE49-F238E27FC236}">
                            <a16:creationId xmlns:a16="http://schemas.microsoft.com/office/drawing/2014/main" id="{225B3CEC-5932-6319-52F7-CE86DF43B59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96752" y="3238547"/>
                        <a:ext cx="400302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b="-1087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TextBox 59">
                        <a:extLst>
                          <a:ext uri="{FF2B5EF4-FFF2-40B4-BE49-F238E27FC236}">
                            <a16:creationId xmlns:a16="http://schemas.microsoft.com/office/drawing/2014/main" id="{F901BDEF-971C-F28A-DF43-B5619FFBFA5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94479" y="3238547"/>
                        <a:ext cx="40030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001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LID4096" sz="1800" err="1"/>
                      </a:p>
                    </p:txBody>
                  </p:sp>
                </mc:Choice>
                <mc:Fallback xmlns="">
                  <p:sp>
                    <p:nvSpPr>
                      <p:cNvPr id="60" name="TextBox 59">
                        <a:extLst>
                          <a:ext uri="{FF2B5EF4-FFF2-40B4-BE49-F238E27FC236}">
                            <a16:creationId xmlns:a16="http://schemas.microsoft.com/office/drawing/2014/main" id="{F901BDEF-971C-F28A-DF43-B5619FFBFA5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94479" y="3238547"/>
                        <a:ext cx="400302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b="-1087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93EA8169-180F-44EF-4B5A-BF2D3CAE74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22403" y="2409342"/>
                      <a:ext cx="2592288" cy="4081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𝐻𝑢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LID4096" sz="2000"/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93EA8169-180F-44EF-4B5A-BF2D3CAE74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22403" y="2409342"/>
                      <a:ext cx="2592288" cy="408125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1194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023ACE4D-9DE5-ACF7-A05E-1DD5816906A0}"/>
                  </a:ext>
                </a:extLst>
              </p:cNvPr>
              <p:cNvSpPr/>
              <p:nvPr/>
            </p:nvSpPr>
            <p:spPr>
              <a:xfrm>
                <a:off x="3916769" y="2056739"/>
                <a:ext cx="4256062" cy="1067545"/>
              </a:xfrm>
              <a:prstGeom prst="roundRect">
                <a:avLst>
                  <a:gd name="adj" fmla="val 39543"/>
                </a:avLst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6277546-4B87-EC3D-CB27-031CFFA8CD74}"/>
              </a:ext>
            </a:extLst>
          </p:cNvPr>
          <p:cNvCxnSpPr>
            <a:stCxn id="3" idx="3"/>
            <a:endCxn id="44" idx="1"/>
          </p:cNvCxnSpPr>
          <p:nvPr/>
        </p:nvCxnSpPr>
        <p:spPr>
          <a:xfrm flipV="1">
            <a:off x="2939961" y="2533088"/>
            <a:ext cx="1323248" cy="4514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8702FBF-F908-7039-815C-A41CFFD45DB3}"/>
              </a:ext>
            </a:extLst>
          </p:cNvPr>
          <p:cNvCxnSpPr>
            <a:cxnSpLocks/>
            <a:stCxn id="3" idx="3"/>
            <a:endCxn id="35" idx="1"/>
          </p:cNvCxnSpPr>
          <p:nvPr/>
        </p:nvCxnSpPr>
        <p:spPr>
          <a:xfrm>
            <a:off x="2939961" y="2984538"/>
            <a:ext cx="1323248" cy="59107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04A2C55-EDC8-E291-8C63-BC2620BA72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939961" y="4470370"/>
            <a:ext cx="132324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Plus Sign 119">
            <a:extLst>
              <a:ext uri="{FF2B5EF4-FFF2-40B4-BE49-F238E27FC236}">
                <a16:creationId xmlns:a16="http://schemas.microsoft.com/office/drawing/2014/main" id="{AB996933-F2F7-9F1A-3A5B-43A8F58CE53B}"/>
              </a:ext>
            </a:extLst>
          </p:cNvPr>
          <p:cNvSpPr/>
          <p:nvPr/>
        </p:nvSpPr>
        <p:spPr>
          <a:xfrm>
            <a:off x="3173579" y="3529030"/>
            <a:ext cx="514404" cy="514404"/>
          </a:xfrm>
          <a:prstGeom prst="mathPlus">
            <a:avLst>
              <a:gd name="adj1" fmla="val 20317"/>
            </a:avLst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2" name="Equals 121">
            <a:extLst>
              <a:ext uri="{FF2B5EF4-FFF2-40B4-BE49-F238E27FC236}">
                <a16:creationId xmlns:a16="http://schemas.microsoft.com/office/drawing/2014/main" id="{6C080D6C-6C58-1433-4976-F5EC5BE3BACB}"/>
              </a:ext>
            </a:extLst>
          </p:cNvPr>
          <p:cNvSpPr/>
          <p:nvPr/>
        </p:nvSpPr>
        <p:spPr>
          <a:xfrm>
            <a:off x="8444858" y="3529030"/>
            <a:ext cx="470643" cy="470643"/>
          </a:xfrm>
          <a:prstGeom prst="mathEqual">
            <a:avLst>
              <a:gd name="adj1" fmla="val 20019"/>
              <a:gd name="adj2" fmla="val 11760"/>
            </a:avLst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6D25783-B97D-5CE3-455B-1A867D12C095}"/>
              </a:ext>
            </a:extLst>
          </p:cNvPr>
          <p:cNvSpPr txBox="1"/>
          <p:nvPr/>
        </p:nvSpPr>
        <p:spPr>
          <a:xfrm>
            <a:off x="9048328" y="3390719"/>
            <a:ext cx="22741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/>
              <a:t>All divergences are cured</a:t>
            </a:r>
            <a:endParaRPr lang="LID4096" sz="240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3766167-6A17-BDAD-00F5-A13CEDA3683C}"/>
                  </a:ext>
                </a:extLst>
              </p:cNvPr>
              <p:cNvSpPr txBox="1"/>
              <p:nvPr/>
            </p:nvSpPr>
            <p:spPr>
              <a:xfrm>
                <a:off x="9048328" y="4196436"/>
                <a:ext cx="314367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 are not needed</a:t>
                </a:r>
                <a:endParaRPr lang="LID4096" sz="2000" err="1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3766167-6A17-BDAD-00F5-A13CEDA36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28" y="4196436"/>
                <a:ext cx="3143672" cy="307777"/>
              </a:xfrm>
              <a:prstGeom prst="rect">
                <a:avLst/>
              </a:prstGeom>
              <a:blipFill>
                <a:blip r:embed="rId15"/>
                <a:stretch>
                  <a:fillRect l="-2907" t="-23529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726AA39F-F25F-32EA-0197-81FCA2308563}"/>
              </a:ext>
            </a:extLst>
          </p:cNvPr>
          <p:cNvSpPr txBox="1"/>
          <p:nvPr/>
        </p:nvSpPr>
        <p:spPr>
          <a:xfrm>
            <a:off x="8680179" y="1684405"/>
            <a:ext cx="221606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solidFill>
                  <a:schemeClr val="bg1">
                    <a:lumMod val="75000"/>
                  </a:schemeClr>
                </a:solidFill>
              </a:rPr>
              <a:t>Dim-6 operators</a:t>
            </a:r>
            <a:endParaRPr lang="LID4096" sz="2000" err="1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F47657A-0040-5B9B-494A-BAC83BF9E70E}"/>
              </a:ext>
            </a:extLst>
          </p:cNvPr>
          <p:cNvCxnSpPr>
            <a:cxnSpLocks/>
            <a:stCxn id="130" idx="1"/>
          </p:cNvCxnSpPr>
          <p:nvPr/>
        </p:nvCxnSpPr>
        <p:spPr>
          <a:xfrm flipH="1">
            <a:off x="7936044" y="1838294"/>
            <a:ext cx="744135" cy="6164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FCB07A0-0932-594A-0302-4D1CB8B64FFB}"/>
              </a:ext>
            </a:extLst>
          </p:cNvPr>
          <p:cNvCxnSpPr>
            <a:cxnSpLocks/>
            <a:stCxn id="130" idx="1"/>
          </p:cNvCxnSpPr>
          <p:nvPr/>
        </p:nvCxnSpPr>
        <p:spPr>
          <a:xfrm flipH="1">
            <a:off x="8000469" y="1838294"/>
            <a:ext cx="679710" cy="196046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B4E06-567C-0766-8A0A-6958039A2C65}"/>
                  </a:ext>
                </a:extLst>
              </p:cNvPr>
              <p:cNvSpPr txBox="1"/>
              <p:nvPr/>
            </p:nvSpPr>
            <p:spPr>
              <a:xfrm>
                <a:off x="3149734" y="2476768"/>
                <a:ext cx="60445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>
                    <a:solidFill>
                      <a:schemeClr val="bg1">
                        <a:lumMod val="75000"/>
                      </a:schemeClr>
                    </a:solidFill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>
                    <a:solidFill>
                      <a:schemeClr val="bg1">
                        <a:lumMod val="75000"/>
                      </a:schemeClr>
                    </a:solidFill>
                  </a:rPr>
                  <a:t>”</a:t>
                </a:r>
                <a:endParaRPr lang="LID4096" sz="160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B4E06-567C-0766-8A0A-6958039A2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734" y="2476768"/>
                <a:ext cx="604450" cy="338554"/>
              </a:xfrm>
              <a:prstGeom prst="rect">
                <a:avLst/>
              </a:prstGeom>
              <a:blipFill>
                <a:blip r:embed="rId16"/>
                <a:stretch>
                  <a:fillRect l="-6061" t="-7143" r="-1010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61EB913-31CF-6ABA-32AF-7927C6869E4E}"/>
              </a:ext>
            </a:extLst>
          </p:cNvPr>
          <p:cNvGrpSpPr/>
          <p:nvPr/>
        </p:nvGrpSpPr>
        <p:grpSpPr>
          <a:xfrm>
            <a:off x="3287688" y="2871642"/>
            <a:ext cx="281547" cy="338554"/>
            <a:chOff x="3327367" y="2871642"/>
            <a:chExt cx="281547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52C3A2D-B0D0-3897-80CD-F5E50B1D6E1C}"/>
                    </a:ext>
                  </a:extLst>
                </p:cNvPr>
                <p:cNvSpPr txBox="1"/>
                <p:nvPr/>
              </p:nvSpPr>
              <p:spPr>
                <a:xfrm>
                  <a:off x="3327367" y="2871642"/>
                  <a:ext cx="281547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LID4096" sz="160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52C3A2D-B0D0-3897-80CD-F5E50B1D6E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7367" y="2871642"/>
                  <a:ext cx="281547" cy="338554"/>
                </a:xfrm>
                <a:prstGeom prst="rect">
                  <a:avLst/>
                </a:prstGeom>
                <a:blipFill>
                  <a:blip r:embed="rId17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96440A-4813-A23F-0A1A-50FEA25FCB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3775" y="2986544"/>
              <a:ext cx="140773" cy="1692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723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31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Renormalization in the </a:t>
            </a:r>
            <a:r>
              <a:rPr lang="en-US" err="1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warsaw</a:t>
            </a:r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basis?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discussions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C4C58E-B140-F8D4-A7B4-64511539A248}"/>
              </a:ext>
            </a:extLst>
          </p:cNvPr>
          <p:cNvGrpSpPr/>
          <p:nvPr/>
        </p:nvGrpSpPr>
        <p:grpSpPr>
          <a:xfrm>
            <a:off x="1358744" y="2235786"/>
            <a:ext cx="9057736" cy="2207702"/>
            <a:chOff x="1358744" y="1850635"/>
            <a:chExt cx="9057736" cy="2207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8F359F2-7E45-44E2-7CBC-BB01740A5908}"/>
                    </a:ext>
                  </a:extLst>
                </p:cNvPr>
                <p:cNvSpPr txBox="1"/>
                <p:nvPr/>
              </p:nvSpPr>
              <p:spPr>
                <a:xfrm>
                  <a:off x="1415480" y="1850635"/>
                  <a:ext cx="2416976" cy="15390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𝐻𝑢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.,</m:t>
                        </m:r>
                      </m:oMath>
                    </m:oMathPara>
                  </a14:m>
                  <a:endParaRPr lang="en-US" sz="2000" i="1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vi-V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⃡"/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  <m:sSup>
                              <m:sSupPr>
                                <m:ctrlP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vi-VN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vi-VN" sz="2000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vi-V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⃡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vi-VN" sz="2000" b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sSup>
                          <m:sSupPr>
                            <m:ctrlPr>
                              <a:rPr lang="vi-V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vi-V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⃡"/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  <m:sSup>
                              <m:sSupPr>
                                <m:ctrlP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p>
                            <m:r>
                              <a:rPr lang="vi-VN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8F359F2-7E45-44E2-7CBC-BB01740A5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480" y="1850635"/>
                  <a:ext cx="2416976" cy="1539011"/>
                </a:xfrm>
                <a:prstGeom prst="rect">
                  <a:avLst/>
                </a:prstGeom>
                <a:blipFill>
                  <a:blip r:embed="rId2"/>
                  <a:stretch>
                    <a:fillRect b="-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B4FAA12-C758-0393-BB90-17EFEF6C3249}"/>
                    </a:ext>
                  </a:extLst>
                </p:cNvPr>
                <p:cNvSpPr txBox="1"/>
                <p:nvPr/>
              </p:nvSpPr>
              <p:spPr>
                <a:xfrm>
                  <a:off x="7824192" y="2412070"/>
                  <a:ext cx="2592288" cy="4081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𝐻𝑢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LID4096" sz="200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B4FAA12-C758-0393-BB90-17EFEF6C32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4192" y="2412070"/>
                  <a:ext cx="2592288" cy="408125"/>
                </a:xfrm>
                <a:prstGeom prst="rect">
                  <a:avLst/>
                </a:prstGeom>
                <a:blipFill>
                  <a:blip r:embed="rId3"/>
                  <a:stretch>
                    <a:fillRect b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9D53705-84E2-F96C-E9EA-1E94D21B27F1}"/>
                    </a:ext>
                  </a:extLst>
                </p:cNvPr>
                <p:cNvSpPr txBox="1"/>
                <p:nvPr/>
              </p:nvSpPr>
              <p:spPr>
                <a:xfrm>
                  <a:off x="3912545" y="2655840"/>
                  <a:ext cx="3816424" cy="7032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𝐻𝑞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𝐻𝑞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en-US" sz="1600">
                    <a:solidFill>
                      <a:schemeClr val="bg1">
                        <a:lumMod val="75000"/>
                      </a:schemeClr>
                    </a:solidFill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𝐻𝑢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LID4096" sz="160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9D53705-84E2-F96C-E9EA-1E94D21B27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2545" y="2655840"/>
                  <a:ext cx="3816424" cy="7032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EBBB9D-90C9-A231-7E92-FE2E80960B27}"/>
                </a:ext>
              </a:extLst>
            </p:cNvPr>
            <p:cNvSpPr txBox="1"/>
            <p:nvPr/>
          </p:nvSpPr>
          <p:spPr>
            <a:xfrm>
              <a:off x="1399456" y="3596672"/>
              <a:ext cx="239228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/>
                <a:t>Green basis</a:t>
              </a:r>
              <a:endParaRPr lang="LID4096" sz="2400"/>
            </a:p>
          </p:txBody>
        </p:sp>
        <p:sp>
          <p:nvSpPr>
            <p:cNvPr id="55" name="Right Brace 54">
              <a:extLst>
                <a:ext uri="{FF2B5EF4-FFF2-40B4-BE49-F238E27FC236}">
                  <a16:creationId xmlns:a16="http://schemas.microsoft.com/office/drawing/2014/main" id="{D28044C3-0EDC-0F47-61B1-BE09A611F22A}"/>
                </a:ext>
              </a:extLst>
            </p:cNvPr>
            <p:cNvSpPr/>
            <p:nvPr/>
          </p:nvSpPr>
          <p:spPr>
            <a:xfrm rot="5400000">
              <a:off x="2487587" y="2271757"/>
              <a:ext cx="216025" cy="2473712"/>
            </a:xfrm>
            <a:prstGeom prst="rightBrace">
              <a:avLst>
                <a:gd name="adj1" fmla="val 6172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EEB5B54-848E-DA86-F7AF-6A25141663A1}"/>
                </a:ext>
              </a:extLst>
            </p:cNvPr>
            <p:cNvCxnSpPr>
              <a:cxnSpLocks/>
              <a:stCxn id="44" idx="3"/>
              <a:endCxn id="45" idx="1"/>
            </p:cNvCxnSpPr>
            <p:nvPr/>
          </p:nvCxnSpPr>
          <p:spPr>
            <a:xfrm flipV="1">
              <a:off x="3832456" y="2616133"/>
              <a:ext cx="3991736" cy="4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F9D6D20-2C00-0C08-EDCC-5C864C91A9C6}"/>
                </a:ext>
              </a:extLst>
            </p:cNvPr>
            <p:cNvSpPr txBox="1"/>
            <p:nvPr/>
          </p:nvSpPr>
          <p:spPr>
            <a:xfrm>
              <a:off x="7728969" y="3596672"/>
              <a:ext cx="239228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chemeClr val="accent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Warsaw</a:t>
              </a:r>
              <a:r>
                <a:rPr lang="en-US" sz="2400">
                  <a:solidFill>
                    <a:srgbClr val="E3000B"/>
                  </a:solidFill>
                </a:rPr>
                <a:t> </a:t>
              </a:r>
              <a:r>
                <a:rPr lang="en-US" sz="2400">
                  <a:solidFill>
                    <a:schemeClr val="accent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basis</a:t>
              </a:r>
              <a:endParaRPr lang="LID4096" sz="240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6BFCA5A-A3F0-3C8A-5235-81A864DA3684}"/>
                </a:ext>
              </a:extLst>
            </p:cNvPr>
            <p:cNvSpPr txBox="1"/>
            <p:nvPr/>
          </p:nvSpPr>
          <p:spPr>
            <a:xfrm>
              <a:off x="3912544" y="2156621"/>
              <a:ext cx="36956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/>
                <a:t>Field transformation</a:t>
              </a:r>
              <a:endParaRPr lang="LID4096" sz="240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B66FD6B-230B-E903-1305-86A6C1D4EB1C}"/>
              </a:ext>
            </a:extLst>
          </p:cNvPr>
          <p:cNvSpPr txBox="1"/>
          <p:nvPr/>
        </p:nvSpPr>
        <p:spPr>
          <a:xfrm>
            <a:off x="1415480" y="4413559"/>
            <a:ext cx="23762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bg1">
                    <a:lumMod val="75000"/>
                  </a:schemeClr>
                </a:solidFill>
              </a:rPr>
              <a:t>Redundant</a:t>
            </a:r>
            <a:endParaRPr lang="LID4096" sz="2000" err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0158A6-6D91-A9CF-DCA8-BEDA6A32EB26}"/>
              </a:ext>
            </a:extLst>
          </p:cNvPr>
          <p:cNvSpPr txBox="1"/>
          <p:nvPr/>
        </p:nvSpPr>
        <p:spPr>
          <a:xfrm>
            <a:off x="7728969" y="4413559"/>
            <a:ext cx="23762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bg1">
                    <a:lumMod val="75000"/>
                  </a:schemeClr>
                </a:solidFill>
              </a:rPr>
              <a:t>Simple</a:t>
            </a:r>
            <a:endParaRPr lang="LID4096" sz="2000" err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85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32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Renormalization in the </a:t>
            </a:r>
            <a:r>
              <a:rPr lang="en-US" err="1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warsaw</a:t>
            </a:r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basis?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discussions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BC4F26A-6B8E-E9CD-35D0-498C3346F293}"/>
              </a:ext>
            </a:extLst>
          </p:cNvPr>
          <p:cNvSpPr txBox="1"/>
          <p:nvPr/>
        </p:nvSpPr>
        <p:spPr>
          <a:xfrm>
            <a:off x="4955862" y="5546867"/>
            <a:ext cx="20053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2400" err="1"/>
              <a:t>Counterterms</a:t>
            </a:r>
            <a:endParaRPr lang="LID4096" sz="2400" err="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672FB1-0D66-9091-580E-2F24277EACE2}"/>
              </a:ext>
            </a:extLst>
          </p:cNvPr>
          <p:cNvGrpSpPr/>
          <p:nvPr/>
        </p:nvGrpSpPr>
        <p:grpSpPr>
          <a:xfrm>
            <a:off x="3709642" y="1952335"/>
            <a:ext cx="4809062" cy="3580226"/>
            <a:chOff x="6675225" y="1952335"/>
            <a:chExt cx="4809062" cy="3580226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78654A9B-DFE1-24AC-5E90-340FC03B987B}"/>
                </a:ext>
              </a:extLst>
            </p:cNvPr>
            <p:cNvSpPr/>
            <p:nvPr/>
          </p:nvSpPr>
          <p:spPr>
            <a:xfrm>
              <a:off x="6675225" y="1952335"/>
              <a:ext cx="4665046" cy="358022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586DB16-470B-72A9-8A21-806B9ECD9C69}"/>
                </a:ext>
              </a:extLst>
            </p:cNvPr>
            <p:cNvGrpSpPr/>
            <p:nvPr/>
          </p:nvGrpSpPr>
          <p:grpSpPr>
            <a:xfrm>
              <a:off x="7232805" y="2053594"/>
              <a:ext cx="4251482" cy="1072809"/>
              <a:chOff x="4263209" y="2053594"/>
              <a:chExt cx="4251482" cy="107280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2060247-4A68-F541-F3E5-35000DD5CD5A}"/>
                  </a:ext>
                </a:extLst>
              </p:cNvPr>
              <p:cNvGrpSpPr/>
              <p:nvPr/>
            </p:nvGrpSpPr>
            <p:grpSpPr>
              <a:xfrm>
                <a:off x="4263209" y="2053594"/>
                <a:ext cx="1327451" cy="1072809"/>
                <a:chOff x="4048125" y="2442737"/>
                <a:chExt cx="1327451" cy="1072809"/>
              </a:xfrm>
            </p:grpSpPr>
            <p:pic>
              <p:nvPicPr>
                <p:cNvPr id="44" name="Picture 43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E6544B6D-1D9C-FE95-E8D5-27EB0B7B7B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048125" y="2561041"/>
                  <a:ext cx="1327451" cy="722380"/>
                </a:xfrm>
                <a:prstGeom prst="rect">
                  <a:avLst/>
                </a:prstGeom>
              </p:spPr>
            </p:pic>
            <p:sp>
              <p:nvSpPr>
                <p:cNvPr id="45" name="Multiplication Sign 44">
                  <a:extLst>
                    <a:ext uri="{FF2B5EF4-FFF2-40B4-BE49-F238E27FC236}">
                      <a16:creationId xmlns:a16="http://schemas.microsoft.com/office/drawing/2014/main" id="{B67B4BDF-41D7-A9F0-5C86-B0716B14113D}"/>
                    </a:ext>
                  </a:extLst>
                </p:cNvPr>
                <p:cNvSpPr/>
                <p:nvPr/>
              </p:nvSpPr>
              <p:spPr>
                <a:xfrm>
                  <a:off x="4532471" y="2442737"/>
                  <a:ext cx="355748" cy="355748"/>
                </a:xfrm>
                <a:prstGeom prst="mathMultiply">
                  <a:avLst>
                    <a:gd name="adj1" fmla="val 14149"/>
                  </a:avLst>
                </a:prstGeom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50476C0C-CF76-230B-0B5F-508034AF5D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12929" y="3238547"/>
                      <a:ext cx="40030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⟨"/>
                                <m:endChr m:val="⟩"/>
                                <m:ctrlPr>
                                  <a:rPr lang="en-001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oMath>
                        </m:oMathPara>
                      </a14:m>
                      <a:endParaRPr lang="LID4096" sz="1800" err="1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50476C0C-CF76-230B-0B5F-508034AF5D8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12929" y="3238547"/>
                      <a:ext cx="400302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087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225B3CEC-5932-6319-52F7-CE86DF43B5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96752" y="3238547"/>
                      <a:ext cx="40030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⟨"/>
                                <m:endChr m:val="⟩"/>
                                <m:ctrlPr>
                                  <a:rPr lang="en-001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oMath>
                        </m:oMathPara>
                      </a14:m>
                      <a:endParaRPr lang="LID4096" sz="1800" err="1"/>
                    </a:p>
                  </p:txBody>
                </p:sp>
              </mc:Choice>
              <mc:Fallback xmlns="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225B3CEC-5932-6319-52F7-CE86DF43B59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6752" y="3238547"/>
                      <a:ext cx="400302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087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F901BDEF-971C-F28A-DF43-B5619FFBFA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94479" y="3238547"/>
                      <a:ext cx="40030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⟨"/>
                                <m:endChr m:val="⟩"/>
                                <m:ctrlPr>
                                  <a:rPr lang="en-001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oMath>
                        </m:oMathPara>
                      </a14:m>
                      <a:endParaRPr lang="LID4096" sz="1800" err="1"/>
                    </a:p>
                  </p:txBody>
                </p:sp>
              </mc:Choice>
              <mc:Fallback xmlns="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F901BDEF-971C-F28A-DF43-B5619FFBFA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94479" y="3238547"/>
                      <a:ext cx="400302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087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93EA8169-180F-44EF-4B5A-BF2D3CAE7498}"/>
                      </a:ext>
                    </a:extLst>
                  </p:cNvPr>
                  <p:cNvSpPr txBox="1"/>
                  <p:nvPr/>
                </p:nvSpPr>
                <p:spPr>
                  <a:xfrm>
                    <a:off x="5922403" y="2409342"/>
                    <a:ext cx="2592288" cy="40812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𝐻𝑢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LID4096" sz="200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93EA8169-180F-44EF-4B5A-BF2D3CAE74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2403" y="2409342"/>
                    <a:ext cx="2592288" cy="40812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19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98256E2-6B86-9D42-430C-8A009A665198}"/>
                </a:ext>
              </a:extLst>
            </p:cNvPr>
            <p:cNvGrpSpPr/>
            <p:nvPr/>
          </p:nvGrpSpPr>
          <p:grpSpPr>
            <a:xfrm>
              <a:off x="6735503" y="3152214"/>
              <a:ext cx="4748784" cy="2340192"/>
              <a:chOff x="6735503" y="3152214"/>
              <a:chExt cx="4748784" cy="234019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940C3618-8BBC-765F-F3B8-D180B4851B29}"/>
                  </a:ext>
                </a:extLst>
              </p:cNvPr>
              <p:cNvGrpSpPr/>
              <p:nvPr/>
            </p:nvGrpSpPr>
            <p:grpSpPr>
              <a:xfrm>
                <a:off x="7232805" y="3166519"/>
                <a:ext cx="4251482" cy="2325887"/>
                <a:chOff x="4263209" y="3166519"/>
                <a:chExt cx="4251482" cy="2325887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AAC17400-C48D-FAFB-83E0-2DCE045BE438}"/>
                    </a:ext>
                  </a:extLst>
                </p:cNvPr>
                <p:cNvGrpSpPr/>
                <p:nvPr/>
              </p:nvGrpSpPr>
              <p:grpSpPr>
                <a:xfrm>
                  <a:off x="4266219" y="4143829"/>
                  <a:ext cx="1324441" cy="1348577"/>
                  <a:chOff x="4051135" y="4336789"/>
                  <a:chExt cx="1324441" cy="1348577"/>
                </a:xfrm>
              </p:grpSpPr>
              <p:pic>
                <p:nvPicPr>
                  <p:cNvPr id="40" name="Picture 39" descr="A black background with a black square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932BC74-4740-1733-6360-FB73F713A5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t="7321" b="-1"/>
                  <a:stretch/>
                </p:blipFill>
                <p:spPr>
                  <a:xfrm>
                    <a:off x="4051135" y="4336789"/>
                    <a:ext cx="1324441" cy="1107587"/>
                  </a:xfrm>
                  <a:prstGeom prst="rect">
                    <a:avLst/>
                  </a:prstGeom>
                </p:spPr>
              </p:pic>
              <p:sp>
                <p:nvSpPr>
                  <p:cNvPr id="47" name="Multiplication Sign 46">
                    <a:extLst>
                      <a:ext uri="{FF2B5EF4-FFF2-40B4-BE49-F238E27FC236}">
                        <a16:creationId xmlns:a16="http://schemas.microsoft.com/office/drawing/2014/main" id="{B4DA32D5-6FCA-44D9-5604-BA25F7A584E8}"/>
                      </a:ext>
                    </a:extLst>
                  </p:cNvPr>
                  <p:cNvSpPr/>
                  <p:nvPr/>
                </p:nvSpPr>
                <p:spPr>
                  <a:xfrm>
                    <a:off x="4532471" y="4747654"/>
                    <a:ext cx="355748" cy="355748"/>
                  </a:xfrm>
                  <a:prstGeom prst="mathMultiply">
                    <a:avLst>
                      <a:gd name="adj1" fmla="val 14149"/>
                    </a:avLst>
                  </a:prstGeom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ID4096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DD2D137B-DD04-3977-8909-0D54C7D15D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23792" y="5408367"/>
                        <a:ext cx="40030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001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LID4096" sz="1800" err="1"/>
                      </a:p>
                    </p:txBody>
                  </p:sp>
                </mc:Choice>
                <mc:Fallback xmlns=""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DD2D137B-DD04-3977-8909-0D54C7D15D8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23792" y="5408367"/>
                        <a:ext cx="400302" cy="276999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111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EB65C788-AA62-49ED-B9EC-09EFBD8E575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57428" y="5408367"/>
                        <a:ext cx="40030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001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LID4096" sz="1800" err="1"/>
                      </a:p>
                    </p:txBody>
                  </p:sp>
                </mc:Choice>
                <mc:Fallback xmlns="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EB65C788-AA62-49ED-B9EC-09EFBD8E575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57428" y="5408367"/>
                        <a:ext cx="400302" cy="2769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b="-1111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67812FB-A9E8-7D86-0303-0F5B5A9E85D5}"/>
                    </a:ext>
                  </a:extLst>
                </p:cNvPr>
                <p:cNvGrpSpPr/>
                <p:nvPr/>
              </p:nvGrpSpPr>
              <p:grpSpPr>
                <a:xfrm>
                  <a:off x="4263209" y="3166519"/>
                  <a:ext cx="1324441" cy="935075"/>
                  <a:chOff x="4048125" y="3357266"/>
                  <a:chExt cx="1324441" cy="935075"/>
                </a:xfrm>
              </p:grpSpPr>
              <p:pic>
                <p:nvPicPr>
                  <p:cNvPr id="35" name="Picture 34" descr="A black background with a black square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2CD3E07B-51A6-96BF-2A95-02A6B1574A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048125" y="3470671"/>
                    <a:ext cx="1324441" cy="591378"/>
                  </a:xfrm>
                  <a:prstGeom prst="rect">
                    <a:avLst/>
                  </a:prstGeom>
                </p:spPr>
              </p:pic>
              <p:sp>
                <p:nvSpPr>
                  <p:cNvPr id="46" name="Multiplication Sign 45">
                    <a:extLst>
                      <a:ext uri="{FF2B5EF4-FFF2-40B4-BE49-F238E27FC236}">
                        <a16:creationId xmlns:a16="http://schemas.microsoft.com/office/drawing/2014/main" id="{FD6E1AF5-A57A-BD4B-5A32-02D440FFA4B2}"/>
                      </a:ext>
                    </a:extLst>
                  </p:cNvPr>
                  <p:cNvSpPr/>
                  <p:nvPr/>
                </p:nvSpPr>
                <p:spPr>
                  <a:xfrm>
                    <a:off x="4532471" y="3357266"/>
                    <a:ext cx="355748" cy="355748"/>
                  </a:xfrm>
                  <a:prstGeom prst="mathMultiply">
                    <a:avLst>
                      <a:gd name="adj1" fmla="val 14149"/>
                    </a:avLst>
                  </a:prstGeom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ID4096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0114969E-5AF5-FC29-492B-0BDEADAA915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57428" y="4015342"/>
                        <a:ext cx="40030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001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LID4096" sz="1800" err="1"/>
                      </a:p>
                    </p:txBody>
                  </p:sp>
                </mc:Choice>
                <mc:Fallback xmlns="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0114969E-5AF5-FC29-492B-0BDEADAA915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57428" y="4015342"/>
                        <a:ext cx="400302" cy="276999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b="-1087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DDB90335-FEC0-1D40-5F64-611157F8610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42372" y="4015342"/>
                        <a:ext cx="40030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001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LID4096" sz="1800" err="1"/>
                      </a:p>
                    </p:txBody>
                  </p:sp>
                </mc:Choice>
                <mc:Fallback xmlns=""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DDB90335-FEC0-1D40-5F64-611157F8610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42372" y="4015342"/>
                        <a:ext cx="400302" cy="276999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b="-1087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075F7A11-338B-39F4-2860-A07B31394D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22403" y="3814033"/>
                      <a:ext cx="2592288" cy="12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acc>
                                  <m:accPr>
                                    <m:chr m:val="⃡"/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vi-V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vi-V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  <m:sSup>
                                  <m:sSupPr>
                                    <m:ctrlP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oMath>
                        </m:oMathPara>
                      </a14:m>
                      <a:endParaRPr lang="vi-V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acc>
                                  <m:accPr>
                                    <m:chr m:val="⃡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vi-V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vi-V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  <m:sSup>
                                  <m:sSupPr>
                                    <m:ctrlPr>
                                      <a:rPr lang="vi-V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oMath>
                        </m:oMathPara>
                      </a14:m>
                      <a:endParaRPr lang="vi-VN" sz="2000" b="0">
                        <a:ea typeface="Cambria Math" panose="02040503050406030204" pitchFamily="18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acc>
                                  <m:accPr>
                                    <m:chr m:val="⃡"/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vi-V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vi-V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  <m:sSup>
                                  <m:sSupPr>
                                    <m:ctrlP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</m:sSup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oMath>
                        </m:oMathPara>
                      </a14:m>
                      <a:endParaRPr lang="LID4096" sz="2000"/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075F7A11-338B-39F4-2860-A07B31394DA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22403" y="3814033"/>
                      <a:ext cx="2592288" cy="12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76E7D27-5BC4-C403-E1DE-AB88E045253D}"/>
                  </a:ext>
                </a:extLst>
              </p:cNvPr>
              <p:cNvGrpSpPr/>
              <p:nvPr/>
            </p:nvGrpSpPr>
            <p:grpSpPr>
              <a:xfrm>
                <a:off x="6735503" y="3152214"/>
                <a:ext cx="4619366" cy="2324916"/>
                <a:chOff x="6735503" y="3152214"/>
                <a:chExt cx="4619366" cy="2324916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6AABBF4-80C7-ADA9-6A7A-0D3B9689329A}"/>
                    </a:ext>
                  </a:extLst>
                </p:cNvPr>
                <p:cNvSpPr/>
                <p:nvPr/>
              </p:nvSpPr>
              <p:spPr>
                <a:xfrm rot="1602732">
                  <a:off x="6833482" y="4219627"/>
                  <a:ext cx="4521387" cy="178994"/>
                </a:xfrm>
                <a:prstGeom prst="rect">
                  <a:avLst/>
                </a:prstGeom>
                <a:solidFill>
                  <a:schemeClr val="tx1">
                    <a:alpha val="50196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9ADFAE7-2DFA-FF29-3C5C-5BD3C2A7E6BB}"/>
                    </a:ext>
                  </a:extLst>
                </p:cNvPr>
                <p:cNvSpPr/>
                <p:nvPr/>
              </p:nvSpPr>
              <p:spPr>
                <a:xfrm rot="20134729">
                  <a:off x="6735503" y="4198168"/>
                  <a:ext cx="4585439" cy="162401"/>
                </a:xfrm>
                <a:prstGeom prst="rect">
                  <a:avLst/>
                </a:prstGeom>
                <a:solidFill>
                  <a:schemeClr val="tx1">
                    <a:alpha val="50196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p:sp>
              <p:nvSpPr>
                <p:cNvPr id="106" name="Rectangle: Rounded Corners 105">
                  <a:extLst>
                    <a:ext uri="{FF2B5EF4-FFF2-40B4-BE49-F238E27FC236}">
                      <a16:creationId xmlns:a16="http://schemas.microsoft.com/office/drawing/2014/main" id="{18271E70-65CC-A3E5-5DBC-9806E8BD0C92}"/>
                    </a:ext>
                  </a:extLst>
                </p:cNvPr>
                <p:cNvSpPr/>
                <p:nvPr/>
              </p:nvSpPr>
              <p:spPr>
                <a:xfrm>
                  <a:off x="6886364" y="3152214"/>
                  <a:ext cx="4381899" cy="2324916"/>
                </a:xfrm>
                <a:prstGeom prst="roundRect">
                  <a:avLst>
                    <a:gd name="adj" fmla="val 22336"/>
                  </a:avLst>
                </a:prstGeom>
                <a:noFill/>
                <a:ln w="762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</p:grp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2F3AFAF-5160-C439-0440-68A8D0BCAEC9}"/>
              </a:ext>
            </a:extLst>
          </p:cNvPr>
          <p:cNvSpPr txBox="1"/>
          <p:nvPr/>
        </p:nvSpPr>
        <p:spPr>
          <a:xfrm>
            <a:off x="8572970" y="4127375"/>
            <a:ext cx="361903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/>
              <a:t>Without these</a:t>
            </a:r>
            <a:r>
              <a:rPr lang="vi-VN" sz="2400"/>
              <a:t> </a:t>
            </a:r>
            <a:r>
              <a:rPr lang="vi-VN" sz="2400" err="1"/>
              <a:t>operators</a:t>
            </a:r>
            <a:r>
              <a:rPr lang="vi-VN" sz="2400"/>
              <a:t>,</a:t>
            </a:r>
            <a:endParaRPr lang="en-US" sz="2400"/>
          </a:p>
          <a:p>
            <a:r>
              <a:rPr lang="en-US" sz="2400"/>
              <a:t>how do we cancel the divergences?</a:t>
            </a:r>
            <a:endParaRPr lang="LID4096" sz="2400" err="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E8602D-A528-5972-BBE4-7B33C3008373}"/>
              </a:ext>
            </a:extLst>
          </p:cNvPr>
          <p:cNvGrpSpPr/>
          <p:nvPr/>
        </p:nvGrpSpPr>
        <p:grpSpPr>
          <a:xfrm>
            <a:off x="851729" y="2197009"/>
            <a:ext cx="2304258" cy="3203496"/>
            <a:chOff x="392791" y="2641471"/>
            <a:chExt cx="2304258" cy="320349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23239A4-6642-8C92-F5B6-E24E7B651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8817" y="2763899"/>
              <a:ext cx="1872206" cy="1330202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22BB049-084A-DEDD-855F-4439F97E4FD2}"/>
                </a:ext>
              </a:extLst>
            </p:cNvPr>
            <p:cNvGrpSpPr/>
            <p:nvPr/>
          </p:nvGrpSpPr>
          <p:grpSpPr>
            <a:xfrm>
              <a:off x="608817" y="4168415"/>
              <a:ext cx="1872206" cy="1492833"/>
              <a:chOff x="1487488" y="3140968"/>
              <a:chExt cx="1872206" cy="1492833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74E5BC4-9596-8E48-E932-6691252B3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87488" y="3140968"/>
                <a:ext cx="1872206" cy="1492833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23F470F-D465-5261-B570-5CC1F3209B47}"/>
                  </a:ext>
                </a:extLst>
              </p:cNvPr>
              <p:cNvSpPr/>
              <p:nvPr/>
            </p:nvSpPr>
            <p:spPr>
              <a:xfrm>
                <a:off x="2063551" y="3369702"/>
                <a:ext cx="360040" cy="23931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B0F2B1A-6321-2303-32A0-05DD5ADD5FA3}"/>
                  </a:ext>
                </a:extLst>
              </p:cNvPr>
              <p:cNvSpPr/>
              <p:nvPr/>
            </p:nvSpPr>
            <p:spPr>
              <a:xfrm>
                <a:off x="2063551" y="4212181"/>
                <a:ext cx="360040" cy="23931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2B229DB-409E-CA3D-B997-4EBF3F7F6774}"/>
                  </a:ext>
                </a:extLst>
              </p:cNvPr>
              <p:cNvSpPr/>
              <p:nvPr/>
            </p:nvSpPr>
            <p:spPr>
              <a:xfrm>
                <a:off x="1678331" y="3913722"/>
                <a:ext cx="360040" cy="34275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6F798AD-7072-D54E-C50B-B1BE98BF07E9}"/>
                </a:ext>
              </a:extLst>
            </p:cNvPr>
            <p:cNvSpPr/>
            <p:nvPr/>
          </p:nvSpPr>
          <p:spPr>
            <a:xfrm>
              <a:off x="392791" y="2641471"/>
              <a:ext cx="2304258" cy="320349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986D3C2-68C2-B597-DE5D-C640E5CB9C8F}"/>
              </a:ext>
            </a:extLst>
          </p:cNvPr>
          <p:cNvSpPr txBox="1"/>
          <p:nvPr/>
        </p:nvSpPr>
        <p:spPr>
          <a:xfrm>
            <a:off x="1078874" y="5546867"/>
            <a:ext cx="18610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/>
              <a:t>UV-divergent</a:t>
            </a:r>
            <a:endParaRPr lang="LID4096" sz="2400" err="1"/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90D2E832-5FA9-94C4-D9E4-CE29D3E20097}"/>
              </a:ext>
            </a:extLst>
          </p:cNvPr>
          <p:cNvSpPr/>
          <p:nvPr/>
        </p:nvSpPr>
        <p:spPr>
          <a:xfrm>
            <a:off x="7176120" y="3479286"/>
            <a:ext cx="2984036" cy="1223220"/>
          </a:xfrm>
          <a:prstGeom prst="arc">
            <a:avLst>
              <a:gd name="adj1" fmla="val 15067038"/>
              <a:gd name="adj2" fmla="val 0"/>
            </a:avLst>
          </a:prstGeom>
          <a:ln w="19050">
            <a:solidFill>
              <a:schemeClr val="bg1">
                <a:lumMod val="50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3011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33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Renormalization in the </a:t>
            </a:r>
            <a:r>
              <a:rPr lang="en-US" err="1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warsaw</a:t>
            </a:r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basis?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discussions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C4C58E-B140-F8D4-A7B4-64511539A248}"/>
              </a:ext>
            </a:extLst>
          </p:cNvPr>
          <p:cNvGrpSpPr/>
          <p:nvPr/>
        </p:nvGrpSpPr>
        <p:grpSpPr>
          <a:xfrm>
            <a:off x="606181" y="1124744"/>
            <a:ext cx="9017024" cy="1894984"/>
            <a:chOff x="1399456" y="1850635"/>
            <a:chExt cx="9017024" cy="1894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8F359F2-7E45-44E2-7CBC-BB01740A5908}"/>
                    </a:ext>
                  </a:extLst>
                </p:cNvPr>
                <p:cNvSpPr txBox="1"/>
                <p:nvPr/>
              </p:nvSpPr>
              <p:spPr>
                <a:xfrm>
                  <a:off x="1415480" y="1850635"/>
                  <a:ext cx="2416976" cy="15390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𝐻𝑢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.,</m:t>
                        </m:r>
                      </m:oMath>
                    </m:oMathPara>
                  </a14:m>
                  <a:endParaRPr lang="en-US" sz="2000" i="1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vi-V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⃡"/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  <m:sSup>
                              <m:sSupPr>
                                <m:ctrlP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vi-VN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vi-VN" sz="2000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vi-V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⃡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vi-VN" sz="2000" b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sSup>
                          <m:sSupPr>
                            <m:ctrlPr>
                              <a:rPr lang="vi-V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vi-V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⃡"/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  <m:sSup>
                              <m:sSupPr>
                                <m:ctrlP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p>
                            <m:r>
                              <a:rPr lang="vi-VN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8F359F2-7E45-44E2-7CBC-BB01740A5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480" y="1850635"/>
                  <a:ext cx="2416976" cy="1539011"/>
                </a:xfrm>
                <a:prstGeom prst="rect">
                  <a:avLst/>
                </a:prstGeom>
                <a:blipFill>
                  <a:blip r:embed="rId2"/>
                  <a:stretch>
                    <a:fillRect b="-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B4FAA12-C758-0393-BB90-17EFEF6C3249}"/>
                    </a:ext>
                  </a:extLst>
                </p:cNvPr>
                <p:cNvSpPr txBox="1"/>
                <p:nvPr/>
              </p:nvSpPr>
              <p:spPr>
                <a:xfrm>
                  <a:off x="7824192" y="2412070"/>
                  <a:ext cx="2592288" cy="4081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𝐻𝑢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LID4096" sz="200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B4FAA12-C758-0393-BB90-17EFEF6C32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4192" y="2412070"/>
                  <a:ext cx="2592288" cy="408125"/>
                </a:xfrm>
                <a:prstGeom prst="rect">
                  <a:avLst/>
                </a:prstGeom>
                <a:blipFill>
                  <a:blip r:embed="rId3"/>
                  <a:stretch>
                    <a:fillRect b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9D53705-84E2-F96C-E9EA-1E94D21B27F1}"/>
                    </a:ext>
                  </a:extLst>
                </p:cNvPr>
                <p:cNvSpPr txBox="1"/>
                <p:nvPr/>
              </p:nvSpPr>
              <p:spPr>
                <a:xfrm>
                  <a:off x="3912545" y="2770514"/>
                  <a:ext cx="3816424" cy="7032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𝐻𝑞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𝐻𝑞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en-US" sz="1600">
                    <a:solidFill>
                      <a:schemeClr val="tx1"/>
                    </a:solidFill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𝐻𝑢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LID4096" sz="160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9D53705-84E2-F96C-E9EA-1E94D21B27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2545" y="2770514"/>
                  <a:ext cx="3816424" cy="7032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EBBB9D-90C9-A231-7E92-FE2E80960B27}"/>
                </a:ext>
              </a:extLst>
            </p:cNvPr>
            <p:cNvSpPr txBox="1"/>
            <p:nvPr/>
          </p:nvSpPr>
          <p:spPr>
            <a:xfrm>
              <a:off x="1399456" y="3283954"/>
              <a:ext cx="239228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rgbClr val="E3000B"/>
                  </a:solidFill>
                  <a:latin typeface="+mj-lt"/>
                </a:rPr>
                <a:t>Green basis</a:t>
              </a:r>
              <a:endParaRPr lang="LID4096" sz="2400">
                <a:solidFill>
                  <a:srgbClr val="E3000B"/>
                </a:solidFill>
                <a:latin typeface="+mj-lt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EEB5B54-848E-DA86-F7AF-6A25141663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2456" y="3481540"/>
              <a:ext cx="3991736" cy="4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F9D6D20-2C00-0C08-EDCC-5C864C91A9C6}"/>
                </a:ext>
              </a:extLst>
            </p:cNvPr>
            <p:cNvSpPr txBox="1"/>
            <p:nvPr/>
          </p:nvSpPr>
          <p:spPr>
            <a:xfrm>
              <a:off x="7809355" y="3283954"/>
              <a:ext cx="239228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chemeClr val="accent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Warsaw</a:t>
              </a:r>
              <a:r>
                <a:rPr lang="en-US" sz="2400">
                  <a:solidFill>
                    <a:srgbClr val="E3000B"/>
                  </a:solidFill>
                </a:rPr>
                <a:t> </a:t>
              </a:r>
              <a:r>
                <a:rPr lang="en-US" sz="2400">
                  <a:solidFill>
                    <a:schemeClr val="accent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basis</a:t>
              </a:r>
              <a:endParaRPr lang="LID4096" sz="240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BAC2EC-5A1B-A085-411A-B31018FAF251}"/>
                  </a:ext>
                </a:extLst>
              </p:cNvPr>
              <p:cNvSpPr txBox="1"/>
              <p:nvPr/>
            </p:nvSpPr>
            <p:spPr>
              <a:xfrm>
                <a:off x="1354881" y="3053211"/>
                <a:ext cx="870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BAC2EC-5A1B-A085-411A-B31018FAF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881" y="3053211"/>
                <a:ext cx="870200" cy="400110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0CCCF57-C69D-1765-75DE-7C0EA5AD1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088" y="3819386"/>
            <a:ext cx="666472" cy="114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1B9C43-7B2A-F578-0816-58ED0D2DE887}"/>
              </a:ext>
            </a:extLst>
          </p:cNvPr>
          <p:cNvSpPr txBox="1"/>
          <p:nvPr/>
        </p:nvSpPr>
        <p:spPr>
          <a:xfrm>
            <a:off x="8472264" y="99529"/>
            <a:ext cx="360194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400" err="1"/>
              <a:t>Kallosh</a:t>
            </a:r>
            <a:r>
              <a:rPr lang="en-US" sz="2400"/>
              <a:t> and Tyutin (1973)</a:t>
            </a:r>
            <a:endParaRPr lang="LID4096" sz="2400" err="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84D819-B972-DC78-4945-1D0937C5E4B4}"/>
              </a:ext>
            </a:extLst>
          </p:cNvPr>
          <p:cNvGrpSpPr/>
          <p:nvPr/>
        </p:nvGrpSpPr>
        <p:grpSpPr>
          <a:xfrm>
            <a:off x="7276330" y="3501008"/>
            <a:ext cx="4182287" cy="760778"/>
            <a:chOff x="7276330" y="3787714"/>
            <a:chExt cx="4182287" cy="7607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2B5FBC-0239-9646-61C0-28E5FBA6F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7276330" y="4108134"/>
              <a:ext cx="642720" cy="1105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0ADDABF-68C2-7CEF-ADD2-F173DA3A119B}"/>
                    </a:ext>
                  </a:extLst>
                </p:cNvPr>
                <p:cNvSpPr txBox="1"/>
                <p:nvPr/>
              </p:nvSpPr>
              <p:spPr>
                <a:xfrm>
                  <a:off x="8040216" y="3956967"/>
                  <a:ext cx="432048" cy="4008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0ADDABF-68C2-7CEF-ADD2-F173DA3A1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216" y="3956967"/>
                  <a:ext cx="432048" cy="4008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CC74F0F-1E88-F40B-42D7-09FC600F7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27253" y="3787714"/>
              <a:ext cx="631364" cy="751352"/>
            </a:xfrm>
            <a:prstGeom prst="rect">
              <a:avLst/>
            </a:prstGeom>
          </p:spPr>
        </p:pic>
        <p:pic>
          <p:nvPicPr>
            <p:cNvPr id="17" name="Picture 1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5645319-7EF5-7B45-2ADC-5BE218A50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63348" y="3796482"/>
              <a:ext cx="631918" cy="75201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41C209-4EDD-E830-6D90-E5EDFEDCEF3D}"/>
                    </a:ext>
                  </a:extLst>
                </p:cNvPr>
                <p:cNvSpPr txBox="1"/>
                <p:nvPr/>
              </p:nvSpPr>
              <p:spPr>
                <a:xfrm>
                  <a:off x="10056440" y="3956967"/>
                  <a:ext cx="432048" cy="4008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41C209-4EDD-E830-6D90-E5EDFEDCE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6440" y="3956967"/>
                  <a:ext cx="432048" cy="4008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64DAEA-2BB3-5CF4-5C01-227D8BB6E2FA}"/>
              </a:ext>
            </a:extLst>
          </p:cNvPr>
          <p:cNvGrpSpPr/>
          <p:nvPr/>
        </p:nvGrpSpPr>
        <p:grpSpPr>
          <a:xfrm>
            <a:off x="7162590" y="3034223"/>
            <a:ext cx="4910074" cy="497324"/>
            <a:chOff x="7162590" y="4704084"/>
            <a:chExt cx="4910074" cy="497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65EDA66-C9A0-E72F-D6C3-2A2BE7081559}"/>
                    </a:ext>
                  </a:extLst>
                </p:cNvPr>
                <p:cNvSpPr txBox="1"/>
                <p:nvPr/>
              </p:nvSpPr>
              <p:spPr>
                <a:xfrm>
                  <a:off x="7162590" y="4723072"/>
                  <a:ext cx="870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65EDA66-C9A0-E72F-D6C3-2A2BE7081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590" y="4723072"/>
                  <a:ext cx="870200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EB0A8A-866B-0AD5-D6B7-20671E12D334}"/>
                    </a:ext>
                  </a:extLst>
                </p:cNvPr>
                <p:cNvSpPr txBox="1"/>
                <p:nvPr/>
              </p:nvSpPr>
              <p:spPr>
                <a:xfrm>
                  <a:off x="8368605" y="4704084"/>
                  <a:ext cx="1519459" cy="4783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𝐻𝑢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EB0A8A-866B-0AD5-D6B7-20671E12D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8605" y="4704084"/>
                  <a:ext cx="1519459" cy="478336"/>
                </a:xfrm>
                <a:prstGeom prst="rect">
                  <a:avLst/>
                </a:prstGeom>
                <a:blipFill>
                  <a:blip r:embed="rId11"/>
                  <a:stretch>
                    <a:fillRect t="-2564" r="-18072" b="-25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2073783-090A-2FCF-5C2E-EC53EC790D91}"/>
                    </a:ext>
                  </a:extLst>
                </p:cNvPr>
                <p:cNvSpPr txBox="1"/>
                <p:nvPr/>
              </p:nvSpPr>
              <p:spPr>
                <a:xfrm>
                  <a:off x="10410376" y="4723072"/>
                  <a:ext cx="1662288" cy="4783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𝐻𝑢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2073783-090A-2FCF-5C2E-EC53EC790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0376" y="4723072"/>
                  <a:ext cx="1662288" cy="478336"/>
                </a:xfrm>
                <a:prstGeom prst="rect">
                  <a:avLst/>
                </a:prstGeom>
                <a:blipFill>
                  <a:blip r:embed="rId12"/>
                  <a:stretch>
                    <a:fillRect t="-2564" r="-8088" b="-25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61CC19F-48BB-E454-D0E5-DA6C38CE7E68}"/>
                    </a:ext>
                  </a:extLst>
                </p:cNvPr>
                <p:cNvSpPr txBox="1"/>
                <p:nvPr/>
              </p:nvSpPr>
              <p:spPr>
                <a:xfrm>
                  <a:off x="8040216" y="4740120"/>
                  <a:ext cx="432048" cy="4008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61CC19F-48BB-E454-D0E5-DA6C38CE7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216" y="4740120"/>
                  <a:ext cx="432048" cy="40081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347F875-CFCF-FCD9-D805-5FF8F28EA93D}"/>
                    </a:ext>
                  </a:extLst>
                </p:cNvPr>
                <p:cNvSpPr txBox="1"/>
                <p:nvPr/>
              </p:nvSpPr>
              <p:spPr>
                <a:xfrm>
                  <a:off x="10056440" y="4740120"/>
                  <a:ext cx="432048" cy="4008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347F875-CFCF-FCD9-D805-5FF8F28EA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6440" y="4740120"/>
                  <a:ext cx="432048" cy="40081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4954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34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Renormalization in the </a:t>
            </a:r>
            <a:r>
              <a:rPr lang="en-US" err="1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warsaw</a:t>
            </a:r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basis?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discussions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C4C58E-B140-F8D4-A7B4-64511539A248}"/>
              </a:ext>
            </a:extLst>
          </p:cNvPr>
          <p:cNvGrpSpPr/>
          <p:nvPr/>
        </p:nvGrpSpPr>
        <p:grpSpPr>
          <a:xfrm>
            <a:off x="606181" y="1124744"/>
            <a:ext cx="9017024" cy="1894984"/>
            <a:chOff x="1399456" y="1850635"/>
            <a:chExt cx="9017024" cy="1894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8F359F2-7E45-44E2-7CBC-BB01740A5908}"/>
                    </a:ext>
                  </a:extLst>
                </p:cNvPr>
                <p:cNvSpPr txBox="1"/>
                <p:nvPr/>
              </p:nvSpPr>
              <p:spPr>
                <a:xfrm>
                  <a:off x="1415480" y="1850635"/>
                  <a:ext cx="2416976" cy="15390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𝐻𝑢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.,</m:t>
                        </m:r>
                      </m:oMath>
                    </m:oMathPara>
                  </a14:m>
                  <a:endParaRPr lang="en-US" sz="2000" i="1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vi-V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⃡"/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  <m:sSup>
                              <m:sSupPr>
                                <m:ctrlP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vi-VN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vi-VN" sz="2000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vi-V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⃡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  <m:sSup>
                              <m:sSupPr>
                                <m:ctrlPr>
                                  <a:rPr lang="vi-V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vi-VN" sz="2000" b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sSup>
                          <m:sSupPr>
                            <m:ctrlPr>
                              <a:rPr lang="vi-V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vi-V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⃡"/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  <m:sSup>
                              <m:sSupPr>
                                <m:ctrlP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p>
                            <m:r>
                              <a:rPr lang="vi-VN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8F359F2-7E45-44E2-7CBC-BB01740A5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480" y="1850635"/>
                  <a:ext cx="2416976" cy="1539011"/>
                </a:xfrm>
                <a:prstGeom prst="rect">
                  <a:avLst/>
                </a:prstGeom>
                <a:blipFill>
                  <a:blip r:embed="rId2"/>
                  <a:stretch>
                    <a:fillRect b="-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B4FAA12-C758-0393-BB90-17EFEF6C3249}"/>
                    </a:ext>
                  </a:extLst>
                </p:cNvPr>
                <p:cNvSpPr txBox="1"/>
                <p:nvPr/>
              </p:nvSpPr>
              <p:spPr>
                <a:xfrm>
                  <a:off x="7824192" y="2412070"/>
                  <a:ext cx="2592288" cy="4081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𝐻𝑢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LID4096" sz="200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B4FAA12-C758-0393-BB90-17EFEF6C32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4192" y="2412070"/>
                  <a:ext cx="2592288" cy="408125"/>
                </a:xfrm>
                <a:prstGeom prst="rect">
                  <a:avLst/>
                </a:prstGeom>
                <a:blipFill>
                  <a:blip r:embed="rId3"/>
                  <a:stretch>
                    <a:fillRect b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9D53705-84E2-F96C-E9EA-1E94D21B27F1}"/>
                    </a:ext>
                  </a:extLst>
                </p:cNvPr>
                <p:cNvSpPr txBox="1"/>
                <p:nvPr/>
              </p:nvSpPr>
              <p:spPr>
                <a:xfrm>
                  <a:off x="3912545" y="2770514"/>
                  <a:ext cx="3816424" cy="7032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𝐻𝑞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𝐻𝑞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en-US" sz="1600">
                    <a:solidFill>
                      <a:schemeClr val="bg1">
                        <a:lumMod val="75000"/>
                      </a:schemeClr>
                    </a:solidFill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𝐻𝑢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LID4096" sz="160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9D53705-84E2-F96C-E9EA-1E94D21B27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2545" y="2770514"/>
                  <a:ext cx="3816424" cy="7032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EBBB9D-90C9-A231-7E92-FE2E80960B27}"/>
                </a:ext>
              </a:extLst>
            </p:cNvPr>
            <p:cNvSpPr txBox="1"/>
            <p:nvPr/>
          </p:nvSpPr>
          <p:spPr>
            <a:xfrm>
              <a:off x="1399456" y="3283954"/>
              <a:ext cx="239228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rgbClr val="E3000B"/>
                  </a:solidFill>
                  <a:latin typeface="+mj-lt"/>
                </a:rPr>
                <a:t>Green basis</a:t>
              </a:r>
              <a:endParaRPr lang="LID4096" sz="2400">
                <a:solidFill>
                  <a:srgbClr val="E3000B"/>
                </a:solidFill>
                <a:latin typeface="+mj-lt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EEB5B54-848E-DA86-F7AF-6A25141663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2456" y="3481540"/>
              <a:ext cx="3991736" cy="4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F9D6D20-2C00-0C08-EDCC-5C864C91A9C6}"/>
                </a:ext>
              </a:extLst>
            </p:cNvPr>
            <p:cNvSpPr txBox="1"/>
            <p:nvPr/>
          </p:nvSpPr>
          <p:spPr>
            <a:xfrm>
              <a:off x="7809355" y="3283954"/>
              <a:ext cx="239228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chemeClr val="accent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Warsaw</a:t>
              </a:r>
              <a:r>
                <a:rPr lang="en-US" sz="2400">
                  <a:solidFill>
                    <a:srgbClr val="E3000B"/>
                  </a:solidFill>
                </a:rPr>
                <a:t> </a:t>
              </a:r>
              <a:r>
                <a:rPr lang="en-US" sz="2400">
                  <a:solidFill>
                    <a:schemeClr val="accent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basis</a:t>
              </a:r>
              <a:endParaRPr lang="LID4096" sz="240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BAC2EC-5A1B-A085-411A-B31018FAF251}"/>
                  </a:ext>
                </a:extLst>
              </p:cNvPr>
              <p:cNvSpPr txBox="1"/>
              <p:nvPr/>
            </p:nvSpPr>
            <p:spPr>
              <a:xfrm>
                <a:off x="1354881" y="3053211"/>
                <a:ext cx="870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BAC2EC-5A1B-A085-411A-B31018FAF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881" y="3053211"/>
                <a:ext cx="870200" cy="400110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0CCCF57-C69D-1765-75DE-7C0EA5AD1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088" y="3819386"/>
            <a:ext cx="666472" cy="114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1B9C43-7B2A-F578-0816-58ED0D2DE887}"/>
              </a:ext>
            </a:extLst>
          </p:cNvPr>
          <p:cNvSpPr txBox="1"/>
          <p:nvPr/>
        </p:nvSpPr>
        <p:spPr>
          <a:xfrm>
            <a:off x="8472264" y="99529"/>
            <a:ext cx="360194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400" err="1"/>
              <a:t>Kallosh</a:t>
            </a:r>
            <a:r>
              <a:rPr lang="en-US" sz="2400"/>
              <a:t> and Tyutin (1973)</a:t>
            </a:r>
            <a:endParaRPr lang="LID4096" sz="2400" err="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84D819-B972-DC78-4945-1D0937C5E4B4}"/>
              </a:ext>
            </a:extLst>
          </p:cNvPr>
          <p:cNvGrpSpPr/>
          <p:nvPr/>
        </p:nvGrpSpPr>
        <p:grpSpPr>
          <a:xfrm>
            <a:off x="7276330" y="3501008"/>
            <a:ext cx="4182287" cy="760778"/>
            <a:chOff x="7276330" y="3787714"/>
            <a:chExt cx="4182287" cy="7607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2B5FBC-0239-9646-61C0-28E5FBA6F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7276330" y="4108134"/>
              <a:ext cx="642720" cy="1105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0ADDABF-68C2-7CEF-ADD2-F173DA3A119B}"/>
                    </a:ext>
                  </a:extLst>
                </p:cNvPr>
                <p:cNvSpPr txBox="1"/>
                <p:nvPr/>
              </p:nvSpPr>
              <p:spPr>
                <a:xfrm>
                  <a:off x="8040216" y="3956967"/>
                  <a:ext cx="432048" cy="4008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0ADDABF-68C2-7CEF-ADD2-F173DA3A1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216" y="3956967"/>
                  <a:ext cx="432048" cy="4008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CC74F0F-1E88-F40B-42D7-09FC600F7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27253" y="3787714"/>
              <a:ext cx="631364" cy="751352"/>
            </a:xfrm>
            <a:prstGeom prst="rect">
              <a:avLst/>
            </a:prstGeom>
          </p:spPr>
        </p:pic>
        <p:pic>
          <p:nvPicPr>
            <p:cNvPr id="17" name="Picture 1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5645319-7EF5-7B45-2ADC-5BE218A50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63348" y="3796482"/>
              <a:ext cx="631918" cy="75201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41C209-4EDD-E830-6D90-E5EDFEDCEF3D}"/>
                    </a:ext>
                  </a:extLst>
                </p:cNvPr>
                <p:cNvSpPr txBox="1"/>
                <p:nvPr/>
              </p:nvSpPr>
              <p:spPr>
                <a:xfrm>
                  <a:off x="10056440" y="3956967"/>
                  <a:ext cx="432048" cy="4008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41C209-4EDD-E830-6D90-E5EDFEDCE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6440" y="3956967"/>
                  <a:ext cx="432048" cy="4008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64DAEA-2BB3-5CF4-5C01-227D8BB6E2FA}"/>
              </a:ext>
            </a:extLst>
          </p:cNvPr>
          <p:cNvGrpSpPr/>
          <p:nvPr/>
        </p:nvGrpSpPr>
        <p:grpSpPr>
          <a:xfrm>
            <a:off x="7162590" y="3034223"/>
            <a:ext cx="4910074" cy="497324"/>
            <a:chOff x="7162590" y="4704084"/>
            <a:chExt cx="4910074" cy="497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65EDA66-C9A0-E72F-D6C3-2A2BE7081559}"/>
                    </a:ext>
                  </a:extLst>
                </p:cNvPr>
                <p:cNvSpPr txBox="1"/>
                <p:nvPr/>
              </p:nvSpPr>
              <p:spPr>
                <a:xfrm>
                  <a:off x="7162590" y="4723072"/>
                  <a:ext cx="870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65EDA66-C9A0-E72F-D6C3-2A2BE7081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590" y="4723072"/>
                  <a:ext cx="870200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EB0A8A-866B-0AD5-D6B7-20671E12D334}"/>
                    </a:ext>
                  </a:extLst>
                </p:cNvPr>
                <p:cNvSpPr txBox="1"/>
                <p:nvPr/>
              </p:nvSpPr>
              <p:spPr>
                <a:xfrm>
                  <a:off x="8368605" y="4704084"/>
                  <a:ext cx="1519459" cy="4783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𝐻𝑢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EB0A8A-866B-0AD5-D6B7-20671E12D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8605" y="4704084"/>
                  <a:ext cx="1519459" cy="478336"/>
                </a:xfrm>
                <a:prstGeom prst="rect">
                  <a:avLst/>
                </a:prstGeom>
                <a:blipFill>
                  <a:blip r:embed="rId11"/>
                  <a:stretch>
                    <a:fillRect t="-2564" r="-18072" b="-25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2073783-090A-2FCF-5C2E-EC53EC790D91}"/>
                    </a:ext>
                  </a:extLst>
                </p:cNvPr>
                <p:cNvSpPr txBox="1"/>
                <p:nvPr/>
              </p:nvSpPr>
              <p:spPr>
                <a:xfrm>
                  <a:off x="10410376" y="4723072"/>
                  <a:ext cx="1662288" cy="4783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𝐻𝑢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2073783-090A-2FCF-5C2E-EC53EC790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0376" y="4723072"/>
                  <a:ext cx="1662288" cy="478336"/>
                </a:xfrm>
                <a:prstGeom prst="rect">
                  <a:avLst/>
                </a:prstGeom>
                <a:blipFill>
                  <a:blip r:embed="rId12"/>
                  <a:stretch>
                    <a:fillRect t="-2564" r="-8088" b="-25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61CC19F-48BB-E454-D0E5-DA6C38CE7E68}"/>
                    </a:ext>
                  </a:extLst>
                </p:cNvPr>
                <p:cNvSpPr txBox="1"/>
                <p:nvPr/>
              </p:nvSpPr>
              <p:spPr>
                <a:xfrm>
                  <a:off x="8040216" y="4740120"/>
                  <a:ext cx="432048" cy="4008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61CC19F-48BB-E454-D0E5-DA6C38CE7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216" y="4740120"/>
                  <a:ext cx="432048" cy="40081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347F875-CFCF-FCD9-D805-5FF8F28EA93D}"/>
                    </a:ext>
                  </a:extLst>
                </p:cNvPr>
                <p:cNvSpPr txBox="1"/>
                <p:nvPr/>
              </p:nvSpPr>
              <p:spPr>
                <a:xfrm>
                  <a:off x="10056440" y="4740120"/>
                  <a:ext cx="432048" cy="4008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347F875-CFCF-FCD9-D805-5FF8F28EA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6440" y="4740120"/>
                  <a:ext cx="432048" cy="40081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23F94A-AB3E-8093-785B-7838014B9940}"/>
                  </a:ext>
                </a:extLst>
              </p:cNvPr>
              <p:cNvSpPr txBox="1"/>
              <p:nvPr/>
            </p:nvSpPr>
            <p:spPr>
              <a:xfrm>
                <a:off x="6743241" y="4454677"/>
                <a:ext cx="44557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23F94A-AB3E-8093-785B-7838014B9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241" y="4454677"/>
                <a:ext cx="44557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078F0F92-1932-2FDF-9AA8-93F82F253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8760296" y="4584380"/>
            <a:ext cx="640346" cy="110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244F48-63B8-B149-5F12-76D2FF3D87ED}"/>
                  </a:ext>
                </a:extLst>
              </p:cNvPr>
              <p:cNvSpPr txBox="1"/>
              <p:nvPr/>
            </p:nvSpPr>
            <p:spPr>
              <a:xfrm>
                <a:off x="8350800" y="4439024"/>
                <a:ext cx="432048" cy="400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244F48-63B8-B149-5F12-76D2FF3D8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800" y="4439024"/>
                <a:ext cx="432048" cy="4008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E4CA6DAD-79D8-D6C2-68EB-3E7BDCC083DC}"/>
              </a:ext>
            </a:extLst>
          </p:cNvPr>
          <p:cNvGrpSpPr/>
          <p:nvPr/>
        </p:nvGrpSpPr>
        <p:grpSpPr>
          <a:xfrm>
            <a:off x="7203180" y="4204581"/>
            <a:ext cx="1498994" cy="762715"/>
            <a:chOff x="7045278" y="4702368"/>
            <a:chExt cx="1498994" cy="762715"/>
          </a:xfrm>
        </p:grpSpPr>
        <p:sp>
          <p:nvSpPr>
            <p:cNvPr id="31" name="Double Bracket 30">
              <a:extLst>
                <a:ext uri="{FF2B5EF4-FFF2-40B4-BE49-F238E27FC236}">
                  <a16:creationId xmlns:a16="http://schemas.microsoft.com/office/drawing/2014/main" id="{5A59B99E-47EB-98D9-45B6-21FD7CADDCC2}"/>
                </a:ext>
              </a:extLst>
            </p:cNvPr>
            <p:cNvSpPr/>
            <p:nvPr/>
          </p:nvSpPr>
          <p:spPr>
            <a:xfrm>
              <a:off x="7045278" y="4839955"/>
              <a:ext cx="1167483" cy="625128"/>
            </a:xfrm>
            <a:prstGeom prst="bracketPair">
              <a:avLst>
                <a:gd name="adj" fmla="val 2027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450AE1B-C84B-5521-753B-F81116483C25}"/>
                    </a:ext>
                  </a:extLst>
                </p:cNvPr>
                <p:cNvSpPr txBox="1"/>
                <p:nvPr/>
              </p:nvSpPr>
              <p:spPr>
                <a:xfrm>
                  <a:off x="7104112" y="4936811"/>
                  <a:ext cx="74072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450AE1B-C84B-5521-753B-F81116483C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112" y="4936811"/>
                  <a:ext cx="740723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F797FCE-C442-92B7-F379-1E8909BB5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75379" y="4885442"/>
              <a:ext cx="87950" cy="5028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31444A4-AF97-E4BA-A160-D35DDFBC8082}"/>
                    </a:ext>
                  </a:extLst>
                </p:cNvPr>
                <p:cNvSpPr txBox="1"/>
                <p:nvPr/>
              </p:nvSpPr>
              <p:spPr>
                <a:xfrm>
                  <a:off x="8112224" y="4702368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31444A4-AF97-E4BA-A160-D35DDFBC80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224" y="4702368"/>
                  <a:ext cx="432048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756076C-A3CA-8819-6352-1D308FC9C2F6}"/>
                  </a:ext>
                </a:extLst>
              </p:cNvPr>
              <p:cNvSpPr txBox="1"/>
              <p:nvPr/>
            </p:nvSpPr>
            <p:spPr>
              <a:xfrm>
                <a:off x="7350920" y="5344080"/>
                <a:ext cx="4843006" cy="692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>
                    <a:solidFill>
                      <a:srgbClr val="E3000B"/>
                    </a:solidFill>
                  </a:rPr>
                  <a:t>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600">
                    <a:solidFill>
                      <a:schemeClr val="bg1">
                        <a:lumMod val="75000"/>
                      </a:schemeClr>
                    </a:solidFill>
                  </a:rPr>
                  <a:t>, or</a:t>
                </a:r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000">
                    <a:solidFill>
                      <a:srgbClr val="E3000B"/>
                    </a:solidFill>
                  </a:rPr>
                  <a:t>We need to include reducible </a:t>
                </a:r>
                <a:r>
                  <a:rPr lang="vi-VN" sz="2000" err="1">
                    <a:solidFill>
                      <a:srgbClr val="E3000B"/>
                    </a:solidFill>
                  </a:rPr>
                  <a:t>diagrams</a:t>
                </a:r>
                <a:endParaRPr lang="LID4096" sz="2000" err="1">
                  <a:solidFill>
                    <a:srgbClr val="E3000B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756076C-A3CA-8819-6352-1D308FC9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920" y="5344080"/>
                <a:ext cx="4843006" cy="692497"/>
              </a:xfrm>
              <a:prstGeom prst="rect">
                <a:avLst/>
              </a:prstGeom>
              <a:blipFill>
                <a:blip r:embed="rId19"/>
                <a:stretch>
                  <a:fillRect l="-3275" t="-10619" b="-2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309D0F9-3CD3-8296-6946-A5EC16A69B26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11142935" y="4252360"/>
            <a:ext cx="73826" cy="149171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7B86ABF-29E9-67A4-2919-6D0E24B2396E}"/>
              </a:ext>
            </a:extLst>
          </p:cNvPr>
          <p:cNvCxnSpPr>
            <a:cxnSpLocks/>
          </p:cNvCxnSpPr>
          <p:nvPr/>
        </p:nvCxnSpPr>
        <p:spPr>
          <a:xfrm flipH="1" flipV="1">
            <a:off x="9569960" y="4260215"/>
            <a:ext cx="1646801" cy="149171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2AA689B-97C3-44B2-04E0-AAADFEC25551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6960481" y="5538820"/>
            <a:ext cx="390439" cy="2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19BFDE6-3A8A-DD5E-9700-D3101E529D26}"/>
              </a:ext>
            </a:extLst>
          </p:cNvPr>
          <p:cNvGrpSpPr/>
          <p:nvPr/>
        </p:nvGrpSpPr>
        <p:grpSpPr>
          <a:xfrm>
            <a:off x="2801753" y="5303278"/>
            <a:ext cx="4160440" cy="898222"/>
            <a:chOff x="2801753" y="5303278"/>
            <a:chExt cx="4160440" cy="898222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DA9DA17-4565-052A-A79D-F48CDDD377C1}"/>
                </a:ext>
              </a:extLst>
            </p:cNvPr>
            <p:cNvSpPr/>
            <p:nvPr/>
          </p:nvSpPr>
          <p:spPr>
            <a:xfrm>
              <a:off x="2801753" y="5303278"/>
              <a:ext cx="4160440" cy="898222"/>
            </a:xfrm>
            <a:prstGeom prst="roundRect">
              <a:avLst/>
            </a:prstGeom>
            <a:noFill/>
            <a:ln w="28575">
              <a:solidFill>
                <a:srgbClr val="E300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65E9F55-EFA0-80F4-285B-88DA0F45E790}"/>
                </a:ext>
              </a:extLst>
            </p:cNvPr>
            <p:cNvGrpSpPr/>
            <p:nvPr/>
          </p:nvGrpSpPr>
          <p:grpSpPr>
            <a:xfrm>
              <a:off x="2889785" y="5330581"/>
              <a:ext cx="4070696" cy="762715"/>
              <a:chOff x="2889785" y="5330581"/>
              <a:chExt cx="4070696" cy="7627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857C9131-999C-EDAD-E2DE-24C98F3B359E}"/>
                      </a:ext>
                    </a:extLst>
                  </p:cNvPr>
                  <p:cNvSpPr txBox="1"/>
                  <p:nvPr/>
                </p:nvSpPr>
                <p:spPr>
                  <a:xfrm>
                    <a:off x="2889785" y="5548525"/>
                    <a:ext cx="4070696" cy="40748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⟹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Green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                         ×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Warsaw</m:t>
                              </m:r>
                            </m:sup>
                          </m:sSubSup>
                        </m:oMath>
                      </m:oMathPara>
                    </a14:m>
                    <a:endParaRPr lang="en-US" sz="200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857C9131-999C-EDAD-E2DE-24C98F3B35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785" y="5548525"/>
                    <a:ext cx="4070696" cy="40748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4AA1A20-3F87-7C55-5A72-3F2F54962453}"/>
                  </a:ext>
                </a:extLst>
              </p:cNvPr>
              <p:cNvGrpSpPr/>
              <p:nvPr/>
            </p:nvGrpSpPr>
            <p:grpSpPr>
              <a:xfrm>
                <a:off x="4446852" y="5330581"/>
                <a:ext cx="1498994" cy="762715"/>
                <a:chOff x="7045278" y="4702368"/>
                <a:chExt cx="1498994" cy="762715"/>
              </a:xfrm>
            </p:grpSpPr>
            <p:sp>
              <p:nvSpPr>
                <p:cNvPr id="97" name="Double Bracket 96">
                  <a:extLst>
                    <a:ext uri="{FF2B5EF4-FFF2-40B4-BE49-F238E27FC236}">
                      <a16:creationId xmlns:a16="http://schemas.microsoft.com/office/drawing/2014/main" id="{AA7A2E7B-72AF-6C92-A93E-AB6AB9A90E0A}"/>
                    </a:ext>
                  </a:extLst>
                </p:cNvPr>
                <p:cNvSpPr/>
                <p:nvPr/>
              </p:nvSpPr>
              <p:spPr>
                <a:xfrm>
                  <a:off x="7045278" y="4839955"/>
                  <a:ext cx="1167483" cy="625128"/>
                </a:xfrm>
                <a:prstGeom prst="bracketPair">
                  <a:avLst>
                    <a:gd name="adj" fmla="val 20270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B82DCD68-8BD3-A941-C8FE-0F99DE2D5B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04112" y="4936811"/>
                      <a:ext cx="74072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2000"/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B82DCD68-8BD3-A941-C8FE-0F99DE2D5B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04112" y="4936811"/>
                      <a:ext cx="740723" cy="40011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A10CF65C-0679-7276-7771-183EF7A1F3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75379" y="4885442"/>
                  <a:ext cx="87950" cy="50284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F1D97B87-1A1E-EFA4-9EA7-3CFDB19958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12224" y="4702368"/>
                      <a:ext cx="43204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1600"/>
                    </a:p>
                  </p:txBody>
                </p:sp>
              </mc:Choice>
              <mc:Fallback xmlns="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F1D97B87-1A1E-EFA4-9EA7-3CFDB19958F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12224" y="4702368"/>
                      <a:ext cx="432048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4973AF0-2C13-DF58-4926-7802B4A9D125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6960481" y="5752267"/>
            <a:ext cx="369936" cy="113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2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28BB46C-61EE-A9E2-8DDA-D5096DF7354B}"/>
              </a:ext>
            </a:extLst>
          </p:cNvPr>
          <p:cNvGrpSpPr/>
          <p:nvPr/>
        </p:nvGrpSpPr>
        <p:grpSpPr>
          <a:xfrm>
            <a:off x="3368192" y="4403286"/>
            <a:ext cx="1782008" cy="969930"/>
            <a:chOff x="4223792" y="4437112"/>
            <a:chExt cx="1782008" cy="96993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DD43FFC-C10B-2839-0640-9A6E231A5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3792" y="4437112"/>
              <a:ext cx="1782008" cy="96993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6062D0-C6B4-4FF6-7EDD-D04E7FD4B298}"/>
                </a:ext>
              </a:extLst>
            </p:cNvPr>
            <p:cNvSpPr/>
            <p:nvPr/>
          </p:nvSpPr>
          <p:spPr>
            <a:xfrm>
              <a:off x="4590485" y="5048175"/>
              <a:ext cx="360040" cy="34275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35</a:t>
            </a:fld>
            <a:endParaRPr lang="en-GB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5473CD-1662-075A-2094-06BA88F5F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  <m:t>𝑢𝐻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𝐻𝑢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LID4096">
                  <a:solidFill>
                    <a:schemeClr val="accent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5473CD-1662-075A-2094-06BA88F5F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Renormalization in the </a:t>
            </a:r>
            <a:r>
              <a:rPr lang="en-US" err="1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warsaw</a:t>
            </a:r>
            <a:r>
              <a:rPr lang="en-US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basis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discussions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FFB2D2F-6D6A-78E7-9BFA-6CD0677E2DC9}"/>
              </a:ext>
            </a:extLst>
          </p:cNvPr>
          <p:cNvGrpSpPr/>
          <p:nvPr/>
        </p:nvGrpSpPr>
        <p:grpSpPr>
          <a:xfrm>
            <a:off x="806664" y="2329065"/>
            <a:ext cx="2304258" cy="3203496"/>
            <a:chOff x="392791" y="2641471"/>
            <a:chExt cx="2304258" cy="32034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13A0CA-1DE8-E431-03D6-BE0376E76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817" y="2763899"/>
              <a:ext cx="1872206" cy="133020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4E433B6-C548-6C91-D09D-E00112CCEAAB}"/>
                </a:ext>
              </a:extLst>
            </p:cNvPr>
            <p:cNvGrpSpPr/>
            <p:nvPr/>
          </p:nvGrpSpPr>
          <p:grpSpPr>
            <a:xfrm>
              <a:off x="608817" y="4168415"/>
              <a:ext cx="1872206" cy="1492833"/>
              <a:chOff x="1487488" y="3140968"/>
              <a:chExt cx="1872206" cy="149283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5C57191-C80C-C6FF-B39A-F9286E0E5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7488" y="3140968"/>
                <a:ext cx="1872206" cy="1492833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B49466B-4B54-D4D6-4947-C8D9FAC75478}"/>
                  </a:ext>
                </a:extLst>
              </p:cNvPr>
              <p:cNvSpPr/>
              <p:nvPr/>
            </p:nvSpPr>
            <p:spPr>
              <a:xfrm>
                <a:off x="2063551" y="3369702"/>
                <a:ext cx="360040" cy="23931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C99A72-C0C4-82EB-BF97-54FBE563384D}"/>
                  </a:ext>
                </a:extLst>
              </p:cNvPr>
              <p:cNvSpPr/>
              <p:nvPr/>
            </p:nvSpPr>
            <p:spPr>
              <a:xfrm>
                <a:off x="2063551" y="4212181"/>
                <a:ext cx="360040" cy="23931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C283C0-CDBF-0B4C-722E-A229CB52861B}"/>
                  </a:ext>
                </a:extLst>
              </p:cNvPr>
              <p:cNvSpPr/>
              <p:nvPr/>
            </p:nvSpPr>
            <p:spPr>
              <a:xfrm>
                <a:off x="1678331" y="3913722"/>
                <a:ext cx="360040" cy="34275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464AA65-3028-05FC-6184-53D756766010}"/>
                </a:ext>
              </a:extLst>
            </p:cNvPr>
            <p:cNvSpPr/>
            <p:nvPr/>
          </p:nvSpPr>
          <p:spPr>
            <a:xfrm>
              <a:off x="392791" y="2641471"/>
              <a:ext cx="2304258" cy="320349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0623FD2-35F6-D5BC-9364-325282BE0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973" y="3645024"/>
            <a:ext cx="1781143" cy="626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F78132-71AD-4970-E3A8-C1C8ACFBFE41}"/>
                  </a:ext>
                </a:extLst>
              </p:cNvPr>
              <p:cNvSpPr txBox="1"/>
              <p:nvPr/>
            </p:nvSpPr>
            <p:spPr>
              <a:xfrm>
                <a:off x="5384416" y="3832883"/>
                <a:ext cx="1627369" cy="28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LID4096" sz="1600" err="1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F78132-71AD-4970-E3A8-C1C8ACFBF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416" y="3832883"/>
                <a:ext cx="1627369" cy="283667"/>
              </a:xfrm>
              <a:prstGeom prst="rect">
                <a:avLst/>
              </a:prstGeom>
              <a:blipFill>
                <a:blip r:embed="rId7"/>
                <a:stretch>
                  <a:fillRect l="-412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07B0E6-E06F-426E-AD02-A59D993578EC}"/>
                  </a:ext>
                </a:extLst>
              </p:cNvPr>
              <p:cNvSpPr txBox="1"/>
              <p:nvPr/>
            </p:nvSpPr>
            <p:spPr>
              <a:xfrm>
                <a:off x="5384416" y="4757894"/>
                <a:ext cx="992836" cy="274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en-US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sz="1600" err="1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07B0E6-E06F-426E-AD02-A59D99357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416" y="4757894"/>
                <a:ext cx="992836" cy="274947"/>
              </a:xfrm>
              <a:prstGeom prst="rect">
                <a:avLst/>
              </a:prstGeom>
              <a:blipFill>
                <a:blip r:embed="rId8"/>
                <a:stretch>
                  <a:fillRect l="-67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C55008A-CF2F-808C-7FA2-BFE3F1F7E596}"/>
              </a:ext>
            </a:extLst>
          </p:cNvPr>
          <p:cNvSpPr/>
          <p:nvPr/>
        </p:nvSpPr>
        <p:spPr>
          <a:xfrm>
            <a:off x="3317832" y="2329065"/>
            <a:ext cx="4298831" cy="320349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E8C9A-0924-D3E5-104B-F83873B4433E}"/>
              </a:ext>
            </a:extLst>
          </p:cNvPr>
          <p:cNvSpPr txBox="1"/>
          <p:nvPr/>
        </p:nvSpPr>
        <p:spPr>
          <a:xfrm>
            <a:off x="1033809" y="5546867"/>
            <a:ext cx="18610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/>
              <a:t>UV-divergent</a:t>
            </a:r>
            <a:endParaRPr lang="LID4096" sz="240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D5D26-88C6-D331-B46A-7127F21B3DF7}"/>
              </a:ext>
            </a:extLst>
          </p:cNvPr>
          <p:cNvSpPr txBox="1"/>
          <p:nvPr/>
        </p:nvSpPr>
        <p:spPr>
          <a:xfrm>
            <a:off x="4308401" y="5532220"/>
            <a:ext cx="23176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err="1"/>
              <a:t>counterterms</a:t>
            </a:r>
            <a:endParaRPr lang="LID4096" sz="2400" err="1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B9C630E-B8CE-813A-52AD-D9838F164D88}"/>
              </a:ext>
            </a:extLst>
          </p:cNvPr>
          <p:cNvGrpSpPr/>
          <p:nvPr/>
        </p:nvGrpSpPr>
        <p:grpSpPr>
          <a:xfrm>
            <a:off x="3608724" y="2420888"/>
            <a:ext cx="1327451" cy="1072809"/>
            <a:chOff x="3107306" y="2474382"/>
            <a:chExt cx="1327451" cy="1072809"/>
          </a:xfrm>
        </p:grpSpPr>
        <p:pic>
          <p:nvPicPr>
            <p:cNvPr id="75" name="Picture 7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3E6E7C7-0D50-6B83-4571-989B0177C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07306" y="2592686"/>
              <a:ext cx="1327451" cy="722380"/>
            </a:xfrm>
            <a:prstGeom prst="rect">
              <a:avLst/>
            </a:prstGeom>
          </p:spPr>
        </p:pic>
        <p:sp>
          <p:nvSpPr>
            <p:cNvPr id="76" name="Multiplication Sign 75">
              <a:extLst>
                <a:ext uri="{FF2B5EF4-FFF2-40B4-BE49-F238E27FC236}">
                  <a16:creationId xmlns:a16="http://schemas.microsoft.com/office/drawing/2014/main" id="{C6781918-8854-5032-1E0C-626FEEE71B31}"/>
                </a:ext>
              </a:extLst>
            </p:cNvPr>
            <p:cNvSpPr/>
            <p:nvPr/>
          </p:nvSpPr>
          <p:spPr>
            <a:xfrm>
              <a:off x="3591652" y="2474382"/>
              <a:ext cx="355748" cy="355748"/>
            </a:xfrm>
            <a:prstGeom prst="mathMultiply">
              <a:avLst>
                <a:gd name="adj1" fmla="val 14149"/>
              </a:avLst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C318171-7557-A0A6-D030-BE406D3F65AC}"/>
                    </a:ext>
                  </a:extLst>
                </p:cNvPr>
                <p:cNvSpPr txBox="1"/>
                <p:nvPr/>
              </p:nvSpPr>
              <p:spPr>
                <a:xfrm>
                  <a:off x="3972110" y="3270192"/>
                  <a:ext cx="4003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001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C318171-7557-A0A6-D030-BE406D3F6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110" y="3270192"/>
                  <a:ext cx="400302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CB82443-F0F4-83B4-F8C8-4C18CEAB68F7}"/>
                    </a:ext>
                  </a:extLst>
                </p:cNvPr>
                <p:cNvSpPr txBox="1"/>
                <p:nvPr/>
              </p:nvSpPr>
              <p:spPr>
                <a:xfrm>
                  <a:off x="3555933" y="3270192"/>
                  <a:ext cx="4003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001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CB82443-F0F4-83B4-F8C8-4C18CEAB6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5933" y="3270192"/>
                  <a:ext cx="400302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EE026D9-0981-F21F-60EE-B08EE63CA6D9}"/>
                    </a:ext>
                  </a:extLst>
                </p:cNvPr>
                <p:cNvSpPr txBox="1"/>
                <p:nvPr/>
              </p:nvSpPr>
              <p:spPr>
                <a:xfrm>
                  <a:off x="3153660" y="3270192"/>
                  <a:ext cx="4003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001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LID4096" sz="1800" err="1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EE026D9-0981-F21F-60EE-B08EE63CA6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660" y="3270192"/>
                  <a:ext cx="400302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FB3F612-B95D-9360-8783-49557990918F}"/>
                  </a:ext>
                </a:extLst>
              </p:cNvPr>
              <p:cNvSpPr txBox="1"/>
              <p:nvPr/>
            </p:nvSpPr>
            <p:spPr>
              <a:xfrm>
                <a:off x="5267918" y="2588318"/>
                <a:ext cx="2592288" cy="632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600" b="0" i="1" smtClean="0">
                          <a:solidFill>
                            <a:srgbClr val="E3000B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𝑢𝐻</m:t>
                          </m:r>
                        </m:sub>
                      </m:sSub>
                    </m:oMath>
                  </m:oMathPara>
                </a14:m>
                <a:endParaRPr lang="LID4096" sz="1600" err="1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FB3F612-B95D-9360-8783-495579909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918" y="2588318"/>
                <a:ext cx="2592288" cy="6324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AA32F820-AE7F-DAFF-D4A7-CCDD3A7BCF22}"/>
              </a:ext>
            </a:extLst>
          </p:cNvPr>
          <p:cNvSpPr txBox="1"/>
          <p:nvPr/>
        </p:nvSpPr>
        <p:spPr>
          <a:xfrm>
            <a:off x="8934456" y="3605384"/>
            <a:ext cx="22741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/>
              <a:t>All divergences are cured</a:t>
            </a:r>
            <a:endParaRPr lang="LID4096" sz="2400" err="1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D24D7B0D-F245-D44B-C2AF-5B9EF970D24E}"/>
              </a:ext>
            </a:extLst>
          </p:cNvPr>
          <p:cNvSpPr/>
          <p:nvPr/>
        </p:nvSpPr>
        <p:spPr>
          <a:xfrm>
            <a:off x="7786355" y="3708955"/>
            <a:ext cx="978408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5279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36</a:t>
            </a:fld>
            <a:endParaRPr lang="en-GB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5473CD-1662-075A-2094-06BA88F5F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>
                    <a:solidFill>
                      <a:schemeClr val="accent1"/>
                    </a:solidFill>
                    <a:latin typeface="+mj-lt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</a:t>
                </a:r>
                <a:r>
                  <a:rPr lang="en-US" err="1">
                    <a:solidFill>
                      <a:schemeClr val="accent1"/>
                    </a:solidFill>
                    <a:latin typeface="+mj-lt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Fit</a:t>
                </a:r>
                <a:endParaRPr lang="en-US">
                  <a:solidFill>
                    <a:schemeClr val="accent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  <a:p>
                <a:pPr marL="0" indent="0">
                  <a:buNone/>
                </a:pPr>
                <a:r>
                  <a:rPr lang="en-US"/>
                  <a:t>Minimize the log-likelihood function</a:t>
                </a:r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  <m:t>𝑡𝑡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E3000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/>
                  <a:t>For each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</m:oMath>
                </a14:m>
                <a:endParaRPr lang="en-US" b="0"/>
              </a:p>
              <a:p>
                <a:pPr marL="666900" lvl="1" indent="-342900">
                  <a:buFont typeface="+mj-lt"/>
                  <a:buAutoNum type="arabicPeriod"/>
                </a:pPr>
                <a:r>
                  <a:rPr lang="en-US"/>
                  <a:t>Let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i="1" dirty="0">
                            <a:latin typeface="Cambria Math" panose="02040503050406030204" pitchFamily="18" charset="0"/>
                          </a:rPr>
                          <m:t>prediction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/>
                  <a:t> vary within their theoretical uncertainty range</a:t>
                </a:r>
              </a:p>
              <a:p>
                <a:pPr marL="666900" lvl="1" indent="-342900">
                  <a:buFont typeface="+mj-lt"/>
                  <a:buAutoNum type="arabicPeriod"/>
                </a:pPr>
                <a:r>
                  <a:rPr lang="en-US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, the minimum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 w.r.t all possible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i="1" dirty="0">
                            <a:latin typeface="Cambria Math" panose="02040503050406030204" pitchFamily="18" charset="0"/>
                          </a:rPr>
                          <m:t>prediction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𝑡𝑡</m:t>
                            </m:r>
                          </m:sub>
                        </m:sSub>
                      </m:lim>
                    </m:limLow>
                    <m:r>
                      <m:rPr>
                        <m:nor/>
                      </m:rPr>
                      <a:rPr lang="en-US" sz="2000" dirty="0"/>
                      <m:t> 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𝑡𝑡</m:t>
                            </m:r>
                          </m:sub>
                        </m:sSub>
                      </m:e>
                    </m:d>
                  </m:oMath>
                </a14:m>
                <a:endParaRPr lang="en-US" sz="200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/>
                  <a:t>A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</m:oMath>
                </a14:m>
                <a:r>
                  <a:rPr lang="en-US" sz="2000"/>
                  <a:t> is excluded at 95% C.L.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E3000B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  <m:t>𝑡𝑡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E3000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  <m:t>𝑡𝑡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E3000B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E3000B"/>
                        </a:solidFill>
                        <a:latin typeface="Cambria Math" panose="02040503050406030204" pitchFamily="18" charset="0"/>
                      </a:rPr>
                      <m:t>≥3.84</m:t>
                    </m:r>
                  </m:oMath>
                </a14:m>
                <a:r>
                  <a:rPr lang="en-US" sz="2000"/>
                  <a:t>.</a:t>
                </a:r>
                <a:br>
                  <a:rPr lang="en-US" sz="2000"/>
                </a:br>
                <a:r>
                  <a:rPr lang="en-US" sz="1600">
                    <a:solidFill>
                      <a:schemeClr val="bg1">
                        <a:lumMod val="75000"/>
                      </a:schemeClr>
                    </a:solidFill>
                  </a:rPr>
                  <a:t>That is, we 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>
                    <a:solidFill>
                      <a:schemeClr val="bg1">
                        <a:lumMod val="75000"/>
                      </a:schemeClr>
                    </a:solidFill>
                  </a:rPr>
                  <a:t> follows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>
                    <a:solidFill>
                      <a:schemeClr val="bg1">
                        <a:lumMod val="75000"/>
                      </a:schemeClr>
                    </a:solidFill>
                  </a:rPr>
                  <a:t>-distribution with 1 degree of freedom</a:t>
                </a:r>
                <a:endParaRPr lang="en-US" sz="200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/>
                  <a:t>Best bound of all distributions is selected</a:t>
                </a:r>
                <a:endParaRPr lang="LID4096" sz="200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5473CD-1662-075A-2094-06BA88F5F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79" t="-2000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cap="all" spc="0"/>
              <a:t>Fitting method</a:t>
            </a:r>
            <a:endParaRPr lang="LID4096" cap="all" spc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Backup slides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5A167-AF10-0145-AD03-D229028D5048}"/>
              </a:ext>
            </a:extLst>
          </p:cNvPr>
          <p:cNvSpPr txBox="1"/>
          <p:nvPr/>
        </p:nvSpPr>
        <p:spPr>
          <a:xfrm>
            <a:off x="6286593" y="1196752"/>
            <a:ext cx="483946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000" err="1"/>
              <a:t>Höcker</a:t>
            </a:r>
            <a:r>
              <a:rPr lang="en-US" sz="2000"/>
              <a:t> et al. (2001); Charles et al. (2017 )</a:t>
            </a:r>
            <a:endParaRPr lang="LID4096" sz="200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447BA3-6F0B-491C-1B75-F5D028CCA17A}"/>
                  </a:ext>
                </a:extLst>
              </p:cNvPr>
              <p:cNvSpPr txBox="1"/>
              <p:nvPr/>
            </p:nvSpPr>
            <p:spPr>
              <a:xfrm>
                <a:off x="7017158" y="2828913"/>
                <a:ext cx="2495683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1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vi-VN" sz="1600" i="1" dirty="0" err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vi-VN" sz="1600" i="1" dirty="0" err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1600" i="1" dirty="0" err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vi-VN" sz="1600" b="0" i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1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1600" b="0" i="1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1600" i="0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data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1600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vi-VN" sz="1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1600" b="0" i="1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1600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prediction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1600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LID4096" sz="1600" err="1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447BA3-6F0B-491C-1B75-F5D028CCA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158" y="2828913"/>
                <a:ext cx="2495683" cy="256993"/>
              </a:xfrm>
              <a:prstGeom prst="rect">
                <a:avLst/>
              </a:prstGeom>
              <a:blipFill>
                <a:blip r:embed="rId3"/>
                <a:stretch>
                  <a:fillRect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4B273E-0A6B-5649-FE56-6B848EC72313}"/>
              </a:ext>
            </a:extLst>
          </p:cNvPr>
          <p:cNvCxnSpPr>
            <a:cxnSpLocks/>
          </p:cNvCxnSpPr>
          <p:nvPr/>
        </p:nvCxnSpPr>
        <p:spPr>
          <a:xfrm flipH="1" flipV="1">
            <a:off x="7089166" y="2626457"/>
            <a:ext cx="72008" cy="2429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C884548-32B5-9F89-1F37-CFE6E2250552}"/>
              </a:ext>
            </a:extLst>
          </p:cNvPr>
          <p:cNvSpPr txBox="1"/>
          <p:nvPr/>
        </p:nvSpPr>
        <p:spPr>
          <a:xfrm>
            <a:off x="4799856" y="2849061"/>
            <a:ext cx="20119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Experimental covariance matrix</a:t>
            </a:r>
            <a:endParaRPr lang="LID4096" sz="1600" err="1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932D23-9CFB-8476-CED4-DCB4782B2719}"/>
              </a:ext>
            </a:extLst>
          </p:cNvPr>
          <p:cNvCxnSpPr>
            <a:cxnSpLocks/>
          </p:cNvCxnSpPr>
          <p:nvPr/>
        </p:nvCxnSpPr>
        <p:spPr>
          <a:xfrm flipV="1">
            <a:off x="6657118" y="2626457"/>
            <a:ext cx="0" cy="20245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65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4</a:t>
            </a:fld>
            <a:endParaRPr lang="en-GB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590072-ED83-0589-325D-4671A13A05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027" y="1484784"/>
                <a:ext cx="10062000" cy="4501146"/>
              </a:xfrm>
            </p:spPr>
            <p:txBody>
              <a:bodyPr/>
              <a:lstStyle/>
              <a:p>
                <a:pPr marL="36036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QCD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/>
                  <a:t>  is allowed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must include</a:t>
                </a:r>
                <a:endParaRPr lang="LID4096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590072-ED83-0589-325D-4671A13A0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027" y="1484784"/>
                <a:ext cx="10062000" cy="4501146"/>
              </a:xfrm>
              <a:blipFill>
                <a:blip r:embed="rId3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E040E8B5-8885-46C8-D909-C1695A53A0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/>
                  <a:t>Strong CP problem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/>
                  <a:t> axion</a:t>
                </a:r>
                <a:endParaRPr lang="LID4096"/>
              </a:p>
            </p:txBody>
          </p:sp>
        </mc:Choice>
        <mc:Fallback xmlns="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E040E8B5-8885-46C8-D909-C1695A53A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43" t="-38298" b="-1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 sz="2000" err="1"/>
              <a:t>MotivationS</a:t>
            </a:r>
            <a:endParaRPr lang="LID4096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609FD-F0B3-41BE-D4BA-3B7A7223F74F}"/>
                  </a:ext>
                </a:extLst>
              </p:cNvPr>
              <p:cNvSpPr txBox="1"/>
              <p:nvPr/>
            </p:nvSpPr>
            <p:spPr>
              <a:xfrm>
                <a:off x="1588576" y="2614521"/>
                <a:ext cx="9046340" cy="1621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rgbClr val="36221F"/>
                    </a:solidFill>
                  </a:rPr>
                  <a:t>neutron electric dipole moment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4AA94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4AA94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AA94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6221F"/>
                        </a:solidFill>
                        <a:latin typeface="Cambria Math" panose="02040503050406030204" pitchFamily="18" charset="0"/>
                      </a:rPr>
                      <m:t>=5.2×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36221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36221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36221F"/>
                            </a:solidFill>
                            <a:latin typeface="Cambria Math" panose="02040503050406030204" pitchFamily="18" charset="0"/>
                          </a:rPr>
                          <m:t>−16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36221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36221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36221F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2400" b="0" i="0" smtClean="0">
                        <a:solidFill>
                          <a:srgbClr val="36221F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sz="2400">
                  <a:solidFill>
                    <a:srgbClr val="36221F"/>
                  </a:solidFill>
                </a:endParaRPr>
              </a:p>
              <a:p>
                <a:endParaRPr lang="en-US" sz="2400">
                  <a:solidFill>
                    <a:srgbClr val="36221F"/>
                  </a:solidFill>
                </a:endParaRPr>
              </a:p>
              <a:p>
                <a:endParaRPr lang="en-US" sz="2400">
                  <a:solidFill>
                    <a:srgbClr val="36221F"/>
                  </a:solidFill>
                </a:endParaRPr>
              </a:p>
              <a:p>
                <a:r>
                  <a:rPr lang="en-US" sz="2400">
                    <a:solidFill>
                      <a:schemeClr val="bg1">
                        <a:lumMod val="75000"/>
                      </a:schemeClr>
                    </a:solidFill>
                  </a:rPr>
                  <a:t>Abel et al. (2020)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3622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4AA9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4AA943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4AA94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36221F"/>
                        </a:solidFill>
                        <a:latin typeface="Cambria Math" panose="02040503050406030204" pitchFamily="18" charset="0"/>
                      </a:rPr>
                      <m:t>&lt;1.8×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36221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36221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36221F"/>
                            </a:solidFill>
                            <a:latin typeface="Cambria Math" panose="02040503050406030204" pitchFamily="18" charset="0"/>
                          </a:rPr>
                          <m:t>−26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36221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36221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36221F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2400" b="0" i="1" smtClean="0">
                        <a:solidFill>
                          <a:srgbClr val="36221F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solidFill>
                          <a:srgbClr val="E3000B"/>
                        </a:solidFill>
                        <a:latin typeface="Cambria Math" panose="02040503050406030204" pitchFamily="18" charset="0"/>
                      </a:rPr>
                      <m:t>&lt;3.5×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endParaRPr lang="en-US" sz="2400">
                  <a:solidFill>
                    <a:srgbClr val="36221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609FD-F0B3-41BE-D4BA-3B7A7223F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576" y="2614521"/>
                <a:ext cx="9046340" cy="1621085"/>
              </a:xfrm>
              <a:prstGeom prst="rect">
                <a:avLst/>
              </a:prstGeom>
              <a:blipFill>
                <a:blip r:embed="rId5"/>
                <a:stretch>
                  <a:fillRect l="-1078" t="-2632" b="-6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BCA17D-608E-9F4B-A693-E14A3CF9EE85}"/>
                  </a:ext>
                </a:extLst>
              </p:cNvPr>
              <p:cNvSpPr txBox="1"/>
              <p:nvPr/>
            </p:nvSpPr>
            <p:spPr>
              <a:xfrm>
                <a:off x="9264352" y="2981989"/>
                <a:ext cx="2880320" cy="399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QCD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1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80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BCA17D-608E-9F4B-A693-E14A3CF9E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52" y="2981989"/>
                <a:ext cx="2880320" cy="399276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050DE0-0AD1-D999-E2B9-2EA6704B4315}"/>
                  </a:ext>
                </a:extLst>
              </p:cNvPr>
              <p:cNvSpPr txBox="1"/>
              <p:nvPr/>
            </p:nvSpPr>
            <p:spPr>
              <a:xfrm>
                <a:off x="4727848" y="4412402"/>
                <a:ext cx="5760640" cy="465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>
                    <a:solidFill>
                      <a:srgbClr val="E3000B"/>
                    </a:solidFill>
                    <a:latin typeface="+mj-lt"/>
                  </a:rPr>
                  <a:t>Strong CP problem</a:t>
                </a:r>
                <a:r>
                  <a:rPr lang="en-US" sz="2400">
                    <a:solidFill>
                      <a:srgbClr val="E3000B"/>
                    </a:solidFill>
                  </a:rPr>
                  <a:t>:</a:t>
                </a:r>
                <a:r>
                  <a:rPr lang="en-US" sz="2400">
                    <a:solidFill>
                      <a:srgbClr val="36221F"/>
                    </a:solidFill>
                  </a:rPr>
                  <a:t> </a:t>
                </a:r>
                <a:r>
                  <a:rPr lang="en-US" sz="2400">
                    <a:solidFill>
                      <a:srgbClr val="E3000B"/>
                    </a:solidFill>
                  </a:rPr>
                  <a:t>why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>
                    <a:solidFill>
                      <a:srgbClr val="E3000B"/>
                    </a:solidFill>
                  </a:rPr>
                  <a:t> so small?</a:t>
                </a:r>
                <a:endParaRPr lang="en-US" sz="2400">
                  <a:solidFill>
                    <a:srgbClr val="36221F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050DE0-0AD1-D999-E2B9-2EA6704B4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8" y="4412402"/>
                <a:ext cx="5760640" cy="465577"/>
              </a:xfrm>
              <a:prstGeom prst="rect">
                <a:avLst/>
              </a:prstGeom>
              <a:blipFill>
                <a:blip r:embed="rId7"/>
                <a:stretch>
                  <a:fillRect t="-9211" r="-158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7E48001-AF8B-DCD1-B608-1AFFCA5E3A50}"/>
              </a:ext>
            </a:extLst>
          </p:cNvPr>
          <p:cNvSpPr/>
          <p:nvPr/>
        </p:nvSpPr>
        <p:spPr>
          <a:xfrm>
            <a:off x="642551" y="1968843"/>
            <a:ext cx="1672281" cy="313038"/>
          </a:xfrm>
          <a:custGeom>
            <a:avLst/>
            <a:gdLst>
              <a:gd name="connsiteX0" fmla="*/ 1672281 w 1672281"/>
              <a:gd name="connsiteY0" fmla="*/ 0 h 313038"/>
              <a:gd name="connsiteX1" fmla="*/ 0 w 1672281"/>
              <a:gd name="connsiteY1" fmla="*/ 313038 h 31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72281" h="313038">
                <a:moveTo>
                  <a:pt x="1672281" y="0"/>
                </a:moveTo>
                <a:cubicBezTo>
                  <a:pt x="951470" y="94735"/>
                  <a:pt x="230659" y="189470"/>
                  <a:pt x="0" y="313038"/>
                </a:cubicBezTo>
              </a:path>
            </a:pathLst>
          </a:cu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F17B27B-0B0E-FAA7-5E32-B661D2B43DF1}"/>
              </a:ext>
            </a:extLst>
          </p:cNvPr>
          <p:cNvSpPr/>
          <p:nvPr/>
        </p:nvSpPr>
        <p:spPr>
          <a:xfrm>
            <a:off x="1245628" y="1894703"/>
            <a:ext cx="1143345" cy="996778"/>
          </a:xfrm>
          <a:custGeom>
            <a:avLst/>
            <a:gdLst>
              <a:gd name="connsiteX0" fmla="*/ 1143345 w 1143345"/>
              <a:gd name="connsiteY0" fmla="*/ 0 h 996778"/>
              <a:gd name="connsiteX1" fmla="*/ 904448 w 1143345"/>
              <a:gd name="connsiteY1" fmla="*/ 247135 h 996778"/>
              <a:gd name="connsiteX2" fmla="*/ 14761 w 1143345"/>
              <a:gd name="connsiteY2" fmla="*/ 897924 h 996778"/>
              <a:gd name="connsiteX3" fmla="*/ 336037 w 1143345"/>
              <a:gd name="connsiteY3" fmla="*/ 996778 h 99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45" h="996778">
                <a:moveTo>
                  <a:pt x="1143345" y="0"/>
                </a:moveTo>
                <a:cubicBezTo>
                  <a:pt x="1117945" y="48740"/>
                  <a:pt x="1092545" y="97481"/>
                  <a:pt x="904448" y="247135"/>
                </a:cubicBezTo>
                <a:cubicBezTo>
                  <a:pt x="716351" y="396789"/>
                  <a:pt x="109496" y="772984"/>
                  <a:pt x="14761" y="897924"/>
                </a:cubicBezTo>
                <a:cubicBezTo>
                  <a:pt x="-79974" y="1022865"/>
                  <a:pt x="311323" y="969319"/>
                  <a:pt x="336037" y="996778"/>
                </a:cubicBezTo>
              </a:path>
            </a:pathLst>
          </a:custGeom>
          <a:noFill/>
          <a:ln w="127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75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5</a:t>
            </a:fld>
            <a:endParaRPr lang="en-GB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590072-ED83-0589-325D-4671A13A05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027" y="1484784"/>
                <a:ext cx="8909393" cy="45011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>
                    <a:solidFill>
                      <a:srgbClr val="E3000B"/>
                    </a:solidFill>
                    <a:latin typeface="+mj-lt"/>
                  </a:rPr>
                  <a:t>Solution: </a:t>
                </a:r>
                <a:r>
                  <a:rPr lang="en-US" sz="2400"/>
                  <a:t>make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/>
                  <a:t> dynamical</a:t>
                </a:r>
                <a:endParaRPr lang="en-US">
                  <a:solidFill>
                    <a:srgbClr val="E3000B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QCD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LID4096">
                  <a:solidFill>
                    <a:srgbClr val="E3000B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590072-ED83-0589-325D-4671A13A0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027" y="1484784"/>
                <a:ext cx="8909393" cy="4501146"/>
              </a:xfrm>
              <a:blipFill>
                <a:blip r:embed="rId2"/>
                <a:stretch>
                  <a:fillRect l="-2122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E040E8B5-8885-46C8-D909-C1695A53A0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/>
                  <a:t>Strong CP problem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/>
                  <a:t> axion</a:t>
                </a:r>
                <a:endParaRPr lang="LID4096"/>
              </a:p>
            </p:txBody>
          </p:sp>
        </mc:Choice>
        <mc:Fallback xmlns="">
          <p:sp>
            <p:nvSpPr>
              <p:cNvPr id="10" name="Title 9">
                <a:extLst>
                  <a:ext uri="{FF2B5EF4-FFF2-40B4-BE49-F238E27FC236}">
                    <a16:creationId xmlns:a16="http://schemas.microsoft.com/office/drawing/2014/main" id="{E040E8B5-8885-46C8-D909-C1695A53A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43" t="-38298" b="-1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 sz="2000" err="1"/>
              <a:t>MotivationS</a:t>
            </a:r>
            <a:endParaRPr lang="LID4096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B9F210-0B25-2343-83C7-934D6E1FE730}"/>
                  </a:ext>
                </a:extLst>
              </p:cNvPr>
              <p:cNvSpPr txBox="1"/>
              <p:nvPr/>
            </p:nvSpPr>
            <p:spPr>
              <a:xfrm>
                <a:off x="3841144" y="2768460"/>
                <a:ext cx="4141846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E3000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QCD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LID4096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B9F210-0B25-2343-83C7-934D6E1FE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144" y="2768460"/>
                <a:ext cx="4141846" cy="914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34146E-7EA1-478F-0EFD-E029BD09A9CC}"/>
              </a:ext>
            </a:extLst>
          </p:cNvPr>
          <p:cNvCxnSpPr>
            <a:cxnSpLocks/>
          </p:cNvCxnSpPr>
          <p:nvPr/>
        </p:nvCxnSpPr>
        <p:spPr>
          <a:xfrm>
            <a:off x="5249214" y="2492896"/>
            <a:ext cx="0" cy="360040"/>
          </a:xfrm>
          <a:prstGeom prst="straightConnector1">
            <a:avLst/>
          </a:prstGeom>
          <a:ln w="19050">
            <a:solidFill>
              <a:srgbClr val="E3000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ABF0E09-D9EA-E0F8-429C-77535C812503}"/>
              </a:ext>
            </a:extLst>
          </p:cNvPr>
          <p:cNvSpPr txBox="1"/>
          <p:nvPr/>
        </p:nvSpPr>
        <p:spPr>
          <a:xfrm>
            <a:off x="9653284" y="65378"/>
            <a:ext cx="2491388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Peccei and Quinn (1977)</a:t>
            </a:r>
          </a:p>
        </p:txBody>
      </p:sp>
      <p:pic>
        <p:nvPicPr>
          <p:cNvPr id="23" name="Picture 22" descr="A graph of a function&#10;&#10;Description automatically generated">
            <a:extLst>
              <a:ext uri="{FF2B5EF4-FFF2-40B4-BE49-F238E27FC236}">
                <a16:creationId xmlns:a16="http://schemas.microsoft.com/office/drawing/2014/main" id="{26A5E0BD-74EB-A12E-D6E5-02188EBBAF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83" t="27857" r="10088" b="14728"/>
          <a:stretch/>
        </p:blipFill>
        <p:spPr>
          <a:xfrm>
            <a:off x="8880946" y="932596"/>
            <a:ext cx="3010791" cy="2766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6BD83-1E63-5EA0-8950-B9D1E2888578}"/>
                  </a:ext>
                </a:extLst>
              </p:cNvPr>
              <p:cNvSpPr txBox="1"/>
              <p:nvPr/>
            </p:nvSpPr>
            <p:spPr>
              <a:xfrm>
                <a:off x="11891737" y="2964915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LID4096" sz="1800" err="1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6BD83-1E63-5EA0-8950-B9D1E2888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1737" y="2964915"/>
                <a:ext cx="193194" cy="276999"/>
              </a:xfrm>
              <a:prstGeom prst="rect">
                <a:avLst/>
              </a:prstGeom>
              <a:blipFill>
                <a:blip r:embed="rId6"/>
                <a:stretch>
                  <a:fillRect l="-16129" r="-16129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806B68-8FEF-79AA-8B56-908E494C2535}"/>
                  </a:ext>
                </a:extLst>
              </p:cNvPr>
              <p:cNvSpPr txBox="1"/>
              <p:nvPr/>
            </p:nvSpPr>
            <p:spPr>
              <a:xfrm>
                <a:off x="9975420" y="3162506"/>
                <a:ext cx="1102225" cy="522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ID4096" sz="1800" err="1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806B68-8FEF-79AA-8B56-908E494C2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420" y="3162506"/>
                <a:ext cx="1102225" cy="522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A9D736-540A-4BA8-9FF4-2CDBC8E77190}"/>
                  </a:ext>
                </a:extLst>
              </p:cNvPr>
              <p:cNvSpPr txBox="1"/>
              <p:nvPr/>
            </p:nvSpPr>
            <p:spPr>
              <a:xfrm>
                <a:off x="10386341" y="756688"/>
                <a:ext cx="689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LID4096" sz="1800" err="1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A9D736-540A-4BA8-9FF4-2CDBC8E77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341" y="756688"/>
                <a:ext cx="689548" cy="276999"/>
              </a:xfrm>
              <a:prstGeom prst="rect">
                <a:avLst/>
              </a:prstGeom>
              <a:blipFill>
                <a:blip r:embed="rId8"/>
                <a:stretch>
                  <a:fillRect l="-796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1D9FA505-D6ED-798D-59EB-317C1EA34219}"/>
              </a:ext>
            </a:extLst>
          </p:cNvPr>
          <p:cNvSpPr/>
          <p:nvPr/>
        </p:nvSpPr>
        <p:spPr>
          <a:xfrm>
            <a:off x="11424984" y="1450786"/>
            <a:ext cx="193194" cy="193194"/>
          </a:xfrm>
          <a:prstGeom prst="ellipse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3A8E08-9CB1-55A0-1DD2-E61DF363F959}"/>
              </a:ext>
            </a:extLst>
          </p:cNvPr>
          <p:cNvSpPr/>
          <p:nvPr/>
        </p:nvSpPr>
        <p:spPr>
          <a:xfrm>
            <a:off x="10386341" y="2840361"/>
            <a:ext cx="193194" cy="193194"/>
          </a:xfrm>
          <a:prstGeom prst="ellipse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7FFECB-CEF1-AABD-D4A3-8B617A2F199C}"/>
              </a:ext>
            </a:extLst>
          </p:cNvPr>
          <p:cNvCxnSpPr/>
          <p:nvPr/>
        </p:nvCxnSpPr>
        <p:spPr>
          <a:xfrm flipH="1">
            <a:off x="10632504" y="1643980"/>
            <a:ext cx="792480" cy="1196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13CF68-A4CB-EEB6-6CEB-0D4460580D7F}"/>
                  </a:ext>
                </a:extLst>
              </p:cNvPr>
              <p:cNvSpPr txBox="1"/>
              <p:nvPr/>
            </p:nvSpPr>
            <p:spPr>
              <a:xfrm>
                <a:off x="3719736" y="3872027"/>
                <a:ext cx="5976664" cy="639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E3000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/>
                  <a:t> naturally relaxes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400" i="1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E3000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E3000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E3000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LID4096" sz="24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13CF68-A4CB-EEB6-6CEB-0D4460580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3872027"/>
                <a:ext cx="5976664" cy="639278"/>
              </a:xfrm>
              <a:prstGeom prst="rect">
                <a:avLst/>
              </a:prstGeom>
              <a:blipFill>
                <a:blip r:embed="rId9"/>
                <a:stretch>
                  <a:fillRect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90AF3F7F-C8A1-6507-3086-8F645D61FBAC}"/>
              </a:ext>
            </a:extLst>
          </p:cNvPr>
          <p:cNvSpPr txBox="1"/>
          <p:nvPr/>
        </p:nvSpPr>
        <p:spPr>
          <a:xfrm>
            <a:off x="3666203" y="4707709"/>
            <a:ext cx="1097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E3000B"/>
                </a:solidFill>
                <a:latin typeface="+mj-lt"/>
              </a:rPr>
              <a:t>axion</a:t>
            </a:r>
            <a:endParaRPr lang="LID4096" sz="2400">
              <a:solidFill>
                <a:srgbClr val="E3000B"/>
              </a:solidFill>
              <a:latin typeface="+mj-lt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C7D3610-29B7-1986-20E4-9AED98F58F15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4214918" y="4378297"/>
            <a:ext cx="0" cy="329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FA2ECEF-3FF8-03A3-C3AA-32F40F21B49E}"/>
              </a:ext>
            </a:extLst>
          </p:cNvPr>
          <p:cNvSpPr txBox="1"/>
          <p:nvPr/>
        </p:nvSpPr>
        <p:spPr>
          <a:xfrm>
            <a:off x="3426353" y="5044678"/>
            <a:ext cx="157767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 lvl="0">
              <a:defRPr lang="nl-NL"/>
            </a:defPPr>
            <a:lvl1pPr algn="r"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/>
              <a:t>(pseudoscalar)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148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58D1A5-134A-2AB1-5640-FE3A9BC0587B}"/>
              </a:ext>
            </a:extLst>
          </p:cNvPr>
          <p:cNvSpPr/>
          <p:nvPr/>
        </p:nvSpPr>
        <p:spPr>
          <a:xfrm>
            <a:off x="11013300" y="1001289"/>
            <a:ext cx="296820" cy="1515350"/>
          </a:xfrm>
          <a:prstGeom prst="roundRect">
            <a:avLst/>
          </a:prstGeom>
          <a:solidFill>
            <a:srgbClr val="8C201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6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Axion-like particle (ALP)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model</a:t>
            </a:r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48D2D59-613B-722A-869C-4F95E34EF5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589" y="980728"/>
                <a:ext cx="9776492" cy="4824536"/>
              </a:xfrm>
              <a:prstGeom prst="rect">
                <a:avLst/>
              </a:prstGeom>
            </p:spPr>
            <p:txBody>
              <a:bodyPr anchor="ctr"/>
              <a:lstStyle>
                <a:lvl1pPr marL="324000" indent="-324000" algn="l" defTabSz="1088610" rtl="0" eaLnBrk="1" latinLnBrk="0" hangingPunct="1">
                  <a:spcBef>
                    <a:spcPts val="900"/>
                  </a:spcBef>
                  <a:buFont typeface="Arial" pitchFamily="34" charset="0"/>
                  <a:buChar char="•"/>
                  <a:defRPr sz="16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8000" indent="-324000" algn="l" defTabSz="1088610" rtl="0" eaLnBrk="1" latinLnBrk="0" hangingPunct="1">
                  <a:spcBef>
                    <a:spcPts val="6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24000" indent="-324000" algn="l" defTabSz="1088610" rtl="0" eaLnBrk="1" latinLnBrk="0" hangingPunct="1">
                  <a:spcBef>
                    <a:spcPts val="0"/>
                  </a:spcBef>
                  <a:buFont typeface="+mj-lt"/>
                  <a:buAutoNum type="arabicPeriod"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8610" rtl="0" eaLnBrk="1" latinLnBrk="0" hangingPunct="1">
                  <a:spcBef>
                    <a:spcPts val="1800"/>
                  </a:spcBef>
                  <a:buFont typeface="Arial" pitchFamily="34" charset="0"/>
                  <a:buNone/>
                  <a:defRPr sz="1600" b="0" kern="1200">
                    <a:solidFill>
                      <a:schemeClr val="accent1"/>
                    </a:solidFill>
                    <a:latin typeface="+mj-lt"/>
                    <a:ea typeface="Open Sans SemiBold" panose="020B0706030804020204" pitchFamily="34" charset="0"/>
                    <a:cs typeface="Open Sans SemiBold" panose="020B0706030804020204" pitchFamily="34" charset="0"/>
                  </a:defRPr>
                </a:lvl4pPr>
                <a:lvl5pPr marL="0" indent="0" algn="l" defTabSz="1088610" rtl="0" eaLnBrk="1" latinLnBrk="0" hangingPunct="1">
                  <a:spcBef>
                    <a:spcPts val="0"/>
                  </a:spcBef>
                  <a:buFont typeface="Arial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24000" indent="0" algn="l" defTabSz="1088610" rtl="0" eaLnBrk="1" latinLnBrk="0" hangingPunct="1">
                  <a:spcBef>
                    <a:spcPts val="0"/>
                  </a:spcBef>
                  <a:buFont typeface="Arial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48000" indent="0" algn="l" defTabSz="1088610" rtl="0" eaLnBrk="1" latinLnBrk="0" hangingPunct="1">
                  <a:spcBef>
                    <a:spcPts val="0"/>
                  </a:spcBef>
                  <a:buFont typeface="Arial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0081" indent="0" algn="l" defTabSz="1088610" rtl="0" eaLnBrk="1" latinLnBrk="0" hangingPunct="1">
                  <a:spcBef>
                    <a:spcPts val="0"/>
                  </a:spcBef>
                  <a:buFont typeface="Arial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1088610" rtl="0" eaLnBrk="1" latinLnBrk="0" hangingPunct="1">
                  <a:spcBef>
                    <a:spcPts val="0"/>
                  </a:spcBef>
                  <a:buFont typeface="Arial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4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Generalization of the</a:t>
                </a:r>
                <a:r>
                  <a:rPr lang="en-US" sz="2400" dirty="0"/>
                  <a:t> </a:t>
                </a:r>
                <a:r>
                  <a:rPr lang="en-GB" sz="2400" dirty="0"/>
                  <a:t>axion (a pseudo-scalar)</a:t>
                </a:r>
              </a:p>
              <a:p>
                <a:pPr lvl="4"/>
                <a:endParaRPr lang="en-US" sz="2400" dirty="0">
                  <a:solidFill>
                    <a:schemeClr val="accent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  <a:p>
                <a:pPr lvl="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E3000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E3000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4AA9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4AA9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4AA9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4AA9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8AC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8AC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8AC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4AA9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4AA9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4AA9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𝑞𝑞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E3000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4AA9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000" i="1">
                                  <a:solidFill>
                                    <a:srgbClr val="4AA9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4AA94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4AA9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𝐺𝐺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1">
                      <a:lumMod val="20000"/>
                      <a:lumOff val="8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4"/>
                <a:endParaRPr lang="en-US" sz="2000" dirty="0">
                  <a:solidFill>
                    <a:schemeClr val="accent1">
                      <a:lumMod val="20000"/>
                      <a:lumOff val="8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4"/>
                <a:endParaRPr lang="en-US" sz="2000" dirty="0">
                  <a:solidFill>
                    <a:schemeClr val="accent1">
                      <a:lumMod val="20000"/>
                      <a:lumOff val="8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4"/>
                <a:endParaRPr lang="en-US" sz="2000" dirty="0">
                  <a:solidFill>
                    <a:schemeClr val="accent1">
                      <a:lumMod val="20000"/>
                      <a:lumOff val="8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4"/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48D2D59-613B-722A-869C-4F95E34EF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89" y="980728"/>
                <a:ext cx="9776492" cy="4824536"/>
              </a:xfrm>
              <a:prstGeom prst="rect">
                <a:avLst/>
              </a:prstGeom>
              <a:blipFill>
                <a:blip r:embed="rId3"/>
                <a:stretch>
                  <a:fillRect l="-8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9F12A1-92FB-A802-70D1-C54155F6EFA3}"/>
              </a:ext>
            </a:extLst>
          </p:cNvPr>
          <p:cNvCxnSpPr>
            <a:cxnSpLocks/>
          </p:cNvCxnSpPr>
          <p:nvPr/>
        </p:nvCxnSpPr>
        <p:spPr>
          <a:xfrm flipV="1">
            <a:off x="11156400" y="836712"/>
            <a:ext cx="0" cy="5616624"/>
          </a:xfrm>
          <a:prstGeom prst="straightConnector1">
            <a:avLst/>
          </a:prstGeom>
          <a:ln w="19050">
            <a:solidFill>
              <a:srgbClr val="E3000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D967D6E-F2BF-47F6-B226-8BD704E24BA2}"/>
              </a:ext>
            </a:extLst>
          </p:cNvPr>
          <p:cNvSpPr txBox="1"/>
          <p:nvPr/>
        </p:nvSpPr>
        <p:spPr>
          <a:xfrm>
            <a:off x="11310120" y="724290"/>
            <a:ext cx="81592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rgbClr val="E3000B"/>
                </a:solidFill>
              </a:rPr>
              <a:t>Energy</a:t>
            </a:r>
            <a:endParaRPr lang="LID4096" sz="2000" err="1">
              <a:solidFill>
                <a:srgbClr val="E3000B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6DE8EE-55CF-FD4C-A213-7684B19BDD83}"/>
              </a:ext>
            </a:extLst>
          </p:cNvPr>
          <p:cNvCxnSpPr>
            <a:cxnSpLocks/>
          </p:cNvCxnSpPr>
          <p:nvPr/>
        </p:nvCxnSpPr>
        <p:spPr>
          <a:xfrm>
            <a:off x="11048388" y="2564904"/>
            <a:ext cx="21602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F2BA06-5ADA-B6BB-A1BD-2746157B5915}"/>
                  </a:ext>
                </a:extLst>
              </p:cNvPr>
              <p:cNvSpPr txBox="1"/>
              <p:nvPr/>
            </p:nvSpPr>
            <p:spPr>
              <a:xfrm>
                <a:off x="11214017" y="2441793"/>
                <a:ext cx="107765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E3000B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1600" b="0" i="0" smtClean="0">
                          <a:solidFill>
                            <a:srgbClr val="E3000B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600" b="0" i="1" smtClean="0">
                          <a:solidFill>
                            <a:srgbClr val="E3000B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E3000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LID4096" sz="1600" err="1">
                  <a:solidFill>
                    <a:srgbClr val="E3000B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F2BA06-5ADA-B6BB-A1BD-2746157B5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017" y="2441793"/>
                <a:ext cx="1077659" cy="246221"/>
              </a:xfrm>
              <a:prstGeom prst="rect">
                <a:avLst/>
              </a:prstGeom>
              <a:blipFill>
                <a:blip r:embed="rId4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98C0498-4C50-A39E-2673-EDB4BF2E45A9}"/>
              </a:ext>
            </a:extLst>
          </p:cNvPr>
          <p:cNvSpPr txBox="1"/>
          <p:nvPr/>
        </p:nvSpPr>
        <p:spPr>
          <a:xfrm>
            <a:off x="9912424" y="1512742"/>
            <a:ext cx="101803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>
                <a:solidFill>
                  <a:srgbClr val="8C201B"/>
                </a:solidFill>
              </a:rPr>
              <a:t>New physics</a:t>
            </a:r>
            <a:endParaRPr lang="LID4096" sz="2000" err="1">
              <a:solidFill>
                <a:srgbClr val="8C201B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F37078-4D28-8801-97DB-4F1116CCFEC0}"/>
              </a:ext>
            </a:extLst>
          </p:cNvPr>
          <p:cNvCxnSpPr>
            <a:cxnSpLocks/>
          </p:cNvCxnSpPr>
          <p:nvPr/>
        </p:nvCxnSpPr>
        <p:spPr>
          <a:xfrm>
            <a:off x="11048388" y="5301208"/>
            <a:ext cx="21602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E130571-0867-738A-8971-B81DC50C006B}"/>
              </a:ext>
            </a:extLst>
          </p:cNvPr>
          <p:cNvSpPr txBox="1"/>
          <p:nvPr/>
        </p:nvSpPr>
        <p:spPr>
          <a:xfrm>
            <a:off x="11353834" y="5147319"/>
            <a:ext cx="37991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rgbClr val="E3000B"/>
                </a:solidFill>
              </a:rPr>
              <a:t>EW</a:t>
            </a:r>
            <a:endParaRPr lang="LID4096" sz="2000" err="1">
              <a:solidFill>
                <a:srgbClr val="E3000B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68F5EB-A894-A764-304A-B7D914E87442}"/>
              </a:ext>
            </a:extLst>
          </p:cNvPr>
          <p:cNvCxnSpPr>
            <a:cxnSpLocks/>
          </p:cNvCxnSpPr>
          <p:nvPr/>
        </p:nvCxnSpPr>
        <p:spPr>
          <a:xfrm>
            <a:off x="11048388" y="3150841"/>
            <a:ext cx="21602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C549F8A-E638-67AC-41DF-690FE6B110B2}"/>
                  </a:ext>
                </a:extLst>
              </p:cNvPr>
              <p:cNvSpPr txBox="1"/>
              <p:nvPr/>
            </p:nvSpPr>
            <p:spPr>
              <a:xfrm>
                <a:off x="11353834" y="2996952"/>
                <a:ext cx="2152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E3000B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LID4096" sz="2000" err="1">
                  <a:solidFill>
                    <a:srgbClr val="E3000B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C549F8A-E638-67AC-41DF-690FE6B11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34" y="2996952"/>
                <a:ext cx="215251" cy="307777"/>
              </a:xfrm>
              <a:prstGeom prst="rect">
                <a:avLst/>
              </a:prstGeom>
              <a:blipFill>
                <a:blip r:embed="rId5"/>
                <a:stretch>
                  <a:fillRect l="-25714" r="-22857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4B61D3-C05E-FFCF-69CB-0D3CCF2333E6}"/>
              </a:ext>
            </a:extLst>
          </p:cNvPr>
          <p:cNvCxnSpPr>
            <a:cxnSpLocks/>
          </p:cNvCxnSpPr>
          <p:nvPr/>
        </p:nvCxnSpPr>
        <p:spPr>
          <a:xfrm>
            <a:off x="9768408" y="3150841"/>
            <a:ext cx="1172884" cy="0"/>
          </a:xfrm>
          <a:prstGeom prst="straightConnector1">
            <a:avLst/>
          </a:prstGeom>
          <a:ln w="19050">
            <a:solidFill>
              <a:srgbClr val="8C201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4BEE4BA-F1BD-C47A-D423-9A2CB46933C9}"/>
              </a:ext>
            </a:extLst>
          </p:cNvPr>
          <p:cNvSpPr txBox="1"/>
          <p:nvPr/>
        </p:nvSpPr>
        <p:spPr>
          <a:xfrm>
            <a:off x="8828307" y="96887"/>
            <a:ext cx="327172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sv-SE" sz="1600">
                <a:solidFill>
                  <a:schemeClr val="bg1">
                    <a:lumMod val="75000"/>
                  </a:schemeClr>
                </a:solidFill>
              </a:rPr>
              <a:t>Georgi, Kaplan, and Randall (1986)</a:t>
            </a:r>
            <a:endParaRPr lang="LID4096" sz="1600" err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F813B1-67DC-8498-FBF5-C87EC3590D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547" r="40153" b="11237"/>
          <a:stretch/>
        </p:blipFill>
        <p:spPr>
          <a:xfrm>
            <a:off x="8187863" y="3427904"/>
            <a:ext cx="1280888" cy="10812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E3E5D5-29F3-7474-2493-9C03AD996B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121" t="4137" r="11264" b="4889"/>
          <a:stretch/>
        </p:blipFill>
        <p:spPr>
          <a:xfrm>
            <a:off x="6283471" y="3429000"/>
            <a:ext cx="1118822" cy="10801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1580761-0FEE-F796-0DC0-EE67FA785F5A}"/>
              </a:ext>
            </a:extLst>
          </p:cNvPr>
          <p:cNvSpPr txBox="1"/>
          <p:nvPr/>
        </p:nvSpPr>
        <p:spPr>
          <a:xfrm>
            <a:off x="2312209" y="4915305"/>
            <a:ext cx="756758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>
                <a:solidFill>
                  <a:srgbClr val="008ACB"/>
                </a:solidFill>
              </a:rPr>
              <a:t>               </a:t>
            </a:r>
            <a:r>
              <a:rPr lang="en-US" sz="2400" b="1">
                <a:solidFill>
                  <a:srgbClr val="008ACB"/>
                </a:solidFill>
              </a:rPr>
              <a:t>top is most sensitive to ALP!</a:t>
            </a:r>
          </a:p>
          <a:p>
            <a:r>
              <a:rPr lang="en-GB" sz="24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    Goal: </a:t>
            </a:r>
            <a:r>
              <a:rPr lang="en-GB" sz="2400">
                <a:solidFill>
                  <a:srgbClr val="E3000B"/>
                </a:solidFill>
                <a:latin typeface="+mj-lt"/>
              </a:rPr>
              <a:t>study </a:t>
            </a:r>
            <a:r>
              <a:rPr lang="en-US" sz="2400">
                <a:solidFill>
                  <a:srgbClr val="E3000B"/>
                </a:solidFill>
                <a:latin typeface="+mj-lt"/>
              </a:rPr>
              <a:t>ALP effects on top observables</a:t>
            </a:r>
            <a:endParaRPr lang="en-GB" sz="2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F0709EC-B214-52FF-7879-D118D7AFBE76}"/>
              </a:ext>
            </a:extLst>
          </p:cNvPr>
          <p:cNvSpPr/>
          <p:nvPr/>
        </p:nvSpPr>
        <p:spPr>
          <a:xfrm>
            <a:off x="2783632" y="3356992"/>
            <a:ext cx="3199538" cy="1766731"/>
          </a:xfrm>
          <a:custGeom>
            <a:avLst/>
            <a:gdLst>
              <a:gd name="connsiteX0" fmla="*/ 2691511 w 2718724"/>
              <a:gd name="connsiteY0" fmla="*/ 0 h 1766731"/>
              <a:gd name="connsiteX1" fmla="*/ 2345522 w 2718724"/>
              <a:gd name="connsiteY1" fmla="*/ 683740 h 1766731"/>
              <a:gd name="connsiteX2" fmla="*/ 80116 w 2718724"/>
              <a:gd name="connsiteY2" fmla="*/ 1581665 h 1766731"/>
              <a:gd name="connsiteX3" fmla="*/ 533197 w 2718724"/>
              <a:gd name="connsiteY3" fmla="*/ 1762897 h 176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724" h="1766731">
                <a:moveTo>
                  <a:pt x="2691511" y="0"/>
                </a:moveTo>
                <a:cubicBezTo>
                  <a:pt x="2736132" y="210064"/>
                  <a:pt x="2780754" y="420129"/>
                  <a:pt x="2345522" y="683740"/>
                </a:cubicBezTo>
                <a:cubicBezTo>
                  <a:pt x="1910290" y="947351"/>
                  <a:pt x="382170" y="1401805"/>
                  <a:pt x="80116" y="1581665"/>
                </a:cubicBezTo>
                <a:cubicBezTo>
                  <a:pt x="-221938" y="1761525"/>
                  <a:pt x="419240" y="1776627"/>
                  <a:pt x="533197" y="1762897"/>
                </a:cubicBezTo>
              </a:path>
            </a:pathLst>
          </a:custGeom>
          <a:noFill/>
          <a:ln w="12700">
            <a:solidFill>
              <a:srgbClr val="008ACB"/>
            </a:solidFill>
            <a:headEnd type="none" w="lg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660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178715B-493D-28D3-27FC-F063F3EF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Top of the ALPs | Anh Vu Phan (Vu)</a:t>
            </a:r>
            <a:endParaRPr lang="en-GB" noProof="1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7</a:t>
            </a:fld>
            <a:endParaRPr lang="en-GB" noProof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40E8B5-8885-46C8-D909-C1695A53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Axion-like particle (ALP)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F44905-67AF-D476-4318-C920376F30A1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en-US"/>
              <a:t>model</a:t>
            </a:r>
            <a:endParaRPr lang="LID4096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D2D59-613B-722A-869C-4F95E34EF5B4}"/>
              </a:ext>
            </a:extLst>
          </p:cNvPr>
          <p:cNvSpPr txBox="1">
            <a:spLocks/>
          </p:cNvSpPr>
          <p:nvPr/>
        </p:nvSpPr>
        <p:spPr>
          <a:xfrm>
            <a:off x="927589" y="980728"/>
            <a:ext cx="9776492" cy="4824536"/>
          </a:xfrm>
          <a:prstGeom prst="rect">
            <a:avLst/>
          </a:prstGeom>
        </p:spPr>
        <p:txBody>
          <a:bodyPr anchor="ctr"/>
          <a:lstStyle>
            <a:lvl1pPr marL="324000" indent="-324000" algn="l" defTabSz="1088610" rtl="0" eaLnBrk="1" latinLnBrk="0" hangingPunct="1">
              <a:spcBef>
                <a:spcPts val="900"/>
              </a:spcBef>
              <a:buFont typeface="Arial" pitchFamily="34" charset="0"/>
              <a:buChar char="•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108861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1088610" rtl="0" eaLnBrk="1" latinLnBrk="0" hangingPunct="1">
              <a:spcBef>
                <a:spcPts val="0"/>
              </a:spcBef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610" rtl="0" eaLnBrk="1" latinLnBrk="0" hangingPunct="1">
              <a:spcBef>
                <a:spcPts val="1800"/>
              </a:spcBef>
              <a:buFont typeface="Arial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081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2400"/>
              <a:t>Leading contributions</a:t>
            </a:r>
            <a:endParaRPr lang="en-US" sz="2000">
              <a:solidFill>
                <a:schemeClr val="accent1">
                  <a:lumMod val="20000"/>
                  <a:lumOff val="80000"/>
                </a:schemeClr>
              </a:solidFill>
              <a:ea typeface="Cambria Math" panose="020405030504060302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444264-1828-587C-78D7-119CBD0A8F17}"/>
              </a:ext>
            </a:extLst>
          </p:cNvPr>
          <p:cNvGrpSpPr/>
          <p:nvPr/>
        </p:nvGrpSpPr>
        <p:grpSpPr>
          <a:xfrm>
            <a:off x="5231904" y="1348843"/>
            <a:ext cx="4231730" cy="4160314"/>
            <a:chOff x="7104112" y="764704"/>
            <a:chExt cx="4231730" cy="416031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400B414-C30E-1DAE-A301-BAD56032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6400" y="3909891"/>
              <a:ext cx="1639442" cy="98913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0E0E02F-0F28-9019-9010-772AB8240E57}"/>
                </a:ext>
              </a:extLst>
            </p:cNvPr>
            <p:cNvSpPr txBox="1"/>
            <p:nvPr/>
          </p:nvSpPr>
          <p:spPr>
            <a:xfrm>
              <a:off x="7362930" y="4281346"/>
              <a:ext cx="236822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>
                  <a:solidFill>
                    <a:schemeClr val="accent5"/>
                  </a:solidFill>
                </a:rPr>
                <a:t>Virtual corrections</a:t>
              </a:r>
              <a:endParaRPr lang="LID4096" sz="2000" err="1">
                <a:solidFill>
                  <a:schemeClr val="accent5"/>
                </a:solidFill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31B446A-585F-68E0-44F3-ECF6C35B6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96400" y="2369333"/>
              <a:ext cx="1564188" cy="951058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2F7D83-8CA9-F94E-7D65-D041E7E8ED88}"/>
                </a:ext>
              </a:extLst>
            </p:cNvPr>
            <p:cNvSpPr txBox="1"/>
            <p:nvPr/>
          </p:nvSpPr>
          <p:spPr>
            <a:xfrm>
              <a:off x="7362930" y="2721751"/>
              <a:ext cx="236822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>
                  <a:solidFill>
                    <a:schemeClr val="accent5"/>
                  </a:solidFill>
                </a:rPr>
                <a:t>Real ALP radiation</a:t>
              </a:r>
              <a:endParaRPr lang="LID4096" sz="2000" err="1">
                <a:solidFill>
                  <a:schemeClr val="accent5"/>
                </a:solidFill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AA18CB6-F85D-C79D-567A-B53631D5C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96401" y="764704"/>
              <a:ext cx="1564186" cy="972950"/>
            </a:xfrm>
            <a:prstGeom prst="rect">
              <a:avLst/>
            </a:prstGeom>
          </p:spPr>
        </p:pic>
        <p:sp>
          <p:nvSpPr>
            <p:cNvPr id="42" name="Left Brace 41">
              <a:extLst>
                <a:ext uri="{FF2B5EF4-FFF2-40B4-BE49-F238E27FC236}">
                  <a16:creationId xmlns:a16="http://schemas.microsoft.com/office/drawing/2014/main" id="{8ED30436-1FF5-A66E-1E39-1FCDBE6FE261}"/>
                </a:ext>
              </a:extLst>
            </p:cNvPr>
            <p:cNvSpPr/>
            <p:nvPr/>
          </p:nvSpPr>
          <p:spPr>
            <a:xfrm>
              <a:off x="7104112" y="764704"/>
              <a:ext cx="216024" cy="4160314"/>
            </a:xfrm>
            <a:prstGeom prst="leftBrace">
              <a:avLst>
                <a:gd name="adj1" fmla="val 62674"/>
                <a:gd name="adj2" fmla="val 50000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CEDA53D-5BD7-5013-20C9-C1D75B085523}"/>
                </a:ext>
              </a:extLst>
            </p:cNvPr>
            <p:cNvSpPr txBox="1"/>
            <p:nvPr/>
          </p:nvSpPr>
          <p:spPr>
            <a:xfrm>
              <a:off x="7392143" y="1128068"/>
              <a:ext cx="221854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>
                  <a:solidFill>
                    <a:schemeClr val="accent5"/>
                  </a:solidFill>
                </a:rPr>
                <a:t>Tree-level</a:t>
              </a:r>
              <a:endParaRPr lang="LID4096" sz="2000" err="1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63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C6707E7-80F7-3D81-A92D-5F07049704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42575" y="390140"/>
            <a:ext cx="6303383" cy="630338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EB17C5-8028-5069-F431-B6EE17E30F92}"/>
              </a:ext>
            </a:extLst>
          </p:cNvPr>
          <p:cNvSpPr>
            <a:spLocks noGrp="1"/>
          </p:cNvSpPr>
          <p:nvPr>
            <p:ph type="body" idx="100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84C4EA-3B76-ED45-C594-062E56A0F6C5}"/>
              </a:ext>
            </a:extLst>
          </p:cNvPr>
          <p:cNvSpPr>
            <a:spLocks noGrp="1"/>
          </p:cNvSpPr>
          <p:nvPr>
            <p:ph type="pic" sz="quarter" idx="1004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1CC000-4B2C-0D52-02EE-C9B06FFEA56B}"/>
              </a:ext>
            </a:extLst>
          </p:cNvPr>
          <p:cNvSpPr>
            <a:spLocks noGrp="1"/>
          </p:cNvSpPr>
          <p:nvPr>
            <p:ph type="body" idx="1005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1475" y="6489700"/>
            <a:ext cx="390525" cy="252413"/>
          </a:xfrm>
        </p:spPr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8</a:t>
            </a:fld>
            <a:endParaRPr lang="en-GB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2C6387-2B07-FB55-06D7-C63773C8D0D2}"/>
                  </a:ext>
                </a:extLst>
              </p:cNvPr>
              <p:cNvSpPr txBox="1"/>
              <p:nvPr/>
            </p:nvSpPr>
            <p:spPr>
              <a:xfrm>
                <a:off x="428561" y="3065331"/>
                <a:ext cx="5256582" cy="720552"/>
              </a:xfrm>
              <a:prstGeom prst="roundRect">
                <a:avLst/>
              </a:prstGeom>
              <a:noFill/>
              <a:ln w="19050">
                <a:solidFill>
                  <a:srgbClr val="EE1C25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vi-VN" sz="2000" b="0" i="1" dirty="0" err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vi-V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vi-V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vi-VN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Te</m:t>
                      </m:r>
                      <m:sSup>
                        <m:sSupPr>
                          <m:ctrlPr>
                            <a:rPr lang="vi-V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vi-V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𝐺𝐺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;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LID4096" sz="200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2C6387-2B07-FB55-06D7-C63773C8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61" y="3065331"/>
                <a:ext cx="5256582" cy="7205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EE1C2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45A267C-BC26-5B09-725E-F3FADA80A3F3}"/>
              </a:ext>
            </a:extLst>
          </p:cNvPr>
          <p:cNvSpPr txBox="1"/>
          <p:nvPr/>
        </p:nvSpPr>
        <p:spPr>
          <a:xfrm>
            <a:off x="9662991" y="1816560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>
                <a:solidFill>
                  <a:schemeClr val="bg1">
                    <a:lumMod val="75000"/>
                  </a:schemeClr>
                </a:solidFill>
              </a:rPr>
              <a:t>Preliminary</a:t>
            </a:r>
            <a:endParaRPr lang="LID4096" sz="1800" b="1" err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itle 9">
            <a:extLst>
              <a:ext uri="{FF2B5EF4-FFF2-40B4-BE49-F238E27FC236}">
                <a16:creationId xmlns:a16="http://schemas.microsoft.com/office/drawing/2014/main" id="{1CAA4863-1AEE-C06B-5E00-43780555E75F}"/>
              </a:ext>
            </a:extLst>
          </p:cNvPr>
          <p:cNvSpPr txBox="1">
            <a:spLocks/>
          </p:cNvSpPr>
          <p:nvPr/>
        </p:nvSpPr>
        <p:spPr bwMode="gray">
          <a:xfrm>
            <a:off x="465143" y="461531"/>
            <a:ext cx="10440000" cy="28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88610" rtl="0" eaLnBrk="1" latinLnBrk="0" hangingPunct="1">
              <a:spcBef>
                <a:spcPct val="0"/>
              </a:spcBef>
              <a:buNone/>
              <a:defRPr sz="28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err="1"/>
              <a:t>INDIVIDUal</a:t>
            </a:r>
            <a:r>
              <a:rPr lang="en-US"/>
              <a:t> </a:t>
            </a:r>
            <a:r>
              <a:rPr lang="en-US" err="1"/>
              <a:t>contributionS</a:t>
            </a:r>
            <a:endParaRPr lang="LID4096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0542ED6-4245-67F7-B29E-917DC26EFAEE}"/>
              </a:ext>
            </a:extLst>
          </p:cNvPr>
          <p:cNvSpPr txBox="1">
            <a:spLocks/>
          </p:cNvSpPr>
          <p:nvPr/>
        </p:nvSpPr>
        <p:spPr bwMode="gray">
          <a:xfrm>
            <a:off x="465143" y="174140"/>
            <a:ext cx="10463213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63A7A-A9DE-CEAF-551A-B1A5CBE531FE}"/>
              </a:ext>
            </a:extLst>
          </p:cNvPr>
          <p:cNvSpPr txBox="1"/>
          <p:nvPr/>
        </p:nvSpPr>
        <p:spPr>
          <a:xfrm>
            <a:off x="3071664" y="1353433"/>
            <a:ext cx="25437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800">
                <a:solidFill>
                  <a:schemeClr val="bg1">
                    <a:lumMod val="75000"/>
                  </a:schemeClr>
                </a:solidFill>
              </a:rPr>
              <a:t>Virtual ALP contribution is negative</a:t>
            </a:r>
            <a:endParaRPr lang="LID4096" sz="1800" err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7C770AA-D083-8223-8269-F07A4928ECEE}"/>
              </a:ext>
            </a:extLst>
          </p:cNvPr>
          <p:cNvSpPr/>
          <p:nvPr/>
        </p:nvSpPr>
        <p:spPr>
          <a:xfrm>
            <a:off x="1012502" y="2921549"/>
            <a:ext cx="1026139" cy="1042627"/>
          </a:xfrm>
          <a:prstGeom prst="arc">
            <a:avLst>
              <a:gd name="adj1" fmla="val 5143842"/>
              <a:gd name="adj2" fmla="val 11443119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E8008-F6E1-4A92-A86B-C225F60F90B2}"/>
                  </a:ext>
                </a:extLst>
              </p:cNvPr>
              <p:cNvSpPr txBox="1"/>
              <p:nvPr/>
            </p:nvSpPr>
            <p:spPr>
              <a:xfrm>
                <a:off x="1617634" y="3854753"/>
                <a:ext cx="28941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>
                    <a:solidFill>
                      <a:schemeClr val="bg1">
                        <a:lumMod val="75000"/>
                      </a:schemeClr>
                    </a:solidFill>
                  </a:rPr>
                  <a:t>New Physics scale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LID4096" sz="1800" err="1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E8008-F6E1-4A92-A86B-C225F60F9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34" y="3854753"/>
                <a:ext cx="2894190" cy="276999"/>
              </a:xfrm>
              <a:prstGeom prst="rect">
                <a:avLst/>
              </a:prstGeom>
              <a:blipFill>
                <a:blip r:embed="rId5"/>
                <a:stretch>
                  <a:fillRect l="-4842" t="-26087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83CC51-AF3B-F497-AA80-C8D53349C9FD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5615434" y="1124744"/>
            <a:ext cx="1128638" cy="50568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3B30A90-CDCB-69E9-692F-AAC2524C88D6}"/>
              </a:ext>
            </a:extLst>
          </p:cNvPr>
          <p:cNvSpPr txBox="1"/>
          <p:nvPr/>
        </p:nvSpPr>
        <p:spPr>
          <a:xfrm>
            <a:off x="459371" y="932855"/>
            <a:ext cx="32540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chemeClr val="bg1">
                    <a:lumMod val="75000"/>
                  </a:schemeClr>
                </a:solidFill>
              </a:rPr>
              <a:t>SM: PRD 104 (2021) 092013</a:t>
            </a:r>
          </a:p>
        </p:txBody>
      </p:sp>
    </p:spTree>
    <p:extLst>
      <p:ext uri="{BB962C8B-B14F-4D97-AF65-F5344CB8AC3E}">
        <p14:creationId xmlns:p14="http://schemas.microsoft.com/office/powerpoint/2010/main" val="112537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CAFC0A-8053-DDC2-872B-FB89332DB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42575" y="390140"/>
            <a:ext cx="6303383" cy="630338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EB17C5-8028-5069-F431-B6EE17E30F92}"/>
              </a:ext>
            </a:extLst>
          </p:cNvPr>
          <p:cNvSpPr>
            <a:spLocks noGrp="1"/>
          </p:cNvSpPr>
          <p:nvPr>
            <p:ph type="body" idx="100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84C4EA-3B76-ED45-C594-062E56A0F6C5}"/>
              </a:ext>
            </a:extLst>
          </p:cNvPr>
          <p:cNvSpPr>
            <a:spLocks noGrp="1"/>
          </p:cNvSpPr>
          <p:nvPr>
            <p:ph type="pic" sz="quarter" idx="1004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1CC000-4B2C-0D52-02EE-C9B06FFEA56B}"/>
              </a:ext>
            </a:extLst>
          </p:cNvPr>
          <p:cNvSpPr>
            <a:spLocks noGrp="1"/>
          </p:cNvSpPr>
          <p:nvPr>
            <p:ph type="body" idx="1005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14FBCA7-92ED-12A8-096B-6D2FA8FA84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1475" y="6489700"/>
            <a:ext cx="390525" cy="252413"/>
          </a:xfrm>
        </p:spPr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9</a:t>
            </a:fld>
            <a:endParaRPr lang="en-GB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2C6387-2B07-FB55-06D7-C63773C8D0D2}"/>
                  </a:ext>
                </a:extLst>
              </p:cNvPr>
              <p:cNvSpPr txBox="1"/>
              <p:nvPr/>
            </p:nvSpPr>
            <p:spPr>
              <a:xfrm>
                <a:off x="428561" y="3065331"/>
                <a:ext cx="5256582" cy="720552"/>
              </a:xfrm>
              <a:prstGeom prst="roundRect">
                <a:avLst/>
              </a:prstGeom>
              <a:noFill/>
              <a:ln w="19050">
                <a:solidFill>
                  <a:srgbClr val="EE1C25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vi-VN" sz="2000" b="0" i="1" dirty="0" err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vi-VN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vi-V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vi-V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vi-VN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Te</m:t>
                      </m:r>
                      <m:sSup>
                        <m:sSupPr>
                          <m:ctrlPr>
                            <a:rPr lang="vi-V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vi-V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𝐺𝐺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;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LID4096" sz="200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2C6387-2B07-FB55-06D7-C63773C8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61" y="3065331"/>
                <a:ext cx="5256582" cy="7205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EE1C2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45A267C-BC26-5B09-725E-F3FADA80A3F3}"/>
              </a:ext>
            </a:extLst>
          </p:cNvPr>
          <p:cNvSpPr txBox="1"/>
          <p:nvPr/>
        </p:nvSpPr>
        <p:spPr>
          <a:xfrm>
            <a:off x="6888088" y="2458097"/>
            <a:ext cx="13497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b="1">
                <a:solidFill>
                  <a:schemeClr val="bg1">
                    <a:lumMod val="75000"/>
                  </a:schemeClr>
                </a:solidFill>
              </a:rPr>
              <a:t>Preliminary</a:t>
            </a:r>
            <a:endParaRPr lang="LID4096" sz="1800" b="1" err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itle 9">
            <a:extLst>
              <a:ext uri="{FF2B5EF4-FFF2-40B4-BE49-F238E27FC236}">
                <a16:creationId xmlns:a16="http://schemas.microsoft.com/office/drawing/2014/main" id="{1CAA4863-1AEE-C06B-5E00-43780555E75F}"/>
              </a:ext>
            </a:extLst>
          </p:cNvPr>
          <p:cNvSpPr txBox="1">
            <a:spLocks/>
          </p:cNvSpPr>
          <p:nvPr/>
        </p:nvSpPr>
        <p:spPr bwMode="gray">
          <a:xfrm>
            <a:off x="465143" y="461531"/>
            <a:ext cx="10440000" cy="28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88610" rtl="0" eaLnBrk="1" latinLnBrk="0" hangingPunct="1">
              <a:spcBef>
                <a:spcPct val="0"/>
              </a:spcBef>
              <a:buNone/>
              <a:defRPr sz="28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err="1"/>
              <a:t>INDIVIDUal</a:t>
            </a:r>
            <a:r>
              <a:rPr lang="en-US"/>
              <a:t> </a:t>
            </a:r>
            <a:r>
              <a:rPr lang="en-US" err="1"/>
              <a:t>contributionS</a:t>
            </a:r>
            <a:endParaRPr lang="LID4096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0542ED6-4245-67F7-B29E-917DC26EFAEE}"/>
              </a:ext>
            </a:extLst>
          </p:cNvPr>
          <p:cNvSpPr txBox="1">
            <a:spLocks/>
          </p:cNvSpPr>
          <p:nvPr/>
        </p:nvSpPr>
        <p:spPr bwMode="gray">
          <a:xfrm>
            <a:off x="465143" y="174140"/>
            <a:ext cx="10463213" cy="2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0" marR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kern="1200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63A7A-A9DE-CEAF-551A-B1A5CBE531FE}"/>
              </a:ext>
            </a:extLst>
          </p:cNvPr>
          <p:cNvSpPr txBox="1"/>
          <p:nvPr/>
        </p:nvSpPr>
        <p:spPr>
          <a:xfrm>
            <a:off x="3071664" y="1353433"/>
            <a:ext cx="25437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800">
                <a:solidFill>
                  <a:schemeClr val="bg1">
                    <a:lumMod val="75000"/>
                  </a:schemeClr>
                </a:solidFill>
              </a:rPr>
              <a:t>Virtual ALP contribution is negative</a:t>
            </a:r>
            <a:endParaRPr lang="LID4096" sz="1800" err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7C770AA-D083-8223-8269-F07A4928ECEE}"/>
              </a:ext>
            </a:extLst>
          </p:cNvPr>
          <p:cNvSpPr/>
          <p:nvPr/>
        </p:nvSpPr>
        <p:spPr>
          <a:xfrm>
            <a:off x="1012502" y="2921549"/>
            <a:ext cx="1026139" cy="1042627"/>
          </a:xfrm>
          <a:prstGeom prst="arc">
            <a:avLst>
              <a:gd name="adj1" fmla="val 5143842"/>
              <a:gd name="adj2" fmla="val 11443119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E8008-F6E1-4A92-A86B-C225F60F90B2}"/>
                  </a:ext>
                </a:extLst>
              </p:cNvPr>
              <p:cNvSpPr txBox="1"/>
              <p:nvPr/>
            </p:nvSpPr>
            <p:spPr>
              <a:xfrm>
                <a:off x="1617634" y="3854753"/>
                <a:ext cx="28941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>
                    <a:solidFill>
                      <a:schemeClr val="bg1">
                        <a:lumMod val="75000"/>
                      </a:schemeClr>
                    </a:solidFill>
                  </a:rPr>
                  <a:t>New Physics scale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LID4096" sz="1800" err="1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E8008-F6E1-4A92-A86B-C225F60F9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34" y="3854753"/>
                <a:ext cx="2894190" cy="276999"/>
              </a:xfrm>
              <a:prstGeom prst="rect">
                <a:avLst/>
              </a:prstGeom>
              <a:blipFill>
                <a:blip r:embed="rId5"/>
                <a:stretch>
                  <a:fillRect l="-4842" t="-26087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38AEB70A-356E-9BAA-0A41-15BAA984C295}"/>
              </a:ext>
            </a:extLst>
          </p:cNvPr>
          <p:cNvSpPr/>
          <p:nvPr/>
        </p:nvSpPr>
        <p:spPr>
          <a:xfrm>
            <a:off x="5519936" y="893313"/>
            <a:ext cx="2304256" cy="1495914"/>
          </a:xfrm>
          <a:prstGeom prst="arc">
            <a:avLst>
              <a:gd name="adj1" fmla="val 11639985"/>
              <a:gd name="adj2" fmla="val 16446673"/>
            </a:avLst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DCB60-2CBD-C08D-3EF5-384CB5C56BA3}"/>
              </a:ext>
            </a:extLst>
          </p:cNvPr>
          <p:cNvSpPr txBox="1"/>
          <p:nvPr/>
        </p:nvSpPr>
        <p:spPr>
          <a:xfrm>
            <a:off x="459371" y="932855"/>
            <a:ext cx="32540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chemeClr val="bg1">
                    <a:lumMod val="75000"/>
                  </a:schemeClr>
                </a:solidFill>
              </a:rPr>
              <a:t>SM: PRD 104 (2021) 092013</a:t>
            </a:r>
          </a:p>
        </p:txBody>
      </p:sp>
    </p:spTree>
    <p:extLst>
      <p:ext uri="{BB962C8B-B14F-4D97-AF65-F5344CB8AC3E}">
        <p14:creationId xmlns:p14="http://schemas.microsoft.com/office/powerpoint/2010/main" val="2344662010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Radboud University P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3000B"/>
      </a:accent1>
      <a:accent2>
        <a:srgbClr val="BE311A"/>
      </a:accent2>
      <a:accent3>
        <a:srgbClr val="730E04"/>
      </a:accent3>
      <a:accent4>
        <a:srgbClr val="FF424B"/>
      </a:accent4>
      <a:accent5>
        <a:srgbClr val="8F2011"/>
      </a:accent5>
      <a:accent6>
        <a:srgbClr val="4A0004"/>
      </a:accent6>
      <a:hlink>
        <a:srgbClr val="000000"/>
      </a:hlink>
      <a:folHlink>
        <a:srgbClr val="000000"/>
      </a:folHlink>
    </a:clrScheme>
    <a:fontScheme name="Lettertypen Radboud University PP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/>
        </a:defPPr>
      </a:lstStyle>
    </a:txDef>
  </a:objectDefaults>
  <a:extraClrSchemeLst/>
  <a:custClrLst>
    <a:custClr name="Poppy">
      <a:srgbClr val="FF424B"/>
    </a:custClr>
    <a:custClr name="Poppy tekst 1">
      <a:srgbClr val="EE1C25"/>
    </a:custClr>
    <a:custClr name="Poppy tekst 2">
      <a:srgbClr val="730E04"/>
    </a:custClr>
    <a:custClr>
      <a:srgbClr val="FFFFFF"/>
    </a:custClr>
    <a:custClr name="Red Impact">
      <a:srgbClr val="E3000B"/>
    </a:custClr>
    <a:custClr name="Red Impact tekst 1">
      <a:srgbClr val="8C201B"/>
    </a:custClr>
    <a:custClr name="Red Impact tekst 2">
      <a:srgbClr val="41000E"/>
    </a:custClr>
    <a:custClr>
      <a:srgbClr val="FFFFFF"/>
    </a:custClr>
    <a:custClr>
      <a:srgbClr val="FFFFFF"/>
    </a:custClr>
    <a:custClr>
      <a:srgbClr val="FFFFFF"/>
    </a:custClr>
    <a:custClr name="Lady bug">
      <a:srgbClr val="BE311A"/>
    </a:custClr>
    <a:custClr name="Lady bug tekst 1">
      <a:srgbClr val="F15A5C"/>
    </a:custClr>
    <a:custClr name="Lady bug tekst 2">
      <a:srgbClr val="8C201B"/>
    </a:custClr>
    <a:custClr>
      <a:srgbClr val="FFFFFF"/>
    </a:custClr>
    <a:custClr name="Berry">
      <a:srgbClr val="8F2011"/>
    </a:custClr>
    <a:custClr name="Berry tekst 1">
      <a:srgbClr val="F15A5C"/>
    </a:custClr>
    <a:custClr name="Berry tekst 2">
      <a:srgbClr val="EE1C25"/>
    </a:custClr>
    <a:custClr>
      <a:srgbClr val="FFFFFF"/>
    </a:custClr>
    <a:custClr>
      <a:srgbClr val="FFFFFF"/>
    </a:custClr>
    <a:custClr>
      <a:srgbClr val="FFFFFF"/>
    </a:custClr>
    <a:custClr name="Maroon">
      <a:srgbClr val="730E04"/>
    </a:custClr>
    <a:custClr name="Maroon tekst 1">
      <a:srgbClr val="F15A5C"/>
    </a:custClr>
    <a:custClr name="Maroon tekst 2">
      <a:srgbClr val="EE1C25"/>
    </a:custClr>
    <a:custClr>
      <a:srgbClr val="FFFFFF"/>
    </a:custClr>
    <a:custClr name="Mahogany">
      <a:srgbClr val="4A0004"/>
    </a:custClr>
    <a:custClr name="Mahogany tekst 1">
      <a:srgbClr val="F15A5C"/>
    </a:custClr>
    <a:custClr name="Mahogany tekst 2">
      <a:srgbClr val="EE1C25"/>
    </a:custClr>
    <a:custClr>
      <a:srgbClr val="FFFFFF"/>
    </a:custClr>
    <a:custClr>
      <a:srgbClr val="FFFFFF"/>
    </a:custClr>
    <a:custClr>
      <a:srgbClr val="FFFFFF"/>
    </a:custClr>
    <a:custClr name="Gray (Charts and table only)">
      <a:srgbClr val="797777"/>
    </a:custClr>
    <a:custClr name="Orange (Charts and table only)">
      <a:srgbClr val="D05208"/>
    </a:custClr>
    <a:custClr name="Blue (Charts and table only)">
      <a:srgbClr val="008ACB"/>
    </a:custClr>
    <a:custClr name="Petrol (Charts and table only)">
      <a:srgbClr val="008F89"/>
    </a:custClr>
    <a:custClr name="Green (Charts and table only)">
      <a:srgbClr val="4AA943"/>
    </a:custClr>
    <a:custClr name="Yellow (Charts and table only)">
      <a:srgbClr val="CCAF00"/>
    </a:custClr>
  </a:custClrLst>
  <a:extLst>
    <a:ext uri="{05A4C25C-085E-4340-85A3-A5531E510DB2}">
      <thm15:themeFamily xmlns:thm15="http://schemas.microsoft.com/office/thememl/2012/main" name="Presentation Basic Radboud University.potx" id="{9CA4C055-7469-4B9B-9E94-F8DEDB51CC88}" vid="{132A5F2F-8604-450C-A0DC-5FCE4016C27F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0B"/>
      </a:accent1>
      <a:accent2>
        <a:srgbClr val="BE311A"/>
      </a:accent2>
      <a:accent3>
        <a:srgbClr val="730E04"/>
      </a:accent3>
      <a:accent4>
        <a:srgbClr val="FF424B"/>
      </a:accent4>
      <a:accent5>
        <a:srgbClr val="8F2011"/>
      </a:accent5>
      <a:accent6>
        <a:srgbClr val="4A0004"/>
      </a:accent6>
      <a:hlink>
        <a:srgbClr val="000000"/>
      </a:hlink>
      <a:folHlink>
        <a:srgbClr val="000000"/>
      </a:folHlink>
    </a:clrScheme>
    <a:fontScheme name="Notes font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0B"/>
      </a:accent1>
      <a:accent2>
        <a:srgbClr val="BE311A"/>
      </a:accent2>
      <a:accent3>
        <a:srgbClr val="730E04"/>
      </a:accent3>
      <a:accent4>
        <a:srgbClr val="FF424B"/>
      </a:accent4>
      <a:accent5>
        <a:srgbClr val="8F2011"/>
      </a:accent5>
      <a:accent6>
        <a:srgbClr val="4A0004"/>
      </a:accent6>
      <a:hlink>
        <a:srgbClr val="000000"/>
      </a:hlink>
      <a:folHlink>
        <a:srgbClr val="000000"/>
      </a:folHlink>
    </a:clrScheme>
    <a:fontScheme name="Handout font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2.xml><?xml version="1.0" encoding="utf-8"?>
<juid xmlns="http://www.joulesunlimited.com/juid"/>
</file>

<file path=customXml/item3.xml><?xml version="1.0" encoding="utf-8"?>
<juid xmlns="http://www.joulesunlimited.com/juid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2F8AAD3C5064BA4DFB50867CC7A03" ma:contentTypeVersion="12" ma:contentTypeDescription="Een nieuw document maken." ma:contentTypeScope="" ma:versionID="dac15046b544cae3312fd16b242b8fb4">
  <xsd:schema xmlns:xsd="http://www.w3.org/2001/XMLSchema" xmlns:xs="http://www.w3.org/2001/XMLSchema" xmlns:p="http://schemas.microsoft.com/office/2006/metadata/properties" xmlns:ns3="e30dd2f4-d330-492a-9be5-81912f2a4557" xmlns:ns4="2396450b-1c45-46e1-bb93-4b246c577c3c" targetNamespace="http://schemas.microsoft.com/office/2006/metadata/properties" ma:root="true" ma:fieldsID="442ccd005fc7055d4d2b6998a1c45967" ns3:_="" ns4:_="">
    <xsd:import namespace="e30dd2f4-d330-492a-9be5-81912f2a4557"/>
    <xsd:import namespace="2396450b-1c45-46e1-bb93-4b246c577c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dd2f4-d330-492a-9be5-81912f2a45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6450b-1c45-46e1-bb93-4b246c577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96450b-1c45-46e1-bb93-4b246c577c3c" xsi:nil="true"/>
  </documentManagement>
</p:properties>
</file>

<file path=customXml/itemProps1.xml><?xml version="1.0" encoding="utf-8"?>
<ds:datastoreItem xmlns:ds="http://schemas.openxmlformats.org/officeDocument/2006/customXml" ds:itemID="{65919D97-51AC-44E2-B4DB-46EE1563EEC2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663CB8A5-1E9F-46DC-8ED9-72612218F35A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FF396616-650A-4576-B2A2-BFDF59811B56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11D0154C-FA8A-40F4-8CBD-D3580814B505}">
  <ds:schemaRefs>
    <ds:schemaRef ds:uri="http://schemas.microsoft.com/sharepoint/v3/contenttype/forms"/>
  </ds:schemaRefs>
</ds:datastoreItem>
</file>

<file path=customXml/itemProps13.xml><?xml version="1.0" encoding="utf-8"?>
<ds:datastoreItem xmlns:ds="http://schemas.openxmlformats.org/officeDocument/2006/customXml" ds:itemID="{11CFDEC4-653E-424D-81B1-F58AC6D98CC0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5E8D386F-DA8E-4635-ADD4-4E52F91BAA66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F93153FD-FE3B-45C7-AB74-91497C379FD7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0189F56B-2530-4377-98C3-90E6F6D852C7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7206DD4E-7F60-471C-91CE-CBF23AB62211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5EAF3074-4F74-4259-A1C4-303BCE62A4CC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BCF86DFD-C2A4-419B-ADF0-06A36BFF6772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CADA89E7-30AC-4A9E-8207-13207F7EDC9B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6CFE9529-5372-4D29-BA76-A8C1CEA1A792}">
  <ds:schemaRefs>
    <ds:schemaRef ds:uri="2396450b-1c45-46e1-bb93-4b246c577c3c"/>
    <ds:schemaRef ds:uri="e30dd2f4-d330-492a-9be5-81912f2a45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9FC8EC70-0B8E-4079-8D19-78269C2C91FB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E240BCBB-C914-4180-86F6-3413D12C7FC7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601C3B0B-087E-4744-948E-47445817C688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49B489D0-65FE-4206-AFF4-C06A6DF1A844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599B3955-536E-4F75-AAA6-D97DF5792AA1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e30dd2f4-d330-492a-9be5-81912f2a4557"/>
    <ds:schemaRef ds:uri="http://purl.org/dc/terms/"/>
    <ds:schemaRef ds:uri="2396450b-1c45-46e1-bb93-4b246c577c3c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Basic Radboud University</Template>
  <TotalTime>0</TotalTime>
  <Words>2381</Words>
  <Application>Microsoft Office PowerPoint</Application>
  <PresentationFormat>Widescreen</PresentationFormat>
  <Paragraphs>487</Paragraphs>
  <Slides>36</Slides>
  <Notes>13</Notes>
  <HiddenSlides>22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Cambria Math</vt:lpstr>
      <vt:lpstr>Open Sans Light</vt:lpstr>
      <vt:lpstr>Arial</vt:lpstr>
      <vt:lpstr>Open Sans</vt:lpstr>
      <vt:lpstr>Open Sans ExtraBold</vt:lpstr>
      <vt:lpstr>Huisstijl</vt:lpstr>
      <vt:lpstr>PowerPoint Presentation</vt:lpstr>
      <vt:lpstr>Dark matter</vt:lpstr>
      <vt:lpstr>Dark matter</vt:lpstr>
      <vt:lpstr>Strong CP problem → axion</vt:lpstr>
      <vt:lpstr>Strong CP problem → axion</vt:lpstr>
      <vt:lpstr>Axion-like particle (ALP)</vt:lpstr>
      <vt:lpstr>Axion-like particle (ALP)</vt:lpstr>
      <vt:lpstr>PowerPoint Presentation</vt:lpstr>
      <vt:lpstr>PowerPoint Presentation</vt:lpstr>
      <vt:lpstr>PowerPoint Presentation</vt:lpstr>
      <vt:lpstr>PowerPoint Presentation</vt:lpstr>
      <vt:lpstr>Bounds on c_tt</vt:lpstr>
      <vt:lpstr>Bounds on c_tt and c_GG</vt:lpstr>
      <vt:lpstr>Conclusions</vt:lpstr>
      <vt:lpstr>PowerPoint Presentation</vt:lpstr>
      <vt:lpstr>INDUCED alp-GLUON COUPLING</vt:lpstr>
      <vt:lpstr>INDUCED alp-GLUON COUPLING</vt:lpstr>
      <vt:lpstr>Real alp radiation</vt:lpstr>
      <vt:lpstr>Virtual corrections</vt:lpstr>
      <vt:lpstr>Virtual corrections</vt:lpstr>
      <vt:lpstr>Virtual corrections</vt:lpstr>
      <vt:lpstr>TOP Kinematic distributions</vt:lpstr>
      <vt:lpstr>TOP Kinematic distributions</vt:lpstr>
      <vt:lpstr>Kinematic distributions</vt:lpstr>
      <vt:lpstr>ALP-gluon: c_GG=0 vs c ̃_GG=0</vt:lpstr>
      <vt:lpstr>Effective coupling approximation</vt:lpstr>
      <vt:lpstr>Kinematic distributions</vt:lpstr>
      <vt:lpstr>Renormalization revisited</vt:lpstr>
      <vt:lpstr>Renormalization revisited</vt:lpstr>
      <vt:lpstr>Renormalization revisited</vt:lpstr>
      <vt:lpstr>Renormalization in the warsaw basis?</vt:lpstr>
      <vt:lpstr>Renormalization in the warsaw basis?</vt:lpstr>
      <vt:lpstr>Renormalization in the warsaw basis?</vt:lpstr>
      <vt:lpstr>Renormalization in the warsaw basis?</vt:lpstr>
      <vt:lpstr>Renormalization in the warsaw basis</vt:lpstr>
      <vt:lpstr>Fitting method</vt:lpstr>
    </vt:vector>
  </TitlesOfParts>
  <Manager/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Phan, A. (Anh Vu)</dc:creator>
  <cp:keywords/>
  <dc:description>Template version: 1.2b - 28 August 2023_x000d_
Templates: www.JoulesUnlimited.com</dc:description>
  <cp:lastModifiedBy>Phan, A. (Anh Vu)</cp:lastModifiedBy>
  <cp:revision>1</cp:revision>
  <dcterms:created xsi:type="dcterms:W3CDTF">2023-09-25T13:57:11Z</dcterms:created>
  <dcterms:modified xsi:type="dcterms:W3CDTF">2023-11-03T10:36:11Z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0x0101008E62F8AAD3C5064BA4DFB50867CC7A03</vt:lpwstr>
  </property>
</Properties>
</file>