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3"/>
  </p:notesMasterIdLst>
  <p:sldIdLst>
    <p:sldId id="279" r:id="rId6"/>
    <p:sldId id="280" r:id="rId7"/>
    <p:sldId id="285" r:id="rId8"/>
    <p:sldId id="286" r:id="rId9"/>
    <p:sldId id="287" r:id="rId10"/>
    <p:sldId id="283" r:id="rId11"/>
    <p:sldId id="290" r:id="rId12"/>
    <p:sldId id="284" r:id="rId13"/>
    <p:sldId id="291" r:id="rId14"/>
    <p:sldId id="301" r:id="rId15"/>
    <p:sldId id="292" r:id="rId16"/>
    <p:sldId id="293" r:id="rId17"/>
    <p:sldId id="294" r:id="rId18"/>
    <p:sldId id="295" r:id="rId19"/>
    <p:sldId id="296" r:id="rId20"/>
    <p:sldId id="297" r:id="rId21"/>
    <p:sldId id="298" r:id="rId22"/>
    <p:sldId id="300" r:id="rId23"/>
    <p:sldId id="302" r:id="rId24"/>
    <p:sldId id="299" r:id="rId25"/>
    <p:sldId id="303" r:id="rId26"/>
    <p:sldId id="304" r:id="rId27"/>
    <p:sldId id="305" r:id="rId28"/>
    <p:sldId id="306" r:id="rId29"/>
    <p:sldId id="307" r:id="rId30"/>
    <p:sldId id="308" r:id="rId31"/>
    <p:sldId id="282"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161"/>
    <a:srgbClr val="EC0E51"/>
    <a:srgbClr val="ED1556"/>
    <a:srgbClr val="004361"/>
    <a:srgbClr val="003F5E"/>
    <a:srgbClr val="013F5E"/>
    <a:srgbClr val="FFFFFF"/>
    <a:srgbClr val="004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7" autoAdjust="0"/>
    <p:restoredTop sz="94660"/>
  </p:normalViewPr>
  <p:slideViewPr>
    <p:cSldViewPr snapToGrid="0">
      <p:cViewPr varScale="1">
        <p:scale>
          <a:sx n="129" d="100"/>
          <a:sy n="129" d="100"/>
        </p:scale>
        <p:origin x="76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163B5-2DA3-4C79-89B0-9A2ACE03B8C9}" type="doc">
      <dgm:prSet loTypeId="urn:microsoft.com/office/officeart/2008/layout/CircleAccentTimeline" loCatId="process" qsTypeId="urn:microsoft.com/office/officeart/2005/8/quickstyle/3d5" qsCatId="3D" csTypeId="urn:microsoft.com/office/officeart/2005/8/colors/accent0_3" csCatId="mainScheme" phldr="1"/>
      <dgm:spPr/>
    </dgm:pt>
    <dgm:pt modelId="{BE83E120-F176-45C2-85C3-92B411FE7599}">
      <dgm:prSet phldrT="[Text]" custT="1"/>
      <dgm:spPr/>
      <dgm:t>
        <a:bodyPr/>
        <a:lstStyle/>
        <a:p>
          <a:r>
            <a:rPr lang="en-US" sz="1800" b="1" dirty="0" smtClean="0">
              <a:solidFill>
                <a:srgbClr val="1C4161"/>
              </a:solidFill>
            </a:rPr>
            <a:t>2004</a:t>
          </a:r>
          <a:endParaRPr lang="en-US" sz="1800" b="1" dirty="0">
            <a:solidFill>
              <a:srgbClr val="1C4161"/>
            </a:solidFill>
          </a:endParaRPr>
        </a:p>
      </dgm:t>
    </dgm:pt>
    <dgm:pt modelId="{60161520-36C4-4D03-BDE8-A5ED2B060428}" type="parTrans" cxnId="{7F24DCB9-E083-4EA2-88BA-76CE1862B3E9}">
      <dgm:prSet/>
      <dgm:spPr/>
      <dgm:t>
        <a:bodyPr/>
        <a:lstStyle/>
        <a:p>
          <a:endParaRPr lang="en-US" sz="1600" b="1">
            <a:solidFill>
              <a:srgbClr val="1C4161"/>
            </a:solidFill>
          </a:endParaRPr>
        </a:p>
      </dgm:t>
    </dgm:pt>
    <dgm:pt modelId="{1E249C82-4AD9-4D3E-BFDD-22B195891F54}" type="sibTrans" cxnId="{7F24DCB9-E083-4EA2-88BA-76CE1862B3E9}">
      <dgm:prSet/>
      <dgm:spPr/>
      <dgm:t>
        <a:bodyPr/>
        <a:lstStyle/>
        <a:p>
          <a:endParaRPr lang="en-US" sz="1600" b="1">
            <a:solidFill>
              <a:srgbClr val="1C4161"/>
            </a:solidFill>
          </a:endParaRPr>
        </a:p>
      </dgm:t>
    </dgm:pt>
    <dgm:pt modelId="{C1335F7D-50DB-404B-92E6-5C9E0C44CAAC}">
      <dgm:prSet phldrT="[Text]" custT="1"/>
      <dgm:spPr/>
      <dgm:t>
        <a:bodyPr/>
        <a:lstStyle/>
        <a:p>
          <a:r>
            <a:rPr lang="en-US" sz="1800" b="1" smtClean="0">
              <a:solidFill>
                <a:srgbClr val="1C4161"/>
              </a:solidFill>
            </a:rPr>
            <a:t>2005</a:t>
          </a:r>
          <a:endParaRPr lang="en-US" sz="1800" b="1" dirty="0">
            <a:solidFill>
              <a:srgbClr val="1C4161"/>
            </a:solidFill>
          </a:endParaRPr>
        </a:p>
      </dgm:t>
    </dgm:pt>
    <dgm:pt modelId="{F1D0BF95-1421-42B9-A3AD-C2BEDCF5F125}" type="parTrans" cxnId="{FDF78ED4-4992-4BF1-B08C-C2CE14DA7A77}">
      <dgm:prSet/>
      <dgm:spPr/>
      <dgm:t>
        <a:bodyPr/>
        <a:lstStyle/>
        <a:p>
          <a:endParaRPr lang="en-US" sz="1600" b="1">
            <a:solidFill>
              <a:srgbClr val="1C4161"/>
            </a:solidFill>
          </a:endParaRPr>
        </a:p>
      </dgm:t>
    </dgm:pt>
    <dgm:pt modelId="{ED2262D4-7B24-4B93-A970-FF64E231A070}" type="sibTrans" cxnId="{FDF78ED4-4992-4BF1-B08C-C2CE14DA7A77}">
      <dgm:prSet/>
      <dgm:spPr/>
      <dgm:t>
        <a:bodyPr/>
        <a:lstStyle/>
        <a:p>
          <a:endParaRPr lang="en-US" sz="1600" b="1">
            <a:solidFill>
              <a:srgbClr val="1C4161"/>
            </a:solidFill>
          </a:endParaRPr>
        </a:p>
      </dgm:t>
    </dgm:pt>
    <dgm:pt modelId="{4BC81684-5A02-448F-8896-C18865A6B2AA}">
      <dgm:prSet phldrT="[Text]" custT="1"/>
      <dgm:spPr/>
      <dgm:t>
        <a:bodyPr/>
        <a:lstStyle/>
        <a:p>
          <a:r>
            <a:rPr lang="en-US" sz="1800" b="1" smtClean="0">
              <a:solidFill>
                <a:srgbClr val="1C4161"/>
              </a:solidFill>
            </a:rPr>
            <a:t>2006</a:t>
          </a:r>
          <a:endParaRPr lang="en-US" sz="1800" b="1" dirty="0">
            <a:solidFill>
              <a:srgbClr val="1C4161"/>
            </a:solidFill>
          </a:endParaRPr>
        </a:p>
      </dgm:t>
    </dgm:pt>
    <dgm:pt modelId="{6187DC14-20BC-4F48-A057-096F190168F6}" type="parTrans" cxnId="{B4C598CE-49A6-417C-A49E-2061BA50B15F}">
      <dgm:prSet/>
      <dgm:spPr/>
      <dgm:t>
        <a:bodyPr/>
        <a:lstStyle/>
        <a:p>
          <a:endParaRPr lang="en-US" sz="1600" b="1">
            <a:solidFill>
              <a:srgbClr val="1C4161"/>
            </a:solidFill>
          </a:endParaRPr>
        </a:p>
      </dgm:t>
    </dgm:pt>
    <dgm:pt modelId="{C12139C1-549D-4458-B68D-6693F1BCF9DD}" type="sibTrans" cxnId="{B4C598CE-49A6-417C-A49E-2061BA50B15F}">
      <dgm:prSet/>
      <dgm:spPr/>
      <dgm:t>
        <a:bodyPr/>
        <a:lstStyle/>
        <a:p>
          <a:endParaRPr lang="en-US" sz="1600" b="1">
            <a:solidFill>
              <a:srgbClr val="1C4161"/>
            </a:solidFill>
          </a:endParaRPr>
        </a:p>
      </dgm:t>
    </dgm:pt>
    <dgm:pt modelId="{2E31F5CA-5FDC-4521-883B-761B8486E4D1}">
      <dgm:prSet phldrT="[Text]" custT="1"/>
      <dgm:spPr/>
      <dgm:t>
        <a:bodyPr/>
        <a:lstStyle/>
        <a:p>
          <a:r>
            <a:rPr lang="en-US" sz="1600" b="1" dirty="0" smtClean="0">
              <a:solidFill>
                <a:srgbClr val="1C4161"/>
              </a:solidFill>
            </a:rPr>
            <a:t> </a:t>
          </a:r>
          <a:endParaRPr lang="en-US" sz="1600" b="1" dirty="0">
            <a:solidFill>
              <a:srgbClr val="1C4161"/>
            </a:solidFill>
          </a:endParaRPr>
        </a:p>
      </dgm:t>
    </dgm:pt>
    <dgm:pt modelId="{6264B090-FB3D-4226-9BCA-8076FE92E726}" type="parTrans" cxnId="{7A09A27C-72C8-4698-8609-4165DDD31657}">
      <dgm:prSet/>
      <dgm:spPr/>
      <dgm:t>
        <a:bodyPr/>
        <a:lstStyle/>
        <a:p>
          <a:endParaRPr lang="en-US" sz="1600" b="1">
            <a:solidFill>
              <a:srgbClr val="1C4161"/>
            </a:solidFill>
          </a:endParaRPr>
        </a:p>
      </dgm:t>
    </dgm:pt>
    <dgm:pt modelId="{703C09BA-B198-418D-B29F-4453B17CD9B0}" type="sibTrans" cxnId="{7A09A27C-72C8-4698-8609-4165DDD31657}">
      <dgm:prSet/>
      <dgm:spPr/>
      <dgm:t>
        <a:bodyPr/>
        <a:lstStyle/>
        <a:p>
          <a:endParaRPr lang="en-US" sz="1600" b="1">
            <a:solidFill>
              <a:srgbClr val="1C4161"/>
            </a:solidFill>
          </a:endParaRPr>
        </a:p>
      </dgm:t>
    </dgm:pt>
    <dgm:pt modelId="{FFAAA8E8-7206-424F-A263-7C77E727DBFA}">
      <dgm:prSet phldrT="[Text]" custT="1"/>
      <dgm:spPr/>
      <dgm:t>
        <a:bodyPr/>
        <a:lstStyle/>
        <a:p>
          <a:r>
            <a:rPr lang="en-US" sz="1800" b="1" dirty="0" smtClean="0">
              <a:solidFill>
                <a:srgbClr val="1C4161"/>
              </a:solidFill>
            </a:rPr>
            <a:t>2009</a:t>
          </a:r>
          <a:endParaRPr lang="en-US" sz="1800" b="1" dirty="0">
            <a:solidFill>
              <a:srgbClr val="1C4161"/>
            </a:solidFill>
          </a:endParaRPr>
        </a:p>
      </dgm:t>
    </dgm:pt>
    <dgm:pt modelId="{EE3A6895-5657-441F-8147-4D43EBC3FC54}" type="parTrans" cxnId="{25FB2AA4-C046-4B2B-AF45-DDA719534ED5}">
      <dgm:prSet/>
      <dgm:spPr/>
      <dgm:t>
        <a:bodyPr/>
        <a:lstStyle/>
        <a:p>
          <a:endParaRPr lang="en-US" sz="1600" b="1">
            <a:solidFill>
              <a:srgbClr val="1C4161"/>
            </a:solidFill>
          </a:endParaRPr>
        </a:p>
      </dgm:t>
    </dgm:pt>
    <dgm:pt modelId="{2B2622A0-3867-4C8A-A0C7-3279B4D72D6D}" type="sibTrans" cxnId="{25FB2AA4-C046-4B2B-AF45-DDA719534ED5}">
      <dgm:prSet/>
      <dgm:spPr/>
      <dgm:t>
        <a:bodyPr/>
        <a:lstStyle/>
        <a:p>
          <a:endParaRPr lang="en-US" sz="1600" b="1">
            <a:solidFill>
              <a:srgbClr val="1C4161"/>
            </a:solidFill>
          </a:endParaRPr>
        </a:p>
      </dgm:t>
    </dgm:pt>
    <dgm:pt modelId="{10295BC9-9423-4938-A45A-149716AE1F77}">
      <dgm:prSet phldrT="[Text]" custT="1"/>
      <dgm:spPr/>
      <dgm:t>
        <a:bodyPr/>
        <a:lstStyle/>
        <a:p>
          <a:r>
            <a:rPr lang="en-US" sz="1600" b="1" dirty="0" smtClean="0">
              <a:solidFill>
                <a:srgbClr val="1C4161"/>
              </a:solidFill>
            </a:rPr>
            <a:t> </a:t>
          </a:r>
          <a:endParaRPr lang="en-US" sz="1600" b="1" dirty="0">
            <a:solidFill>
              <a:srgbClr val="1C4161"/>
            </a:solidFill>
          </a:endParaRPr>
        </a:p>
      </dgm:t>
    </dgm:pt>
    <dgm:pt modelId="{7D9EFA96-01D2-42A7-AD11-B70F1DF6BCF1}" type="parTrans" cxnId="{6B825301-3982-4E53-8072-38423E45E65C}">
      <dgm:prSet/>
      <dgm:spPr/>
      <dgm:t>
        <a:bodyPr/>
        <a:lstStyle/>
        <a:p>
          <a:endParaRPr lang="en-US" sz="1600" b="1">
            <a:solidFill>
              <a:srgbClr val="1C4161"/>
            </a:solidFill>
          </a:endParaRPr>
        </a:p>
      </dgm:t>
    </dgm:pt>
    <dgm:pt modelId="{8646AE6A-3B91-4362-9221-407B961DB0E7}" type="sibTrans" cxnId="{6B825301-3982-4E53-8072-38423E45E65C}">
      <dgm:prSet/>
      <dgm:spPr/>
      <dgm:t>
        <a:bodyPr/>
        <a:lstStyle/>
        <a:p>
          <a:endParaRPr lang="en-US" sz="1600" b="1">
            <a:solidFill>
              <a:srgbClr val="1C4161"/>
            </a:solidFill>
          </a:endParaRPr>
        </a:p>
      </dgm:t>
    </dgm:pt>
    <dgm:pt modelId="{63A215CB-6887-4492-B680-0CCF0FEC449B}">
      <dgm:prSet phldrT="[Text]" custT="1"/>
      <dgm:spPr/>
      <dgm:t>
        <a:bodyPr/>
        <a:lstStyle/>
        <a:p>
          <a:r>
            <a:rPr lang="en-US" sz="1600" b="1" dirty="0" smtClean="0">
              <a:solidFill>
                <a:srgbClr val="1C4161"/>
              </a:solidFill>
            </a:rPr>
            <a:t> </a:t>
          </a:r>
          <a:endParaRPr lang="en-US" sz="1600" b="1" dirty="0">
            <a:solidFill>
              <a:srgbClr val="1C4161"/>
            </a:solidFill>
          </a:endParaRPr>
        </a:p>
      </dgm:t>
    </dgm:pt>
    <dgm:pt modelId="{A35D1E5C-6949-4968-883B-FC5DD72F829D}" type="parTrans" cxnId="{1DC4B401-6911-4D49-B834-9BD86B22A105}">
      <dgm:prSet/>
      <dgm:spPr/>
      <dgm:t>
        <a:bodyPr/>
        <a:lstStyle/>
        <a:p>
          <a:endParaRPr lang="en-US" sz="1600" b="1">
            <a:solidFill>
              <a:srgbClr val="1C4161"/>
            </a:solidFill>
          </a:endParaRPr>
        </a:p>
      </dgm:t>
    </dgm:pt>
    <dgm:pt modelId="{0EE091A4-5F59-4CC5-BB14-B1DA39B409F2}" type="sibTrans" cxnId="{1DC4B401-6911-4D49-B834-9BD86B22A105}">
      <dgm:prSet/>
      <dgm:spPr/>
      <dgm:t>
        <a:bodyPr/>
        <a:lstStyle/>
        <a:p>
          <a:endParaRPr lang="en-US" sz="1600" b="1">
            <a:solidFill>
              <a:srgbClr val="1C4161"/>
            </a:solidFill>
          </a:endParaRPr>
        </a:p>
      </dgm:t>
    </dgm:pt>
    <dgm:pt modelId="{588C8304-7F68-4DCF-AF21-A39D7EA73A22}">
      <dgm:prSet phldrT="[Text]" custT="1"/>
      <dgm:spPr/>
      <dgm:t>
        <a:bodyPr/>
        <a:lstStyle/>
        <a:p>
          <a:r>
            <a:rPr lang="en-US" sz="1600" b="1" dirty="0" smtClean="0">
              <a:solidFill>
                <a:srgbClr val="1C4161"/>
              </a:solidFill>
            </a:rPr>
            <a:t> </a:t>
          </a:r>
          <a:endParaRPr lang="en-US" sz="1600" b="1" dirty="0">
            <a:solidFill>
              <a:srgbClr val="1C4161"/>
            </a:solidFill>
          </a:endParaRPr>
        </a:p>
      </dgm:t>
    </dgm:pt>
    <dgm:pt modelId="{00B54C9B-FA14-4A4E-B0F5-35FB509E811E}" type="parTrans" cxnId="{B4DC7776-E88E-412F-8787-DE57D122CB5B}">
      <dgm:prSet/>
      <dgm:spPr/>
      <dgm:t>
        <a:bodyPr/>
        <a:lstStyle/>
        <a:p>
          <a:endParaRPr lang="en-US" sz="1600" b="1">
            <a:solidFill>
              <a:srgbClr val="1C4161"/>
            </a:solidFill>
          </a:endParaRPr>
        </a:p>
      </dgm:t>
    </dgm:pt>
    <dgm:pt modelId="{95EE50F2-1A21-49C0-9B2C-44044C8894B6}" type="sibTrans" cxnId="{B4DC7776-E88E-412F-8787-DE57D122CB5B}">
      <dgm:prSet/>
      <dgm:spPr/>
      <dgm:t>
        <a:bodyPr/>
        <a:lstStyle/>
        <a:p>
          <a:endParaRPr lang="en-US" sz="1600" b="1">
            <a:solidFill>
              <a:srgbClr val="1C4161"/>
            </a:solidFill>
          </a:endParaRPr>
        </a:p>
      </dgm:t>
    </dgm:pt>
    <dgm:pt modelId="{8FD78184-2559-4891-94B9-B15468A0AACD}">
      <dgm:prSet phldrT="[Text]" custT="1"/>
      <dgm:spPr/>
      <dgm:t>
        <a:bodyPr/>
        <a:lstStyle/>
        <a:p>
          <a:endParaRPr lang="en-US" sz="1600" b="1" dirty="0">
            <a:solidFill>
              <a:srgbClr val="1C4161"/>
            </a:solidFill>
          </a:endParaRPr>
        </a:p>
      </dgm:t>
    </dgm:pt>
    <dgm:pt modelId="{260DBAA3-65A1-4E60-B7C7-9734CAD2EE59}" type="parTrans" cxnId="{06CE1ABD-DCC6-4517-8ACF-F4F5B64A1487}">
      <dgm:prSet/>
      <dgm:spPr/>
      <dgm:t>
        <a:bodyPr/>
        <a:lstStyle/>
        <a:p>
          <a:endParaRPr lang="en-US" sz="1600" b="1">
            <a:solidFill>
              <a:srgbClr val="1C4161"/>
            </a:solidFill>
          </a:endParaRPr>
        </a:p>
      </dgm:t>
    </dgm:pt>
    <dgm:pt modelId="{A4A1D784-4141-4244-BAF8-0CC5E9C30FF5}" type="sibTrans" cxnId="{06CE1ABD-DCC6-4517-8ACF-F4F5B64A1487}">
      <dgm:prSet/>
      <dgm:spPr/>
      <dgm:t>
        <a:bodyPr/>
        <a:lstStyle/>
        <a:p>
          <a:endParaRPr lang="en-US" sz="1600" b="1">
            <a:solidFill>
              <a:srgbClr val="1C4161"/>
            </a:solidFill>
          </a:endParaRPr>
        </a:p>
      </dgm:t>
    </dgm:pt>
    <dgm:pt modelId="{F2E5B33C-D56F-4807-ABA4-D1BE5990C4F9}">
      <dgm:prSet phldrT="[Text]" custT="1"/>
      <dgm:spPr/>
      <dgm:t>
        <a:bodyPr/>
        <a:lstStyle/>
        <a:p>
          <a:r>
            <a:rPr lang="en-US" sz="1800" b="1" dirty="0" smtClean="0">
              <a:solidFill>
                <a:srgbClr val="1C4161"/>
              </a:solidFill>
            </a:rPr>
            <a:t>2015</a:t>
          </a:r>
          <a:endParaRPr lang="en-US" sz="1800" b="1" dirty="0">
            <a:solidFill>
              <a:srgbClr val="1C4161"/>
            </a:solidFill>
          </a:endParaRPr>
        </a:p>
      </dgm:t>
    </dgm:pt>
    <dgm:pt modelId="{16F7326F-FA11-4465-9D69-75CEA4AA1BAD}" type="parTrans" cxnId="{172D0E8F-FF67-437A-8E43-3B7EAF66F7DE}">
      <dgm:prSet/>
      <dgm:spPr/>
      <dgm:t>
        <a:bodyPr/>
        <a:lstStyle/>
        <a:p>
          <a:endParaRPr lang="en-US" sz="1600" b="1">
            <a:solidFill>
              <a:srgbClr val="1C4161"/>
            </a:solidFill>
          </a:endParaRPr>
        </a:p>
      </dgm:t>
    </dgm:pt>
    <dgm:pt modelId="{4AF8E7A8-8CB9-4BAE-9974-12F9CD5547F2}" type="sibTrans" cxnId="{172D0E8F-FF67-437A-8E43-3B7EAF66F7DE}">
      <dgm:prSet/>
      <dgm:spPr/>
      <dgm:t>
        <a:bodyPr/>
        <a:lstStyle/>
        <a:p>
          <a:endParaRPr lang="en-US" sz="1600" b="1">
            <a:solidFill>
              <a:srgbClr val="1C4161"/>
            </a:solidFill>
          </a:endParaRPr>
        </a:p>
      </dgm:t>
    </dgm:pt>
    <dgm:pt modelId="{F8B5F449-B31A-447C-9427-CE76F8C96DB0}">
      <dgm:prSet phldrT="[Text]" custT="1"/>
      <dgm:spPr/>
      <dgm:t>
        <a:bodyPr/>
        <a:lstStyle/>
        <a:p>
          <a:r>
            <a:rPr lang="en-US" sz="1600" b="1" dirty="0" smtClean="0">
              <a:solidFill>
                <a:srgbClr val="1C4161"/>
              </a:solidFill>
            </a:rPr>
            <a:t> </a:t>
          </a:r>
          <a:endParaRPr lang="en-US" sz="1600" b="1" dirty="0">
            <a:solidFill>
              <a:srgbClr val="1C4161"/>
            </a:solidFill>
          </a:endParaRPr>
        </a:p>
      </dgm:t>
    </dgm:pt>
    <dgm:pt modelId="{D3D6BB9A-6BED-48E7-A5E4-5F007BB700AA}" type="parTrans" cxnId="{1B3E9FDC-5C7C-4D9F-A6CA-CFEB75B35EF5}">
      <dgm:prSet/>
      <dgm:spPr/>
      <dgm:t>
        <a:bodyPr/>
        <a:lstStyle/>
        <a:p>
          <a:endParaRPr lang="en-US" sz="1600" b="1">
            <a:solidFill>
              <a:srgbClr val="1C4161"/>
            </a:solidFill>
          </a:endParaRPr>
        </a:p>
      </dgm:t>
    </dgm:pt>
    <dgm:pt modelId="{0B1FD4D4-5590-4D49-ABA8-8F2114F7C79E}" type="sibTrans" cxnId="{1B3E9FDC-5C7C-4D9F-A6CA-CFEB75B35EF5}">
      <dgm:prSet/>
      <dgm:spPr/>
      <dgm:t>
        <a:bodyPr/>
        <a:lstStyle/>
        <a:p>
          <a:endParaRPr lang="en-US" sz="1600" b="1">
            <a:solidFill>
              <a:srgbClr val="1C4161"/>
            </a:solidFill>
          </a:endParaRPr>
        </a:p>
      </dgm:t>
    </dgm:pt>
    <dgm:pt modelId="{761D5237-30BB-4FFA-9E91-D056370F1BD5}">
      <dgm:prSet phldrT="[Text]" custT="1"/>
      <dgm:spPr/>
      <dgm:t>
        <a:bodyPr/>
        <a:lstStyle/>
        <a:p>
          <a:endParaRPr lang="en-US" sz="1600" b="1" dirty="0">
            <a:solidFill>
              <a:srgbClr val="1C4161"/>
            </a:solidFill>
          </a:endParaRPr>
        </a:p>
      </dgm:t>
    </dgm:pt>
    <dgm:pt modelId="{C5975587-DF04-4739-A07C-F08E7A512336}" type="parTrans" cxnId="{1D4BC942-81E8-466B-B6DF-11F92E66F2E4}">
      <dgm:prSet/>
      <dgm:spPr/>
      <dgm:t>
        <a:bodyPr/>
        <a:lstStyle/>
        <a:p>
          <a:endParaRPr lang="en-US" sz="1600" b="1">
            <a:solidFill>
              <a:srgbClr val="1C4161"/>
            </a:solidFill>
          </a:endParaRPr>
        </a:p>
      </dgm:t>
    </dgm:pt>
    <dgm:pt modelId="{2C211FEC-A286-44C6-B931-7D9C7CB852D5}" type="sibTrans" cxnId="{1D4BC942-81E8-466B-B6DF-11F92E66F2E4}">
      <dgm:prSet/>
      <dgm:spPr/>
      <dgm:t>
        <a:bodyPr/>
        <a:lstStyle/>
        <a:p>
          <a:endParaRPr lang="en-US" sz="1600" b="1">
            <a:solidFill>
              <a:srgbClr val="1C4161"/>
            </a:solidFill>
          </a:endParaRPr>
        </a:p>
      </dgm:t>
    </dgm:pt>
    <dgm:pt modelId="{5796C383-F02D-4EBC-8F5F-D5E89A32676D}">
      <dgm:prSet phldrT="[Text]" custT="1"/>
      <dgm:spPr/>
      <dgm:t>
        <a:bodyPr/>
        <a:lstStyle/>
        <a:p>
          <a:r>
            <a:rPr lang="en-US" sz="1800" b="1" dirty="0" smtClean="0">
              <a:solidFill>
                <a:srgbClr val="1C4161"/>
              </a:solidFill>
            </a:rPr>
            <a:t>2019</a:t>
          </a:r>
          <a:endParaRPr lang="en-US" sz="1800" b="1" dirty="0">
            <a:solidFill>
              <a:srgbClr val="1C4161"/>
            </a:solidFill>
          </a:endParaRPr>
        </a:p>
      </dgm:t>
    </dgm:pt>
    <dgm:pt modelId="{98CF9012-BA8B-4079-81FD-26FAE92E3EB1}" type="parTrans" cxnId="{78D32ED1-2B46-441E-BC3C-D6A894EB6FCD}">
      <dgm:prSet/>
      <dgm:spPr/>
      <dgm:t>
        <a:bodyPr/>
        <a:lstStyle/>
        <a:p>
          <a:endParaRPr lang="en-US" sz="1600" b="1">
            <a:solidFill>
              <a:srgbClr val="1C4161"/>
            </a:solidFill>
          </a:endParaRPr>
        </a:p>
      </dgm:t>
    </dgm:pt>
    <dgm:pt modelId="{7B62404F-4F68-441D-9060-5E0732099848}" type="sibTrans" cxnId="{78D32ED1-2B46-441E-BC3C-D6A894EB6FCD}">
      <dgm:prSet/>
      <dgm:spPr/>
      <dgm:t>
        <a:bodyPr/>
        <a:lstStyle/>
        <a:p>
          <a:endParaRPr lang="en-US" sz="1600" b="1">
            <a:solidFill>
              <a:srgbClr val="1C4161"/>
            </a:solidFill>
          </a:endParaRPr>
        </a:p>
      </dgm:t>
    </dgm:pt>
    <dgm:pt modelId="{94F5B72E-F90E-493C-B453-46E2629274B8}">
      <dgm:prSet phldrT="[Text]" custT="1"/>
      <dgm:spPr/>
      <dgm:t>
        <a:bodyPr/>
        <a:lstStyle/>
        <a:p>
          <a:r>
            <a:rPr lang="en-US" sz="1800" b="1" dirty="0" smtClean="0">
              <a:solidFill>
                <a:srgbClr val="1C4161"/>
              </a:solidFill>
            </a:rPr>
            <a:t>2020</a:t>
          </a:r>
          <a:endParaRPr lang="en-US" sz="1800" b="1" dirty="0">
            <a:solidFill>
              <a:srgbClr val="1C4161"/>
            </a:solidFill>
          </a:endParaRPr>
        </a:p>
      </dgm:t>
    </dgm:pt>
    <dgm:pt modelId="{68991649-7959-49F4-8975-AF4BEBF44171}" type="parTrans" cxnId="{0154227F-E58D-405E-9599-3917B663507B}">
      <dgm:prSet/>
      <dgm:spPr/>
      <dgm:t>
        <a:bodyPr/>
        <a:lstStyle/>
        <a:p>
          <a:endParaRPr lang="en-US" sz="1600" b="1">
            <a:solidFill>
              <a:srgbClr val="1C4161"/>
            </a:solidFill>
          </a:endParaRPr>
        </a:p>
      </dgm:t>
    </dgm:pt>
    <dgm:pt modelId="{AC31EC48-4647-4A17-B940-055C1137071A}" type="sibTrans" cxnId="{0154227F-E58D-405E-9599-3917B663507B}">
      <dgm:prSet/>
      <dgm:spPr/>
      <dgm:t>
        <a:bodyPr/>
        <a:lstStyle/>
        <a:p>
          <a:endParaRPr lang="en-US" sz="1600" b="1">
            <a:solidFill>
              <a:srgbClr val="1C4161"/>
            </a:solidFill>
          </a:endParaRPr>
        </a:p>
      </dgm:t>
    </dgm:pt>
    <dgm:pt modelId="{21DBF9F5-777B-4DFF-ABA3-304CEF221A63}">
      <dgm:prSet phldrT="[Text]" custT="1"/>
      <dgm:spPr/>
      <dgm:t>
        <a:bodyPr/>
        <a:lstStyle/>
        <a:p>
          <a:r>
            <a:rPr lang="en-US" sz="1600" b="1" dirty="0" smtClean="0">
              <a:solidFill>
                <a:srgbClr val="1C4161"/>
              </a:solidFill>
            </a:rPr>
            <a:t> </a:t>
          </a:r>
          <a:endParaRPr lang="en-US" sz="1600" b="1" dirty="0">
            <a:solidFill>
              <a:srgbClr val="1C4161"/>
            </a:solidFill>
          </a:endParaRPr>
        </a:p>
      </dgm:t>
    </dgm:pt>
    <dgm:pt modelId="{CEF01128-4F8E-434C-9EC4-FE40D69C902D}" type="parTrans" cxnId="{66F71BFE-3472-46FB-B6C9-20F345E41145}">
      <dgm:prSet/>
      <dgm:spPr/>
      <dgm:t>
        <a:bodyPr/>
        <a:lstStyle/>
        <a:p>
          <a:endParaRPr lang="en-US" sz="1600" b="1">
            <a:solidFill>
              <a:srgbClr val="1C4161"/>
            </a:solidFill>
          </a:endParaRPr>
        </a:p>
      </dgm:t>
    </dgm:pt>
    <dgm:pt modelId="{60499992-EC97-43F9-A993-19A6267272CB}" type="sibTrans" cxnId="{66F71BFE-3472-46FB-B6C9-20F345E41145}">
      <dgm:prSet/>
      <dgm:spPr/>
      <dgm:t>
        <a:bodyPr/>
        <a:lstStyle/>
        <a:p>
          <a:endParaRPr lang="en-US" sz="1600" b="1">
            <a:solidFill>
              <a:srgbClr val="1C4161"/>
            </a:solidFill>
          </a:endParaRPr>
        </a:p>
      </dgm:t>
    </dgm:pt>
    <dgm:pt modelId="{D076AA8B-299F-4321-89F9-E69A7D55DF87}">
      <dgm:prSet phldrT="[Text]" custT="1"/>
      <dgm:spPr/>
      <dgm:t>
        <a:bodyPr/>
        <a:lstStyle/>
        <a:p>
          <a:endParaRPr lang="en-US" sz="1600" b="1" dirty="0">
            <a:solidFill>
              <a:srgbClr val="1C4161"/>
            </a:solidFill>
          </a:endParaRPr>
        </a:p>
      </dgm:t>
    </dgm:pt>
    <dgm:pt modelId="{5DB725CA-8762-4ACD-9B97-C123CB414A4D}" type="parTrans" cxnId="{9E7FB6C1-7BDB-4FA4-B6E5-39B7B1CCA8D1}">
      <dgm:prSet/>
      <dgm:spPr/>
      <dgm:t>
        <a:bodyPr/>
        <a:lstStyle/>
        <a:p>
          <a:endParaRPr lang="en-US" sz="1800" b="1">
            <a:solidFill>
              <a:srgbClr val="1C4161"/>
            </a:solidFill>
          </a:endParaRPr>
        </a:p>
      </dgm:t>
    </dgm:pt>
    <dgm:pt modelId="{5DD0030D-F3DB-44CA-927E-988F7DF1B72F}" type="sibTrans" cxnId="{9E7FB6C1-7BDB-4FA4-B6E5-39B7B1CCA8D1}">
      <dgm:prSet/>
      <dgm:spPr/>
      <dgm:t>
        <a:bodyPr/>
        <a:lstStyle/>
        <a:p>
          <a:endParaRPr lang="en-US" sz="1800" b="1">
            <a:solidFill>
              <a:srgbClr val="1C4161"/>
            </a:solidFill>
          </a:endParaRPr>
        </a:p>
      </dgm:t>
    </dgm:pt>
    <dgm:pt modelId="{DBC9FA44-1982-448B-9423-918AE053E38C}">
      <dgm:prSet phldrT="[Text]" custT="1"/>
      <dgm:spPr/>
      <dgm:t>
        <a:bodyPr/>
        <a:lstStyle/>
        <a:p>
          <a:endParaRPr lang="en-US" sz="1600" b="1" dirty="0">
            <a:solidFill>
              <a:srgbClr val="1C4161"/>
            </a:solidFill>
          </a:endParaRPr>
        </a:p>
      </dgm:t>
    </dgm:pt>
    <dgm:pt modelId="{0DC35636-F780-484C-91CD-D68D862DB2F0}" type="parTrans" cxnId="{ABC72DDD-9575-4563-9E6E-F0FA957DDECE}">
      <dgm:prSet/>
      <dgm:spPr/>
      <dgm:t>
        <a:bodyPr/>
        <a:lstStyle/>
        <a:p>
          <a:endParaRPr lang="en-US" sz="1800" b="1">
            <a:solidFill>
              <a:srgbClr val="1C4161"/>
            </a:solidFill>
          </a:endParaRPr>
        </a:p>
      </dgm:t>
    </dgm:pt>
    <dgm:pt modelId="{86E1D4B5-E31B-4AC8-8B0E-90630B1A447F}" type="sibTrans" cxnId="{ABC72DDD-9575-4563-9E6E-F0FA957DDECE}">
      <dgm:prSet/>
      <dgm:spPr/>
      <dgm:t>
        <a:bodyPr/>
        <a:lstStyle/>
        <a:p>
          <a:endParaRPr lang="en-US" sz="1800" b="1">
            <a:solidFill>
              <a:srgbClr val="1C4161"/>
            </a:solidFill>
          </a:endParaRPr>
        </a:p>
      </dgm:t>
    </dgm:pt>
    <dgm:pt modelId="{5C54CF18-BC18-4C02-8344-1769722D5C5D}" type="pres">
      <dgm:prSet presAssocID="{6A5163B5-2DA3-4C79-89B0-9A2ACE03B8C9}" presName="Name0" presStyleCnt="0">
        <dgm:presLayoutVars>
          <dgm:dir/>
        </dgm:presLayoutVars>
      </dgm:prSet>
      <dgm:spPr/>
    </dgm:pt>
    <dgm:pt modelId="{F79F2B98-7B2C-401A-8C7E-5079825ABE26}" type="pres">
      <dgm:prSet presAssocID="{BE83E120-F176-45C2-85C3-92B411FE7599}" presName="parComposite" presStyleCnt="0"/>
      <dgm:spPr/>
    </dgm:pt>
    <dgm:pt modelId="{4B969477-2139-408E-AF4F-65B955E3C729}" type="pres">
      <dgm:prSet presAssocID="{BE83E120-F176-45C2-85C3-92B411FE7599}" presName="parBigCircle" presStyleLbl="node0" presStyleIdx="0" presStyleCnt="7"/>
      <dgm:spPr>
        <a:solidFill>
          <a:srgbClr val="ED1556"/>
        </a:solidFill>
      </dgm:spPr>
    </dgm:pt>
    <dgm:pt modelId="{047A43E5-4304-48AE-8174-F47C5BA9AEE1}" type="pres">
      <dgm:prSet presAssocID="{BE83E120-F176-45C2-85C3-92B411FE7599}" presName="parTx" presStyleLbl="revTx" presStyleIdx="0" presStyleCnt="27" custLinFactNeighborY="-1151"/>
      <dgm:spPr/>
      <dgm:t>
        <a:bodyPr/>
        <a:lstStyle/>
        <a:p>
          <a:endParaRPr lang="en-US"/>
        </a:p>
      </dgm:t>
    </dgm:pt>
    <dgm:pt modelId="{0F1A83A1-FAC9-4442-A0AF-3DD7807A4555}" type="pres">
      <dgm:prSet presAssocID="{BE83E120-F176-45C2-85C3-92B411FE7599}" presName="bSpace" presStyleCnt="0"/>
      <dgm:spPr/>
    </dgm:pt>
    <dgm:pt modelId="{48021410-85F4-4670-9957-02CEB960F307}" type="pres">
      <dgm:prSet presAssocID="{BE83E120-F176-45C2-85C3-92B411FE7599}" presName="parBackupNorm" presStyleCnt="0"/>
      <dgm:spPr/>
    </dgm:pt>
    <dgm:pt modelId="{64336A86-E68E-47B3-BFB8-8315B7D9BCF3}" type="pres">
      <dgm:prSet presAssocID="{1E249C82-4AD9-4D3E-BFDD-22B195891F54}" presName="parSpace" presStyleCnt="0"/>
      <dgm:spPr/>
    </dgm:pt>
    <dgm:pt modelId="{5D01915E-50DB-4882-955A-BE5FFEA60970}" type="pres">
      <dgm:prSet presAssocID="{C1335F7D-50DB-404B-92E6-5C9E0C44CAAC}" presName="parComposite" presStyleCnt="0"/>
      <dgm:spPr/>
    </dgm:pt>
    <dgm:pt modelId="{C120D572-ED28-47A0-9285-754ED90F6C35}" type="pres">
      <dgm:prSet presAssocID="{C1335F7D-50DB-404B-92E6-5C9E0C44CAAC}" presName="parBigCircle" presStyleLbl="node0" presStyleIdx="1" presStyleCnt="7"/>
      <dgm:spPr>
        <a:solidFill>
          <a:srgbClr val="ED1556"/>
        </a:solidFill>
      </dgm:spPr>
    </dgm:pt>
    <dgm:pt modelId="{5C562A88-F104-4EFC-8B3E-4D191404E1A4}" type="pres">
      <dgm:prSet presAssocID="{C1335F7D-50DB-404B-92E6-5C9E0C44CAAC}" presName="parTx" presStyleLbl="revTx" presStyleIdx="1" presStyleCnt="27" custLinFactNeighborY="-1151"/>
      <dgm:spPr/>
      <dgm:t>
        <a:bodyPr/>
        <a:lstStyle/>
        <a:p>
          <a:endParaRPr lang="en-US"/>
        </a:p>
      </dgm:t>
    </dgm:pt>
    <dgm:pt modelId="{D324CE09-79AA-40E4-BDD2-E6CE9E6C6225}" type="pres">
      <dgm:prSet presAssocID="{C1335F7D-50DB-404B-92E6-5C9E0C44CAAC}" presName="bSpace" presStyleCnt="0"/>
      <dgm:spPr/>
    </dgm:pt>
    <dgm:pt modelId="{523D1E79-AA1B-4762-A5C5-7DD6CC87A55C}" type="pres">
      <dgm:prSet presAssocID="{C1335F7D-50DB-404B-92E6-5C9E0C44CAAC}" presName="parBackupNorm" presStyleCnt="0"/>
      <dgm:spPr/>
    </dgm:pt>
    <dgm:pt modelId="{C8B69F91-E3AE-4B9A-9209-F798E8C8E08A}" type="pres">
      <dgm:prSet presAssocID="{ED2262D4-7B24-4B93-A970-FF64E231A070}" presName="parSpace" presStyleCnt="0"/>
      <dgm:spPr/>
    </dgm:pt>
    <dgm:pt modelId="{522D17D5-FD94-415E-967C-4989E1B1ACB4}" type="pres">
      <dgm:prSet presAssocID="{4BC81684-5A02-448F-8896-C18865A6B2AA}" presName="parComposite" presStyleCnt="0"/>
      <dgm:spPr/>
    </dgm:pt>
    <dgm:pt modelId="{CD0386F6-FEB6-4293-B80A-47E5C7F5C45C}" type="pres">
      <dgm:prSet presAssocID="{4BC81684-5A02-448F-8896-C18865A6B2AA}" presName="parBigCircle" presStyleLbl="node0" presStyleIdx="2" presStyleCnt="7"/>
      <dgm:spPr>
        <a:solidFill>
          <a:srgbClr val="ED1556"/>
        </a:solidFill>
      </dgm:spPr>
    </dgm:pt>
    <dgm:pt modelId="{CDAE3591-B324-4E9B-8166-B6EE4C633DCA}" type="pres">
      <dgm:prSet presAssocID="{4BC81684-5A02-448F-8896-C18865A6B2AA}" presName="parTx" presStyleLbl="revTx" presStyleIdx="2" presStyleCnt="27" custLinFactNeighborY="-1151"/>
      <dgm:spPr/>
      <dgm:t>
        <a:bodyPr/>
        <a:lstStyle/>
        <a:p>
          <a:endParaRPr lang="en-US"/>
        </a:p>
      </dgm:t>
    </dgm:pt>
    <dgm:pt modelId="{5F17D3ED-70A2-4E47-80A1-DB2BC0F31512}" type="pres">
      <dgm:prSet presAssocID="{4BC81684-5A02-448F-8896-C18865A6B2AA}" presName="bSpace" presStyleCnt="0"/>
      <dgm:spPr/>
    </dgm:pt>
    <dgm:pt modelId="{2CEC324F-7BFE-48B8-91F9-2C14E16FC6E8}" type="pres">
      <dgm:prSet presAssocID="{4BC81684-5A02-448F-8896-C18865A6B2AA}" presName="parBackupNorm" presStyleCnt="0"/>
      <dgm:spPr/>
    </dgm:pt>
    <dgm:pt modelId="{FAEEF88C-CF77-4FCE-91EB-97F1C9938136}" type="pres">
      <dgm:prSet presAssocID="{C12139C1-549D-4458-B68D-6693F1BCF9DD}" presName="parSpace" presStyleCnt="0"/>
      <dgm:spPr/>
    </dgm:pt>
    <dgm:pt modelId="{A4CB9D8D-5088-49F3-8E98-F27A005FDDAF}" type="pres">
      <dgm:prSet presAssocID="{D076AA8B-299F-4321-89F9-E69A7D55DF87}" presName="desBackupLeftNorm" presStyleCnt="0"/>
      <dgm:spPr/>
    </dgm:pt>
    <dgm:pt modelId="{5722FA50-12AE-4D27-96FB-80FF8ED64151}" type="pres">
      <dgm:prSet presAssocID="{D076AA8B-299F-4321-89F9-E69A7D55DF87}" presName="desComposite" presStyleCnt="0"/>
      <dgm:spPr/>
    </dgm:pt>
    <dgm:pt modelId="{BDFBDA32-2135-4D63-A582-14C81498D7AB}" type="pres">
      <dgm:prSet presAssocID="{D076AA8B-299F-4321-89F9-E69A7D55DF87}" presName="desCircle" presStyleLbl="node1" presStyleIdx="0" presStyleCnt="10"/>
      <dgm:spPr>
        <a:solidFill>
          <a:srgbClr val="ED1556"/>
        </a:solidFill>
      </dgm:spPr>
    </dgm:pt>
    <dgm:pt modelId="{45EB5FF3-DDB2-4B31-8155-2998C3C7F182}" type="pres">
      <dgm:prSet presAssocID="{D076AA8B-299F-4321-89F9-E69A7D55DF87}" presName="chTx" presStyleLbl="revTx" presStyleIdx="3" presStyleCnt="27"/>
      <dgm:spPr/>
      <dgm:t>
        <a:bodyPr/>
        <a:lstStyle/>
        <a:p>
          <a:endParaRPr lang="en-US"/>
        </a:p>
      </dgm:t>
    </dgm:pt>
    <dgm:pt modelId="{90929F41-55E7-4ACE-8306-1F10AE5B89FD}" type="pres">
      <dgm:prSet presAssocID="{D076AA8B-299F-4321-89F9-E69A7D55DF87}" presName="desTx" presStyleLbl="revTx" presStyleIdx="4" presStyleCnt="27">
        <dgm:presLayoutVars>
          <dgm:bulletEnabled val="1"/>
        </dgm:presLayoutVars>
      </dgm:prSet>
      <dgm:spPr/>
    </dgm:pt>
    <dgm:pt modelId="{3984ED95-D4B5-4290-90C3-F179A9F71303}" type="pres">
      <dgm:prSet presAssocID="{D076AA8B-299F-4321-89F9-E69A7D55DF87}" presName="desBackupRightNorm" presStyleCnt="0"/>
      <dgm:spPr/>
    </dgm:pt>
    <dgm:pt modelId="{D99978E1-71BD-4F84-AFA8-8630792DD346}" type="pres">
      <dgm:prSet presAssocID="{5DD0030D-F3DB-44CA-927E-988F7DF1B72F}" presName="desSpace" presStyleCnt="0"/>
      <dgm:spPr/>
    </dgm:pt>
    <dgm:pt modelId="{129B1626-5BF3-4479-A9B9-C0951EE2A148}" type="pres">
      <dgm:prSet presAssocID="{2E31F5CA-5FDC-4521-883B-761B8486E4D1}" presName="desBackupLeftNorm" presStyleCnt="0"/>
      <dgm:spPr/>
    </dgm:pt>
    <dgm:pt modelId="{ABF265EA-791E-40E2-A8D1-A07992BF7BBC}" type="pres">
      <dgm:prSet presAssocID="{2E31F5CA-5FDC-4521-883B-761B8486E4D1}" presName="desComposite" presStyleCnt="0"/>
      <dgm:spPr/>
    </dgm:pt>
    <dgm:pt modelId="{E934E256-994B-4968-A36F-547C7E24B224}" type="pres">
      <dgm:prSet presAssocID="{2E31F5CA-5FDC-4521-883B-761B8486E4D1}" presName="desCircle" presStyleLbl="node1" presStyleIdx="1" presStyleCnt="10"/>
      <dgm:spPr>
        <a:solidFill>
          <a:srgbClr val="ED1556"/>
        </a:solidFill>
      </dgm:spPr>
    </dgm:pt>
    <dgm:pt modelId="{4D6F506E-3353-4AE4-B8F6-858257E12486}" type="pres">
      <dgm:prSet presAssocID="{2E31F5CA-5FDC-4521-883B-761B8486E4D1}" presName="chTx" presStyleLbl="revTx" presStyleIdx="5" presStyleCnt="27"/>
      <dgm:spPr/>
      <dgm:t>
        <a:bodyPr/>
        <a:lstStyle/>
        <a:p>
          <a:endParaRPr lang="en-US"/>
        </a:p>
      </dgm:t>
    </dgm:pt>
    <dgm:pt modelId="{F1501C64-463A-4A76-BA86-F6552AE6FDC8}" type="pres">
      <dgm:prSet presAssocID="{2E31F5CA-5FDC-4521-883B-761B8486E4D1}" presName="desTx" presStyleLbl="revTx" presStyleIdx="6" presStyleCnt="27">
        <dgm:presLayoutVars>
          <dgm:bulletEnabled val="1"/>
        </dgm:presLayoutVars>
      </dgm:prSet>
      <dgm:spPr/>
    </dgm:pt>
    <dgm:pt modelId="{B3169FD8-DB4B-4382-9413-A3B1E1C81921}" type="pres">
      <dgm:prSet presAssocID="{2E31F5CA-5FDC-4521-883B-761B8486E4D1}" presName="desBackupRightNorm" presStyleCnt="0"/>
      <dgm:spPr/>
    </dgm:pt>
    <dgm:pt modelId="{5403562D-E8D3-45AB-976F-543A1B7B5E57}" type="pres">
      <dgm:prSet presAssocID="{703C09BA-B198-418D-B29F-4453B17CD9B0}" presName="desSpace" presStyleCnt="0"/>
      <dgm:spPr/>
    </dgm:pt>
    <dgm:pt modelId="{1C3E0600-EE64-4350-BD1A-C56A5AF6717A}" type="pres">
      <dgm:prSet presAssocID="{FFAAA8E8-7206-424F-A263-7C77E727DBFA}" presName="parComposite" presStyleCnt="0"/>
      <dgm:spPr/>
    </dgm:pt>
    <dgm:pt modelId="{71D2B6C0-FD40-4FF1-894C-496393C9A336}" type="pres">
      <dgm:prSet presAssocID="{FFAAA8E8-7206-424F-A263-7C77E727DBFA}" presName="parBigCircle" presStyleLbl="node0" presStyleIdx="3" presStyleCnt="7"/>
      <dgm:spPr>
        <a:solidFill>
          <a:srgbClr val="ED1556"/>
        </a:solidFill>
      </dgm:spPr>
    </dgm:pt>
    <dgm:pt modelId="{3478FF2E-7C23-4AB3-B3CB-4A5BA8A7B460}" type="pres">
      <dgm:prSet presAssocID="{FFAAA8E8-7206-424F-A263-7C77E727DBFA}" presName="parTx" presStyleLbl="revTx" presStyleIdx="7" presStyleCnt="27" custLinFactNeighborY="-1151"/>
      <dgm:spPr/>
      <dgm:t>
        <a:bodyPr/>
        <a:lstStyle/>
        <a:p>
          <a:endParaRPr lang="en-US"/>
        </a:p>
      </dgm:t>
    </dgm:pt>
    <dgm:pt modelId="{0B175FBA-010E-4B0D-A272-72C973EC1EBB}" type="pres">
      <dgm:prSet presAssocID="{FFAAA8E8-7206-424F-A263-7C77E727DBFA}" presName="bSpace" presStyleCnt="0"/>
      <dgm:spPr/>
    </dgm:pt>
    <dgm:pt modelId="{F72E2D87-7C6F-4F05-8727-BCAE0F648F72}" type="pres">
      <dgm:prSet presAssocID="{FFAAA8E8-7206-424F-A263-7C77E727DBFA}" presName="parBackupNorm" presStyleCnt="0"/>
      <dgm:spPr/>
    </dgm:pt>
    <dgm:pt modelId="{40395480-F666-4A18-AB11-AA0C2E662A54}" type="pres">
      <dgm:prSet presAssocID="{2B2622A0-3867-4C8A-A0C7-3279B4D72D6D}" presName="parSpace" presStyleCnt="0"/>
      <dgm:spPr/>
    </dgm:pt>
    <dgm:pt modelId="{D693F083-7E82-413C-8439-D9C827DCAB2C}" type="pres">
      <dgm:prSet presAssocID="{21DBF9F5-777B-4DFF-ABA3-304CEF221A63}" presName="desBackupLeftNorm" presStyleCnt="0"/>
      <dgm:spPr/>
    </dgm:pt>
    <dgm:pt modelId="{834CB959-2ADA-4ABE-A271-51D5086C364D}" type="pres">
      <dgm:prSet presAssocID="{21DBF9F5-777B-4DFF-ABA3-304CEF221A63}" presName="desComposite" presStyleCnt="0"/>
      <dgm:spPr/>
    </dgm:pt>
    <dgm:pt modelId="{BDF45B25-4061-49CE-826B-14C4B48E6B82}" type="pres">
      <dgm:prSet presAssocID="{21DBF9F5-777B-4DFF-ABA3-304CEF221A63}" presName="desCircle" presStyleLbl="node1" presStyleIdx="2" presStyleCnt="10"/>
      <dgm:spPr>
        <a:solidFill>
          <a:srgbClr val="ED1556"/>
        </a:solidFill>
      </dgm:spPr>
    </dgm:pt>
    <dgm:pt modelId="{444BFF18-1A31-427F-9656-A40C49914165}" type="pres">
      <dgm:prSet presAssocID="{21DBF9F5-777B-4DFF-ABA3-304CEF221A63}" presName="chTx" presStyleLbl="revTx" presStyleIdx="8" presStyleCnt="27"/>
      <dgm:spPr/>
      <dgm:t>
        <a:bodyPr/>
        <a:lstStyle/>
        <a:p>
          <a:endParaRPr lang="en-US"/>
        </a:p>
      </dgm:t>
    </dgm:pt>
    <dgm:pt modelId="{B63A670D-98C9-44B0-A4BF-F00E43F71EF7}" type="pres">
      <dgm:prSet presAssocID="{21DBF9F5-777B-4DFF-ABA3-304CEF221A63}" presName="desTx" presStyleLbl="revTx" presStyleIdx="9" presStyleCnt="27">
        <dgm:presLayoutVars>
          <dgm:bulletEnabled val="1"/>
        </dgm:presLayoutVars>
      </dgm:prSet>
      <dgm:spPr/>
    </dgm:pt>
    <dgm:pt modelId="{E9C49DB9-81DE-410E-A67A-C366B3A04CCB}" type="pres">
      <dgm:prSet presAssocID="{21DBF9F5-777B-4DFF-ABA3-304CEF221A63}" presName="desBackupRightNorm" presStyleCnt="0"/>
      <dgm:spPr/>
    </dgm:pt>
    <dgm:pt modelId="{30209B22-D9B9-437C-908C-D9996AC8074C}" type="pres">
      <dgm:prSet presAssocID="{60499992-EC97-43F9-A993-19A6267272CB}" presName="desSpace" presStyleCnt="0"/>
      <dgm:spPr/>
    </dgm:pt>
    <dgm:pt modelId="{8D995152-AD07-4896-92AC-767CB4D10C74}" type="pres">
      <dgm:prSet presAssocID="{10295BC9-9423-4938-A45A-149716AE1F77}" presName="desBackupLeftNorm" presStyleCnt="0"/>
      <dgm:spPr/>
    </dgm:pt>
    <dgm:pt modelId="{31A3D861-A935-4FA7-BE7F-142341573E86}" type="pres">
      <dgm:prSet presAssocID="{10295BC9-9423-4938-A45A-149716AE1F77}" presName="desComposite" presStyleCnt="0"/>
      <dgm:spPr/>
    </dgm:pt>
    <dgm:pt modelId="{455AD213-C13E-4E64-8B9C-25D2BECCDDB2}" type="pres">
      <dgm:prSet presAssocID="{10295BC9-9423-4938-A45A-149716AE1F77}" presName="desCircle" presStyleLbl="node1" presStyleIdx="3" presStyleCnt="10"/>
      <dgm:spPr>
        <a:solidFill>
          <a:srgbClr val="ED1556"/>
        </a:solidFill>
      </dgm:spPr>
    </dgm:pt>
    <dgm:pt modelId="{7E75BF1C-6A18-4C73-8C81-C179F994C1D5}" type="pres">
      <dgm:prSet presAssocID="{10295BC9-9423-4938-A45A-149716AE1F77}" presName="chTx" presStyleLbl="revTx" presStyleIdx="10" presStyleCnt="27"/>
      <dgm:spPr/>
      <dgm:t>
        <a:bodyPr/>
        <a:lstStyle/>
        <a:p>
          <a:endParaRPr lang="en-US"/>
        </a:p>
      </dgm:t>
    </dgm:pt>
    <dgm:pt modelId="{DD727A46-ED6B-47EF-9DCC-0DC42DBF3A72}" type="pres">
      <dgm:prSet presAssocID="{10295BC9-9423-4938-A45A-149716AE1F77}" presName="desTx" presStyleLbl="revTx" presStyleIdx="11" presStyleCnt="27">
        <dgm:presLayoutVars>
          <dgm:bulletEnabled val="1"/>
        </dgm:presLayoutVars>
      </dgm:prSet>
      <dgm:spPr/>
    </dgm:pt>
    <dgm:pt modelId="{2B48BBC2-B862-4E47-971C-63676B1813B4}" type="pres">
      <dgm:prSet presAssocID="{10295BC9-9423-4938-A45A-149716AE1F77}" presName="desBackupRightNorm" presStyleCnt="0"/>
      <dgm:spPr/>
    </dgm:pt>
    <dgm:pt modelId="{4F73D631-4B35-4D3E-B1BA-BBD549156990}" type="pres">
      <dgm:prSet presAssocID="{8646AE6A-3B91-4362-9221-407B961DB0E7}" presName="desSpace" presStyleCnt="0"/>
      <dgm:spPr/>
    </dgm:pt>
    <dgm:pt modelId="{44F4B84F-019E-476C-B8D7-34730D97BF36}" type="pres">
      <dgm:prSet presAssocID="{63A215CB-6887-4492-B680-0CCF0FEC449B}" presName="desBackupLeftNorm" presStyleCnt="0"/>
      <dgm:spPr/>
    </dgm:pt>
    <dgm:pt modelId="{46647ACB-49DB-43FB-844A-CE83D50776CA}" type="pres">
      <dgm:prSet presAssocID="{63A215CB-6887-4492-B680-0CCF0FEC449B}" presName="desComposite" presStyleCnt="0"/>
      <dgm:spPr/>
    </dgm:pt>
    <dgm:pt modelId="{A81547EB-BA91-44D4-868C-5A3AC8FE296B}" type="pres">
      <dgm:prSet presAssocID="{63A215CB-6887-4492-B680-0CCF0FEC449B}" presName="desCircle" presStyleLbl="node1" presStyleIdx="4" presStyleCnt="10"/>
      <dgm:spPr>
        <a:solidFill>
          <a:srgbClr val="ED1556"/>
        </a:solidFill>
      </dgm:spPr>
    </dgm:pt>
    <dgm:pt modelId="{23A6A0CF-ED97-4550-8D69-94E46D5CFEB8}" type="pres">
      <dgm:prSet presAssocID="{63A215CB-6887-4492-B680-0CCF0FEC449B}" presName="chTx" presStyleLbl="revTx" presStyleIdx="12" presStyleCnt="27"/>
      <dgm:spPr/>
      <dgm:t>
        <a:bodyPr/>
        <a:lstStyle/>
        <a:p>
          <a:endParaRPr lang="en-US"/>
        </a:p>
      </dgm:t>
    </dgm:pt>
    <dgm:pt modelId="{6221DC2B-ED5C-4A78-BF99-6B04996CC076}" type="pres">
      <dgm:prSet presAssocID="{63A215CB-6887-4492-B680-0CCF0FEC449B}" presName="desTx" presStyleLbl="revTx" presStyleIdx="13" presStyleCnt="27">
        <dgm:presLayoutVars>
          <dgm:bulletEnabled val="1"/>
        </dgm:presLayoutVars>
      </dgm:prSet>
      <dgm:spPr/>
    </dgm:pt>
    <dgm:pt modelId="{D755EF9F-0305-4903-8324-575485D6CD8A}" type="pres">
      <dgm:prSet presAssocID="{63A215CB-6887-4492-B680-0CCF0FEC449B}" presName="desBackupRightNorm" presStyleCnt="0"/>
      <dgm:spPr/>
    </dgm:pt>
    <dgm:pt modelId="{E5CC7325-A421-41D4-95B4-064F21C66D7E}" type="pres">
      <dgm:prSet presAssocID="{0EE091A4-5F59-4CC5-BB14-B1DA39B409F2}" presName="desSpace" presStyleCnt="0"/>
      <dgm:spPr/>
    </dgm:pt>
    <dgm:pt modelId="{E72279CE-3B87-4711-B11F-74BCED1ABC14}" type="pres">
      <dgm:prSet presAssocID="{588C8304-7F68-4DCF-AF21-A39D7EA73A22}" presName="desBackupLeftNorm" presStyleCnt="0"/>
      <dgm:spPr/>
    </dgm:pt>
    <dgm:pt modelId="{BC7BFBE9-83B0-4D89-BD0E-1737F1E40ABC}" type="pres">
      <dgm:prSet presAssocID="{588C8304-7F68-4DCF-AF21-A39D7EA73A22}" presName="desComposite" presStyleCnt="0"/>
      <dgm:spPr/>
    </dgm:pt>
    <dgm:pt modelId="{DB2B16C0-A380-4BB1-A3A9-141354DA3689}" type="pres">
      <dgm:prSet presAssocID="{588C8304-7F68-4DCF-AF21-A39D7EA73A22}" presName="desCircle" presStyleLbl="node1" presStyleIdx="5" presStyleCnt="10"/>
      <dgm:spPr>
        <a:solidFill>
          <a:srgbClr val="ED1556"/>
        </a:solidFill>
      </dgm:spPr>
    </dgm:pt>
    <dgm:pt modelId="{190CE9E3-CAAD-4C04-8FE9-74FEA068925E}" type="pres">
      <dgm:prSet presAssocID="{588C8304-7F68-4DCF-AF21-A39D7EA73A22}" presName="chTx" presStyleLbl="revTx" presStyleIdx="14" presStyleCnt="27"/>
      <dgm:spPr/>
      <dgm:t>
        <a:bodyPr/>
        <a:lstStyle/>
        <a:p>
          <a:endParaRPr lang="en-US"/>
        </a:p>
      </dgm:t>
    </dgm:pt>
    <dgm:pt modelId="{DBD6D791-4CCF-4484-A42C-53A3CCBCEEEE}" type="pres">
      <dgm:prSet presAssocID="{588C8304-7F68-4DCF-AF21-A39D7EA73A22}" presName="desTx" presStyleLbl="revTx" presStyleIdx="15" presStyleCnt="27">
        <dgm:presLayoutVars>
          <dgm:bulletEnabled val="1"/>
        </dgm:presLayoutVars>
      </dgm:prSet>
      <dgm:spPr/>
    </dgm:pt>
    <dgm:pt modelId="{1E8BE9B5-2104-4C5E-A756-8F88A4A74190}" type="pres">
      <dgm:prSet presAssocID="{588C8304-7F68-4DCF-AF21-A39D7EA73A22}" presName="desBackupRightNorm" presStyleCnt="0"/>
      <dgm:spPr/>
    </dgm:pt>
    <dgm:pt modelId="{02C8E6E4-4029-4C22-89AC-64D12DF47110}" type="pres">
      <dgm:prSet presAssocID="{95EE50F2-1A21-49C0-9B2C-44044C8894B6}" presName="desSpace" presStyleCnt="0"/>
      <dgm:spPr/>
    </dgm:pt>
    <dgm:pt modelId="{075E13DA-6E34-4495-87D7-965E0954A7FB}" type="pres">
      <dgm:prSet presAssocID="{8FD78184-2559-4891-94B9-B15468A0AACD}" presName="desBackupLeftNorm" presStyleCnt="0"/>
      <dgm:spPr/>
    </dgm:pt>
    <dgm:pt modelId="{0443A71C-4D26-455C-A83C-EE0EDB92A9C5}" type="pres">
      <dgm:prSet presAssocID="{8FD78184-2559-4891-94B9-B15468A0AACD}" presName="desComposite" presStyleCnt="0"/>
      <dgm:spPr/>
    </dgm:pt>
    <dgm:pt modelId="{E85904C5-B587-4C26-8B88-17E6DA08345F}" type="pres">
      <dgm:prSet presAssocID="{8FD78184-2559-4891-94B9-B15468A0AACD}" presName="desCircle" presStyleLbl="node1" presStyleIdx="6" presStyleCnt="10"/>
      <dgm:spPr>
        <a:solidFill>
          <a:srgbClr val="ED1556"/>
        </a:solidFill>
      </dgm:spPr>
    </dgm:pt>
    <dgm:pt modelId="{ABEE02C1-9720-42AD-99B1-10ACFA3CD8E9}" type="pres">
      <dgm:prSet presAssocID="{8FD78184-2559-4891-94B9-B15468A0AACD}" presName="chTx" presStyleLbl="revTx" presStyleIdx="16" presStyleCnt="27"/>
      <dgm:spPr/>
      <dgm:t>
        <a:bodyPr/>
        <a:lstStyle/>
        <a:p>
          <a:endParaRPr lang="en-US"/>
        </a:p>
      </dgm:t>
    </dgm:pt>
    <dgm:pt modelId="{815A388F-6A15-48DE-947F-F8E1F9BC36E6}" type="pres">
      <dgm:prSet presAssocID="{8FD78184-2559-4891-94B9-B15468A0AACD}" presName="desTx" presStyleLbl="revTx" presStyleIdx="17" presStyleCnt="27">
        <dgm:presLayoutVars>
          <dgm:bulletEnabled val="1"/>
        </dgm:presLayoutVars>
      </dgm:prSet>
      <dgm:spPr/>
    </dgm:pt>
    <dgm:pt modelId="{5F58A701-8738-447A-8DED-1455EFDBC536}" type="pres">
      <dgm:prSet presAssocID="{8FD78184-2559-4891-94B9-B15468A0AACD}" presName="desBackupRightNorm" presStyleCnt="0"/>
      <dgm:spPr/>
    </dgm:pt>
    <dgm:pt modelId="{F2A269EC-342D-40F2-B2DD-B465CEE3297D}" type="pres">
      <dgm:prSet presAssocID="{A4A1D784-4141-4244-BAF8-0CC5E9C30FF5}" presName="desSpace" presStyleCnt="0"/>
      <dgm:spPr/>
    </dgm:pt>
    <dgm:pt modelId="{5EA99F5F-B50A-41CF-A35C-525E0AC4E503}" type="pres">
      <dgm:prSet presAssocID="{F2E5B33C-D56F-4807-ABA4-D1BE5990C4F9}" presName="parComposite" presStyleCnt="0"/>
      <dgm:spPr/>
    </dgm:pt>
    <dgm:pt modelId="{EF6A0E40-0FA3-4D24-988D-C6F8A7645B25}" type="pres">
      <dgm:prSet presAssocID="{F2E5B33C-D56F-4807-ABA4-D1BE5990C4F9}" presName="parBigCircle" presStyleLbl="node0" presStyleIdx="4" presStyleCnt="7"/>
      <dgm:spPr>
        <a:solidFill>
          <a:srgbClr val="ED1556"/>
        </a:solidFill>
      </dgm:spPr>
    </dgm:pt>
    <dgm:pt modelId="{5E2FA720-1C9E-47FB-B161-8DDF539B062A}" type="pres">
      <dgm:prSet presAssocID="{F2E5B33C-D56F-4807-ABA4-D1BE5990C4F9}" presName="parTx" presStyleLbl="revTx" presStyleIdx="18" presStyleCnt="27" custLinFactNeighborY="-1151"/>
      <dgm:spPr/>
      <dgm:t>
        <a:bodyPr/>
        <a:lstStyle/>
        <a:p>
          <a:endParaRPr lang="en-US"/>
        </a:p>
      </dgm:t>
    </dgm:pt>
    <dgm:pt modelId="{64E870BD-EBED-4BB0-AB4E-2C5B9E01F3D0}" type="pres">
      <dgm:prSet presAssocID="{F2E5B33C-D56F-4807-ABA4-D1BE5990C4F9}" presName="bSpace" presStyleCnt="0"/>
      <dgm:spPr/>
    </dgm:pt>
    <dgm:pt modelId="{FEDCC30A-397A-4763-86FD-7B255F32FC45}" type="pres">
      <dgm:prSet presAssocID="{F2E5B33C-D56F-4807-ABA4-D1BE5990C4F9}" presName="parBackupNorm" presStyleCnt="0"/>
      <dgm:spPr/>
    </dgm:pt>
    <dgm:pt modelId="{B7CE1B97-B99A-4B15-91AF-E4989A4A3F98}" type="pres">
      <dgm:prSet presAssocID="{4AF8E7A8-8CB9-4BAE-9974-12F9CD5547F2}" presName="parSpace" presStyleCnt="0"/>
      <dgm:spPr/>
    </dgm:pt>
    <dgm:pt modelId="{BF9EEFF0-9F61-41D1-A37D-417F868B9767}" type="pres">
      <dgm:prSet presAssocID="{F8B5F449-B31A-447C-9427-CE76F8C96DB0}" presName="desBackupLeftNorm" presStyleCnt="0"/>
      <dgm:spPr/>
    </dgm:pt>
    <dgm:pt modelId="{1052173A-8C51-4F57-AEB8-BF53FD7E94E0}" type="pres">
      <dgm:prSet presAssocID="{F8B5F449-B31A-447C-9427-CE76F8C96DB0}" presName="desComposite" presStyleCnt="0"/>
      <dgm:spPr/>
    </dgm:pt>
    <dgm:pt modelId="{0FF4A092-9BE5-4747-9017-B8124A93DF24}" type="pres">
      <dgm:prSet presAssocID="{F8B5F449-B31A-447C-9427-CE76F8C96DB0}" presName="desCircle" presStyleLbl="node1" presStyleIdx="7" presStyleCnt="10"/>
      <dgm:spPr>
        <a:solidFill>
          <a:srgbClr val="ED1556"/>
        </a:solidFill>
      </dgm:spPr>
    </dgm:pt>
    <dgm:pt modelId="{3DA0EB2C-5B1B-47F1-ABDF-A11CF639D27B}" type="pres">
      <dgm:prSet presAssocID="{F8B5F449-B31A-447C-9427-CE76F8C96DB0}" presName="chTx" presStyleLbl="revTx" presStyleIdx="19" presStyleCnt="27"/>
      <dgm:spPr/>
      <dgm:t>
        <a:bodyPr/>
        <a:lstStyle/>
        <a:p>
          <a:endParaRPr lang="en-US"/>
        </a:p>
      </dgm:t>
    </dgm:pt>
    <dgm:pt modelId="{B1630D47-64D5-4379-9AA3-1595ABA3A7C2}" type="pres">
      <dgm:prSet presAssocID="{F8B5F449-B31A-447C-9427-CE76F8C96DB0}" presName="desTx" presStyleLbl="revTx" presStyleIdx="20" presStyleCnt="27">
        <dgm:presLayoutVars>
          <dgm:bulletEnabled val="1"/>
        </dgm:presLayoutVars>
      </dgm:prSet>
      <dgm:spPr/>
    </dgm:pt>
    <dgm:pt modelId="{83A9DD18-2222-445F-8535-2BE637BC7C08}" type="pres">
      <dgm:prSet presAssocID="{F8B5F449-B31A-447C-9427-CE76F8C96DB0}" presName="desBackupRightNorm" presStyleCnt="0"/>
      <dgm:spPr/>
    </dgm:pt>
    <dgm:pt modelId="{D4F16C82-3C65-4474-93D9-686CDF863C12}" type="pres">
      <dgm:prSet presAssocID="{0B1FD4D4-5590-4D49-ABA8-8F2114F7C79E}" presName="desSpace" presStyleCnt="0"/>
      <dgm:spPr/>
    </dgm:pt>
    <dgm:pt modelId="{6E3C01FE-D46C-4955-98EC-99DB3232320E}" type="pres">
      <dgm:prSet presAssocID="{761D5237-30BB-4FFA-9E91-D056370F1BD5}" presName="desBackupLeftNorm" presStyleCnt="0"/>
      <dgm:spPr/>
    </dgm:pt>
    <dgm:pt modelId="{9131352C-7C2C-44C7-963D-9295BF9D63AE}" type="pres">
      <dgm:prSet presAssocID="{761D5237-30BB-4FFA-9E91-D056370F1BD5}" presName="desComposite" presStyleCnt="0"/>
      <dgm:spPr/>
    </dgm:pt>
    <dgm:pt modelId="{E5BBA99C-B691-4BE3-94B0-8268865C435A}" type="pres">
      <dgm:prSet presAssocID="{761D5237-30BB-4FFA-9E91-D056370F1BD5}" presName="desCircle" presStyleLbl="node1" presStyleIdx="8" presStyleCnt="10"/>
      <dgm:spPr>
        <a:solidFill>
          <a:srgbClr val="ED1556"/>
        </a:solidFill>
      </dgm:spPr>
    </dgm:pt>
    <dgm:pt modelId="{3DCF9623-E775-400A-8510-2219D8103327}" type="pres">
      <dgm:prSet presAssocID="{761D5237-30BB-4FFA-9E91-D056370F1BD5}" presName="chTx" presStyleLbl="revTx" presStyleIdx="21" presStyleCnt="27"/>
      <dgm:spPr/>
      <dgm:t>
        <a:bodyPr/>
        <a:lstStyle/>
        <a:p>
          <a:endParaRPr lang="en-US"/>
        </a:p>
      </dgm:t>
    </dgm:pt>
    <dgm:pt modelId="{AC085791-81BE-45EC-83C5-222511A1430A}" type="pres">
      <dgm:prSet presAssocID="{761D5237-30BB-4FFA-9E91-D056370F1BD5}" presName="desTx" presStyleLbl="revTx" presStyleIdx="22" presStyleCnt="27">
        <dgm:presLayoutVars>
          <dgm:bulletEnabled val="1"/>
        </dgm:presLayoutVars>
      </dgm:prSet>
      <dgm:spPr/>
    </dgm:pt>
    <dgm:pt modelId="{08D76755-7C2E-470E-BDAA-197A94094A6C}" type="pres">
      <dgm:prSet presAssocID="{761D5237-30BB-4FFA-9E91-D056370F1BD5}" presName="desBackupRightNorm" presStyleCnt="0"/>
      <dgm:spPr/>
    </dgm:pt>
    <dgm:pt modelId="{C798C2EC-E3A1-49AF-830C-55384F053DAD}" type="pres">
      <dgm:prSet presAssocID="{2C211FEC-A286-44C6-B931-7D9C7CB852D5}" presName="desSpace" presStyleCnt="0"/>
      <dgm:spPr/>
    </dgm:pt>
    <dgm:pt modelId="{B47304DC-7416-463A-836E-8CF1C2C90C70}" type="pres">
      <dgm:prSet presAssocID="{DBC9FA44-1982-448B-9423-918AE053E38C}" presName="desBackupLeftNorm" presStyleCnt="0"/>
      <dgm:spPr/>
    </dgm:pt>
    <dgm:pt modelId="{958E5643-85B6-4DBC-85B6-CE5BD5052BCC}" type="pres">
      <dgm:prSet presAssocID="{DBC9FA44-1982-448B-9423-918AE053E38C}" presName="desComposite" presStyleCnt="0"/>
      <dgm:spPr/>
    </dgm:pt>
    <dgm:pt modelId="{5D73A417-81C8-4F00-AF17-05A27EB51271}" type="pres">
      <dgm:prSet presAssocID="{DBC9FA44-1982-448B-9423-918AE053E38C}" presName="desCircle" presStyleLbl="node1" presStyleIdx="9" presStyleCnt="10"/>
      <dgm:spPr>
        <a:solidFill>
          <a:srgbClr val="ED1556"/>
        </a:solidFill>
      </dgm:spPr>
    </dgm:pt>
    <dgm:pt modelId="{81842D8B-73CA-4C17-B1DD-358549B7FE01}" type="pres">
      <dgm:prSet presAssocID="{DBC9FA44-1982-448B-9423-918AE053E38C}" presName="chTx" presStyleLbl="revTx" presStyleIdx="23" presStyleCnt="27"/>
      <dgm:spPr/>
      <dgm:t>
        <a:bodyPr/>
        <a:lstStyle/>
        <a:p>
          <a:endParaRPr lang="en-US"/>
        </a:p>
      </dgm:t>
    </dgm:pt>
    <dgm:pt modelId="{8F4F423D-4321-44D8-A982-585F7E75E1FC}" type="pres">
      <dgm:prSet presAssocID="{DBC9FA44-1982-448B-9423-918AE053E38C}" presName="desTx" presStyleLbl="revTx" presStyleIdx="24" presStyleCnt="27">
        <dgm:presLayoutVars>
          <dgm:bulletEnabled val="1"/>
        </dgm:presLayoutVars>
      </dgm:prSet>
      <dgm:spPr/>
    </dgm:pt>
    <dgm:pt modelId="{B22303AA-1BBB-423A-9295-5DD983220AB7}" type="pres">
      <dgm:prSet presAssocID="{DBC9FA44-1982-448B-9423-918AE053E38C}" presName="desBackupRightNorm" presStyleCnt="0"/>
      <dgm:spPr/>
    </dgm:pt>
    <dgm:pt modelId="{8BAD815F-33B2-489F-9645-6255440467B4}" type="pres">
      <dgm:prSet presAssocID="{86E1D4B5-E31B-4AC8-8B0E-90630B1A447F}" presName="desSpace" presStyleCnt="0"/>
      <dgm:spPr/>
    </dgm:pt>
    <dgm:pt modelId="{81E8867C-C8B4-4B8C-9F4E-F4E1EEADAB36}" type="pres">
      <dgm:prSet presAssocID="{5796C383-F02D-4EBC-8F5F-D5E89A32676D}" presName="parComposite" presStyleCnt="0"/>
      <dgm:spPr/>
    </dgm:pt>
    <dgm:pt modelId="{4821523E-37EF-49D5-A594-B293C0E80520}" type="pres">
      <dgm:prSet presAssocID="{5796C383-F02D-4EBC-8F5F-D5E89A32676D}" presName="parBigCircle" presStyleLbl="node0" presStyleIdx="5" presStyleCnt="7"/>
      <dgm:spPr>
        <a:solidFill>
          <a:srgbClr val="ED1556"/>
        </a:solidFill>
      </dgm:spPr>
    </dgm:pt>
    <dgm:pt modelId="{FF8D7120-76D5-4182-95A5-1BE163150FA4}" type="pres">
      <dgm:prSet presAssocID="{5796C383-F02D-4EBC-8F5F-D5E89A32676D}" presName="parTx" presStyleLbl="revTx" presStyleIdx="25" presStyleCnt="27" custLinFactNeighborY="-1151"/>
      <dgm:spPr/>
      <dgm:t>
        <a:bodyPr/>
        <a:lstStyle/>
        <a:p>
          <a:endParaRPr lang="en-US"/>
        </a:p>
      </dgm:t>
    </dgm:pt>
    <dgm:pt modelId="{6708C5EC-544A-488C-AB14-F23526081B47}" type="pres">
      <dgm:prSet presAssocID="{5796C383-F02D-4EBC-8F5F-D5E89A32676D}" presName="bSpace" presStyleCnt="0"/>
      <dgm:spPr/>
    </dgm:pt>
    <dgm:pt modelId="{55EC88C7-6BE1-45AF-AAB2-83B821BC22E2}" type="pres">
      <dgm:prSet presAssocID="{5796C383-F02D-4EBC-8F5F-D5E89A32676D}" presName="parBackupNorm" presStyleCnt="0"/>
      <dgm:spPr/>
    </dgm:pt>
    <dgm:pt modelId="{22BC3E24-4D66-4869-A7E2-844E34EED7D1}" type="pres">
      <dgm:prSet presAssocID="{7B62404F-4F68-441D-9060-5E0732099848}" presName="parSpace" presStyleCnt="0"/>
      <dgm:spPr/>
    </dgm:pt>
    <dgm:pt modelId="{5A4B0734-394A-4714-8B0A-DA4066191AA4}" type="pres">
      <dgm:prSet presAssocID="{94F5B72E-F90E-493C-B453-46E2629274B8}" presName="parComposite" presStyleCnt="0"/>
      <dgm:spPr/>
    </dgm:pt>
    <dgm:pt modelId="{B590494E-6C26-4291-A7E2-4B8AC1C4F6AB}" type="pres">
      <dgm:prSet presAssocID="{94F5B72E-F90E-493C-B453-46E2629274B8}" presName="parBigCircle" presStyleLbl="node0" presStyleIdx="6" presStyleCnt="7"/>
      <dgm:spPr>
        <a:solidFill>
          <a:srgbClr val="ED1556"/>
        </a:solidFill>
      </dgm:spPr>
    </dgm:pt>
    <dgm:pt modelId="{DD9D376D-EB67-422D-8AAD-D6296FA6C880}" type="pres">
      <dgm:prSet presAssocID="{94F5B72E-F90E-493C-B453-46E2629274B8}" presName="parTx" presStyleLbl="revTx" presStyleIdx="26" presStyleCnt="27" custLinFactNeighborY="-1151"/>
      <dgm:spPr/>
      <dgm:t>
        <a:bodyPr/>
        <a:lstStyle/>
        <a:p>
          <a:endParaRPr lang="en-US"/>
        </a:p>
      </dgm:t>
    </dgm:pt>
    <dgm:pt modelId="{5F756BA1-F26D-40FA-85FA-C5CDA7F2D316}" type="pres">
      <dgm:prSet presAssocID="{94F5B72E-F90E-493C-B453-46E2629274B8}" presName="bSpace" presStyleCnt="0"/>
      <dgm:spPr/>
    </dgm:pt>
    <dgm:pt modelId="{C58E2053-F8AB-444D-A23E-8C9DEBDC0649}" type="pres">
      <dgm:prSet presAssocID="{94F5B72E-F90E-493C-B453-46E2629274B8}" presName="parBackupNorm" presStyleCnt="0"/>
      <dgm:spPr/>
    </dgm:pt>
    <dgm:pt modelId="{FBA371F9-ADD4-4DDF-A987-21BECF440472}" type="pres">
      <dgm:prSet presAssocID="{AC31EC48-4647-4A17-B940-055C1137071A}" presName="parSpace" presStyleCnt="0"/>
      <dgm:spPr/>
    </dgm:pt>
  </dgm:ptLst>
  <dgm:cxnLst>
    <dgm:cxn modelId="{0154227F-E58D-405E-9599-3917B663507B}" srcId="{6A5163B5-2DA3-4C79-89B0-9A2ACE03B8C9}" destId="{94F5B72E-F90E-493C-B453-46E2629274B8}" srcOrd="6" destOrd="0" parTransId="{68991649-7959-49F4-8975-AF4BEBF44171}" sibTransId="{AC31EC48-4647-4A17-B940-055C1137071A}"/>
    <dgm:cxn modelId="{B4C598CE-49A6-417C-A49E-2061BA50B15F}" srcId="{6A5163B5-2DA3-4C79-89B0-9A2ACE03B8C9}" destId="{4BC81684-5A02-448F-8896-C18865A6B2AA}" srcOrd="2" destOrd="0" parTransId="{6187DC14-20BC-4F48-A057-096F190168F6}" sibTransId="{C12139C1-549D-4458-B68D-6693F1BCF9DD}"/>
    <dgm:cxn modelId="{66F71BFE-3472-46FB-B6C9-20F345E41145}" srcId="{FFAAA8E8-7206-424F-A263-7C77E727DBFA}" destId="{21DBF9F5-777B-4DFF-ABA3-304CEF221A63}" srcOrd="0" destOrd="0" parTransId="{CEF01128-4F8E-434C-9EC4-FE40D69C902D}" sibTransId="{60499992-EC97-43F9-A993-19A6267272CB}"/>
    <dgm:cxn modelId="{B4DC7776-E88E-412F-8787-DE57D122CB5B}" srcId="{FFAAA8E8-7206-424F-A263-7C77E727DBFA}" destId="{588C8304-7F68-4DCF-AF21-A39D7EA73A22}" srcOrd="3" destOrd="0" parTransId="{00B54C9B-FA14-4A4E-B0F5-35FB509E811E}" sibTransId="{95EE50F2-1A21-49C0-9B2C-44044C8894B6}"/>
    <dgm:cxn modelId="{78D32ED1-2B46-441E-BC3C-D6A894EB6FCD}" srcId="{6A5163B5-2DA3-4C79-89B0-9A2ACE03B8C9}" destId="{5796C383-F02D-4EBC-8F5F-D5E89A32676D}" srcOrd="5" destOrd="0" parTransId="{98CF9012-BA8B-4079-81FD-26FAE92E3EB1}" sibTransId="{7B62404F-4F68-441D-9060-5E0732099848}"/>
    <dgm:cxn modelId="{1D4BC942-81E8-466B-B6DF-11F92E66F2E4}" srcId="{F2E5B33C-D56F-4807-ABA4-D1BE5990C4F9}" destId="{761D5237-30BB-4FFA-9E91-D056370F1BD5}" srcOrd="1" destOrd="0" parTransId="{C5975587-DF04-4739-A07C-F08E7A512336}" sibTransId="{2C211FEC-A286-44C6-B931-7D9C7CB852D5}"/>
    <dgm:cxn modelId="{10BE69D7-7A86-4538-9168-5ED7921310D8}" type="presOf" srcId="{588C8304-7F68-4DCF-AF21-A39D7EA73A22}" destId="{190CE9E3-CAAD-4C04-8FE9-74FEA068925E}" srcOrd="0" destOrd="0" presId="urn:microsoft.com/office/officeart/2008/layout/CircleAccentTimeline"/>
    <dgm:cxn modelId="{20B537B5-226A-40D0-836D-EB0A6E50FF6D}" type="presOf" srcId="{10295BC9-9423-4938-A45A-149716AE1F77}" destId="{7E75BF1C-6A18-4C73-8C81-C179F994C1D5}" srcOrd="0" destOrd="0" presId="urn:microsoft.com/office/officeart/2008/layout/CircleAccentTimeline"/>
    <dgm:cxn modelId="{1DC4B401-6911-4D49-B834-9BD86B22A105}" srcId="{FFAAA8E8-7206-424F-A263-7C77E727DBFA}" destId="{63A215CB-6887-4492-B680-0CCF0FEC449B}" srcOrd="2" destOrd="0" parTransId="{A35D1E5C-6949-4968-883B-FC5DD72F829D}" sibTransId="{0EE091A4-5F59-4CC5-BB14-B1DA39B409F2}"/>
    <dgm:cxn modelId="{83715537-2DB6-48F0-B718-4893B2BC76B4}" type="presOf" srcId="{2E31F5CA-5FDC-4521-883B-761B8486E4D1}" destId="{4D6F506E-3353-4AE4-B8F6-858257E12486}" srcOrd="0" destOrd="0" presId="urn:microsoft.com/office/officeart/2008/layout/CircleAccentTimeline"/>
    <dgm:cxn modelId="{3379F50A-CF86-4FFF-94F1-C1177223C99D}" type="presOf" srcId="{8FD78184-2559-4891-94B9-B15468A0AACD}" destId="{ABEE02C1-9720-42AD-99B1-10ACFA3CD8E9}" srcOrd="0" destOrd="0" presId="urn:microsoft.com/office/officeart/2008/layout/CircleAccentTimeline"/>
    <dgm:cxn modelId="{9E7FB6C1-7BDB-4FA4-B6E5-39B7B1CCA8D1}" srcId="{4BC81684-5A02-448F-8896-C18865A6B2AA}" destId="{D076AA8B-299F-4321-89F9-E69A7D55DF87}" srcOrd="0" destOrd="0" parTransId="{5DB725CA-8762-4ACD-9B97-C123CB414A4D}" sibTransId="{5DD0030D-F3DB-44CA-927E-988F7DF1B72F}"/>
    <dgm:cxn modelId="{B04DDD32-84CF-47DD-88A5-8E06132DCBAD}" type="presOf" srcId="{63A215CB-6887-4492-B680-0CCF0FEC449B}" destId="{23A6A0CF-ED97-4550-8D69-94E46D5CFEB8}" srcOrd="0" destOrd="0" presId="urn:microsoft.com/office/officeart/2008/layout/CircleAccentTimeline"/>
    <dgm:cxn modelId="{9A6FBA8B-AA3D-464F-AA90-3548A2B862CD}" type="presOf" srcId="{5796C383-F02D-4EBC-8F5F-D5E89A32676D}" destId="{FF8D7120-76D5-4182-95A5-1BE163150FA4}" srcOrd="0" destOrd="0" presId="urn:microsoft.com/office/officeart/2008/layout/CircleAccentTimeline"/>
    <dgm:cxn modelId="{9AD5FF29-C972-4A58-9574-6CF4DE138927}" type="presOf" srcId="{FFAAA8E8-7206-424F-A263-7C77E727DBFA}" destId="{3478FF2E-7C23-4AB3-B3CB-4A5BA8A7B460}" srcOrd="0" destOrd="0" presId="urn:microsoft.com/office/officeart/2008/layout/CircleAccentTimeline"/>
    <dgm:cxn modelId="{7F24DCB9-E083-4EA2-88BA-76CE1862B3E9}" srcId="{6A5163B5-2DA3-4C79-89B0-9A2ACE03B8C9}" destId="{BE83E120-F176-45C2-85C3-92B411FE7599}" srcOrd="0" destOrd="0" parTransId="{60161520-36C4-4D03-BDE8-A5ED2B060428}" sibTransId="{1E249C82-4AD9-4D3E-BFDD-22B195891F54}"/>
    <dgm:cxn modelId="{25FB2AA4-C046-4B2B-AF45-DDA719534ED5}" srcId="{6A5163B5-2DA3-4C79-89B0-9A2ACE03B8C9}" destId="{FFAAA8E8-7206-424F-A263-7C77E727DBFA}" srcOrd="3" destOrd="0" parTransId="{EE3A6895-5657-441F-8147-4D43EBC3FC54}" sibTransId="{2B2622A0-3867-4C8A-A0C7-3279B4D72D6D}"/>
    <dgm:cxn modelId="{D5170A23-A44D-4AA6-8F68-96184EF80464}" type="presOf" srcId="{DBC9FA44-1982-448B-9423-918AE053E38C}" destId="{81842D8B-73CA-4C17-B1DD-358549B7FE01}" srcOrd="0" destOrd="0" presId="urn:microsoft.com/office/officeart/2008/layout/CircleAccentTimeline"/>
    <dgm:cxn modelId="{60D18FFE-97F7-4D9E-A8EE-695BD6B1F1AB}" type="presOf" srcId="{D076AA8B-299F-4321-89F9-E69A7D55DF87}" destId="{45EB5FF3-DDB2-4B31-8155-2998C3C7F182}" srcOrd="0" destOrd="0" presId="urn:microsoft.com/office/officeart/2008/layout/CircleAccentTimeline"/>
    <dgm:cxn modelId="{63286443-A2EA-41FF-9D62-765A74562728}" type="presOf" srcId="{C1335F7D-50DB-404B-92E6-5C9E0C44CAAC}" destId="{5C562A88-F104-4EFC-8B3E-4D191404E1A4}" srcOrd="0" destOrd="0" presId="urn:microsoft.com/office/officeart/2008/layout/CircleAccentTimeline"/>
    <dgm:cxn modelId="{1382B842-407B-4046-9C8E-2FD7F05D4E2D}" type="presOf" srcId="{6A5163B5-2DA3-4C79-89B0-9A2ACE03B8C9}" destId="{5C54CF18-BC18-4C02-8344-1769722D5C5D}" srcOrd="0" destOrd="0" presId="urn:microsoft.com/office/officeart/2008/layout/CircleAccentTimeline"/>
    <dgm:cxn modelId="{DA5797F4-6FB7-456F-958E-62CFEF99FB20}" type="presOf" srcId="{4BC81684-5A02-448F-8896-C18865A6B2AA}" destId="{CDAE3591-B324-4E9B-8166-B6EE4C633DCA}" srcOrd="0" destOrd="0" presId="urn:microsoft.com/office/officeart/2008/layout/CircleAccentTimeline"/>
    <dgm:cxn modelId="{2C46A491-8C22-48AF-A511-B0DED8416191}" type="presOf" srcId="{BE83E120-F176-45C2-85C3-92B411FE7599}" destId="{047A43E5-4304-48AE-8174-F47C5BA9AEE1}" srcOrd="0" destOrd="0" presId="urn:microsoft.com/office/officeart/2008/layout/CircleAccentTimeline"/>
    <dgm:cxn modelId="{7A09A27C-72C8-4698-8609-4165DDD31657}" srcId="{4BC81684-5A02-448F-8896-C18865A6B2AA}" destId="{2E31F5CA-5FDC-4521-883B-761B8486E4D1}" srcOrd="1" destOrd="0" parTransId="{6264B090-FB3D-4226-9BCA-8076FE92E726}" sibTransId="{703C09BA-B198-418D-B29F-4453B17CD9B0}"/>
    <dgm:cxn modelId="{6B825301-3982-4E53-8072-38423E45E65C}" srcId="{FFAAA8E8-7206-424F-A263-7C77E727DBFA}" destId="{10295BC9-9423-4938-A45A-149716AE1F77}" srcOrd="1" destOrd="0" parTransId="{7D9EFA96-01D2-42A7-AD11-B70F1DF6BCF1}" sibTransId="{8646AE6A-3B91-4362-9221-407B961DB0E7}"/>
    <dgm:cxn modelId="{1BA83F57-21CC-4496-A4F4-45AA8DE8B143}" type="presOf" srcId="{761D5237-30BB-4FFA-9E91-D056370F1BD5}" destId="{3DCF9623-E775-400A-8510-2219D8103327}" srcOrd="0" destOrd="0" presId="urn:microsoft.com/office/officeart/2008/layout/CircleAccentTimeline"/>
    <dgm:cxn modelId="{C6D41F4B-4FFF-4761-8C32-E216CD60BC52}" type="presOf" srcId="{F8B5F449-B31A-447C-9427-CE76F8C96DB0}" destId="{3DA0EB2C-5B1B-47F1-ABDF-A11CF639D27B}" srcOrd="0" destOrd="0" presId="urn:microsoft.com/office/officeart/2008/layout/CircleAccentTimeline"/>
    <dgm:cxn modelId="{172D0E8F-FF67-437A-8E43-3B7EAF66F7DE}" srcId="{6A5163B5-2DA3-4C79-89B0-9A2ACE03B8C9}" destId="{F2E5B33C-D56F-4807-ABA4-D1BE5990C4F9}" srcOrd="4" destOrd="0" parTransId="{16F7326F-FA11-4465-9D69-75CEA4AA1BAD}" sibTransId="{4AF8E7A8-8CB9-4BAE-9974-12F9CD5547F2}"/>
    <dgm:cxn modelId="{74F02993-273F-4FDD-86A2-EEDEBF7B91B2}" type="presOf" srcId="{94F5B72E-F90E-493C-B453-46E2629274B8}" destId="{DD9D376D-EB67-422D-8AAD-D6296FA6C880}" srcOrd="0" destOrd="0" presId="urn:microsoft.com/office/officeart/2008/layout/CircleAccentTimeline"/>
    <dgm:cxn modelId="{06CE1ABD-DCC6-4517-8ACF-F4F5B64A1487}" srcId="{FFAAA8E8-7206-424F-A263-7C77E727DBFA}" destId="{8FD78184-2559-4891-94B9-B15468A0AACD}" srcOrd="4" destOrd="0" parTransId="{260DBAA3-65A1-4E60-B7C7-9734CAD2EE59}" sibTransId="{A4A1D784-4141-4244-BAF8-0CC5E9C30FF5}"/>
    <dgm:cxn modelId="{ABC72DDD-9575-4563-9E6E-F0FA957DDECE}" srcId="{F2E5B33C-D56F-4807-ABA4-D1BE5990C4F9}" destId="{DBC9FA44-1982-448B-9423-918AE053E38C}" srcOrd="2" destOrd="0" parTransId="{0DC35636-F780-484C-91CD-D68D862DB2F0}" sibTransId="{86E1D4B5-E31B-4AC8-8B0E-90630B1A447F}"/>
    <dgm:cxn modelId="{1B3E9FDC-5C7C-4D9F-A6CA-CFEB75B35EF5}" srcId="{F2E5B33C-D56F-4807-ABA4-D1BE5990C4F9}" destId="{F8B5F449-B31A-447C-9427-CE76F8C96DB0}" srcOrd="0" destOrd="0" parTransId="{D3D6BB9A-6BED-48E7-A5E4-5F007BB700AA}" sibTransId="{0B1FD4D4-5590-4D49-ABA8-8F2114F7C79E}"/>
    <dgm:cxn modelId="{FDF78ED4-4992-4BF1-B08C-C2CE14DA7A77}" srcId="{6A5163B5-2DA3-4C79-89B0-9A2ACE03B8C9}" destId="{C1335F7D-50DB-404B-92E6-5C9E0C44CAAC}" srcOrd="1" destOrd="0" parTransId="{F1D0BF95-1421-42B9-A3AD-C2BEDCF5F125}" sibTransId="{ED2262D4-7B24-4B93-A970-FF64E231A070}"/>
    <dgm:cxn modelId="{490618E6-179C-4ECA-84A7-164537F31440}" type="presOf" srcId="{F2E5B33C-D56F-4807-ABA4-D1BE5990C4F9}" destId="{5E2FA720-1C9E-47FB-B161-8DDF539B062A}" srcOrd="0" destOrd="0" presId="urn:microsoft.com/office/officeart/2008/layout/CircleAccentTimeline"/>
    <dgm:cxn modelId="{11EF383E-1894-490D-9B1F-45EFCECFFC9C}" type="presOf" srcId="{21DBF9F5-777B-4DFF-ABA3-304CEF221A63}" destId="{444BFF18-1A31-427F-9656-A40C49914165}" srcOrd="0" destOrd="0" presId="urn:microsoft.com/office/officeart/2008/layout/CircleAccentTimeline"/>
    <dgm:cxn modelId="{AA764AC9-EDF7-46A7-A425-0AEEA72801B9}" type="presParOf" srcId="{5C54CF18-BC18-4C02-8344-1769722D5C5D}" destId="{F79F2B98-7B2C-401A-8C7E-5079825ABE26}" srcOrd="0" destOrd="0" presId="urn:microsoft.com/office/officeart/2008/layout/CircleAccentTimeline"/>
    <dgm:cxn modelId="{BF373AD3-C47B-4CFB-BED8-E9E1DBDF5C84}" type="presParOf" srcId="{F79F2B98-7B2C-401A-8C7E-5079825ABE26}" destId="{4B969477-2139-408E-AF4F-65B955E3C729}" srcOrd="0" destOrd="0" presId="urn:microsoft.com/office/officeart/2008/layout/CircleAccentTimeline"/>
    <dgm:cxn modelId="{57922604-60F4-4C13-80C4-FFB2CA5DAEE0}" type="presParOf" srcId="{F79F2B98-7B2C-401A-8C7E-5079825ABE26}" destId="{047A43E5-4304-48AE-8174-F47C5BA9AEE1}" srcOrd="1" destOrd="0" presId="urn:microsoft.com/office/officeart/2008/layout/CircleAccentTimeline"/>
    <dgm:cxn modelId="{65599569-D8A3-42C0-AC24-C1E6D000DC5A}" type="presParOf" srcId="{F79F2B98-7B2C-401A-8C7E-5079825ABE26}" destId="{0F1A83A1-FAC9-4442-A0AF-3DD7807A4555}" srcOrd="2" destOrd="0" presId="urn:microsoft.com/office/officeart/2008/layout/CircleAccentTimeline"/>
    <dgm:cxn modelId="{75D54F28-818F-4436-BEB4-A043C831A004}" type="presParOf" srcId="{5C54CF18-BC18-4C02-8344-1769722D5C5D}" destId="{48021410-85F4-4670-9957-02CEB960F307}" srcOrd="1" destOrd="0" presId="urn:microsoft.com/office/officeart/2008/layout/CircleAccentTimeline"/>
    <dgm:cxn modelId="{9AB9213E-DE48-440D-A5F1-0B5CD84E5953}" type="presParOf" srcId="{5C54CF18-BC18-4C02-8344-1769722D5C5D}" destId="{64336A86-E68E-47B3-BFB8-8315B7D9BCF3}" srcOrd="2" destOrd="0" presId="urn:microsoft.com/office/officeart/2008/layout/CircleAccentTimeline"/>
    <dgm:cxn modelId="{2A7832B3-C267-49F2-9B27-EF937EE43D18}" type="presParOf" srcId="{5C54CF18-BC18-4C02-8344-1769722D5C5D}" destId="{5D01915E-50DB-4882-955A-BE5FFEA60970}" srcOrd="3" destOrd="0" presId="urn:microsoft.com/office/officeart/2008/layout/CircleAccentTimeline"/>
    <dgm:cxn modelId="{8F209E31-C25D-40E2-88BD-6A809E7FE0E5}" type="presParOf" srcId="{5D01915E-50DB-4882-955A-BE5FFEA60970}" destId="{C120D572-ED28-47A0-9285-754ED90F6C35}" srcOrd="0" destOrd="0" presId="urn:microsoft.com/office/officeart/2008/layout/CircleAccentTimeline"/>
    <dgm:cxn modelId="{4057B928-9B49-4F24-B3E4-355D3EEB3219}" type="presParOf" srcId="{5D01915E-50DB-4882-955A-BE5FFEA60970}" destId="{5C562A88-F104-4EFC-8B3E-4D191404E1A4}" srcOrd="1" destOrd="0" presId="urn:microsoft.com/office/officeart/2008/layout/CircleAccentTimeline"/>
    <dgm:cxn modelId="{8E4567CB-85AE-41AB-9324-217A1D7188C8}" type="presParOf" srcId="{5D01915E-50DB-4882-955A-BE5FFEA60970}" destId="{D324CE09-79AA-40E4-BDD2-E6CE9E6C6225}" srcOrd="2" destOrd="0" presId="urn:microsoft.com/office/officeart/2008/layout/CircleAccentTimeline"/>
    <dgm:cxn modelId="{296381CE-99FC-4A61-844B-8BB8A719DF1F}" type="presParOf" srcId="{5C54CF18-BC18-4C02-8344-1769722D5C5D}" destId="{523D1E79-AA1B-4762-A5C5-7DD6CC87A55C}" srcOrd="4" destOrd="0" presId="urn:microsoft.com/office/officeart/2008/layout/CircleAccentTimeline"/>
    <dgm:cxn modelId="{F43D6A77-9882-4399-9391-28D67E8D6966}" type="presParOf" srcId="{5C54CF18-BC18-4C02-8344-1769722D5C5D}" destId="{C8B69F91-E3AE-4B9A-9209-F798E8C8E08A}" srcOrd="5" destOrd="0" presId="urn:microsoft.com/office/officeart/2008/layout/CircleAccentTimeline"/>
    <dgm:cxn modelId="{29FADC3F-2D32-4FE0-85A6-7DCAA36D06E0}" type="presParOf" srcId="{5C54CF18-BC18-4C02-8344-1769722D5C5D}" destId="{522D17D5-FD94-415E-967C-4989E1B1ACB4}" srcOrd="6" destOrd="0" presId="urn:microsoft.com/office/officeart/2008/layout/CircleAccentTimeline"/>
    <dgm:cxn modelId="{E637EAE7-D1AF-47F8-8539-1ADA81D3A39B}" type="presParOf" srcId="{522D17D5-FD94-415E-967C-4989E1B1ACB4}" destId="{CD0386F6-FEB6-4293-B80A-47E5C7F5C45C}" srcOrd="0" destOrd="0" presId="urn:microsoft.com/office/officeart/2008/layout/CircleAccentTimeline"/>
    <dgm:cxn modelId="{65F8E7EF-CFA6-4DC6-B43B-6B88E0FDCE54}" type="presParOf" srcId="{522D17D5-FD94-415E-967C-4989E1B1ACB4}" destId="{CDAE3591-B324-4E9B-8166-B6EE4C633DCA}" srcOrd="1" destOrd="0" presId="urn:microsoft.com/office/officeart/2008/layout/CircleAccentTimeline"/>
    <dgm:cxn modelId="{014B9609-7EB8-41E7-982D-6CC8754432A0}" type="presParOf" srcId="{522D17D5-FD94-415E-967C-4989E1B1ACB4}" destId="{5F17D3ED-70A2-4E47-80A1-DB2BC0F31512}" srcOrd="2" destOrd="0" presId="urn:microsoft.com/office/officeart/2008/layout/CircleAccentTimeline"/>
    <dgm:cxn modelId="{2D15E069-8B87-4E11-9CFD-B8A3286BA977}" type="presParOf" srcId="{5C54CF18-BC18-4C02-8344-1769722D5C5D}" destId="{2CEC324F-7BFE-48B8-91F9-2C14E16FC6E8}" srcOrd="7" destOrd="0" presId="urn:microsoft.com/office/officeart/2008/layout/CircleAccentTimeline"/>
    <dgm:cxn modelId="{9A18A171-7329-48B9-9073-4A04BD87172E}" type="presParOf" srcId="{5C54CF18-BC18-4C02-8344-1769722D5C5D}" destId="{FAEEF88C-CF77-4FCE-91EB-97F1C9938136}" srcOrd="8" destOrd="0" presId="urn:microsoft.com/office/officeart/2008/layout/CircleAccentTimeline"/>
    <dgm:cxn modelId="{A287AA31-CC3B-45BE-A722-5A44BEAF2E62}" type="presParOf" srcId="{5C54CF18-BC18-4C02-8344-1769722D5C5D}" destId="{A4CB9D8D-5088-49F3-8E98-F27A005FDDAF}" srcOrd="9" destOrd="0" presId="urn:microsoft.com/office/officeart/2008/layout/CircleAccentTimeline"/>
    <dgm:cxn modelId="{AB140B3A-F67F-4993-A383-C419A5D65F97}" type="presParOf" srcId="{5C54CF18-BC18-4C02-8344-1769722D5C5D}" destId="{5722FA50-12AE-4D27-96FB-80FF8ED64151}" srcOrd="10" destOrd="0" presId="urn:microsoft.com/office/officeart/2008/layout/CircleAccentTimeline"/>
    <dgm:cxn modelId="{D17798EE-347E-427B-8D1B-3E8C6AA64F2C}" type="presParOf" srcId="{5722FA50-12AE-4D27-96FB-80FF8ED64151}" destId="{BDFBDA32-2135-4D63-A582-14C81498D7AB}" srcOrd="0" destOrd="0" presId="urn:microsoft.com/office/officeart/2008/layout/CircleAccentTimeline"/>
    <dgm:cxn modelId="{821B5F36-E462-43BC-B9FE-C73C36C45EE4}" type="presParOf" srcId="{5722FA50-12AE-4D27-96FB-80FF8ED64151}" destId="{45EB5FF3-DDB2-4B31-8155-2998C3C7F182}" srcOrd="1" destOrd="0" presId="urn:microsoft.com/office/officeart/2008/layout/CircleAccentTimeline"/>
    <dgm:cxn modelId="{5A21C4DE-9035-4DB2-97D4-58F0025950BF}" type="presParOf" srcId="{5722FA50-12AE-4D27-96FB-80FF8ED64151}" destId="{90929F41-55E7-4ACE-8306-1F10AE5B89FD}" srcOrd="2" destOrd="0" presId="urn:microsoft.com/office/officeart/2008/layout/CircleAccentTimeline"/>
    <dgm:cxn modelId="{39A5249A-337E-41F2-9C7C-6670341A1580}" type="presParOf" srcId="{5C54CF18-BC18-4C02-8344-1769722D5C5D}" destId="{3984ED95-D4B5-4290-90C3-F179A9F71303}" srcOrd="11" destOrd="0" presId="urn:microsoft.com/office/officeart/2008/layout/CircleAccentTimeline"/>
    <dgm:cxn modelId="{7AA5B3AC-C334-4F51-BFBA-19E217CEB5FA}" type="presParOf" srcId="{5C54CF18-BC18-4C02-8344-1769722D5C5D}" destId="{D99978E1-71BD-4F84-AFA8-8630792DD346}" srcOrd="12" destOrd="0" presId="urn:microsoft.com/office/officeart/2008/layout/CircleAccentTimeline"/>
    <dgm:cxn modelId="{7498FFFF-1E06-4BF7-8DC3-5718DF495D5B}" type="presParOf" srcId="{5C54CF18-BC18-4C02-8344-1769722D5C5D}" destId="{129B1626-5BF3-4479-A9B9-C0951EE2A148}" srcOrd="13" destOrd="0" presId="urn:microsoft.com/office/officeart/2008/layout/CircleAccentTimeline"/>
    <dgm:cxn modelId="{3C9C41F5-3C95-465F-8C1F-FFB41CFF7002}" type="presParOf" srcId="{5C54CF18-BC18-4C02-8344-1769722D5C5D}" destId="{ABF265EA-791E-40E2-A8D1-A07992BF7BBC}" srcOrd="14" destOrd="0" presId="urn:microsoft.com/office/officeart/2008/layout/CircleAccentTimeline"/>
    <dgm:cxn modelId="{62EC1169-6232-4506-B0BF-FDB2005AAFF3}" type="presParOf" srcId="{ABF265EA-791E-40E2-A8D1-A07992BF7BBC}" destId="{E934E256-994B-4968-A36F-547C7E24B224}" srcOrd="0" destOrd="0" presId="urn:microsoft.com/office/officeart/2008/layout/CircleAccentTimeline"/>
    <dgm:cxn modelId="{3F75FD0B-6533-40C1-B519-C12C1EAC96C0}" type="presParOf" srcId="{ABF265EA-791E-40E2-A8D1-A07992BF7BBC}" destId="{4D6F506E-3353-4AE4-B8F6-858257E12486}" srcOrd="1" destOrd="0" presId="urn:microsoft.com/office/officeart/2008/layout/CircleAccentTimeline"/>
    <dgm:cxn modelId="{41B2D110-74DA-4EE0-8A9B-09FB85802B01}" type="presParOf" srcId="{ABF265EA-791E-40E2-A8D1-A07992BF7BBC}" destId="{F1501C64-463A-4A76-BA86-F6552AE6FDC8}" srcOrd="2" destOrd="0" presId="urn:microsoft.com/office/officeart/2008/layout/CircleAccentTimeline"/>
    <dgm:cxn modelId="{9105FF56-7C9E-4CD5-82BF-041CDE5682BA}" type="presParOf" srcId="{5C54CF18-BC18-4C02-8344-1769722D5C5D}" destId="{B3169FD8-DB4B-4382-9413-A3B1E1C81921}" srcOrd="15" destOrd="0" presId="urn:microsoft.com/office/officeart/2008/layout/CircleAccentTimeline"/>
    <dgm:cxn modelId="{1FCF0F00-6BEF-4A67-A165-9C8BBDF730F6}" type="presParOf" srcId="{5C54CF18-BC18-4C02-8344-1769722D5C5D}" destId="{5403562D-E8D3-45AB-976F-543A1B7B5E57}" srcOrd="16" destOrd="0" presId="urn:microsoft.com/office/officeart/2008/layout/CircleAccentTimeline"/>
    <dgm:cxn modelId="{875DB9EF-CB03-4721-A7E2-C05BF1162759}" type="presParOf" srcId="{5C54CF18-BC18-4C02-8344-1769722D5C5D}" destId="{1C3E0600-EE64-4350-BD1A-C56A5AF6717A}" srcOrd="17" destOrd="0" presId="urn:microsoft.com/office/officeart/2008/layout/CircleAccentTimeline"/>
    <dgm:cxn modelId="{D01534AD-CDAA-43F0-ACB9-B940B881F5F1}" type="presParOf" srcId="{1C3E0600-EE64-4350-BD1A-C56A5AF6717A}" destId="{71D2B6C0-FD40-4FF1-894C-496393C9A336}" srcOrd="0" destOrd="0" presId="urn:microsoft.com/office/officeart/2008/layout/CircleAccentTimeline"/>
    <dgm:cxn modelId="{07666076-2034-47A4-BCA0-09B06E415786}" type="presParOf" srcId="{1C3E0600-EE64-4350-BD1A-C56A5AF6717A}" destId="{3478FF2E-7C23-4AB3-B3CB-4A5BA8A7B460}" srcOrd="1" destOrd="0" presId="urn:microsoft.com/office/officeart/2008/layout/CircleAccentTimeline"/>
    <dgm:cxn modelId="{8448ED38-C3F7-41A0-87DB-14FE66957675}" type="presParOf" srcId="{1C3E0600-EE64-4350-BD1A-C56A5AF6717A}" destId="{0B175FBA-010E-4B0D-A272-72C973EC1EBB}" srcOrd="2" destOrd="0" presId="urn:microsoft.com/office/officeart/2008/layout/CircleAccentTimeline"/>
    <dgm:cxn modelId="{9BD7D17D-4C64-4893-9C90-1CDC575D7E78}" type="presParOf" srcId="{5C54CF18-BC18-4C02-8344-1769722D5C5D}" destId="{F72E2D87-7C6F-4F05-8727-BCAE0F648F72}" srcOrd="18" destOrd="0" presId="urn:microsoft.com/office/officeart/2008/layout/CircleAccentTimeline"/>
    <dgm:cxn modelId="{932B97B3-FB42-4A4F-AECA-34BBE193CA0B}" type="presParOf" srcId="{5C54CF18-BC18-4C02-8344-1769722D5C5D}" destId="{40395480-F666-4A18-AB11-AA0C2E662A54}" srcOrd="19" destOrd="0" presId="urn:microsoft.com/office/officeart/2008/layout/CircleAccentTimeline"/>
    <dgm:cxn modelId="{FEEF22B5-931C-4899-A59B-38C2B0937621}" type="presParOf" srcId="{5C54CF18-BC18-4C02-8344-1769722D5C5D}" destId="{D693F083-7E82-413C-8439-D9C827DCAB2C}" srcOrd="20" destOrd="0" presId="urn:microsoft.com/office/officeart/2008/layout/CircleAccentTimeline"/>
    <dgm:cxn modelId="{5E4F4274-455D-4CFD-BFAC-4E5A40083868}" type="presParOf" srcId="{5C54CF18-BC18-4C02-8344-1769722D5C5D}" destId="{834CB959-2ADA-4ABE-A271-51D5086C364D}" srcOrd="21" destOrd="0" presId="urn:microsoft.com/office/officeart/2008/layout/CircleAccentTimeline"/>
    <dgm:cxn modelId="{D05D6080-C849-4E83-A466-031106AC5D1C}" type="presParOf" srcId="{834CB959-2ADA-4ABE-A271-51D5086C364D}" destId="{BDF45B25-4061-49CE-826B-14C4B48E6B82}" srcOrd="0" destOrd="0" presId="urn:microsoft.com/office/officeart/2008/layout/CircleAccentTimeline"/>
    <dgm:cxn modelId="{27A4ABE6-D6E3-4CC1-B234-A428B53DA92A}" type="presParOf" srcId="{834CB959-2ADA-4ABE-A271-51D5086C364D}" destId="{444BFF18-1A31-427F-9656-A40C49914165}" srcOrd="1" destOrd="0" presId="urn:microsoft.com/office/officeart/2008/layout/CircleAccentTimeline"/>
    <dgm:cxn modelId="{2DC09EEB-8C1C-449A-9A93-2F3B143E63FC}" type="presParOf" srcId="{834CB959-2ADA-4ABE-A271-51D5086C364D}" destId="{B63A670D-98C9-44B0-A4BF-F00E43F71EF7}" srcOrd="2" destOrd="0" presId="urn:microsoft.com/office/officeart/2008/layout/CircleAccentTimeline"/>
    <dgm:cxn modelId="{4EFAB627-E2E3-4305-B6DC-A790C9870C3D}" type="presParOf" srcId="{5C54CF18-BC18-4C02-8344-1769722D5C5D}" destId="{E9C49DB9-81DE-410E-A67A-C366B3A04CCB}" srcOrd="22" destOrd="0" presId="urn:microsoft.com/office/officeart/2008/layout/CircleAccentTimeline"/>
    <dgm:cxn modelId="{1A8321D3-7991-4500-88BF-6BB91D436E9E}" type="presParOf" srcId="{5C54CF18-BC18-4C02-8344-1769722D5C5D}" destId="{30209B22-D9B9-437C-908C-D9996AC8074C}" srcOrd="23" destOrd="0" presId="urn:microsoft.com/office/officeart/2008/layout/CircleAccentTimeline"/>
    <dgm:cxn modelId="{855ECB10-467E-410D-AFF7-46E02115E8DC}" type="presParOf" srcId="{5C54CF18-BC18-4C02-8344-1769722D5C5D}" destId="{8D995152-AD07-4896-92AC-767CB4D10C74}" srcOrd="24" destOrd="0" presId="urn:microsoft.com/office/officeart/2008/layout/CircleAccentTimeline"/>
    <dgm:cxn modelId="{ABDE3F4A-5870-42F2-B5CB-60AF15EB738B}" type="presParOf" srcId="{5C54CF18-BC18-4C02-8344-1769722D5C5D}" destId="{31A3D861-A935-4FA7-BE7F-142341573E86}" srcOrd="25" destOrd="0" presId="urn:microsoft.com/office/officeart/2008/layout/CircleAccentTimeline"/>
    <dgm:cxn modelId="{B81A94AB-986F-4E82-8DC5-99EBC6EE5985}" type="presParOf" srcId="{31A3D861-A935-4FA7-BE7F-142341573E86}" destId="{455AD213-C13E-4E64-8B9C-25D2BECCDDB2}" srcOrd="0" destOrd="0" presId="urn:microsoft.com/office/officeart/2008/layout/CircleAccentTimeline"/>
    <dgm:cxn modelId="{F00024AE-EECA-44D9-A09C-720FD41EB7FD}" type="presParOf" srcId="{31A3D861-A935-4FA7-BE7F-142341573E86}" destId="{7E75BF1C-6A18-4C73-8C81-C179F994C1D5}" srcOrd="1" destOrd="0" presId="urn:microsoft.com/office/officeart/2008/layout/CircleAccentTimeline"/>
    <dgm:cxn modelId="{417EEB47-8776-40A0-A4C1-690FD4E5F6B9}" type="presParOf" srcId="{31A3D861-A935-4FA7-BE7F-142341573E86}" destId="{DD727A46-ED6B-47EF-9DCC-0DC42DBF3A72}" srcOrd="2" destOrd="0" presId="urn:microsoft.com/office/officeart/2008/layout/CircleAccentTimeline"/>
    <dgm:cxn modelId="{F400D11F-EF91-4F3B-8FE5-A92B8CB9CF74}" type="presParOf" srcId="{5C54CF18-BC18-4C02-8344-1769722D5C5D}" destId="{2B48BBC2-B862-4E47-971C-63676B1813B4}" srcOrd="26" destOrd="0" presId="urn:microsoft.com/office/officeart/2008/layout/CircleAccentTimeline"/>
    <dgm:cxn modelId="{7B1053B5-0648-4709-8D0C-FF140C981E45}" type="presParOf" srcId="{5C54CF18-BC18-4C02-8344-1769722D5C5D}" destId="{4F73D631-4B35-4D3E-B1BA-BBD549156990}" srcOrd="27" destOrd="0" presId="urn:microsoft.com/office/officeart/2008/layout/CircleAccentTimeline"/>
    <dgm:cxn modelId="{43A92F75-FBDC-41CC-B073-688403120DA0}" type="presParOf" srcId="{5C54CF18-BC18-4C02-8344-1769722D5C5D}" destId="{44F4B84F-019E-476C-B8D7-34730D97BF36}" srcOrd="28" destOrd="0" presId="urn:microsoft.com/office/officeart/2008/layout/CircleAccentTimeline"/>
    <dgm:cxn modelId="{97BB86BF-285B-433D-B573-30175D7C523B}" type="presParOf" srcId="{5C54CF18-BC18-4C02-8344-1769722D5C5D}" destId="{46647ACB-49DB-43FB-844A-CE83D50776CA}" srcOrd="29" destOrd="0" presId="urn:microsoft.com/office/officeart/2008/layout/CircleAccentTimeline"/>
    <dgm:cxn modelId="{C632736D-9BD0-49CA-9ED6-C2211B5BFF20}" type="presParOf" srcId="{46647ACB-49DB-43FB-844A-CE83D50776CA}" destId="{A81547EB-BA91-44D4-868C-5A3AC8FE296B}" srcOrd="0" destOrd="0" presId="urn:microsoft.com/office/officeart/2008/layout/CircleAccentTimeline"/>
    <dgm:cxn modelId="{7425805D-C53D-4DB7-8258-63BEC08E9F56}" type="presParOf" srcId="{46647ACB-49DB-43FB-844A-CE83D50776CA}" destId="{23A6A0CF-ED97-4550-8D69-94E46D5CFEB8}" srcOrd="1" destOrd="0" presId="urn:microsoft.com/office/officeart/2008/layout/CircleAccentTimeline"/>
    <dgm:cxn modelId="{9ADB56A0-FE05-41EF-BAA9-6D45FC795461}" type="presParOf" srcId="{46647ACB-49DB-43FB-844A-CE83D50776CA}" destId="{6221DC2B-ED5C-4A78-BF99-6B04996CC076}" srcOrd="2" destOrd="0" presId="urn:microsoft.com/office/officeart/2008/layout/CircleAccentTimeline"/>
    <dgm:cxn modelId="{F96B69DE-B3AB-4055-A7E1-DB831C1E6385}" type="presParOf" srcId="{5C54CF18-BC18-4C02-8344-1769722D5C5D}" destId="{D755EF9F-0305-4903-8324-575485D6CD8A}" srcOrd="30" destOrd="0" presId="urn:microsoft.com/office/officeart/2008/layout/CircleAccentTimeline"/>
    <dgm:cxn modelId="{BB38B4AA-039A-48A3-8058-3158FCE00756}" type="presParOf" srcId="{5C54CF18-BC18-4C02-8344-1769722D5C5D}" destId="{E5CC7325-A421-41D4-95B4-064F21C66D7E}" srcOrd="31" destOrd="0" presId="urn:microsoft.com/office/officeart/2008/layout/CircleAccentTimeline"/>
    <dgm:cxn modelId="{55E097C5-4F08-4494-86BD-09666966E8A9}" type="presParOf" srcId="{5C54CF18-BC18-4C02-8344-1769722D5C5D}" destId="{E72279CE-3B87-4711-B11F-74BCED1ABC14}" srcOrd="32" destOrd="0" presId="urn:microsoft.com/office/officeart/2008/layout/CircleAccentTimeline"/>
    <dgm:cxn modelId="{4EA79DE6-DB87-4995-883D-BAF151F8FFCC}" type="presParOf" srcId="{5C54CF18-BC18-4C02-8344-1769722D5C5D}" destId="{BC7BFBE9-83B0-4D89-BD0E-1737F1E40ABC}" srcOrd="33" destOrd="0" presId="urn:microsoft.com/office/officeart/2008/layout/CircleAccentTimeline"/>
    <dgm:cxn modelId="{AFA80964-2D52-4EDA-ADB0-048FD35D12E9}" type="presParOf" srcId="{BC7BFBE9-83B0-4D89-BD0E-1737F1E40ABC}" destId="{DB2B16C0-A380-4BB1-A3A9-141354DA3689}" srcOrd="0" destOrd="0" presId="urn:microsoft.com/office/officeart/2008/layout/CircleAccentTimeline"/>
    <dgm:cxn modelId="{D8EAF567-EE8D-4734-BF8A-D05B5BD1336C}" type="presParOf" srcId="{BC7BFBE9-83B0-4D89-BD0E-1737F1E40ABC}" destId="{190CE9E3-CAAD-4C04-8FE9-74FEA068925E}" srcOrd="1" destOrd="0" presId="urn:microsoft.com/office/officeart/2008/layout/CircleAccentTimeline"/>
    <dgm:cxn modelId="{B96EDE31-CA56-4D51-9C08-FF3E499F59D6}" type="presParOf" srcId="{BC7BFBE9-83B0-4D89-BD0E-1737F1E40ABC}" destId="{DBD6D791-4CCF-4484-A42C-53A3CCBCEEEE}" srcOrd="2" destOrd="0" presId="urn:microsoft.com/office/officeart/2008/layout/CircleAccentTimeline"/>
    <dgm:cxn modelId="{5A906A3C-D5E6-412F-8C22-BDD9C7543F70}" type="presParOf" srcId="{5C54CF18-BC18-4C02-8344-1769722D5C5D}" destId="{1E8BE9B5-2104-4C5E-A756-8F88A4A74190}" srcOrd="34" destOrd="0" presId="urn:microsoft.com/office/officeart/2008/layout/CircleAccentTimeline"/>
    <dgm:cxn modelId="{DDC45697-F04B-4380-863D-468F463F251E}" type="presParOf" srcId="{5C54CF18-BC18-4C02-8344-1769722D5C5D}" destId="{02C8E6E4-4029-4C22-89AC-64D12DF47110}" srcOrd="35" destOrd="0" presId="urn:microsoft.com/office/officeart/2008/layout/CircleAccentTimeline"/>
    <dgm:cxn modelId="{A13D4B50-C2C0-4413-939F-DBA880658C20}" type="presParOf" srcId="{5C54CF18-BC18-4C02-8344-1769722D5C5D}" destId="{075E13DA-6E34-4495-87D7-965E0954A7FB}" srcOrd="36" destOrd="0" presId="urn:microsoft.com/office/officeart/2008/layout/CircleAccentTimeline"/>
    <dgm:cxn modelId="{86CAEEA1-1AC3-493A-BA83-89C862456C68}" type="presParOf" srcId="{5C54CF18-BC18-4C02-8344-1769722D5C5D}" destId="{0443A71C-4D26-455C-A83C-EE0EDB92A9C5}" srcOrd="37" destOrd="0" presId="urn:microsoft.com/office/officeart/2008/layout/CircleAccentTimeline"/>
    <dgm:cxn modelId="{3D5E411C-C2D3-4CC5-BC36-DB53A57062CF}" type="presParOf" srcId="{0443A71C-4D26-455C-A83C-EE0EDB92A9C5}" destId="{E85904C5-B587-4C26-8B88-17E6DA08345F}" srcOrd="0" destOrd="0" presId="urn:microsoft.com/office/officeart/2008/layout/CircleAccentTimeline"/>
    <dgm:cxn modelId="{91B3613C-9BA1-4DDC-8778-71A2C48C2F90}" type="presParOf" srcId="{0443A71C-4D26-455C-A83C-EE0EDB92A9C5}" destId="{ABEE02C1-9720-42AD-99B1-10ACFA3CD8E9}" srcOrd="1" destOrd="0" presId="urn:microsoft.com/office/officeart/2008/layout/CircleAccentTimeline"/>
    <dgm:cxn modelId="{1E76486D-263F-4745-A0A5-CC353C90602A}" type="presParOf" srcId="{0443A71C-4D26-455C-A83C-EE0EDB92A9C5}" destId="{815A388F-6A15-48DE-947F-F8E1F9BC36E6}" srcOrd="2" destOrd="0" presId="urn:microsoft.com/office/officeart/2008/layout/CircleAccentTimeline"/>
    <dgm:cxn modelId="{C6E514AF-2B02-441A-B645-1AB51D590D35}" type="presParOf" srcId="{5C54CF18-BC18-4C02-8344-1769722D5C5D}" destId="{5F58A701-8738-447A-8DED-1455EFDBC536}" srcOrd="38" destOrd="0" presId="urn:microsoft.com/office/officeart/2008/layout/CircleAccentTimeline"/>
    <dgm:cxn modelId="{823EEC71-7985-49C1-8BD1-0841A9CFAB5F}" type="presParOf" srcId="{5C54CF18-BC18-4C02-8344-1769722D5C5D}" destId="{F2A269EC-342D-40F2-B2DD-B465CEE3297D}" srcOrd="39" destOrd="0" presId="urn:microsoft.com/office/officeart/2008/layout/CircleAccentTimeline"/>
    <dgm:cxn modelId="{10E867C0-C69C-4A4F-B8D6-AF5520D3CFA7}" type="presParOf" srcId="{5C54CF18-BC18-4C02-8344-1769722D5C5D}" destId="{5EA99F5F-B50A-41CF-A35C-525E0AC4E503}" srcOrd="40" destOrd="0" presId="urn:microsoft.com/office/officeart/2008/layout/CircleAccentTimeline"/>
    <dgm:cxn modelId="{1A246137-90F0-4F82-ACF8-43F67A230AC3}" type="presParOf" srcId="{5EA99F5F-B50A-41CF-A35C-525E0AC4E503}" destId="{EF6A0E40-0FA3-4D24-988D-C6F8A7645B25}" srcOrd="0" destOrd="0" presId="urn:microsoft.com/office/officeart/2008/layout/CircleAccentTimeline"/>
    <dgm:cxn modelId="{4FB75014-9741-4A70-B3F3-FEE75A1A9253}" type="presParOf" srcId="{5EA99F5F-B50A-41CF-A35C-525E0AC4E503}" destId="{5E2FA720-1C9E-47FB-B161-8DDF539B062A}" srcOrd="1" destOrd="0" presId="urn:microsoft.com/office/officeart/2008/layout/CircleAccentTimeline"/>
    <dgm:cxn modelId="{E47FD1C4-A142-4B3C-A9CE-A2F221E59131}" type="presParOf" srcId="{5EA99F5F-B50A-41CF-A35C-525E0AC4E503}" destId="{64E870BD-EBED-4BB0-AB4E-2C5B9E01F3D0}" srcOrd="2" destOrd="0" presId="urn:microsoft.com/office/officeart/2008/layout/CircleAccentTimeline"/>
    <dgm:cxn modelId="{07C3E8D5-4605-4384-B2E3-0EAAB51E58B4}" type="presParOf" srcId="{5C54CF18-BC18-4C02-8344-1769722D5C5D}" destId="{FEDCC30A-397A-4763-86FD-7B255F32FC45}" srcOrd="41" destOrd="0" presId="urn:microsoft.com/office/officeart/2008/layout/CircleAccentTimeline"/>
    <dgm:cxn modelId="{73126BD7-C35B-4C86-ADC8-D369C6BACECC}" type="presParOf" srcId="{5C54CF18-BC18-4C02-8344-1769722D5C5D}" destId="{B7CE1B97-B99A-4B15-91AF-E4989A4A3F98}" srcOrd="42" destOrd="0" presId="urn:microsoft.com/office/officeart/2008/layout/CircleAccentTimeline"/>
    <dgm:cxn modelId="{BDEE2FC4-662F-42DF-9C16-A00AFA49DB42}" type="presParOf" srcId="{5C54CF18-BC18-4C02-8344-1769722D5C5D}" destId="{BF9EEFF0-9F61-41D1-A37D-417F868B9767}" srcOrd="43" destOrd="0" presId="urn:microsoft.com/office/officeart/2008/layout/CircleAccentTimeline"/>
    <dgm:cxn modelId="{495BDEE8-FBB3-4B49-B5A9-9FE542C4671E}" type="presParOf" srcId="{5C54CF18-BC18-4C02-8344-1769722D5C5D}" destId="{1052173A-8C51-4F57-AEB8-BF53FD7E94E0}" srcOrd="44" destOrd="0" presId="urn:microsoft.com/office/officeart/2008/layout/CircleAccentTimeline"/>
    <dgm:cxn modelId="{E293AC6F-F281-4D05-AE5D-F86E34494FFB}" type="presParOf" srcId="{1052173A-8C51-4F57-AEB8-BF53FD7E94E0}" destId="{0FF4A092-9BE5-4747-9017-B8124A93DF24}" srcOrd="0" destOrd="0" presId="urn:microsoft.com/office/officeart/2008/layout/CircleAccentTimeline"/>
    <dgm:cxn modelId="{9766BF6E-9385-45A2-BDBB-9C6F84EE054A}" type="presParOf" srcId="{1052173A-8C51-4F57-AEB8-BF53FD7E94E0}" destId="{3DA0EB2C-5B1B-47F1-ABDF-A11CF639D27B}" srcOrd="1" destOrd="0" presId="urn:microsoft.com/office/officeart/2008/layout/CircleAccentTimeline"/>
    <dgm:cxn modelId="{18E59C13-EFA8-4ECF-8EB5-732AC0B1FB42}" type="presParOf" srcId="{1052173A-8C51-4F57-AEB8-BF53FD7E94E0}" destId="{B1630D47-64D5-4379-9AA3-1595ABA3A7C2}" srcOrd="2" destOrd="0" presId="urn:microsoft.com/office/officeart/2008/layout/CircleAccentTimeline"/>
    <dgm:cxn modelId="{30F7F199-7F5D-4CCA-8FA8-02DC640CC4B8}" type="presParOf" srcId="{5C54CF18-BC18-4C02-8344-1769722D5C5D}" destId="{83A9DD18-2222-445F-8535-2BE637BC7C08}" srcOrd="45" destOrd="0" presId="urn:microsoft.com/office/officeart/2008/layout/CircleAccentTimeline"/>
    <dgm:cxn modelId="{26B7DA25-04DE-469C-948B-A911A1705A94}" type="presParOf" srcId="{5C54CF18-BC18-4C02-8344-1769722D5C5D}" destId="{D4F16C82-3C65-4474-93D9-686CDF863C12}" srcOrd="46" destOrd="0" presId="urn:microsoft.com/office/officeart/2008/layout/CircleAccentTimeline"/>
    <dgm:cxn modelId="{56AEEA79-7F14-4D81-B174-008567F5D0EF}" type="presParOf" srcId="{5C54CF18-BC18-4C02-8344-1769722D5C5D}" destId="{6E3C01FE-D46C-4955-98EC-99DB3232320E}" srcOrd="47" destOrd="0" presId="urn:microsoft.com/office/officeart/2008/layout/CircleAccentTimeline"/>
    <dgm:cxn modelId="{469217B5-F2C2-4FCB-A201-F4BB2278890D}" type="presParOf" srcId="{5C54CF18-BC18-4C02-8344-1769722D5C5D}" destId="{9131352C-7C2C-44C7-963D-9295BF9D63AE}" srcOrd="48" destOrd="0" presId="urn:microsoft.com/office/officeart/2008/layout/CircleAccentTimeline"/>
    <dgm:cxn modelId="{E1312DF9-306C-4791-BBED-1EC75BD4E2AB}" type="presParOf" srcId="{9131352C-7C2C-44C7-963D-9295BF9D63AE}" destId="{E5BBA99C-B691-4BE3-94B0-8268865C435A}" srcOrd="0" destOrd="0" presId="urn:microsoft.com/office/officeart/2008/layout/CircleAccentTimeline"/>
    <dgm:cxn modelId="{7A2DE006-6404-401F-8679-17FAA5F3DB19}" type="presParOf" srcId="{9131352C-7C2C-44C7-963D-9295BF9D63AE}" destId="{3DCF9623-E775-400A-8510-2219D8103327}" srcOrd="1" destOrd="0" presId="urn:microsoft.com/office/officeart/2008/layout/CircleAccentTimeline"/>
    <dgm:cxn modelId="{3C626A39-C15D-4806-8B72-8A3C6E367CD3}" type="presParOf" srcId="{9131352C-7C2C-44C7-963D-9295BF9D63AE}" destId="{AC085791-81BE-45EC-83C5-222511A1430A}" srcOrd="2" destOrd="0" presId="urn:microsoft.com/office/officeart/2008/layout/CircleAccentTimeline"/>
    <dgm:cxn modelId="{F42E3F3B-53BF-487C-98BD-DF25C5FF5AB6}" type="presParOf" srcId="{5C54CF18-BC18-4C02-8344-1769722D5C5D}" destId="{08D76755-7C2E-470E-BDAA-197A94094A6C}" srcOrd="49" destOrd="0" presId="urn:microsoft.com/office/officeart/2008/layout/CircleAccentTimeline"/>
    <dgm:cxn modelId="{935DC1F5-A3D5-45F0-8EBB-CEFF6012D7BC}" type="presParOf" srcId="{5C54CF18-BC18-4C02-8344-1769722D5C5D}" destId="{C798C2EC-E3A1-49AF-830C-55384F053DAD}" srcOrd="50" destOrd="0" presId="urn:microsoft.com/office/officeart/2008/layout/CircleAccentTimeline"/>
    <dgm:cxn modelId="{6087BF1B-A1AA-4E86-9CCC-B051DA575371}" type="presParOf" srcId="{5C54CF18-BC18-4C02-8344-1769722D5C5D}" destId="{B47304DC-7416-463A-836E-8CF1C2C90C70}" srcOrd="51" destOrd="0" presId="urn:microsoft.com/office/officeart/2008/layout/CircleAccentTimeline"/>
    <dgm:cxn modelId="{B6798214-BCE6-4C31-A77C-935F3D761C12}" type="presParOf" srcId="{5C54CF18-BC18-4C02-8344-1769722D5C5D}" destId="{958E5643-85B6-4DBC-85B6-CE5BD5052BCC}" srcOrd="52" destOrd="0" presId="urn:microsoft.com/office/officeart/2008/layout/CircleAccentTimeline"/>
    <dgm:cxn modelId="{69155215-C29F-44A8-A432-5EB0799547E6}" type="presParOf" srcId="{958E5643-85B6-4DBC-85B6-CE5BD5052BCC}" destId="{5D73A417-81C8-4F00-AF17-05A27EB51271}" srcOrd="0" destOrd="0" presId="urn:microsoft.com/office/officeart/2008/layout/CircleAccentTimeline"/>
    <dgm:cxn modelId="{C5FDF0F9-5F51-460B-BB3E-9E10649C043D}" type="presParOf" srcId="{958E5643-85B6-4DBC-85B6-CE5BD5052BCC}" destId="{81842D8B-73CA-4C17-B1DD-358549B7FE01}" srcOrd="1" destOrd="0" presId="urn:microsoft.com/office/officeart/2008/layout/CircleAccentTimeline"/>
    <dgm:cxn modelId="{09B30181-2F7E-4E1B-BDCC-E5B517120CEA}" type="presParOf" srcId="{958E5643-85B6-4DBC-85B6-CE5BD5052BCC}" destId="{8F4F423D-4321-44D8-A982-585F7E75E1FC}" srcOrd="2" destOrd="0" presId="urn:microsoft.com/office/officeart/2008/layout/CircleAccentTimeline"/>
    <dgm:cxn modelId="{A6AE4DB3-CD52-4B11-B6EC-AE708EAD541A}" type="presParOf" srcId="{5C54CF18-BC18-4C02-8344-1769722D5C5D}" destId="{B22303AA-1BBB-423A-9295-5DD983220AB7}" srcOrd="53" destOrd="0" presId="urn:microsoft.com/office/officeart/2008/layout/CircleAccentTimeline"/>
    <dgm:cxn modelId="{3EEC5CD2-AAF9-4771-A975-8A20C87EF616}" type="presParOf" srcId="{5C54CF18-BC18-4C02-8344-1769722D5C5D}" destId="{8BAD815F-33B2-489F-9645-6255440467B4}" srcOrd="54" destOrd="0" presId="urn:microsoft.com/office/officeart/2008/layout/CircleAccentTimeline"/>
    <dgm:cxn modelId="{275F0F9C-B0FE-4478-AB41-75DD2BB639D7}" type="presParOf" srcId="{5C54CF18-BC18-4C02-8344-1769722D5C5D}" destId="{81E8867C-C8B4-4B8C-9F4E-F4E1EEADAB36}" srcOrd="55" destOrd="0" presId="urn:microsoft.com/office/officeart/2008/layout/CircleAccentTimeline"/>
    <dgm:cxn modelId="{97F76636-F9E1-4FBE-943E-D22641EB3F2C}" type="presParOf" srcId="{81E8867C-C8B4-4B8C-9F4E-F4E1EEADAB36}" destId="{4821523E-37EF-49D5-A594-B293C0E80520}" srcOrd="0" destOrd="0" presId="urn:microsoft.com/office/officeart/2008/layout/CircleAccentTimeline"/>
    <dgm:cxn modelId="{57A776EB-2E36-4013-8EA0-022196B29FE1}" type="presParOf" srcId="{81E8867C-C8B4-4B8C-9F4E-F4E1EEADAB36}" destId="{FF8D7120-76D5-4182-95A5-1BE163150FA4}" srcOrd="1" destOrd="0" presId="urn:microsoft.com/office/officeart/2008/layout/CircleAccentTimeline"/>
    <dgm:cxn modelId="{C7CD8F03-8514-42CF-A941-146110D1588D}" type="presParOf" srcId="{81E8867C-C8B4-4B8C-9F4E-F4E1EEADAB36}" destId="{6708C5EC-544A-488C-AB14-F23526081B47}" srcOrd="2" destOrd="0" presId="urn:microsoft.com/office/officeart/2008/layout/CircleAccentTimeline"/>
    <dgm:cxn modelId="{95A45A7C-53CE-48CA-91E2-9ADAD79A2515}" type="presParOf" srcId="{5C54CF18-BC18-4C02-8344-1769722D5C5D}" destId="{55EC88C7-6BE1-45AF-AAB2-83B821BC22E2}" srcOrd="56" destOrd="0" presId="urn:microsoft.com/office/officeart/2008/layout/CircleAccentTimeline"/>
    <dgm:cxn modelId="{A8A5DD5B-AD35-44EF-9D72-9CFF37AC1345}" type="presParOf" srcId="{5C54CF18-BC18-4C02-8344-1769722D5C5D}" destId="{22BC3E24-4D66-4869-A7E2-844E34EED7D1}" srcOrd="57" destOrd="0" presId="urn:microsoft.com/office/officeart/2008/layout/CircleAccentTimeline"/>
    <dgm:cxn modelId="{8EC8682A-12BB-402A-A160-79EF43EEDE95}" type="presParOf" srcId="{5C54CF18-BC18-4C02-8344-1769722D5C5D}" destId="{5A4B0734-394A-4714-8B0A-DA4066191AA4}" srcOrd="58" destOrd="0" presId="urn:microsoft.com/office/officeart/2008/layout/CircleAccentTimeline"/>
    <dgm:cxn modelId="{7CB73951-2CD0-46BB-95F3-253EDF4E3C2C}" type="presParOf" srcId="{5A4B0734-394A-4714-8B0A-DA4066191AA4}" destId="{B590494E-6C26-4291-A7E2-4B8AC1C4F6AB}" srcOrd="0" destOrd="0" presId="urn:microsoft.com/office/officeart/2008/layout/CircleAccentTimeline"/>
    <dgm:cxn modelId="{1DD3B07B-1687-4FF7-84A1-B1802CB20B62}" type="presParOf" srcId="{5A4B0734-394A-4714-8B0A-DA4066191AA4}" destId="{DD9D376D-EB67-422D-8AAD-D6296FA6C880}" srcOrd="1" destOrd="0" presId="urn:microsoft.com/office/officeart/2008/layout/CircleAccentTimeline"/>
    <dgm:cxn modelId="{C66B9AEB-F2EB-4896-992A-366963B5EDE1}" type="presParOf" srcId="{5A4B0734-394A-4714-8B0A-DA4066191AA4}" destId="{5F756BA1-F26D-40FA-85FA-C5CDA7F2D316}" srcOrd="2" destOrd="0" presId="urn:microsoft.com/office/officeart/2008/layout/CircleAccentTimeline"/>
    <dgm:cxn modelId="{AC7BA200-EABC-4C04-8AAB-5ECF284662FC}" type="presParOf" srcId="{5C54CF18-BC18-4C02-8344-1769722D5C5D}" destId="{C58E2053-F8AB-444D-A23E-8C9DEBDC0649}" srcOrd="59" destOrd="0" presId="urn:microsoft.com/office/officeart/2008/layout/CircleAccentTimeline"/>
    <dgm:cxn modelId="{FDC11084-07B4-4DD3-B8A2-96DE35F9BE0C}" type="presParOf" srcId="{5C54CF18-BC18-4C02-8344-1769722D5C5D}" destId="{FBA371F9-ADD4-4DDF-A987-21BECF440472}" srcOrd="6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9477-2139-408E-AF4F-65B955E3C729}">
      <dsp:nvSpPr>
        <dsp:cNvPr id="0" name=""/>
        <dsp:cNvSpPr/>
      </dsp:nvSpPr>
      <dsp:spPr>
        <a:xfrm>
          <a:off x="962722"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47A43E5-4304-48AE-8174-F47C5BA9AEE1}">
      <dsp:nvSpPr>
        <dsp:cNvPr id="0" name=""/>
        <dsp:cNvSpPr/>
      </dsp:nvSpPr>
      <dsp:spPr>
        <a:xfrm rot="17700000">
          <a:off x="1121280"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2004</a:t>
          </a:r>
          <a:endParaRPr lang="en-US" sz="1800" b="1" kern="1200" dirty="0">
            <a:solidFill>
              <a:srgbClr val="1C4161"/>
            </a:solidFill>
          </a:endParaRPr>
        </a:p>
      </dsp:txBody>
      <dsp:txXfrm>
        <a:off x="1121280" y="175664"/>
        <a:ext cx="559393" cy="269584"/>
      </dsp:txXfrm>
    </dsp:sp>
    <dsp:sp modelId="{C120D572-ED28-47A0-9285-754ED90F6C35}">
      <dsp:nvSpPr>
        <dsp:cNvPr id="0" name=""/>
        <dsp:cNvSpPr/>
      </dsp:nvSpPr>
      <dsp:spPr>
        <a:xfrm>
          <a:off x="1446648"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562A88-F104-4EFC-8B3E-4D191404E1A4}">
      <dsp:nvSpPr>
        <dsp:cNvPr id="0" name=""/>
        <dsp:cNvSpPr/>
      </dsp:nvSpPr>
      <dsp:spPr>
        <a:xfrm rot="17700000">
          <a:off x="1605206"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smtClean="0">
              <a:solidFill>
                <a:srgbClr val="1C4161"/>
              </a:solidFill>
            </a:rPr>
            <a:t>2005</a:t>
          </a:r>
          <a:endParaRPr lang="en-US" sz="1800" b="1" kern="1200" dirty="0">
            <a:solidFill>
              <a:srgbClr val="1C4161"/>
            </a:solidFill>
          </a:endParaRPr>
        </a:p>
      </dsp:txBody>
      <dsp:txXfrm>
        <a:off x="1605206" y="175664"/>
        <a:ext cx="559393" cy="269584"/>
      </dsp:txXfrm>
    </dsp:sp>
    <dsp:sp modelId="{CD0386F6-FEB6-4293-B80A-47E5C7F5C45C}">
      <dsp:nvSpPr>
        <dsp:cNvPr id="0" name=""/>
        <dsp:cNvSpPr/>
      </dsp:nvSpPr>
      <dsp:spPr>
        <a:xfrm>
          <a:off x="1930574"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DAE3591-B324-4E9B-8166-B6EE4C633DCA}">
      <dsp:nvSpPr>
        <dsp:cNvPr id="0" name=""/>
        <dsp:cNvSpPr/>
      </dsp:nvSpPr>
      <dsp:spPr>
        <a:xfrm rot="17700000">
          <a:off x="2089132"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smtClean="0">
              <a:solidFill>
                <a:srgbClr val="1C4161"/>
              </a:solidFill>
            </a:rPr>
            <a:t>2006</a:t>
          </a:r>
          <a:endParaRPr lang="en-US" sz="1800" b="1" kern="1200" dirty="0">
            <a:solidFill>
              <a:srgbClr val="1C4161"/>
            </a:solidFill>
          </a:endParaRPr>
        </a:p>
      </dsp:txBody>
      <dsp:txXfrm>
        <a:off x="2089132" y="175664"/>
        <a:ext cx="559393" cy="269584"/>
      </dsp:txXfrm>
    </dsp:sp>
    <dsp:sp modelId="{BDFBDA32-2135-4D63-A582-14C81498D7AB}">
      <dsp:nvSpPr>
        <dsp:cNvPr id="0" name=""/>
        <dsp:cNvSpPr/>
      </dsp:nvSpPr>
      <dsp:spPr>
        <a:xfrm>
          <a:off x="2414464"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5EB5FF3-DDB2-4B31-8155-2998C3C7F182}">
      <dsp:nvSpPr>
        <dsp:cNvPr id="0" name=""/>
        <dsp:cNvSpPr/>
      </dsp:nvSpPr>
      <dsp:spPr>
        <a:xfrm rot="17700000">
          <a:off x="2137825"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2137825" y="975812"/>
        <a:ext cx="483901" cy="233319"/>
      </dsp:txXfrm>
    </dsp:sp>
    <dsp:sp modelId="{90929F41-55E7-4ACE-8306-1F10AE5B89FD}">
      <dsp:nvSpPr>
        <dsp:cNvPr id="0" name=""/>
        <dsp:cNvSpPr/>
      </dsp:nvSpPr>
      <dsp:spPr>
        <a:xfrm rot="17700000">
          <a:off x="2440777"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E934E256-994B-4968-A36F-547C7E24B224}">
      <dsp:nvSpPr>
        <dsp:cNvPr id="0" name=""/>
        <dsp:cNvSpPr/>
      </dsp:nvSpPr>
      <dsp:spPr>
        <a:xfrm>
          <a:off x="2681899"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D6F506E-3353-4AE4-B8F6-858257E12486}">
      <dsp:nvSpPr>
        <dsp:cNvPr id="0" name=""/>
        <dsp:cNvSpPr/>
      </dsp:nvSpPr>
      <dsp:spPr>
        <a:xfrm rot="17700000">
          <a:off x="2405260"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2405260" y="975812"/>
        <a:ext cx="483901" cy="233319"/>
      </dsp:txXfrm>
    </dsp:sp>
    <dsp:sp modelId="{F1501C64-463A-4A76-BA86-F6552AE6FDC8}">
      <dsp:nvSpPr>
        <dsp:cNvPr id="0" name=""/>
        <dsp:cNvSpPr/>
      </dsp:nvSpPr>
      <dsp:spPr>
        <a:xfrm rot="17700000">
          <a:off x="2708212"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71D2B6C0-FD40-4FF1-894C-496393C9A336}">
      <dsp:nvSpPr>
        <dsp:cNvPr id="0" name=""/>
        <dsp:cNvSpPr/>
      </dsp:nvSpPr>
      <dsp:spPr>
        <a:xfrm>
          <a:off x="2949370"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478FF2E-7C23-4AB3-B3CB-4A5BA8A7B460}">
      <dsp:nvSpPr>
        <dsp:cNvPr id="0" name=""/>
        <dsp:cNvSpPr/>
      </dsp:nvSpPr>
      <dsp:spPr>
        <a:xfrm rot="17700000">
          <a:off x="3107928"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2009</a:t>
          </a:r>
          <a:endParaRPr lang="en-US" sz="1800" b="1" kern="1200" dirty="0">
            <a:solidFill>
              <a:srgbClr val="1C4161"/>
            </a:solidFill>
          </a:endParaRPr>
        </a:p>
      </dsp:txBody>
      <dsp:txXfrm>
        <a:off x="3107928" y="175664"/>
        <a:ext cx="559393" cy="269584"/>
      </dsp:txXfrm>
    </dsp:sp>
    <dsp:sp modelId="{BDF45B25-4061-49CE-826B-14C4B48E6B82}">
      <dsp:nvSpPr>
        <dsp:cNvPr id="0" name=""/>
        <dsp:cNvSpPr/>
      </dsp:nvSpPr>
      <dsp:spPr>
        <a:xfrm>
          <a:off x="3433260"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44BFF18-1A31-427F-9656-A40C49914165}">
      <dsp:nvSpPr>
        <dsp:cNvPr id="0" name=""/>
        <dsp:cNvSpPr/>
      </dsp:nvSpPr>
      <dsp:spPr>
        <a:xfrm rot="17700000">
          <a:off x="3156622"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3156622" y="975812"/>
        <a:ext cx="483901" cy="233319"/>
      </dsp:txXfrm>
    </dsp:sp>
    <dsp:sp modelId="{B63A670D-98C9-44B0-A4BF-F00E43F71EF7}">
      <dsp:nvSpPr>
        <dsp:cNvPr id="0" name=""/>
        <dsp:cNvSpPr/>
      </dsp:nvSpPr>
      <dsp:spPr>
        <a:xfrm rot="17700000">
          <a:off x="3459573"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455AD213-C13E-4E64-8B9C-25D2BECCDDB2}">
      <dsp:nvSpPr>
        <dsp:cNvPr id="0" name=""/>
        <dsp:cNvSpPr/>
      </dsp:nvSpPr>
      <dsp:spPr>
        <a:xfrm>
          <a:off x="3700695"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E75BF1C-6A18-4C73-8C81-C179F994C1D5}">
      <dsp:nvSpPr>
        <dsp:cNvPr id="0" name=""/>
        <dsp:cNvSpPr/>
      </dsp:nvSpPr>
      <dsp:spPr>
        <a:xfrm rot="17700000">
          <a:off x="3424057"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3424057" y="975812"/>
        <a:ext cx="483901" cy="233319"/>
      </dsp:txXfrm>
    </dsp:sp>
    <dsp:sp modelId="{DD727A46-ED6B-47EF-9DCC-0DC42DBF3A72}">
      <dsp:nvSpPr>
        <dsp:cNvPr id="0" name=""/>
        <dsp:cNvSpPr/>
      </dsp:nvSpPr>
      <dsp:spPr>
        <a:xfrm rot="17700000">
          <a:off x="3727008"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A81547EB-BA91-44D4-868C-5A3AC8FE296B}">
      <dsp:nvSpPr>
        <dsp:cNvPr id="0" name=""/>
        <dsp:cNvSpPr/>
      </dsp:nvSpPr>
      <dsp:spPr>
        <a:xfrm>
          <a:off x="3968130"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A6A0CF-ED97-4550-8D69-94E46D5CFEB8}">
      <dsp:nvSpPr>
        <dsp:cNvPr id="0" name=""/>
        <dsp:cNvSpPr/>
      </dsp:nvSpPr>
      <dsp:spPr>
        <a:xfrm rot="17700000">
          <a:off x="3691492"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3691492" y="975812"/>
        <a:ext cx="483901" cy="233319"/>
      </dsp:txXfrm>
    </dsp:sp>
    <dsp:sp modelId="{6221DC2B-ED5C-4A78-BF99-6B04996CC076}">
      <dsp:nvSpPr>
        <dsp:cNvPr id="0" name=""/>
        <dsp:cNvSpPr/>
      </dsp:nvSpPr>
      <dsp:spPr>
        <a:xfrm rot="17700000">
          <a:off x="3994443"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DB2B16C0-A380-4BB1-A3A9-141354DA3689}">
      <dsp:nvSpPr>
        <dsp:cNvPr id="0" name=""/>
        <dsp:cNvSpPr/>
      </dsp:nvSpPr>
      <dsp:spPr>
        <a:xfrm>
          <a:off x="4235566"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90CE9E3-CAAD-4C04-8FE9-74FEA068925E}">
      <dsp:nvSpPr>
        <dsp:cNvPr id="0" name=""/>
        <dsp:cNvSpPr/>
      </dsp:nvSpPr>
      <dsp:spPr>
        <a:xfrm rot="17700000">
          <a:off x="3958927"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3958927" y="975812"/>
        <a:ext cx="483901" cy="233319"/>
      </dsp:txXfrm>
    </dsp:sp>
    <dsp:sp modelId="{DBD6D791-4CCF-4484-A42C-53A3CCBCEEEE}">
      <dsp:nvSpPr>
        <dsp:cNvPr id="0" name=""/>
        <dsp:cNvSpPr/>
      </dsp:nvSpPr>
      <dsp:spPr>
        <a:xfrm rot="17700000">
          <a:off x="4261878"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E85904C5-B587-4C26-8B88-17E6DA08345F}">
      <dsp:nvSpPr>
        <dsp:cNvPr id="0" name=""/>
        <dsp:cNvSpPr/>
      </dsp:nvSpPr>
      <dsp:spPr>
        <a:xfrm>
          <a:off x="4503001"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BEE02C1-9720-42AD-99B1-10ACFA3CD8E9}">
      <dsp:nvSpPr>
        <dsp:cNvPr id="0" name=""/>
        <dsp:cNvSpPr/>
      </dsp:nvSpPr>
      <dsp:spPr>
        <a:xfrm rot="17700000">
          <a:off x="4226362"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4226362" y="975812"/>
        <a:ext cx="483901" cy="233319"/>
      </dsp:txXfrm>
    </dsp:sp>
    <dsp:sp modelId="{815A388F-6A15-48DE-947F-F8E1F9BC36E6}">
      <dsp:nvSpPr>
        <dsp:cNvPr id="0" name=""/>
        <dsp:cNvSpPr/>
      </dsp:nvSpPr>
      <dsp:spPr>
        <a:xfrm rot="17700000">
          <a:off x="4529313"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EF6A0E40-0FA3-4D24-988D-C6F8A7645B25}">
      <dsp:nvSpPr>
        <dsp:cNvPr id="0" name=""/>
        <dsp:cNvSpPr/>
      </dsp:nvSpPr>
      <dsp:spPr>
        <a:xfrm>
          <a:off x="4770472"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2FA720-1C9E-47FB-B161-8DDF539B062A}">
      <dsp:nvSpPr>
        <dsp:cNvPr id="0" name=""/>
        <dsp:cNvSpPr/>
      </dsp:nvSpPr>
      <dsp:spPr>
        <a:xfrm rot="17700000">
          <a:off x="4929030"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2015</a:t>
          </a:r>
          <a:endParaRPr lang="en-US" sz="1800" b="1" kern="1200" dirty="0">
            <a:solidFill>
              <a:srgbClr val="1C4161"/>
            </a:solidFill>
          </a:endParaRPr>
        </a:p>
      </dsp:txBody>
      <dsp:txXfrm>
        <a:off x="4929030" y="175664"/>
        <a:ext cx="559393" cy="269584"/>
      </dsp:txXfrm>
    </dsp:sp>
    <dsp:sp modelId="{0FF4A092-9BE5-4747-9017-B8124A93DF24}">
      <dsp:nvSpPr>
        <dsp:cNvPr id="0" name=""/>
        <dsp:cNvSpPr/>
      </dsp:nvSpPr>
      <dsp:spPr>
        <a:xfrm>
          <a:off x="5254362"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A0EB2C-5B1B-47F1-ABDF-A11CF639D27B}">
      <dsp:nvSpPr>
        <dsp:cNvPr id="0" name=""/>
        <dsp:cNvSpPr/>
      </dsp:nvSpPr>
      <dsp:spPr>
        <a:xfrm rot="17700000">
          <a:off x="4977723"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4977723" y="975812"/>
        <a:ext cx="483901" cy="233319"/>
      </dsp:txXfrm>
    </dsp:sp>
    <dsp:sp modelId="{B1630D47-64D5-4379-9AA3-1595ABA3A7C2}">
      <dsp:nvSpPr>
        <dsp:cNvPr id="0" name=""/>
        <dsp:cNvSpPr/>
      </dsp:nvSpPr>
      <dsp:spPr>
        <a:xfrm rot="17700000">
          <a:off x="5280675"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E5BBA99C-B691-4BE3-94B0-8268865C435A}">
      <dsp:nvSpPr>
        <dsp:cNvPr id="0" name=""/>
        <dsp:cNvSpPr/>
      </dsp:nvSpPr>
      <dsp:spPr>
        <a:xfrm>
          <a:off x="5521797"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CF9623-E775-400A-8510-2219D8103327}">
      <dsp:nvSpPr>
        <dsp:cNvPr id="0" name=""/>
        <dsp:cNvSpPr/>
      </dsp:nvSpPr>
      <dsp:spPr>
        <a:xfrm rot="17700000">
          <a:off x="5245158"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5245158" y="975812"/>
        <a:ext cx="483901" cy="233319"/>
      </dsp:txXfrm>
    </dsp:sp>
    <dsp:sp modelId="{AC085791-81BE-45EC-83C5-222511A1430A}">
      <dsp:nvSpPr>
        <dsp:cNvPr id="0" name=""/>
        <dsp:cNvSpPr/>
      </dsp:nvSpPr>
      <dsp:spPr>
        <a:xfrm rot="17700000">
          <a:off x="5548110"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5D73A417-81C8-4F00-AF17-05A27EB51271}">
      <dsp:nvSpPr>
        <dsp:cNvPr id="0" name=""/>
        <dsp:cNvSpPr/>
      </dsp:nvSpPr>
      <dsp:spPr>
        <a:xfrm>
          <a:off x="5789232" y="650712"/>
          <a:ext cx="233575" cy="233575"/>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842D8B-73CA-4C17-B1DD-358549B7FE01}">
      <dsp:nvSpPr>
        <dsp:cNvPr id="0" name=""/>
        <dsp:cNvSpPr/>
      </dsp:nvSpPr>
      <dsp:spPr>
        <a:xfrm rot="17700000">
          <a:off x="5512594" y="975812"/>
          <a:ext cx="483901" cy="23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5512594" y="975812"/>
        <a:ext cx="483901" cy="233319"/>
      </dsp:txXfrm>
    </dsp:sp>
    <dsp:sp modelId="{8F4F423D-4321-44D8-A982-585F7E75E1FC}">
      <dsp:nvSpPr>
        <dsp:cNvPr id="0" name=""/>
        <dsp:cNvSpPr/>
      </dsp:nvSpPr>
      <dsp:spPr>
        <a:xfrm rot="17700000">
          <a:off x="5815545" y="325867"/>
          <a:ext cx="483901" cy="233319"/>
        </a:xfrm>
        <a:prstGeom prst="rect">
          <a:avLst/>
        </a:prstGeom>
        <a:noFill/>
        <a:ln>
          <a:noFill/>
        </a:ln>
        <a:effectLst/>
      </dsp:spPr>
      <dsp:style>
        <a:lnRef idx="0">
          <a:scrgbClr r="0" g="0" b="0"/>
        </a:lnRef>
        <a:fillRef idx="0">
          <a:scrgbClr r="0" g="0" b="0"/>
        </a:fillRef>
        <a:effectRef idx="0">
          <a:scrgbClr r="0" g="0" b="0"/>
        </a:effectRef>
        <a:fontRef idx="minor"/>
      </dsp:style>
    </dsp:sp>
    <dsp:sp modelId="{4821523E-37EF-49D5-A594-B293C0E80520}">
      <dsp:nvSpPr>
        <dsp:cNvPr id="0" name=""/>
        <dsp:cNvSpPr/>
      </dsp:nvSpPr>
      <dsp:spPr>
        <a:xfrm>
          <a:off x="6056703"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8D7120-76D5-4182-95A5-1BE163150FA4}">
      <dsp:nvSpPr>
        <dsp:cNvPr id="0" name=""/>
        <dsp:cNvSpPr/>
      </dsp:nvSpPr>
      <dsp:spPr>
        <a:xfrm rot="17700000">
          <a:off x="6215261"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2019</a:t>
          </a:r>
          <a:endParaRPr lang="en-US" sz="1800" b="1" kern="1200" dirty="0">
            <a:solidFill>
              <a:srgbClr val="1C4161"/>
            </a:solidFill>
          </a:endParaRPr>
        </a:p>
      </dsp:txBody>
      <dsp:txXfrm>
        <a:off x="6215261" y="175664"/>
        <a:ext cx="559393" cy="269584"/>
      </dsp:txXfrm>
    </dsp:sp>
    <dsp:sp modelId="{B590494E-6C26-4291-A7E2-4B8AC1C4F6AB}">
      <dsp:nvSpPr>
        <dsp:cNvPr id="0" name=""/>
        <dsp:cNvSpPr/>
      </dsp:nvSpPr>
      <dsp:spPr>
        <a:xfrm>
          <a:off x="6540629" y="542502"/>
          <a:ext cx="449994" cy="449994"/>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D9D376D-EB67-422D-8AAD-D6296FA6C880}">
      <dsp:nvSpPr>
        <dsp:cNvPr id="0" name=""/>
        <dsp:cNvSpPr/>
      </dsp:nvSpPr>
      <dsp:spPr>
        <a:xfrm rot="17700000">
          <a:off x="6699187" y="175664"/>
          <a:ext cx="559393" cy="26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2020</a:t>
          </a:r>
          <a:endParaRPr lang="en-US" sz="1800" b="1" kern="1200" dirty="0">
            <a:solidFill>
              <a:srgbClr val="1C4161"/>
            </a:solidFill>
          </a:endParaRPr>
        </a:p>
      </dsp:txBody>
      <dsp:txXfrm>
        <a:off x="6699187" y="175664"/>
        <a:ext cx="559393" cy="269584"/>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9"/>
          <a:stretch/>
        </p:blipFill>
        <p:spPr>
          <a:xfrm>
            <a:off x="0" y="1630656"/>
            <a:ext cx="9144000" cy="3512844"/>
          </a:xfrm>
          <a:prstGeom prst="rect">
            <a:avLst/>
          </a:prstGeom>
        </p:spPr>
      </p:pic>
      <p:sp>
        <p:nvSpPr>
          <p:cNvPr id="14" name="Rectangle 13"/>
          <p:cNvSpPr/>
          <p:nvPr userDrawn="1"/>
        </p:nvSpPr>
        <p:spPr>
          <a:xfrm>
            <a:off x="64169" y="204538"/>
            <a:ext cx="9023685" cy="896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userDrawn="1"/>
        </p:nvPicPr>
        <p:blipFill>
          <a:blip r:embed="rId3"/>
          <a:stretch>
            <a:fillRect/>
          </a:stretch>
        </p:blipFill>
        <p:spPr>
          <a:xfrm>
            <a:off x="7058388" y="475247"/>
            <a:ext cx="1568588" cy="836196"/>
          </a:xfrm>
          <a:prstGeom prst="rect">
            <a:avLst/>
          </a:prstGeom>
        </p:spPr>
      </p:pic>
      <p:sp>
        <p:nvSpPr>
          <p:cNvPr id="17" name="Text Placeholder 4"/>
          <p:cNvSpPr>
            <a:spLocks noGrp="1"/>
          </p:cNvSpPr>
          <p:nvPr>
            <p:ph type="body" sz="quarter" idx="11" hasCustomPrompt="1"/>
          </p:nvPr>
        </p:nvSpPr>
        <p:spPr>
          <a:xfrm>
            <a:off x="697644" y="1836091"/>
            <a:ext cx="3822700" cy="281467"/>
          </a:xfrm>
        </p:spPr>
        <p:txBody>
          <a:bodyPr/>
          <a:lstStyle>
            <a:lvl1pPr marL="0" indent="0">
              <a:buNone/>
              <a:defRPr b="1" baseline="0"/>
            </a:lvl1pPr>
          </a:lstStyle>
          <a:p>
            <a:pPr lvl="0"/>
            <a:r>
              <a:rPr lang="en-US" dirty="0" smtClean="0"/>
              <a:t>Presenter</a:t>
            </a:r>
          </a:p>
        </p:txBody>
      </p:sp>
      <p:sp>
        <p:nvSpPr>
          <p:cNvPr id="18" name="Text Placeholder 6"/>
          <p:cNvSpPr>
            <a:spLocks noGrp="1"/>
          </p:cNvSpPr>
          <p:nvPr>
            <p:ph type="body" sz="quarter" idx="12" hasCustomPrompt="1"/>
          </p:nvPr>
        </p:nvSpPr>
        <p:spPr>
          <a:xfrm>
            <a:off x="697643" y="3414566"/>
            <a:ext cx="3752453" cy="327255"/>
          </a:xfrm>
        </p:spPr>
        <p:txBody>
          <a:bodyPr/>
          <a:lstStyle>
            <a:lvl1pPr marL="0" indent="0">
              <a:buNone/>
              <a:defRPr/>
            </a:lvl1pPr>
          </a:lstStyle>
          <a:p>
            <a:pPr lvl="0"/>
            <a:r>
              <a:rPr lang="en-US" dirty="0" smtClean="0"/>
              <a:t>Event, Location</a:t>
            </a:r>
            <a:endParaRPr lang="en-GB" dirty="0"/>
          </a:p>
        </p:txBody>
      </p:sp>
      <p:sp>
        <p:nvSpPr>
          <p:cNvPr id="19" name="Text Placeholder 10"/>
          <p:cNvSpPr>
            <a:spLocks noGrp="1"/>
          </p:cNvSpPr>
          <p:nvPr>
            <p:ph type="body" sz="quarter" idx="17" hasCustomPrompt="1"/>
          </p:nvPr>
        </p:nvSpPr>
        <p:spPr>
          <a:xfrm>
            <a:off x="697644" y="1373001"/>
            <a:ext cx="3759596" cy="377594"/>
          </a:xfrm>
        </p:spPr>
        <p:txBody>
          <a:bodyPr>
            <a:normAutofit/>
          </a:bodyPr>
          <a:lstStyle>
            <a:lvl1pPr marL="0" indent="0">
              <a:buNone/>
              <a:defRPr sz="1950"/>
            </a:lvl1pPr>
          </a:lstStyle>
          <a:p>
            <a:pPr lvl="0"/>
            <a:r>
              <a:rPr lang="en-US" dirty="0" smtClean="0"/>
              <a:t>Subtitle</a:t>
            </a:r>
          </a:p>
        </p:txBody>
      </p:sp>
      <p:sp>
        <p:nvSpPr>
          <p:cNvPr id="20" name="Text Placeholder 10"/>
          <p:cNvSpPr>
            <a:spLocks noGrp="1"/>
          </p:cNvSpPr>
          <p:nvPr>
            <p:ph type="body" sz="quarter" idx="14" hasCustomPrompt="1"/>
          </p:nvPr>
        </p:nvSpPr>
        <p:spPr>
          <a:xfrm>
            <a:off x="697644" y="998621"/>
            <a:ext cx="3759596" cy="354932"/>
          </a:xfrm>
        </p:spPr>
        <p:txBody>
          <a:bodyPr>
            <a:noAutofit/>
          </a:bodyPr>
          <a:lstStyle>
            <a:lvl1pPr marL="0" indent="0">
              <a:buNone/>
              <a:defRPr sz="2400" b="1"/>
            </a:lvl1pPr>
          </a:lstStyle>
          <a:p>
            <a:pPr lvl="0"/>
            <a:r>
              <a:rPr lang="en-US" dirty="0" smtClean="0"/>
              <a:t>Title</a:t>
            </a:r>
          </a:p>
        </p:txBody>
      </p:sp>
      <p:sp>
        <p:nvSpPr>
          <p:cNvPr id="21" name="Text Placeholder 6"/>
          <p:cNvSpPr>
            <a:spLocks noGrp="1"/>
          </p:cNvSpPr>
          <p:nvPr>
            <p:ph type="body" sz="quarter" idx="18" hasCustomPrompt="1"/>
          </p:nvPr>
        </p:nvSpPr>
        <p:spPr>
          <a:xfrm>
            <a:off x="697643" y="3691293"/>
            <a:ext cx="3752453" cy="321239"/>
          </a:xfrm>
        </p:spPr>
        <p:txBody>
          <a:bodyPr/>
          <a:lstStyle>
            <a:lvl1pPr marL="0" indent="0">
              <a:buNone/>
              <a:defRPr/>
            </a:lvl1pPr>
          </a:lstStyle>
          <a:p>
            <a:pPr lvl="0"/>
            <a:r>
              <a:rPr lang="en-US" dirty="0" smtClean="0"/>
              <a:t>Date</a:t>
            </a:r>
            <a:endParaRPr lang="en-GB" dirty="0"/>
          </a:p>
        </p:txBody>
      </p:sp>
      <p:sp>
        <p:nvSpPr>
          <p:cNvPr id="22" name="Text Placeholder 4"/>
          <p:cNvSpPr>
            <a:spLocks noGrp="1"/>
          </p:cNvSpPr>
          <p:nvPr>
            <p:ph type="body" sz="quarter" idx="19" hasCustomPrompt="1"/>
          </p:nvPr>
        </p:nvSpPr>
        <p:spPr>
          <a:xfrm>
            <a:off x="697644" y="2115826"/>
            <a:ext cx="3822700" cy="260411"/>
          </a:xfrm>
        </p:spPr>
        <p:txBody>
          <a:bodyPr/>
          <a:lstStyle>
            <a:lvl1pPr marL="0" indent="0">
              <a:buNone/>
              <a:defRPr b="0" baseline="0"/>
            </a:lvl1pPr>
          </a:lstStyle>
          <a:p>
            <a:pPr lvl="0"/>
            <a:r>
              <a:rPr lang="en-US" dirty="0" smtClean="0"/>
              <a:t>Role in Project, GÉANT Project (if applicable)</a:t>
            </a:r>
          </a:p>
        </p:txBody>
      </p:sp>
      <p:sp>
        <p:nvSpPr>
          <p:cNvPr id="23" name="Text Placeholder 4"/>
          <p:cNvSpPr>
            <a:spLocks noGrp="1"/>
          </p:cNvSpPr>
          <p:nvPr>
            <p:ph type="body" sz="quarter" idx="20" hasCustomPrompt="1"/>
          </p:nvPr>
        </p:nvSpPr>
        <p:spPr>
          <a:xfrm>
            <a:off x="697643" y="2374505"/>
            <a:ext cx="5029917" cy="260411"/>
          </a:xfrm>
        </p:spPr>
        <p:txBody>
          <a:bodyPr/>
          <a:lstStyle>
            <a:lvl1pPr marL="0" indent="0">
              <a:buNone/>
              <a:defRPr b="0" baseline="0"/>
            </a:lvl1pPr>
          </a:lstStyle>
          <a:p>
            <a:pPr lvl="0"/>
            <a:r>
              <a:rPr lang="en-US" dirty="0" smtClean="0"/>
              <a:t>Role in  Home Organisation, Organisation Name (if applicable)</a:t>
            </a:r>
          </a:p>
        </p:txBody>
      </p:sp>
      <p:sp>
        <p:nvSpPr>
          <p:cNvPr id="12" name="Text Placeholder 3"/>
          <p:cNvSpPr>
            <a:spLocks noGrp="1"/>
          </p:cNvSpPr>
          <p:nvPr>
            <p:ph type="body" sz="quarter" idx="21" hasCustomPrompt="1"/>
          </p:nvPr>
        </p:nvSpPr>
        <p:spPr>
          <a:xfrm>
            <a:off x="836320" y="2761626"/>
            <a:ext cx="685800" cy="142799"/>
          </a:xfrm>
        </p:spPr>
        <p:txBody>
          <a:bodyPr>
            <a:normAutofit/>
          </a:bodyPr>
          <a:lstStyle>
            <a:lvl1pPr marL="0" indent="0">
              <a:buNone/>
              <a:defRPr sz="600"/>
            </a:lvl1pPr>
          </a:lstStyle>
          <a:p>
            <a:pPr lvl="0"/>
            <a:r>
              <a:rPr lang="en-US" dirty="0" smtClean="0"/>
              <a:t>Logo (optional)</a:t>
            </a:r>
            <a:endParaRPr lang="en-GB" dirty="0"/>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287628"/>
            <a:ext cx="4629150" cy="31081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342902" y="1287628"/>
            <a:ext cx="3236119" cy="311411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5" name="TextBox 4"/>
          <p:cNvSpPr txBox="1"/>
          <p:nvPr userDrawn="1"/>
        </p:nvSpPr>
        <p:spPr>
          <a:xfrm>
            <a:off x="366964" y="228600"/>
            <a:ext cx="4220451"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ED1556"/>
                </a:solidFill>
              </a:rPr>
              <a:t>A Guide to Using the New GÉANT Template</a:t>
            </a:r>
            <a:endParaRPr lang="en-GB" sz="1800" dirty="0">
              <a:solidFill>
                <a:srgbClr val="ED1556"/>
              </a:solidFill>
            </a:endParaRPr>
          </a:p>
        </p:txBody>
      </p:sp>
      <p:sp>
        <p:nvSpPr>
          <p:cNvPr id="7" name="TextBox 6"/>
          <p:cNvSpPr txBox="1"/>
          <p:nvPr userDrawn="1"/>
        </p:nvSpPr>
        <p:spPr>
          <a:xfrm>
            <a:off x="438955" y="998625"/>
            <a:ext cx="7857404" cy="4401205"/>
          </a:xfrm>
          <a:prstGeom prst="rect">
            <a:avLst/>
          </a:prstGeom>
          <a:noFill/>
        </p:spPr>
        <p:txBody>
          <a:bodyPr wrap="square" rtlCol="0">
            <a:spAutoFit/>
          </a:bodyPr>
          <a:lstStyle/>
          <a:p>
            <a:pPr marL="214313" indent="-214313">
              <a:buFont typeface="Arial" panose="020B0604020202020204" pitchFamily="34" charset="0"/>
              <a:buChar char="•"/>
            </a:pPr>
            <a:r>
              <a:rPr lang="en-GB" sz="1400" dirty="0" smtClean="0">
                <a:solidFill>
                  <a:srgbClr val="003F5D"/>
                </a:solidFill>
              </a:rPr>
              <a:t>This template is a dual purpose template for use both to</a:t>
            </a:r>
            <a:r>
              <a:rPr lang="en-GB" sz="1400" baseline="0" dirty="0" smtClean="0">
                <a:solidFill>
                  <a:srgbClr val="003F5D"/>
                </a:solidFill>
              </a:rPr>
              <a:t> present information on behalf of the GÉANT Project (GN4-1) and for the organisation</a:t>
            </a:r>
          </a:p>
          <a:p>
            <a:pPr marL="214313" indent="-214313">
              <a:buFont typeface="Arial" panose="020B0604020202020204" pitchFamily="34" charset="0"/>
              <a:buChar char="•"/>
            </a:pPr>
            <a:r>
              <a:rPr lang="en-GB" sz="1400" baseline="0" dirty="0" smtClean="0">
                <a:solidFill>
                  <a:srgbClr val="003F5D"/>
                </a:solidFill>
              </a:rPr>
              <a:t>Because of this there are two end slide versions: </a:t>
            </a:r>
          </a:p>
          <a:p>
            <a:pPr marL="557213" lvl="1" indent="-214313">
              <a:buFont typeface="Arial" panose="020B0604020202020204" pitchFamily="34" charset="0"/>
              <a:buChar char="•"/>
            </a:pPr>
            <a:r>
              <a:rPr lang="en-GB" sz="1400" baseline="0" dirty="0" smtClean="0">
                <a:solidFill>
                  <a:srgbClr val="003F5D"/>
                </a:solidFill>
              </a:rPr>
              <a:t>One for Project (GN4-1) presentations which includes EU logo, copyright, and funding statement</a:t>
            </a:r>
          </a:p>
          <a:p>
            <a:pPr marL="557213" lvl="1" indent="-214313">
              <a:buFont typeface="Arial" panose="020B0604020202020204" pitchFamily="34" charset="0"/>
              <a:buChar char="•"/>
            </a:pPr>
            <a:r>
              <a:rPr lang="en-GB" sz="1400" baseline="0" dirty="0" smtClean="0">
                <a:solidFill>
                  <a:srgbClr val="003F5D"/>
                </a:solidFill>
              </a:rPr>
              <a:t>One for when presenting on behalf of the organisation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smtClean="0">
                <a:solidFill>
                  <a:srgbClr val="003F5D"/>
                </a:solidFill>
              </a:rPr>
              <a:t>All slide packs MUST include the correct end slide. </a:t>
            </a:r>
            <a:r>
              <a:rPr lang="en-GB" sz="1400" b="0" baseline="0" dirty="0" smtClean="0">
                <a:solidFill>
                  <a:srgbClr val="003F5D"/>
                </a:solidFill>
              </a:rPr>
              <a:t>(This slide need not be shown during the presentation but must be included in any electronic or hard copies distributed/submitted)</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solidFill>
                  <a:srgbClr val="003F5D"/>
                </a:solidFill>
              </a:rPr>
              <a:t>Project participants must use the GN4-1 version with the EU funding statement.  This is a requirement of the EU funding agreement</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solidFill>
                  <a:srgbClr val="003F5D"/>
                </a:solidFill>
              </a:rPr>
              <a:t>Staff from the GÉANT offices should ensure the correct end slide is used. If in doubt contact your line manager/activity leader for clarification on which version to use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aseline="0" dirty="0" smtClean="0">
              <a:solidFill>
                <a:srgbClr val="003F5D"/>
              </a:solidFill>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solidFill>
                  <a:srgbClr val="003F5D"/>
                </a:solidFill>
              </a:rPr>
              <a:t>The title slide has space for the speaker’s own role in their organisation, organisation name and an optional organisation logo which should be no larger than the main GÉANT logo </a:t>
            </a:r>
          </a:p>
          <a:p>
            <a:pPr marL="214313" indent="-214313">
              <a:buFont typeface="Arial" panose="020B0604020202020204" pitchFamily="34" charset="0"/>
              <a:buChar char="•"/>
            </a:pPr>
            <a:r>
              <a:rPr lang="en-GB" sz="1400" baseline="0" dirty="0" smtClean="0">
                <a:solidFill>
                  <a:srgbClr val="003F5D"/>
                </a:solidFill>
              </a:rPr>
              <a:t>Font is Calibri and will auto-size. Avoid using a font size less than 18pt.  Main font colour is Teal, </a:t>
            </a:r>
            <a:r>
              <a:rPr lang="en-GB" sz="1400" baseline="0" dirty="0" smtClean="0">
                <a:solidFill>
                  <a:srgbClr val="ED1556"/>
                </a:solidFill>
              </a:rPr>
              <a:t>Subtitle colour is Crimson and should be used sparingly. </a:t>
            </a:r>
            <a:r>
              <a:rPr lang="en-GB" sz="1400" baseline="0" dirty="0" smtClean="0">
                <a:solidFill>
                  <a:srgbClr val="003F5D"/>
                </a:solidFill>
              </a:rPr>
              <a:t>If the colours are not shown in PowerPoint use the </a:t>
            </a:r>
            <a:r>
              <a:rPr lang="en-GB" sz="1400" baseline="0" dirty="0" err="1" smtClean="0">
                <a:solidFill>
                  <a:srgbClr val="003F5D"/>
                </a:solidFill>
              </a:rPr>
              <a:t>eyedrop</a:t>
            </a:r>
            <a:r>
              <a:rPr lang="en-GB" sz="1400" baseline="0" dirty="0" smtClean="0">
                <a:solidFill>
                  <a:srgbClr val="003F5D"/>
                </a:solidFill>
              </a:rPr>
              <a:t> colour picker to select the correct colour from these samples</a:t>
            </a:r>
            <a:endParaRPr lang="en-GB" sz="1400" baseline="0" dirty="0" smtClean="0">
              <a:solidFill>
                <a:srgbClr val="ED1556"/>
              </a:solidFill>
            </a:endParaRPr>
          </a:p>
          <a:p>
            <a:pPr marL="214313" indent="-214313">
              <a:buFont typeface="Arial" panose="020B0604020202020204" pitchFamily="34" charset="0"/>
              <a:buChar char="•"/>
            </a:pPr>
            <a:endParaRPr lang="en-GB" sz="1400" baseline="0" dirty="0" smtClean="0">
              <a:solidFill>
                <a:srgbClr val="ED1556"/>
              </a:solidFill>
            </a:endParaRPr>
          </a:p>
          <a:p>
            <a:pPr marL="214313" indent="-214313">
              <a:buFont typeface="Arial" panose="020B0604020202020204" pitchFamily="34" charset="0"/>
              <a:buChar char="•"/>
            </a:pPr>
            <a:endParaRPr lang="en-GB" sz="1400" baseline="0" dirty="0" smtClean="0">
              <a:solidFill>
                <a:srgbClr val="003F5D"/>
              </a:solidFill>
            </a:endParaRPr>
          </a:p>
          <a:p>
            <a:pPr marL="342900" lvl="1" indent="0">
              <a:buFont typeface="Arial" panose="020B0604020202020204" pitchFamily="34" charset="0"/>
              <a:buNone/>
            </a:pPr>
            <a:r>
              <a:rPr lang="en-GB" sz="1400" baseline="0" dirty="0" smtClean="0">
                <a:solidFill>
                  <a:srgbClr val="003F5D"/>
                </a:solidFill>
              </a:rPr>
              <a:t> </a:t>
            </a:r>
          </a:p>
        </p:txBody>
      </p:sp>
      <p:sp>
        <p:nvSpPr>
          <p:cNvPr id="9" name="Oval 8"/>
          <p:cNvSpPr/>
          <p:nvPr userDrawn="1"/>
        </p:nvSpPr>
        <p:spPr>
          <a:xfrm>
            <a:off x="8355189" y="4224431"/>
            <a:ext cx="496936" cy="482321"/>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Oval 9"/>
          <p:cNvSpPr/>
          <p:nvPr userDrawn="1"/>
        </p:nvSpPr>
        <p:spPr>
          <a:xfrm>
            <a:off x="8355189" y="3587102"/>
            <a:ext cx="496936" cy="482321"/>
          </a:xfrm>
          <a:prstGeom prst="ellipse">
            <a:avLst/>
          </a:prstGeom>
          <a:solidFill>
            <a:srgbClr val="EC0E51"/>
          </a:solid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150594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0"/>
            <a:ext cx="9144000" cy="51435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4" name="Title 3"/>
          <p:cNvSpPr txBox="1">
            <a:spLocks/>
          </p:cNvSpPr>
          <p:nvPr userDrawn="1"/>
        </p:nvSpPr>
        <p:spPr>
          <a:xfrm>
            <a:off x="0" y="2227694"/>
            <a:ext cx="9144000" cy="441921"/>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1575" b="0" dirty="0">
                <a:solidFill>
                  <a:schemeClr val="bg1"/>
                </a:solidFill>
              </a:rPr>
              <a:t>Thank </a:t>
            </a:r>
            <a:r>
              <a:rPr lang="en-GB" sz="1575" b="0" dirty="0" smtClean="0">
                <a:solidFill>
                  <a:schemeClr val="bg1"/>
                </a:solidFill>
              </a:rPr>
              <a:t>you</a:t>
            </a:r>
            <a:endParaRPr lang="en-GB" sz="1575" b="0" dirty="0">
              <a:solidFill>
                <a:schemeClr val="bg1"/>
              </a:solidFill>
            </a:endParaRPr>
          </a:p>
        </p:txBody>
      </p:sp>
      <p:sp>
        <p:nvSpPr>
          <p:cNvPr id="26" name="Rectangle 25"/>
          <p:cNvSpPr/>
          <p:nvPr userDrawn="1"/>
        </p:nvSpPr>
        <p:spPr>
          <a:xfrm>
            <a:off x="2470932" y="747920"/>
            <a:ext cx="4202136" cy="2988518"/>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29" name="Group 28"/>
          <p:cNvGrpSpPr/>
          <p:nvPr userDrawn="1"/>
        </p:nvGrpSpPr>
        <p:grpSpPr>
          <a:xfrm>
            <a:off x="3014134" y="3580162"/>
            <a:ext cx="3115734" cy="898800"/>
            <a:chOff x="4003396" y="4773547"/>
            <a:chExt cx="4154312" cy="1198400"/>
          </a:xfrm>
        </p:grpSpPr>
        <p:sp>
          <p:nvSpPr>
            <p:cNvPr id="21" name="TextBox 20"/>
            <p:cNvSpPr txBox="1"/>
            <p:nvPr userDrawn="1"/>
          </p:nvSpPr>
          <p:spPr>
            <a:xfrm>
              <a:off x="4003396" y="5294839"/>
              <a:ext cx="4154312" cy="677108"/>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Networks </a:t>
              </a:r>
              <a:r>
                <a:rPr lang="en-GB" sz="900" baseline="0" dirty="0" smtClean="0">
                  <a:solidFill>
                    <a:schemeClr val="bg1"/>
                  </a:solidFill>
                </a:rPr>
                <a:t>∙ Services ∙ People         </a:t>
              </a:r>
            </a:p>
            <a:p>
              <a:pPr marL="0" marR="0" indent="0" algn="ctr" defTabSz="685800" rtl="0" eaLnBrk="1" fontAlgn="auto" latinLnBrk="0" hangingPunct="1">
                <a:lnSpc>
                  <a:spcPct val="100000"/>
                </a:lnSpc>
                <a:spcBef>
                  <a:spcPts val="0"/>
                </a:spcBef>
                <a:spcAft>
                  <a:spcPts val="0"/>
                </a:spcAft>
                <a:buClrTx/>
                <a:buSzTx/>
                <a:buFontTx/>
                <a:buNone/>
                <a:tabLst/>
                <a:defRPr/>
              </a:pPr>
              <a:r>
                <a:rPr lang="en-GB" sz="900" b="0" i="0" dirty="0" smtClean="0">
                  <a:solidFill>
                    <a:schemeClr val="bg1"/>
                  </a:solidFill>
                </a:rPr>
                <a:t>www.geant.org</a:t>
              </a:r>
            </a:p>
            <a:p>
              <a:pPr algn="ctr"/>
              <a:r>
                <a:rPr lang="en-GB" sz="900" i="0" baseline="0" dirty="0" smtClean="0">
                  <a:solidFill>
                    <a:schemeClr val="bg1"/>
                  </a:solidFill>
                </a:rPr>
                <a:t> </a:t>
              </a:r>
              <a:endParaRPr lang="en-GB" sz="900" i="0" dirty="0">
                <a:solidFill>
                  <a:schemeClr val="bg1"/>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4773547"/>
              <a:ext cx="1219200" cy="529760"/>
            </a:xfrm>
            <a:prstGeom prst="rect">
              <a:avLst/>
            </a:prstGeom>
          </p:spPr>
        </p:pic>
      </p:grpSp>
      <p:grpSp>
        <p:nvGrpSpPr>
          <p:cNvPr id="2" name="Group 1"/>
          <p:cNvGrpSpPr/>
          <p:nvPr userDrawn="1"/>
        </p:nvGrpSpPr>
        <p:grpSpPr>
          <a:xfrm>
            <a:off x="1451592" y="4642549"/>
            <a:ext cx="6195932" cy="294664"/>
            <a:chOff x="1162308" y="4642549"/>
            <a:chExt cx="6195932" cy="294664"/>
          </a:xfrm>
        </p:grpSpPr>
        <p:sp>
          <p:nvSpPr>
            <p:cNvPr id="30" name="TextBox 29"/>
            <p:cNvSpPr txBox="1"/>
            <p:nvPr userDrawn="1"/>
          </p:nvSpPr>
          <p:spPr>
            <a:xfrm>
              <a:off x="1588712" y="4697548"/>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856726  (GN4-3).</a:t>
              </a:r>
              <a:endParaRPr lang="en-GB" sz="600" dirty="0">
                <a:solidFill>
                  <a:schemeClr val="bg1"/>
                </a:solidFill>
              </a:endParaRP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308" y="4642549"/>
              <a:ext cx="433675" cy="294664"/>
            </a:xfrm>
            <a:prstGeom prst="rect">
              <a:avLst/>
            </a:prstGeom>
          </p:spPr>
        </p:pic>
      </p:grpSp>
      <p:sp>
        <p:nvSpPr>
          <p:cNvPr id="13" name="Text Placeholder 4"/>
          <p:cNvSpPr>
            <a:spLocks noGrp="1"/>
          </p:cNvSpPr>
          <p:nvPr>
            <p:ph type="body" sz="quarter" idx="11" hasCustomPrompt="1"/>
          </p:nvPr>
        </p:nvSpPr>
        <p:spPr>
          <a:xfrm>
            <a:off x="2674018" y="3068125"/>
            <a:ext cx="3795964" cy="263127"/>
          </a:xfrm>
        </p:spPr>
        <p:txBody>
          <a:bodyPr>
            <a:normAutofit/>
          </a:bodyPr>
          <a:lstStyle>
            <a:lvl1pPr marL="0" indent="0" algn="ctr">
              <a:buNone/>
              <a:defRPr sz="900" baseline="0">
                <a:solidFill>
                  <a:schemeClr val="bg1"/>
                </a:solidFill>
              </a:defRPr>
            </a:lvl1pPr>
          </a:lstStyle>
          <a:p>
            <a:pPr lvl="0"/>
            <a:r>
              <a:rPr lang="en-GB" dirty="0" smtClean="0"/>
              <a:t>Presenter email</a:t>
            </a:r>
            <a:endParaRPr lang="en-GB" dirty="0"/>
          </a:p>
        </p:txBody>
      </p:sp>
      <p:sp>
        <p:nvSpPr>
          <p:cNvPr id="4" name="Content Placeholder 3"/>
          <p:cNvSpPr>
            <a:spLocks noGrp="1"/>
          </p:cNvSpPr>
          <p:nvPr>
            <p:ph sz="quarter" idx="12" hasCustomPrompt="1"/>
          </p:nvPr>
        </p:nvSpPr>
        <p:spPr>
          <a:xfrm>
            <a:off x="2695575" y="2669381"/>
            <a:ext cx="3752850" cy="321469"/>
          </a:xfrm>
        </p:spPr>
        <p:txBody>
          <a:bodyPr>
            <a:noAutofit/>
          </a:bodyPr>
          <a:lstStyle>
            <a:lvl1pPr marL="0" indent="0" algn="ctr">
              <a:buNone/>
              <a:defRPr sz="1575" baseline="0">
                <a:solidFill>
                  <a:schemeClr val="bg1"/>
                </a:solidFill>
              </a:defRPr>
            </a:lvl1pPr>
          </a:lstStyle>
          <a:p>
            <a:pPr lvl="0"/>
            <a:r>
              <a:rPr lang="en-US" dirty="0" smtClean="0"/>
              <a:t>Optional “Any Questions?” Text here</a:t>
            </a:r>
          </a:p>
        </p:txBody>
      </p:sp>
      <p:sp>
        <p:nvSpPr>
          <p:cNvPr id="7" name="Text Placeholder 6"/>
          <p:cNvSpPr>
            <a:spLocks noGrp="1"/>
          </p:cNvSpPr>
          <p:nvPr>
            <p:ph type="body" sz="quarter" idx="13" hasCustomPrompt="1"/>
          </p:nvPr>
        </p:nvSpPr>
        <p:spPr>
          <a:xfrm>
            <a:off x="341313" y="241300"/>
            <a:ext cx="8510812" cy="3342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GN4-1 Presentations</a:t>
            </a:r>
            <a:endParaRPr lang="en-GB" dirty="0"/>
          </a:p>
        </p:txBody>
      </p:sp>
    </p:spTree>
    <p:extLst>
      <p:ext uri="{BB962C8B-B14F-4D97-AF65-F5344CB8AC3E}">
        <p14:creationId xmlns:p14="http://schemas.microsoft.com/office/powerpoint/2010/main" val="211851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for non project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5"/>
            <a:ext cx="9144000" cy="51435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2" name="Rectangle 11"/>
          <p:cNvSpPr/>
          <p:nvPr userDrawn="1"/>
        </p:nvSpPr>
        <p:spPr>
          <a:xfrm>
            <a:off x="0" y="642938"/>
            <a:ext cx="9144000" cy="3857625"/>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4" name="Title 3"/>
          <p:cNvSpPr txBox="1">
            <a:spLocks/>
          </p:cNvSpPr>
          <p:nvPr userDrawn="1"/>
        </p:nvSpPr>
        <p:spPr>
          <a:xfrm>
            <a:off x="0" y="2227694"/>
            <a:ext cx="9144000" cy="441921"/>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1575" b="0" dirty="0">
                <a:solidFill>
                  <a:schemeClr val="bg1"/>
                </a:solidFill>
              </a:rPr>
              <a:t>Thank </a:t>
            </a:r>
            <a:r>
              <a:rPr lang="en-GB" sz="1575" b="0" dirty="0" smtClean="0">
                <a:solidFill>
                  <a:schemeClr val="bg1"/>
                </a:solidFill>
              </a:rPr>
              <a:t>you</a:t>
            </a:r>
            <a:endParaRPr lang="en-GB" sz="1575" b="0" dirty="0">
              <a:solidFill>
                <a:schemeClr val="bg1"/>
              </a:solidFill>
            </a:endParaRPr>
          </a:p>
        </p:txBody>
      </p:sp>
      <p:sp>
        <p:nvSpPr>
          <p:cNvPr id="15" name="Rectangle 14"/>
          <p:cNvSpPr/>
          <p:nvPr userDrawn="1"/>
        </p:nvSpPr>
        <p:spPr>
          <a:xfrm>
            <a:off x="2470932" y="768140"/>
            <a:ext cx="4202136" cy="2988518"/>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p:cNvGrpSpPr/>
          <p:nvPr userDrawn="1"/>
        </p:nvGrpSpPr>
        <p:grpSpPr>
          <a:xfrm>
            <a:off x="3014133" y="3844855"/>
            <a:ext cx="3115734" cy="898800"/>
            <a:chOff x="4003396" y="5126471"/>
            <a:chExt cx="4154312" cy="1198400"/>
          </a:xfrm>
        </p:grpSpPr>
        <p:sp>
          <p:nvSpPr>
            <p:cNvPr id="18" name="TextBox 17"/>
            <p:cNvSpPr txBox="1"/>
            <p:nvPr userDrawn="1"/>
          </p:nvSpPr>
          <p:spPr>
            <a:xfrm>
              <a:off x="4003396" y="5647763"/>
              <a:ext cx="4154312" cy="677108"/>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Networks </a:t>
              </a:r>
              <a:r>
                <a:rPr lang="en-GB" sz="900" baseline="0" dirty="0" smtClean="0">
                  <a:solidFill>
                    <a:schemeClr val="bg1"/>
                  </a:solidFill>
                </a:rPr>
                <a:t>∙ Services ∙ People         </a:t>
              </a:r>
            </a:p>
            <a:p>
              <a:pPr marL="0" marR="0" indent="0" algn="ctr" defTabSz="685800" rtl="0" eaLnBrk="1" fontAlgn="auto" latinLnBrk="0" hangingPunct="1">
                <a:lnSpc>
                  <a:spcPct val="100000"/>
                </a:lnSpc>
                <a:spcBef>
                  <a:spcPts val="0"/>
                </a:spcBef>
                <a:spcAft>
                  <a:spcPts val="0"/>
                </a:spcAft>
                <a:buClrTx/>
                <a:buSzTx/>
                <a:buFontTx/>
                <a:buNone/>
                <a:tabLst/>
                <a:defRPr/>
              </a:pPr>
              <a:r>
                <a:rPr lang="en-GB" sz="900" b="0" i="0" dirty="0" smtClean="0">
                  <a:solidFill>
                    <a:schemeClr val="bg1"/>
                  </a:solidFill>
                </a:rPr>
                <a:t>www.geant.org</a:t>
              </a:r>
            </a:p>
            <a:p>
              <a:pPr algn="ctr"/>
              <a:r>
                <a:rPr lang="en-GB" sz="900" i="0" baseline="0" dirty="0" smtClean="0">
                  <a:solidFill>
                    <a:schemeClr val="bg1"/>
                  </a:solidFill>
                </a:rPr>
                <a:t> </a:t>
              </a:r>
              <a:endParaRPr lang="en-GB" sz="900" i="0" dirty="0">
                <a:solidFill>
                  <a:schemeClr val="bg1"/>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5126471"/>
              <a:ext cx="1219200" cy="529760"/>
            </a:xfrm>
            <a:prstGeom prst="rect">
              <a:avLst/>
            </a:prstGeom>
          </p:spPr>
        </p:pic>
      </p:grpSp>
      <p:sp>
        <p:nvSpPr>
          <p:cNvPr id="11" name="Text Placeholder 4"/>
          <p:cNvSpPr>
            <a:spLocks noGrp="1"/>
          </p:cNvSpPr>
          <p:nvPr>
            <p:ph type="body" sz="quarter" idx="11" hasCustomPrompt="1"/>
          </p:nvPr>
        </p:nvSpPr>
        <p:spPr>
          <a:xfrm>
            <a:off x="2674019" y="3163543"/>
            <a:ext cx="3795964" cy="263127"/>
          </a:xfrm>
        </p:spPr>
        <p:txBody>
          <a:bodyPr>
            <a:normAutofit/>
          </a:bodyPr>
          <a:lstStyle>
            <a:lvl1pPr marL="0" indent="0" algn="ctr">
              <a:buNone/>
              <a:defRPr sz="900" baseline="0">
                <a:solidFill>
                  <a:schemeClr val="bg1"/>
                </a:solidFill>
              </a:defRPr>
            </a:lvl1pPr>
          </a:lstStyle>
          <a:p>
            <a:pPr lvl="0"/>
            <a:r>
              <a:rPr lang="en-GB" dirty="0" smtClean="0"/>
              <a:t>Presenter email</a:t>
            </a:r>
            <a:endParaRPr lang="en-GB" dirty="0"/>
          </a:p>
        </p:txBody>
      </p:sp>
      <p:sp>
        <p:nvSpPr>
          <p:cNvPr id="16" name="Content Placeholder 3"/>
          <p:cNvSpPr>
            <a:spLocks noGrp="1"/>
          </p:cNvSpPr>
          <p:nvPr>
            <p:ph sz="quarter" idx="12" hasCustomPrompt="1"/>
          </p:nvPr>
        </p:nvSpPr>
        <p:spPr>
          <a:xfrm>
            <a:off x="2695575" y="2669381"/>
            <a:ext cx="3752850" cy="321469"/>
          </a:xfrm>
        </p:spPr>
        <p:txBody>
          <a:bodyPr>
            <a:noAutofit/>
          </a:bodyPr>
          <a:lstStyle>
            <a:lvl1pPr marL="0" indent="0" algn="ctr">
              <a:buNone/>
              <a:defRPr sz="1575" baseline="0">
                <a:solidFill>
                  <a:schemeClr val="bg1"/>
                </a:solidFill>
              </a:defRPr>
            </a:lvl1pPr>
          </a:lstStyle>
          <a:p>
            <a:pPr lvl="0"/>
            <a:r>
              <a:rPr lang="en-US" dirty="0" smtClean="0"/>
              <a:t>Optional “Any Questions?” Text here</a:t>
            </a:r>
          </a:p>
        </p:txBody>
      </p:sp>
      <p:sp>
        <p:nvSpPr>
          <p:cNvPr id="13" name="Text Placeholder 6"/>
          <p:cNvSpPr>
            <a:spLocks noGrp="1"/>
          </p:cNvSpPr>
          <p:nvPr>
            <p:ph type="body" sz="quarter" idx="13" hasCustomPrompt="1"/>
          </p:nvPr>
        </p:nvSpPr>
        <p:spPr>
          <a:xfrm>
            <a:off x="341313" y="241300"/>
            <a:ext cx="8510812" cy="3342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GÉANT Organisation Presentations</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atin typeface="+mn-lt"/>
              </a:defRPr>
            </a:lvl1pPr>
            <a:lvl2pPr>
              <a:defRPr sz="1600">
                <a:solidFill>
                  <a:srgbClr val="004361"/>
                </a:solidFill>
                <a:latin typeface="+mn-lt"/>
              </a:defRPr>
            </a:lvl2pPr>
            <a:lvl3pPr>
              <a:defRPr sz="1600">
                <a:solidFill>
                  <a:srgbClr val="003F5E"/>
                </a:solidFill>
                <a:latin typeface="+mn-lt"/>
              </a:defRPr>
            </a:lvl3pPr>
            <a:lvl4pPr>
              <a:defRPr sz="16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369219"/>
            <a:ext cx="4171950" cy="326350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29150" y="1369219"/>
            <a:ext cx="3886200" cy="3263504"/>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3" y="1260872"/>
            <a:ext cx="413623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361951" y="1866904"/>
            <a:ext cx="4164806" cy="27753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1143003"/>
            <a:ext cx="5898092" cy="3489722"/>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6239933" y="1149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451594" y="1149350"/>
            <a:ext cx="2" cy="351155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257300"/>
            <a:ext cx="9144000" cy="1624263"/>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352930" y="3062288"/>
            <a:ext cx="8406062" cy="16360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2893595"/>
            <a:ext cx="9144000" cy="1624263"/>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336215" y="1143439"/>
            <a:ext cx="8486943" cy="15756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238639"/>
            <a:ext cx="4629150" cy="3157149"/>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2902" y="1231641"/>
            <a:ext cx="3236119" cy="31701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201" y="152400"/>
            <a:ext cx="6780516" cy="695826"/>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333377" y="1143003"/>
            <a:ext cx="8181975" cy="348972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296359" y="4804515"/>
            <a:ext cx="555766" cy="206155"/>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26877" y="4809935"/>
            <a:ext cx="8362562" cy="0"/>
          </a:xfrm>
          <a:prstGeom prst="line">
            <a:avLst/>
          </a:prstGeom>
          <a:ln w="12700" cap="rnd">
            <a:solidFill>
              <a:srgbClr val="ED155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355599" y="4843418"/>
            <a:ext cx="3115734" cy="323165"/>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750" dirty="0" smtClean="0">
                <a:solidFill>
                  <a:srgbClr val="003F5E"/>
                </a:solidFill>
              </a:rPr>
              <a:t>Networks </a:t>
            </a:r>
            <a:r>
              <a:rPr lang="en-GB" sz="750" baseline="0" dirty="0" smtClean="0">
                <a:solidFill>
                  <a:srgbClr val="003F5E"/>
                </a:solidFill>
              </a:rPr>
              <a:t>∙ Services ∙ People           </a:t>
            </a:r>
            <a:r>
              <a:rPr lang="en-GB" sz="750" b="0" i="1" dirty="0" smtClean="0">
                <a:solidFill>
                  <a:srgbClr val="004361"/>
                </a:solidFill>
              </a:rPr>
              <a:t>www.geant.org</a:t>
            </a:r>
          </a:p>
          <a:p>
            <a:r>
              <a:rPr lang="en-GB" sz="750" baseline="0" dirty="0" smtClean="0">
                <a:solidFill>
                  <a:srgbClr val="003F5E"/>
                </a:solidFill>
              </a:rPr>
              <a:t> </a:t>
            </a:r>
            <a:endParaRPr lang="en-GB" sz="750" dirty="0">
              <a:solidFill>
                <a:srgbClr val="003F5E"/>
              </a:solidFill>
            </a:endParaRPr>
          </a:p>
        </p:txBody>
      </p:sp>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4590" y="761759"/>
            <a:ext cx="8678778" cy="235516"/>
          </a:xfrm>
          <a:prstGeom prst="rect">
            <a:avLst/>
          </a:prstGeom>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79894" y="164736"/>
            <a:ext cx="1268579" cy="569942"/>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1" r:id="rId12"/>
    <p:sldLayoutId id="2147483662" r:id="rId13"/>
  </p:sldLayoutIdLst>
  <p:hf hdr="0"/>
  <p:txStyles>
    <p:titleStyle>
      <a:lvl1pPr algn="l" defTabSz="685800" rtl="0" eaLnBrk="1" latinLnBrk="0" hangingPunct="1">
        <a:lnSpc>
          <a:spcPct val="90000"/>
        </a:lnSpc>
        <a:spcBef>
          <a:spcPct val="0"/>
        </a:spcBef>
        <a:buNone/>
        <a:defRPr sz="18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5000"/>
        </a:lnSpc>
        <a:spcBef>
          <a:spcPts val="750"/>
        </a:spcBef>
        <a:spcAft>
          <a:spcPts val="1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5000"/>
        </a:lnSpc>
        <a:spcBef>
          <a:spcPts val="375"/>
        </a:spcBef>
        <a:spcAft>
          <a:spcPts val="100"/>
        </a:spcAft>
        <a:buFont typeface="Arial" panose="020B0604020202020204" pitchFamily="34" charset="0"/>
        <a:buChar char="•"/>
        <a:defRPr sz="16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5000"/>
        </a:lnSpc>
        <a:spcBef>
          <a:spcPts val="375"/>
        </a:spcBef>
        <a:spcAft>
          <a:spcPts val="100"/>
        </a:spcAft>
        <a:buFont typeface="Arial" panose="020B0604020202020204" pitchFamily="34" charset="0"/>
        <a:buChar char="•"/>
        <a:defRPr sz="16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5000"/>
        </a:lnSpc>
        <a:spcBef>
          <a:spcPts val="375"/>
        </a:spcBef>
        <a:spcAft>
          <a:spcPts val="100"/>
        </a:spcAft>
        <a:buFont typeface="Arial" panose="020B0604020202020204" pitchFamily="34" charset="0"/>
        <a:buChar char="•"/>
        <a:defRPr sz="16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5000"/>
        </a:lnSpc>
        <a:spcBef>
          <a:spcPts val="375"/>
        </a:spcBef>
        <a:spcAft>
          <a:spcPts val="100"/>
        </a:spcAft>
        <a:buFont typeface="Arial" panose="020B0604020202020204" pitchFamily="34" charset="0"/>
        <a:buChar char="•"/>
        <a:defRPr sz="16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ikhef.nl/~davidg/tcsg4/TCS-Personal-CPS-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iki.geant.org/display/TCSNT/Documentation" TargetMode="External"/><Relationship Id="rId2" Type="http://schemas.openxmlformats.org/officeDocument/2006/relationships/hyperlink" Target="http://teren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7500" lnSpcReduction="20000"/>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normAutofit fontScale="92500" lnSpcReduction="20000"/>
          </a:bodyPr>
          <a:lstStyle/>
          <a:p>
            <a:r>
              <a:rPr lang="en-GB" dirty="0" smtClean="0"/>
              <a:t>EUGridPMA58</a:t>
            </a:r>
            <a:r>
              <a:rPr lang="en-GB" dirty="0" smtClean="0"/>
              <a:t>, </a:t>
            </a:r>
            <a:r>
              <a:rPr lang="en-GB" dirty="0" smtClean="0"/>
              <a:t>Amsterdam</a:t>
            </a:r>
            <a:endParaRPr lang="en-GB" dirty="0"/>
          </a:p>
        </p:txBody>
      </p:sp>
      <p:sp>
        <p:nvSpPr>
          <p:cNvPr id="4" name="Text Placeholder 3"/>
          <p:cNvSpPr>
            <a:spLocks noGrp="1"/>
          </p:cNvSpPr>
          <p:nvPr>
            <p:ph type="body" sz="quarter" idx="17"/>
          </p:nvPr>
        </p:nvSpPr>
        <p:spPr>
          <a:xfrm>
            <a:off x="697644" y="1373001"/>
            <a:ext cx="5867462" cy="377594"/>
          </a:xfrm>
        </p:spPr>
        <p:txBody>
          <a:bodyPr>
            <a:normAutofit lnSpcReduction="10000"/>
          </a:bodyPr>
          <a:lstStyle/>
          <a:p>
            <a:r>
              <a:rPr lang="en-GB" dirty="0" smtClean="0"/>
              <a:t>Separating SMIME and Authentication trust</a:t>
            </a:r>
            <a:endParaRPr lang="en-GB" dirty="0"/>
          </a:p>
        </p:txBody>
      </p:sp>
      <p:sp>
        <p:nvSpPr>
          <p:cNvPr id="5" name="Text Placeholder 4"/>
          <p:cNvSpPr>
            <a:spLocks noGrp="1"/>
          </p:cNvSpPr>
          <p:nvPr>
            <p:ph type="body" sz="quarter" idx="14"/>
          </p:nvPr>
        </p:nvSpPr>
        <p:spPr/>
        <p:txBody>
          <a:bodyPr/>
          <a:lstStyle/>
          <a:p>
            <a:r>
              <a:rPr lang="en-GB" dirty="0" smtClean="0"/>
              <a:t>Trusted Certificate Service</a:t>
            </a:r>
            <a:endParaRPr lang="en-GB" dirty="0"/>
          </a:p>
        </p:txBody>
      </p:sp>
      <p:sp>
        <p:nvSpPr>
          <p:cNvPr id="6" name="Text Placeholder 5"/>
          <p:cNvSpPr>
            <a:spLocks noGrp="1"/>
          </p:cNvSpPr>
          <p:nvPr>
            <p:ph type="body" sz="quarter" idx="18"/>
          </p:nvPr>
        </p:nvSpPr>
        <p:spPr/>
        <p:txBody>
          <a:bodyPr>
            <a:normAutofit fontScale="92500" lnSpcReduction="20000"/>
          </a:bodyPr>
          <a:lstStyle/>
          <a:p>
            <a:r>
              <a:rPr lang="en-GB" dirty="0" smtClean="0"/>
              <a:t>22 May 2023</a:t>
            </a:r>
            <a:endParaRPr lang="en-GB" dirty="0"/>
          </a:p>
        </p:txBody>
      </p:sp>
      <p:sp>
        <p:nvSpPr>
          <p:cNvPr id="7" name="Text Placeholder 6"/>
          <p:cNvSpPr>
            <a:spLocks noGrp="1"/>
          </p:cNvSpPr>
          <p:nvPr>
            <p:ph type="body" sz="quarter" idx="19"/>
          </p:nvPr>
        </p:nvSpPr>
        <p:spPr/>
        <p:txBody>
          <a:bodyPr>
            <a:normAutofit fontScale="70000" lnSpcReduction="20000"/>
          </a:bodyPr>
          <a:lstStyle/>
          <a:p>
            <a:r>
              <a:rPr lang="en-GB" dirty="0" smtClean="0"/>
              <a:t>TCS Policy Management Authority</a:t>
            </a:r>
            <a:endParaRPr lang="en-GB" dirty="0"/>
          </a:p>
        </p:txBody>
      </p:sp>
      <p:sp>
        <p:nvSpPr>
          <p:cNvPr id="8" name="Text Placeholder 7"/>
          <p:cNvSpPr>
            <a:spLocks noGrp="1"/>
          </p:cNvSpPr>
          <p:nvPr>
            <p:ph type="body" sz="quarter" idx="20"/>
          </p:nvPr>
        </p:nvSpPr>
        <p:spPr/>
        <p:txBody>
          <a:bodyPr>
            <a:normAutofit fontScale="70000" lnSpcReduction="20000"/>
          </a:bodyPr>
          <a:lstStyle/>
          <a:p>
            <a:r>
              <a:rPr lang="en-GB" dirty="0" smtClean="0"/>
              <a:t>Nikhef </a:t>
            </a:r>
            <a:r>
              <a:rPr lang="en-GB" dirty="0" smtClean="0"/>
              <a:t>PDP and Maastricht University</a:t>
            </a: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46" y="2668597"/>
            <a:ext cx="685800" cy="26595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504" y="2614558"/>
            <a:ext cx="1854730" cy="385589"/>
          </a:xfrm>
          <a:prstGeom prst="rect">
            <a:avLst/>
          </a:prstGeom>
        </p:spPr>
      </p:pic>
    </p:spTree>
    <p:extLst>
      <p:ext uri="{BB962C8B-B14F-4D97-AF65-F5344CB8AC3E}">
        <p14:creationId xmlns:p14="http://schemas.microsoft.com/office/powerpoint/2010/main" val="172245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CABF things to keep in mind</a:t>
            </a:r>
            <a:endParaRPr lang="en-GB" dirty="0"/>
          </a:p>
        </p:txBody>
      </p:sp>
      <p:sp>
        <p:nvSpPr>
          <p:cNvPr id="3" name="Content Placeholder 2"/>
          <p:cNvSpPr>
            <a:spLocks noGrp="1"/>
          </p:cNvSpPr>
          <p:nvPr>
            <p:ph idx="1"/>
          </p:nvPr>
        </p:nvSpPr>
        <p:spPr/>
        <p:txBody>
          <a:bodyPr/>
          <a:lstStyle/>
          <a:p>
            <a:r>
              <a:rPr lang="en-GB" dirty="0" smtClean="0"/>
              <a:t>Server SSL BR has already been updated</a:t>
            </a:r>
          </a:p>
          <a:p>
            <a:pPr lvl="1"/>
            <a:r>
              <a:rPr lang="en-GB" dirty="0" smtClean="0"/>
              <a:t>the provision for using DC prefixing has been retained</a:t>
            </a:r>
          </a:p>
          <a:p>
            <a:pPr lvl="1"/>
            <a:endParaRPr lang="en-GB" dirty="0" smtClean="0"/>
          </a:p>
          <a:p>
            <a:r>
              <a:rPr lang="en-GB" dirty="0" smtClean="0"/>
              <a:t>But expect shorter </a:t>
            </a:r>
            <a:r>
              <a:rPr lang="en-GB" dirty="0"/>
              <a:t>validity </a:t>
            </a:r>
            <a:r>
              <a:rPr lang="en-GB" dirty="0" smtClean="0"/>
              <a:t>periods in the future</a:t>
            </a:r>
            <a:endParaRPr lang="en-GB" dirty="0"/>
          </a:p>
          <a:p>
            <a:pPr lvl="1"/>
            <a:r>
              <a:rPr lang="en-GB" dirty="0"/>
              <a:t>start preparing for 90-day </a:t>
            </a:r>
            <a:r>
              <a:rPr lang="en-GB" dirty="0" smtClean="0"/>
              <a:t>max in your service deployment automation systems</a:t>
            </a:r>
            <a:endParaRPr lang="en-GB" dirty="0"/>
          </a:p>
          <a:p>
            <a:pPr lvl="1"/>
            <a:r>
              <a:rPr lang="en-GB" dirty="0"/>
              <a:t>increased use of automation (ACME OV using client </a:t>
            </a:r>
            <a:r>
              <a:rPr lang="en-GB" dirty="0" err="1"/>
              <a:t>ID+secret</a:t>
            </a:r>
            <a:r>
              <a:rPr lang="en-GB" dirty="0"/>
              <a:t>)</a:t>
            </a:r>
          </a:p>
          <a:p>
            <a:pPr lvl="1"/>
            <a:endParaRPr lang="en-GB" dirty="0" smtClean="0"/>
          </a:p>
        </p:txBody>
      </p:sp>
      <p:sp>
        <p:nvSpPr>
          <p:cNvPr id="5" name="Slide Number Placeholder 4"/>
          <p:cNvSpPr>
            <a:spLocks noGrp="1"/>
          </p:cNvSpPr>
          <p:nvPr>
            <p:ph type="sldNum" sz="quarter" idx="12"/>
          </p:nvPr>
        </p:nvSpPr>
        <p:spPr/>
        <p:txBody>
          <a:bodyPr/>
          <a:lstStyle/>
          <a:p>
            <a:fld id="{A423C6C7-C0F9-497B-BEFB-D2FC0D2E643A}" type="slidenum">
              <a:rPr lang="en-GB" smtClean="0"/>
              <a:t>10</a:t>
            </a:fld>
            <a:endParaRPr lang="en-GB"/>
          </a:p>
        </p:txBody>
      </p:sp>
      <p:sp>
        <p:nvSpPr>
          <p:cNvPr id="6" name="TextBox 5"/>
          <p:cNvSpPr txBox="1"/>
          <p:nvPr/>
        </p:nvSpPr>
        <p:spPr>
          <a:xfrm>
            <a:off x="857250" y="3371850"/>
            <a:ext cx="7715250" cy="871713"/>
          </a:xfrm>
          <a:prstGeom prst="rect">
            <a:avLst/>
          </a:prstGeom>
          <a:solidFill>
            <a:schemeClr val="bg1">
              <a:lumMod val="85000"/>
            </a:schemeClr>
          </a:solidFill>
        </p:spPr>
        <p:txBody>
          <a:bodyPr wrap="square" rtlCol="0">
            <a:spAutoFit/>
          </a:bodyPr>
          <a:lstStyle/>
          <a:p>
            <a:r>
              <a:rPr lang="en-GB" sz="1013" b="1" dirty="0">
                <a:latin typeface="Courier" pitchFamily="49" charset="0"/>
              </a:rPr>
              <a:t>[</a:t>
            </a:r>
            <a:r>
              <a:rPr lang="en-GB" sz="1013" b="1" dirty="0" err="1">
                <a:latin typeface="Courier" pitchFamily="49" charset="0"/>
              </a:rPr>
              <a:t>root@hekel</a:t>
            </a:r>
            <a:r>
              <a:rPr lang="en-GB" sz="1013" b="1" dirty="0">
                <a:latin typeface="Courier" pitchFamily="49" charset="0"/>
              </a:rPr>
              <a:t> ~]# </a:t>
            </a:r>
            <a:r>
              <a:rPr lang="en-GB" sz="1013" b="1" dirty="0" err="1">
                <a:latin typeface="Courier" pitchFamily="49" charset="0"/>
              </a:rPr>
              <a:t>certbot</a:t>
            </a:r>
            <a:r>
              <a:rPr lang="en-GB" sz="1013" b="1" dirty="0">
                <a:latin typeface="Courier" pitchFamily="49" charset="0"/>
              </a:rPr>
              <a:t> </a:t>
            </a:r>
            <a:r>
              <a:rPr lang="en-GB" sz="1013" b="1" dirty="0" err="1">
                <a:latin typeface="Courier" pitchFamily="49" charset="0"/>
              </a:rPr>
              <a:t>certonly</a:t>
            </a:r>
            <a:r>
              <a:rPr lang="en-GB" sz="1013" b="1" dirty="0">
                <a:latin typeface="Courier" pitchFamily="49" charset="0"/>
              </a:rPr>
              <a:t> </a:t>
            </a:r>
            <a:r>
              <a:rPr lang="en-GB" sz="1013" b="1" dirty="0">
                <a:latin typeface="Courier" pitchFamily="49" charset="0"/>
              </a:rPr>
              <a:t>\</a:t>
            </a:r>
          </a:p>
          <a:p>
            <a:r>
              <a:rPr lang="en-GB" sz="1013" b="1" dirty="0">
                <a:latin typeface="Courier" pitchFamily="49" charset="0"/>
              </a:rPr>
              <a:t> </a:t>
            </a:r>
            <a:r>
              <a:rPr lang="en-GB" sz="1013" b="1" dirty="0">
                <a:latin typeface="Courier" pitchFamily="49" charset="0"/>
              </a:rPr>
              <a:t> --</a:t>
            </a:r>
            <a:r>
              <a:rPr lang="en-GB" sz="1013" b="1" dirty="0">
                <a:latin typeface="Courier" pitchFamily="49" charset="0"/>
              </a:rPr>
              <a:t>standalone --non-interactive --agree-</a:t>
            </a:r>
            <a:r>
              <a:rPr lang="en-GB" sz="1013" b="1" dirty="0" err="1">
                <a:latin typeface="Courier" pitchFamily="49" charset="0"/>
              </a:rPr>
              <a:t>tos</a:t>
            </a:r>
            <a:r>
              <a:rPr lang="en-GB" sz="1013" b="1" dirty="0">
                <a:latin typeface="Courier" pitchFamily="49" charset="0"/>
              </a:rPr>
              <a:t> --email davidg@nikhef.nl </a:t>
            </a:r>
            <a:r>
              <a:rPr lang="en-GB" sz="1013" b="1" dirty="0">
                <a:latin typeface="Courier" pitchFamily="49" charset="0"/>
              </a:rPr>
              <a:t>\</a:t>
            </a:r>
          </a:p>
          <a:p>
            <a:r>
              <a:rPr lang="en-GB" sz="1013" b="1" dirty="0">
                <a:latin typeface="Courier" pitchFamily="49" charset="0"/>
              </a:rPr>
              <a:t>  --</a:t>
            </a:r>
            <a:r>
              <a:rPr lang="en-GB" sz="1013" b="1" dirty="0">
                <a:latin typeface="Courier" pitchFamily="49" charset="0"/>
              </a:rPr>
              <a:t>server https://acme.sectigo.com/v2/GEANTOV </a:t>
            </a:r>
            <a:r>
              <a:rPr lang="en-GB" sz="1013" b="1" dirty="0">
                <a:latin typeface="Courier" pitchFamily="49" charset="0"/>
              </a:rPr>
              <a:t>\</a:t>
            </a:r>
          </a:p>
          <a:p>
            <a:r>
              <a:rPr lang="en-GB" sz="1013" b="1" dirty="0">
                <a:latin typeface="Courier" pitchFamily="49" charset="0"/>
              </a:rPr>
              <a:t>  --</a:t>
            </a:r>
            <a:r>
              <a:rPr lang="en-GB" sz="1013" b="1" dirty="0" err="1">
                <a:latin typeface="Courier" pitchFamily="49" charset="0"/>
              </a:rPr>
              <a:t>eab</a:t>
            </a:r>
            <a:r>
              <a:rPr lang="en-GB" sz="1013" b="1" dirty="0">
                <a:latin typeface="Courier" pitchFamily="49" charset="0"/>
              </a:rPr>
              <a:t>-kid </a:t>
            </a:r>
            <a:r>
              <a:rPr lang="en-GB" sz="1013" b="1" dirty="0" err="1">
                <a:latin typeface="Courier" pitchFamily="49" charset="0"/>
              </a:rPr>
              <a:t>DUniqueID_forthisclient</a:t>
            </a:r>
            <a:r>
              <a:rPr lang="en-GB" sz="1013" b="1" dirty="0">
                <a:latin typeface="Courier" pitchFamily="49" charset="0"/>
              </a:rPr>
              <a:t> </a:t>
            </a:r>
            <a:r>
              <a:rPr lang="en-GB" sz="1013" b="1" dirty="0">
                <a:latin typeface="Courier" pitchFamily="49" charset="0"/>
              </a:rPr>
              <a:t>--</a:t>
            </a:r>
            <a:r>
              <a:rPr lang="en-GB" sz="1013" b="1" dirty="0" err="1">
                <a:latin typeface="Courier" pitchFamily="49" charset="0"/>
              </a:rPr>
              <a:t>eab</a:t>
            </a:r>
            <a:r>
              <a:rPr lang="en-GB" sz="1013" b="1" dirty="0">
                <a:latin typeface="Courier" pitchFamily="49" charset="0"/>
              </a:rPr>
              <a:t>-</a:t>
            </a:r>
            <a:r>
              <a:rPr lang="en-GB" sz="1013" b="1" dirty="0" err="1">
                <a:latin typeface="Courier" pitchFamily="49" charset="0"/>
              </a:rPr>
              <a:t>hmac</a:t>
            </a:r>
            <a:r>
              <a:rPr lang="en-GB" sz="1013" b="1" dirty="0">
                <a:latin typeface="Courier" pitchFamily="49" charset="0"/>
              </a:rPr>
              <a:t>-key </a:t>
            </a:r>
            <a:r>
              <a:rPr lang="en-GB" sz="1013" b="1" dirty="0">
                <a:latin typeface="Courier" pitchFamily="49" charset="0"/>
              </a:rPr>
              <a:t>mv_v3ryl0n9s3cr3tK3y \</a:t>
            </a:r>
          </a:p>
          <a:p>
            <a:r>
              <a:rPr lang="en-GB" sz="1013" b="1" dirty="0">
                <a:latin typeface="Courier" pitchFamily="49" charset="0"/>
              </a:rPr>
              <a:t>  --</a:t>
            </a:r>
            <a:r>
              <a:rPr lang="en-GB" sz="1013" b="1" dirty="0">
                <a:latin typeface="Courier" pitchFamily="49" charset="0"/>
              </a:rPr>
              <a:t>domain hekel.nikhef.nl --cert-name </a:t>
            </a:r>
            <a:r>
              <a:rPr lang="en-GB" sz="1013" b="1" dirty="0" err="1">
                <a:latin typeface="Courier" pitchFamily="49" charset="0"/>
              </a:rPr>
              <a:t>OVGEANTcert</a:t>
            </a:r>
            <a:endParaRPr lang="en-GB" sz="1013" b="1" dirty="0">
              <a:latin typeface="Courier" pitchFamily="49" charset="0"/>
            </a:endParaRPr>
          </a:p>
        </p:txBody>
      </p:sp>
    </p:spTree>
    <p:extLst>
      <p:ext uri="{BB962C8B-B14F-4D97-AF65-F5344CB8AC3E}">
        <p14:creationId xmlns:p14="http://schemas.microsoft.com/office/powerpoint/2010/main" val="1913435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Public Trust S/MIME (personal) is getting regulated</a:t>
            </a:r>
            <a:endParaRPr lang="en-GB" dirty="0"/>
          </a:p>
        </p:txBody>
      </p:sp>
      <p:sp>
        <p:nvSpPr>
          <p:cNvPr id="12" name="Content Placeholder 11"/>
          <p:cNvSpPr>
            <a:spLocks noGrp="1"/>
          </p:cNvSpPr>
          <p:nvPr>
            <p:ph idx="1"/>
          </p:nvPr>
        </p:nvSpPr>
        <p:spPr>
          <a:xfrm>
            <a:off x="457200" y="1200151"/>
            <a:ext cx="8229600" cy="3028949"/>
          </a:xfrm>
        </p:spPr>
        <p:txBody>
          <a:bodyPr>
            <a:normAutofit fontScale="92500" lnSpcReduction="20000"/>
          </a:bodyPr>
          <a:lstStyle/>
          <a:p>
            <a:r>
              <a:rPr lang="en-US" sz="1800" dirty="0" smtClean="0"/>
              <a:t>It was basically a ‘free-for-all’, as long as the email address </a:t>
            </a:r>
            <a:r>
              <a:rPr lang="en-US" sz="1800" dirty="0" smtClean="0"/>
              <a:t>worked</a:t>
            </a:r>
          </a:p>
          <a:p>
            <a:endParaRPr lang="en-US" sz="1800" dirty="0" smtClean="0"/>
          </a:p>
          <a:p>
            <a:r>
              <a:rPr lang="en-US" sz="1800" dirty="0" smtClean="0"/>
              <a:t>most ‘useful use’ for the general public signing was in bespoke certificates types (Adobe) or in Qualified Certificates (EC regulated)</a:t>
            </a:r>
          </a:p>
          <a:p>
            <a:endParaRPr lang="en-US" sz="1800" dirty="0"/>
          </a:p>
          <a:p>
            <a:r>
              <a:rPr lang="en-US" sz="1800" dirty="0" smtClean="0"/>
              <a:t>until now, the IGTF personal requirements were much stricter than ‘public’ email signing, in that we did insist on a reasonable name and a ‘sponsor’ (organization) that was </a:t>
            </a:r>
            <a:r>
              <a:rPr lang="en-US" sz="1800" dirty="0" smtClean="0"/>
              <a:t>validated</a:t>
            </a:r>
          </a:p>
          <a:p>
            <a:endParaRPr lang="en-US" sz="1800" dirty="0" smtClean="0"/>
          </a:p>
          <a:p>
            <a:pPr marL="0" indent="0" algn="ctr">
              <a:buNone/>
            </a:pPr>
            <a:r>
              <a:rPr lang="en-US" sz="1800" b="1" dirty="0" smtClean="0"/>
              <a:t>shortest summary: IGTF (BIRCH) assurance level remains &gt;= SMIME BR</a:t>
            </a:r>
            <a:endParaRPr lang="en-US" sz="1800" b="1" dirty="0"/>
          </a:p>
        </p:txBody>
      </p:sp>
      <p:sp>
        <p:nvSpPr>
          <p:cNvPr id="4" name="Slide Number Placeholder 3"/>
          <p:cNvSpPr>
            <a:spLocks noGrp="1"/>
          </p:cNvSpPr>
          <p:nvPr>
            <p:ph type="sldNum" sz="quarter" idx="12"/>
          </p:nvPr>
        </p:nvSpPr>
        <p:spPr/>
        <p:txBody>
          <a:bodyPr/>
          <a:lstStyle/>
          <a:p>
            <a:fld id="{A423C6C7-C0F9-497B-BEFB-D2FC0D2E643A}" type="slidenum">
              <a:rPr lang="en-GB" smtClean="0"/>
              <a:t>11</a:t>
            </a:fld>
            <a:endParaRPr lang="en-GB"/>
          </a:p>
        </p:txBody>
      </p:sp>
      <p:sp>
        <p:nvSpPr>
          <p:cNvPr id="13" name="TextBox 12"/>
          <p:cNvSpPr txBox="1"/>
          <p:nvPr/>
        </p:nvSpPr>
        <p:spPr>
          <a:xfrm>
            <a:off x="457200" y="4359682"/>
            <a:ext cx="8229600" cy="248209"/>
          </a:xfrm>
          <a:prstGeom prst="rect">
            <a:avLst/>
          </a:prstGeom>
          <a:noFill/>
        </p:spPr>
        <p:txBody>
          <a:bodyPr wrap="square" rtlCol="0">
            <a:spAutoFit/>
          </a:bodyPr>
          <a:lstStyle/>
          <a:p>
            <a:r>
              <a:rPr lang="en-GB" sz="1013" dirty="0"/>
              <a:t>https://cabforum.org/wp-content/uploads/CA-Browser-Forum-SMIMEBR-1.0.0.pdf</a:t>
            </a:r>
          </a:p>
        </p:txBody>
      </p:sp>
    </p:spTree>
    <p:extLst>
      <p:ext uri="{BB962C8B-B14F-4D97-AF65-F5344CB8AC3E}">
        <p14:creationId xmlns:p14="http://schemas.microsoft.com/office/powerpoint/2010/main" val="1014634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CABF </a:t>
            </a:r>
            <a:r>
              <a:rPr lang="en-US" dirty="0" smtClean="0"/>
              <a:t>SMIME BR: </a:t>
            </a:r>
            <a:r>
              <a:rPr lang="en-US" dirty="0" smtClean="0"/>
              <a:t>different </a:t>
            </a:r>
            <a:r>
              <a:rPr lang="en-US" dirty="0" smtClean="0"/>
              <a:t>‘profiles’ and validations</a:t>
            </a:r>
            <a:endParaRPr lang="en-GB" dirty="0"/>
          </a:p>
        </p:txBody>
      </p:sp>
      <p:sp>
        <p:nvSpPr>
          <p:cNvPr id="3" name="Content Placeholder 2"/>
          <p:cNvSpPr>
            <a:spLocks noGrp="1"/>
          </p:cNvSpPr>
          <p:nvPr>
            <p:ph idx="1"/>
          </p:nvPr>
        </p:nvSpPr>
        <p:spPr>
          <a:xfrm>
            <a:off x="457200" y="1200151"/>
            <a:ext cx="4229100" cy="3567113"/>
          </a:xfrm>
        </p:spPr>
        <p:txBody>
          <a:bodyPr>
            <a:noAutofit/>
          </a:bodyPr>
          <a:lstStyle/>
          <a:p>
            <a:r>
              <a:rPr lang="en-US" b="1" dirty="0"/>
              <a:t>Strict</a:t>
            </a:r>
          </a:p>
          <a:p>
            <a:pPr lvl="1"/>
            <a:r>
              <a:rPr lang="en-US" dirty="0"/>
              <a:t>825-days (2yr), limited RDN attributes allowed</a:t>
            </a:r>
          </a:p>
          <a:p>
            <a:pPr lvl="1"/>
            <a:r>
              <a:rPr lang="en-US" dirty="0"/>
              <a:t>intended only for S/MIME</a:t>
            </a:r>
          </a:p>
          <a:p>
            <a:r>
              <a:rPr lang="en-US" b="1" dirty="0"/>
              <a:t>Multi-purpose</a:t>
            </a:r>
          </a:p>
          <a:p>
            <a:pPr lvl="1"/>
            <a:r>
              <a:rPr lang="en-US" dirty="0"/>
              <a:t>825 days (2yr), slightly more </a:t>
            </a:r>
            <a:r>
              <a:rPr lang="en-US" dirty="0" err="1"/>
              <a:t>eKUs</a:t>
            </a:r>
            <a:r>
              <a:rPr lang="en-US" dirty="0"/>
              <a:t> allowed</a:t>
            </a:r>
          </a:p>
          <a:p>
            <a:pPr lvl="1"/>
            <a:r>
              <a:rPr lang="en-US" dirty="0"/>
              <a:t>crossover use cases between document signing and secure </a:t>
            </a:r>
            <a:r>
              <a:rPr lang="en-US" dirty="0" err="1"/>
              <a:t>erossover</a:t>
            </a:r>
            <a:r>
              <a:rPr lang="en-US" dirty="0"/>
              <a:t> use cases between document signing and secure </a:t>
            </a:r>
            <a:r>
              <a:rPr lang="en-US" dirty="0" err="1"/>
              <a:t>emailmail</a:t>
            </a:r>
            <a:endParaRPr lang="en-US" dirty="0"/>
          </a:p>
          <a:p>
            <a:r>
              <a:rPr lang="en-US" b="1" dirty="0"/>
              <a:t>Legacy</a:t>
            </a:r>
          </a:p>
          <a:p>
            <a:pPr lvl="1"/>
            <a:r>
              <a:rPr lang="en-US" dirty="0"/>
              <a:t>1185 days (3yr)</a:t>
            </a:r>
          </a:p>
          <a:p>
            <a:pPr lvl="1"/>
            <a:r>
              <a:rPr lang="en-US" dirty="0"/>
              <a:t>transitional profile (likely to be phased out in the end)</a:t>
            </a:r>
          </a:p>
          <a:p>
            <a:pPr lvl="1"/>
            <a:r>
              <a:rPr lang="en-US" dirty="0"/>
              <a:t>bit more freedom in subject, still allows DC naming, but otherwise not much more than MP</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12</a:t>
            </a:fld>
            <a:endParaRPr lang="en-GB"/>
          </a:p>
        </p:txBody>
      </p:sp>
      <p:sp>
        <p:nvSpPr>
          <p:cNvPr id="6" name="Content Placeholder 2"/>
          <p:cNvSpPr txBox="1">
            <a:spLocks/>
          </p:cNvSpPr>
          <p:nvPr/>
        </p:nvSpPr>
        <p:spPr>
          <a:xfrm>
            <a:off x="4686300" y="1200151"/>
            <a:ext cx="42291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a:t>mailbox-validated</a:t>
            </a:r>
          </a:p>
          <a:p>
            <a:pPr lvl="1"/>
            <a:r>
              <a:rPr lang="en-US" sz="1350" dirty="0"/>
              <a:t>just the rfc822name (only!)</a:t>
            </a:r>
          </a:p>
          <a:p>
            <a:r>
              <a:rPr lang="en-US" sz="1500" b="1" dirty="0"/>
              <a:t>organization-validated</a:t>
            </a:r>
          </a:p>
          <a:p>
            <a:pPr lvl="1"/>
            <a:r>
              <a:rPr lang="en-US" sz="1350" dirty="0"/>
              <a:t>includes </a:t>
            </a:r>
            <a:r>
              <a:rPr lang="en-US" sz="1350" dirty="0"/>
              <a:t>only Organizational (Legal Entity) attributes in the </a:t>
            </a:r>
            <a:r>
              <a:rPr lang="en-US" sz="1350" dirty="0"/>
              <a:t>Subject</a:t>
            </a:r>
          </a:p>
          <a:p>
            <a:r>
              <a:rPr lang="en-US" sz="1500" b="1" dirty="0"/>
              <a:t>sponsor-validated</a:t>
            </a:r>
          </a:p>
          <a:p>
            <a:pPr lvl="1"/>
            <a:r>
              <a:rPr lang="en-US" sz="1350" dirty="0"/>
              <a:t>Combines Individual (Natural Person) attributes </a:t>
            </a:r>
            <a:r>
              <a:rPr lang="en-US" sz="1350" dirty="0"/>
              <a:t>and </a:t>
            </a:r>
            <a:r>
              <a:rPr lang="en-US" sz="1350" dirty="0" err="1"/>
              <a:t>organizationName</a:t>
            </a:r>
            <a:r>
              <a:rPr lang="en-US" sz="1350" dirty="0"/>
              <a:t> (associated </a:t>
            </a:r>
            <a:r>
              <a:rPr lang="en-US" sz="1350" dirty="0"/>
              <a:t>Legal Entity) </a:t>
            </a:r>
            <a:r>
              <a:rPr lang="en-US" sz="1350" dirty="0"/>
              <a:t>attribute</a:t>
            </a:r>
          </a:p>
          <a:p>
            <a:r>
              <a:rPr lang="en-US" sz="1500" b="1" dirty="0"/>
              <a:t>individual-validated</a:t>
            </a:r>
          </a:p>
          <a:p>
            <a:pPr lvl="1"/>
            <a:r>
              <a:rPr lang="en-US" sz="1350" dirty="0"/>
              <a:t>Includes only Individual (Natural Person) attributes in the Subject</a:t>
            </a:r>
            <a:endParaRPr lang="en-GB" sz="1350" dirty="0"/>
          </a:p>
        </p:txBody>
      </p:sp>
    </p:spTree>
    <p:extLst>
      <p:ext uri="{BB962C8B-B14F-4D97-AF65-F5344CB8AC3E}">
        <p14:creationId xmlns:p14="http://schemas.microsoft.com/office/powerpoint/2010/main" val="920402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validated</a:t>
            </a:r>
            <a:endParaRPr lang="en-GB" dirty="0"/>
          </a:p>
        </p:txBody>
      </p:sp>
      <p:sp>
        <p:nvSpPr>
          <p:cNvPr id="3" name="Content Placeholder 2"/>
          <p:cNvSpPr>
            <a:spLocks noGrp="1"/>
          </p:cNvSpPr>
          <p:nvPr>
            <p:ph idx="1"/>
          </p:nvPr>
        </p:nvSpPr>
        <p:spPr>
          <a:xfrm>
            <a:off x="457200" y="971551"/>
            <a:ext cx="8229600" cy="3623073"/>
          </a:xfrm>
        </p:spPr>
        <p:txBody>
          <a:bodyPr>
            <a:normAutofit/>
          </a:bodyPr>
          <a:lstStyle/>
          <a:p>
            <a:pPr marL="0" indent="0">
              <a:buNone/>
            </a:pPr>
            <a:r>
              <a:rPr lang="en-US" b="1" dirty="0"/>
              <a:t>Sponsor‐validated</a:t>
            </a:r>
            <a:r>
              <a:rPr lang="en-US" dirty="0"/>
              <a:t>: </a:t>
            </a:r>
          </a:p>
          <a:p>
            <a:pPr marL="297656" indent="0">
              <a:buNone/>
            </a:pPr>
            <a:r>
              <a:rPr lang="en-US" sz="1800" i="1" dirty="0"/>
              <a:t>‘Refers </a:t>
            </a:r>
            <a:r>
              <a:rPr lang="en-US" sz="1800" i="1" dirty="0"/>
              <a:t>to a Certificate Subject which combines Individual (Natural </a:t>
            </a:r>
            <a:r>
              <a:rPr lang="en-US" sz="1800" i="1" dirty="0"/>
              <a:t>Person) attributes </a:t>
            </a:r>
            <a:r>
              <a:rPr lang="en-US" sz="1800" i="1" dirty="0"/>
              <a:t>in conjunction with an </a:t>
            </a:r>
            <a:r>
              <a:rPr lang="en-US" sz="1800" i="1" dirty="0" err="1"/>
              <a:t>subject:organizationName</a:t>
            </a:r>
            <a:r>
              <a:rPr lang="en-US" sz="1800" i="1" dirty="0"/>
              <a:t> (an associated Legal </a:t>
            </a:r>
            <a:r>
              <a:rPr lang="en-US" sz="1800" i="1" dirty="0"/>
              <a:t>Entity) attribute</a:t>
            </a:r>
            <a:r>
              <a:rPr lang="en-US" sz="1800" i="1" dirty="0"/>
              <a:t>. </a:t>
            </a:r>
            <a:r>
              <a:rPr lang="en-US" sz="1800" i="1" dirty="0"/>
              <a:t>Registration </a:t>
            </a:r>
            <a:r>
              <a:rPr lang="en-US" sz="1800" i="1" dirty="0"/>
              <a:t>for Sponsor‐validated Certificates MAY be performed by an Enterprise </a:t>
            </a:r>
            <a:r>
              <a:rPr lang="en-US" sz="1800" i="1" dirty="0"/>
              <a:t>RA where </a:t>
            </a:r>
            <a:r>
              <a:rPr lang="en-US" sz="1800" i="1" dirty="0"/>
              <a:t>the </a:t>
            </a:r>
            <a:r>
              <a:rPr lang="en-US" sz="1800" i="1" dirty="0" err="1"/>
              <a:t>subject:organizationName</a:t>
            </a:r>
            <a:r>
              <a:rPr lang="en-US" sz="1800" i="1" dirty="0"/>
              <a:t> is either that of the delegated enterprise, or an </a:t>
            </a:r>
            <a:r>
              <a:rPr lang="en-US" sz="1800" i="1" dirty="0"/>
              <a:t>Affiliate of </a:t>
            </a:r>
            <a:r>
              <a:rPr lang="en-US" sz="1800" i="1" dirty="0"/>
              <a:t>the delegated enterprise, or that the delegated enterprise is an agent of the named </a:t>
            </a:r>
            <a:r>
              <a:rPr lang="en-US" sz="1800" i="1" dirty="0"/>
              <a:t>Subject Organization.’</a:t>
            </a:r>
            <a:endParaRPr lang="en-GB" sz="1800" i="1" dirty="0"/>
          </a:p>
        </p:txBody>
      </p:sp>
      <p:sp>
        <p:nvSpPr>
          <p:cNvPr id="5" name="Slide Number Placeholder 4"/>
          <p:cNvSpPr>
            <a:spLocks noGrp="1"/>
          </p:cNvSpPr>
          <p:nvPr>
            <p:ph type="sldNum" sz="quarter" idx="12"/>
          </p:nvPr>
        </p:nvSpPr>
        <p:spPr/>
        <p:txBody>
          <a:bodyPr/>
          <a:lstStyle/>
          <a:p>
            <a:fld id="{A423C6C7-C0F9-497B-BEFB-D2FC0D2E643A}" type="slidenum">
              <a:rPr lang="en-GB" smtClean="0"/>
              <a:t>13</a:t>
            </a:fld>
            <a:endParaRPr lang="en-GB"/>
          </a:p>
        </p:txBody>
      </p:sp>
      <p:pic>
        <p:nvPicPr>
          <p:cNvPr id="6" name="Picture 5"/>
          <p:cNvPicPr>
            <a:picLocks noChangeAspect="1"/>
          </p:cNvPicPr>
          <p:nvPr/>
        </p:nvPicPr>
        <p:blipFill>
          <a:blip r:embed="rId2"/>
          <a:stretch>
            <a:fillRect/>
          </a:stretch>
        </p:blipFill>
        <p:spPr>
          <a:xfrm>
            <a:off x="1657350" y="3144329"/>
            <a:ext cx="5940249" cy="1536615"/>
          </a:xfrm>
          <a:prstGeom prst="rect">
            <a:avLst/>
          </a:prstGeom>
        </p:spPr>
      </p:pic>
    </p:spTree>
    <p:extLst>
      <p:ext uri="{BB962C8B-B14F-4D97-AF65-F5344CB8AC3E}">
        <p14:creationId xmlns:p14="http://schemas.microsoft.com/office/powerpoint/2010/main" val="869623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requirements</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14</a:t>
            </a:fld>
            <a:endParaRPr lang="en-GB"/>
          </a:p>
        </p:txBody>
      </p:sp>
      <p:pic>
        <p:nvPicPr>
          <p:cNvPr id="6" name="Picture 5"/>
          <p:cNvPicPr>
            <a:picLocks noChangeAspect="1"/>
          </p:cNvPicPr>
          <p:nvPr/>
        </p:nvPicPr>
        <p:blipFill>
          <a:blip r:embed="rId2"/>
          <a:stretch>
            <a:fillRect/>
          </a:stretch>
        </p:blipFill>
        <p:spPr>
          <a:xfrm>
            <a:off x="457200" y="1200151"/>
            <a:ext cx="8229600" cy="2407039"/>
          </a:xfrm>
          <a:prstGeom prst="rect">
            <a:avLst/>
          </a:prstGeom>
        </p:spPr>
      </p:pic>
    </p:spTree>
    <p:extLst>
      <p:ext uri="{BB962C8B-B14F-4D97-AF65-F5344CB8AC3E}">
        <p14:creationId xmlns:p14="http://schemas.microsoft.com/office/powerpoint/2010/main" val="116353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commonName</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15</a:t>
            </a:fld>
            <a:endParaRPr lang="en-GB"/>
          </a:p>
        </p:txBody>
      </p:sp>
      <p:pic>
        <p:nvPicPr>
          <p:cNvPr id="6" name="Picture 5"/>
          <p:cNvPicPr>
            <a:picLocks noChangeAspect="1"/>
          </p:cNvPicPr>
          <p:nvPr/>
        </p:nvPicPr>
        <p:blipFill>
          <a:blip r:embed="rId2"/>
          <a:stretch>
            <a:fillRect/>
          </a:stretch>
        </p:blipFill>
        <p:spPr>
          <a:xfrm>
            <a:off x="1085850" y="1053824"/>
            <a:ext cx="7200900" cy="3480435"/>
          </a:xfrm>
          <a:prstGeom prst="rect">
            <a:avLst/>
          </a:prstGeom>
        </p:spPr>
      </p:pic>
    </p:spTree>
    <p:extLst>
      <p:ext uri="{BB962C8B-B14F-4D97-AF65-F5344CB8AC3E}">
        <p14:creationId xmlns:p14="http://schemas.microsoft.com/office/powerpoint/2010/main" val="3503873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that leave us?</a:t>
            </a:r>
            <a:endParaRPr lang="en-GB" dirty="0"/>
          </a:p>
        </p:txBody>
      </p:sp>
      <p:sp>
        <p:nvSpPr>
          <p:cNvPr id="3" name="Content Placeholder 2"/>
          <p:cNvSpPr>
            <a:spLocks noGrp="1"/>
          </p:cNvSpPr>
          <p:nvPr>
            <p:ph idx="1"/>
          </p:nvPr>
        </p:nvSpPr>
        <p:spPr>
          <a:xfrm>
            <a:off x="457200" y="1200151"/>
            <a:ext cx="8343900" cy="3394472"/>
          </a:xfrm>
        </p:spPr>
        <p:txBody>
          <a:bodyPr>
            <a:normAutofit fontScale="92500" lnSpcReduction="10000"/>
          </a:bodyPr>
          <a:lstStyle/>
          <a:p>
            <a:r>
              <a:rPr lang="en-US" sz="2000" dirty="0" smtClean="0"/>
              <a:t>The ‘Legacy’ profile (still) allowed ‘other’ attributes, so for the moment e.g. DC prefixing would be OK</a:t>
            </a:r>
          </a:p>
          <a:p>
            <a:endParaRPr lang="en-US" sz="2000" dirty="0" smtClean="0"/>
          </a:p>
          <a:p>
            <a:r>
              <a:rPr lang="en-US" sz="2000" b="1" dirty="0" smtClean="0"/>
              <a:t>However</a:t>
            </a:r>
            <a:r>
              <a:rPr lang="en-US" sz="2000" dirty="0" smtClean="0"/>
              <a:t> the </a:t>
            </a:r>
            <a:r>
              <a:rPr lang="en-US" sz="2000" i="1" dirty="0" err="1" smtClean="0"/>
              <a:t>commonName</a:t>
            </a:r>
            <a:r>
              <a:rPr lang="en-US" sz="2000" dirty="0" smtClean="0"/>
              <a:t> is regulated, which </a:t>
            </a:r>
          </a:p>
          <a:p>
            <a:pPr lvl="1"/>
            <a:r>
              <a:rPr lang="en-US" sz="1800" dirty="0" smtClean="0"/>
              <a:t>impacts uniqueness identifiers </a:t>
            </a:r>
            <a:r>
              <a:rPr lang="en-US" sz="1800" dirty="0" smtClean="0"/>
              <a:t>(does not allow </a:t>
            </a:r>
            <a:r>
              <a:rPr lang="en-US" sz="1800" dirty="0" err="1" smtClean="0"/>
              <a:t>ePPN</a:t>
            </a:r>
            <a:r>
              <a:rPr lang="en-US" sz="1800" dirty="0" smtClean="0"/>
              <a:t> in CN as </a:t>
            </a:r>
            <a:r>
              <a:rPr lang="en-US" sz="1800" dirty="0" smtClean="0"/>
              <a:t>used in TCS)</a:t>
            </a:r>
          </a:p>
          <a:p>
            <a:pPr lvl="1"/>
            <a:r>
              <a:rPr lang="en-US" sz="1800" dirty="0" smtClean="0"/>
              <a:t>does not allow for ‘</a:t>
            </a:r>
            <a:r>
              <a:rPr lang="en-US" sz="1800" b="1" dirty="0" smtClean="0">
                <a:latin typeface="Courier"/>
              </a:rPr>
              <a:t>Robot -</a:t>
            </a:r>
            <a:r>
              <a:rPr lang="en-US" sz="1800" dirty="0" smtClean="0"/>
              <a:t>’s </a:t>
            </a:r>
            <a:r>
              <a:rPr lang="en-US" sz="1800" dirty="0" smtClean="0"/>
              <a:t>in the </a:t>
            </a:r>
            <a:r>
              <a:rPr lang="en-US" sz="1800" dirty="0" err="1" smtClean="0"/>
              <a:t>commonName</a:t>
            </a:r>
            <a:r>
              <a:rPr lang="en-US" sz="1800" dirty="0"/>
              <a:t/>
            </a:r>
            <a:br>
              <a:rPr lang="en-US" sz="1800" dirty="0"/>
            </a:br>
            <a:r>
              <a:rPr lang="en-US" sz="1800" i="1" dirty="0" smtClean="0"/>
              <a:t>these would go to Pseudonym, which is an ill-supported attribute, </a:t>
            </a:r>
            <a:br>
              <a:rPr lang="en-US" sz="1800" i="1" dirty="0" smtClean="0"/>
            </a:br>
            <a:r>
              <a:rPr lang="en-US" sz="1800" i="1" dirty="0" smtClean="0"/>
              <a:t>and anyway inflicts a </a:t>
            </a:r>
            <a:r>
              <a:rPr lang="en-US" sz="1800" i="1" dirty="0" err="1" smtClean="0"/>
              <a:t>subjectDN</a:t>
            </a:r>
            <a:r>
              <a:rPr lang="en-US" sz="1800" i="1" dirty="0" smtClean="0"/>
              <a:t> change</a:t>
            </a:r>
          </a:p>
          <a:p>
            <a:pPr lvl="1"/>
            <a:endParaRPr lang="en-US" sz="1800" dirty="0"/>
          </a:p>
          <a:p>
            <a:r>
              <a:rPr lang="en-US" sz="2000" dirty="0" smtClean="0"/>
              <a:t>who knows when the legacy profile will be deprecated! Will not be long </a:t>
            </a:r>
            <a:r>
              <a:rPr lang="en-US" sz="2000" dirty="0" smtClean="0">
                <a:sym typeface="Wingdings" panose="05000000000000000000" pitchFamily="2" charset="2"/>
              </a:rPr>
              <a:t></a:t>
            </a:r>
            <a:endParaRPr lang="en-US" sz="2000" dirty="0" smtClean="0"/>
          </a:p>
          <a:p>
            <a:endParaRPr lang="en-GB" sz="2000" dirty="0"/>
          </a:p>
        </p:txBody>
      </p:sp>
      <p:sp>
        <p:nvSpPr>
          <p:cNvPr id="5" name="Slide Number Placeholder 4"/>
          <p:cNvSpPr>
            <a:spLocks noGrp="1"/>
          </p:cNvSpPr>
          <p:nvPr>
            <p:ph type="sldNum" sz="quarter" idx="12"/>
          </p:nvPr>
        </p:nvSpPr>
        <p:spPr/>
        <p:txBody>
          <a:bodyPr/>
          <a:lstStyle/>
          <a:p>
            <a:fld id="{A423C6C7-C0F9-497B-BEFB-D2FC0D2E643A}" type="slidenum">
              <a:rPr lang="en-GB" smtClean="0"/>
              <a:t>16</a:t>
            </a:fld>
            <a:endParaRPr lang="en-GB"/>
          </a:p>
        </p:txBody>
      </p:sp>
    </p:spTree>
    <p:extLst>
      <p:ext uri="{BB962C8B-B14F-4D97-AF65-F5344CB8AC3E}">
        <p14:creationId xmlns:p14="http://schemas.microsoft.com/office/powerpoint/2010/main" val="4053408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endParaRPr lang="en-GB" dirty="0"/>
          </a:p>
        </p:txBody>
      </p:sp>
      <p:sp>
        <p:nvSpPr>
          <p:cNvPr id="3" name="Content Placeholder 2"/>
          <p:cNvSpPr>
            <a:spLocks noGrp="1"/>
          </p:cNvSpPr>
          <p:nvPr>
            <p:ph idx="1"/>
          </p:nvPr>
        </p:nvSpPr>
        <p:spPr/>
        <p:txBody>
          <a:bodyPr>
            <a:normAutofit/>
          </a:bodyPr>
          <a:lstStyle/>
          <a:p>
            <a:pPr marL="0" indent="0">
              <a:buNone/>
            </a:pPr>
            <a:r>
              <a:rPr lang="en-US" sz="2000" dirty="0" smtClean="0"/>
              <a:t>… contrary to the host-cert issue, there is </a:t>
            </a:r>
            <a:endParaRPr lang="en-US" sz="2000" dirty="0"/>
          </a:p>
          <a:p>
            <a:pPr marL="0" indent="0">
              <a:buNone/>
            </a:pPr>
            <a:r>
              <a:rPr lang="en-US" sz="2000" dirty="0" smtClean="0"/>
              <a:t>	no </a:t>
            </a:r>
            <a:r>
              <a:rPr lang="en-US" sz="2000" dirty="0" smtClean="0"/>
              <a:t>joint-trust needed for email signing and client authentication!</a:t>
            </a:r>
          </a:p>
          <a:p>
            <a:endParaRPr lang="en-US" sz="2000" dirty="0" smtClean="0"/>
          </a:p>
          <a:p>
            <a:r>
              <a:rPr lang="en-US" sz="2000" dirty="0" smtClean="0"/>
              <a:t>separating these </a:t>
            </a:r>
            <a:r>
              <a:rPr lang="en-US" sz="2000" dirty="0" err="1" smtClean="0"/>
              <a:t>chould</a:t>
            </a:r>
            <a:r>
              <a:rPr lang="en-US" sz="2000" dirty="0" smtClean="0"/>
              <a:t> </a:t>
            </a:r>
            <a:r>
              <a:rPr lang="en-US" sz="2000" dirty="0" smtClean="0"/>
              <a:t>always have been done:</a:t>
            </a:r>
            <a:br>
              <a:rPr lang="en-US" sz="2000" dirty="0" smtClean="0"/>
            </a:br>
            <a:r>
              <a:rPr lang="en-US" sz="2000" dirty="0" smtClean="0"/>
              <a:t>using TCS Personal certs for authentication is bad (since they are not unique), and </a:t>
            </a:r>
            <a:br>
              <a:rPr lang="en-US" sz="2000" dirty="0" smtClean="0"/>
            </a:br>
            <a:r>
              <a:rPr lang="en-US" sz="2000" dirty="0" smtClean="0"/>
              <a:t>using TCS IGTF MICS client certs for S/MIME email is bad (since it’s 7-bit ASCII only)</a:t>
            </a:r>
          </a:p>
          <a:p>
            <a:r>
              <a:rPr lang="en-US" sz="2000" dirty="0" smtClean="0"/>
              <a:t>this just formalizes that move beyond restricting </a:t>
            </a:r>
            <a:r>
              <a:rPr lang="en-US" sz="2000" dirty="0" err="1" smtClean="0"/>
              <a:t>keyUsage</a:t>
            </a:r>
            <a:r>
              <a:rPr lang="en-US" sz="2000" dirty="0"/>
              <a:t> </a:t>
            </a:r>
            <a:r>
              <a:rPr lang="en-US" sz="2000" dirty="0" smtClean="0"/>
              <a:t>&amp; </a:t>
            </a:r>
            <a:r>
              <a:rPr lang="en-US" sz="2000" dirty="0" err="1" smtClean="0"/>
              <a:t>eKU</a:t>
            </a:r>
            <a:endParaRPr lang="en-GB" sz="2000" dirty="0"/>
          </a:p>
        </p:txBody>
      </p:sp>
      <p:sp>
        <p:nvSpPr>
          <p:cNvPr id="5" name="Slide Number Placeholder 4"/>
          <p:cNvSpPr>
            <a:spLocks noGrp="1"/>
          </p:cNvSpPr>
          <p:nvPr>
            <p:ph type="sldNum" sz="quarter" idx="12"/>
          </p:nvPr>
        </p:nvSpPr>
        <p:spPr/>
        <p:txBody>
          <a:bodyPr/>
          <a:lstStyle/>
          <a:p>
            <a:fld id="{A423C6C7-C0F9-497B-BEFB-D2FC0D2E643A}" type="slidenum">
              <a:rPr lang="en-GB" smtClean="0"/>
              <a:t>17</a:t>
            </a:fld>
            <a:endParaRPr lang="en-GB"/>
          </a:p>
        </p:txBody>
      </p:sp>
    </p:spTree>
    <p:extLst>
      <p:ext uri="{BB962C8B-B14F-4D97-AF65-F5344CB8AC3E}">
        <p14:creationId xmlns:p14="http://schemas.microsoft.com/office/powerpoint/2010/main" val="2545905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awareness</a:t>
            </a:r>
            <a:endParaRPr lang="en-GB" dirty="0"/>
          </a:p>
        </p:txBody>
      </p:sp>
      <p:sp>
        <p:nvSpPr>
          <p:cNvPr id="3" name="Content Placeholder 2"/>
          <p:cNvSpPr>
            <a:spLocks noGrp="1"/>
          </p:cNvSpPr>
          <p:nvPr>
            <p:ph idx="1"/>
          </p:nvPr>
        </p:nvSpPr>
        <p:spPr/>
        <p:txBody>
          <a:bodyPr>
            <a:normAutofit lnSpcReduction="10000"/>
          </a:bodyPr>
          <a:lstStyle/>
          <a:p>
            <a:r>
              <a:rPr lang="en-US" sz="1800" dirty="0" smtClean="0"/>
              <a:t>This is a change in communications and documentation as well, </a:t>
            </a:r>
            <a:br>
              <a:rPr lang="en-US" sz="1800" dirty="0" smtClean="0"/>
            </a:br>
            <a:r>
              <a:rPr lang="en-US" sz="1800" dirty="0" smtClean="0"/>
              <a:t>not only a set of technical changes</a:t>
            </a:r>
            <a:endParaRPr lang="en-US" sz="1800" dirty="0"/>
          </a:p>
          <a:p>
            <a:r>
              <a:rPr lang="en-US" sz="1800" dirty="0" smtClean="0"/>
              <a:t>In request systems, have to clearly distinguish for users </a:t>
            </a:r>
            <a:br>
              <a:rPr lang="en-US" sz="1800" dirty="0" smtClean="0"/>
            </a:br>
            <a:r>
              <a:rPr lang="en-US" sz="1800" i="1" dirty="0" smtClean="0"/>
              <a:t>which product to order</a:t>
            </a:r>
            <a:r>
              <a:rPr lang="en-US" sz="1800" dirty="0" smtClean="0"/>
              <a:t>. For example:</a:t>
            </a:r>
          </a:p>
          <a:p>
            <a:pPr lvl="1"/>
            <a:r>
              <a:rPr lang="en-US" sz="1600" dirty="0" smtClean="0"/>
              <a:t>“Personal” == only for EMAIL and NOT for authentication</a:t>
            </a:r>
          </a:p>
          <a:p>
            <a:pPr lvl="1"/>
            <a:r>
              <a:rPr lang="en-US" sz="1600" dirty="0" smtClean="0"/>
              <a:t>renaming “IGTF MICS Personal” to “Personal Authentication” and explain</a:t>
            </a:r>
          </a:p>
          <a:p>
            <a:pPr lvl="1"/>
            <a:r>
              <a:rPr lang="en-US" sz="1600" dirty="0" smtClean="0"/>
              <a:t>renaming “IGTF MICS Robot Personal” to “Personal Automated Authentication”?</a:t>
            </a:r>
          </a:p>
          <a:p>
            <a:pPr lvl="1"/>
            <a:r>
              <a:rPr lang="en-US" sz="1600" dirty="0" smtClean="0"/>
              <a:t>forking “IGTF Classic Robot Email”</a:t>
            </a:r>
          </a:p>
          <a:p>
            <a:pPr lvl="2"/>
            <a:r>
              <a:rPr lang="en-US" sz="1600" dirty="0" smtClean="0"/>
              <a:t>Authentication-only (IGTF) profile “Classic Robot Email”</a:t>
            </a:r>
          </a:p>
          <a:p>
            <a:pPr lvl="2"/>
            <a:r>
              <a:rPr lang="en-US" sz="1600" dirty="0" smtClean="0"/>
              <a:t>Email signing profile “</a:t>
            </a:r>
            <a:r>
              <a:rPr lang="en-US" sz="1600" dirty="0" err="1" smtClean="0"/>
              <a:t>Organisation</a:t>
            </a:r>
            <a:r>
              <a:rPr lang="en-US" sz="1600" dirty="0" smtClean="0"/>
              <a:t>-validated S/MIME signing” </a:t>
            </a:r>
            <a:r>
              <a:rPr lang="en-US" sz="1600" dirty="0" smtClean="0"/>
              <a:t/>
            </a:r>
            <a:br>
              <a:rPr lang="en-US" sz="1600" dirty="0" smtClean="0"/>
            </a:br>
            <a:r>
              <a:rPr lang="en-US" sz="1600" dirty="0" smtClean="0"/>
              <a:t>(</a:t>
            </a:r>
            <a:r>
              <a:rPr lang="en-US" sz="1600" dirty="0" smtClean="0"/>
              <a:t>i.e. team-based or role-based)</a:t>
            </a:r>
          </a:p>
          <a:p>
            <a:pPr lvl="1"/>
            <a:endParaRPr lang="en-GB" sz="1600" dirty="0"/>
          </a:p>
        </p:txBody>
      </p:sp>
      <p:sp>
        <p:nvSpPr>
          <p:cNvPr id="5" name="Slide Number Placeholder 4"/>
          <p:cNvSpPr>
            <a:spLocks noGrp="1"/>
          </p:cNvSpPr>
          <p:nvPr>
            <p:ph type="sldNum" sz="quarter" idx="12"/>
          </p:nvPr>
        </p:nvSpPr>
        <p:spPr/>
        <p:txBody>
          <a:bodyPr/>
          <a:lstStyle/>
          <a:p>
            <a:fld id="{A423C6C7-C0F9-497B-BEFB-D2FC0D2E643A}" type="slidenum">
              <a:rPr lang="en-GB" smtClean="0"/>
              <a:t>18</a:t>
            </a:fld>
            <a:endParaRPr lang="en-GB"/>
          </a:p>
        </p:txBody>
      </p:sp>
    </p:spTree>
    <p:extLst>
      <p:ext uri="{BB962C8B-B14F-4D97-AF65-F5344CB8AC3E}">
        <p14:creationId xmlns:p14="http://schemas.microsoft.com/office/powerpoint/2010/main" val="1776569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8" y="1568605"/>
            <a:ext cx="5755188" cy="3064120"/>
          </a:xfrm>
        </p:spPr>
        <p:txBody>
          <a:bodyPr>
            <a:normAutofit fontScale="85000" lnSpcReduction="10000"/>
          </a:bodyPr>
          <a:lstStyle/>
          <a:p>
            <a:r>
              <a:rPr lang="en-GB" dirty="0" smtClean="0"/>
              <a:t>The “Personal” profile currently used in TCS is UTF-8, and is excellent for email</a:t>
            </a:r>
          </a:p>
          <a:p>
            <a:r>
              <a:rPr lang="en-GB" dirty="0" smtClean="0"/>
              <a:t>Since we want ‘email’ to be served well, this profile may evolve as per the SMIME BR requirements</a:t>
            </a:r>
            <a:br>
              <a:rPr lang="en-GB" dirty="0" smtClean="0"/>
            </a:br>
            <a:r>
              <a:rPr lang="en-GB" dirty="0" smtClean="0"/>
              <a:t>not doing so would void the public trust and render these unusable!</a:t>
            </a:r>
          </a:p>
          <a:p>
            <a:endParaRPr lang="en-GB" dirty="0" smtClean="0"/>
          </a:p>
          <a:p>
            <a:r>
              <a:rPr lang="en-GB" dirty="0" smtClean="0"/>
              <a:t>The “IGTF” variants will need to change: new hierarchy, new issuer, same subject DN format, same extensions, ASCII-only, unique naming</a:t>
            </a:r>
            <a:endParaRPr lang="en-GB" dirty="0"/>
          </a:p>
          <a:p>
            <a:endParaRPr lang="en-GB" dirty="0" smtClean="0"/>
          </a:p>
          <a:p>
            <a:pPr marL="0" indent="0" algn="ctr">
              <a:buNone/>
            </a:pPr>
            <a:r>
              <a:rPr lang="en-GB" dirty="0" smtClean="0"/>
              <a:t>See </a:t>
            </a:r>
            <a:r>
              <a:rPr lang="en-GB" dirty="0">
                <a:hlinkClick r:id="rId2"/>
              </a:rPr>
              <a:t>https://www.nikhef.nl/~davidg/tcsg4/TCS-Personal-CPS-2.2</a:t>
            </a:r>
            <a:r>
              <a:rPr lang="en-GB" dirty="0" smtClean="0">
                <a:hlinkClick r:id="rId2"/>
              </a:rPr>
              <a:t>/</a:t>
            </a:r>
            <a:r>
              <a:rPr lang="en-GB" dirty="0" smtClean="0"/>
              <a:t>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smtClean="0"/>
              <a:t>The actual proposed changes described</a:t>
            </a:r>
            <a:endParaRPr lang="en-GB" dirty="0"/>
          </a:p>
        </p:txBody>
      </p:sp>
      <p:pic>
        <p:nvPicPr>
          <p:cNvPr id="5" name="Picture 4"/>
          <p:cNvPicPr>
            <a:picLocks noChangeAspect="1"/>
          </p:cNvPicPr>
          <p:nvPr/>
        </p:nvPicPr>
        <p:blipFill>
          <a:blip r:embed="rId3"/>
          <a:stretch>
            <a:fillRect/>
          </a:stretch>
        </p:blipFill>
        <p:spPr>
          <a:xfrm>
            <a:off x="6331769" y="1143004"/>
            <a:ext cx="2520355" cy="3489722"/>
          </a:xfrm>
          <a:prstGeom prst="rect">
            <a:avLst/>
          </a:prstGeom>
          <a:ln>
            <a:solidFill>
              <a:srgbClr val="1C4161"/>
            </a:solidFill>
          </a:ln>
        </p:spPr>
      </p:pic>
    </p:spTree>
    <p:extLst>
      <p:ext uri="{BB962C8B-B14F-4D97-AF65-F5344CB8AC3E}">
        <p14:creationId xmlns:p14="http://schemas.microsoft.com/office/powerpoint/2010/main" val="35356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spcBef>
                <a:spcPts val="0"/>
              </a:spcBef>
            </a:pPr>
            <a:r>
              <a:rPr lang="en-GB" sz="1600" dirty="0" smtClean="0"/>
              <a:t>based on a concept by Jan Meijer back in 2004</a:t>
            </a:r>
          </a:p>
          <a:p>
            <a:pPr>
              <a:lnSpc>
                <a:spcPct val="100000"/>
              </a:lnSpc>
              <a:spcBef>
                <a:spcPts val="0"/>
              </a:spcBef>
            </a:pPr>
            <a:r>
              <a:rPr lang="en-GB" sz="1600" dirty="0" smtClean="0"/>
              <a:t>driven primarily by the NREN constituency, but with the </a:t>
            </a:r>
            <a:r>
              <a:rPr lang="en-GB" sz="1600" dirty="0" err="1" smtClean="0"/>
              <a:t>eScience</a:t>
            </a:r>
            <a:r>
              <a:rPr lang="en-GB" sz="1600" dirty="0" smtClean="0"/>
              <a:t> use cases very much in mind</a:t>
            </a:r>
          </a:p>
          <a:p>
            <a:pPr>
              <a:lnSpc>
                <a:spcPct val="100000"/>
              </a:lnSpc>
              <a:spcBef>
                <a:spcPts val="0"/>
              </a:spcBef>
            </a:pPr>
            <a:r>
              <a:rPr lang="en-GB" sz="1600" dirty="0" smtClean="0"/>
              <a:t>NREN (GEANT constituency) requirements on public trust, today esp. EV, but also eIDAS</a:t>
            </a:r>
          </a:p>
          <a:p>
            <a:pPr>
              <a:lnSpc>
                <a:spcPct val="100000"/>
              </a:lnSpc>
              <a:spcBef>
                <a:spcPts val="0"/>
              </a:spcBef>
            </a:pPr>
            <a:r>
              <a:rPr lang="en-GB" sz="1600" dirty="0" smtClean="0"/>
              <a:t>in a way that scales to 45 countries and ~100k active certificates today, increasing steadily</a:t>
            </a:r>
          </a:p>
          <a:p>
            <a:pPr>
              <a:lnSpc>
                <a:spcPct val="100000"/>
              </a:lnSpc>
              <a:spcBef>
                <a:spcPts val="0"/>
              </a:spcBef>
            </a:pPr>
            <a:r>
              <a:rPr lang="en-GB" sz="1600" dirty="0" smtClean="0"/>
              <a:t>and also ~10000 organisations, most of which cannot deal with certificates … or with much change</a:t>
            </a:r>
          </a:p>
          <a:p>
            <a:pPr>
              <a:lnSpc>
                <a:spcPct val="100000"/>
              </a:lnSpc>
              <a:spcBef>
                <a:spcPts val="0"/>
              </a:spcBef>
            </a:pPr>
            <a:r>
              <a:rPr lang="en-GB" sz="1600" dirty="0" smtClean="0"/>
              <a:t>now </a:t>
            </a:r>
            <a:r>
              <a:rPr lang="en-GB" sz="1600" dirty="0" smtClean="0"/>
              <a:t>in its </a:t>
            </a:r>
            <a:r>
              <a:rPr lang="en-GB" sz="1600" dirty="0" smtClean="0"/>
              <a:t>4</a:t>
            </a:r>
            <a:r>
              <a:rPr lang="en-GB" sz="1600" baseline="30000" dirty="0" smtClean="0"/>
              <a:t>th</a:t>
            </a:r>
            <a:r>
              <a:rPr lang="en-GB" sz="1600" dirty="0" smtClean="0"/>
              <a:t> iteration: </a:t>
            </a:r>
            <a:r>
              <a:rPr lang="en-GB" sz="1600" dirty="0" err="1" smtClean="0"/>
              <a:t>GlobalSign</a:t>
            </a:r>
            <a:r>
              <a:rPr lang="en-GB" sz="1600" dirty="0" smtClean="0"/>
              <a:t>, </a:t>
            </a:r>
            <a:r>
              <a:rPr lang="en-GB" sz="1600" dirty="0" err="1" smtClean="0"/>
              <a:t>Comodo</a:t>
            </a:r>
            <a:r>
              <a:rPr lang="en-GB" sz="1600" dirty="0" smtClean="0"/>
              <a:t>, </a:t>
            </a:r>
            <a:r>
              <a:rPr lang="en-GB" sz="1600" dirty="0" err="1" smtClean="0"/>
              <a:t>DigiCert</a:t>
            </a:r>
            <a:r>
              <a:rPr lang="en-GB" sz="1600" dirty="0" smtClean="0"/>
              <a:t>, … and </a:t>
            </a:r>
            <a:r>
              <a:rPr lang="en-GB" sz="1600" dirty="0" smtClean="0"/>
              <a:t>with </a:t>
            </a:r>
            <a:r>
              <a:rPr lang="en-GB" sz="1600" dirty="0" err="1" smtClean="0"/>
              <a:t>Sectigo</a:t>
            </a:r>
            <a:r>
              <a:rPr lang="en-GB" sz="1600" dirty="0" smtClean="0"/>
              <a:t> </a:t>
            </a:r>
            <a:r>
              <a:rPr lang="en-GB" sz="1600" dirty="0" smtClean="0"/>
              <a:t>again</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Almost 20</a:t>
            </a:r>
            <a:r>
              <a:rPr lang="en-GB" dirty="0" smtClean="0"/>
              <a:t> </a:t>
            </a:r>
            <a:r>
              <a:rPr lang="en-GB" dirty="0" smtClean="0"/>
              <a:t>years of TCS </a:t>
            </a:r>
            <a:r>
              <a:rPr lang="en-GB" dirty="0" smtClean="0"/>
              <a:t>service!</a:t>
            </a:r>
            <a:endParaRPr lang="en-GB" dirty="0"/>
          </a:p>
        </p:txBody>
      </p:sp>
      <p:graphicFrame>
        <p:nvGraphicFramePr>
          <p:cNvPr id="43" name="Content Placeholder 4"/>
          <p:cNvGraphicFramePr>
            <a:graphicFrameLocks/>
          </p:cNvGraphicFramePr>
          <p:nvPr>
            <p:extLst>
              <p:ext uri="{D42A27DB-BD31-4B8C-83A1-F6EECF244321}">
                <p14:modId xmlns:p14="http://schemas.microsoft.com/office/powerpoint/2010/main" val="160026558"/>
              </p:ext>
            </p:extLst>
          </p:nvPr>
        </p:nvGraphicFramePr>
        <p:xfrm>
          <a:off x="283369" y="3649613"/>
          <a:ext cx="8181975" cy="136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Border and Accent Bar) 4"/>
          <p:cNvSpPr/>
          <p:nvPr/>
        </p:nvSpPr>
        <p:spPr>
          <a:xfrm flipH="1">
            <a:off x="333377" y="3649613"/>
            <a:ext cx="1135856" cy="535781"/>
          </a:xfrm>
          <a:prstGeom prst="accentBorderCallout1">
            <a:avLst>
              <a:gd name="adj1" fmla="val 18750"/>
              <a:gd name="adj2" fmla="val -8333"/>
              <a:gd name="adj3" fmla="val 25834"/>
              <a:gd name="adj4" fmla="val -32673"/>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TF-EMC2</a:t>
            </a:r>
            <a:br>
              <a:rPr lang="en-GB" dirty="0" smtClean="0">
                <a:solidFill>
                  <a:srgbClr val="1C4161"/>
                </a:solidFill>
              </a:rPr>
            </a:br>
            <a:r>
              <a:rPr lang="en-GB" dirty="0" smtClean="0">
                <a:solidFill>
                  <a:srgbClr val="1C4161"/>
                </a:solidFill>
              </a:rPr>
              <a:t>concept</a:t>
            </a:r>
            <a:endParaRPr lang="en-GB" dirty="0">
              <a:solidFill>
                <a:srgbClr val="1C4161"/>
              </a:solidFill>
            </a:endParaRPr>
          </a:p>
        </p:txBody>
      </p:sp>
      <p:sp>
        <p:nvSpPr>
          <p:cNvPr id="7" name="Line Callout 1 (Border and Accent Bar) 6"/>
          <p:cNvSpPr/>
          <p:nvPr/>
        </p:nvSpPr>
        <p:spPr>
          <a:xfrm>
            <a:off x="3342081" y="3075384"/>
            <a:ext cx="1050133" cy="402439"/>
          </a:xfrm>
          <a:prstGeom prst="accentBorderCallout1">
            <a:avLst>
              <a:gd name="adj1" fmla="val 18750"/>
              <a:gd name="adj2" fmla="val -8333"/>
              <a:gd name="adj3" fmla="val 127069"/>
              <a:gd name="adj4" fmla="val -32891"/>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SCS G1 (</a:t>
            </a:r>
            <a:r>
              <a:rPr lang="en-GB" dirty="0" err="1" smtClean="0">
                <a:solidFill>
                  <a:srgbClr val="1C4161"/>
                </a:solidFill>
              </a:rPr>
              <a:t>GlobalSign</a:t>
            </a:r>
            <a:r>
              <a:rPr lang="en-GB" dirty="0" smtClean="0">
                <a:solidFill>
                  <a:srgbClr val="1C4161"/>
                </a:solidFill>
              </a:rPr>
              <a:t>)</a:t>
            </a:r>
            <a:endParaRPr lang="en-GB" dirty="0">
              <a:solidFill>
                <a:srgbClr val="1C4161"/>
              </a:solidFill>
            </a:endParaRPr>
          </a:p>
        </p:txBody>
      </p:sp>
      <p:sp>
        <p:nvSpPr>
          <p:cNvPr id="8" name="Line Callout 1 (Border and Accent Bar) 7"/>
          <p:cNvSpPr/>
          <p:nvPr/>
        </p:nvSpPr>
        <p:spPr>
          <a:xfrm flipH="1">
            <a:off x="1585911" y="3075384"/>
            <a:ext cx="642939" cy="214522"/>
          </a:xfrm>
          <a:prstGeom prst="accentBorderCallout1">
            <a:avLst>
              <a:gd name="adj1" fmla="val 18750"/>
              <a:gd name="adj2" fmla="val -8333"/>
              <a:gd name="adj3" fmla="val 195669"/>
              <a:gd name="adj4" fmla="val -46006"/>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1</a:t>
            </a:r>
            <a:r>
              <a:rPr lang="en-GB" baseline="30000" dirty="0" smtClean="0">
                <a:solidFill>
                  <a:srgbClr val="1C4161"/>
                </a:solidFill>
              </a:rPr>
              <a:t>st</a:t>
            </a:r>
            <a:r>
              <a:rPr lang="en-GB" dirty="0" smtClean="0">
                <a:solidFill>
                  <a:srgbClr val="1C4161"/>
                </a:solidFill>
              </a:rPr>
              <a:t> </a:t>
            </a:r>
            <a:r>
              <a:rPr lang="en-GB" dirty="0" err="1" smtClean="0">
                <a:solidFill>
                  <a:srgbClr val="1C4161"/>
                </a:solidFill>
              </a:rPr>
              <a:t>CfP</a:t>
            </a:r>
            <a:endParaRPr lang="en-GB" dirty="0">
              <a:solidFill>
                <a:srgbClr val="1C4161"/>
              </a:solidFill>
            </a:endParaRPr>
          </a:p>
        </p:txBody>
      </p:sp>
      <p:sp>
        <p:nvSpPr>
          <p:cNvPr id="9" name="Line Callout 1 (Border and Accent Bar) 8"/>
          <p:cNvSpPr/>
          <p:nvPr/>
        </p:nvSpPr>
        <p:spPr>
          <a:xfrm>
            <a:off x="4943476" y="3045227"/>
            <a:ext cx="1370407" cy="589255"/>
          </a:xfrm>
          <a:prstGeom prst="accentBorderCallout1">
            <a:avLst>
              <a:gd name="adj1" fmla="val 18750"/>
              <a:gd name="adj2" fmla="val -8333"/>
              <a:gd name="adj3" fmla="val 157978"/>
              <a:gd name="adj4" fmla="val -77504"/>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2</a:t>
            </a:r>
            <a:r>
              <a:rPr lang="en-GB" baseline="30000" dirty="0" smtClean="0">
                <a:solidFill>
                  <a:srgbClr val="1C4161"/>
                </a:solidFill>
              </a:rPr>
              <a:t>nd</a:t>
            </a:r>
            <a:r>
              <a:rPr lang="en-GB" dirty="0" smtClean="0">
                <a:solidFill>
                  <a:srgbClr val="1C4161"/>
                </a:solidFill>
              </a:rPr>
              <a:t> CFP and start of TCS </a:t>
            </a:r>
            <a:r>
              <a:rPr lang="en-GB" dirty="0" err="1" smtClean="0">
                <a:solidFill>
                  <a:srgbClr val="1C4161"/>
                </a:solidFill>
              </a:rPr>
              <a:t>eScience</a:t>
            </a:r>
            <a:r>
              <a:rPr lang="en-GB" dirty="0" smtClean="0">
                <a:solidFill>
                  <a:srgbClr val="1C4161"/>
                </a:solidFill>
              </a:rPr>
              <a:t> with </a:t>
            </a:r>
            <a:r>
              <a:rPr lang="en-GB" dirty="0" err="1" smtClean="0">
                <a:solidFill>
                  <a:srgbClr val="1C4161"/>
                </a:solidFill>
              </a:rPr>
              <a:t>Comodo</a:t>
            </a:r>
            <a:endParaRPr lang="en-GB" dirty="0">
              <a:solidFill>
                <a:srgbClr val="1C4161"/>
              </a:solidFill>
            </a:endParaRPr>
          </a:p>
        </p:txBody>
      </p:sp>
      <p:sp>
        <p:nvSpPr>
          <p:cNvPr id="11" name="Line Callout 1 (Border and Accent Bar) 10"/>
          <p:cNvSpPr/>
          <p:nvPr/>
        </p:nvSpPr>
        <p:spPr>
          <a:xfrm flipH="1">
            <a:off x="2737246" y="4725569"/>
            <a:ext cx="1654967" cy="390756"/>
          </a:xfrm>
          <a:prstGeom prst="accentBorderCallout1">
            <a:avLst>
              <a:gd name="adj1" fmla="val 18750"/>
              <a:gd name="adj2" fmla="val -8333"/>
              <a:gd name="adj3" fmla="val -28993"/>
              <a:gd name="adj4" fmla="val -33044"/>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TCS G3 with </a:t>
            </a:r>
            <a:r>
              <a:rPr lang="en-GB" dirty="0" err="1" smtClean="0">
                <a:solidFill>
                  <a:srgbClr val="1C4161"/>
                </a:solidFill>
              </a:rPr>
              <a:t>DigiCert</a:t>
            </a:r>
            <a:r>
              <a:rPr lang="en-GB" dirty="0" smtClean="0">
                <a:solidFill>
                  <a:srgbClr val="1C4161"/>
                </a:solidFill>
              </a:rPr>
              <a:t> and eduGAIN</a:t>
            </a:r>
            <a:endParaRPr lang="en-GB" dirty="0">
              <a:solidFill>
                <a:srgbClr val="1C4161"/>
              </a:solidFill>
            </a:endParaRPr>
          </a:p>
        </p:txBody>
      </p:sp>
      <p:sp>
        <p:nvSpPr>
          <p:cNvPr id="12" name="Line Callout 1 (Border and Accent Bar) 11"/>
          <p:cNvSpPr/>
          <p:nvPr/>
        </p:nvSpPr>
        <p:spPr>
          <a:xfrm>
            <a:off x="6966350" y="3207384"/>
            <a:ext cx="948926" cy="270440"/>
          </a:xfrm>
          <a:prstGeom prst="accentBorderCallout1">
            <a:avLst>
              <a:gd name="adj1" fmla="val 18750"/>
              <a:gd name="adj2" fmla="val -8333"/>
              <a:gd name="adj3" fmla="val 325261"/>
              <a:gd name="adj4" fmla="val -46688"/>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TCS G4 </a:t>
            </a:r>
            <a:r>
              <a:rPr lang="en-GB" dirty="0" err="1" smtClean="0">
                <a:solidFill>
                  <a:srgbClr val="1C4161"/>
                </a:solidFill>
              </a:rPr>
              <a:t>CfP</a:t>
            </a:r>
            <a:endParaRPr lang="en-GB" dirty="0">
              <a:solidFill>
                <a:srgbClr val="1C4161"/>
              </a:solidFill>
            </a:endParaRPr>
          </a:p>
        </p:txBody>
      </p:sp>
      <p:sp>
        <p:nvSpPr>
          <p:cNvPr id="13" name="Line Callout 1 (Border and Accent Bar) 12"/>
          <p:cNvSpPr/>
          <p:nvPr/>
        </p:nvSpPr>
        <p:spPr>
          <a:xfrm>
            <a:off x="7440813" y="3960561"/>
            <a:ext cx="1270395" cy="442734"/>
          </a:xfrm>
          <a:prstGeom prst="accentBorderCallout1">
            <a:avLst>
              <a:gd name="adj1" fmla="val 18750"/>
              <a:gd name="adj2" fmla="val -8333"/>
              <a:gd name="adj3" fmla="val 112272"/>
              <a:gd name="adj4" fmla="val -41627"/>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1C4161"/>
                </a:solidFill>
              </a:rPr>
              <a:t>Production </a:t>
            </a:r>
            <a:br>
              <a:rPr lang="en-GB" dirty="0" smtClean="0">
                <a:solidFill>
                  <a:srgbClr val="1C4161"/>
                </a:solidFill>
              </a:rPr>
            </a:br>
            <a:r>
              <a:rPr lang="en-GB" dirty="0" smtClean="0">
                <a:solidFill>
                  <a:srgbClr val="1C4161"/>
                </a:solidFill>
              </a:rPr>
              <a:t>TCS G4 started</a:t>
            </a:r>
            <a:endParaRPr lang="en-GB" dirty="0">
              <a:solidFill>
                <a:srgbClr val="1C4161"/>
              </a:solidFill>
            </a:endParaRPr>
          </a:p>
        </p:txBody>
      </p:sp>
    </p:spTree>
    <p:extLst>
      <p:ext uri="{BB962C8B-B14F-4D97-AF65-F5344CB8AC3E}">
        <p14:creationId xmlns:p14="http://schemas.microsoft.com/office/powerpoint/2010/main" val="520635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Have the S/MIME personal certs move to </a:t>
            </a:r>
            <a:br>
              <a:rPr lang="en-US" dirty="0" smtClean="0"/>
            </a:br>
            <a:r>
              <a:rPr lang="en-US" dirty="0" smtClean="0"/>
              <a:t>sponsor-validated (multi-purpose) </a:t>
            </a:r>
            <a:r>
              <a:rPr lang="en-US" b="1" dirty="0" smtClean="0"/>
              <a:t>BR-compliant certificates</a:t>
            </a:r>
            <a:r>
              <a:rPr lang="en-US" dirty="0" smtClean="0"/>
              <a:t> off a public trust CA</a:t>
            </a:r>
            <a:endParaRPr lang="en-US" b="1" dirty="0" smtClean="0"/>
          </a:p>
          <a:p>
            <a:r>
              <a:rPr lang="en-US" dirty="0" smtClean="0"/>
              <a:t>Move the client authentication trust to a </a:t>
            </a:r>
            <a:r>
              <a:rPr lang="en-US" b="1" dirty="0" smtClean="0"/>
              <a:t>‘private CA’ (non-public trust anchor), </a:t>
            </a:r>
            <a:r>
              <a:rPr lang="en-US" dirty="0" smtClean="0"/>
              <a:t>retaining exactly the same subject DNs, just a different ICA </a:t>
            </a:r>
            <a:r>
              <a:rPr lang="en-US" dirty="0" err="1" smtClean="0"/>
              <a:t>issuerDN</a:t>
            </a:r>
            <a:endParaRPr lang="en-US" dirty="0" smtClean="0"/>
          </a:p>
          <a:p>
            <a:r>
              <a:rPr lang="en-US" dirty="0" smtClean="0"/>
              <a:t>Add some additional ICAs and non-public Roots to the IGTF distribution</a:t>
            </a:r>
            <a:br>
              <a:rPr lang="en-US" dirty="0" smtClean="0"/>
            </a:br>
            <a:r>
              <a:rPr lang="en-US" dirty="0" smtClean="0"/>
              <a:t>– for IGTF RPs the change is minimal and transparent</a:t>
            </a:r>
          </a:p>
          <a:p>
            <a:r>
              <a:rPr lang="en-US" dirty="0" smtClean="0"/>
              <a:t>Inform relying parties, also outside of the IGTF, that client trust will become a specific decision. This is probably good, also for </a:t>
            </a:r>
            <a:r>
              <a:rPr lang="en-US" dirty="0" err="1" smtClean="0"/>
              <a:t>OpenVPN</a:t>
            </a:r>
            <a:r>
              <a:rPr lang="en-US" dirty="0" smtClean="0"/>
              <a:t> services, web access (.</a:t>
            </a:r>
            <a:r>
              <a:rPr lang="en-US" dirty="0" err="1" smtClean="0"/>
              <a:t>htpasswd</a:t>
            </a:r>
            <a:r>
              <a:rPr lang="en-US" dirty="0" smtClean="0"/>
              <a:t>), &amp;c. The IGTF RPs are not impacted, others likely will be.</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pPr/>
              <a:t>20</a:t>
            </a:fld>
            <a:endParaRPr lang="en-GB"/>
          </a:p>
        </p:txBody>
      </p:sp>
      <p:sp>
        <p:nvSpPr>
          <p:cNvPr id="2" name="Title 1"/>
          <p:cNvSpPr>
            <a:spLocks noGrp="1"/>
          </p:cNvSpPr>
          <p:nvPr>
            <p:ph type="title"/>
          </p:nvPr>
        </p:nvSpPr>
        <p:spPr/>
        <p:txBody>
          <a:bodyPr/>
          <a:lstStyle/>
          <a:p>
            <a:r>
              <a:rPr lang="en-US" smtClean="0"/>
              <a:t>Short TCS migration proposal</a:t>
            </a:r>
            <a:endParaRPr lang="en-GB" dirty="0"/>
          </a:p>
        </p:txBody>
      </p:sp>
    </p:spTree>
    <p:extLst>
      <p:ext uri="{BB962C8B-B14F-4D97-AF65-F5344CB8AC3E}">
        <p14:creationId xmlns:p14="http://schemas.microsoft.com/office/powerpoint/2010/main" val="4260061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7" y="1143003"/>
            <a:ext cx="8181975" cy="3661512"/>
          </a:xfrm>
        </p:spPr>
        <p:txBody>
          <a:bodyPr>
            <a:normAutofit lnSpcReduction="10000"/>
          </a:bodyPr>
          <a:lstStyle/>
          <a:p>
            <a:pPr marL="0" indent="0">
              <a:buNone/>
            </a:pPr>
            <a:r>
              <a:rPr lang="en-US" dirty="0" smtClean="0"/>
              <a:t>Current GEANT IGTF Robot Email profile: </a:t>
            </a:r>
            <a:r>
              <a:rPr lang="en-US" b="1" dirty="0" smtClean="0"/>
              <a:t>organizational-mailbox bound </a:t>
            </a:r>
            <a:r>
              <a:rPr lang="en-US" dirty="0" smtClean="0"/>
              <a:t>certificate, issued based on an invitation process initiated by a (D)RAO in SCM</a:t>
            </a:r>
          </a:p>
          <a:p>
            <a:pPr marL="0" indent="0">
              <a:buNone/>
            </a:pPr>
            <a:r>
              <a:rPr lang="en-US" dirty="0" smtClean="0"/>
              <a:t>Currently a </a:t>
            </a:r>
            <a:r>
              <a:rPr lang="en-US" i="1" dirty="0" smtClean="0"/>
              <a:t>dual function</a:t>
            </a:r>
            <a:r>
              <a:rPr lang="en-US" dirty="0" smtClean="0"/>
              <a:t>:</a:t>
            </a:r>
          </a:p>
          <a:p>
            <a:r>
              <a:rPr lang="en-US" dirty="0"/>
              <a:t>S/MIME email signing </a:t>
            </a:r>
            <a:r>
              <a:rPr lang="en-US" dirty="0" smtClean="0"/>
              <a:t/>
            </a:r>
            <a:br>
              <a:rPr lang="en-US" dirty="0" smtClean="0"/>
            </a:br>
            <a:r>
              <a:rPr lang="en-US" i="1" dirty="0" smtClean="0"/>
              <a:t>automated </a:t>
            </a:r>
            <a:r>
              <a:rPr lang="en-US" i="1" dirty="0"/>
              <a:t>mailing systems, re-mailing mailing lists, and role-based email sources – all under the control of a designated responsible individual natural </a:t>
            </a:r>
            <a:r>
              <a:rPr lang="en-US" i="1" dirty="0" smtClean="0"/>
              <a:t>person, </a:t>
            </a:r>
          </a:p>
          <a:p>
            <a:r>
              <a:rPr lang="en-US" dirty="0" smtClean="0"/>
              <a:t>client </a:t>
            </a:r>
            <a:r>
              <a:rPr lang="en-US" dirty="0"/>
              <a:t>authentication </a:t>
            </a:r>
            <a:r>
              <a:rPr lang="en-US" dirty="0" smtClean="0"/>
              <a:t/>
            </a:r>
            <a:br>
              <a:rPr lang="en-US" dirty="0" smtClean="0"/>
            </a:br>
            <a:r>
              <a:rPr lang="en-US" i="1" dirty="0" smtClean="0"/>
              <a:t>where </a:t>
            </a:r>
            <a:r>
              <a:rPr lang="en-US" i="1" dirty="0"/>
              <a:t>a software agent acts on behalf of a (group of) </a:t>
            </a:r>
            <a:r>
              <a:rPr lang="en-US" i="1" dirty="0" smtClean="0"/>
              <a:t>people</a:t>
            </a:r>
            <a:endParaRPr lang="en-GB" i="1" dirty="0"/>
          </a:p>
          <a:p>
            <a:pPr marL="0" indent="0">
              <a:buNone/>
            </a:pPr>
            <a:r>
              <a:rPr lang="en-US" dirty="0" smtClean="0"/>
              <a:t>Thus the GEANT </a:t>
            </a:r>
            <a:r>
              <a:rPr lang="en-US" dirty="0"/>
              <a:t>IGTF Robot Email </a:t>
            </a:r>
            <a:r>
              <a:rPr lang="en-US" dirty="0" smtClean="0"/>
              <a:t>must be </a:t>
            </a:r>
            <a:r>
              <a:rPr lang="en-US" b="1" dirty="0" smtClean="0"/>
              <a:t>split </a:t>
            </a:r>
            <a:r>
              <a:rPr lang="en-US" b="1" dirty="0"/>
              <a:t>in two new products</a:t>
            </a:r>
            <a:r>
              <a:rPr lang="en-US" dirty="0"/>
              <a:t>: </a:t>
            </a:r>
            <a:r>
              <a:rPr lang="en-US" dirty="0" smtClean="0"/>
              <a:t/>
            </a:r>
            <a:br>
              <a:rPr lang="en-US" dirty="0" smtClean="0"/>
            </a:br>
            <a:r>
              <a:rPr lang="en-US" dirty="0" smtClean="0"/>
              <a:t>(</a:t>
            </a:r>
            <a:r>
              <a:rPr lang="en-US" dirty="0"/>
              <a:t>1) a publicly-trusted organizational S/MIME certificate and </a:t>
            </a:r>
            <a:r>
              <a:rPr lang="en-US" dirty="0" smtClean="0"/>
              <a:t/>
            </a:r>
            <a:br>
              <a:rPr lang="en-US" dirty="0" smtClean="0"/>
            </a:br>
            <a:r>
              <a:rPr lang="en-US" dirty="0" smtClean="0"/>
              <a:t>(</a:t>
            </a:r>
            <a:r>
              <a:rPr lang="en-US" dirty="0"/>
              <a:t>2) a client-authentication certificate that can use a private trust </a:t>
            </a:r>
            <a:r>
              <a:rPr lang="en-US" dirty="0" smtClean="0"/>
              <a:t>model</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smtClean="0"/>
              <a:t>On robots and email</a:t>
            </a:r>
            <a:endParaRPr lang="en-GB" dirty="0"/>
          </a:p>
        </p:txBody>
      </p:sp>
    </p:spTree>
    <p:extLst>
      <p:ext uri="{BB962C8B-B14F-4D97-AF65-F5344CB8AC3E}">
        <p14:creationId xmlns:p14="http://schemas.microsoft.com/office/powerpoint/2010/main" val="62098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75226" y="1143000"/>
            <a:ext cx="6498273" cy="3489325"/>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GB" dirty="0" smtClean="0"/>
              <a:t>What we end up with: a new hierarchy</a:t>
            </a:r>
            <a:endParaRPr lang="en-GB" dirty="0"/>
          </a:p>
        </p:txBody>
      </p:sp>
    </p:spTree>
    <p:extLst>
      <p:ext uri="{BB962C8B-B14F-4D97-AF65-F5344CB8AC3E}">
        <p14:creationId xmlns:p14="http://schemas.microsoft.com/office/powerpoint/2010/main" val="360676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dirty="0"/>
              <a:t>The </a:t>
            </a:r>
            <a:r>
              <a:rPr lang="en-US" dirty="0" err="1"/>
              <a:t>Sectigo</a:t>
            </a:r>
            <a:r>
              <a:rPr lang="en-US" dirty="0"/>
              <a:t> RE Trust Roots can have any name that is appropriate for a </a:t>
            </a:r>
            <a:r>
              <a:rPr lang="en-US" dirty="0" err="1"/>
              <a:t>Sectigo</a:t>
            </a:r>
            <a:r>
              <a:rPr lang="en-US" dirty="0"/>
              <a:t>-wide private CA root, although a reflection of the constituency name (‘research and education’, or IGTF) is helpful in identifying the root as a community private trust root. The RSA and ECC variants should have similar, but not identical, subject names.</a:t>
            </a:r>
            <a:endParaRPr lang="en-GB" dirty="0"/>
          </a:p>
          <a:p>
            <a:pPr lvl="0"/>
            <a:r>
              <a:rPr lang="en-US" dirty="0"/>
              <a:t>There should be two </a:t>
            </a:r>
            <a:r>
              <a:rPr lang="en-US" dirty="0" err="1"/>
              <a:t>Sectigo</a:t>
            </a:r>
            <a:r>
              <a:rPr lang="en-US" dirty="0"/>
              <a:t> RE Trust Roots, one using a RSA keys (&gt;=4096 bit, SHA-384 or stronger), and one ECC (P-384 with SHA-384 or stronger)</a:t>
            </a:r>
            <a:endParaRPr lang="en-GB" dirty="0"/>
          </a:p>
          <a:p>
            <a:pPr lvl="0"/>
            <a:r>
              <a:rPr lang="en-US" dirty="0"/>
              <a:t>The </a:t>
            </a:r>
            <a:r>
              <a:rPr lang="en-US" dirty="0" err="1"/>
              <a:t>Sectigo</a:t>
            </a:r>
            <a:r>
              <a:rPr lang="en-US" dirty="0"/>
              <a:t> RE Trust Roots shall be self-signed</a:t>
            </a:r>
            <a:endParaRPr lang="en-GB" dirty="0"/>
          </a:p>
          <a:p>
            <a:pPr lvl="0"/>
            <a:r>
              <a:rPr lang="en-US" dirty="0" smtClean="0"/>
              <a:t>Shall </a:t>
            </a:r>
            <a:r>
              <a:rPr lang="en-US" dirty="0"/>
              <a:t>be valid till at least May  </a:t>
            </a:r>
            <a:r>
              <a:rPr lang="en-US" dirty="0" smtClean="0"/>
              <a:t>1, 2033 </a:t>
            </a:r>
            <a:r>
              <a:rPr lang="en-US" dirty="0"/>
              <a:t>GMT, but MAY be valid until Jan 18 23:59:59 2038 GMT</a:t>
            </a:r>
            <a:endParaRPr lang="en-GB" dirty="0"/>
          </a:p>
          <a:p>
            <a:pPr lvl="0"/>
            <a:r>
              <a:rPr lang="en-US" dirty="0"/>
              <a:t>It shall be able to issue CRLs for the (subordinate CA) certificates it issues, and the CRL shall have a validity period of at most 400 days (</a:t>
            </a:r>
            <a:r>
              <a:rPr lang="en-US" dirty="0" err="1"/>
              <a:t>nextUpdate</a:t>
            </a:r>
            <a:r>
              <a:rPr lang="en-US" dirty="0"/>
              <a:t> set to no more than 400 days after issuance, and no shorter than 7 days after issuance).</a:t>
            </a:r>
            <a:endParaRPr lang="en-GB" dirty="0"/>
          </a:p>
          <a:p>
            <a:pPr lvl="0"/>
            <a:r>
              <a:rPr lang="en-US" dirty="0"/>
              <a:t>It shall have OCSP support, and use a globally distributed (reasonably low latency) CDN for responding to OCSP </a:t>
            </a:r>
            <a:r>
              <a:rPr lang="en-US" dirty="0" smtClean="0"/>
              <a:t>queries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smtClean="0"/>
              <a:t>Base </a:t>
            </a:r>
            <a:r>
              <a:rPr lang="en-US" dirty="0"/>
              <a:t>technical specifications for the Root</a:t>
            </a:r>
            <a:endParaRPr lang="en-GB" dirty="0"/>
          </a:p>
        </p:txBody>
      </p:sp>
    </p:spTree>
    <p:extLst>
      <p:ext uri="{BB962C8B-B14F-4D97-AF65-F5344CB8AC3E}">
        <p14:creationId xmlns:p14="http://schemas.microsoft.com/office/powerpoint/2010/main" val="89714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Two GEANT </a:t>
            </a:r>
            <a:r>
              <a:rPr lang="en-US" dirty="0"/>
              <a:t>TCS Authentication CAs, one using an RSA </a:t>
            </a:r>
            <a:r>
              <a:rPr lang="en-US" dirty="0" err="1"/>
              <a:t>keypair</a:t>
            </a:r>
            <a:r>
              <a:rPr lang="en-US" dirty="0"/>
              <a:t> (&gt;=4096 bits, using SHA-384 or stronger) and subordinate to the RSA root, and </a:t>
            </a:r>
            <a:r>
              <a:rPr lang="en-US" dirty="0" smtClean="0"/>
              <a:t>one </a:t>
            </a:r>
            <a:r>
              <a:rPr lang="en-US" dirty="0"/>
              <a:t>with an ECC key (P-384 with SHA-384 or stronger) and subordinate to the ECC root defined above.</a:t>
            </a:r>
            <a:endParaRPr lang="en-GB" dirty="0"/>
          </a:p>
          <a:p>
            <a:pPr lvl="0"/>
            <a:r>
              <a:rPr lang="en-US" dirty="0" smtClean="0"/>
              <a:t>Shall </a:t>
            </a:r>
            <a:r>
              <a:rPr lang="en-US" dirty="0"/>
              <a:t>be signed by the corresponding </a:t>
            </a:r>
            <a:r>
              <a:rPr lang="en-US" dirty="0" err="1"/>
              <a:t>Sectigo</a:t>
            </a:r>
            <a:r>
              <a:rPr lang="en-US" dirty="0"/>
              <a:t> RE Trust Root (RSA or ECC)</a:t>
            </a:r>
            <a:endParaRPr lang="en-GB" dirty="0"/>
          </a:p>
          <a:p>
            <a:pPr lvl="0"/>
            <a:r>
              <a:rPr lang="en-US" dirty="0" smtClean="0"/>
              <a:t>Shall </a:t>
            </a:r>
            <a:r>
              <a:rPr lang="en-US" dirty="0"/>
              <a:t>be valid until at least May  </a:t>
            </a:r>
            <a:r>
              <a:rPr lang="en-US" dirty="0" smtClean="0"/>
              <a:t>1, 2033 GMT, MAY </a:t>
            </a:r>
            <a:r>
              <a:rPr lang="en-US" dirty="0"/>
              <a:t>be valid until Jan </a:t>
            </a:r>
            <a:r>
              <a:rPr lang="en-US" dirty="0" smtClean="0"/>
              <a:t>18, 2038 </a:t>
            </a:r>
            <a:r>
              <a:rPr lang="en-US" dirty="0"/>
              <a:t>GMT</a:t>
            </a:r>
            <a:endParaRPr lang="en-GB" dirty="0"/>
          </a:p>
          <a:p>
            <a:pPr lvl="0"/>
            <a:r>
              <a:rPr lang="en-US" dirty="0" smtClean="0"/>
              <a:t>Subject </a:t>
            </a:r>
            <a:r>
              <a:rPr lang="en-US" dirty="0"/>
              <a:t>name (in RFC2253 format) shall be</a:t>
            </a:r>
            <a:br>
              <a:rPr lang="en-US" dirty="0"/>
            </a:br>
            <a:r>
              <a:rPr lang="en-US" dirty="0"/>
              <a:t>for RSA: CN=GEANT TCS Authentication RSA CA 4B,O=GEANT </a:t>
            </a:r>
            <a:r>
              <a:rPr lang="en-US" dirty="0" err="1"/>
              <a:t>Vereniging,C</a:t>
            </a:r>
            <a:r>
              <a:rPr lang="en-US" dirty="0"/>
              <a:t>=NL</a:t>
            </a:r>
            <a:br>
              <a:rPr lang="en-US" dirty="0"/>
            </a:br>
            <a:r>
              <a:rPr lang="en-US" dirty="0"/>
              <a:t>for ECC: CN=GEANT TCS Authentication ECC CA 4B,O=GEANT </a:t>
            </a:r>
            <a:r>
              <a:rPr lang="en-US" dirty="0" err="1"/>
              <a:t>Vereniging,C</a:t>
            </a:r>
            <a:r>
              <a:rPr lang="en-US" dirty="0"/>
              <a:t>=NL</a:t>
            </a:r>
            <a:endParaRPr lang="en-GB" dirty="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US" dirty="0" smtClean="0"/>
              <a:t>Two GEANT </a:t>
            </a:r>
            <a:r>
              <a:rPr lang="en-US" dirty="0"/>
              <a:t>TCS Authentication RSA/ECC CA 4B </a:t>
            </a:r>
            <a:r>
              <a:rPr lang="en-US" dirty="0" smtClean="0"/>
              <a:t>subordinate CAs</a:t>
            </a:r>
            <a:endParaRPr lang="en-GB" dirty="0"/>
          </a:p>
        </p:txBody>
      </p:sp>
    </p:spTree>
    <p:extLst>
      <p:ext uri="{BB962C8B-B14F-4D97-AF65-F5344CB8AC3E}">
        <p14:creationId xmlns:p14="http://schemas.microsoft.com/office/powerpoint/2010/main" val="3075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subject distinguished name for end-entity certificates shall be </a:t>
            </a:r>
            <a:r>
              <a:rPr lang="en-US" i="1" dirty="0"/>
              <a:t>exactly the same</a:t>
            </a:r>
            <a:r>
              <a:rPr lang="en-US" dirty="0"/>
              <a:t> as the one generated today based on the </a:t>
            </a:r>
            <a:r>
              <a:rPr lang="en-US" i="1" dirty="0" err="1"/>
              <a:t>ascii-fied</a:t>
            </a:r>
            <a:r>
              <a:rPr lang="en-US" dirty="0"/>
              <a:t> </a:t>
            </a:r>
            <a:r>
              <a:rPr lang="en-US" dirty="0" err="1"/>
              <a:t>organsiation</a:t>
            </a:r>
            <a:r>
              <a:rPr lang="en-US" dirty="0"/>
              <a:t> name (secondary validation) and </a:t>
            </a:r>
            <a:r>
              <a:rPr lang="en-US" dirty="0" err="1"/>
              <a:t>ascii-fied</a:t>
            </a:r>
            <a:r>
              <a:rPr lang="en-US" dirty="0"/>
              <a:t> state or locality name.</a:t>
            </a:r>
            <a:endParaRPr lang="en-GB" dirty="0"/>
          </a:p>
          <a:p>
            <a:r>
              <a:rPr lang="en-US" dirty="0"/>
              <a:t>It shall be possible to specify printable 7-bit stings for the Organization field of the subject name during organization enrolment. This name must be validated according to usual standards (CABF OV BR), taking into account that organization names have a printable 7-bit representation that is in line with acceptable national practice and aligned with CABF OV BR guidance. </a:t>
            </a:r>
            <a:endParaRPr lang="en-GB" dirty="0"/>
          </a:p>
          <a:p>
            <a:r>
              <a:rPr lang="en-US" dirty="0"/>
              <a:t>In case of inconsistencies, the MRAO responsible for the subscriber organization will indicate the acceptable 7-bit printable representation of organization name</a:t>
            </a:r>
            <a:r>
              <a:rPr lang="en-US"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GB" dirty="0" smtClean="0"/>
              <a:t>All things ASCII …</a:t>
            </a:r>
            <a:endParaRPr lang="en-GB" dirty="0"/>
          </a:p>
        </p:txBody>
      </p:sp>
    </p:spTree>
    <p:extLst>
      <p:ext uri="{BB962C8B-B14F-4D97-AF65-F5344CB8AC3E}">
        <p14:creationId xmlns:p14="http://schemas.microsoft.com/office/powerpoint/2010/main" val="50469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We have circulated the new CP/CPS two weeks ago to the dg-</a:t>
            </a:r>
            <a:r>
              <a:rPr lang="en-GB" dirty="0" err="1" smtClean="0"/>
              <a:t>eur</a:t>
            </a:r>
            <a:r>
              <a:rPr lang="en-GB" dirty="0" smtClean="0"/>
              <a:t>-ca list</a:t>
            </a:r>
          </a:p>
          <a:p>
            <a:endParaRPr lang="en-GB" dirty="0"/>
          </a:p>
          <a:p>
            <a:r>
              <a:rPr lang="en-GB" dirty="0" smtClean="0"/>
              <a:t>We want </a:t>
            </a:r>
            <a:r>
              <a:rPr lang="en-GB" dirty="0" err="1" smtClean="0"/>
              <a:t>Sectigo</a:t>
            </a:r>
            <a:r>
              <a:rPr lang="en-GB" dirty="0" smtClean="0"/>
              <a:t> to implement the new CAs before the end of June</a:t>
            </a:r>
          </a:p>
          <a:p>
            <a:endParaRPr lang="en-GB" dirty="0"/>
          </a:p>
          <a:p>
            <a:r>
              <a:rPr lang="en-GB" dirty="0" smtClean="0"/>
              <a:t>Distribution by early July to the IGTF RPs</a:t>
            </a:r>
          </a:p>
          <a:p>
            <a:endParaRPr lang="en-GB" dirty="0"/>
          </a:p>
          <a:p>
            <a:r>
              <a:rPr lang="en-GB" dirty="0" smtClean="0"/>
              <a:t>Field-testing in July and August</a:t>
            </a:r>
          </a:p>
          <a:p>
            <a:endParaRPr lang="en-GB" dirty="0" smtClean="0"/>
          </a:p>
          <a:p>
            <a:r>
              <a:rPr lang="en-GB" dirty="0" smtClean="0"/>
              <a:t>Be in time for the subset of non-SMIME-BR-compliant client certificates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GB" dirty="0" smtClean="0"/>
              <a:t>Our request: approve the new hierarchy and CPS v2.2</a:t>
            </a:r>
            <a:endParaRPr lang="en-GB" dirty="0"/>
          </a:p>
        </p:txBody>
      </p:sp>
    </p:spTree>
    <p:extLst>
      <p:ext uri="{BB962C8B-B14F-4D97-AF65-F5344CB8AC3E}">
        <p14:creationId xmlns:p14="http://schemas.microsoft.com/office/powerpoint/2010/main" val="2251570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576E6A-F32A-4612-884C-86870357C6B4}" type="slidenum">
              <a:rPr lang="en-GB" smtClean="0"/>
              <a:pPr/>
              <a:t>27</a:t>
            </a:fld>
            <a:endParaRPr lang="en-GB" dirty="0"/>
          </a:p>
        </p:txBody>
      </p:sp>
      <p:sp>
        <p:nvSpPr>
          <p:cNvPr id="3" name="Text Placeholder 2"/>
          <p:cNvSpPr>
            <a:spLocks noGrp="1"/>
          </p:cNvSpPr>
          <p:nvPr>
            <p:ph type="body" sz="quarter" idx="11"/>
          </p:nvPr>
        </p:nvSpPr>
        <p:spPr/>
        <p:txBody>
          <a:bodyPr/>
          <a:lstStyle/>
          <a:p>
            <a:r>
              <a:rPr lang="en-GB" dirty="0" smtClean="0"/>
              <a:t>davidg@nikhef.nl</a:t>
            </a:r>
            <a:endParaRPr lang="en-GB" dirty="0"/>
          </a:p>
        </p:txBody>
      </p:sp>
      <p:sp>
        <p:nvSpPr>
          <p:cNvPr id="4" name="Content Placeholder 3"/>
          <p:cNvSpPr>
            <a:spLocks noGrp="1"/>
          </p:cNvSpPr>
          <p:nvPr>
            <p:ph sz="quarter" idx="12"/>
          </p:nvPr>
        </p:nvSpPr>
        <p:spPr/>
        <p:txBody>
          <a:bodyPr/>
          <a:lstStyle/>
          <a:p>
            <a:endParaRPr lang="en-GB" dirty="0"/>
          </a:p>
        </p:txBody>
      </p:sp>
      <p:sp>
        <p:nvSpPr>
          <p:cNvPr id="5" name="Text Placeholder 4"/>
          <p:cNvSpPr>
            <a:spLocks noGrp="1"/>
          </p:cNvSpPr>
          <p:nvPr>
            <p:ph type="body" sz="quarter" idx="13"/>
          </p:nvPr>
        </p:nvSpPr>
        <p:spPr/>
        <p:txBody>
          <a:bodyPr>
            <a:normAutofit fontScale="92500" lnSpcReduction="20000"/>
          </a:bodyPr>
          <a:lstStyle/>
          <a:p>
            <a:endParaRPr lang="en-GB"/>
          </a:p>
        </p:txBody>
      </p:sp>
    </p:spTree>
    <p:extLst>
      <p:ext uri="{BB962C8B-B14F-4D97-AF65-F5344CB8AC3E}">
        <p14:creationId xmlns:p14="http://schemas.microsoft.com/office/powerpoint/2010/main" val="381199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1600" dirty="0" smtClean="0"/>
              <a:t>service is ultimately driven by the GEANT members: 45 national R&amp;E network organisations</a:t>
            </a:r>
          </a:p>
          <a:p>
            <a:r>
              <a:rPr lang="en-GB" sz="1600" dirty="0" smtClean="0"/>
              <a:t>wide range of inputs: some countries adore Qualified Certificated and eIDAS, others don’t care</a:t>
            </a:r>
          </a:p>
          <a:p>
            <a:r>
              <a:rPr lang="en-GB" sz="1600" dirty="0" smtClean="0"/>
              <a:t>some countries really need a native-language interface (like .</a:t>
            </a:r>
            <a:r>
              <a:rPr lang="en-GB" sz="1600" dirty="0" err="1" smtClean="0"/>
              <a:t>fr</a:t>
            </a:r>
            <a:r>
              <a:rPr lang="en-GB" sz="1600" dirty="0" smtClean="0"/>
              <a:t>, .</a:t>
            </a:r>
            <a:r>
              <a:rPr lang="en-GB" sz="1600" dirty="0" err="1" smtClean="0"/>
              <a:t>es</a:t>
            </a:r>
            <a:r>
              <a:rPr lang="en-GB" sz="1600" dirty="0" smtClean="0"/>
              <a:t>, …), </a:t>
            </a:r>
            <a:r>
              <a:rPr lang="en-GB" sz="1600" dirty="0" smtClean="0"/>
              <a:t/>
            </a:r>
            <a:br>
              <a:rPr lang="en-GB" sz="1600" dirty="0" smtClean="0"/>
            </a:br>
            <a:r>
              <a:rPr lang="en-GB" sz="1600" dirty="0" smtClean="0"/>
              <a:t>while others </a:t>
            </a:r>
            <a:r>
              <a:rPr lang="en-GB" sz="1600" dirty="0" smtClean="0"/>
              <a:t>don’t care (.</a:t>
            </a:r>
            <a:r>
              <a:rPr lang="en-GB" sz="1600" dirty="0" err="1" smtClean="0"/>
              <a:t>nl</a:t>
            </a:r>
            <a:r>
              <a:rPr lang="en-GB" sz="1600" dirty="0" smtClean="0"/>
              <a:t>, .se)</a:t>
            </a:r>
          </a:p>
          <a:p>
            <a:r>
              <a:rPr lang="en-GB" sz="1600" dirty="0" smtClean="0"/>
              <a:t>stakeholders regard EV as mandatory, and many stakeholders pushed for ultimate stability – since the subscribers have actually no knowledge of PKI, nor of validation, and certainly not about chaining</a:t>
            </a:r>
          </a:p>
          <a:p>
            <a:r>
              <a:rPr lang="en-GB" sz="1600" dirty="0" err="1" smtClean="0"/>
              <a:t>eScience</a:t>
            </a:r>
            <a:r>
              <a:rPr lang="en-GB" sz="1600" dirty="0" smtClean="0"/>
              <a:t> use cases are important for many, </a:t>
            </a:r>
            <a:r>
              <a:rPr lang="en-GB" sz="1600" dirty="0" smtClean="0"/>
              <a:t>although not </a:t>
            </a:r>
            <a:r>
              <a:rPr lang="en-GB" sz="1600" dirty="0" smtClean="0"/>
              <a:t>the </a:t>
            </a:r>
            <a:r>
              <a:rPr lang="en-GB" sz="1600" i="1" dirty="0" smtClean="0"/>
              <a:t>only </a:t>
            </a:r>
            <a:r>
              <a:rPr lang="en-GB" sz="1600" dirty="0" smtClean="0"/>
              <a:t>driving factor in the </a:t>
            </a:r>
            <a:r>
              <a:rPr lang="en-GB" sz="1600" dirty="0" smtClean="0"/>
              <a:t>game</a:t>
            </a:r>
            <a:endParaRPr lang="en-GB" sz="16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TCS constituency</a:t>
            </a:r>
            <a:endParaRPr lang="en-GB" dirty="0"/>
          </a:p>
        </p:txBody>
      </p:sp>
    </p:spTree>
    <p:extLst>
      <p:ext uri="{BB962C8B-B14F-4D97-AF65-F5344CB8AC3E}">
        <p14:creationId xmlns:p14="http://schemas.microsoft.com/office/powerpoint/2010/main" val="4982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1800" dirty="0" smtClean="0"/>
              <a:t>TCS PMA drawn from the wider GEANT community </a:t>
            </a:r>
            <a:r>
              <a:rPr lang="en-GB" sz="1800" dirty="0" smtClean="0"/>
              <a:t/>
            </a:r>
            <a:br>
              <a:rPr lang="en-GB" sz="1800" dirty="0" smtClean="0"/>
            </a:br>
            <a:r>
              <a:rPr lang="en-GB" sz="1800" dirty="0" smtClean="0"/>
              <a:t>(</a:t>
            </a:r>
            <a:r>
              <a:rPr lang="en-GB" sz="1800" dirty="0" smtClean="0"/>
              <a:t>NRENs as well as individual orgs)</a:t>
            </a:r>
          </a:p>
          <a:p>
            <a:endParaRPr lang="en-GB" sz="1800" dirty="0" smtClean="0"/>
          </a:p>
          <a:p>
            <a:r>
              <a:rPr lang="en-GB" sz="1800" dirty="0" smtClean="0"/>
              <a:t>Current PMA members … some of whom you will have seen</a:t>
            </a:r>
          </a:p>
          <a:p>
            <a:pPr lvl="1"/>
            <a:r>
              <a:rPr lang="en-GB" sz="1600" dirty="0" smtClean="0"/>
              <a:t>Kurt </a:t>
            </a:r>
            <a:r>
              <a:rPr lang="en-GB" sz="1600" dirty="0" smtClean="0"/>
              <a:t>Bauer (ACONET, AT)</a:t>
            </a:r>
          </a:p>
          <a:p>
            <a:pPr lvl="1"/>
            <a:r>
              <a:rPr lang="en-GB" sz="1600" dirty="0"/>
              <a:t>Kent </a:t>
            </a:r>
            <a:r>
              <a:rPr lang="en-GB" sz="1600" dirty="0" err="1" smtClean="0"/>
              <a:t>Engström</a:t>
            </a:r>
            <a:r>
              <a:rPr lang="en-GB" sz="1600" dirty="0" smtClean="0"/>
              <a:t> (SUNET, SE)</a:t>
            </a:r>
          </a:p>
          <a:p>
            <a:pPr lvl="1"/>
            <a:r>
              <a:rPr lang="en-GB" sz="1600" dirty="0" smtClean="0"/>
              <a:t>David </a:t>
            </a:r>
            <a:r>
              <a:rPr lang="en-GB" sz="1600" dirty="0" err="1" smtClean="0"/>
              <a:t>Groep</a:t>
            </a:r>
            <a:r>
              <a:rPr lang="en-GB" sz="1600" dirty="0" smtClean="0"/>
              <a:t> (Nikhef, NL)</a:t>
            </a:r>
          </a:p>
          <a:p>
            <a:pPr lvl="1"/>
            <a:r>
              <a:rPr lang="en-GB" sz="1600" dirty="0" smtClean="0"/>
              <a:t>Nicole Harris (GEANT</a:t>
            </a:r>
            <a:r>
              <a:rPr lang="en-GB" sz="1600" dirty="0" smtClean="0"/>
              <a:t>)</a:t>
            </a:r>
          </a:p>
          <a:p>
            <a:pPr lvl="1"/>
            <a:r>
              <a:rPr lang="en-GB" sz="1600" dirty="0" smtClean="0"/>
              <a:t>Barbara </a:t>
            </a:r>
            <a:r>
              <a:rPr lang="en-GB" sz="1600" dirty="0" err="1"/>
              <a:t>Monticini</a:t>
            </a:r>
            <a:r>
              <a:rPr lang="en-GB" sz="1600" dirty="0"/>
              <a:t> (GARR),</a:t>
            </a:r>
          </a:p>
          <a:p>
            <a:pPr lvl="1"/>
            <a:r>
              <a:rPr lang="en-GB" sz="1600" dirty="0"/>
              <a:t>Jürgen </a:t>
            </a:r>
            <a:r>
              <a:rPr lang="en-GB" sz="1600" dirty="0" err="1"/>
              <a:t>Brauckman</a:t>
            </a:r>
            <a:r>
              <a:rPr lang="en-GB" sz="1600" dirty="0"/>
              <a:t> (DFN),</a:t>
            </a:r>
          </a:p>
          <a:p>
            <a:pPr lvl="1"/>
            <a:r>
              <a:rPr lang="en-GB" sz="1600" dirty="0"/>
              <a:t>Tim de Boer (SURF).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TCS is a GEANT service – with the TCS PMA defining the profiles and policy</a:t>
            </a:r>
            <a:endParaRPr lang="en-GB" dirty="0"/>
          </a:p>
        </p:txBody>
      </p:sp>
    </p:spTree>
    <p:extLst>
      <p:ext uri="{BB962C8B-B14F-4D97-AF65-F5344CB8AC3E}">
        <p14:creationId xmlns:p14="http://schemas.microsoft.com/office/powerpoint/2010/main" val="337376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The basic structure remains the same … again!</a:t>
            </a:r>
            <a:endParaRPr lang="en-GB" dirty="0"/>
          </a:p>
        </p:txBody>
      </p:sp>
      <p:pic>
        <p:nvPicPr>
          <p:cNvPr id="5" name="Picture 5" descr="personal_ca_responsibility_hierarchy.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6586" y="1143000"/>
            <a:ext cx="5175553"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218725" y="4804515"/>
            <a:ext cx="2355517" cy="300082"/>
          </a:xfrm>
          <a:prstGeom prst="rect">
            <a:avLst/>
          </a:prstGeom>
          <a:noFill/>
        </p:spPr>
        <p:txBody>
          <a:bodyPr wrap="none" rtlCol="0">
            <a:spAutoFit/>
          </a:bodyPr>
          <a:lstStyle/>
          <a:p>
            <a:r>
              <a:rPr lang="en-GB" dirty="0" smtClean="0">
                <a:solidFill>
                  <a:srgbClr val="ED1556"/>
                </a:solidFill>
              </a:rPr>
              <a:t>image source: Jan Meijer, 2008</a:t>
            </a:r>
            <a:endParaRPr lang="en-GB" dirty="0">
              <a:solidFill>
                <a:srgbClr val="ED1556"/>
              </a:solidFill>
            </a:endParaRPr>
          </a:p>
        </p:txBody>
      </p:sp>
    </p:spTree>
    <p:extLst>
      <p:ext uri="{BB962C8B-B14F-4D97-AF65-F5344CB8AC3E}">
        <p14:creationId xmlns:p14="http://schemas.microsoft.com/office/powerpoint/2010/main" val="392142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906" y="148183"/>
            <a:ext cx="5734018" cy="4862487"/>
          </a:xfrm>
          <a:solidFill>
            <a:schemeClr val="bg1"/>
          </a:solidFill>
          <a:ln w="38100">
            <a:solidFill>
              <a:srgbClr val="1C4161"/>
            </a:solidFill>
          </a:ln>
          <a:effectLst>
            <a:glow rad="101600">
              <a:srgbClr val="EC0E51">
                <a:alpha val="60000"/>
              </a:srgbClr>
            </a:glow>
          </a:effectLst>
        </p:spPr>
      </p:pic>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a:xfrm>
            <a:off x="341735" y="55987"/>
            <a:ext cx="7209065" cy="994172"/>
          </a:xfrm>
        </p:spPr>
        <p:txBody>
          <a:bodyPr/>
          <a:lstStyle/>
          <a:p>
            <a:r>
              <a:rPr lang="en-GB" dirty="0" smtClean="0"/>
              <a:t>TCS G4</a:t>
            </a:r>
            <a:endParaRPr lang="en-GB" dirty="0"/>
          </a:p>
        </p:txBody>
      </p:sp>
    </p:spTree>
    <p:extLst>
      <p:ext uri="{BB962C8B-B14F-4D97-AF65-F5344CB8AC3E}">
        <p14:creationId xmlns:p14="http://schemas.microsoft.com/office/powerpoint/2010/main" val="227957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smtClean="0"/>
              <a:t>Joint Public &amp; IGTF trust: certs </a:t>
            </a:r>
            <a:r>
              <a:rPr lang="en-US" b="1" dirty="0" smtClean="0"/>
              <a:t>all meet CABF OV requirements, </a:t>
            </a:r>
            <a:r>
              <a:rPr lang="en-US" b="1" dirty="0" smtClean="0"/>
              <a:t>exceeding </a:t>
            </a:r>
            <a:r>
              <a:rPr lang="en-US" b="1" dirty="0" smtClean="0"/>
              <a:t>‘IGTF Classic’ a bit</a:t>
            </a:r>
          </a:p>
          <a:p>
            <a:r>
              <a:rPr lang="en-US" dirty="0" smtClean="0"/>
              <a:t>OV validation requires DCV, which is stronger than the RA checks minimally required</a:t>
            </a:r>
          </a:p>
          <a:p>
            <a:r>
              <a:rPr lang="en-US" dirty="0" smtClean="0"/>
              <a:t>the </a:t>
            </a:r>
            <a:r>
              <a:rPr lang="en-US" dirty="0" err="1" smtClean="0"/>
              <a:t>IGTF+public</a:t>
            </a:r>
            <a:r>
              <a:rPr lang="en-US" dirty="0" smtClean="0"/>
              <a:t> trust combination is getting more important for S3/cloud like deployments</a:t>
            </a:r>
          </a:p>
          <a:p>
            <a:pPr marL="0" indent="0">
              <a:buNone/>
            </a:pPr>
            <a:r>
              <a:rPr lang="en-US" b="1" dirty="0" smtClean="0"/>
              <a:t>User and personal robot certs</a:t>
            </a:r>
            <a:endParaRPr lang="en-US" b="1" dirty="0"/>
          </a:p>
          <a:p>
            <a:r>
              <a:rPr lang="en-US" dirty="0" smtClean="0"/>
              <a:t>SAML process, and the eligibility checking by the subscribers (</a:t>
            </a:r>
            <a:r>
              <a:rPr lang="en-US" dirty="0" err="1" smtClean="0"/>
              <a:t>organisations</a:t>
            </a:r>
            <a:r>
              <a:rPr lang="en-US" dirty="0" smtClean="0"/>
              <a:t>), remains the same</a:t>
            </a:r>
            <a:br>
              <a:rPr lang="en-US" dirty="0" smtClean="0"/>
            </a:br>
            <a:r>
              <a:rPr lang="en-GB" i="1" dirty="0" err="1"/>
              <a:t>urn:mace:</a:t>
            </a:r>
            <a:r>
              <a:rPr lang="en-GB" i="1" dirty="0" err="1">
                <a:hlinkClick r:id="rId2"/>
              </a:rPr>
              <a:t>terena.org</a:t>
            </a:r>
            <a:r>
              <a:rPr lang="en-GB" i="1" dirty="0" err="1"/>
              <a:t>:tcs:personal-user</a:t>
            </a:r>
            <a:r>
              <a:rPr lang="en-GB" i="1" dirty="0"/>
              <a:t> </a:t>
            </a:r>
            <a:r>
              <a:rPr lang="en-GB" dirty="0"/>
              <a:t>in attribute </a:t>
            </a:r>
            <a:r>
              <a:rPr lang="en-GB" i="1" dirty="0" err="1"/>
              <a:t>eduPersonEntitlement</a:t>
            </a:r>
            <a:r>
              <a:rPr lang="en-GB" i="1" dirty="0"/>
              <a:t> </a:t>
            </a:r>
            <a:endParaRPr lang="en-US" i="1" dirty="0" smtClean="0"/>
          </a:p>
          <a:p>
            <a:r>
              <a:rPr lang="en-US" dirty="0"/>
              <a:t>r</a:t>
            </a:r>
            <a:r>
              <a:rPr lang="en-US" dirty="0" smtClean="0"/>
              <a:t>eal name of the person – by the subscriber agreement and CP/CPS this goes beyond R&amp;S assurance</a:t>
            </a:r>
          </a:p>
          <a:p>
            <a:r>
              <a:rPr lang="en-US" dirty="0" smtClean="0"/>
              <a:t>manual side-process may remain just like today, based on data entry by the ‘</a:t>
            </a:r>
            <a:r>
              <a:rPr lang="en-US" dirty="0"/>
              <a:t>RAO/DRAO</a:t>
            </a:r>
            <a:r>
              <a:rPr lang="en-US" dirty="0" smtClean="0"/>
              <a:t>’ in SCM</a:t>
            </a:r>
            <a:r>
              <a:rPr lang="en-US" dirty="0"/>
              <a:t/>
            </a:r>
            <a:br>
              <a:rPr lang="en-US" dirty="0"/>
            </a:br>
            <a:r>
              <a:rPr lang="en-US" dirty="0" smtClean="0"/>
              <a:t>as per </a:t>
            </a:r>
            <a:r>
              <a:rPr lang="en-US" dirty="0" smtClean="0">
                <a:hlinkClick r:id="rId3"/>
              </a:rPr>
              <a:t>https</a:t>
            </a:r>
            <a:r>
              <a:rPr lang="en-US" dirty="0">
                <a:hlinkClick r:id="rId3"/>
              </a:rPr>
              <a:t>://</a:t>
            </a:r>
            <a:r>
              <a:rPr lang="en-US" dirty="0" smtClean="0">
                <a:hlinkClick r:id="rId3"/>
              </a:rPr>
              <a:t>wiki.geant.org/display/TCSNT/Documentation</a:t>
            </a:r>
            <a:r>
              <a:rPr lang="en-US" dirty="0" smtClean="0"/>
              <a:t> ‘non-SAML issuance model process’</a:t>
            </a:r>
          </a:p>
          <a:p>
            <a:r>
              <a:rPr lang="en-US" dirty="0" smtClean="0"/>
              <a:t>the CP/CPS requirements though the Subscriber Agreement meet IGTF BIRCH</a:t>
            </a:r>
          </a:p>
          <a:p>
            <a:pPr marL="0" indent="0">
              <a:buNone/>
            </a:pPr>
            <a:endParaRPr lang="en-US" dirty="0" smtClean="0"/>
          </a:p>
          <a:p>
            <a:pPr marL="0" indent="0">
              <a:buNone/>
            </a:pPr>
            <a:r>
              <a:rPr lang="en-US" b="1" dirty="0" smtClean="0"/>
              <a:t>Audited </a:t>
            </a:r>
            <a:r>
              <a:rPr lang="en-US" b="1" dirty="0" smtClean="0"/>
              <a:t>already for CABF/</a:t>
            </a:r>
            <a:r>
              <a:rPr lang="en-US" b="1" dirty="0" err="1" smtClean="0"/>
              <a:t>WebTrust</a:t>
            </a:r>
            <a:r>
              <a:rPr lang="en-US" b="1" dirty="0" smtClean="0"/>
              <a:t> </a:t>
            </a:r>
            <a:r>
              <a:rPr lang="en-US" b="1" dirty="0" smtClean="0"/>
              <a:t>compliance (SSL </a:t>
            </a:r>
            <a:r>
              <a:rPr lang="en-US" b="1" dirty="0" smtClean="0"/>
              <a:t>certs) and similarly for the ‘S/MIME’ use cases</a:t>
            </a: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Assurance levels</a:t>
            </a:r>
            <a:endParaRPr lang="en-GB" dirty="0"/>
          </a:p>
        </p:txBody>
      </p:sp>
    </p:spTree>
    <p:extLst>
      <p:ext uri="{BB962C8B-B14F-4D97-AF65-F5344CB8AC3E}">
        <p14:creationId xmlns:p14="http://schemas.microsoft.com/office/powerpoint/2010/main" val="421480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0890357"/>
              </p:ext>
            </p:extLst>
          </p:nvPr>
        </p:nvGraphicFramePr>
        <p:xfrm>
          <a:off x="341735" y="970254"/>
          <a:ext cx="8510390" cy="3527272"/>
        </p:xfrm>
        <a:graphic>
          <a:graphicData uri="http://schemas.openxmlformats.org/drawingml/2006/table">
            <a:tbl>
              <a:tblPr bandRow="1">
                <a:tableStyleId>{F5AB1C69-6EDB-4FF4-983F-18BD219EF322}</a:tableStyleId>
              </a:tblPr>
              <a:tblGrid>
                <a:gridCol w="2046578">
                  <a:extLst>
                    <a:ext uri="{9D8B030D-6E8A-4147-A177-3AD203B41FA5}">
                      <a16:colId xmlns:a16="http://schemas.microsoft.com/office/drawing/2014/main" val="2900729671"/>
                    </a:ext>
                  </a:extLst>
                </a:gridCol>
                <a:gridCol w="6463812">
                  <a:extLst>
                    <a:ext uri="{9D8B030D-6E8A-4147-A177-3AD203B41FA5}">
                      <a16:colId xmlns:a16="http://schemas.microsoft.com/office/drawing/2014/main" val="15262370"/>
                    </a:ext>
                  </a:extLst>
                </a:gridCol>
              </a:tblGrid>
              <a:tr h="250265">
                <a:tc>
                  <a:txBody>
                    <a:bodyPr/>
                    <a:lstStyle/>
                    <a:p>
                      <a:r>
                        <a:rPr lang="en-GB" sz="1100" dirty="0" smtClean="0"/>
                        <a:t>OV TLS </a:t>
                      </a:r>
                      <a:r>
                        <a:rPr lang="en-GB" sz="1100" dirty="0" smtClean="0"/>
                        <a:t>Server (MD)</a:t>
                      </a:r>
                      <a:endParaRPr lang="en-GB" sz="1100" dirty="0"/>
                    </a:p>
                  </a:txBody>
                  <a:tcPr/>
                </a:tc>
                <a:tc>
                  <a:txBody>
                    <a:bodyPr/>
                    <a:lstStyle/>
                    <a:p>
                      <a:r>
                        <a:rPr lang="en-GB" sz="1100" dirty="0" smtClean="0"/>
                        <a:t>BR OV validated multi-domain with mixed SANs</a:t>
                      </a:r>
                      <a:endParaRPr lang="en-GB" sz="1100" dirty="0"/>
                    </a:p>
                  </a:txBody>
                  <a:tcPr/>
                </a:tc>
                <a:extLst>
                  <a:ext uri="{0D108BD9-81ED-4DB2-BD59-A6C34878D82A}">
                    <a16:rowId xmlns:a16="http://schemas.microsoft.com/office/drawing/2014/main" val="3944950548"/>
                  </a:ext>
                </a:extLst>
              </a:tr>
              <a:tr h="250265">
                <a:tc>
                  <a:txBody>
                    <a:bodyPr/>
                    <a:lstStyle/>
                    <a:p>
                      <a:r>
                        <a:rPr lang="en-GB" sz="1100" dirty="0" smtClean="0"/>
                        <a:t>EV </a:t>
                      </a:r>
                      <a:r>
                        <a:rPr lang="en-GB" sz="1100" dirty="0" smtClean="0"/>
                        <a:t>TLS Server (MD)</a:t>
                      </a:r>
                      <a:endParaRPr lang="en-GB" sz="1100" dirty="0"/>
                    </a:p>
                  </a:txBody>
                  <a:tcPr/>
                </a:tc>
                <a:tc>
                  <a:txBody>
                    <a:bodyPr/>
                    <a:lstStyle/>
                    <a:p>
                      <a:r>
                        <a:rPr lang="en-GB" sz="1100" dirty="0" smtClean="0"/>
                        <a:t>BR EV validated multi-domain with mixed SANs</a:t>
                      </a:r>
                      <a:endParaRPr lang="en-GB" sz="1100" dirty="0"/>
                    </a:p>
                  </a:txBody>
                  <a:tcPr/>
                </a:tc>
                <a:extLst>
                  <a:ext uri="{0D108BD9-81ED-4DB2-BD59-A6C34878D82A}">
                    <a16:rowId xmlns:a16="http://schemas.microsoft.com/office/drawing/2014/main" val="3650309330"/>
                  </a:ext>
                </a:extLst>
              </a:tr>
              <a:tr h="357352">
                <a:tc>
                  <a:txBody>
                    <a:bodyPr/>
                    <a:lstStyle/>
                    <a:p>
                      <a:r>
                        <a:rPr lang="en-GB" sz="1100" dirty="0" smtClean="0"/>
                        <a:t>Personal </a:t>
                      </a:r>
                      <a:r>
                        <a:rPr lang="en-GB" sz="1100" dirty="0" err="1" smtClean="0"/>
                        <a:t>webClientAuth</a:t>
                      </a:r>
                      <a:r>
                        <a:rPr lang="en-GB" sz="1100" dirty="0" smtClean="0"/>
                        <a:t> and S/MIME</a:t>
                      </a:r>
                      <a:endParaRPr lang="en-GB" sz="1100" dirty="0"/>
                    </a:p>
                  </a:txBody>
                  <a:tcPr/>
                </a:tc>
                <a:tc>
                  <a:txBody>
                    <a:bodyPr/>
                    <a:lstStyle/>
                    <a:p>
                      <a:r>
                        <a:rPr lang="en-GB" sz="1100" dirty="0" smtClean="0"/>
                        <a:t>End-user personal certificate recognised by the major MUAs suitable for identifying the users real name</a:t>
                      </a:r>
                      <a:endParaRPr lang="en-GB" sz="1100" dirty="0"/>
                    </a:p>
                  </a:txBody>
                  <a:tcPr/>
                </a:tc>
                <a:extLst>
                  <a:ext uri="{0D108BD9-81ED-4DB2-BD59-A6C34878D82A}">
                    <a16:rowId xmlns:a16="http://schemas.microsoft.com/office/drawing/2014/main" val="910089468"/>
                  </a:ext>
                </a:extLst>
              </a:tr>
              <a:tr h="497741">
                <a:tc>
                  <a:txBody>
                    <a:bodyPr/>
                    <a:lstStyle/>
                    <a:p>
                      <a:r>
                        <a:rPr lang="en-GB" sz="1100" dirty="0" smtClean="0"/>
                        <a:t>Personal </a:t>
                      </a:r>
                      <a:r>
                        <a:rPr lang="en-GB" sz="1100" dirty="0" err="1" smtClean="0"/>
                        <a:t>webClientAuth</a:t>
                      </a:r>
                      <a:r>
                        <a:rPr lang="en-GB" sz="1100" dirty="0" smtClean="0"/>
                        <a:t> </a:t>
                      </a:r>
                      <a:r>
                        <a:rPr lang="en-GB" sz="1100" dirty="0" smtClean="0"/>
                        <a:t/>
                      </a:r>
                      <a:br>
                        <a:rPr lang="en-GB" sz="1100" dirty="0" smtClean="0"/>
                      </a:br>
                      <a:r>
                        <a:rPr lang="en-GB" sz="1100" dirty="0" smtClean="0"/>
                        <a:t>IGTF </a:t>
                      </a:r>
                      <a:r>
                        <a:rPr lang="en-GB" sz="1100" dirty="0" smtClean="0"/>
                        <a:t>and S/MIME</a:t>
                      </a:r>
                      <a:endParaRPr lang="en-GB" sz="1100" dirty="0"/>
                    </a:p>
                  </a:txBody>
                  <a:tcPr/>
                </a:tc>
                <a:tc>
                  <a:txBody>
                    <a:bodyPr/>
                    <a:lstStyle/>
                    <a:p>
                      <a:r>
                        <a:rPr lang="en-GB" sz="1100" dirty="0" smtClean="0"/>
                        <a:t>End-user personal certificate adhering to IGTF profile (using IA5String representation of the name with unique prefix /DC=org/DC=</a:t>
                      </a:r>
                      <a:r>
                        <a:rPr lang="en-GB" sz="1100" dirty="0" err="1" smtClean="0"/>
                        <a:t>terena</a:t>
                      </a:r>
                      <a:r>
                        <a:rPr lang="en-GB" sz="1100" dirty="0" smtClean="0"/>
                        <a:t>/DC=</a:t>
                      </a:r>
                      <a:r>
                        <a:rPr lang="en-GB" sz="1100" dirty="0" err="1" smtClean="0"/>
                        <a:t>tcs</a:t>
                      </a:r>
                      <a:r>
                        <a:rPr lang="en-GB" sz="1100" dirty="0" smtClean="0"/>
                        <a:t>/...), suitable both for authentication, and also including validated name and email address</a:t>
                      </a:r>
                      <a:endParaRPr lang="en-GB" sz="1100" dirty="0"/>
                    </a:p>
                  </a:txBody>
                  <a:tcPr/>
                </a:tc>
                <a:extLst>
                  <a:ext uri="{0D108BD9-81ED-4DB2-BD59-A6C34878D82A}">
                    <a16:rowId xmlns:a16="http://schemas.microsoft.com/office/drawing/2014/main" val="2985712966"/>
                  </a:ext>
                </a:extLst>
              </a:tr>
              <a:tr h="357352">
                <a:tc>
                  <a:txBody>
                    <a:bodyPr/>
                    <a:lstStyle/>
                    <a:p>
                      <a:r>
                        <a:rPr lang="en-GB" sz="1100" dirty="0" smtClean="0"/>
                        <a:t>Personal Robot </a:t>
                      </a:r>
                      <a:r>
                        <a:rPr lang="en-GB" sz="1100" dirty="0" err="1" smtClean="0"/>
                        <a:t>webClientAuth</a:t>
                      </a:r>
                      <a:r>
                        <a:rPr lang="en-GB" sz="1100" dirty="0" smtClean="0"/>
                        <a:t> IGTF and S/MIME</a:t>
                      </a:r>
                      <a:endParaRPr lang="en-GB" sz="1100" dirty="0"/>
                    </a:p>
                  </a:txBody>
                  <a:tcPr/>
                </a:tc>
                <a:tc>
                  <a:txBody>
                    <a:bodyPr/>
                    <a:lstStyle/>
                    <a:p>
                      <a:r>
                        <a:rPr lang="en-GB" sz="1100" dirty="0" smtClean="0"/>
                        <a:t>End-user personal software agent certificate adhering to IGTF profile (like above) and Robot Profile, suitable both for authentication, and also including validated name and email address</a:t>
                      </a:r>
                      <a:endParaRPr lang="en-GB" sz="1100" dirty="0"/>
                    </a:p>
                  </a:txBody>
                  <a:tcPr/>
                </a:tc>
                <a:extLst>
                  <a:ext uri="{0D108BD9-81ED-4DB2-BD59-A6C34878D82A}">
                    <a16:rowId xmlns:a16="http://schemas.microsoft.com/office/drawing/2014/main" val="2905187714"/>
                  </a:ext>
                </a:extLst>
              </a:tr>
              <a:tr h="357352">
                <a:tc>
                  <a:txBody>
                    <a:bodyPr/>
                    <a:lstStyle/>
                    <a:p>
                      <a:r>
                        <a:rPr lang="en-GB" sz="1100" dirty="0" smtClean="0"/>
                        <a:t>Robot Email </a:t>
                      </a:r>
                      <a:r>
                        <a:rPr lang="en-GB" sz="1100" dirty="0" err="1" smtClean="0"/>
                        <a:t>webClientAuth</a:t>
                      </a:r>
                      <a:r>
                        <a:rPr lang="en-GB" sz="1100" dirty="0" smtClean="0"/>
                        <a:t> </a:t>
                      </a:r>
                      <a:r>
                        <a:rPr lang="en-GB" sz="1100" dirty="0" smtClean="0"/>
                        <a:t/>
                      </a:r>
                      <a:br>
                        <a:rPr lang="en-GB" sz="1100" dirty="0" smtClean="0"/>
                      </a:br>
                      <a:r>
                        <a:rPr lang="en-GB" sz="1100" dirty="0" smtClean="0"/>
                        <a:t>IGTF </a:t>
                      </a:r>
                      <a:r>
                        <a:rPr lang="en-GB" sz="1100" dirty="0" smtClean="0"/>
                        <a:t>and S/MIME</a:t>
                      </a:r>
                      <a:endParaRPr lang="en-GB" sz="1100" dirty="0"/>
                    </a:p>
                  </a:txBody>
                  <a:tcPr/>
                </a:tc>
                <a:tc>
                  <a:txBody>
                    <a:bodyPr/>
                    <a:lstStyle/>
                    <a:p>
                      <a:r>
                        <a:rPr lang="en-GB" sz="1100" dirty="0" smtClean="0"/>
                        <a:t>E-mail validated software agent certificate adhering to IGTF profile (like above) and Robot Profile, suitable both for authentication, and also including validated email address</a:t>
                      </a:r>
                      <a:endParaRPr lang="en-GB" sz="1100" dirty="0"/>
                    </a:p>
                  </a:txBody>
                  <a:tcPr/>
                </a:tc>
                <a:extLst>
                  <a:ext uri="{0D108BD9-81ED-4DB2-BD59-A6C34878D82A}">
                    <a16:rowId xmlns:a16="http://schemas.microsoft.com/office/drawing/2014/main" val="109041767"/>
                  </a:ext>
                </a:extLst>
              </a:tr>
              <a:tr h="357352">
                <a:tc>
                  <a:txBody>
                    <a:bodyPr/>
                    <a:lstStyle/>
                    <a:p>
                      <a:r>
                        <a:rPr lang="en-GB" sz="1100" dirty="0" smtClean="0"/>
                        <a:t>IGTF OV TLS </a:t>
                      </a:r>
                      <a:r>
                        <a:rPr lang="en-GB" sz="1100" dirty="0" smtClean="0"/>
                        <a:t>Server (MD)</a:t>
                      </a:r>
                      <a:endParaRPr lang="en-GB" sz="1100" dirty="0"/>
                    </a:p>
                  </a:txBody>
                  <a:tcPr/>
                </a:tc>
                <a:tc>
                  <a:txBody>
                    <a:bodyPr/>
                    <a:lstStyle/>
                    <a:p>
                      <a:r>
                        <a:rPr lang="en-GB" sz="1100" dirty="0" smtClean="0"/>
                        <a:t>BR OV validated multi-domain with mixed SANs including unique prefix "/DC=org/DC=</a:t>
                      </a:r>
                      <a:r>
                        <a:rPr lang="en-GB" sz="1100" dirty="0" err="1" smtClean="0"/>
                        <a:t>terena</a:t>
                      </a:r>
                      <a:r>
                        <a:rPr lang="en-GB" sz="1100" dirty="0" smtClean="0"/>
                        <a:t>/DC=</a:t>
                      </a:r>
                      <a:r>
                        <a:rPr lang="en-GB" sz="1100" dirty="0" err="1" smtClean="0"/>
                        <a:t>tcs</a:t>
                      </a:r>
                      <a:r>
                        <a:rPr lang="en-GB" sz="1100" dirty="0" smtClean="0"/>
                        <a:t>/..."</a:t>
                      </a:r>
                      <a:endParaRPr lang="en-GB" sz="1100" dirty="0"/>
                    </a:p>
                  </a:txBody>
                  <a:tcPr/>
                </a:tc>
                <a:extLst>
                  <a:ext uri="{0D108BD9-81ED-4DB2-BD59-A6C34878D82A}">
                    <a16:rowId xmlns:a16="http://schemas.microsoft.com/office/drawing/2014/main" val="2618750322"/>
                  </a:ext>
                </a:extLst>
              </a:tr>
              <a:tr h="250265">
                <a:tc>
                  <a:txBody>
                    <a:bodyPr/>
                    <a:lstStyle/>
                    <a:p>
                      <a:r>
                        <a:rPr lang="en-GB" sz="1100" dirty="0" smtClean="0"/>
                        <a:t>Document Signing</a:t>
                      </a:r>
                      <a:endParaRPr lang="en-GB" sz="1100" dirty="0"/>
                    </a:p>
                  </a:txBody>
                  <a:tcPr/>
                </a:tc>
                <a:tc>
                  <a:txBody>
                    <a:bodyPr/>
                    <a:lstStyle/>
                    <a:p>
                      <a:r>
                        <a:rPr lang="en-GB" sz="1100" dirty="0" smtClean="0"/>
                        <a:t>Adobe AATL compliant signing certificate</a:t>
                      </a:r>
                      <a:endParaRPr lang="en-GB" sz="1100" dirty="0"/>
                    </a:p>
                  </a:txBody>
                  <a:tcPr/>
                </a:tc>
                <a:extLst>
                  <a:ext uri="{0D108BD9-81ED-4DB2-BD59-A6C34878D82A}">
                    <a16:rowId xmlns:a16="http://schemas.microsoft.com/office/drawing/2014/main" val="1283736910"/>
                  </a:ext>
                </a:extLst>
              </a:tr>
              <a:tr h="250265">
                <a:tc>
                  <a:txBody>
                    <a:bodyPr/>
                    <a:lstStyle/>
                    <a:p>
                      <a:r>
                        <a:rPr lang="en-GB" sz="1100" dirty="0" smtClean="0"/>
                        <a:t>Code Signing</a:t>
                      </a:r>
                      <a:endParaRPr lang="en-GB" sz="1100" dirty="0"/>
                    </a:p>
                  </a:txBody>
                  <a:tcPr/>
                </a:tc>
                <a:tc>
                  <a:txBody>
                    <a:bodyPr/>
                    <a:lstStyle/>
                    <a:p>
                      <a:r>
                        <a:rPr lang="en-GB" sz="1100" dirty="0" smtClean="0"/>
                        <a:t>Conventional code signing certificate recognised by Oracle, MSFT, &amp;c</a:t>
                      </a:r>
                      <a:endParaRPr lang="en-GB" sz="1100" dirty="0"/>
                    </a:p>
                  </a:txBody>
                  <a:tcPr/>
                </a:tc>
                <a:extLst>
                  <a:ext uri="{0D108BD9-81ED-4DB2-BD59-A6C34878D82A}">
                    <a16:rowId xmlns:a16="http://schemas.microsoft.com/office/drawing/2014/main" val="1977376873"/>
                  </a:ext>
                </a:extLst>
              </a:tr>
              <a:tr h="250265">
                <a:tc>
                  <a:txBody>
                    <a:bodyPr/>
                    <a:lstStyle/>
                    <a:p>
                      <a:r>
                        <a:rPr lang="en-GB" sz="1100" dirty="0" smtClean="0"/>
                        <a:t>EV Code Signing</a:t>
                      </a:r>
                      <a:endParaRPr lang="en-GB" sz="1100" dirty="0"/>
                    </a:p>
                  </a:txBody>
                  <a:tcPr/>
                </a:tc>
                <a:tc>
                  <a:txBody>
                    <a:bodyPr/>
                    <a:lstStyle/>
                    <a:p>
                      <a:r>
                        <a:rPr lang="en-GB" sz="1100" dirty="0" smtClean="0"/>
                        <a:t>BR EV Code Signing certificate recognised by MSFT &amp;c</a:t>
                      </a:r>
                      <a:endParaRPr lang="en-GB" sz="1100" dirty="0"/>
                    </a:p>
                  </a:txBody>
                  <a:tcPr/>
                </a:tc>
                <a:extLst>
                  <a:ext uri="{0D108BD9-81ED-4DB2-BD59-A6C34878D82A}">
                    <a16:rowId xmlns:a16="http://schemas.microsoft.com/office/drawing/2014/main" val="198058608"/>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Certificate profiles </a:t>
            </a:r>
            <a:r>
              <a:rPr lang="en-GB" dirty="0" smtClean="0"/>
              <a:t>today</a:t>
            </a:r>
            <a:endParaRPr lang="en-GB" dirty="0"/>
          </a:p>
        </p:txBody>
      </p:sp>
    </p:spTree>
    <p:extLst>
      <p:ext uri="{BB962C8B-B14F-4D97-AF65-F5344CB8AC3E}">
        <p14:creationId xmlns:p14="http://schemas.microsoft.com/office/powerpoint/2010/main" val="134032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CA/BF now started considering S/MIME trust as well!</a:t>
            </a:r>
            <a:endParaRPr lang="en-GB" dirty="0"/>
          </a:p>
        </p:txBody>
      </p:sp>
      <p:pic>
        <p:nvPicPr>
          <p:cNvPr id="5" name="Picture 4"/>
          <p:cNvPicPr>
            <a:picLocks noChangeAspect="1"/>
          </p:cNvPicPr>
          <p:nvPr/>
        </p:nvPicPr>
        <p:blipFill>
          <a:blip r:embed="rId2"/>
          <a:stretch>
            <a:fillRect/>
          </a:stretch>
        </p:blipFill>
        <p:spPr>
          <a:xfrm>
            <a:off x="1905504" y="1050159"/>
            <a:ext cx="5000818" cy="3624398"/>
          </a:xfrm>
          <a:prstGeom prst="rect">
            <a:avLst/>
          </a:prstGeom>
        </p:spPr>
      </p:pic>
    </p:spTree>
    <p:extLst>
      <p:ext uri="{BB962C8B-B14F-4D97-AF65-F5344CB8AC3E}">
        <p14:creationId xmlns:p14="http://schemas.microsoft.com/office/powerpoint/2010/main" val="142301530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ÉANT PPT template 169 (widescreen) format_GEANT template 16 9 format.potx" id="{34D11276-3360-44F5-B6BD-5ED7FED35CEF}" vid="{3D68C721-6CD3-4B4A-AF12-35EE770E58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Props1.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59AA3960-760A-4B61-8C8B-DBF90F37C8C8}">
  <ds:schemaRefs>
    <ds:schemaRef ds:uri="http://purl.org/dc/terms/"/>
    <ds:schemaRef ds:uri="http://www.w3.org/XML/1998/namespace"/>
    <ds:schemaRef ds:uri="http://schemas.microsoft.com/office/2006/metadata/properties"/>
    <ds:schemaRef ds:uri="http://schemas.microsoft.com/office/2006/documentManagement/types"/>
    <ds:schemaRef ds:uri="e7019c98-23ef-46f8-8434-cfd3a3bc7393"/>
    <ds:schemaRef ds:uri="http://purl.org/dc/elements/1.1/"/>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GÉANT PPT template 169 (widescreen) format_GEANT template 16 9 format</Template>
  <TotalTime>1082</TotalTime>
  <Words>2327</Words>
  <Application>Microsoft Office PowerPoint</Application>
  <PresentationFormat>On-screen Show (16:9)</PresentationFormat>
  <Paragraphs>227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vt:lpstr>
      <vt:lpstr>Verdana</vt:lpstr>
      <vt:lpstr>Wingdings</vt:lpstr>
      <vt:lpstr>GEANT Association</vt:lpstr>
      <vt:lpstr>PowerPoint Presentation</vt:lpstr>
      <vt:lpstr>Almost 20 years of TCS service!</vt:lpstr>
      <vt:lpstr>TCS constituency</vt:lpstr>
      <vt:lpstr>TCS is a GEANT service – with the TCS PMA defining the profiles and policy</vt:lpstr>
      <vt:lpstr>The basic structure remains the same … again!</vt:lpstr>
      <vt:lpstr>TCS G4</vt:lpstr>
      <vt:lpstr>Assurance levels</vt:lpstr>
      <vt:lpstr>Certificate profiles today</vt:lpstr>
      <vt:lpstr>CA/BF now started considering S/MIME trust as well!</vt:lpstr>
      <vt:lpstr>Other CABF things to keep in mind</vt:lpstr>
      <vt:lpstr>Public Trust S/MIME (personal) is getting regulated</vt:lpstr>
      <vt:lpstr>CABF SMIME BR: different ‘profiles’ and validations</vt:lpstr>
      <vt:lpstr>Sponsor validated</vt:lpstr>
      <vt:lpstr>Validation requirements</vt:lpstr>
      <vt:lpstr>commonName</vt:lpstr>
      <vt:lpstr>Where does that leave us?</vt:lpstr>
      <vt:lpstr>However …</vt:lpstr>
      <vt:lpstr>User awareness</vt:lpstr>
      <vt:lpstr>The actual proposed changes described</vt:lpstr>
      <vt:lpstr>Short TCS migration proposal</vt:lpstr>
      <vt:lpstr>On robots and email</vt:lpstr>
      <vt:lpstr>What we end up with: a new hierarchy</vt:lpstr>
      <vt:lpstr>Base technical specifications for the Root</vt:lpstr>
      <vt:lpstr>Two GEANT TCS Authentication RSA/ECC CA 4B subordinate CAs</vt:lpstr>
      <vt:lpstr>All things ASCII …</vt:lpstr>
      <vt:lpstr>Our request: approve the new hierarchy and CPS v2.2</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keywords/>
  <dc:description>change to funding information Nov 2015</dc:description>
  <cp:lastModifiedBy>davidg</cp:lastModifiedBy>
  <cp:revision>53</cp:revision>
  <dcterms:created xsi:type="dcterms:W3CDTF">2020-01-14T10:43:37Z</dcterms:created>
  <dcterms:modified xsi:type="dcterms:W3CDTF">2023-05-18T16:00:28Z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