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1" r:id="rId4"/>
    <p:sldId id="266" r:id="rId5"/>
    <p:sldId id="272" r:id="rId6"/>
    <p:sldId id="273" r:id="rId7"/>
    <p:sldId id="27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>
      <p:cViewPr varScale="1">
        <p:scale>
          <a:sx n="97" d="100"/>
          <a:sy n="97" d="100"/>
        </p:scale>
        <p:origin x="78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13-15 May,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gridpma.org/z/58" TargetMode="External"/><Relationship Id="rId2" Type="http://schemas.openxmlformats.org/officeDocument/2006/relationships/hyperlink" Target="https://eugridpma.org/agenda/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58</a:t>
            </a:r>
            <a:r>
              <a:rPr lang="en-GB" sz="5400" baseline="30000" dirty="0" smtClean="0"/>
              <a:t>th</a:t>
            </a:r>
            <a:r>
              <a:rPr lang="en-GB" sz="5400" dirty="0" smtClean="0"/>
              <a:t> </a:t>
            </a:r>
            <a:r>
              <a:rPr lang="en-GB" sz="5400" dirty="0" err="1" smtClean="0"/>
              <a:t>EUGridPMA</a:t>
            </a:r>
            <a:r>
              <a:rPr lang="en-GB" sz="5400" dirty="0" smtClean="0"/>
              <a:t>, IGTF,</a:t>
            </a:r>
            <a:br>
              <a:rPr lang="en-GB" sz="5400" dirty="0" smtClean="0"/>
            </a:br>
            <a:r>
              <a:rPr lang="en-GB" sz="5400" dirty="0" smtClean="0"/>
              <a:t>GN5 </a:t>
            </a:r>
            <a:r>
              <a:rPr lang="en-GB" sz="5400" dirty="0" err="1" smtClean="0"/>
              <a:t>EnCo</a:t>
            </a:r>
            <a:r>
              <a:rPr lang="en-GB" sz="5400" dirty="0" smtClean="0"/>
              <a:t>, EOSC ISM, EGI ISM</a:t>
            </a:r>
            <a:br>
              <a:rPr lang="en-GB" sz="5400" dirty="0" smtClean="0"/>
            </a:br>
            <a:r>
              <a:rPr lang="en-GB" sz="5400" dirty="0" smtClean="0"/>
              <a:t>Amsterdam meeting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/>
          <a:lstStyle/>
          <a:p>
            <a:r>
              <a:rPr lang="en-US" i="1" dirty="0"/>
              <a:t>hosted by SURF, the </a:t>
            </a:r>
            <a:r>
              <a:rPr lang="en-US" i="1" dirty="0" smtClean="0"/>
              <a:t>collaborative </a:t>
            </a:r>
            <a:r>
              <a:rPr lang="en-US" i="1" dirty="0" err="1"/>
              <a:t>organisation</a:t>
            </a:r>
            <a:r>
              <a:rPr lang="en-US" i="1" dirty="0"/>
              <a:t> for </a:t>
            </a:r>
            <a:r>
              <a:rPr lang="en-US" i="1" dirty="0" smtClean="0"/>
              <a:t>IT in </a:t>
            </a:r>
            <a:r>
              <a:rPr lang="en-US" i="1" dirty="0"/>
              <a:t>Dutch education and research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403" y="4038600"/>
            <a:ext cx="2568698" cy="1219200"/>
          </a:xfrm>
        </p:spPr>
        <p:txBody>
          <a:bodyPr anchor="t">
            <a:normAutofit/>
          </a:bodyPr>
          <a:lstStyle/>
          <a:p>
            <a:r>
              <a:rPr lang="en-GB" dirty="0" smtClean="0"/>
              <a:t>February 2023</a:t>
            </a:r>
          </a:p>
          <a:p>
            <a:endParaRPr lang="en-GB" dirty="0" smtClean="0"/>
          </a:p>
          <a:p>
            <a:r>
              <a:rPr lang="en-GB" dirty="0" smtClean="0"/>
              <a:t>David Groep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17" y="5136193"/>
            <a:ext cx="1143000" cy="443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6081"/>
            <a:ext cx="2665837" cy="1143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13" y="5638800"/>
            <a:ext cx="1615807" cy="33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Great to be here </a:t>
            </a:r>
            <a:br>
              <a:rPr lang="en-GB" dirty="0" smtClean="0"/>
            </a:br>
            <a:r>
              <a:rPr lang="en-GB" dirty="0" smtClean="0"/>
              <a:t>in-person – or remote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5299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Thanks to Maarten </a:t>
            </a:r>
            <a:r>
              <a:rPr lang="en-GB" dirty="0" err="1" smtClean="0"/>
              <a:t>Kremers</a:t>
            </a:r>
            <a:r>
              <a:rPr lang="en-GB" dirty="0" smtClean="0"/>
              <a:t>!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8800"/>
            <a:ext cx="6324600" cy="40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+ two 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069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Today (Monday): </a:t>
            </a:r>
            <a:r>
              <a:rPr lang="en-US" dirty="0">
                <a:solidFill>
                  <a:srgbClr val="C00000"/>
                </a:solidFill>
              </a:rPr>
              <a:t>membership, self-assessments, PKIX fabric issues</a:t>
            </a:r>
          </a:p>
          <a:p>
            <a:pPr lvl="1"/>
            <a:r>
              <a:rPr lang="en-US" dirty="0" smtClean="0"/>
              <a:t>RCauth.eu and TCS CA updates</a:t>
            </a:r>
          </a:p>
          <a:p>
            <a:pPr lvl="1"/>
            <a:r>
              <a:rPr lang="en-US" dirty="0" smtClean="0"/>
              <a:t>S/MIME </a:t>
            </a:r>
            <a:r>
              <a:rPr lang="en-US" dirty="0"/>
              <a:t>BR requirements and email vs authentication </a:t>
            </a:r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discussions on continuity and catch-all retail services</a:t>
            </a:r>
            <a:endParaRPr lang="en-US" dirty="0"/>
          </a:p>
          <a:p>
            <a:pPr lvl="1"/>
            <a:r>
              <a:rPr lang="en-US" dirty="0" smtClean="0"/>
              <a:t>WLCG trust evolution – splitting host-based and client-based trust (without using </a:t>
            </a:r>
            <a:r>
              <a:rPr lang="en-US" dirty="0" err="1" smtClean="0"/>
              <a:t>keyUsage</a:t>
            </a:r>
            <a:r>
              <a:rPr lang="en-US" dirty="0" smtClean="0"/>
              <a:t>…)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+ </a:t>
            </a:r>
            <a:r>
              <a:rPr lang="en-US" dirty="0"/>
              <a:t>updates from the </a:t>
            </a:r>
            <a:r>
              <a:rPr lang="en-US" dirty="0" err="1" smtClean="0"/>
              <a:t>APGridPMA</a:t>
            </a:r>
            <a:r>
              <a:rPr lang="en-US" dirty="0" smtClean="0"/>
              <a:t> and TAGPMA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Tuesday: Enabling Communities with AARC &amp; WISE</a:t>
            </a:r>
          </a:p>
          <a:p>
            <a:pPr lvl="1"/>
            <a:r>
              <a:rPr lang="en-US" dirty="0" smtClean="0"/>
              <a:t>GN5-1 ‘</a:t>
            </a:r>
            <a:r>
              <a:rPr lang="en-US" dirty="0" err="1" smtClean="0"/>
              <a:t>EnCo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AARC-G071 </a:t>
            </a:r>
            <a:r>
              <a:rPr lang="en-US" dirty="0"/>
              <a:t>"AAOPS" self </a:t>
            </a:r>
            <a:r>
              <a:rPr lang="en-US" dirty="0" smtClean="0"/>
              <a:t>assessment</a:t>
            </a:r>
            <a:endParaRPr lang="en-US" dirty="0"/>
          </a:p>
          <a:p>
            <a:pPr lvl="1"/>
            <a:r>
              <a:rPr lang="en-US" dirty="0" smtClean="0"/>
              <a:t>OIDC Federation and the T&amp;I Incubator</a:t>
            </a:r>
          </a:p>
          <a:p>
            <a:pPr lvl="1"/>
            <a:r>
              <a:rPr lang="en-US" dirty="0" smtClean="0"/>
              <a:t>WISE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and although some of you are still remote …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i="1" dirty="0" smtClean="0"/>
              <a:t>let it not be a series of presentations, but raise your (virtual) hand, engage, comment, </a:t>
            </a:r>
            <a:br>
              <a:rPr lang="en-GB" i="1" dirty="0" smtClean="0"/>
            </a:br>
            <a:r>
              <a:rPr lang="en-GB" i="1" dirty="0" smtClean="0"/>
              <a:t>engage in violent agreement, add or shorten, &amp;c</a:t>
            </a:r>
            <a:r>
              <a:rPr lang="en-GB" i="1" dirty="0"/>
              <a:t>!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GB" dirty="0" smtClean="0"/>
              <a:t>Upload presentations to the agenda page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eugridpma.org/agenda/58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you should have a login, or invite email</a:t>
            </a:r>
          </a:p>
          <a:p>
            <a:endParaRPr lang="en-GB" dirty="0"/>
          </a:p>
          <a:p>
            <a:r>
              <a:rPr lang="en-GB" dirty="0" smtClean="0"/>
              <a:t>For the benefit of those on-line-only, also connect to zoom (</a:t>
            </a:r>
            <a:r>
              <a:rPr lang="en-GB" i="1" dirty="0" smtClean="0"/>
              <a:t>without </a:t>
            </a:r>
            <a:r>
              <a:rPr lang="en-GB" dirty="0" smtClean="0"/>
              <a:t>audio please!), and share your screen when presenting/editing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hlinkClick r:id="rId3"/>
              </a:rPr>
              <a:t>https://eugridpma.org/z/58</a:t>
            </a:r>
            <a:r>
              <a:rPr lang="en-GB" dirty="0" smtClean="0"/>
              <a:t>  </a:t>
            </a:r>
            <a:r>
              <a:rPr lang="en-GB" dirty="0"/>
              <a:t/>
            </a:r>
            <a:br>
              <a:rPr lang="en-GB" dirty="0"/>
            </a:br>
            <a:endParaRPr lang="en-GB" i="1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this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12 spots at the </a:t>
            </a:r>
            <a:r>
              <a:rPr lang="en-GB" dirty="0" err="1" smtClean="0"/>
              <a:t>Desa</a:t>
            </a:r>
            <a:r>
              <a:rPr lang="en-GB" dirty="0" smtClean="0"/>
              <a:t> Indonesian </a:t>
            </a:r>
            <a:r>
              <a:rPr lang="en-GB" dirty="0" smtClean="0"/>
              <a:t>restaurant </a:t>
            </a:r>
            <a:r>
              <a:rPr lang="en-GB" b="1" dirty="0" err="1" smtClean="0"/>
              <a:t>Ceintuurbaan</a:t>
            </a:r>
            <a:r>
              <a:rPr lang="en-GB" b="1" dirty="0" smtClean="0"/>
              <a:t> 103</a:t>
            </a:r>
            <a:endParaRPr lang="en-GB" b="1" dirty="0" smtClean="0"/>
          </a:p>
          <a:p>
            <a:r>
              <a:rPr lang="en-GB" dirty="0" smtClean="0"/>
              <a:t>Unique ‘</a:t>
            </a:r>
            <a:r>
              <a:rPr lang="en-GB" dirty="0" err="1" smtClean="0"/>
              <a:t>rijsttafel</a:t>
            </a:r>
            <a:r>
              <a:rPr lang="en-GB" dirty="0" smtClean="0"/>
              <a:t>’ experience – with many, many dishes &amp; </a:t>
            </a:r>
            <a:br>
              <a:rPr lang="en-GB" dirty="0" smtClean="0"/>
            </a:br>
            <a:r>
              <a:rPr lang="en-GB" dirty="0" smtClean="0"/>
              <a:t>many options for </a:t>
            </a:r>
            <a:br>
              <a:rPr lang="en-GB" dirty="0" smtClean="0"/>
            </a:br>
            <a:r>
              <a:rPr lang="en-GB" dirty="0" smtClean="0"/>
              <a:t>vegetarian, vegan, </a:t>
            </a:r>
            <a:br>
              <a:rPr lang="en-GB" dirty="0" smtClean="0"/>
            </a:br>
            <a:r>
              <a:rPr lang="en-GB" dirty="0" smtClean="0"/>
              <a:t>no-eggs, …</a:t>
            </a:r>
          </a:p>
          <a:p>
            <a:r>
              <a:rPr lang="en-GB" dirty="0" smtClean="0"/>
              <a:t>We need a count, so if </a:t>
            </a:r>
            <a:br>
              <a:rPr lang="en-GB" dirty="0" smtClean="0"/>
            </a:br>
            <a:r>
              <a:rPr lang="en-GB" dirty="0" smtClean="0"/>
              <a:t>you clicked ‘dinner’ </a:t>
            </a:r>
            <a:br>
              <a:rPr lang="en-GB" dirty="0" smtClean="0"/>
            </a:br>
            <a:r>
              <a:rPr lang="en-GB" dirty="0" smtClean="0"/>
              <a:t>by accident, tell us</a:t>
            </a:r>
          </a:p>
          <a:p>
            <a:r>
              <a:rPr lang="en-GB" dirty="0" smtClean="0"/>
              <a:t>Start at 19.00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14" y="2667000"/>
            <a:ext cx="6808186" cy="401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you should be at 1900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57" y="1624013"/>
            <a:ext cx="339447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4" y="1510014"/>
            <a:ext cx="6783215" cy="47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6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there ‘from here’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1600201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Walk 17 min to </a:t>
            </a:r>
            <a:r>
              <a:rPr lang="en-GB" dirty="0" err="1" smtClean="0"/>
              <a:t>Soembawa</a:t>
            </a:r>
            <a:r>
              <a:rPr lang="en-GB" dirty="0" smtClean="0"/>
              <a:t> street, then one </a:t>
            </a:r>
            <a:r>
              <a:rPr lang="en-GB" dirty="0" err="1" smtClean="0"/>
              <a:t>tramride</a:t>
            </a:r>
            <a:r>
              <a:rPr lang="en-GB" dirty="0" smtClean="0"/>
              <a:t> with #3 to “De </a:t>
            </a:r>
            <a:r>
              <a:rPr lang="en-GB" dirty="0" err="1" smtClean="0"/>
              <a:t>Pijp</a:t>
            </a:r>
            <a:r>
              <a:rPr lang="en-GB" dirty="0" smtClean="0"/>
              <a:t>”. </a:t>
            </a:r>
          </a:p>
          <a:p>
            <a:r>
              <a:rPr lang="en-GB" dirty="0" smtClean="0"/>
              <a:t>Bus #40 from here to </a:t>
            </a:r>
            <a:r>
              <a:rPr lang="en-GB" dirty="0" err="1" smtClean="0"/>
              <a:t>Muiderpoort</a:t>
            </a:r>
            <a:r>
              <a:rPr lang="en-GB" dirty="0" smtClean="0"/>
              <a:t>, then #3 to </a:t>
            </a:r>
            <a:r>
              <a:rPr lang="en-GB" dirty="0" err="1" smtClean="0"/>
              <a:t>Desa</a:t>
            </a:r>
            <a:endParaRPr lang="en-GB" dirty="0" smtClean="0"/>
          </a:p>
          <a:p>
            <a:r>
              <a:rPr lang="en-GB" dirty="0" smtClean="0"/>
              <a:t>Bus #40 from here to Amstel station, then tram #12 to </a:t>
            </a:r>
            <a:r>
              <a:rPr lang="en-GB" dirty="0" err="1" smtClean="0"/>
              <a:t>Centraal</a:t>
            </a:r>
            <a:r>
              <a:rPr lang="en-GB" dirty="0" smtClean="0"/>
              <a:t>: stop at “De </a:t>
            </a:r>
            <a:r>
              <a:rPr lang="en-GB" dirty="0" err="1" smtClean="0"/>
              <a:t>Pijp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9499"/>
            <a:ext cx="6813755" cy="40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57th Gneva EUGridPMA+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1406</TotalTime>
  <Words>398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58th EUGridPMA, IGTF, GN5 EnCo, EOSC ISM, EGI ISM Amsterdam meeting</vt:lpstr>
      <vt:lpstr>Great to be here  in-person – or remote</vt:lpstr>
      <vt:lpstr>Two + two days</vt:lpstr>
      <vt:lpstr>Logistics</vt:lpstr>
      <vt:lpstr>For this evening</vt:lpstr>
      <vt:lpstr>Where you should be at 1900</vt:lpstr>
      <vt:lpstr>Getting there ‘from here’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49th EUGridPMA GN4 EnCo and EOSChub ISM virtual meeting</dc:title>
  <dc:creator>davidg</dc:creator>
  <cp:lastModifiedBy>davidg</cp:lastModifiedBy>
  <cp:revision>59</cp:revision>
  <dcterms:created xsi:type="dcterms:W3CDTF">2020-05-09T17:01:03Z</dcterms:created>
  <dcterms:modified xsi:type="dcterms:W3CDTF">2023-05-19T19:44:53Z</dcterms:modified>
</cp:coreProperties>
</file>