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28" r:id="rId2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0000"/>
    <a:srgbClr val="808080"/>
    <a:srgbClr val="CCFFFF"/>
    <a:srgbClr val="FF6600"/>
    <a:srgbClr val="FFFF00"/>
    <a:srgbClr val="66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30" autoAdjust="0"/>
    <p:restoredTop sz="92067" autoAdjust="0"/>
  </p:normalViewPr>
  <p:slideViewPr>
    <p:cSldViewPr>
      <p:cViewPr varScale="1">
        <p:scale>
          <a:sx n="96" d="100"/>
          <a:sy n="96" d="100"/>
        </p:scale>
        <p:origin x="176" y="456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 / Fred Hartjes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Lepton Collider </a:t>
            </a:r>
            <a:r>
              <a:rPr lang="en-US" sz="1200" kern="1200" baseline="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meeting 17 April 2023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9073008" cy="800100"/>
          </a:xfrm>
        </p:spPr>
        <p:txBody>
          <a:bodyPr/>
          <a:lstStyle/>
          <a:p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List of items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be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transported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to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9A72E5-3430-F800-D2B5-F124918B4483}"/>
              </a:ext>
            </a:extLst>
          </p:cNvPr>
          <p:cNvSpPr txBox="1"/>
          <p:nvPr/>
        </p:nvSpPr>
        <p:spPr>
          <a:xfrm>
            <a:off x="839416" y="764704"/>
            <a:ext cx="106571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GB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GB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- 32 chip detector with protection box and concentrators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- main SPIDR  with adaptor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- trigger SPIDR with adaptor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- computer DAQ </a:t>
            </a:r>
            <a:r>
              <a:rPr lang="en-GB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Arawana</a:t>
            </a:r>
            <a:r>
              <a:rPr lang="en-GB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GB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linux</a:t>
            </a:r>
            <a:r>
              <a:rPr lang="en-GB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- cables to connect detector/trigger/DAQ system</a:t>
            </a:r>
          </a:p>
          <a:p>
            <a:endParaRPr lang="en-GB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- Mini HVs + one </a:t>
            </a:r>
            <a:r>
              <a:rPr lang="en-GB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MiniHV</a:t>
            </a:r>
            <a:r>
              <a:rPr lang="en-GB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</a:t>
            </a:r>
            <a:endParaRPr lang="en-GB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</a:t>
            </a:r>
            <a:r>
              <a:rPr lang="en-GB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short ethernet cables + 2 ethernet </a:t>
            </a:r>
            <a:r>
              <a:rPr lang="en-GB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teminators</a:t>
            </a:r>
            <a:endParaRPr lang="en-GB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- High speed CAN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GB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USB interface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- computer Slow Controls </a:t>
            </a:r>
            <a:r>
              <a:rPr lang="en-GB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Levaard</a:t>
            </a:r>
            <a:r>
              <a:rPr lang="en-GB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(windows)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  - USB cables to connect slow controls</a:t>
            </a: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pw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Levaard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@dministrat0r</a:t>
            </a:r>
            <a:endParaRPr lang="en-GB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313541913"/>
      </p:ext>
    </p:extLst>
  </p:cSld>
  <p:clrMapOvr>
    <a:masterClrMapping/>
  </p:clrMapOvr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9107561</TotalTime>
  <Pages>11</Pages>
  <Words>101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Menlo</vt:lpstr>
      <vt:lpstr>Monotype Sorts</vt:lpstr>
      <vt:lpstr>Times New Roman</vt:lpstr>
      <vt:lpstr>Verdana</vt:lpstr>
      <vt:lpstr>Wingdings</vt:lpstr>
      <vt:lpstr>Como</vt:lpstr>
      <vt:lpstr> List of items to be transported to US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ILC Lepton Collider</dc:title>
  <dc:subject/>
  <dc:creator>Peter Kluit</dc:creator>
  <cp:keywords/>
  <dc:description/>
  <cp:lastModifiedBy>Peter Kluit</cp:lastModifiedBy>
  <cp:revision>2657</cp:revision>
  <cp:lastPrinted>2002-02-06T08:01:21Z</cp:lastPrinted>
  <dcterms:created xsi:type="dcterms:W3CDTF">2020-03-07T12:22:56Z</dcterms:created>
  <dcterms:modified xsi:type="dcterms:W3CDTF">2023-04-17T11:26:31Z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