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28" r:id="rId2"/>
    <p:sldId id="629" r:id="rId3"/>
    <p:sldId id="624" r:id="rId4"/>
    <p:sldId id="627" r:id="rId5"/>
    <p:sldId id="630" r:id="rId6"/>
    <p:sldId id="631" r:id="rId7"/>
    <p:sldId id="625" r:id="rId8"/>
    <p:sldId id="633" r:id="rId9"/>
    <p:sldId id="632" r:id="rId10"/>
    <p:sldId id="634" r:id="rId11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808080"/>
    <a:srgbClr val="CCFFFF"/>
    <a:srgbClr val="FF6600"/>
    <a:srgbClr val="FFFF00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30" autoAdjust="0"/>
    <p:restoredTop sz="92144" autoAdjust="0"/>
  </p:normalViewPr>
  <p:slideViewPr>
    <p:cSldViewPr>
      <p:cViewPr varScale="1">
        <p:scale>
          <a:sx n="96" d="100"/>
          <a:sy n="96" d="100"/>
        </p:scale>
        <p:origin x="176" y="432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27 February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Equalization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268760"/>
            <a:ext cx="95770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 of equalization is to measure and adjust (trimming) the noise level of all chips and channels in the module and apply masking to reduce the noise tail. 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The results are stored for running (later) in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W* is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chipid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contains the general setting of TPX3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              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per channel value and the masked bit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starting point the DESY equalisation was taken</a:t>
            </a: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equalisation was excellent (see next slides) and a test run was done to (re)determine the mean noise level and mask pixels with a too high noise level.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1354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Quick scan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for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5E9F6-C3F3-544B-9057-0811C13EB08D}"/>
              </a:ext>
            </a:extLst>
          </p:cNvPr>
          <p:cNvSpPr/>
          <p:nvPr/>
        </p:nvSpPr>
        <p:spPr>
          <a:xfrm>
            <a:off x="1055440" y="1340768"/>
            <a:ext cx="103691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-t chip2Quick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the program asks for spacing put in -4 and chips put in 2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Due to the negative -4 only 1/16 pixels is scanned.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the root file and plot hthrscan_2_py. </a:t>
            </a:r>
            <a:endParaRPr lang="en-GB" dirty="0"/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Equalization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AC3F-7B6B-0744-810B-C1FFA0830983}"/>
              </a:ext>
            </a:extLst>
          </p:cNvPr>
          <p:cNvSpPr/>
          <p:nvPr/>
        </p:nvSpPr>
        <p:spPr>
          <a:xfrm>
            <a:off x="1343472" y="1124744"/>
            <a:ext cx="95770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</a:rPr>
              <a:t> 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  cd /localstore2/TPX3/user/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cligtenb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    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-t all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the program asks for spacing put in 4 and chips put in -1 (all)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it produces files: all_spacing_4_chip_-1_link0_equalised.root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      all_spacing_4_chip_-1_link1_equalised.root LOGFILE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outall.log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(here I don’t discuss full (-f) equalization starting from scratch)     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the *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equalised.root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one can plot see the result per chip (and channel).. There are .C macros to compare *_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trimdac.txt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and look at the mean noise. 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final plots and values are extracted by running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maskTrim.C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that the trim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are kept as in the DESY run.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masking applied to channels with a too high noise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code contains code to extract the mean noise level also in case of side peaks etc.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Root &gt; .L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maskTrim.C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Root &gt;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maskTrim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(-1)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LOGFILE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output_maskTrim.log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3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Checking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noise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level of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CED000-6889-FF4B-9A66-3F7D8273259C}"/>
              </a:ext>
            </a:extLst>
          </p:cNvPr>
          <p:cNvSpPr txBox="1"/>
          <p:nvPr/>
        </p:nvSpPr>
        <p:spPr>
          <a:xfrm>
            <a:off x="119336" y="1628800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W0030_F06 (1e66)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0    289       286     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W0030_E07 (1e75)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1    318       316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W0030_F07 (1e76)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2    294       291   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W0030_M05 (1e5d)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3    296      295      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W0023_H09 (1798)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4    304       301    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W0023_I09 (1799)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5    287        285      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W0023_I06 (1769)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6    275        275   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W0023_F09 (1796)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7    288        289        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W0030_C07 (1e73)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8    260        261    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W0030_C08 (1e83)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9    268        267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W0030_C09 (1e93)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10   300       301     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W0030_K05 (1e5b)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11   311       314     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W0023_E09 (1795)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12   316       317     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W0023_D08 (1784)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13   319       319     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W0023_E08 (1785)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14   289        288    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W0023_H08 (1788)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15   306       306      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A6888-8D30-4E40-9104-AEB2BA46DC34}"/>
              </a:ext>
            </a:extLst>
          </p:cNvPr>
          <p:cNvSpPr txBox="1"/>
          <p:nvPr/>
        </p:nvSpPr>
        <p:spPr>
          <a:xfrm>
            <a:off x="6084524" y="1628800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W0030_G03 (1e37)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16   312      312  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W0030_I04 (1e49)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17    307      307          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W0030_A05 (1e51)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18   257      256     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W0030_H02 (1e28)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19   292      291        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W0023_E04 (1745)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20   301       299      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W0023_F04 (1746)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21   279       277      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W0023_G04 (1747)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22   267       267     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W0023_H03 (1738)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23   270       269 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W0023_I04 (1749)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24    323       320     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W0023_D05 (1754)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25   238       235    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W0023_E05 (1755)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26   274       273    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W0023_H04 (1748)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27   246       244     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W0023_D06 (1764)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28   258       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261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W0023_H06 (1768)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29   308       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312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W0023_J06 (176a)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30    260       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265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   </a:t>
            </a:r>
          </a:p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W0023_J05 (175a)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chipnr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31    371       </a:t>
            </a:r>
            <a:r>
              <a:rPr lang="en-GB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380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        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A30EB-E10E-284E-B8F9-F62CE78774F9}"/>
              </a:ext>
            </a:extLst>
          </p:cNvPr>
          <p:cNvSpPr txBox="1"/>
          <p:nvPr/>
        </p:nvSpPr>
        <p:spPr>
          <a:xfrm>
            <a:off x="3791744" y="1188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DESY     </a:t>
            </a:r>
            <a:r>
              <a:rPr lang="en-NL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DESY  </a:t>
            </a:r>
            <a:r>
              <a:rPr lang="en-NL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72782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ECA398-7ED2-6C4C-98A1-72FFAF940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28" y="1060748"/>
            <a:ext cx="8472264" cy="40967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results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8EE11C-7845-9044-88BA-D200761BFE3D}"/>
              </a:ext>
            </a:extLst>
          </p:cNvPr>
          <p:cNvSpPr txBox="1"/>
          <p:nvPr/>
        </p:nvSpPr>
        <p:spPr>
          <a:xfrm>
            <a:off x="1451484" y="4840609"/>
            <a:ext cx="11053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has sigma noise is 7.9 counts and the tune per pixel is 2.8 counts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trim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unit corresponds to 12 counts . So one expects 12/sqrt(12.)</a:t>
            </a: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BE62E-3B04-B44F-8036-3A4944E9E2B8}"/>
              </a:ext>
            </a:extLst>
          </p:cNvPr>
          <p:cNvSpPr/>
          <p:nvPr/>
        </p:nvSpPr>
        <p:spPr>
          <a:xfrm rot="16200000">
            <a:off x="-289808" y="2703006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ThresholdFinalChip0.gif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104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results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 1-3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3FE59-943E-394F-9146-3CAE7414A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340768"/>
            <a:ext cx="5231903" cy="25298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BDBA65-DAD4-EE4F-8F03-0D150793F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1" y="3779445"/>
            <a:ext cx="5231903" cy="25298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3DB7CA-5030-7643-875A-473A694A0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3782128"/>
            <a:ext cx="5231906" cy="25298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94DBFA8-51DD-5E46-9F24-40DB195A984D}"/>
              </a:ext>
            </a:extLst>
          </p:cNvPr>
          <p:cNvSpPr/>
          <p:nvPr/>
        </p:nvSpPr>
        <p:spPr>
          <a:xfrm>
            <a:off x="1927146" y="1958431"/>
            <a:ext cx="416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0 see previous slide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43383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results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chip 28-31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568FFD-1D6D-3D40-A6AA-0C88D85D2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0" y="1340768"/>
            <a:ext cx="5231906" cy="25298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6C952-32E1-3048-AAE8-107C95F07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5" y="1340768"/>
            <a:ext cx="5231905" cy="25298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A2944D-114D-7949-9AF1-CACC272DF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05" y="3870645"/>
            <a:ext cx="5231906" cy="252987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4137951-C86F-FA4E-A6D3-FB7B0D4049CA}"/>
              </a:ext>
            </a:extLst>
          </p:cNvPr>
          <p:cNvSpPr/>
          <p:nvPr/>
        </p:nvSpPr>
        <p:spPr>
          <a:xfrm>
            <a:off x="1703512" y="4673918"/>
            <a:ext cx="3898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30 not in read out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0697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Conclusions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(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February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) on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5E9F6-C3F3-544B-9057-0811C13EB08D}"/>
              </a:ext>
            </a:extLst>
          </p:cNvPr>
          <p:cNvSpPr/>
          <p:nvPr/>
        </p:nvSpPr>
        <p:spPr>
          <a:xfrm>
            <a:off x="1055440" y="1340768"/>
            <a:ext cx="103691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baseline the trim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for the DESY run were taken. They are excellent. The masking of pixels helps to get rid of the upper tail of the noise spectrum.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the chips 28-31 that had lower efficiencies in the DESY run look well tuned. The mean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is slightly adjusted. NB one can observe 5 counts changed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equalization is well done and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doesnot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have to redone for EIC, but the procedure/principle should be understood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EIC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be found on:</a:t>
            </a:r>
          </a:p>
          <a:p>
            <a:r>
              <a:rPr lang="en-GB" dirty="0"/>
              <a:t>     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/Module/EIC/W*_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   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localCONFIGS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/Module/EIC/W*_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trimdacs.txt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3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116632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Situation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after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new disk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5E9F6-C3F3-544B-9057-0811C13EB08D}"/>
              </a:ext>
            </a:extLst>
          </p:cNvPr>
          <p:cNvSpPr/>
          <p:nvPr/>
        </p:nvSpPr>
        <p:spPr>
          <a:xfrm>
            <a:off x="1055440" y="1495812"/>
            <a:ext cx="103691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Unfortunately the situation changed after the loss of the disk on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regrounding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power distribution. See the remarks about instabilities and hurray events.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April we tries to chase the instabilities and checked that the power distribution on the chips is fine.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happen is that the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trimdacs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not correctly loaded WITHOUT that we get a LOG message with a problem…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chip then has wrong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trimdac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settings and “odd” thresholds. This results in e.g. large noise rates. Chips 2 18 and 19 can more often get in this state at the start of a run.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way to diagnose this situation is to do a quick short scan on chips 2 or 18 and check the thresholds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 rerunning (reconfiguring) helps or eventually reset the SPIDR</a:t>
            </a:r>
          </a:p>
        </p:txBody>
      </p:sp>
    </p:spTree>
    <p:extLst>
      <p:ext uri="{BB962C8B-B14F-4D97-AF65-F5344CB8AC3E}">
        <p14:creationId xmlns:p14="http://schemas.microsoft.com/office/powerpoint/2010/main" val="192587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84" y="260648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Software on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arawana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for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equalisation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25E9F6-C3F3-544B-9057-0811C13EB08D}"/>
              </a:ext>
            </a:extLst>
          </p:cNvPr>
          <p:cNvSpPr/>
          <p:nvPr/>
        </p:nvSpPr>
        <p:spPr>
          <a:xfrm>
            <a:off x="1127448" y="1340768"/>
            <a:ext cx="1036915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Equalize is in PC (event counter) and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iTOT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mode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  event counter 10 bit LFSR (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iTOT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used but 14 bit LFSR)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change and compile code: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/TPX3/spidr3-software/Telescope/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Equalisation_Concentrator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/Lib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main code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SpidrEqualisation.h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SpidrEqualisation.cpp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make -B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localstore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/TPX3/spidr3-software/Telescope/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Equalisation_Concentrator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/App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main app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Equalise.cpp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make -B</a:t>
            </a:r>
          </a:p>
          <a:p>
            <a:b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run code 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cd /localstore2/TPX3/user/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cligtenb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Equalise_concentrator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-t all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the program asks for spacing put in 4 and chips put in -1 (all)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       (For just running on chip 4 and 16+4 put in 4)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the program does 4*4 = 16 scans masking pixels 1/16</a:t>
            </a:r>
          </a:p>
          <a:p>
            <a:endParaRPr lang="en-GB" dirty="0"/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139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9107168</TotalTime>
  <Pages>11</Pages>
  <Words>1282</Words>
  <Application>Microsoft Macintosh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Monotype Sorts</vt:lpstr>
      <vt:lpstr>Times New Roman</vt:lpstr>
      <vt:lpstr>Verdana</vt:lpstr>
      <vt:lpstr>Wingdings</vt:lpstr>
      <vt:lpstr>Como</vt:lpstr>
      <vt:lpstr> Equalization</vt:lpstr>
      <vt:lpstr> Equalization</vt:lpstr>
      <vt:lpstr>Checking the noise level of the chips </vt:lpstr>
      <vt:lpstr>Equalisation results chip 0</vt:lpstr>
      <vt:lpstr>Equalisation results chip 1-3</vt:lpstr>
      <vt:lpstr>Equalisation results chip 28-31</vt:lpstr>
      <vt:lpstr>Conclusions (February) on equalisation</vt:lpstr>
      <vt:lpstr>Situation after the new disk</vt:lpstr>
      <vt:lpstr>Software on arawana for equalisation</vt:lpstr>
      <vt:lpstr>Quick scan for equalisation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Peter Kluit</cp:lastModifiedBy>
  <cp:revision>2643</cp:revision>
  <cp:lastPrinted>2002-02-06T08:01:21Z</cp:lastPrinted>
  <dcterms:created xsi:type="dcterms:W3CDTF">2020-03-07T12:22:56Z</dcterms:created>
  <dcterms:modified xsi:type="dcterms:W3CDTF">2023-04-12T14:19:04Z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