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28" r:id="rId2"/>
    <p:sldId id="634" r:id="rId3"/>
    <p:sldId id="635" r:id="rId4"/>
    <p:sldId id="636" r:id="rId5"/>
    <p:sldId id="640" r:id="rId6"/>
    <p:sldId id="637" r:id="rId7"/>
    <p:sldId id="638" r:id="rId8"/>
    <p:sldId id="574" r:id="rId9"/>
    <p:sldId id="575" r:id="rId10"/>
    <p:sldId id="639" r:id="rId11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00"/>
    <a:srgbClr val="808080"/>
    <a:srgbClr val="CCFFFF"/>
    <a:srgbClr val="FF6600"/>
    <a:srgbClr val="FFFF00"/>
    <a:srgbClr val="66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30" autoAdjust="0"/>
    <p:restoredTop sz="92070" autoAdjust="0"/>
  </p:normalViewPr>
  <p:slideViewPr>
    <p:cSldViewPr>
      <p:cViewPr varScale="1">
        <p:scale>
          <a:sx n="96" d="100"/>
          <a:sy n="96" d="100"/>
        </p:scale>
        <p:origin x="176" y="432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</a:t>
            </a:r>
            <a:r>
              <a:rPr lang="en-US" sz="1200" kern="1200" baseline="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meeting 20 March Updated April 2023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95770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goal of the noise run is to verify the stability of the DAQ and to mask new noisy channels before data taking.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Noise runs have run number 1111.</a:t>
            </a: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Run procedure: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 /localstore2/TPX3/DATA/LOGFILES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first remove old noise run  always 1111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rm -f /localstore2/TPX3/DATA/*I*/Run1111/*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run command for 10 secs data (is enough)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Tpx3daq_concentrator -s "" -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1 -p 2 -m -t 10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produces 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arawana_daqlog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_*.txt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 and .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files  in /localstore2/TPX3/DATA/LINK0 LINK1/ TIMESTAMP/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in the log file show that right thresholds were put and at the end of the run read back. See e.g.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arawana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*EIC55.log   </a:t>
            </a: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41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8864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Calibration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curve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gas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gain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E0670F-9401-964B-4F74-A92C22A3B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00" y="1296328"/>
            <a:ext cx="5411564" cy="485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1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95770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production start a new terminal (cannot mix the setups for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production and A run/ B analysis):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 /home/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gastpx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init_laser_setup_software.sh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in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laser_setup_software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run the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production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make_concentrator_tree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-r 1111 -l 0 &gt; testNoise_0.l &amp;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make_concentrator_tree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-r 1111 -l 1 &gt; testNoise_1.l &amp;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produces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/localstore2/TPX3/ROOT/run1111_0.root and run1111_1.root 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note that there is an unstable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startup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period at the beginning of the run when the voltage is ramped up. That period (high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noise shots) is rejected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//main code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make_concentrator_tree.cpp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make_concentrator_tree.h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you can redo make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make_concentrator_tree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</a:t>
            </a:r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1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102971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 Analyse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start a new terminal (cannot mix the setups for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production and A run/ B analysis):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 /home/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gastpx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laser_setup_software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root -l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.L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MaskAndTrim.C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++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MaskAndTrim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t.LoopM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edit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MaskAndTrim.h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run on both concentrators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name = "/localstore2/TPX3/ROOT/run1111_0.root";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name = "/localstore2/TPX3/ROOT/run1111_1.root";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this code masks pixels and updates all the 32 W*_trimdacs.txt files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order to use the new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 -rf W*.txt /</a:t>
            </a:r>
            <a:r>
              <a:rPr lang="en-GB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localCONFIGS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/Module/EIC/.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 redo A take noise data, B make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 analyse and mask pixels</a:t>
            </a:r>
          </a:p>
          <a:p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NB: for DESY we did not have to update </a:t>
            </a:r>
            <a:r>
              <a:rPr lang="en-GB" sz="20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</a:t>
            </a:r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anymore.</a:t>
            </a:r>
          </a:p>
          <a:p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092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Diagnostics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from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127448" y="1052736"/>
            <a:ext cx="102971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arenR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Often one needs several iterations for masking after the equalisation procedure.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It is likely that the current setting of the masks is fine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One can see DAQ problems in the running 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(e.g. time outs etc.)</a:t>
            </a:r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The analysis can show not so apparent problems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values indicate a badly running chip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high rate 200 hits/ pixel with almost all channels firing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most likely cause is that some some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were not loaded properly. In the LOGFILE of the run this could be indicated that some problems occurred for this chip.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 it happens that everything looks OK (stored values are OK), but still the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data is corrupted. SOLUTION: 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just rerun again (up to say three times) if not working do a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spidr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reset and take a new noise run</a:t>
            </a: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8116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Diagnostics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from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1029714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arenR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of noise runs with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offset of 55 counts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/localstore2/TPX3/DATA/LOGFILES/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arawana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*EIC55.txt</a:t>
            </a:r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Corresponding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/localstore2/TPX3/ROOT/EIC/run1111_0_EIC55.root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/localstore2/TPX3/ROOT/EIC/run1111_1_EIC55.root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Logfiles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laser_setup_software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make_conc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*55_10s.log</a:t>
            </a:r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Output of the mask and trim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Outputfiles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laser_setup_software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GB" sz="2000" dirty="0" err="1">
                <a:solidFill>
                  <a:srgbClr val="000000"/>
                </a:solidFill>
                <a:latin typeface="Menlo" panose="020B0609030804020204" pitchFamily="49" charset="0"/>
                <a:ea typeface="Verdana" panose="020B0604030504040204" pitchFamily="34" charset="0"/>
                <a:cs typeface="Verdana" panose="020B0604030504040204" pitchFamily="34" charset="0"/>
              </a:rPr>
              <a:t>conc</a:t>
            </a:r>
            <a:r>
              <a:rPr lang="en-GB" sz="2000" dirty="0">
                <a:solidFill>
                  <a:srgbClr val="000000"/>
                </a:solidFill>
                <a:latin typeface="Menlo" panose="020B0609030804020204" pitchFamily="49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GB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_EIC55.log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 also outputs *last* are there that show some problems that are basically fine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Typically we have 1-20 hits per pixel in a run of 10 seconds.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 window of 1 </a:t>
            </a:r>
            <a:r>
              <a:rPr lang="en-GB" dirty="0" err="1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 means  0.1-20 hits per event. This is a very acceptable noise rate. The noise can be easily removed </a:t>
            </a:r>
            <a:r>
              <a:rPr lang="en-GB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offline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at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cut at 8 counts (time 25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nsec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 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55866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Diagnostics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from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102971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last months it was very rare that I succeeded to get chip 30 in the readout. In the DESY test beam we did after many retries.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details on how to get 32 chips are in the slides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DAQ_Stability_EIC.pptx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*** Often chip 31 had (e.g. high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problems. After a restarts of the SPIDRs it worked fine. Or it gets problems in the coarse of the run and drops out. </a:t>
            </a: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**** Sometimes the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not properly loaded and e.g. chip 2, 18, 19 or 31 have a large rate. Just rerun a few times (to get the right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chip). If this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doesnot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help reset the SPIDR and start all over.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77074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Diagnostics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from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/source run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10297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In case the detector is fully on with gas and HV one can take a source and take a noise run for a 10-100 seconds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can measure the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 chip and this is VERY revealing. It shows the full functioning of the detector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mean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should be similar for all chips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next slides from May 2021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recipe is simple: take a noise run and make the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use the tree for making plots of the mean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(in units of 25 ns).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6295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C80E2-5B8B-BA41-8A3F-4E58B730D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8611" y="874857"/>
            <a:ext cx="4164860" cy="6102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8864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New Gas envelop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14B06-8FF6-6A46-930D-068F7058A4D7}"/>
              </a:ext>
            </a:extLst>
          </p:cNvPr>
          <p:cNvSpPr txBox="1"/>
          <p:nvPr/>
        </p:nvSpPr>
        <p:spPr>
          <a:xfrm>
            <a:off x="1936670" y="1181707"/>
            <a:ext cx="3234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 gas box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18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18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675149-6A70-CB45-B3D3-98AC0F3EAC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90616" y="874857"/>
            <a:ext cx="4164862" cy="61020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A93197F-6ACE-9A4E-8326-E562C22D1AFE}"/>
              </a:ext>
            </a:extLst>
          </p:cNvPr>
          <p:cNvSpPr/>
          <p:nvPr/>
        </p:nvSpPr>
        <p:spPr>
          <a:xfrm>
            <a:off x="8090763" y="1167135"/>
            <a:ext cx="2164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gas box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11FD80-AA14-4E45-9076-72D122185E4D}"/>
              </a:ext>
            </a:extLst>
          </p:cNvPr>
          <p:cNvSpPr/>
          <p:nvPr/>
        </p:nvSpPr>
        <p:spPr>
          <a:xfrm>
            <a:off x="4799856" y="5793488"/>
            <a:ext cx="3677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Concentrator 0 chip nr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9FF9D2-C39D-8441-B299-9C314D803560}"/>
              </a:ext>
            </a:extLst>
          </p:cNvPr>
          <p:cNvSpPr/>
          <p:nvPr/>
        </p:nvSpPr>
        <p:spPr>
          <a:xfrm rot="16200000">
            <a:off x="5271606" y="3198168"/>
            <a:ext cx="1648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 ToT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5E5ED-D612-DF45-A0AE-7E463A47AD4A}"/>
              </a:ext>
            </a:extLst>
          </p:cNvPr>
          <p:cNvSpPr/>
          <p:nvPr/>
        </p:nvSpPr>
        <p:spPr>
          <a:xfrm rot="19358446">
            <a:off x="1535834" y="2878151"/>
            <a:ext cx="6328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2021: https://indico.nikhef.nl/event/3124/</a:t>
            </a:r>
          </a:p>
        </p:txBody>
      </p:sp>
    </p:spTree>
    <p:extLst>
      <p:ext uri="{BB962C8B-B14F-4D97-AF65-F5344CB8AC3E}">
        <p14:creationId xmlns:p14="http://schemas.microsoft.com/office/powerpoint/2010/main" val="3829433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8864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New Gas envelop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14B06-8FF6-6A46-930D-068F7058A4D7}"/>
              </a:ext>
            </a:extLst>
          </p:cNvPr>
          <p:cNvSpPr txBox="1"/>
          <p:nvPr/>
        </p:nvSpPr>
        <p:spPr>
          <a:xfrm>
            <a:off x="1936670" y="1181707"/>
            <a:ext cx="3234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 gas box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18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18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93197F-6ACE-9A4E-8326-E562C22D1AFE}"/>
              </a:ext>
            </a:extLst>
          </p:cNvPr>
          <p:cNvSpPr/>
          <p:nvPr/>
        </p:nvSpPr>
        <p:spPr>
          <a:xfrm>
            <a:off x="8090763" y="1167135"/>
            <a:ext cx="2164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gas box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11FD80-AA14-4E45-9076-72D122185E4D}"/>
              </a:ext>
            </a:extLst>
          </p:cNvPr>
          <p:cNvSpPr/>
          <p:nvPr/>
        </p:nvSpPr>
        <p:spPr>
          <a:xfrm>
            <a:off x="4799856" y="5793488"/>
            <a:ext cx="3677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Concentrator 1 chip nr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9FF9D2-C39D-8441-B299-9C314D803560}"/>
              </a:ext>
            </a:extLst>
          </p:cNvPr>
          <p:cNvSpPr/>
          <p:nvPr/>
        </p:nvSpPr>
        <p:spPr>
          <a:xfrm rot="16200000">
            <a:off x="5271606" y="3198168"/>
            <a:ext cx="1648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 ToT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DF5B03E-0A94-B240-8045-89844FDA8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06581" y="732236"/>
            <a:ext cx="4164862" cy="61020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3CE186-59C2-714B-A07B-63F902BF77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25872" y="775933"/>
            <a:ext cx="4105213" cy="601461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DF1EAD-BE2A-5740-88C0-2E1B7C338F26}"/>
              </a:ext>
            </a:extLst>
          </p:cNvPr>
          <p:cNvSpPr/>
          <p:nvPr/>
        </p:nvSpPr>
        <p:spPr>
          <a:xfrm rot="19654466">
            <a:off x="1279598" y="2503954"/>
            <a:ext cx="7207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NL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2021: https://indico.nikhef.nl/event/3124/</a:t>
            </a:r>
          </a:p>
        </p:txBody>
      </p:sp>
    </p:spTree>
    <p:extLst>
      <p:ext uri="{BB962C8B-B14F-4D97-AF65-F5344CB8AC3E}">
        <p14:creationId xmlns:p14="http://schemas.microsoft.com/office/powerpoint/2010/main" val="4118753524"/>
      </p:ext>
    </p:extLst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9108552</TotalTime>
  <Pages>11</Pages>
  <Words>1155</Words>
  <Application>Microsoft Macintosh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Menlo</vt:lpstr>
      <vt:lpstr>Monotype Sorts</vt:lpstr>
      <vt:lpstr>Symbol</vt:lpstr>
      <vt:lpstr>Times New Roman</vt:lpstr>
      <vt:lpstr>Verdana</vt:lpstr>
      <vt:lpstr>Wingdings</vt:lpstr>
      <vt:lpstr>Como</vt:lpstr>
      <vt:lpstr> Noise runs</vt:lpstr>
      <vt:lpstr> Noise runs</vt:lpstr>
      <vt:lpstr> Noise runs</vt:lpstr>
      <vt:lpstr> Diagnostics from Noise runs</vt:lpstr>
      <vt:lpstr> Diagnostics from Noise runs</vt:lpstr>
      <vt:lpstr> Diagnostics from Noise runs</vt:lpstr>
      <vt:lpstr> Diagnostics from Noise/source run</vt:lpstr>
      <vt:lpstr>  New Gas envelop</vt:lpstr>
      <vt:lpstr>  New Gas envelop</vt:lpstr>
      <vt:lpstr>  Calibration curve ToT gas gain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 Lepton Collider</dc:title>
  <dc:subject/>
  <dc:creator>Peter Kluit </dc:creator>
  <cp:keywords/>
  <dc:description/>
  <cp:lastModifiedBy>Peter Kluit</cp:lastModifiedBy>
  <cp:revision>2656</cp:revision>
  <cp:lastPrinted>2002-02-06T08:01:21Z</cp:lastPrinted>
  <dcterms:created xsi:type="dcterms:W3CDTF">2020-03-07T12:22:56Z</dcterms:created>
  <dcterms:modified xsi:type="dcterms:W3CDTF">2023-04-13T11:38:04Z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