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9" r:id="rId4"/>
    <p:sldId id="262" r:id="rId5"/>
    <p:sldId id="265" r:id="rId6"/>
    <p:sldId id="267" r:id="rId7"/>
    <p:sldId id="258" r:id="rId8"/>
    <p:sldId id="260" r:id="rId9"/>
    <p:sldId id="263" r:id="rId10"/>
    <p:sldId id="264" r:id="rId11"/>
    <p:sldId id="261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1"/>
    <p:restoredTop sz="94643"/>
  </p:normalViewPr>
  <p:slideViewPr>
    <p:cSldViewPr snapToGrid="0" snapToObjects="1">
      <p:cViewPr>
        <p:scale>
          <a:sx n="39" d="100"/>
          <a:sy n="39" d="100"/>
        </p:scale>
        <p:origin x="45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662" r:id="rId9"/>
    <p:sldLayoutId id="2147483701" r:id="rId10"/>
    <p:sldLayoutId id="2147483668" r:id="rId11"/>
    <p:sldLayoutId id="2147483660" r:id="rId12"/>
    <p:sldLayoutId id="2147483704" r:id="rId13"/>
    <p:sldLayoutId id="2147483705" r:id="rId14"/>
    <p:sldLayoutId id="2147483706" r:id="rId15"/>
    <p:sldLayoutId id="2147483707" r:id="rId16"/>
    <p:sldLayoutId id="2147483703" r:id="rId17"/>
    <p:sldLayoutId id="2147483661" r:id="rId18"/>
    <p:sldLayoutId id="2147483664" r:id="rId19"/>
    <p:sldLayoutId id="2147483667" r:id="rId20"/>
    <p:sldLayoutId id="2147483702" r:id="rId21"/>
    <p:sldLayoutId id="2147483697" r:id="rId22"/>
    <p:sldLayoutId id="2147483674" r:id="rId23"/>
    <p:sldLayoutId id="2147483677" r:id="rId24"/>
    <p:sldLayoutId id="2147483698" r:id="rId25"/>
    <p:sldLayoutId id="2147483699" r:id="rId26"/>
    <p:sldLayoutId id="2147483672" r:id="rId27"/>
    <p:sldLayoutId id="2147483675" r:id="rId28"/>
    <p:sldLayoutId id="2147483678" r:id="rId29"/>
    <p:sldLayoutId id="2147483681" r:id="rId30"/>
    <p:sldLayoutId id="2147483684" r:id="rId31"/>
    <p:sldLayoutId id="2147483673" r:id="rId32"/>
    <p:sldLayoutId id="2147483676" r:id="rId33"/>
    <p:sldLayoutId id="2147483679" r:id="rId34"/>
    <p:sldLayoutId id="2147483682" r:id="rId35"/>
    <p:sldLayoutId id="2147483685" r:id="rId36"/>
    <p:sldLayoutId id="2147483686" r:id="rId37"/>
    <p:sldLayoutId id="2147483688" r:id="rId38"/>
    <p:sldLayoutId id="2147483689" r:id="rId39"/>
    <p:sldLayoutId id="2147483690" r:id="rId40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1DB6CF-8EDF-4961-B7EF-1E8E54F4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MT vergadering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D477F-A6BE-489F-B666-246DE9D60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MT vergadering 12-4-23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3278924-FD59-4A72-9BFC-B7983D58FD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t="119" r="40175" b="-119"/>
          <a:stretch/>
        </p:blipFill>
        <p:spPr>
          <a:xfrm>
            <a:off x="12051167" y="0"/>
            <a:ext cx="12463462" cy="13732328"/>
          </a:xfrm>
        </p:spPr>
      </p:pic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2F1BB-EBFE-4445-A3FA-6E528794DE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12A14-59BD-418C-A4D3-02CCF62B5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2B19C-9139-4282-B347-FBCAE97B4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Motivators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4AD69-63AE-4844-9F93-74BFEBB0EB7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3429000"/>
            <a:ext cx="5896429" cy="8146543"/>
          </a:xfrm>
        </p:spPr>
        <p:txBody>
          <a:bodyPr/>
          <a:lstStyle/>
          <a:p>
            <a:r>
              <a:rPr lang="nl-NL" dirty="0"/>
              <a:t>Huidige motivators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B4CD2-98F3-4D60-900C-432AC28A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398" y="491381"/>
            <a:ext cx="12460602" cy="114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38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9E7F1-80FE-4ADF-969D-FA1114C529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11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FE697-A037-44F5-95BF-547FE355A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B3FFC-F998-4FB3-A186-6C20709234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Hoe krijg ik overzicht in wat het team wil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AE32D-104F-4B64-96B4-70421C55CC1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nl-NL" dirty="0"/>
              <a:t>Interviews met iedereen. </a:t>
            </a:r>
          </a:p>
          <a:p>
            <a:r>
              <a:rPr lang="nl-NL" dirty="0"/>
              <a:t>Vragenlijst wordt van te voren gemaild met de vraag deze ingevuld mee te nemen.  </a:t>
            </a:r>
          </a:p>
          <a:p>
            <a:endParaRPr lang="nl-NL" dirty="0"/>
          </a:p>
          <a:p>
            <a:r>
              <a:rPr lang="nl-NL" dirty="0"/>
              <a:t>Geanonimiseerd terugkoppeling van de resultaten van de interviews. </a:t>
            </a:r>
          </a:p>
        </p:txBody>
      </p:sp>
      <p:pic>
        <p:nvPicPr>
          <p:cNvPr id="4098" name="Picture 2" descr="How to Pass a Job Interview Successfully – Career Centre – HSE University">
            <a:extLst>
              <a:ext uri="{FF2B5EF4-FFF2-40B4-BE49-F238E27FC236}">
                <a16:creationId xmlns:a16="http://schemas.microsoft.com/office/drawing/2014/main" id="{714A5EFD-4F37-4367-85DB-19099D6D6147}"/>
              </a:ext>
            </a:extLst>
          </p:cNvPr>
          <p:cNvPicPr>
            <a:picLocks noGrp="1" noChangeAspect="1" noChangeArrowheads="1"/>
          </p:cNvPicPr>
          <p:nvPr>
            <p:ph type="pic" sz="half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r="70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577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9C0E5-E1B9-426F-B6DD-C5BF704B59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102429" y="8160146"/>
            <a:ext cx="18921101" cy="1335620"/>
          </a:xfrm>
        </p:spPr>
        <p:txBody>
          <a:bodyPr/>
          <a:lstStyle/>
          <a:p>
            <a:r>
              <a:rPr lang="nl-NL" dirty="0"/>
              <a:t>Inhoud = Arbo/veiligheid x NOR x Nieuws x (</a:t>
            </a:r>
            <a:r>
              <a:rPr lang="nl-NL" dirty="0" err="1"/>
              <a:t>Freeks</a:t>
            </a:r>
            <a:r>
              <a:rPr lang="nl-NL" dirty="0"/>
              <a:t> plan)</a:t>
            </a:r>
          </a:p>
          <a:p>
            <a:pPr marL="685800" indent="-68580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8F5A8-8378-41A7-B06F-FDFBFF9832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2B5D-E866-4095-BDC9-7B88FD55F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8BEEDA-CB8F-4012-B147-DBAB36190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8196" name="Picture 4" descr="Sciencespace - Hoe bereken je oppervlakte en inhoud?">
            <a:extLst>
              <a:ext uri="{FF2B5EF4-FFF2-40B4-BE49-F238E27FC236}">
                <a16:creationId xmlns:a16="http://schemas.microsoft.com/office/drawing/2014/main" id="{49F1E10C-AA9A-4589-8BB8-EA76FA0F6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0"/>
          <a:stretch/>
        </p:blipFill>
        <p:spPr bwMode="auto">
          <a:xfrm>
            <a:off x="5734979" y="1456455"/>
            <a:ext cx="11882437" cy="60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359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DECE07-CF47-4200-83E9-0A90E77EAB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26D12-AB30-4241-8D8A-EBAD09BD5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39D5E-C93E-4A5E-A704-9366C03583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ARBO/veiligheid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46317-177C-4B9D-8DAA-558D7FE9D79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nl-NL" dirty="0"/>
              <a:t>Voortaan </a:t>
            </a:r>
            <a:r>
              <a:rPr lang="nl-NL" dirty="0" err="1"/>
              <a:t>arbo</a:t>
            </a:r>
            <a:r>
              <a:rPr lang="nl-NL" dirty="0"/>
              <a:t> update vanuit </a:t>
            </a:r>
            <a:r>
              <a:rPr lang="nl-NL" dirty="0" err="1"/>
              <a:t>arbo</a:t>
            </a:r>
            <a:r>
              <a:rPr lang="nl-NL" dirty="0"/>
              <a:t>/veiligheid. </a:t>
            </a:r>
          </a:p>
          <a:p>
            <a:endParaRPr lang="nl-NL" dirty="0"/>
          </a:p>
          <a:p>
            <a:r>
              <a:rPr lang="nl-NL" dirty="0"/>
              <a:t>Nico &amp; Bram konden helaas niet aanwezig zijn. </a:t>
            </a:r>
          </a:p>
          <a:p>
            <a:endParaRPr lang="nl-NL" dirty="0"/>
          </a:p>
          <a:p>
            <a:r>
              <a:rPr lang="nl-NL" dirty="0"/>
              <a:t>Afgelopen vrijdag met Nico een ronde gedaan.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4A7B696-E69A-42B8-A643-BF16A610C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40644" r="29040" b="28540"/>
          <a:stretch/>
        </p:blipFill>
        <p:spPr bwMode="auto">
          <a:xfrm>
            <a:off x="17487574" y="7135588"/>
            <a:ext cx="6896426" cy="49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33D16-0773-4F44-9ABF-E8DC9AAD4B4C}"/>
              </a:ext>
            </a:extLst>
          </p:cNvPr>
          <p:cNvSpPr txBox="1"/>
          <p:nvPr/>
        </p:nvSpPr>
        <p:spPr>
          <a:xfrm>
            <a:off x="13911943" y="4446495"/>
            <a:ext cx="11181358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6600" b="0" i="0" u="none" strike="noStrike" cap="all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Flessen hebben een </a:t>
            </a:r>
            <a:r>
              <a:rPr kumimoji="0" lang="nl-NL" sz="6600" b="0" i="0" u="none" strike="noStrike" cap="all" spc="0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hourbaarheids</a:t>
            </a:r>
            <a:r>
              <a:rPr kumimoji="0" lang="nl-NL" sz="6600" b="0" i="0" u="none" strike="noStrike" cap="all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datum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905EC-54EF-4629-8A72-9A36D2A8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507" y="8255732"/>
            <a:ext cx="6735115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10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75BE3-A885-4D82-A587-DB235F787A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20EE5-FD9B-4F80-9DBF-BC6EDFA14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E768-B7E3-47C2-910A-74C2B6B5B5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622A3-C187-4A3B-B016-9C34CCB6461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3429000"/>
            <a:ext cx="7659914" cy="8146543"/>
          </a:xfrm>
        </p:spPr>
        <p:txBody>
          <a:bodyPr/>
          <a:lstStyle/>
          <a:p>
            <a:r>
              <a:rPr lang="nl-NL" dirty="0"/>
              <a:t>Alles ziet er eigenlijk heel goed uit. </a:t>
            </a:r>
          </a:p>
          <a:p>
            <a:r>
              <a:rPr lang="nl-NL" dirty="0"/>
              <a:t>Wel viel het op dat er hier en daar een </a:t>
            </a:r>
            <a:r>
              <a:rPr lang="nl-NL" dirty="0" err="1"/>
              <a:t>mols</a:t>
            </a:r>
            <a:r>
              <a:rPr lang="nl-NL" dirty="0"/>
              <a:t> hoop ligt </a:t>
            </a:r>
          </a:p>
          <a:p>
            <a:endParaRPr lang="nl-NL" dirty="0"/>
          </a:p>
          <a:p>
            <a:r>
              <a:rPr lang="nl-NL" dirty="0"/>
              <a:t>Inmiddels al wel </a:t>
            </a:r>
            <a:r>
              <a:rPr lang="nl-NL" dirty="0" err="1"/>
              <a:t>opgeruimt</a:t>
            </a:r>
            <a:endParaRPr lang="nl-NL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F85131B-FB67-4754-9083-F8095D871161}"/>
              </a:ext>
            </a:extLst>
          </p:cNvPr>
          <p:cNvSpPr>
            <a:spLocks noGrp="1"/>
          </p:cNvSpPr>
          <p:nvPr>
            <p:ph type="pic" sz="half" idx="16"/>
          </p:nvPr>
        </p:nvSpPr>
        <p:spPr/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9015E0-7F92-4D5E-B012-3644B32EC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99" y="435663"/>
            <a:ext cx="15800701" cy="118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670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F9FC52-BB0E-4F9C-8A75-3EF516BF7B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285F7-4AE4-4455-A51F-7A34ECF4A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0817A-00DE-45C0-8FC4-1B30F2C2C3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Brand blusser slecht zichtbaar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D9AAB-36F3-49C5-AD90-7A761C0842D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nl-NL" dirty="0"/>
              <a:t>Brandblusser moeten goed bereikbaar en zichtbaar zijn. Met Nico afgesproken dat als de pallets 0.5 meter worden opgeschoven dit goed is. Alternatief was het verplaatsen van de brandblusser.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C2F467D-2791-4FE4-97F7-41CB76AF7083}"/>
              </a:ext>
            </a:extLst>
          </p:cNvPr>
          <p:cNvPicPr>
            <a:picLocks noGrp="1" noChangeAspect="1" noChangeArrowheads="1"/>
          </p:cNvPicPr>
          <p:nvPr>
            <p:ph type="pic" sz="half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4" b="6652"/>
          <a:stretch/>
        </p:blipFill>
        <p:spPr bwMode="auto">
          <a:xfrm>
            <a:off x="12346053" y="3393205"/>
            <a:ext cx="11178051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38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meente Nissewaard - Uitslag verkiezingen Provinciale Staten en Waterschap  Hollandse Delta 2023">
            <a:extLst>
              <a:ext uri="{FF2B5EF4-FFF2-40B4-BE49-F238E27FC236}">
                <a16:creationId xmlns:a16="http://schemas.microsoft.com/office/drawing/2014/main" id="{C832A2D9-A9BA-40DC-9F53-FE607759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43" y="94192"/>
            <a:ext cx="21406757" cy="120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F1E78-41B5-47CA-BFCB-463A376FC2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53C9A-AAEE-4710-A97B-2DD1A478D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B03ED-B927-426D-BFF4-433034326A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25746269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10D22-B55E-4491-A8AC-135FA9DF65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7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903CB-FCAF-41CD-BB5D-35C58DD54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F9D56-979E-4635-A842-F8F3A39AD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Nieuws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C0515-98C2-460D-B68B-F34A21E9DB1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4999" y="3429000"/>
            <a:ext cx="13178971" cy="8146543"/>
          </a:xfrm>
        </p:spPr>
        <p:txBody>
          <a:bodyPr/>
          <a:lstStyle/>
          <a:p>
            <a:r>
              <a:rPr lang="nl-NL" dirty="0"/>
              <a:t>18 April afscheidsdiner van Patrick</a:t>
            </a:r>
          </a:p>
          <a:p>
            <a:r>
              <a:rPr lang="nl-NL" dirty="0"/>
              <a:t>19 April NX/TC overleg (maandelijks)</a:t>
            </a:r>
          </a:p>
          <a:p>
            <a:r>
              <a:rPr lang="nl-NL" dirty="0"/>
              <a:t>26 April MT-I overleg (maandelijks)</a:t>
            </a:r>
            <a:br>
              <a:rPr lang="nl-NL" dirty="0"/>
            </a:br>
            <a:r>
              <a:rPr lang="nl-NL" dirty="0"/>
              <a:t>1 mei tot 18 mei werk aan Netwerk werkplaatsen. Wel netwerk in assemblage ruimte en voor CNC machines. </a:t>
            </a:r>
          </a:p>
          <a:p>
            <a:r>
              <a:rPr lang="nl-NL" dirty="0"/>
              <a:t>4 Mei afscheidsborrel (MT ankerplaats) Auke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9DA6D1F-5CE2-4B75-8DDD-4115523B79B0}"/>
              </a:ext>
            </a:extLst>
          </p:cNvPr>
          <p:cNvPicPr>
            <a:picLocks noGrp="1" noChangeAspect="1" noChangeArrowheads="1"/>
          </p:cNvPicPr>
          <p:nvPr>
            <p:ph type="pic" sz="half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" b="1522"/>
          <a:stretch>
            <a:fillRect/>
          </a:stretch>
        </p:blipFill>
        <p:spPr bwMode="auto">
          <a:xfrm>
            <a:off x="14434457" y="4804975"/>
            <a:ext cx="9311238" cy="67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982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6F2A9D-6B92-4A80-B60B-7798A1C239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8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2FC7A-C384-41EE-A09A-297EF2B29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87A11-F6AD-46A1-9B39-B7B860ED12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423EF-288C-4C9F-992D-AA8E4DC8473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914400" indent="-914400">
              <a:buAutoNum type="arabicPeriod"/>
            </a:pPr>
            <a:r>
              <a:rPr lang="nl-NL" dirty="0"/>
              <a:t>Persoonlijk overzicht krijgen </a:t>
            </a:r>
          </a:p>
          <a:p>
            <a:pPr marL="914400" indent="-914400">
              <a:buAutoNum type="arabicPeriod"/>
            </a:pPr>
            <a:r>
              <a:rPr lang="nl-NL" dirty="0"/>
              <a:t>Overzicht krijgen in wat het team nodig heeft. </a:t>
            </a:r>
          </a:p>
          <a:p>
            <a:pPr marL="914400" indent="-914400">
              <a:buAutoNum type="arabicPeriod"/>
            </a:pPr>
            <a:r>
              <a:rPr lang="nl-NL" dirty="0"/>
              <a:t>Management training volgen. </a:t>
            </a:r>
          </a:p>
          <a:p>
            <a:pPr marL="914400" indent="-914400">
              <a:buAutoNum type="arabicPeriod"/>
            </a:pPr>
            <a:r>
              <a:rPr lang="nl-NL" dirty="0"/>
              <a:t>Plannen maken</a:t>
            </a:r>
          </a:p>
          <a:p>
            <a:pPr marL="914400" indent="-914400">
              <a:buAutoNum type="arabicPeriod"/>
            </a:pPr>
            <a:r>
              <a:rPr lang="nl-NL" dirty="0"/>
              <a:t>Voortgang bij houden</a:t>
            </a:r>
          </a:p>
          <a:p>
            <a:pPr marL="914400" indent="-914400">
              <a:buAutoNum type="arabicPeriod"/>
            </a:pPr>
            <a:r>
              <a:rPr lang="nl-NL" dirty="0"/>
              <a:t>Nog meer training</a:t>
            </a:r>
          </a:p>
          <a:p>
            <a:pPr marL="914400" indent="-914400">
              <a:buAutoNum type="arabicPeriod"/>
            </a:pPr>
            <a:r>
              <a:rPr lang="nl-NL" dirty="0"/>
              <a:t>Evaluatie. </a:t>
            </a:r>
          </a:p>
        </p:txBody>
      </p:sp>
      <p:pic>
        <p:nvPicPr>
          <p:cNvPr id="1026" name="Picture 2" descr="How to Improve Business Performance and Productivity with the Deming Cycle  - Business Consultancy at INSPIRING Business Performance">
            <a:extLst>
              <a:ext uri="{FF2B5EF4-FFF2-40B4-BE49-F238E27FC236}">
                <a16:creationId xmlns:a16="http://schemas.microsoft.com/office/drawing/2014/main" id="{FD7C747E-EE4E-45F8-A16F-C798F3EF6FD2}"/>
              </a:ext>
            </a:extLst>
          </p:cNvPr>
          <p:cNvPicPr>
            <a:picLocks noGrp="1" noChangeAspect="1" noChangeArrowheads="1"/>
          </p:cNvPicPr>
          <p:nvPr>
            <p:ph type="pic" sz="half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45" t="-4758" r="-23294" b="-450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197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F62794-B265-4B8E-BFB4-2962CD5062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9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1C312-A439-40E7-945E-58801613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E4D42-9D32-430E-B5E5-7B0343C8C1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077218"/>
          </a:xfrm>
        </p:spPr>
        <p:txBody>
          <a:bodyPr/>
          <a:lstStyle/>
          <a:p>
            <a:r>
              <a:rPr lang="nl-NL" dirty="0"/>
              <a:t>Persoonlijk overzicht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1949C-787F-44B8-904C-1B5FE44902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35000" y="2677847"/>
            <a:ext cx="5749471" cy="8146543"/>
          </a:xfrm>
        </p:spPr>
        <p:txBody>
          <a:bodyPr/>
          <a:lstStyle/>
          <a:p>
            <a:r>
              <a:rPr lang="nl-NL" dirty="0"/>
              <a:t>Huidige competenties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A5286-96C4-4BD7-B482-AEAC89597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698" y="635000"/>
            <a:ext cx="4163006" cy="1238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D6E39-FAEA-4EC9-AA70-F76023CC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36" y="1712218"/>
            <a:ext cx="17506464" cy="104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4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</Template>
  <TotalTime>12941</TotalTime>
  <Words>266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Helvetica Neue</vt:lpstr>
      <vt:lpstr>Helvetica Neue Medium</vt:lpstr>
      <vt:lpstr>White</vt:lpstr>
      <vt:lpstr>MT vergadering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Freek Sanders</dc:creator>
  <cp:lastModifiedBy>Freek Sanders</cp:lastModifiedBy>
  <cp:revision>11</cp:revision>
  <dcterms:created xsi:type="dcterms:W3CDTF">2023-04-03T11:17:56Z</dcterms:created>
  <dcterms:modified xsi:type="dcterms:W3CDTF">2023-04-12T10:59:15Z</dcterms:modified>
</cp:coreProperties>
</file>