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708" r:id="rId2"/>
    <p:sldMasterId id="2147483715" r:id="rId3"/>
    <p:sldMasterId id="2147483728" r:id="rId4"/>
  </p:sldMasterIdLst>
  <p:notesMasterIdLst>
    <p:notesMasterId r:id="rId22"/>
  </p:notesMasterIdLst>
  <p:sldIdLst>
    <p:sldId id="321" r:id="rId5"/>
    <p:sldId id="281" r:id="rId6"/>
    <p:sldId id="288" r:id="rId7"/>
    <p:sldId id="1200" r:id="rId8"/>
    <p:sldId id="1161" r:id="rId9"/>
    <p:sldId id="1176" r:id="rId10"/>
    <p:sldId id="325" r:id="rId11"/>
    <p:sldId id="1201" r:id="rId12"/>
    <p:sldId id="1195" r:id="rId13"/>
    <p:sldId id="1202" r:id="rId14"/>
    <p:sldId id="1198" r:id="rId15"/>
    <p:sldId id="1209" r:id="rId16"/>
    <p:sldId id="1204" r:id="rId17"/>
    <p:sldId id="1206" r:id="rId18"/>
    <p:sldId id="1211" r:id="rId19"/>
    <p:sldId id="1205" r:id="rId20"/>
    <p:sldId id="1210" r:id="rId21"/>
  </p:sldIdLst>
  <p:sldSz cx="24384000" cy="13716000"/>
  <p:notesSz cx="6858000" cy="9144000"/>
  <p:defaultTextStyle>
    <a:defPPr marL="0" marR="0" indent="0" algn="l" defTabSz="914190" rtl="0" fontAlgn="auto" latinLnBrk="1" hangingPunct="0">
      <a:lnSpc>
        <a:spcPct val="100000"/>
      </a:lnSpc>
      <a:spcBef>
        <a:spcPts val="0"/>
      </a:spcBef>
      <a:spcAft>
        <a:spcPts val="0"/>
      </a:spcAft>
      <a:buClrTx/>
      <a:buSzTx/>
      <a:buFontTx/>
      <a:buNone/>
      <a:tabLst/>
      <a:defRPr kumimoji="0" sz="1700" b="0" i="0" u="none" strike="noStrike" cap="none" spc="0" normalizeH="0" baseline="0">
        <a:ln>
          <a:noFill/>
        </a:ln>
        <a:solidFill>
          <a:srgbClr val="000000"/>
        </a:solidFill>
        <a:effectLst/>
        <a:uFillTx/>
      </a:defRPr>
    </a:defPPr>
    <a:lvl1pPr marL="0" marR="0" indent="0"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1pPr>
    <a:lvl2pPr marL="0" marR="0" indent="228548"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2pPr>
    <a:lvl3pPr marL="0" marR="0" indent="457093"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3pPr>
    <a:lvl4pPr marL="0" marR="0" indent="685645"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4pPr>
    <a:lvl5pPr marL="0" marR="0" indent="914190"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5pPr>
    <a:lvl6pPr marL="0" marR="0" indent="1142740"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6pPr>
    <a:lvl7pPr marL="0" marR="0" indent="1371285"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7pPr>
    <a:lvl8pPr marL="0" marR="0" indent="1599835"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8pPr>
    <a:lvl9pPr marL="0" marR="0" indent="1828381"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3C4"/>
    <a:srgbClr val="E3D88B"/>
    <a:srgbClr val="7026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03" autoAdjust="0"/>
    <p:restoredTop sz="94643"/>
  </p:normalViewPr>
  <p:slideViewPr>
    <p:cSldViewPr snapToGrid="0" snapToObjects="1">
      <p:cViewPr varScale="1">
        <p:scale>
          <a:sx n="46" d="100"/>
          <a:sy n="46" d="100"/>
        </p:scale>
        <p:origin x="528" y="48"/>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381000" y="685800"/>
            <a:ext cx="6096000" cy="3429000"/>
          </a:xfrm>
          <a:prstGeom prst="rect">
            <a:avLst/>
          </a:prstGeom>
        </p:spPr>
        <p:txBody>
          <a:bodyPr/>
          <a:lstStyle/>
          <a:p>
            <a:endParaRPr/>
          </a:p>
        </p:txBody>
      </p:sp>
      <p:sp>
        <p:nvSpPr>
          <p:cNvPr id="613" name="Shape 61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80338420"/>
      </p:ext>
    </p:extLst>
  </p:cSld>
  <p:clrMap bg1="lt1" tx1="dk1" bg2="lt2" tx2="dk2" accent1="accent1" accent2="accent2" accent3="accent3" accent4="accent4" accent5="accent5" accent6="accent6" hlink="hlink" folHlink="folHlink"/>
  <p:notesStyle>
    <a:lvl1pPr defTabSz="457093" latinLnBrk="0">
      <a:lnSpc>
        <a:spcPct val="117999"/>
      </a:lnSpc>
      <a:defRPr sz="2200">
        <a:latin typeface="Helvetica Neue"/>
        <a:ea typeface="Helvetica Neue"/>
        <a:cs typeface="Helvetica Neue"/>
        <a:sym typeface="Helvetica Neue"/>
      </a:defRPr>
    </a:lvl1pPr>
    <a:lvl2pPr indent="228548" defTabSz="457093" latinLnBrk="0">
      <a:lnSpc>
        <a:spcPct val="117999"/>
      </a:lnSpc>
      <a:defRPr sz="2200">
        <a:latin typeface="Helvetica Neue"/>
        <a:ea typeface="Helvetica Neue"/>
        <a:cs typeface="Helvetica Neue"/>
        <a:sym typeface="Helvetica Neue"/>
      </a:defRPr>
    </a:lvl2pPr>
    <a:lvl3pPr indent="457093" defTabSz="457093" latinLnBrk="0">
      <a:lnSpc>
        <a:spcPct val="117999"/>
      </a:lnSpc>
      <a:defRPr sz="2200">
        <a:latin typeface="Helvetica Neue"/>
        <a:ea typeface="Helvetica Neue"/>
        <a:cs typeface="Helvetica Neue"/>
        <a:sym typeface="Helvetica Neue"/>
      </a:defRPr>
    </a:lvl3pPr>
    <a:lvl4pPr indent="685645" defTabSz="457093" latinLnBrk="0">
      <a:lnSpc>
        <a:spcPct val="117999"/>
      </a:lnSpc>
      <a:defRPr sz="2200">
        <a:latin typeface="Helvetica Neue"/>
        <a:ea typeface="Helvetica Neue"/>
        <a:cs typeface="Helvetica Neue"/>
        <a:sym typeface="Helvetica Neue"/>
      </a:defRPr>
    </a:lvl4pPr>
    <a:lvl5pPr indent="914190" defTabSz="457093" latinLnBrk="0">
      <a:lnSpc>
        <a:spcPct val="117999"/>
      </a:lnSpc>
      <a:defRPr sz="2200">
        <a:latin typeface="Helvetica Neue"/>
        <a:ea typeface="Helvetica Neue"/>
        <a:cs typeface="Helvetica Neue"/>
        <a:sym typeface="Helvetica Neue"/>
      </a:defRPr>
    </a:lvl5pPr>
    <a:lvl6pPr indent="1142740" defTabSz="457093" latinLnBrk="0">
      <a:lnSpc>
        <a:spcPct val="117999"/>
      </a:lnSpc>
      <a:defRPr sz="2200">
        <a:latin typeface="Helvetica Neue"/>
        <a:ea typeface="Helvetica Neue"/>
        <a:cs typeface="Helvetica Neue"/>
        <a:sym typeface="Helvetica Neue"/>
      </a:defRPr>
    </a:lvl6pPr>
    <a:lvl7pPr indent="1371285" defTabSz="457093" latinLnBrk="0">
      <a:lnSpc>
        <a:spcPct val="117999"/>
      </a:lnSpc>
      <a:defRPr sz="2200">
        <a:latin typeface="Helvetica Neue"/>
        <a:ea typeface="Helvetica Neue"/>
        <a:cs typeface="Helvetica Neue"/>
        <a:sym typeface="Helvetica Neue"/>
      </a:defRPr>
    </a:lvl7pPr>
    <a:lvl8pPr indent="1599835" defTabSz="457093" latinLnBrk="0">
      <a:lnSpc>
        <a:spcPct val="117999"/>
      </a:lnSpc>
      <a:defRPr sz="2200">
        <a:latin typeface="Helvetica Neue"/>
        <a:ea typeface="Helvetica Neue"/>
        <a:cs typeface="Helvetica Neue"/>
        <a:sym typeface="Helvetica Neue"/>
      </a:defRPr>
    </a:lvl8pPr>
    <a:lvl9pPr indent="1828381" defTabSz="457093"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There are 4</a:t>
            </a:r>
            <a:r>
              <a:rPr lang="en-GB" baseline="0" dirty="0"/>
              <a:t> Hard problems that limit low-frequency seismic isolation. The first shown here is the most fundamental and challenging: When an inertial sensor is tilted, there is now a component of gravitational acceleration pushing ‘horizontally’ against the proof mass.</a:t>
            </a:r>
          </a:p>
          <a:p>
            <a:r>
              <a:rPr lang="en-GB" baseline="0" dirty="0"/>
              <a:t>This tilt-to-horizontal coupling obscures low-frequency translation, and it is the dominant problem.</a:t>
            </a:r>
          </a:p>
          <a:p>
            <a:r>
              <a:rPr lang="en-GB" baseline="0" dirty="0"/>
              <a:t>Many low-force experiments use torsion balances because they show low cross-coupling to other degrees of freedom. However there is a limit to what is possible in reducing these couplings, and it is easy to construct over-constrained systems where large forces leak into a sensitive direction.</a:t>
            </a:r>
          </a:p>
          <a:p>
            <a:r>
              <a:rPr lang="en-GB" baseline="0" dirty="0"/>
              <a:t>All current commercial instruments are limited by a combination of sensor and actuator noise. Employing large-range interferometry can ‘solve’ this problem.</a:t>
            </a:r>
          </a:p>
          <a:p>
            <a:r>
              <a:rPr lang="en-GB" baseline="0" dirty="0"/>
              <a:t>LIGO employs world-best commercial devices, but they are designed to work in extreme environments, and cope with the full motion spectrum of the Earth. We are only interested in operating in an extremely quiet, temperature-stable vacuum environment.</a:t>
            </a:r>
          </a:p>
          <a:p>
            <a:endParaRPr lang="en-GB" baseline="0" dirty="0"/>
          </a:p>
          <a:p>
            <a:r>
              <a:rPr lang="en-GB" baseline="0" dirty="0"/>
              <a:t>It became clear after my years working on active isolation in Germany that these problems could not be solved by incremental improvements or a new commercial sensor; we needed some fundamentally new ideas for reducing low-frequency motion.</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ctr" defTabSz="366556" rtl="0" eaLnBrk="1" fontAlgn="auto" latinLnBrk="0" hangingPunct="0">
              <a:lnSpc>
                <a:spcPct val="100000"/>
              </a:lnSpc>
              <a:spcBef>
                <a:spcPts val="0"/>
              </a:spcBef>
              <a:spcAft>
                <a:spcPts val="0"/>
              </a:spcAft>
              <a:buClrTx/>
              <a:buSzTx/>
              <a:buFontTx/>
              <a:buNone/>
              <a:tabLst/>
              <a:defRPr/>
            </a:pPr>
            <a:fld id="{20DF2B7E-219B-4EB8-8C00-5C681041485C}" type="slidenum">
              <a:rPr kumimoji="0" lang="en-AU" altLang="en-US" sz="1500" b="1" i="0" u="none" strike="noStrike" kern="0" cap="none" spc="0" normalizeH="0" baseline="0" noProof="0" smtClean="0">
                <a:ln>
                  <a:noFill/>
                </a:ln>
                <a:solidFill>
                  <a:prstClr val="black"/>
                </a:solidFill>
                <a:effectLst/>
                <a:uLnTx/>
                <a:uFillTx/>
                <a:latin typeface="Helvetica Neue"/>
                <a:cs typeface="Arial"/>
                <a:sym typeface="Helvetica Neue"/>
              </a:rPr>
              <a:pPr marL="0" marR="0" lvl="0" indent="0" algn="ctr" defTabSz="366556" rtl="0" eaLnBrk="1" fontAlgn="auto" latinLnBrk="0" hangingPunct="0">
                <a:lnSpc>
                  <a:spcPct val="100000"/>
                </a:lnSpc>
                <a:spcBef>
                  <a:spcPts val="0"/>
                </a:spcBef>
                <a:spcAft>
                  <a:spcPts val="0"/>
                </a:spcAft>
                <a:buClrTx/>
                <a:buSzTx/>
                <a:buFontTx/>
                <a:buNone/>
                <a:tabLst/>
                <a:defRPr/>
              </a:pPr>
              <a:t>6</a:t>
            </a:fld>
            <a:endParaRPr kumimoji="0" lang="en-AU" altLang="en-US" sz="1500" b="1" i="0" u="none" strike="noStrike" kern="0" cap="none" spc="0" normalizeH="0" baseline="0" noProof="0">
              <a:ln>
                <a:noFill/>
              </a:ln>
              <a:solidFill>
                <a:prstClr val="black"/>
              </a:solidFill>
              <a:effectLst/>
              <a:uLnTx/>
              <a:uFillTx/>
              <a:latin typeface="Helvetica Neue"/>
              <a:cs typeface="Arial"/>
              <a:sym typeface="Helvetica Neue"/>
            </a:endParaRPr>
          </a:p>
        </p:txBody>
      </p:sp>
    </p:spTree>
    <p:extLst>
      <p:ext uri="{BB962C8B-B14F-4D97-AF65-F5344CB8AC3E}">
        <p14:creationId xmlns:p14="http://schemas.microsoft.com/office/powerpoint/2010/main" val="2826927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E8233-8841-4AA7-902E-94ECA44FF2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84402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Voorblad2">
    <p:spTree>
      <p:nvGrpSpPr>
        <p:cNvPr id="1" name=""/>
        <p:cNvGrpSpPr/>
        <p:nvPr/>
      </p:nvGrpSpPr>
      <p:grpSpPr>
        <a:xfrm>
          <a:off x="0" y="0"/>
          <a:ext cx="0" cy="0"/>
          <a:chOff x="0" y="0"/>
          <a:chExt cx="0" cy="0"/>
        </a:xfrm>
      </p:grpSpPr>
      <p:pic>
        <p:nvPicPr>
          <p:cNvPr id="10" name="NIKHEF_PATROON2.png" descr="NIKHEF_PATROON2.png">
            <a:extLst>
              <a:ext uri="{FF2B5EF4-FFF2-40B4-BE49-F238E27FC236}">
                <a16:creationId xmlns:a16="http://schemas.microsoft.com/office/drawing/2014/main" id="{559CFCE5-1058-6440-AE8C-50ACE9412138}"/>
              </a:ext>
            </a:extLst>
          </p:cNvPr>
          <p:cNvPicPr>
            <a:picLocks noChangeAspect="1"/>
          </p:cNvPicPr>
          <p:nvPr userDrawn="1"/>
        </p:nvPicPr>
        <p:blipFill>
          <a:blip r:embed="rId2">
            <a:extLst/>
          </a:blip>
          <a:stretch>
            <a:fillRect/>
          </a:stretch>
        </p:blipFill>
        <p:spPr>
          <a:xfrm>
            <a:off x="10522486" y="451112"/>
            <a:ext cx="25224451" cy="14239356"/>
          </a:xfrm>
          <a:prstGeom prst="rect">
            <a:avLst/>
          </a:prstGeom>
          <a:ln w="12700">
            <a:miter lim="400000"/>
          </a:ln>
        </p:spPr>
      </p:pic>
      <p:sp>
        <p:nvSpPr>
          <p:cNvPr id="11" name="Vorm">
            <a:extLst>
              <a:ext uri="{FF2B5EF4-FFF2-40B4-BE49-F238E27FC236}">
                <a16:creationId xmlns:a16="http://schemas.microsoft.com/office/drawing/2014/main" id="{BAC67337-8AC0-C14F-A460-33C8E6FC0296}"/>
              </a:ext>
            </a:extLst>
          </p:cNvPr>
          <p:cNvSpPr/>
          <p:nvPr userDrawn="1"/>
        </p:nvSpPr>
        <p:spPr>
          <a:xfrm>
            <a:off x="19365822" y="2847"/>
            <a:ext cx="5111849" cy="137103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2" name="Driehoek">
            <a:extLst>
              <a:ext uri="{FF2B5EF4-FFF2-40B4-BE49-F238E27FC236}">
                <a16:creationId xmlns:a16="http://schemas.microsoft.com/office/drawing/2014/main" id="{D94CC9BE-E0E2-DD44-99EA-8079FEA30B0A}"/>
              </a:ext>
            </a:extLst>
          </p:cNvPr>
          <p:cNvSpPr/>
          <p:nvPr userDrawn="1"/>
        </p:nvSpPr>
        <p:spPr>
          <a:xfrm>
            <a:off x="-2179" y="2844"/>
            <a:ext cx="19367997" cy="70506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9" name="Titeltekst"/>
          <p:cNvSpPr txBox="1">
            <a:spLocks noGrp="1"/>
          </p:cNvSpPr>
          <p:nvPr>
            <p:ph type="title"/>
          </p:nvPr>
        </p:nvSpPr>
        <p:spPr>
          <a:xfrm>
            <a:off x="635005" y="8365092"/>
            <a:ext cx="13963650" cy="4714852"/>
          </a:xfrm>
          <a:prstGeom prst="rect">
            <a:avLst/>
          </a:prstGeom>
        </p:spPr>
        <p:txBody>
          <a:bodyPr lIns="91419" tIns="45710" rIns="91419" bIns="45710" anchor="b"/>
          <a:lstStyle>
            <a:lvl1pPr>
              <a:defRPr sz="8700" cap="all">
                <a:solidFill>
                  <a:schemeClr val="tx1"/>
                </a:solidFill>
              </a:defRPr>
            </a:lvl1pPr>
          </a:lstStyle>
          <a:p>
            <a:r>
              <a:rPr lang="en-US"/>
              <a:t>Click to edit Master title style</a:t>
            </a:r>
            <a:endParaRPr dirty="0"/>
          </a:p>
        </p:txBody>
      </p:sp>
      <p:sp>
        <p:nvSpPr>
          <p:cNvPr id="20" name="Tekst"/>
          <p:cNvSpPr txBox="1">
            <a:spLocks noGrp="1"/>
          </p:cNvSpPr>
          <p:nvPr>
            <p:ph type="body" sz="quarter" idx="13"/>
          </p:nvPr>
        </p:nvSpPr>
        <p:spPr>
          <a:xfrm>
            <a:off x="15383937" y="7245150"/>
            <a:ext cx="6514967" cy="5820525"/>
          </a:xfrm>
          <a:prstGeom prst="rect">
            <a:avLst/>
          </a:prstGeom>
        </p:spPr>
        <p:txBody>
          <a:bodyPr anchor="b"/>
          <a:lstStyle>
            <a:lvl1pPr>
              <a:defRPr>
                <a:solidFill>
                  <a:schemeClr val="accent3"/>
                </a:solidFill>
              </a:defRPr>
            </a:lvl1pPr>
          </a:lstStyle>
          <a:p>
            <a:pPr lvl="0"/>
            <a:r>
              <a:rPr lang="en-US"/>
              <a:t>Click to edit Master text styles</a:t>
            </a:r>
          </a:p>
        </p:txBody>
      </p:sp>
      <p:sp>
        <p:nvSpPr>
          <p:cNvPr id="21" name="subtitel"/>
          <p:cNvSpPr txBox="1">
            <a:spLocks noGrp="1"/>
          </p:cNvSpPr>
          <p:nvPr>
            <p:ph type="body" sz="quarter" idx="14"/>
          </p:nvPr>
        </p:nvSpPr>
        <p:spPr>
          <a:xfrm>
            <a:off x="635004" y="7241964"/>
            <a:ext cx="13963648" cy="934685"/>
          </a:xfrm>
          <a:prstGeom prst="rect">
            <a:avLst/>
          </a:prstGeom>
        </p:spPr>
        <p:txBody>
          <a:bodyPr/>
          <a:lstStyle>
            <a:lvl1pPr>
              <a:defRPr cap="all">
                <a:solidFill>
                  <a:schemeClr val="accent3"/>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3">
            <a:extLst/>
          </a:blip>
          <a:stretch>
            <a:fillRect/>
          </a:stretch>
        </p:blipFill>
        <p:spPr>
          <a:xfrm>
            <a:off x="635000" y="635001"/>
            <a:ext cx="5079999" cy="1995598"/>
          </a:xfrm>
          <a:prstGeom prst="rect">
            <a:avLst/>
          </a:prstGeom>
          <a:ln w="12700">
            <a:miter lim="400000"/>
          </a:ln>
        </p:spPr>
      </p:pic>
    </p:spTree>
    <p:extLst>
      <p:ext uri="{BB962C8B-B14F-4D97-AF65-F5344CB8AC3E}">
        <p14:creationId xmlns:p14="http://schemas.microsoft.com/office/powerpoint/2010/main" val="506475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635003" y="647284"/>
            <a:ext cx="5716854" cy="10928260"/>
          </a:xfrm>
          <a:prstGeom prst="rect">
            <a:avLst/>
          </a:prstGeom>
        </p:spPr>
        <p:txBody>
          <a:bodyPr/>
          <a:lstStyle/>
          <a:p>
            <a:pPr lvl="0"/>
            <a:r>
              <a:rPr lang="en-US"/>
              <a:t>Click to edit Master text styles</a:t>
            </a:r>
          </a:p>
        </p:txBody>
      </p:sp>
      <p:sp>
        <p:nvSpPr>
          <p:cNvPr id="280" name="Afbeelding"/>
          <p:cNvSpPr>
            <a:spLocks noGrp="1"/>
          </p:cNvSpPr>
          <p:nvPr>
            <p:ph type="pic" idx="14"/>
          </p:nvPr>
        </p:nvSpPr>
        <p:spPr>
          <a:xfrm>
            <a:off x="7113521" y="1"/>
            <a:ext cx="17270479" cy="12192000"/>
          </a:xfrm>
          <a:prstGeom prst="rect">
            <a:avLst/>
          </a:prstGeom>
        </p:spPr>
        <p:txBody>
          <a:bodyPr lIns="91419" tIns="45708" rIns="91419" bIns="45708"/>
          <a:lstStyle/>
          <a:p>
            <a:r>
              <a:rPr lang="en-US"/>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1" y="12192001"/>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9" y="12192001"/>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635004" y="3428999"/>
            <a:ext cx="11178050" cy="8128000"/>
          </a:xfrm>
          <a:prstGeom prst="rect">
            <a:avLst/>
          </a:prstGeom>
        </p:spPr>
        <p:txBody>
          <a:bodyPr lIns="91419" tIns="45708" rIns="91419" bIns="45708"/>
          <a:lstStyle/>
          <a:p>
            <a:r>
              <a:rPr lang="en-US"/>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12572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635004" y="635001"/>
            <a:ext cx="23113999" cy="1079458"/>
          </a:xfrm>
          <a:prstGeom prst="rect">
            <a:avLst/>
          </a:prstGeom>
        </p:spPr>
        <p:txBody>
          <a:bodyPr>
            <a:spAutoFit/>
          </a:bodyPr>
          <a:lstStyle>
            <a:lvl1pPr>
              <a:defRPr sz="7000" cap="all">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238041690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1" y="12192001"/>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9" y="12192001"/>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634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12572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635004" y="635001"/>
            <a:ext cx="23113999" cy="1079458"/>
          </a:xfrm>
          <a:prstGeom prst="rect">
            <a:avLst/>
          </a:prstGeom>
        </p:spPr>
        <p:txBody>
          <a:bodyPr>
            <a:spAutoFit/>
          </a:bodyPr>
          <a:lstStyle>
            <a:lvl1pPr>
              <a:defRPr sz="7000" cap="all">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248049067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1" y="12192001"/>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9" y="12192001"/>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634999" y="635005"/>
            <a:ext cx="11181359" cy="1563354"/>
          </a:xfrm>
          <a:prstGeom prst="rect">
            <a:avLst/>
          </a:prstGeom>
        </p:spPr>
        <p:txBody>
          <a:bodyPr>
            <a:spAutoFit/>
          </a:bodyPr>
          <a:lstStyle>
            <a:lvl1pPr>
              <a:defRPr sz="5100" cap="all">
                <a:solidFill>
                  <a:srgbClr val="E6223D"/>
                </a:solidFill>
              </a:defRPr>
            </a:lvl1pPr>
          </a:lstStyle>
          <a:p>
            <a:pPr lvl="0"/>
            <a:r>
              <a:rPr lang="en-US"/>
              <a:t>Click to 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634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12573529" y="1"/>
            <a:ext cx="11810471" cy="12192000"/>
          </a:xfrm>
          <a:prstGeom prst="rect">
            <a:avLst/>
          </a:prstGeom>
        </p:spPr>
        <p:txBody>
          <a:bodyPr lIns="91419" tIns="45708" rIns="91419" bIns="45708"/>
          <a:lstStyle/>
          <a:p>
            <a:r>
              <a:rPr lang="en-US"/>
              <a:t>Click icon to add picture</a:t>
            </a:r>
            <a:endParaRPr/>
          </a:p>
        </p:txBody>
      </p:sp>
    </p:spTree>
    <p:extLst>
      <p:ext uri="{BB962C8B-B14F-4D97-AF65-F5344CB8AC3E}">
        <p14:creationId xmlns:p14="http://schemas.microsoft.com/office/powerpoint/2010/main" val="92134992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1" y="12192001"/>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9" y="12192001"/>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635003" y="647284"/>
            <a:ext cx="5716854" cy="10928260"/>
          </a:xfrm>
          <a:prstGeom prst="rect">
            <a:avLst/>
          </a:prstGeom>
        </p:spPr>
        <p:txBody>
          <a:bodyPr/>
          <a:lstStyle/>
          <a:p>
            <a:pPr lvl="0"/>
            <a:r>
              <a:rPr lang="en-US"/>
              <a:t>Click to 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7113521" y="1"/>
            <a:ext cx="17270479" cy="12192000"/>
          </a:xfrm>
          <a:prstGeom prst="rect">
            <a:avLst/>
          </a:prstGeom>
        </p:spPr>
        <p:txBody>
          <a:bodyPr lIns="91419" tIns="45708" rIns="91419" bIns="45708"/>
          <a:lstStyle/>
          <a:p>
            <a:r>
              <a:rPr lang="en-US"/>
              <a:t>Click icon to add picture</a:t>
            </a:r>
            <a:endParaRPr/>
          </a:p>
        </p:txBody>
      </p:sp>
    </p:spTree>
    <p:extLst>
      <p:ext uri="{BB962C8B-B14F-4D97-AF65-F5344CB8AC3E}">
        <p14:creationId xmlns:p14="http://schemas.microsoft.com/office/powerpoint/2010/main" val="17418673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1" y="12192001"/>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1"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2" name="Vorm"/>
          <p:cNvSpPr/>
          <p:nvPr/>
        </p:nvSpPr>
        <p:spPr>
          <a:xfrm rot="10800000">
            <a:off x="20555689" y="12192001"/>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83"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635004" y="635001"/>
            <a:ext cx="23113999" cy="1079458"/>
          </a:xfrm>
          <a:prstGeom prst="rect">
            <a:avLst/>
          </a:prstGeom>
        </p:spPr>
        <p:txBody>
          <a:bodyPr>
            <a:spAutoFit/>
          </a:bodyPr>
          <a:lstStyle>
            <a:lvl1pPr>
              <a:defRPr sz="7000" cap="all">
                <a:solidFill>
                  <a:srgbClr val="E6223D"/>
                </a:solidFill>
              </a:defRPr>
            </a:lvl1pPr>
          </a:lstStyle>
          <a:p>
            <a:pPr lvl="0"/>
            <a:r>
              <a:rPr lang="en-US"/>
              <a:t>Click to 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634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12574656" y="3428999"/>
            <a:ext cx="11178050" cy="8128000"/>
          </a:xfrm>
          <a:prstGeom prst="rect">
            <a:avLst/>
          </a:prstGeom>
        </p:spPr>
        <p:txBody>
          <a:bodyPr lIns="91419" tIns="45708" rIns="91419" bIns="45708"/>
          <a:lstStyle/>
          <a:p>
            <a:r>
              <a:rPr lang="en-US"/>
              <a:t>Click icon to add picture</a:t>
            </a:r>
            <a:endParaRPr/>
          </a:p>
        </p:txBody>
      </p:sp>
    </p:spTree>
    <p:extLst>
      <p:ext uri="{BB962C8B-B14F-4D97-AF65-F5344CB8AC3E}">
        <p14:creationId xmlns:p14="http://schemas.microsoft.com/office/powerpoint/2010/main" val="159360138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1" y="12192001"/>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1"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2" name="Vorm"/>
          <p:cNvSpPr/>
          <p:nvPr/>
        </p:nvSpPr>
        <p:spPr>
          <a:xfrm rot="10800000">
            <a:off x="20555689" y="12192001"/>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83"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84" name="Afbeelding"/>
          <p:cNvSpPr>
            <a:spLocks noGrp="1"/>
          </p:cNvSpPr>
          <p:nvPr>
            <p:ph type="pic" sz="half" idx="13"/>
          </p:nvPr>
        </p:nvSpPr>
        <p:spPr>
          <a:xfrm>
            <a:off x="635004" y="3428999"/>
            <a:ext cx="11178050" cy="8128000"/>
          </a:xfrm>
          <a:prstGeom prst="rect">
            <a:avLst/>
          </a:prstGeom>
        </p:spPr>
        <p:txBody>
          <a:bodyPr lIns="91419" tIns="45708" rIns="91419" bIns="45708"/>
          <a:lstStyle/>
          <a:p>
            <a:r>
              <a:rPr lang="en-US"/>
              <a:t>Click icon to add picture</a:t>
            </a:r>
            <a:endParaRPr/>
          </a:p>
        </p:txBody>
      </p:sp>
      <p:sp>
        <p:nvSpPr>
          <p:cNvPr id="185" name="Hoofdtekst"/>
          <p:cNvSpPr txBox="1">
            <a:spLocks noGrp="1"/>
          </p:cNvSpPr>
          <p:nvPr>
            <p:ph type="body" sz="half" idx="14" hasCustomPrompt="1"/>
          </p:nvPr>
        </p:nvSpPr>
        <p:spPr>
          <a:xfrm>
            <a:off x="12572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635004" y="635001"/>
            <a:ext cx="23113999" cy="1079458"/>
          </a:xfrm>
          <a:prstGeom prst="rect">
            <a:avLst/>
          </a:prstGeom>
        </p:spPr>
        <p:txBody>
          <a:bodyPr>
            <a:spAutoFit/>
          </a:bodyPr>
          <a:lstStyle>
            <a:lvl1pPr>
              <a:defRPr sz="7000" cap="all">
                <a:solidFill>
                  <a:srgbClr val="E6223D"/>
                </a:solidFill>
              </a:defRPr>
            </a:lvl1pPr>
          </a:lstStyle>
          <a:p>
            <a:pPr lvl="0"/>
            <a:r>
              <a:rPr lang="en-US"/>
              <a:t>Click to edit Master text styles</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1" y="12192001"/>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22"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23" name="Vorm"/>
          <p:cNvSpPr/>
          <p:nvPr/>
        </p:nvSpPr>
        <p:spPr>
          <a:xfrm rot="10800000">
            <a:off x="20555689" y="12192001"/>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226" name="Hoofdtekst"/>
          <p:cNvSpPr txBox="1">
            <a:spLocks noGrp="1"/>
          </p:cNvSpPr>
          <p:nvPr>
            <p:ph type="body" sz="half" idx="13" hasCustomPrompt="1"/>
          </p:nvPr>
        </p:nvSpPr>
        <p:spPr>
          <a:xfrm>
            <a:off x="634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12572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635004" y="635001"/>
            <a:ext cx="23113999" cy="1079458"/>
          </a:xfrm>
          <a:prstGeom prst="rect">
            <a:avLst/>
          </a:prstGeom>
        </p:spPr>
        <p:txBody>
          <a:bodyPr>
            <a:spAutoFit/>
          </a:bodyPr>
          <a:lstStyle>
            <a:lvl1pPr>
              <a:defRPr sz="7000" cap="all">
                <a:solidFill>
                  <a:srgbClr val="E6223D"/>
                </a:solidFill>
              </a:defRPr>
            </a:lvl1pPr>
          </a:lstStyle>
          <a:p>
            <a:pPr lvl="0"/>
            <a:r>
              <a:rPr lang="en-US"/>
              <a:t>Click to edit Master text styles</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1" y="12192001"/>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3"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4" name="Vorm"/>
          <p:cNvSpPr/>
          <p:nvPr/>
        </p:nvSpPr>
        <p:spPr>
          <a:xfrm rot="10800000">
            <a:off x="20555689" y="12192001"/>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635003" y="647284"/>
            <a:ext cx="5716854" cy="10928260"/>
          </a:xfrm>
          <a:prstGeom prst="rect">
            <a:avLst/>
          </a:prstGeom>
        </p:spPr>
        <p:txBody>
          <a:bodyPr/>
          <a:lstStyle/>
          <a:p>
            <a:pPr lvl="0"/>
            <a:r>
              <a:rPr lang="en-US"/>
              <a:t>Click to 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7113521" y="1"/>
            <a:ext cx="17270479" cy="12192000"/>
          </a:xfrm>
          <a:prstGeom prst="rect">
            <a:avLst/>
          </a:prstGeom>
        </p:spPr>
        <p:txBody>
          <a:bodyPr lIns="91419" tIns="45708" rIns="91419" bIns="45708"/>
          <a:lstStyle/>
          <a:p>
            <a:r>
              <a:rPr lang="en-US"/>
              <a:t>Click icon to add picture</a:t>
            </a:r>
            <a:endParaRPr/>
          </a:p>
        </p:txBody>
      </p:sp>
    </p:spTree>
    <p:extLst>
      <p:ext uri="{BB962C8B-B14F-4D97-AF65-F5344CB8AC3E}">
        <p14:creationId xmlns:p14="http://schemas.microsoft.com/office/powerpoint/2010/main" val="321495841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1" y="12192001"/>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8"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20555689" y="0"/>
            <a:ext cx="3828314" cy="13716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76"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635000" y="635001"/>
            <a:ext cx="19841238" cy="1077218"/>
          </a:xfrm>
          <a:prstGeom prst="rect">
            <a:avLst/>
          </a:prstGeom>
        </p:spPr>
        <p:txBody>
          <a:bodyPr wrap="square">
            <a:spAutoFit/>
          </a:bodyPr>
          <a:lstStyle>
            <a:lvl1pPr>
              <a:defRPr sz="7000" cap="all">
                <a:solidFill>
                  <a:srgbClr val="E6223D"/>
                </a:solidFill>
              </a:defRPr>
            </a:lvl1pPr>
          </a:lstStyle>
          <a:p>
            <a:pPr lvl="0"/>
            <a:r>
              <a:rPr lang="en-US"/>
              <a:t>Click to 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10947401" y="3428999"/>
            <a:ext cx="9528836" cy="8128000"/>
          </a:xfrm>
          <a:prstGeom prst="rect">
            <a:avLst/>
          </a:prstGeom>
        </p:spPr>
        <p:txBody>
          <a:bodyPr lIns="91419" tIns="45708" rIns="91419" bIns="45708"/>
          <a:lstStyle/>
          <a:p>
            <a:r>
              <a:rPr lang="en-US"/>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635003"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7359368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2179" y="2844"/>
            <a:ext cx="19367997" cy="70506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9" name="Titeltekst"/>
          <p:cNvSpPr txBox="1">
            <a:spLocks noGrp="1"/>
          </p:cNvSpPr>
          <p:nvPr>
            <p:ph type="title"/>
          </p:nvPr>
        </p:nvSpPr>
        <p:spPr>
          <a:xfrm>
            <a:off x="635005" y="8365092"/>
            <a:ext cx="13963650" cy="4714852"/>
          </a:xfrm>
          <a:prstGeom prst="rect">
            <a:avLst/>
          </a:prstGeom>
        </p:spPr>
        <p:txBody>
          <a:bodyPr lIns="91419" tIns="45710" rIns="91419" bIns="45710" anchor="b"/>
          <a:lstStyle>
            <a:lvl1pPr>
              <a:defRPr sz="8700" cap="all">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635004" y="7241964"/>
            <a:ext cx="13963648" cy="934685"/>
          </a:xfrm>
          <a:prstGeom prst="rect">
            <a:avLst/>
          </a:prstGeom>
        </p:spPr>
        <p:txBody>
          <a:bodyPr/>
          <a:lstStyle>
            <a:lvl1pPr>
              <a:defRPr cap="all">
                <a:solidFill>
                  <a:schemeClr val="tx1"/>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2">
            <a:extLst/>
          </a:blip>
          <a:stretch>
            <a:fillRect/>
          </a:stretch>
        </p:blipFill>
        <p:spPr>
          <a:xfrm>
            <a:off x="635000" y="635001"/>
            <a:ext cx="5079999" cy="1995598"/>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11920538" y="2"/>
            <a:ext cx="12463462" cy="13732327"/>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spTree>
    <p:extLst>
      <p:ext uri="{BB962C8B-B14F-4D97-AF65-F5344CB8AC3E}">
        <p14:creationId xmlns:p14="http://schemas.microsoft.com/office/powerpoint/2010/main" val="796611460"/>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1" y="12192001"/>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8"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635004" y="3428999"/>
            <a:ext cx="9528836" cy="8128000"/>
          </a:xfrm>
          <a:prstGeom prst="rect">
            <a:avLst/>
          </a:prstGeom>
        </p:spPr>
        <p:txBody>
          <a:bodyPr lIns="91419" tIns="45708" rIns="91419" bIns="45708"/>
          <a:lstStyle/>
          <a:p>
            <a:r>
              <a:rPr lang="en-US"/>
              <a:t>Click icon to add picture</a:t>
            </a:r>
            <a:endParaRPr/>
          </a:p>
        </p:txBody>
      </p:sp>
      <p:sp>
        <p:nvSpPr>
          <p:cNvPr id="372" name="Hoofdtekst"/>
          <p:cNvSpPr txBox="1">
            <a:spLocks noGrp="1"/>
          </p:cNvSpPr>
          <p:nvPr>
            <p:ph type="body" sz="half" idx="14" hasCustomPrompt="1"/>
          </p:nvPr>
        </p:nvSpPr>
        <p:spPr>
          <a:xfrm>
            <a:off x="10922001"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20555689" y="0"/>
            <a:ext cx="3828314" cy="13716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76"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635000" y="635001"/>
            <a:ext cx="19841238" cy="1077218"/>
          </a:xfrm>
          <a:prstGeom prst="rect">
            <a:avLst/>
          </a:prstGeom>
        </p:spPr>
        <p:txBody>
          <a:bodyPr wrap="square">
            <a:spAutoFit/>
          </a:bodyPr>
          <a:lstStyle>
            <a:lvl1pPr>
              <a:defRPr sz="7000" cap="all">
                <a:solidFill>
                  <a:srgbClr val="E6223D"/>
                </a:solidFill>
              </a:defRPr>
            </a:lvl1pPr>
          </a:lstStyle>
          <a:p>
            <a:pPr lvl="0"/>
            <a:r>
              <a:rPr lang="en-US"/>
              <a:t>Click to edit Master text styles</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1" y="12192001"/>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19"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10922001"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20555689" y="0"/>
            <a:ext cx="3828314" cy="13716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426"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427" name="Hoofdtekst"/>
          <p:cNvSpPr txBox="1">
            <a:spLocks noGrp="1"/>
          </p:cNvSpPr>
          <p:nvPr>
            <p:ph type="body" sz="half" idx="14" hasCustomPrompt="1"/>
          </p:nvPr>
        </p:nvSpPr>
        <p:spPr>
          <a:xfrm>
            <a:off x="635003"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635000" y="635001"/>
            <a:ext cx="19841238" cy="1077218"/>
          </a:xfrm>
          <a:prstGeom prst="rect">
            <a:avLst/>
          </a:prstGeom>
        </p:spPr>
        <p:txBody>
          <a:bodyPr wrap="square">
            <a:spAutoFit/>
          </a:bodyPr>
          <a:lstStyle>
            <a:lvl1pPr>
              <a:defRPr sz="7000" cap="all">
                <a:solidFill>
                  <a:srgbClr val="E6223D"/>
                </a:solidFill>
              </a:defRPr>
            </a:lvl1pPr>
          </a:lstStyle>
          <a:p>
            <a:pPr lvl="0"/>
            <a:r>
              <a:rPr lang="en-US"/>
              <a:t>Click to edit Master text styles</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1" y="12192001"/>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19"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20555689" y="0"/>
            <a:ext cx="3828314" cy="13716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426"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635003"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635003" y="635005"/>
            <a:ext cx="9527247" cy="1563354"/>
          </a:xfrm>
          <a:prstGeom prst="rect">
            <a:avLst/>
          </a:prstGeom>
        </p:spPr>
        <p:txBody>
          <a:bodyPr>
            <a:spAutoFit/>
          </a:bodyPr>
          <a:lstStyle>
            <a:lvl1pPr>
              <a:defRPr sz="5100" cap="all">
                <a:solidFill>
                  <a:srgbClr val="E6223D"/>
                </a:solidFill>
              </a:defRPr>
            </a:lvl1pPr>
          </a:lstStyle>
          <a:p>
            <a:pPr lvl="0"/>
            <a:r>
              <a:rPr lang="en-US"/>
              <a:t>Click to 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10926768" y="1"/>
            <a:ext cx="12084116" cy="1219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spTree>
    <p:extLst>
      <p:ext uri="{BB962C8B-B14F-4D97-AF65-F5344CB8AC3E}">
        <p14:creationId xmlns:p14="http://schemas.microsoft.com/office/powerpoint/2010/main" val="408799815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1" y="12192001"/>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19"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20555689" y="0"/>
            <a:ext cx="3828314" cy="13716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426"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635003" y="647284"/>
            <a:ext cx="5716854" cy="10928260"/>
          </a:xfrm>
          <a:prstGeom prst="rect">
            <a:avLst/>
          </a:prstGeom>
        </p:spPr>
        <p:txBody>
          <a:bodyPr/>
          <a:lstStyle/>
          <a:p>
            <a:pPr lvl="0"/>
            <a:r>
              <a:rPr lang="en-US"/>
              <a:t>Click to 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7122963" y="-16318"/>
            <a:ext cx="15900331" cy="12208327"/>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19" tIns="45708" rIns="91419" bIns="45708"/>
          <a:lstStyle/>
          <a:p>
            <a:r>
              <a:rPr lang="en-US"/>
              <a:t>Click icon to add picture</a:t>
            </a:r>
            <a:endParaRPr/>
          </a:p>
        </p:txBody>
      </p:sp>
    </p:spTree>
    <p:extLst>
      <p:ext uri="{BB962C8B-B14F-4D97-AF65-F5344CB8AC3E}">
        <p14:creationId xmlns:p14="http://schemas.microsoft.com/office/powerpoint/2010/main" val="355018528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1" y="12192001"/>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33"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10947401" y="3428999"/>
            <a:ext cx="9528836" cy="8128000"/>
          </a:xfrm>
          <a:prstGeom prst="rect">
            <a:avLst/>
          </a:prstGeom>
        </p:spPr>
        <p:txBody>
          <a:bodyPr lIns="91419" tIns="45708" rIns="91419" bIns="45708"/>
          <a:lstStyle/>
          <a:p>
            <a:r>
              <a:rPr lang="en-US"/>
              <a:t>Click icon to add picture</a:t>
            </a:r>
            <a:endParaRPr/>
          </a:p>
        </p:txBody>
      </p:sp>
      <p:sp>
        <p:nvSpPr>
          <p:cNvPr id="337" name="Hoofdtekst"/>
          <p:cNvSpPr txBox="1">
            <a:spLocks noGrp="1"/>
          </p:cNvSpPr>
          <p:nvPr>
            <p:ph type="body" sz="half" idx="14" hasCustomPrompt="1"/>
          </p:nvPr>
        </p:nvSpPr>
        <p:spPr>
          <a:xfrm>
            <a:off x="635003"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20555689" y="0"/>
            <a:ext cx="3828314" cy="137160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41"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635000" y="635001"/>
            <a:ext cx="19841238" cy="1077218"/>
          </a:xfrm>
          <a:prstGeom prst="rect">
            <a:avLst/>
          </a:prstGeom>
        </p:spPr>
        <p:txBody>
          <a:bodyPr wrap="square">
            <a:spAutoFit/>
          </a:bodyPr>
          <a:lstStyle>
            <a:lvl1pPr>
              <a:defRPr sz="7000" cap="all">
                <a:solidFill>
                  <a:srgbClr val="E6223D"/>
                </a:solidFill>
              </a:defRPr>
            </a:lvl1pPr>
          </a:lstStyle>
          <a:p>
            <a:pPr lvl="0"/>
            <a:r>
              <a:rPr lang="en-US"/>
              <a:t>Click to edit Master text styles</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1" y="12192001"/>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85"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388" name="Groepeer"/>
          <p:cNvGrpSpPr/>
          <p:nvPr/>
        </p:nvGrpSpPr>
        <p:grpSpPr>
          <a:xfrm>
            <a:off x="20555689" y="0"/>
            <a:ext cx="3828314" cy="137160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635004" y="3428999"/>
            <a:ext cx="9528836" cy="8128000"/>
          </a:xfrm>
          <a:prstGeom prst="rect">
            <a:avLst/>
          </a:prstGeom>
        </p:spPr>
        <p:txBody>
          <a:bodyPr lIns="91419" tIns="45708" rIns="91419" bIns="45708"/>
          <a:lstStyle/>
          <a:p>
            <a:r>
              <a:rPr lang="en-US"/>
              <a:t>Click icon to add picture</a:t>
            </a:r>
            <a:endParaRPr/>
          </a:p>
        </p:txBody>
      </p:sp>
      <p:sp>
        <p:nvSpPr>
          <p:cNvPr id="392" name="Hoofdtekst"/>
          <p:cNvSpPr txBox="1">
            <a:spLocks noGrp="1"/>
          </p:cNvSpPr>
          <p:nvPr>
            <p:ph type="body" sz="half" idx="14" hasCustomPrompt="1"/>
          </p:nvPr>
        </p:nvSpPr>
        <p:spPr>
          <a:xfrm>
            <a:off x="10922001"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635000" y="635001"/>
            <a:ext cx="19841238" cy="1077218"/>
          </a:xfrm>
          <a:prstGeom prst="rect">
            <a:avLst/>
          </a:prstGeom>
        </p:spPr>
        <p:txBody>
          <a:bodyPr wrap="square">
            <a:spAutoFit/>
          </a:bodyPr>
          <a:lstStyle>
            <a:lvl1pPr>
              <a:defRPr sz="7000" cap="all">
                <a:solidFill>
                  <a:srgbClr val="E6223D"/>
                </a:solidFill>
              </a:defRPr>
            </a:lvl1pPr>
          </a:lstStyle>
          <a:p>
            <a:pPr lvl="0"/>
            <a:r>
              <a:rPr lang="en-US"/>
              <a:t>Click to edit Master text styles</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1" y="12192001"/>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36"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39" name="Groepeer"/>
          <p:cNvGrpSpPr/>
          <p:nvPr/>
        </p:nvGrpSpPr>
        <p:grpSpPr>
          <a:xfrm>
            <a:off x="20555689" y="0"/>
            <a:ext cx="3828314" cy="137160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10922001"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444" name="Hoofdtekst"/>
          <p:cNvSpPr txBox="1">
            <a:spLocks noGrp="1"/>
          </p:cNvSpPr>
          <p:nvPr>
            <p:ph type="body" sz="half" idx="14" hasCustomPrompt="1"/>
          </p:nvPr>
        </p:nvSpPr>
        <p:spPr>
          <a:xfrm>
            <a:off x="635003"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635000" y="635001"/>
            <a:ext cx="19841238" cy="1077218"/>
          </a:xfrm>
          <a:prstGeom prst="rect">
            <a:avLst/>
          </a:prstGeom>
        </p:spPr>
        <p:txBody>
          <a:bodyPr wrap="square">
            <a:spAutoFit/>
          </a:bodyPr>
          <a:lstStyle>
            <a:lvl1pPr>
              <a:defRPr sz="7000" cap="all">
                <a:solidFill>
                  <a:srgbClr val="E6223D"/>
                </a:solidFill>
              </a:defRPr>
            </a:lvl1pPr>
          </a:lstStyle>
          <a:p>
            <a:pPr lvl="0"/>
            <a:r>
              <a:rPr lang="en-US"/>
              <a:t>Click to edit Master text styles</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1" y="12192001"/>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88"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91" name="Groepeer"/>
          <p:cNvGrpSpPr/>
          <p:nvPr/>
        </p:nvGrpSpPr>
        <p:grpSpPr>
          <a:xfrm>
            <a:off x="20555689" y="0"/>
            <a:ext cx="3828314" cy="137160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635003"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635003" y="635005"/>
            <a:ext cx="9527247" cy="1563354"/>
          </a:xfrm>
          <a:prstGeom prst="rect">
            <a:avLst/>
          </a:prstGeom>
        </p:spPr>
        <p:txBody>
          <a:bodyPr>
            <a:spAutoFit/>
          </a:bodyPr>
          <a:lstStyle>
            <a:lvl1pPr>
              <a:defRPr sz="5100" cap="all">
                <a:solidFill>
                  <a:srgbClr val="E6223D"/>
                </a:solidFill>
              </a:defRPr>
            </a:lvl1pPr>
          </a:lstStyle>
          <a:p>
            <a:pPr lvl="0"/>
            <a:r>
              <a:rPr lang="en-US"/>
              <a:t>Click to edit Master text styles</a:t>
            </a:r>
          </a:p>
        </p:txBody>
      </p:sp>
      <p:pic>
        <p:nvPicPr>
          <p:cNvPr id="497"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10926768" y="1"/>
            <a:ext cx="12084116" cy="1219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1" y="12192001"/>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38"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541" name="Groepeer"/>
          <p:cNvGrpSpPr/>
          <p:nvPr/>
        </p:nvGrpSpPr>
        <p:grpSpPr>
          <a:xfrm>
            <a:off x="20555689" y="0"/>
            <a:ext cx="3828314" cy="137160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542"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635003" y="647284"/>
            <a:ext cx="5716854" cy="10928260"/>
          </a:xfrm>
          <a:prstGeom prst="rect">
            <a:avLst/>
          </a:prstGeom>
        </p:spPr>
        <p:txBody>
          <a:bodyPr/>
          <a:lstStyle/>
          <a:p>
            <a:pPr lvl="0"/>
            <a:r>
              <a:rPr lang="en-US"/>
              <a:t>Click to 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7122963" y="-16318"/>
            <a:ext cx="15900331" cy="12208327"/>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19" tIns="45708" rIns="91419" bIns="45708"/>
          <a:lstStyle/>
          <a:p>
            <a:r>
              <a:rPr lang="en-US"/>
              <a:t>Click icon to add picture</a:t>
            </a:r>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1" y="12192001"/>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0"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1" name="Vorm"/>
          <p:cNvSpPr/>
          <p:nvPr/>
        </p:nvSpPr>
        <p:spPr>
          <a:xfrm rot="10800000">
            <a:off x="20555689" y="12192001"/>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10947401" y="3428999"/>
            <a:ext cx="9528836" cy="8128000"/>
          </a:xfrm>
          <a:prstGeom prst="rect">
            <a:avLst/>
          </a:prstGeom>
        </p:spPr>
        <p:txBody>
          <a:bodyPr lIns="91419" tIns="45708" rIns="91419" bIns="45708"/>
          <a:lstStyle/>
          <a:p>
            <a:r>
              <a:rPr lang="en-US"/>
              <a:t>Click icon to add picture</a:t>
            </a:r>
            <a:endParaRPr/>
          </a:p>
        </p:txBody>
      </p:sp>
      <p:sp>
        <p:nvSpPr>
          <p:cNvPr id="355" name="Hoofdtekst"/>
          <p:cNvSpPr txBox="1">
            <a:spLocks noGrp="1"/>
          </p:cNvSpPr>
          <p:nvPr>
            <p:ph type="body" sz="half" idx="14" hasCustomPrompt="1"/>
          </p:nvPr>
        </p:nvSpPr>
        <p:spPr>
          <a:xfrm>
            <a:off x="635003"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20555689" y="0"/>
            <a:ext cx="3828314" cy="137160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59"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635000" y="635001"/>
            <a:ext cx="19841238" cy="1077218"/>
          </a:xfrm>
          <a:prstGeom prst="rect">
            <a:avLst/>
          </a:prstGeom>
        </p:spPr>
        <p:txBody>
          <a:bodyPr wrap="square">
            <a:spAutoFit/>
          </a:bodyPr>
          <a:lstStyle>
            <a:lvl1pPr>
              <a:defRPr sz="7000" cap="all">
                <a:solidFill>
                  <a:srgbClr val="E6223D"/>
                </a:solidFill>
              </a:defRPr>
            </a:lvl1pPr>
          </a:lstStyle>
          <a:p>
            <a:pPr lvl="0"/>
            <a:r>
              <a:rPr lang="en-US"/>
              <a:t>Click to edit Master text styles</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descr="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blip>
          <a:stretch>
            <a:fillRect/>
          </a:stretch>
        </p:blipFill>
        <p:spPr>
          <a:xfrm>
            <a:off x="9429936" y="-8301779"/>
            <a:ext cx="15092134" cy="23439079"/>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107046" y="2847"/>
            <a:ext cx="17066310" cy="137103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17528914" y="7245150"/>
            <a:ext cx="6217907" cy="5820525"/>
          </a:xfrm>
          <a:prstGeom prst="rect">
            <a:avLst/>
          </a:prstGeom>
        </p:spPr>
        <p:txBody>
          <a:bodyPr anchor="b"/>
          <a:lstStyle>
            <a:lvl1pPr>
              <a:defRPr>
                <a:solidFill>
                  <a:srgbClr val="702677"/>
                </a:solidFill>
              </a:defRPr>
            </a:lvl1pPr>
          </a:lstStyle>
          <a:p>
            <a:pPr lvl="0"/>
            <a:r>
              <a:rPr lang="en-US"/>
              <a:t>Click to edit Master text styles</a:t>
            </a:r>
          </a:p>
        </p:txBody>
      </p:sp>
      <p:sp>
        <p:nvSpPr>
          <p:cNvPr id="19" name="Titeltekst"/>
          <p:cNvSpPr txBox="1">
            <a:spLocks noGrp="1"/>
          </p:cNvSpPr>
          <p:nvPr>
            <p:ph type="title"/>
          </p:nvPr>
        </p:nvSpPr>
        <p:spPr>
          <a:xfrm>
            <a:off x="635005" y="8365092"/>
            <a:ext cx="13963650" cy="4714852"/>
          </a:xfrm>
          <a:prstGeom prst="rect">
            <a:avLst/>
          </a:prstGeom>
        </p:spPr>
        <p:txBody>
          <a:bodyPr lIns="91419" tIns="45710" rIns="91419" bIns="45710" anchor="b"/>
          <a:lstStyle>
            <a:lvl1pPr>
              <a:defRPr sz="8700" cap="all">
                <a:solidFill>
                  <a:srgbClr val="FFFFFF"/>
                </a:solidFill>
              </a:defRPr>
            </a:lvl1pPr>
          </a:lstStyle>
          <a:p>
            <a:r>
              <a:rPr lang="en-US"/>
              <a:t>Click to edit Master title style</a:t>
            </a:r>
            <a:endParaRPr dirty="0"/>
          </a:p>
        </p:txBody>
      </p:sp>
      <p:sp>
        <p:nvSpPr>
          <p:cNvPr id="21" name="subtitel"/>
          <p:cNvSpPr txBox="1">
            <a:spLocks noGrp="1"/>
          </p:cNvSpPr>
          <p:nvPr>
            <p:ph type="body" sz="quarter" idx="14"/>
          </p:nvPr>
        </p:nvSpPr>
        <p:spPr>
          <a:xfrm>
            <a:off x="635004" y="7241964"/>
            <a:ext cx="13963648" cy="934685"/>
          </a:xfrm>
          <a:prstGeom prst="rect">
            <a:avLst/>
          </a:prstGeom>
        </p:spPr>
        <p:txBody>
          <a:bodyPr/>
          <a:lstStyle>
            <a:lvl1pPr>
              <a:defRPr cap="all">
                <a:solidFill>
                  <a:srgbClr val="FFFFFF"/>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3">
            <a:extLst/>
          </a:blip>
          <a:stretch>
            <a:fillRect/>
          </a:stretch>
        </p:blipFill>
        <p:spPr>
          <a:xfrm>
            <a:off x="635000" y="635001"/>
            <a:ext cx="5079999" cy="1995598"/>
          </a:xfrm>
          <a:prstGeom prst="rect">
            <a:avLst/>
          </a:prstGeom>
          <a:ln w="12700">
            <a:miter lim="400000"/>
          </a:ln>
        </p:spPr>
      </p:pic>
    </p:spTree>
    <p:extLst>
      <p:ext uri="{BB962C8B-B14F-4D97-AF65-F5344CB8AC3E}">
        <p14:creationId xmlns:p14="http://schemas.microsoft.com/office/powerpoint/2010/main" val="8197007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1" y="12192001"/>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02"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05" name="Groepeer"/>
          <p:cNvGrpSpPr/>
          <p:nvPr/>
        </p:nvGrpSpPr>
        <p:grpSpPr>
          <a:xfrm>
            <a:off x="20555689" y="0"/>
            <a:ext cx="3828314" cy="137160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635004" y="3428999"/>
            <a:ext cx="9528836" cy="8128000"/>
          </a:xfrm>
          <a:prstGeom prst="rect">
            <a:avLst/>
          </a:prstGeom>
        </p:spPr>
        <p:txBody>
          <a:bodyPr lIns="91419" tIns="45708" rIns="91419" bIns="45708"/>
          <a:lstStyle/>
          <a:p>
            <a:r>
              <a:rPr lang="en-US"/>
              <a:t>Click icon to add picture</a:t>
            </a:r>
            <a:endParaRPr/>
          </a:p>
        </p:txBody>
      </p:sp>
      <p:sp>
        <p:nvSpPr>
          <p:cNvPr id="409" name="Hoofdtekst"/>
          <p:cNvSpPr txBox="1">
            <a:spLocks noGrp="1"/>
          </p:cNvSpPr>
          <p:nvPr>
            <p:ph type="body" sz="half" idx="14" hasCustomPrompt="1"/>
          </p:nvPr>
        </p:nvSpPr>
        <p:spPr>
          <a:xfrm>
            <a:off x="10922001"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635000" y="635001"/>
            <a:ext cx="19841238" cy="1077218"/>
          </a:xfrm>
          <a:prstGeom prst="rect">
            <a:avLst/>
          </a:prstGeom>
        </p:spPr>
        <p:txBody>
          <a:bodyPr wrap="square">
            <a:spAutoFit/>
          </a:bodyPr>
          <a:lstStyle>
            <a:lvl1pPr>
              <a:defRPr sz="7000" cap="all">
                <a:solidFill>
                  <a:srgbClr val="E6223D"/>
                </a:solidFill>
              </a:defRPr>
            </a:lvl1pPr>
          </a:lstStyle>
          <a:p>
            <a:pPr lvl="0"/>
            <a:r>
              <a:rPr lang="en-US"/>
              <a:t>Click to edit Master text styles</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1" y="12192001"/>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53"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56" name="Groepeer"/>
          <p:cNvGrpSpPr/>
          <p:nvPr/>
        </p:nvGrpSpPr>
        <p:grpSpPr>
          <a:xfrm>
            <a:off x="20555689" y="0"/>
            <a:ext cx="3828314" cy="137160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10922001"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461" name="Hoofdtekst"/>
          <p:cNvSpPr txBox="1">
            <a:spLocks noGrp="1"/>
          </p:cNvSpPr>
          <p:nvPr>
            <p:ph type="body" sz="half" idx="14" hasCustomPrompt="1"/>
          </p:nvPr>
        </p:nvSpPr>
        <p:spPr>
          <a:xfrm>
            <a:off x="635003" y="3429001"/>
            <a:ext cx="9527247"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635000" y="635001"/>
            <a:ext cx="19841238" cy="1077218"/>
          </a:xfrm>
          <a:prstGeom prst="rect">
            <a:avLst/>
          </a:prstGeom>
        </p:spPr>
        <p:txBody>
          <a:bodyPr wrap="square">
            <a:spAutoFit/>
          </a:bodyPr>
          <a:lstStyle>
            <a:lvl1pPr>
              <a:defRPr sz="7000" cap="all">
                <a:solidFill>
                  <a:srgbClr val="E6223D"/>
                </a:solidFill>
              </a:defRPr>
            </a:lvl1pPr>
          </a:lstStyle>
          <a:p>
            <a:pPr lvl="0"/>
            <a:r>
              <a:rPr lang="en-US"/>
              <a:t>Click to edit Master text styles</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1" y="12192001"/>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54"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557" name="Groepeer"/>
          <p:cNvGrpSpPr/>
          <p:nvPr/>
        </p:nvGrpSpPr>
        <p:grpSpPr>
          <a:xfrm>
            <a:off x="20555689" y="0"/>
            <a:ext cx="3828314" cy="137160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558" name="NIKHEF_LOGO.png" descr="NIKHEF_LOGO.png"/>
          <p:cNvPicPr>
            <a:picLocks noChangeAspect="1"/>
          </p:cNvPicPr>
          <p:nvPr/>
        </p:nvPicPr>
        <p:blipFill>
          <a:blip r:embed="rId2">
            <a:extLst/>
          </a:blip>
          <a:stretch>
            <a:fillRect/>
          </a:stretch>
        </p:blipFill>
        <p:spPr>
          <a:xfrm>
            <a:off x="21534970" y="12538391"/>
            <a:ext cx="2123751" cy="831215"/>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635003" y="647284"/>
            <a:ext cx="5716854" cy="10928260"/>
          </a:xfrm>
          <a:prstGeom prst="rect">
            <a:avLst/>
          </a:prstGeom>
        </p:spPr>
        <p:txBody>
          <a:bodyPr/>
          <a:lstStyle/>
          <a:p>
            <a:pPr lvl="0"/>
            <a:r>
              <a:rPr lang="en-US"/>
              <a:t>Click to 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7122963" y="-16318"/>
            <a:ext cx="15900331" cy="12208327"/>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19" tIns="45708" rIns="91419" bIns="45708"/>
          <a:lstStyle/>
          <a:p>
            <a:r>
              <a:rPr lang="en-US"/>
              <a:t>Click icon to add picture</a:t>
            </a:r>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61973" y="-19513"/>
            <a:ext cx="24507959" cy="13755030"/>
          </a:xfrm>
          <a:prstGeom prst="rect">
            <a:avLst/>
          </a:prstGeom>
        </p:spPr>
        <p:txBody>
          <a:bodyPr lIns="91419" tIns="45708" rIns="91419" bIns="45708"/>
          <a:lstStyle/>
          <a:p>
            <a:r>
              <a:rPr lang="en-US"/>
              <a:t>Click icon to add picture</a:t>
            </a:r>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32659" y="0"/>
            <a:ext cx="24416660" cy="13764497"/>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19" tIns="45708" rIns="91419" bIns="45708"/>
          <a:lstStyle/>
          <a:p>
            <a:r>
              <a:rPr lang="en-US"/>
              <a:t>Click icon to add picture</a:t>
            </a:r>
            <a:endParaRPr dirty="0"/>
          </a:p>
        </p:txBody>
      </p:sp>
      <p:sp>
        <p:nvSpPr>
          <p:cNvPr id="587" name="Foto bijschrift"/>
          <p:cNvSpPr txBox="1">
            <a:spLocks noGrp="1"/>
          </p:cNvSpPr>
          <p:nvPr>
            <p:ph type="body" sz="quarter" idx="14"/>
          </p:nvPr>
        </p:nvSpPr>
        <p:spPr>
          <a:xfrm>
            <a:off x="634999" y="9549988"/>
            <a:ext cx="6133439" cy="3518737"/>
          </a:xfrm>
          <a:prstGeom prst="rect">
            <a:avLst/>
          </a:prstGeom>
        </p:spPr>
        <p:txBody>
          <a:bodyPr anchor="b"/>
          <a:lstStyle>
            <a:lvl1pPr>
              <a:defRPr sz="2400"/>
            </a:lvl1pPr>
          </a:lstStyle>
          <a:p>
            <a:pPr lvl="0"/>
            <a:r>
              <a:rPr lang="en-US"/>
              <a:t>Click to edit Master text styles</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8925" y="-33382"/>
            <a:ext cx="22501585" cy="13750115"/>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19" tIns="45708" rIns="91419" bIns="45708"/>
          <a:lstStyle/>
          <a:p>
            <a:r>
              <a:rPr lang="en-US"/>
              <a:t>Click icon to add picture</a:t>
            </a:r>
            <a:endParaRPr/>
          </a:p>
        </p:txBody>
      </p:sp>
      <p:sp>
        <p:nvSpPr>
          <p:cNvPr id="596" name="Foto bijschrift"/>
          <p:cNvSpPr txBox="1">
            <a:spLocks noGrp="1"/>
          </p:cNvSpPr>
          <p:nvPr>
            <p:ph type="body" sz="quarter" idx="14"/>
          </p:nvPr>
        </p:nvSpPr>
        <p:spPr>
          <a:xfrm>
            <a:off x="18855268" y="647284"/>
            <a:ext cx="4886062" cy="12421437"/>
          </a:xfrm>
          <a:prstGeom prst="rect">
            <a:avLst/>
          </a:prstGeom>
        </p:spPr>
        <p:txBody>
          <a:bodyPr/>
          <a:lstStyle>
            <a:lvl1pPr algn="r">
              <a:defRPr sz="2400"/>
            </a:lvl1pPr>
          </a:lstStyle>
          <a:p>
            <a:pPr lvl="0"/>
            <a:r>
              <a:rPr lang="en-US"/>
              <a:t>Click to edit Master text styles</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8925" y="-61795"/>
            <a:ext cx="24469131" cy="13778524"/>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19" tIns="45708" rIns="91419" bIns="45708"/>
          <a:lstStyle/>
          <a:p>
            <a:r>
              <a:rPr lang="en-US"/>
              <a:t>Click icon to add picture</a:t>
            </a:r>
            <a:endParaRPr/>
          </a:p>
        </p:txBody>
      </p:sp>
      <p:sp>
        <p:nvSpPr>
          <p:cNvPr id="605" name="Foto bijschrift"/>
          <p:cNvSpPr txBox="1">
            <a:spLocks noGrp="1"/>
          </p:cNvSpPr>
          <p:nvPr>
            <p:ph type="body" sz="quarter" idx="14"/>
          </p:nvPr>
        </p:nvSpPr>
        <p:spPr>
          <a:xfrm>
            <a:off x="16771473" y="647288"/>
            <a:ext cx="6969855" cy="3995383"/>
          </a:xfrm>
          <a:prstGeom prst="rect">
            <a:avLst/>
          </a:prstGeom>
        </p:spPr>
        <p:txBody>
          <a:bodyPr/>
          <a:lstStyle>
            <a:lvl1pPr algn="r">
              <a:defRPr sz="2400"/>
            </a:lvl1pPr>
          </a:lstStyle>
          <a:p>
            <a:pPr lvl="0"/>
            <a:r>
              <a:rPr lang="en-US"/>
              <a:t>Click to edit Master text styles</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1_Blank">
    <p:bg>
      <p:bgPr>
        <a:solidFill>
          <a:schemeClr val="tx1"/>
        </a:solidFill>
        <a:effectLst/>
      </p:bgPr>
    </p:bg>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90748141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whit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314340" y="2466537"/>
            <a:ext cx="19621505" cy="1706606"/>
          </a:xfrm>
          <a:prstGeom prst="rect">
            <a:avLst/>
          </a:prstGeom>
        </p:spPr>
        <p:txBody>
          <a:bodyPr anchor="b"/>
          <a:lstStyle>
            <a:lvl1pPr>
              <a:defRPr sz="10200"/>
            </a:lvl1pPr>
          </a:lstStyle>
          <a:p>
            <a:r>
              <a:rPr dirty="0"/>
              <a:t>Title Text</a:t>
            </a:r>
          </a:p>
        </p:txBody>
      </p:sp>
      <p:sp>
        <p:nvSpPr>
          <p:cNvPr id="14"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
        <p:nvSpPr>
          <p:cNvPr id="3" name="Text Placeholder 2"/>
          <p:cNvSpPr>
            <a:spLocks noGrp="1"/>
          </p:cNvSpPr>
          <p:nvPr>
            <p:ph type="body" sz="quarter" idx="10" hasCustomPrompt="1"/>
          </p:nvPr>
        </p:nvSpPr>
        <p:spPr>
          <a:xfrm>
            <a:off x="6251341" y="4961469"/>
            <a:ext cx="11747502" cy="1087968"/>
          </a:xfrm>
        </p:spPr>
        <p:txBody>
          <a:bodyPr/>
          <a:lstStyle>
            <a:lvl1pPr marL="0" indent="0" algn="ctr">
              <a:spcBef>
                <a:spcPts val="0"/>
              </a:spcBef>
              <a:spcAft>
                <a:spcPts val="1599"/>
              </a:spcAft>
              <a:buNone/>
              <a:defRPr>
                <a:latin typeface="Open Sans"/>
              </a:defRPr>
            </a:lvl1pPr>
            <a:lvl5pPr>
              <a:defRPr/>
            </a:lvl5pPr>
          </a:lstStyle>
          <a:p>
            <a:pPr lvl="0"/>
            <a:r>
              <a:rPr lang="en-GB" dirty="0"/>
              <a:t>Authors/sub-title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74714" y="9179815"/>
            <a:ext cx="5288390" cy="239810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2334" y="9129163"/>
            <a:ext cx="7303593" cy="2170776"/>
          </a:xfrm>
          <a:prstGeom prst="rect">
            <a:avLst/>
          </a:prstGeom>
        </p:spPr>
      </p:pic>
    </p:spTree>
    <p:extLst>
      <p:ext uri="{BB962C8B-B14F-4D97-AF65-F5344CB8AC3E}">
        <p14:creationId xmlns:p14="http://schemas.microsoft.com/office/powerpoint/2010/main" val="96506051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whi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785942" y="1003106"/>
            <a:ext cx="20812128" cy="1744269"/>
          </a:xfrm>
          <a:prstGeom prst="rect">
            <a:avLst/>
          </a:prstGeom>
        </p:spPr>
        <p:txBody>
          <a:bodyPr/>
          <a:lstStyle/>
          <a:p>
            <a:r>
              <a:t>Title Text</a:t>
            </a:r>
          </a:p>
        </p:txBody>
      </p:sp>
      <p:sp>
        <p:nvSpPr>
          <p:cNvPr id="48" name="Body Level One…"/>
          <p:cNvSpPr txBox="1">
            <a:spLocks noGrp="1"/>
          </p:cNvSpPr>
          <p:nvPr>
            <p:ph type="body" idx="1"/>
          </p:nvPr>
        </p:nvSpPr>
        <p:spPr>
          <a:xfrm>
            <a:off x="1785958" y="2747382"/>
            <a:ext cx="20812125" cy="8623102"/>
          </a:xfrm>
          <a:prstGeom prst="rect">
            <a:avLst/>
          </a:prstGeom>
        </p:spPr>
        <p:txBody>
          <a:bodyPr anchor="t"/>
          <a:lstStyle>
            <a:lvl1pPr>
              <a:spcBef>
                <a:spcPts val="0"/>
              </a:spcBef>
              <a:spcAft>
                <a:spcPts val="3200"/>
              </a:spcAft>
              <a:buSzPct val="120000"/>
              <a:defRPr>
                <a:latin typeface="Open Sans"/>
                <a:ea typeface="Open Sans"/>
                <a:cs typeface="Open Sans"/>
                <a:sym typeface="Open Sans"/>
              </a:defRPr>
            </a:lvl1pPr>
            <a:lvl2pPr marL="1487018" indent="-743515">
              <a:spcBef>
                <a:spcPts val="0"/>
              </a:spcBef>
              <a:spcAft>
                <a:spcPts val="1599"/>
              </a:spcAft>
              <a:buFontTx/>
              <a:buChar char="-"/>
              <a:defRPr sz="4800">
                <a:latin typeface="Open Sans"/>
                <a:ea typeface="Open Sans"/>
                <a:cs typeface="Open Sans"/>
                <a:sym typeface="Open Sans"/>
              </a:defRPr>
            </a:lvl2pPr>
            <a:lvl3pPr marL="2230535" indent="-743515">
              <a:spcBef>
                <a:spcPts val="0"/>
              </a:spcBef>
              <a:spcAft>
                <a:spcPts val="1599"/>
              </a:spcAft>
              <a:buFontTx/>
              <a:buChar char="-"/>
              <a:defRPr sz="4600">
                <a:latin typeface="Open Sans"/>
                <a:ea typeface="Open Sans"/>
                <a:cs typeface="Open Sans"/>
                <a:sym typeface="Open Sans"/>
              </a:defRPr>
            </a:lvl3pPr>
            <a:lvl4pPr marL="2974043" indent="-743515">
              <a:spcBef>
                <a:spcPts val="0"/>
              </a:spcBef>
              <a:spcAft>
                <a:spcPts val="1599"/>
              </a:spcAft>
              <a:buFontTx/>
              <a:buChar char="-"/>
              <a:defRPr sz="4600">
                <a:latin typeface="Open Sans"/>
                <a:ea typeface="Open Sans"/>
                <a:cs typeface="Open Sans"/>
                <a:sym typeface="Open Sans"/>
              </a:defRPr>
            </a:lvl4pPr>
            <a:lvl5pPr marL="3717555" indent="-743515">
              <a:spcBef>
                <a:spcPts val="0"/>
              </a:spcBef>
              <a:spcAft>
                <a:spcPts val="1599"/>
              </a:spcAft>
              <a:buFontTx/>
              <a:buChar char="-"/>
              <a:defRPr sz="4600">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 y="11960416"/>
            <a:ext cx="3889348" cy="1763687"/>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82204" y="12029408"/>
            <a:ext cx="5701806" cy="1694693"/>
          </a:xfrm>
          <a:prstGeom prst="rect">
            <a:avLst/>
          </a:prstGeom>
        </p:spPr>
      </p:pic>
    </p:spTree>
    <p:extLst>
      <p:ext uri="{BB962C8B-B14F-4D97-AF65-F5344CB8AC3E}">
        <p14:creationId xmlns:p14="http://schemas.microsoft.com/office/powerpoint/2010/main" val="25513179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1" y="0"/>
            <a:ext cx="24384000" cy="137160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4" name="NIKHEF_PATROON5.png" descr="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blip>
          <a:stretch>
            <a:fillRect/>
          </a:stretch>
        </p:blipFill>
        <p:spPr>
          <a:xfrm>
            <a:off x="-43942" y="-3369402"/>
            <a:ext cx="25747975" cy="17845620"/>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107046" y="2847"/>
            <a:ext cx="17066310" cy="137103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17528914" y="7245150"/>
            <a:ext cx="6217907" cy="5820525"/>
          </a:xfrm>
          <a:prstGeom prst="rect">
            <a:avLst/>
          </a:prstGeom>
        </p:spPr>
        <p:txBody>
          <a:bodyPr anchor="b"/>
          <a:lstStyle>
            <a:lvl1pPr>
              <a:defRPr>
                <a:solidFill>
                  <a:srgbClr val="702677"/>
                </a:solidFill>
              </a:defRPr>
            </a:lvl1pPr>
          </a:lstStyle>
          <a:p>
            <a:pPr lvl="0"/>
            <a:r>
              <a:rPr lang="en-US"/>
              <a:t>Click to edit Master text styles</a:t>
            </a:r>
          </a:p>
        </p:txBody>
      </p:sp>
      <p:sp>
        <p:nvSpPr>
          <p:cNvPr id="19" name="Titeltekst"/>
          <p:cNvSpPr txBox="1">
            <a:spLocks noGrp="1"/>
          </p:cNvSpPr>
          <p:nvPr>
            <p:ph type="title"/>
          </p:nvPr>
        </p:nvSpPr>
        <p:spPr>
          <a:xfrm>
            <a:off x="635005" y="8365092"/>
            <a:ext cx="13963650" cy="4714852"/>
          </a:xfrm>
          <a:prstGeom prst="rect">
            <a:avLst/>
          </a:prstGeom>
        </p:spPr>
        <p:txBody>
          <a:bodyPr lIns="91419" tIns="45710" rIns="91419" bIns="45710" anchor="b"/>
          <a:lstStyle>
            <a:lvl1pPr>
              <a:defRPr sz="8700" cap="all">
                <a:solidFill>
                  <a:schemeClr val="accent4"/>
                </a:solidFill>
              </a:defRPr>
            </a:lvl1pPr>
          </a:lstStyle>
          <a:p>
            <a:r>
              <a:rPr lang="en-US"/>
              <a:t>Click to edit Master title style</a:t>
            </a:r>
            <a:endParaRPr dirty="0"/>
          </a:p>
        </p:txBody>
      </p:sp>
      <p:sp>
        <p:nvSpPr>
          <p:cNvPr id="21" name="subtitel"/>
          <p:cNvSpPr txBox="1">
            <a:spLocks noGrp="1"/>
          </p:cNvSpPr>
          <p:nvPr>
            <p:ph type="body" sz="quarter" idx="14"/>
          </p:nvPr>
        </p:nvSpPr>
        <p:spPr>
          <a:xfrm>
            <a:off x="635004" y="7241964"/>
            <a:ext cx="13963648" cy="934685"/>
          </a:xfrm>
          <a:prstGeom prst="rect">
            <a:avLst/>
          </a:prstGeom>
        </p:spPr>
        <p:txBody>
          <a:bodyPr/>
          <a:lstStyle>
            <a:lvl1pPr>
              <a:defRPr cap="all">
                <a:solidFill>
                  <a:schemeClr val="accent4"/>
                </a:solidFill>
              </a:defRPr>
            </a:lvl1pPr>
          </a:lstStyle>
          <a:p>
            <a:pPr lvl="0"/>
            <a:r>
              <a:rPr lang="en-US"/>
              <a:t>Click to 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635003" y="635001"/>
            <a:ext cx="5080002" cy="1995598"/>
          </a:xfrm>
          <a:prstGeom prst="rect">
            <a:avLst/>
          </a:prstGeom>
          <a:ln w="12700">
            <a:miter lim="400000"/>
          </a:ln>
        </p:spPr>
      </p:pic>
    </p:spTree>
    <p:extLst>
      <p:ext uri="{BB962C8B-B14F-4D97-AF65-F5344CB8AC3E}">
        <p14:creationId xmlns:p14="http://schemas.microsoft.com/office/powerpoint/2010/main" val="201121646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785958" y="1018351"/>
            <a:ext cx="20812125" cy="1713799"/>
          </a:xfrm>
          <a:prstGeom prst="rect">
            <a:avLst/>
          </a:prstGeom>
        </p:spPr>
        <p:txBody>
          <a:bodyPr>
            <a:normAutofit/>
          </a:bodyPr>
          <a:lstStyle>
            <a:lvl1pPr>
              <a:defRPr sz="8000"/>
            </a:lvl1pPr>
          </a:lstStyle>
          <a:p>
            <a:r>
              <a:rPr dirty="0"/>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0653477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161F2-F36D-0AAD-B1DB-2E34EEE6B95B}"/>
              </a:ext>
            </a:extLst>
          </p:cNvPr>
          <p:cNvSpPr>
            <a:spLocks noGrp="1"/>
          </p:cNvSpPr>
          <p:nvPr>
            <p:ph type="ctrTitle"/>
          </p:nvPr>
        </p:nvSpPr>
        <p:spPr>
          <a:xfrm>
            <a:off x="3048006" y="2244732"/>
            <a:ext cx="18288001" cy="4775199"/>
          </a:xfrm>
        </p:spPr>
        <p:txBody>
          <a:bodyPr anchor="b"/>
          <a:lstStyle>
            <a:lvl1pPr algn="ctr">
              <a:defRPr sz="12100"/>
            </a:lvl1pPr>
          </a:lstStyle>
          <a:p>
            <a:r>
              <a:rPr lang="en-GB"/>
              <a:t>Click to edit Master title style</a:t>
            </a:r>
            <a:endParaRPr lang="x-none"/>
          </a:p>
        </p:txBody>
      </p:sp>
      <p:sp>
        <p:nvSpPr>
          <p:cNvPr id="3" name="Subtitle 2">
            <a:extLst>
              <a:ext uri="{FF2B5EF4-FFF2-40B4-BE49-F238E27FC236}">
                <a16:creationId xmlns:a16="http://schemas.microsoft.com/office/drawing/2014/main" id="{DFDE4785-A6B1-4DB6-0053-40ECEF7772BF}"/>
              </a:ext>
            </a:extLst>
          </p:cNvPr>
          <p:cNvSpPr>
            <a:spLocks noGrp="1"/>
          </p:cNvSpPr>
          <p:nvPr>
            <p:ph type="subTitle" idx="1"/>
          </p:nvPr>
        </p:nvSpPr>
        <p:spPr>
          <a:xfrm>
            <a:off x="3048006" y="7204079"/>
            <a:ext cx="18288001" cy="3311524"/>
          </a:xfrm>
        </p:spPr>
        <p:txBody>
          <a:bodyPr/>
          <a:lstStyle>
            <a:lvl1pPr marL="0" indent="0" algn="ctr">
              <a:buNone/>
              <a:defRPr sz="4800"/>
            </a:lvl1pPr>
            <a:lvl2pPr marL="914190" indent="0" algn="ctr">
              <a:buNone/>
              <a:defRPr sz="4100"/>
            </a:lvl2pPr>
            <a:lvl3pPr marL="1828381" indent="0" algn="ctr">
              <a:buNone/>
              <a:defRPr sz="3600"/>
            </a:lvl3pPr>
            <a:lvl4pPr marL="2742571" indent="0" algn="ctr">
              <a:buNone/>
              <a:defRPr sz="3100"/>
            </a:lvl4pPr>
            <a:lvl5pPr marL="3656761" indent="0" algn="ctr">
              <a:buNone/>
              <a:defRPr sz="3100"/>
            </a:lvl5pPr>
            <a:lvl6pPr marL="4570951" indent="0" algn="ctr">
              <a:buNone/>
              <a:defRPr sz="3100"/>
            </a:lvl6pPr>
            <a:lvl7pPr marL="5485147" indent="0" algn="ctr">
              <a:buNone/>
              <a:defRPr sz="3100"/>
            </a:lvl7pPr>
            <a:lvl8pPr marL="6399335" indent="0" algn="ctr">
              <a:buNone/>
              <a:defRPr sz="3100"/>
            </a:lvl8pPr>
            <a:lvl9pPr marL="7313525" indent="0" algn="ctr">
              <a:buNone/>
              <a:defRPr sz="31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0FFF6974-CF68-2181-D5CD-F02F57A5FD50}"/>
              </a:ext>
            </a:extLst>
          </p:cNvPr>
          <p:cNvSpPr>
            <a:spLocks noGrp="1"/>
          </p:cNvSpPr>
          <p:nvPr>
            <p:ph type="dt" sz="half" idx="10"/>
          </p:nvPr>
        </p:nvSpPr>
        <p:spPr>
          <a:xfrm>
            <a:off x="1676406" y="12712709"/>
            <a:ext cx="5486401" cy="730247"/>
          </a:xfrm>
          <a:prstGeom prst="rect">
            <a:avLst/>
          </a:prstGeom>
        </p:spPr>
        <p:txBody>
          <a:bodyPr lIns="182840" tIns="91419" rIns="182840" bIns="91419"/>
          <a:lstStyle/>
          <a:p>
            <a:endParaRPr lang="x-none"/>
          </a:p>
        </p:txBody>
      </p:sp>
      <p:sp>
        <p:nvSpPr>
          <p:cNvPr id="5" name="Footer Placeholder 4">
            <a:extLst>
              <a:ext uri="{FF2B5EF4-FFF2-40B4-BE49-F238E27FC236}">
                <a16:creationId xmlns:a16="http://schemas.microsoft.com/office/drawing/2014/main" id="{A5A1ED0A-0384-99C7-2C00-9DA8DBF70505}"/>
              </a:ext>
            </a:extLst>
          </p:cNvPr>
          <p:cNvSpPr>
            <a:spLocks noGrp="1"/>
          </p:cNvSpPr>
          <p:nvPr>
            <p:ph type="ftr" sz="quarter" idx="11"/>
          </p:nvPr>
        </p:nvSpPr>
        <p:spPr>
          <a:xfrm>
            <a:off x="8077201" y="12712709"/>
            <a:ext cx="8229600" cy="730247"/>
          </a:xfrm>
          <a:prstGeom prst="rect">
            <a:avLst/>
          </a:prstGeom>
        </p:spPr>
        <p:txBody>
          <a:bodyPr lIns="182840" tIns="91419" rIns="182840" bIns="91419"/>
          <a:lstStyle/>
          <a:p>
            <a:r>
              <a:rPr lang="en-GB"/>
              <a:t>Omnisense Update</a:t>
            </a:r>
            <a:endParaRPr lang="x-none"/>
          </a:p>
        </p:txBody>
      </p:sp>
      <p:sp>
        <p:nvSpPr>
          <p:cNvPr id="6" name="Slide Number Placeholder 5">
            <a:extLst>
              <a:ext uri="{FF2B5EF4-FFF2-40B4-BE49-F238E27FC236}">
                <a16:creationId xmlns:a16="http://schemas.microsoft.com/office/drawing/2014/main" id="{E1E9AD84-1CD8-ABFB-40AC-0A7F625BE790}"/>
              </a:ext>
            </a:extLst>
          </p:cNvPr>
          <p:cNvSpPr>
            <a:spLocks noGrp="1"/>
          </p:cNvSpPr>
          <p:nvPr>
            <p:ph type="sldNum" sz="quarter" idx="12"/>
          </p:nvPr>
        </p:nvSpPr>
        <p:spPr/>
        <p:txBody>
          <a:bodyPr/>
          <a:lstStyle/>
          <a:p>
            <a:fld id="{5780942B-BE15-9149-95A2-96845664CFA0}" type="slidenum">
              <a:rPr lang="x-none" smtClean="0"/>
              <a:t>‹#›</a:t>
            </a:fld>
            <a:endParaRPr lang="x-none"/>
          </a:p>
        </p:txBody>
      </p:sp>
    </p:spTree>
    <p:extLst>
      <p:ext uri="{BB962C8B-B14F-4D97-AF65-F5344CB8AC3E}">
        <p14:creationId xmlns:p14="http://schemas.microsoft.com/office/powerpoint/2010/main" val="3516064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74" y="8813806"/>
            <a:ext cx="20726399" cy="2724149"/>
          </a:xfrm>
        </p:spPr>
        <p:txBody>
          <a:bodyPr anchor="t"/>
          <a:lstStyle>
            <a:lvl1pPr algn="l">
              <a:defRPr sz="8000" b="1" cap="all"/>
            </a:lvl1pPr>
          </a:lstStyle>
          <a:p>
            <a:r>
              <a:rPr lang="en-US"/>
              <a:t>Click to edit Master title style</a:t>
            </a:r>
            <a:endParaRPr lang="en-GB"/>
          </a:p>
        </p:txBody>
      </p:sp>
      <p:sp>
        <p:nvSpPr>
          <p:cNvPr id="3" name="Text Placeholder 2"/>
          <p:cNvSpPr>
            <a:spLocks noGrp="1"/>
          </p:cNvSpPr>
          <p:nvPr>
            <p:ph type="body" idx="1"/>
          </p:nvPr>
        </p:nvSpPr>
        <p:spPr>
          <a:xfrm>
            <a:off x="1926174" y="5813433"/>
            <a:ext cx="20726399" cy="3000373"/>
          </a:xfrm>
        </p:spPr>
        <p:txBody>
          <a:bodyPr anchor="b"/>
          <a:lstStyle>
            <a:lvl1pPr marL="0" indent="0">
              <a:buNone/>
              <a:defRPr sz="4100">
                <a:solidFill>
                  <a:schemeClr val="tx1">
                    <a:tint val="75000"/>
                  </a:schemeClr>
                </a:solidFill>
              </a:defRPr>
            </a:lvl1pPr>
            <a:lvl2pPr marL="914110" indent="0">
              <a:buNone/>
              <a:defRPr sz="3600">
                <a:solidFill>
                  <a:schemeClr val="tx1">
                    <a:tint val="75000"/>
                  </a:schemeClr>
                </a:solidFill>
              </a:defRPr>
            </a:lvl2pPr>
            <a:lvl3pPr marL="1828221" indent="0">
              <a:buNone/>
              <a:defRPr sz="3100">
                <a:solidFill>
                  <a:schemeClr val="tx1">
                    <a:tint val="75000"/>
                  </a:schemeClr>
                </a:solidFill>
              </a:defRPr>
            </a:lvl3pPr>
            <a:lvl4pPr marL="2742336" indent="0">
              <a:buNone/>
              <a:defRPr sz="2900">
                <a:solidFill>
                  <a:schemeClr val="tx1">
                    <a:tint val="75000"/>
                  </a:schemeClr>
                </a:solidFill>
              </a:defRPr>
            </a:lvl4pPr>
            <a:lvl5pPr marL="3656449" indent="0">
              <a:buNone/>
              <a:defRPr sz="2900">
                <a:solidFill>
                  <a:schemeClr val="tx1">
                    <a:tint val="75000"/>
                  </a:schemeClr>
                </a:solidFill>
              </a:defRPr>
            </a:lvl5pPr>
            <a:lvl6pPr marL="4570560" indent="0">
              <a:buNone/>
              <a:defRPr sz="2900">
                <a:solidFill>
                  <a:schemeClr val="tx1">
                    <a:tint val="75000"/>
                  </a:schemeClr>
                </a:solidFill>
              </a:defRPr>
            </a:lvl6pPr>
            <a:lvl7pPr marL="5484670" indent="0">
              <a:buNone/>
              <a:defRPr sz="2900">
                <a:solidFill>
                  <a:schemeClr val="tx1">
                    <a:tint val="75000"/>
                  </a:schemeClr>
                </a:solidFill>
              </a:defRPr>
            </a:lvl7pPr>
            <a:lvl8pPr marL="6398783" indent="0">
              <a:buNone/>
              <a:defRPr sz="2900">
                <a:solidFill>
                  <a:schemeClr val="tx1">
                    <a:tint val="75000"/>
                  </a:schemeClr>
                </a:solidFill>
              </a:defRPr>
            </a:lvl8pPr>
            <a:lvl9pPr marL="7312896" indent="0">
              <a:buNone/>
              <a:defRPr sz="2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lIns="91419" tIns="45710" rIns="91419" bIns="45710"/>
          <a:lstStyle/>
          <a:p>
            <a:endParaRPr lang="en-GB">
              <a:solidFill>
                <a:prstClr val="black">
                  <a:tint val="75000"/>
                </a:prstClr>
              </a:solidFill>
            </a:endParaRPr>
          </a:p>
        </p:txBody>
      </p:sp>
      <p:sp>
        <p:nvSpPr>
          <p:cNvPr id="5" name="Footer Placeholder 4"/>
          <p:cNvSpPr>
            <a:spLocks noGrp="1"/>
          </p:cNvSpPr>
          <p:nvPr>
            <p:ph type="ftr" sz="quarter" idx="11"/>
          </p:nvPr>
        </p:nvSpPr>
        <p:spPr/>
        <p:txBody>
          <a:bodyPr lIns="91419" tIns="45710" rIns="91419" bIns="45710"/>
          <a:lstStyle/>
          <a:p>
            <a:r>
              <a:rPr lang="en-GB">
                <a:solidFill>
                  <a:prstClr val="black">
                    <a:tint val="75000"/>
                  </a:prstClr>
                </a:solidFill>
              </a:rPr>
              <a:t>Omnisense Update</a:t>
            </a:r>
          </a:p>
        </p:txBody>
      </p:sp>
      <p:sp>
        <p:nvSpPr>
          <p:cNvPr id="6" name="Slide Number Placeholder 5"/>
          <p:cNvSpPr>
            <a:spLocks noGrp="1"/>
          </p:cNvSpPr>
          <p:nvPr>
            <p:ph type="sldNum" sz="quarter" idx="12"/>
          </p:nvPr>
        </p:nvSpPr>
        <p:spPr>
          <a:xfrm>
            <a:off x="11886093" y="13073072"/>
            <a:ext cx="625314" cy="618311"/>
          </a:xfrm>
        </p:spPr>
        <p:txBody>
          <a:bodyPr/>
          <a:lstStyle/>
          <a:p>
            <a:fld id="{8336C367-41FD-46F6-89E3-1D9896C9CAB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5310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634999" y="635005"/>
            <a:ext cx="11181359" cy="1563354"/>
          </a:xfrm>
          <a:prstGeom prst="rect">
            <a:avLst/>
          </a:prstGeom>
        </p:spPr>
        <p:txBody>
          <a:bodyPr>
            <a:spAutoFit/>
          </a:bodyPr>
          <a:lstStyle>
            <a:lvl1pPr>
              <a:defRPr sz="5100" cap="all">
                <a:solidFill>
                  <a:srgbClr val="E6223D"/>
                </a:solidFill>
              </a:defRPr>
            </a:lvl1pPr>
          </a:lstStyle>
          <a:p>
            <a:pPr lvl="0"/>
            <a:r>
              <a:rPr lang="en-US"/>
              <a:t>Click to 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634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12573529" y="1"/>
            <a:ext cx="11810471" cy="12192000"/>
          </a:xfrm>
          <a:prstGeom prst="rect">
            <a:avLst/>
          </a:prstGeom>
        </p:spPr>
        <p:txBody>
          <a:bodyPr lIns="91419" tIns="45708" rIns="91419" bIns="45708"/>
          <a:lstStyle/>
          <a:p>
            <a:r>
              <a:rPr lang="en-US"/>
              <a:t>Click icon to add picture</a:t>
            </a:r>
            <a:endParaRPr/>
          </a:p>
        </p:txBody>
      </p:sp>
    </p:spTree>
    <p:extLst>
      <p:ext uri="{BB962C8B-B14F-4D97-AF65-F5344CB8AC3E}">
        <p14:creationId xmlns:p14="http://schemas.microsoft.com/office/powerpoint/2010/main" val="83386593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5C982-B8A9-3B7B-78CB-B2A5872F8739}"/>
              </a:ext>
            </a:extLst>
          </p:cNvPr>
          <p:cNvSpPr>
            <a:spLocks noGrp="1"/>
          </p:cNvSpPr>
          <p:nvPr>
            <p:ph type="ctrTitle"/>
          </p:nvPr>
        </p:nvSpPr>
        <p:spPr>
          <a:xfrm>
            <a:off x="3048006" y="2244732"/>
            <a:ext cx="18288001" cy="4775199"/>
          </a:xfrm>
        </p:spPr>
        <p:txBody>
          <a:bodyPr anchor="b"/>
          <a:lstStyle>
            <a:lvl1pPr algn="ctr">
              <a:defRPr sz="12100"/>
            </a:lvl1pPr>
          </a:lstStyle>
          <a:p>
            <a:r>
              <a:rPr lang="en-US"/>
              <a:t>Click to edit Master title style</a:t>
            </a:r>
            <a:endParaRPr lang="en-GB"/>
          </a:p>
        </p:txBody>
      </p:sp>
      <p:sp>
        <p:nvSpPr>
          <p:cNvPr id="3" name="Subtitle 2">
            <a:extLst>
              <a:ext uri="{FF2B5EF4-FFF2-40B4-BE49-F238E27FC236}">
                <a16:creationId xmlns:a16="http://schemas.microsoft.com/office/drawing/2014/main" id="{939A00E7-ECD1-D6C7-FB2D-38772C1B0DE8}"/>
              </a:ext>
            </a:extLst>
          </p:cNvPr>
          <p:cNvSpPr>
            <a:spLocks noGrp="1"/>
          </p:cNvSpPr>
          <p:nvPr>
            <p:ph type="subTitle" idx="1"/>
          </p:nvPr>
        </p:nvSpPr>
        <p:spPr>
          <a:xfrm>
            <a:off x="3048006" y="7204079"/>
            <a:ext cx="18288001" cy="3311524"/>
          </a:xfrm>
        </p:spPr>
        <p:txBody>
          <a:bodyPr/>
          <a:lstStyle>
            <a:lvl1pPr marL="0" indent="0" algn="ctr">
              <a:buNone/>
              <a:defRPr sz="4800"/>
            </a:lvl1pPr>
            <a:lvl2pPr marL="914190" indent="0" algn="ctr">
              <a:buNone/>
              <a:defRPr sz="4100"/>
            </a:lvl2pPr>
            <a:lvl3pPr marL="1828381" indent="0" algn="ctr">
              <a:buNone/>
              <a:defRPr sz="3600"/>
            </a:lvl3pPr>
            <a:lvl4pPr marL="2742571" indent="0" algn="ctr">
              <a:buNone/>
              <a:defRPr sz="3100"/>
            </a:lvl4pPr>
            <a:lvl5pPr marL="3656761" indent="0" algn="ctr">
              <a:buNone/>
              <a:defRPr sz="3100"/>
            </a:lvl5pPr>
            <a:lvl6pPr marL="4570951" indent="0" algn="ctr">
              <a:buNone/>
              <a:defRPr sz="3100"/>
            </a:lvl6pPr>
            <a:lvl7pPr marL="5485147" indent="0" algn="ctr">
              <a:buNone/>
              <a:defRPr sz="3100"/>
            </a:lvl7pPr>
            <a:lvl8pPr marL="6399335" indent="0" algn="ctr">
              <a:buNone/>
              <a:defRPr sz="3100"/>
            </a:lvl8pPr>
            <a:lvl9pPr marL="7313525" indent="0" algn="ctr">
              <a:buNone/>
              <a:defRPr sz="31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FDF3A1D-B824-0B17-9277-92F25D2A815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56E8ADB5-0D72-C6F0-5F01-4981F290E592}"/>
              </a:ext>
            </a:extLst>
          </p:cNvPr>
          <p:cNvSpPr>
            <a:spLocks noGrp="1"/>
          </p:cNvSpPr>
          <p:nvPr>
            <p:ph type="ftr" sz="quarter" idx="11"/>
          </p:nvPr>
        </p:nvSpPr>
        <p:spPr/>
        <p:txBody>
          <a:bodyPr/>
          <a:lstStyle/>
          <a:p>
            <a:r>
              <a:rPr lang="en-GB"/>
              <a:t>Omnisense Update</a:t>
            </a:r>
          </a:p>
        </p:txBody>
      </p:sp>
      <p:sp>
        <p:nvSpPr>
          <p:cNvPr id="6" name="Slide Number Placeholder 5">
            <a:extLst>
              <a:ext uri="{FF2B5EF4-FFF2-40B4-BE49-F238E27FC236}">
                <a16:creationId xmlns:a16="http://schemas.microsoft.com/office/drawing/2014/main" id="{417E0FC7-BF1A-BD45-65E6-3497BC371F34}"/>
              </a:ext>
            </a:extLst>
          </p:cNvPr>
          <p:cNvSpPr>
            <a:spLocks noGrp="1"/>
          </p:cNvSpPr>
          <p:nvPr>
            <p:ph type="sldNum" sz="quarter" idx="12"/>
          </p:nvPr>
        </p:nvSpPr>
        <p:spPr/>
        <p:txBody>
          <a:bodyPr/>
          <a:lstStyle/>
          <a:p>
            <a:fld id="{CF918D45-A8F9-45EC-AF47-8E91BE543CB7}" type="slidenum">
              <a:rPr lang="en-GB" smtClean="0"/>
              <a:t>‹#›</a:t>
            </a:fld>
            <a:endParaRPr lang="en-GB"/>
          </a:p>
        </p:txBody>
      </p:sp>
    </p:spTree>
    <p:extLst>
      <p:ext uri="{BB962C8B-B14F-4D97-AF65-F5344CB8AC3E}">
        <p14:creationId xmlns:p14="http://schemas.microsoft.com/office/powerpoint/2010/main" val="3766806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48E0-B091-1132-D5D8-9102EE64F1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C70581-9D67-1580-D6B1-5964ACD133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62121-67D5-853F-97A1-C9A29D6D88E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BF771511-8986-64B5-6236-E27DE5870EF6}"/>
              </a:ext>
            </a:extLst>
          </p:cNvPr>
          <p:cNvSpPr>
            <a:spLocks noGrp="1"/>
          </p:cNvSpPr>
          <p:nvPr>
            <p:ph type="ftr" sz="quarter" idx="11"/>
          </p:nvPr>
        </p:nvSpPr>
        <p:spPr/>
        <p:txBody>
          <a:bodyPr/>
          <a:lstStyle/>
          <a:p>
            <a:r>
              <a:rPr lang="en-GB"/>
              <a:t>Omnisense Update</a:t>
            </a:r>
          </a:p>
        </p:txBody>
      </p:sp>
      <p:sp>
        <p:nvSpPr>
          <p:cNvPr id="6" name="Slide Number Placeholder 5">
            <a:extLst>
              <a:ext uri="{FF2B5EF4-FFF2-40B4-BE49-F238E27FC236}">
                <a16:creationId xmlns:a16="http://schemas.microsoft.com/office/drawing/2014/main" id="{2452EBA8-006F-0BBE-0149-C23ADEF341BA}"/>
              </a:ext>
            </a:extLst>
          </p:cNvPr>
          <p:cNvSpPr>
            <a:spLocks noGrp="1"/>
          </p:cNvSpPr>
          <p:nvPr>
            <p:ph type="sldNum" sz="quarter" idx="12"/>
          </p:nvPr>
        </p:nvSpPr>
        <p:spPr/>
        <p:txBody>
          <a:bodyPr/>
          <a:lstStyle/>
          <a:p>
            <a:fld id="{CF918D45-A8F9-45EC-AF47-8E91BE543CB7}" type="slidenum">
              <a:rPr lang="en-GB" smtClean="0"/>
              <a:t>‹#›</a:t>
            </a:fld>
            <a:endParaRPr lang="en-GB"/>
          </a:p>
        </p:txBody>
      </p:sp>
    </p:spTree>
    <p:extLst>
      <p:ext uri="{BB962C8B-B14F-4D97-AF65-F5344CB8AC3E}">
        <p14:creationId xmlns:p14="http://schemas.microsoft.com/office/powerpoint/2010/main" val="3061048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2A96D-3221-43DE-6D0C-D9BB0C5EA58E}"/>
              </a:ext>
            </a:extLst>
          </p:cNvPr>
          <p:cNvSpPr>
            <a:spLocks noGrp="1"/>
          </p:cNvSpPr>
          <p:nvPr>
            <p:ph type="title"/>
          </p:nvPr>
        </p:nvSpPr>
        <p:spPr>
          <a:xfrm>
            <a:off x="1663704" y="3419482"/>
            <a:ext cx="21031200" cy="5705474"/>
          </a:xfrm>
        </p:spPr>
        <p:txBody>
          <a:bodyPr anchor="b"/>
          <a:lstStyle>
            <a:lvl1pPr>
              <a:defRPr sz="121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54D1568-28C7-0720-A8C7-4228BDB6EFB3}"/>
              </a:ext>
            </a:extLst>
          </p:cNvPr>
          <p:cNvSpPr>
            <a:spLocks noGrp="1"/>
          </p:cNvSpPr>
          <p:nvPr>
            <p:ph type="body" idx="1"/>
          </p:nvPr>
        </p:nvSpPr>
        <p:spPr>
          <a:xfrm>
            <a:off x="1663704" y="9178928"/>
            <a:ext cx="21031200" cy="3000373"/>
          </a:xfrm>
        </p:spPr>
        <p:txBody>
          <a:bodyPr/>
          <a:lstStyle>
            <a:lvl1pPr marL="0" indent="0">
              <a:buNone/>
              <a:defRPr sz="4800">
                <a:solidFill>
                  <a:schemeClr val="tx1">
                    <a:tint val="75000"/>
                  </a:schemeClr>
                </a:solidFill>
              </a:defRPr>
            </a:lvl1pPr>
            <a:lvl2pPr marL="914190" indent="0">
              <a:buNone/>
              <a:defRPr sz="4100">
                <a:solidFill>
                  <a:schemeClr val="tx1">
                    <a:tint val="75000"/>
                  </a:schemeClr>
                </a:solidFill>
              </a:defRPr>
            </a:lvl2pPr>
            <a:lvl3pPr marL="1828381" indent="0">
              <a:buNone/>
              <a:defRPr sz="3600">
                <a:solidFill>
                  <a:schemeClr val="tx1">
                    <a:tint val="75000"/>
                  </a:schemeClr>
                </a:solidFill>
              </a:defRPr>
            </a:lvl3pPr>
            <a:lvl4pPr marL="2742571" indent="0">
              <a:buNone/>
              <a:defRPr sz="3100">
                <a:solidFill>
                  <a:schemeClr val="tx1">
                    <a:tint val="75000"/>
                  </a:schemeClr>
                </a:solidFill>
              </a:defRPr>
            </a:lvl4pPr>
            <a:lvl5pPr marL="3656761" indent="0">
              <a:buNone/>
              <a:defRPr sz="3100">
                <a:solidFill>
                  <a:schemeClr val="tx1">
                    <a:tint val="75000"/>
                  </a:schemeClr>
                </a:solidFill>
              </a:defRPr>
            </a:lvl5pPr>
            <a:lvl6pPr marL="4570951" indent="0">
              <a:buNone/>
              <a:defRPr sz="3100">
                <a:solidFill>
                  <a:schemeClr val="tx1">
                    <a:tint val="75000"/>
                  </a:schemeClr>
                </a:solidFill>
              </a:defRPr>
            </a:lvl6pPr>
            <a:lvl7pPr marL="5485147" indent="0">
              <a:buNone/>
              <a:defRPr sz="3100">
                <a:solidFill>
                  <a:schemeClr val="tx1">
                    <a:tint val="75000"/>
                  </a:schemeClr>
                </a:solidFill>
              </a:defRPr>
            </a:lvl7pPr>
            <a:lvl8pPr marL="6399335" indent="0">
              <a:buNone/>
              <a:defRPr sz="3100">
                <a:solidFill>
                  <a:schemeClr val="tx1">
                    <a:tint val="75000"/>
                  </a:schemeClr>
                </a:solidFill>
              </a:defRPr>
            </a:lvl8pPr>
            <a:lvl9pPr marL="7313525" indent="0">
              <a:buNone/>
              <a:defRPr sz="31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6D7CA6-C66F-C6DD-C3F9-D2DC419AC61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B1847F11-1EEE-9BC4-C7F4-EF83F060A0CF}"/>
              </a:ext>
            </a:extLst>
          </p:cNvPr>
          <p:cNvSpPr>
            <a:spLocks noGrp="1"/>
          </p:cNvSpPr>
          <p:nvPr>
            <p:ph type="ftr" sz="quarter" idx="11"/>
          </p:nvPr>
        </p:nvSpPr>
        <p:spPr/>
        <p:txBody>
          <a:bodyPr/>
          <a:lstStyle/>
          <a:p>
            <a:r>
              <a:rPr lang="en-GB"/>
              <a:t>Omnisense Update</a:t>
            </a:r>
          </a:p>
        </p:txBody>
      </p:sp>
      <p:sp>
        <p:nvSpPr>
          <p:cNvPr id="6" name="Slide Number Placeholder 5">
            <a:extLst>
              <a:ext uri="{FF2B5EF4-FFF2-40B4-BE49-F238E27FC236}">
                <a16:creationId xmlns:a16="http://schemas.microsoft.com/office/drawing/2014/main" id="{56E8E882-32B4-82A5-10C5-703C828B5526}"/>
              </a:ext>
            </a:extLst>
          </p:cNvPr>
          <p:cNvSpPr>
            <a:spLocks noGrp="1"/>
          </p:cNvSpPr>
          <p:nvPr>
            <p:ph type="sldNum" sz="quarter" idx="12"/>
          </p:nvPr>
        </p:nvSpPr>
        <p:spPr/>
        <p:txBody>
          <a:bodyPr/>
          <a:lstStyle/>
          <a:p>
            <a:fld id="{CF918D45-A8F9-45EC-AF47-8E91BE543CB7}" type="slidenum">
              <a:rPr lang="en-GB" smtClean="0"/>
              <a:t>‹#›</a:t>
            </a:fld>
            <a:endParaRPr lang="en-GB"/>
          </a:p>
        </p:txBody>
      </p:sp>
    </p:spTree>
    <p:extLst>
      <p:ext uri="{BB962C8B-B14F-4D97-AF65-F5344CB8AC3E}">
        <p14:creationId xmlns:p14="http://schemas.microsoft.com/office/powerpoint/2010/main" val="1395540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72F8-777C-3634-B4CF-DEFF1EDD06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AC8D7A-EC21-4597-FF6C-0993957F4E74}"/>
              </a:ext>
            </a:extLst>
          </p:cNvPr>
          <p:cNvSpPr>
            <a:spLocks noGrp="1"/>
          </p:cNvSpPr>
          <p:nvPr>
            <p:ph sz="half" idx="1"/>
          </p:nvPr>
        </p:nvSpPr>
        <p:spPr>
          <a:xfrm>
            <a:off x="1676400" y="3651249"/>
            <a:ext cx="103632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8FD5CE-2F56-A5F6-445A-39CEBA9EAE89}"/>
              </a:ext>
            </a:extLst>
          </p:cNvPr>
          <p:cNvSpPr>
            <a:spLocks noGrp="1"/>
          </p:cNvSpPr>
          <p:nvPr>
            <p:ph sz="half" idx="2"/>
          </p:nvPr>
        </p:nvSpPr>
        <p:spPr>
          <a:xfrm>
            <a:off x="12344399" y="3651249"/>
            <a:ext cx="103632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EA4C41-B9FB-3450-5F91-A72074612EC2}"/>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601E6F4F-C356-93D2-BF2D-0ABB76AC8BF8}"/>
              </a:ext>
            </a:extLst>
          </p:cNvPr>
          <p:cNvSpPr>
            <a:spLocks noGrp="1"/>
          </p:cNvSpPr>
          <p:nvPr>
            <p:ph type="ftr" sz="quarter" idx="11"/>
          </p:nvPr>
        </p:nvSpPr>
        <p:spPr/>
        <p:txBody>
          <a:bodyPr/>
          <a:lstStyle/>
          <a:p>
            <a:r>
              <a:rPr lang="en-GB"/>
              <a:t>Omnisense Update</a:t>
            </a:r>
          </a:p>
        </p:txBody>
      </p:sp>
      <p:sp>
        <p:nvSpPr>
          <p:cNvPr id="7" name="Slide Number Placeholder 6">
            <a:extLst>
              <a:ext uri="{FF2B5EF4-FFF2-40B4-BE49-F238E27FC236}">
                <a16:creationId xmlns:a16="http://schemas.microsoft.com/office/drawing/2014/main" id="{CEB05FED-FB68-838B-04C2-D6C59EA3AC7E}"/>
              </a:ext>
            </a:extLst>
          </p:cNvPr>
          <p:cNvSpPr>
            <a:spLocks noGrp="1"/>
          </p:cNvSpPr>
          <p:nvPr>
            <p:ph type="sldNum" sz="quarter" idx="12"/>
          </p:nvPr>
        </p:nvSpPr>
        <p:spPr/>
        <p:txBody>
          <a:bodyPr/>
          <a:lstStyle/>
          <a:p>
            <a:fld id="{CF918D45-A8F9-45EC-AF47-8E91BE543CB7}" type="slidenum">
              <a:rPr lang="en-GB" smtClean="0"/>
              <a:t>‹#›</a:t>
            </a:fld>
            <a:endParaRPr lang="en-GB"/>
          </a:p>
        </p:txBody>
      </p:sp>
    </p:spTree>
    <p:extLst>
      <p:ext uri="{BB962C8B-B14F-4D97-AF65-F5344CB8AC3E}">
        <p14:creationId xmlns:p14="http://schemas.microsoft.com/office/powerpoint/2010/main" val="747298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4F1B-5241-645C-96F2-0369B445D7F3}"/>
              </a:ext>
            </a:extLst>
          </p:cNvPr>
          <p:cNvSpPr>
            <a:spLocks noGrp="1"/>
          </p:cNvSpPr>
          <p:nvPr>
            <p:ph type="title"/>
          </p:nvPr>
        </p:nvSpPr>
        <p:spPr>
          <a:xfrm>
            <a:off x="1679577" y="730254"/>
            <a:ext cx="21031200" cy="265112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07B50A-21FA-F332-3401-7C4F8AAC51C1}"/>
              </a:ext>
            </a:extLst>
          </p:cNvPr>
          <p:cNvSpPr>
            <a:spLocks noGrp="1"/>
          </p:cNvSpPr>
          <p:nvPr>
            <p:ph type="body" idx="1"/>
          </p:nvPr>
        </p:nvSpPr>
        <p:spPr>
          <a:xfrm>
            <a:off x="1679578" y="3362332"/>
            <a:ext cx="10315573" cy="1647824"/>
          </a:xfrm>
        </p:spPr>
        <p:txBody>
          <a:bodyPr anchor="b"/>
          <a:lstStyle>
            <a:lvl1pPr marL="0" indent="0">
              <a:buNone/>
              <a:defRPr sz="4800" b="1"/>
            </a:lvl1pPr>
            <a:lvl2pPr marL="914190" indent="0">
              <a:buNone/>
              <a:defRPr sz="4100" b="1"/>
            </a:lvl2pPr>
            <a:lvl3pPr marL="1828381" indent="0">
              <a:buNone/>
              <a:defRPr sz="3600" b="1"/>
            </a:lvl3pPr>
            <a:lvl4pPr marL="2742571" indent="0">
              <a:buNone/>
              <a:defRPr sz="3100" b="1"/>
            </a:lvl4pPr>
            <a:lvl5pPr marL="3656761" indent="0">
              <a:buNone/>
              <a:defRPr sz="3100" b="1"/>
            </a:lvl5pPr>
            <a:lvl6pPr marL="4570951" indent="0">
              <a:buNone/>
              <a:defRPr sz="3100" b="1"/>
            </a:lvl6pPr>
            <a:lvl7pPr marL="5485147" indent="0">
              <a:buNone/>
              <a:defRPr sz="3100" b="1"/>
            </a:lvl7pPr>
            <a:lvl8pPr marL="6399335" indent="0">
              <a:buNone/>
              <a:defRPr sz="3100" b="1"/>
            </a:lvl8pPr>
            <a:lvl9pPr marL="7313525" indent="0">
              <a:buNone/>
              <a:defRPr sz="3100" b="1"/>
            </a:lvl9pPr>
          </a:lstStyle>
          <a:p>
            <a:pPr lvl="0"/>
            <a:r>
              <a:rPr lang="en-US"/>
              <a:t>Click to edit Master text styles</a:t>
            </a:r>
          </a:p>
        </p:txBody>
      </p:sp>
      <p:sp>
        <p:nvSpPr>
          <p:cNvPr id="4" name="Content Placeholder 3">
            <a:extLst>
              <a:ext uri="{FF2B5EF4-FFF2-40B4-BE49-F238E27FC236}">
                <a16:creationId xmlns:a16="http://schemas.microsoft.com/office/drawing/2014/main" id="{9DF1A530-B189-4FEA-D4C3-D9BFA553D95F}"/>
              </a:ext>
            </a:extLst>
          </p:cNvPr>
          <p:cNvSpPr>
            <a:spLocks noGrp="1"/>
          </p:cNvSpPr>
          <p:nvPr>
            <p:ph sz="half" idx="2"/>
          </p:nvPr>
        </p:nvSpPr>
        <p:spPr>
          <a:xfrm>
            <a:off x="1679578" y="5010153"/>
            <a:ext cx="10315573"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C4F1289-F3AE-0181-DF65-135CB962D9B4}"/>
              </a:ext>
            </a:extLst>
          </p:cNvPr>
          <p:cNvSpPr>
            <a:spLocks noGrp="1"/>
          </p:cNvSpPr>
          <p:nvPr>
            <p:ph type="body" sz="quarter" idx="3"/>
          </p:nvPr>
        </p:nvSpPr>
        <p:spPr>
          <a:xfrm>
            <a:off x="12344407" y="3362332"/>
            <a:ext cx="10366377" cy="1647824"/>
          </a:xfrm>
        </p:spPr>
        <p:txBody>
          <a:bodyPr anchor="b"/>
          <a:lstStyle>
            <a:lvl1pPr marL="0" indent="0">
              <a:buNone/>
              <a:defRPr sz="4800" b="1"/>
            </a:lvl1pPr>
            <a:lvl2pPr marL="914190" indent="0">
              <a:buNone/>
              <a:defRPr sz="4100" b="1"/>
            </a:lvl2pPr>
            <a:lvl3pPr marL="1828381" indent="0">
              <a:buNone/>
              <a:defRPr sz="3600" b="1"/>
            </a:lvl3pPr>
            <a:lvl4pPr marL="2742571" indent="0">
              <a:buNone/>
              <a:defRPr sz="3100" b="1"/>
            </a:lvl4pPr>
            <a:lvl5pPr marL="3656761" indent="0">
              <a:buNone/>
              <a:defRPr sz="3100" b="1"/>
            </a:lvl5pPr>
            <a:lvl6pPr marL="4570951" indent="0">
              <a:buNone/>
              <a:defRPr sz="3100" b="1"/>
            </a:lvl6pPr>
            <a:lvl7pPr marL="5485147" indent="0">
              <a:buNone/>
              <a:defRPr sz="3100" b="1"/>
            </a:lvl7pPr>
            <a:lvl8pPr marL="6399335" indent="0">
              <a:buNone/>
              <a:defRPr sz="3100" b="1"/>
            </a:lvl8pPr>
            <a:lvl9pPr marL="7313525" indent="0">
              <a:buNone/>
              <a:defRPr sz="31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37C25-AFDE-EF72-FD17-A411F7072FDD}"/>
              </a:ext>
            </a:extLst>
          </p:cNvPr>
          <p:cNvSpPr>
            <a:spLocks noGrp="1"/>
          </p:cNvSpPr>
          <p:nvPr>
            <p:ph sz="quarter" idx="4"/>
          </p:nvPr>
        </p:nvSpPr>
        <p:spPr>
          <a:xfrm>
            <a:off x="12344407" y="5010153"/>
            <a:ext cx="10366377"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4AB0FA-4448-C7C8-F0C5-840AAF10B50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C6B5AA7E-3401-482E-F8A0-88EF7BB43AB4}"/>
              </a:ext>
            </a:extLst>
          </p:cNvPr>
          <p:cNvSpPr>
            <a:spLocks noGrp="1"/>
          </p:cNvSpPr>
          <p:nvPr>
            <p:ph type="ftr" sz="quarter" idx="11"/>
          </p:nvPr>
        </p:nvSpPr>
        <p:spPr/>
        <p:txBody>
          <a:bodyPr/>
          <a:lstStyle/>
          <a:p>
            <a:r>
              <a:rPr lang="en-GB"/>
              <a:t>Omnisense Update</a:t>
            </a:r>
          </a:p>
        </p:txBody>
      </p:sp>
      <p:sp>
        <p:nvSpPr>
          <p:cNvPr id="9" name="Slide Number Placeholder 8">
            <a:extLst>
              <a:ext uri="{FF2B5EF4-FFF2-40B4-BE49-F238E27FC236}">
                <a16:creationId xmlns:a16="http://schemas.microsoft.com/office/drawing/2014/main" id="{1C0A4AD7-BB89-A51B-BECA-728E6ACCEC27}"/>
              </a:ext>
            </a:extLst>
          </p:cNvPr>
          <p:cNvSpPr>
            <a:spLocks noGrp="1"/>
          </p:cNvSpPr>
          <p:nvPr>
            <p:ph type="sldNum" sz="quarter" idx="12"/>
          </p:nvPr>
        </p:nvSpPr>
        <p:spPr/>
        <p:txBody>
          <a:bodyPr/>
          <a:lstStyle/>
          <a:p>
            <a:fld id="{CF918D45-A8F9-45EC-AF47-8E91BE543CB7}" type="slidenum">
              <a:rPr lang="en-GB" smtClean="0"/>
              <a:t>‹#›</a:t>
            </a:fld>
            <a:endParaRPr lang="en-GB"/>
          </a:p>
        </p:txBody>
      </p:sp>
    </p:spTree>
    <p:extLst>
      <p:ext uri="{BB962C8B-B14F-4D97-AF65-F5344CB8AC3E}">
        <p14:creationId xmlns:p14="http://schemas.microsoft.com/office/powerpoint/2010/main" val="808077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9D3E3-A038-818D-4EFB-897E84333FD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E1FEC37-BDE5-F05B-E7C8-3DF283B58612}"/>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3513573-A625-37CF-3C17-F32CAD9787F5}"/>
              </a:ext>
            </a:extLst>
          </p:cNvPr>
          <p:cNvSpPr>
            <a:spLocks noGrp="1"/>
          </p:cNvSpPr>
          <p:nvPr>
            <p:ph type="ftr" sz="quarter" idx="11"/>
          </p:nvPr>
        </p:nvSpPr>
        <p:spPr/>
        <p:txBody>
          <a:bodyPr/>
          <a:lstStyle/>
          <a:p>
            <a:r>
              <a:rPr lang="en-GB"/>
              <a:t>Omnisense Update</a:t>
            </a:r>
          </a:p>
        </p:txBody>
      </p:sp>
      <p:sp>
        <p:nvSpPr>
          <p:cNvPr id="5" name="Slide Number Placeholder 4">
            <a:extLst>
              <a:ext uri="{FF2B5EF4-FFF2-40B4-BE49-F238E27FC236}">
                <a16:creationId xmlns:a16="http://schemas.microsoft.com/office/drawing/2014/main" id="{DDB92BFD-B257-FC8E-FF0C-405FBF5268A7}"/>
              </a:ext>
            </a:extLst>
          </p:cNvPr>
          <p:cNvSpPr>
            <a:spLocks noGrp="1"/>
          </p:cNvSpPr>
          <p:nvPr>
            <p:ph type="sldNum" sz="quarter" idx="12"/>
          </p:nvPr>
        </p:nvSpPr>
        <p:spPr/>
        <p:txBody>
          <a:bodyPr/>
          <a:lstStyle/>
          <a:p>
            <a:fld id="{CF918D45-A8F9-45EC-AF47-8E91BE543CB7}" type="slidenum">
              <a:rPr lang="en-GB" smtClean="0"/>
              <a:t>‹#›</a:t>
            </a:fld>
            <a:endParaRPr lang="en-GB"/>
          </a:p>
        </p:txBody>
      </p:sp>
    </p:spTree>
    <p:extLst>
      <p:ext uri="{BB962C8B-B14F-4D97-AF65-F5344CB8AC3E}">
        <p14:creationId xmlns:p14="http://schemas.microsoft.com/office/powerpoint/2010/main" val="339475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1" y="0"/>
            <a:ext cx="24384000" cy="137160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0" name="NIKHEF_PATROON6.png" descr="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blip>
          <a:stretch>
            <a:fillRect/>
          </a:stretch>
        </p:blipFill>
        <p:spPr>
          <a:xfrm>
            <a:off x="7928374" y="-1582393"/>
            <a:ext cx="20523599" cy="17655107"/>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107046" y="2847"/>
            <a:ext cx="17066310" cy="137103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17528914" y="7245150"/>
            <a:ext cx="6217907" cy="5820525"/>
          </a:xfrm>
          <a:prstGeom prst="rect">
            <a:avLst/>
          </a:prstGeom>
        </p:spPr>
        <p:txBody>
          <a:bodyPr anchor="b"/>
          <a:lstStyle>
            <a:lvl1pPr>
              <a:defRPr>
                <a:solidFill>
                  <a:srgbClr val="702677"/>
                </a:solidFill>
              </a:defRPr>
            </a:lvl1pPr>
          </a:lstStyle>
          <a:p>
            <a:pPr lvl="0"/>
            <a:r>
              <a:rPr lang="en-US"/>
              <a:t>Click to 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635003" y="635001"/>
            <a:ext cx="5080002" cy="1995598"/>
          </a:xfrm>
          <a:prstGeom prst="rect">
            <a:avLst/>
          </a:prstGeom>
          <a:ln w="12700">
            <a:miter lim="400000"/>
          </a:ln>
        </p:spPr>
      </p:pic>
      <p:sp>
        <p:nvSpPr>
          <p:cNvPr id="19" name="Titeltekst"/>
          <p:cNvSpPr txBox="1">
            <a:spLocks noGrp="1"/>
          </p:cNvSpPr>
          <p:nvPr>
            <p:ph type="title"/>
          </p:nvPr>
        </p:nvSpPr>
        <p:spPr>
          <a:xfrm>
            <a:off x="635005" y="8365092"/>
            <a:ext cx="13963650" cy="4714852"/>
          </a:xfrm>
          <a:prstGeom prst="rect">
            <a:avLst/>
          </a:prstGeom>
        </p:spPr>
        <p:txBody>
          <a:bodyPr lIns="91419" tIns="45710" rIns="91419" bIns="45710" anchor="b"/>
          <a:lstStyle>
            <a:lvl1pPr>
              <a:defRPr sz="8700" cap="all">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635004" y="7241964"/>
            <a:ext cx="13963648" cy="934685"/>
          </a:xfrm>
          <a:prstGeom prst="rect">
            <a:avLst/>
          </a:prstGeom>
        </p:spPr>
        <p:txBody>
          <a:bodyPr/>
          <a:lstStyle>
            <a:lvl1pPr>
              <a:defRPr cap="all">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54838087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AE3A1F-5F18-878E-E1F3-C13006B6A68D}"/>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04557DBA-08F0-6DA5-FB96-83AA4EE511AF}"/>
              </a:ext>
            </a:extLst>
          </p:cNvPr>
          <p:cNvSpPr>
            <a:spLocks noGrp="1"/>
          </p:cNvSpPr>
          <p:nvPr>
            <p:ph type="ftr" sz="quarter" idx="11"/>
          </p:nvPr>
        </p:nvSpPr>
        <p:spPr/>
        <p:txBody>
          <a:bodyPr/>
          <a:lstStyle/>
          <a:p>
            <a:r>
              <a:rPr lang="en-GB"/>
              <a:t>Omnisense Update</a:t>
            </a:r>
          </a:p>
        </p:txBody>
      </p:sp>
      <p:sp>
        <p:nvSpPr>
          <p:cNvPr id="4" name="Slide Number Placeholder 3">
            <a:extLst>
              <a:ext uri="{FF2B5EF4-FFF2-40B4-BE49-F238E27FC236}">
                <a16:creationId xmlns:a16="http://schemas.microsoft.com/office/drawing/2014/main" id="{487EAFDB-2F13-7452-70C0-BB7738B1FE09}"/>
              </a:ext>
            </a:extLst>
          </p:cNvPr>
          <p:cNvSpPr>
            <a:spLocks noGrp="1"/>
          </p:cNvSpPr>
          <p:nvPr>
            <p:ph type="sldNum" sz="quarter" idx="12"/>
          </p:nvPr>
        </p:nvSpPr>
        <p:spPr/>
        <p:txBody>
          <a:bodyPr/>
          <a:lstStyle/>
          <a:p>
            <a:fld id="{CF918D45-A8F9-45EC-AF47-8E91BE543CB7}" type="slidenum">
              <a:rPr lang="en-GB" smtClean="0"/>
              <a:t>‹#›</a:t>
            </a:fld>
            <a:endParaRPr lang="en-GB"/>
          </a:p>
        </p:txBody>
      </p:sp>
    </p:spTree>
    <p:extLst>
      <p:ext uri="{BB962C8B-B14F-4D97-AF65-F5344CB8AC3E}">
        <p14:creationId xmlns:p14="http://schemas.microsoft.com/office/powerpoint/2010/main" val="15898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D559-DAB8-0B63-23A4-94A6A3EBBBA3}"/>
              </a:ext>
            </a:extLst>
          </p:cNvPr>
          <p:cNvSpPr>
            <a:spLocks noGrp="1"/>
          </p:cNvSpPr>
          <p:nvPr>
            <p:ph type="title"/>
          </p:nvPr>
        </p:nvSpPr>
        <p:spPr>
          <a:xfrm>
            <a:off x="1679576" y="914401"/>
            <a:ext cx="7864475" cy="3200399"/>
          </a:xfrm>
        </p:spPr>
        <p:txBody>
          <a:bodyPr anchor="b"/>
          <a:lstStyle>
            <a:lvl1pPr>
              <a:defRPr sz="63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565DED-D220-C4EC-67CF-47C5776AD74A}"/>
              </a:ext>
            </a:extLst>
          </p:cNvPr>
          <p:cNvSpPr>
            <a:spLocks noGrp="1"/>
          </p:cNvSpPr>
          <p:nvPr>
            <p:ph idx="1"/>
          </p:nvPr>
        </p:nvSpPr>
        <p:spPr>
          <a:xfrm>
            <a:off x="10366377" y="1974852"/>
            <a:ext cx="12344399" cy="9747250"/>
          </a:xfrm>
        </p:spPr>
        <p:txBody>
          <a:bodyPr/>
          <a:lstStyle>
            <a:lvl1pPr>
              <a:defRPr sz="6300"/>
            </a:lvl1pPr>
            <a:lvl2pPr>
              <a:defRPr sz="5600"/>
            </a:lvl2pPr>
            <a:lvl3pPr>
              <a:defRPr sz="48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EA303DD-6752-DAA6-8766-C2C9C147B246}"/>
              </a:ext>
            </a:extLst>
          </p:cNvPr>
          <p:cNvSpPr>
            <a:spLocks noGrp="1"/>
          </p:cNvSpPr>
          <p:nvPr>
            <p:ph type="body" sz="half" idx="2"/>
          </p:nvPr>
        </p:nvSpPr>
        <p:spPr>
          <a:xfrm>
            <a:off x="1679576" y="4114808"/>
            <a:ext cx="7864475" cy="7623177"/>
          </a:xfrm>
        </p:spPr>
        <p:txBody>
          <a:bodyPr/>
          <a:lstStyle>
            <a:lvl1pPr marL="0" indent="0">
              <a:buNone/>
              <a:defRPr sz="3100"/>
            </a:lvl1pPr>
            <a:lvl2pPr marL="914190" indent="0">
              <a:buNone/>
              <a:defRPr sz="2900"/>
            </a:lvl2pPr>
            <a:lvl3pPr marL="1828381" indent="0">
              <a:buNone/>
              <a:defRPr sz="2400"/>
            </a:lvl3pPr>
            <a:lvl4pPr marL="2742571" indent="0">
              <a:buNone/>
              <a:defRPr sz="1900"/>
            </a:lvl4pPr>
            <a:lvl5pPr marL="3656761" indent="0">
              <a:buNone/>
              <a:defRPr sz="1900"/>
            </a:lvl5pPr>
            <a:lvl6pPr marL="4570951" indent="0">
              <a:buNone/>
              <a:defRPr sz="1900"/>
            </a:lvl6pPr>
            <a:lvl7pPr marL="5485147" indent="0">
              <a:buNone/>
              <a:defRPr sz="1900"/>
            </a:lvl7pPr>
            <a:lvl8pPr marL="6399335" indent="0">
              <a:buNone/>
              <a:defRPr sz="1900"/>
            </a:lvl8pPr>
            <a:lvl9pPr marL="7313525" indent="0">
              <a:buNone/>
              <a:defRPr sz="1900"/>
            </a:lvl9pPr>
          </a:lstStyle>
          <a:p>
            <a:pPr lvl="0"/>
            <a:r>
              <a:rPr lang="en-US"/>
              <a:t>Click to edit Master text styles</a:t>
            </a:r>
          </a:p>
        </p:txBody>
      </p:sp>
      <p:sp>
        <p:nvSpPr>
          <p:cNvPr id="5" name="Date Placeholder 4">
            <a:extLst>
              <a:ext uri="{FF2B5EF4-FFF2-40B4-BE49-F238E27FC236}">
                <a16:creationId xmlns:a16="http://schemas.microsoft.com/office/drawing/2014/main" id="{6F0C6783-2446-70F9-71EB-FCA925C70DC8}"/>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ED7CF45-AC28-C663-C817-23FEAA7E352B}"/>
              </a:ext>
            </a:extLst>
          </p:cNvPr>
          <p:cNvSpPr>
            <a:spLocks noGrp="1"/>
          </p:cNvSpPr>
          <p:nvPr>
            <p:ph type="ftr" sz="quarter" idx="11"/>
          </p:nvPr>
        </p:nvSpPr>
        <p:spPr/>
        <p:txBody>
          <a:bodyPr/>
          <a:lstStyle/>
          <a:p>
            <a:r>
              <a:rPr lang="en-GB"/>
              <a:t>Omnisense Update</a:t>
            </a:r>
          </a:p>
        </p:txBody>
      </p:sp>
      <p:sp>
        <p:nvSpPr>
          <p:cNvPr id="7" name="Slide Number Placeholder 6">
            <a:extLst>
              <a:ext uri="{FF2B5EF4-FFF2-40B4-BE49-F238E27FC236}">
                <a16:creationId xmlns:a16="http://schemas.microsoft.com/office/drawing/2014/main" id="{B0B94239-3071-2EAB-8193-B8F0BBB7EFE7}"/>
              </a:ext>
            </a:extLst>
          </p:cNvPr>
          <p:cNvSpPr>
            <a:spLocks noGrp="1"/>
          </p:cNvSpPr>
          <p:nvPr>
            <p:ph type="sldNum" sz="quarter" idx="12"/>
          </p:nvPr>
        </p:nvSpPr>
        <p:spPr/>
        <p:txBody>
          <a:bodyPr/>
          <a:lstStyle/>
          <a:p>
            <a:fld id="{CF918D45-A8F9-45EC-AF47-8E91BE543CB7}" type="slidenum">
              <a:rPr lang="en-GB" smtClean="0"/>
              <a:t>‹#›</a:t>
            </a:fld>
            <a:endParaRPr lang="en-GB"/>
          </a:p>
        </p:txBody>
      </p:sp>
    </p:spTree>
    <p:extLst>
      <p:ext uri="{BB962C8B-B14F-4D97-AF65-F5344CB8AC3E}">
        <p14:creationId xmlns:p14="http://schemas.microsoft.com/office/powerpoint/2010/main" val="1287127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8CD5-DE01-5AA6-DFEB-C7620519BD9F}"/>
              </a:ext>
            </a:extLst>
          </p:cNvPr>
          <p:cNvSpPr>
            <a:spLocks noGrp="1"/>
          </p:cNvSpPr>
          <p:nvPr>
            <p:ph type="title"/>
          </p:nvPr>
        </p:nvSpPr>
        <p:spPr>
          <a:xfrm>
            <a:off x="1679576" y="914401"/>
            <a:ext cx="7864475" cy="3200399"/>
          </a:xfrm>
        </p:spPr>
        <p:txBody>
          <a:bodyPr anchor="b"/>
          <a:lstStyle>
            <a:lvl1pPr>
              <a:defRPr sz="63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3F572C-8A30-8301-6F63-2CA536E26B13}"/>
              </a:ext>
            </a:extLst>
          </p:cNvPr>
          <p:cNvSpPr>
            <a:spLocks noGrp="1"/>
          </p:cNvSpPr>
          <p:nvPr>
            <p:ph type="pic" idx="1"/>
          </p:nvPr>
        </p:nvSpPr>
        <p:spPr>
          <a:xfrm>
            <a:off x="10366377" y="1974852"/>
            <a:ext cx="12344399" cy="9747250"/>
          </a:xfrm>
        </p:spPr>
        <p:txBody>
          <a:bodyPr/>
          <a:lstStyle>
            <a:lvl1pPr marL="0" indent="0">
              <a:buNone/>
              <a:defRPr sz="6300"/>
            </a:lvl1pPr>
            <a:lvl2pPr marL="914190" indent="0">
              <a:buNone/>
              <a:defRPr sz="5600"/>
            </a:lvl2pPr>
            <a:lvl3pPr marL="1828381" indent="0">
              <a:buNone/>
              <a:defRPr sz="4800"/>
            </a:lvl3pPr>
            <a:lvl4pPr marL="2742571" indent="0">
              <a:buNone/>
              <a:defRPr sz="4100"/>
            </a:lvl4pPr>
            <a:lvl5pPr marL="3656761" indent="0">
              <a:buNone/>
              <a:defRPr sz="4100"/>
            </a:lvl5pPr>
            <a:lvl6pPr marL="4570951" indent="0">
              <a:buNone/>
              <a:defRPr sz="4100"/>
            </a:lvl6pPr>
            <a:lvl7pPr marL="5485147" indent="0">
              <a:buNone/>
              <a:defRPr sz="4100"/>
            </a:lvl7pPr>
            <a:lvl8pPr marL="6399335" indent="0">
              <a:buNone/>
              <a:defRPr sz="4100"/>
            </a:lvl8pPr>
            <a:lvl9pPr marL="7313525" indent="0">
              <a:buNone/>
              <a:defRPr sz="4100"/>
            </a:lvl9pPr>
          </a:lstStyle>
          <a:p>
            <a:endParaRPr lang="en-GB"/>
          </a:p>
        </p:txBody>
      </p:sp>
      <p:sp>
        <p:nvSpPr>
          <p:cNvPr id="4" name="Text Placeholder 3">
            <a:extLst>
              <a:ext uri="{FF2B5EF4-FFF2-40B4-BE49-F238E27FC236}">
                <a16:creationId xmlns:a16="http://schemas.microsoft.com/office/drawing/2014/main" id="{3523BC7E-80F2-9A84-CCFF-4344CB21EAB9}"/>
              </a:ext>
            </a:extLst>
          </p:cNvPr>
          <p:cNvSpPr>
            <a:spLocks noGrp="1"/>
          </p:cNvSpPr>
          <p:nvPr>
            <p:ph type="body" sz="half" idx="2"/>
          </p:nvPr>
        </p:nvSpPr>
        <p:spPr>
          <a:xfrm>
            <a:off x="1679576" y="4114808"/>
            <a:ext cx="7864475" cy="7623177"/>
          </a:xfrm>
        </p:spPr>
        <p:txBody>
          <a:bodyPr/>
          <a:lstStyle>
            <a:lvl1pPr marL="0" indent="0">
              <a:buNone/>
              <a:defRPr sz="3100"/>
            </a:lvl1pPr>
            <a:lvl2pPr marL="914190" indent="0">
              <a:buNone/>
              <a:defRPr sz="2900"/>
            </a:lvl2pPr>
            <a:lvl3pPr marL="1828381" indent="0">
              <a:buNone/>
              <a:defRPr sz="2400"/>
            </a:lvl3pPr>
            <a:lvl4pPr marL="2742571" indent="0">
              <a:buNone/>
              <a:defRPr sz="1900"/>
            </a:lvl4pPr>
            <a:lvl5pPr marL="3656761" indent="0">
              <a:buNone/>
              <a:defRPr sz="1900"/>
            </a:lvl5pPr>
            <a:lvl6pPr marL="4570951" indent="0">
              <a:buNone/>
              <a:defRPr sz="1900"/>
            </a:lvl6pPr>
            <a:lvl7pPr marL="5485147" indent="0">
              <a:buNone/>
              <a:defRPr sz="1900"/>
            </a:lvl7pPr>
            <a:lvl8pPr marL="6399335" indent="0">
              <a:buNone/>
              <a:defRPr sz="1900"/>
            </a:lvl8pPr>
            <a:lvl9pPr marL="7313525" indent="0">
              <a:buNone/>
              <a:defRPr sz="1900"/>
            </a:lvl9pPr>
          </a:lstStyle>
          <a:p>
            <a:pPr lvl="0"/>
            <a:r>
              <a:rPr lang="en-US"/>
              <a:t>Click to edit Master text styles</a:t>
            </a:r>
          </a:p>
        </p:txBody>
      </p:sp>
      <p:sp>
        <p:nvSpPr>
          <p:cNvPr id="5" name="Date Placeholder 4">
            <a:extLst>
              <a:ext uri="{FF2B5EF4-FFF2-40B4-BE49-F238E27FC236}">
                <a16:creationId xmlns:a16="http://schemas.microsoft.com/office/drawing/2014/main" id="{FF7F30F2-2793-A07C-126D-79BD9AB0C13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B000756-62FF-BDBD-E4F4-90F6AF39475E}"/>
              </a:ext>
            </a:extLst>
          </p:cNvPr>
          <p:cNvSpPr>
            <a:spLocks noGrp="1"/>
          </p:cNvSpPr>
          <p:nvPr>
            <p:ph type="ftr" sz="quarter" idx="11"/>
          </p:nvPr>
        </p:nvSpPr>
        <p:spPr/>
        <p:txBody>
          <a:bodyPr/>
          <a:lstStyle/>
          <a:p>
            <a:r>
              <a:rPr lang="en-GB"/>
              <a:t>Omnisense Update</a:t>
            </a:r>
          </a:p>
        </p:txBody>
      </p:sp>
      <p:sp>
        <p:nvSpPr>
          <p:cNvPr id="7" name="Slide Number Placeholder 6">
            <a:extLst>
              <a:ext uri="{FF2B5EF4-FFF2-40B4-BE49-F238E27FC236}">
                <a16:creationId xmlns:a16="http://schemas.microsoft.com/office/drawing/2014/main" id="{401872E1-0375-6239-CE60-4235AF1B4021}"/>
              </a:ext>
            </a:extLst>
          </p:cNvPr>
          <p:cNvSpPr>
            <a:spLocks noGrp="1"/>
          </p:cNvSpPr>
          <p:nvPr>
            <p:ph type="sldNum" sz="quarter" idx="12"/>
          </p:nvPr>
        </p:nvSpPr>
        <p:spPr/>
        <p:txBody>
          <a:bodyPr/>
          <a:lstStyle/>
          <a:p>
            <a:fld id="{CF918D45-A8F9-45EC-AF47-8E91BE543CB7}" type="slidenum">
              <a:rPr lang="en-GB" smtClean="0"/>
              <a:t>‹#›</a:t>
            </a:fld>
            <a:endParaRPr lang="en-GB"/>
          </a:p>
        </p:txBody>
      </p:sp>
    </p:spTree>
    <p:extLst>
      <p:ext uri="{BB962C8B-B14F-4D97-AF65-F5344CB8AC3E}">
        <p14:creationId xmlns:p14="http://schemas.microsoft.com/office/powerpoint/2010/main" val="16936126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0EC4-B10C-D9E2-1774-41941AFE8E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6294D5-FCD1-4AF4-B7EC-DDA674AC0E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96E447-87CA-612C-16A4-5693A77297C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427504CA-EBD2-4C47-6CA9-9CCACE77DFD5}"/>
              </a:ext>
            </a:extLst>
          </p:cNvPr>
          <p:cNvSpPr>
            <a:spLocks noGrp="1"/>
          </p:cNvSpPr>
          <p:nvPr>
            <p:ph type="ftr" sz="quarter" idx="11"/>
          </p:nvPr>
        </p:nvSpPr>
        <p:spPr/>
        <p:txBody>
          <a:bodyPr/>
          <a:lstStyle/>
          <a:p>
            <a:r>
              <a:rPr lang="en-GB"/>
              <a:t>Omnisense Update</a:t>
            </a:r>
          </a:p>
        </p:txBody>
      </p:sp>
      <p:sp>
        <p:nvSpPr>
          <p:cNvPr id="6" name="Slide Number Placeholder 5">
            <a:extLst>
              <a:ext uri="{FF2B5EF4-FFF2-40B4-BE49-F238E27FC236}">
                <a16:creationId xmlns:a16="http://schemas.microsoft.com/office/drawing/2014/main" id="{99CCBCA6-4D60-CFB0-0667-4959F33336C2}"/>
              </a:ext>
            </a:extLst>
          </p:cNvPr>
          <p:cNvSpPr>
            <a:spLocks noGrp="1"/>
          </p:cNvSpPr>
          <p:nvPr>
            <p:ph type="sldNum" sz="quarter" idx="12"/>
          </p:nvPr>
        </p:nvSpPr>
        <p:spPr/>
        <p:txBody>
          <a:bodyPr/>
          <a:lstStyle/>
          <a:p>
            <a:fld id="{CF918D45-A8F9-45EC-AF47-8E91BE543CB7}" type="slidenum">
              <a:rPr lang="en-GB" smtClean="0"/>
              <a:t>‹#›</a:t>
            </a:fld>
            <a:endParaRPr lang="en-GB"/>
          </a:p>
        </p:txBody>
      </p:sp>
    </p:spTree>
    <p:extLst>
      <p:ext uri="{BB962C8B-B14F-4D97-AF65-F5344CB8AC3E}">
        <p14:creationId xmlns:p14="http://schemas.microsoft.com/office/powerpoint/2010/main" val="1729978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769928-7884-E48E-15EE-1C99291641C7}"/>
              </a:ext>
            </a:extLst>
          </p:cNvPr>
          <p:cNvSpPr>
            <a:spLocks noGrp="1"/>
          </p:cNvSpPr>
          <p:nvPr>
            <p:ph type="title" orient="vert"/>
          </p:nvPr>
        </p:nvSpPr>
        <p:spPr>
          <a:xfrm>
            <a:off x="17449805" y="730258"/>
            <a:ext cx="5257801" cy="1162367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4B85C-2FC4-7804-D4F1-3AC2CDD3DAA0}"/>
              </a:ext>
            </a:extLst>
          </p:cNvPr>
          <p:cNvSpPr>
            <a:spLocks noGrp="1"/>
          </p:cNvSpPr>
          <p:nvPr>
            <p:ph type="body" orient="vert" idx="1"/>
          </p:nvPr>
        </p:nvSpPr>
        <p:spPr>
          <a:xfrm>
            <a:off x="1676402" y="730258"/>
            <a:ext cx="15468599"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392196-64F9-4579-7FDB-1789D5160F33}"/>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0ED3969D-D0E0-E2F3-8D27-A7778259E9DF}"/>
              </a:ext>
            </a:extLst>
          </p:cNvPr>
          <p:cNvSpPr>
            <a:spLocks noGrp="1"/>
          </p:cNvSpPr>
          <p:nvPr>
            <p:ph type="ftr" sz="quarter" idx="11"/>
          </p:nvPr>
        </p:nvSpPr>
        <p:spPr/>
        <p:txBody>
          <a:bodyPr/>
          <a:lstStyle/>
          <a:p>
            <a:r>
              <a:rPr lang="en-GB"/>
              <a:t>Omnisense Update</a:t>
            </a:r>
          </a:p>
        </p:txBody>
      </p:sp>
      <p:sp>
        <p:nvSpPr>
          <p:cNvPr id="6" name="Slide Number Placeholder 5">
            <a:extLst>
              <a:ext uri="{FF2B5EF4-FFF2-40B4-BE49-F238E27FC236}">
                <a16:creationId xmlns:a16="http://schemas.microsoft.com/office/drawing/2014/main" id="{946EB9D0-7F3F-BEA8-24C2-8B41BD69924A}"/>
              </a:ext>
            </a:extLst>
          </p:cNvPr>
          <p:cNvSpPr>
            <a:spLocks noGrp="1"/>
          </p:cNvSpPr>
          <p:nvPr>
            <p:ph type="sldNum" sz="quarter" idx="12"/>
          </p:nvPr>
        </p:nvSpPr>
        <p:spPr/>
        <p:txBody>
          <a:bodyPr/>
          <a:lstStyle/>
          <a:p>
            <a:fld id="{CF918D45-A8F9-45EC-AF47-8E91BE543CB7}" type="slidenum">
              <a:rPr lang="en-GB" smtClean="0"/>
              <a:t>‹#›</a:t>
            </a:fld>
            <a:endParaRPr lang="en-GB"/>
          </a:p>
        </p:txBody>
      </p:sp>
    </p:spTree>
    <p:extLst>
      <p:ext uri="{BB962C8B-B14F-4D97-AF65-F5344CB8AC3E}">
        <p14:creationId xmlns:p14="http://schemas.microsoft.com/office/powerpoint/2010/main" val="2202121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mp; Bullets, whi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785937" y="1003109"/>
            <a:ext cx="20812128" cy="1744267"/>
          </a:xfrm>
          <a:prstGeom prst="rect">
            <a:avLst/>
          </a:prstGeom>
        </p:spPr>
        <p:txBody>
          <a:bodyPr/>
          <a:lstStyle/>
          <a:p>
            <a:r>
              <a:t>Title Text</a:t>
            </a:r>
          </a:p>
        </p:txBody>
      </p:sp>
      <p:sp>
        <p:nvSpPr>
          <p:cNvPr id="48" name="Body Level One…"/>
          <p:cNvSpPr txBox="1">
            <a:spLocks noGrp="1"/>
          </p:cNvSpPr>
          <p:nvPr>
            <p:ph type="body" idx="1"/>
          </p:nvPr>
        </p:nvSpPr>
        <p:spPr>
          <a:xfrm>
            <a:off x="1785951" y="2747377"/>
            <a:ext cx="20812125" cy="8623102"/>
          </a:xfrm>
          <a:prstGeom prst="rect">
            <a:avLst/>
          </a:prstGeom>
        </p:spPr>
        <p:txBody>
          <a:bodyPr anchor="t"/>
          <a:lstStyle>
            <a:lvl1pPr>
              <a:spcBef>
                <a:spcPts val="0"/>
              </a:spcBef>
              <a:spcAft>
                <a:spcPts val="3200"/>
              </a:spcAft>
              <a:buSzPct val="120000"/>
              <a:defRPr>
                <a:latin typeface="Open Sans"/>
                <a:ea typeface="Open Sans"/>
                <a:cs typeface="Open Sans"/>
                <a:sym typeface="Open Sans"/>
              </a:defRPr>
            </a:lvl1pPr>
            <a:lvl2pPr marL="1487093" indent="-743549">
              <a:spcBef>
                <a:spcPts val="0"/>
              </a:spcBef>
              <a:spcAft>
                <a:spcPts val="1599"/>
              </a:spcAft>
              <a:buFontTx/>
              <a:buChar char="-"/>
              <a:defRPr sz="4800">
                <a:latin typeface="Open Sans"/>
                <a:ea typeface="Open Sans"/>
                <a:cs typeface="Open Sans"/>
                <a:sym typeface="Open Sans"/>
              </a:defRPr>
            </a:lvl2pPr>
            <a:lvl3pPr marL="2230644" indent="-743549">
              <a:spcBef>
                <a:spcPts val="0"/>
              </a:spcBef>
              <a:spcAft>
                <a:spcPts val="1599"/>
              </a:spcAft>
              <a:buFontTx/>
              <a:buChar char="-"/>
              <a:defRPr sz="4600">
                <a:latin typeface="Open Sans"/>
                <a:ea typeface="Open Sans"/>
                <a:cs typeface="Open Sans"/>
                <a:sym typeface="Open Sans"/>
              </a:defRPr>
            </a:lvl3pPr>
            <a:lvl4pPr marL="2974193" indent="-743549">
              <a:spcBef>
                <a:spcPts val="0"/>
              </a:spcBef>
              <a:spcAft>
                <a:spcPts val="1599"/>
              </a:spcAft>
              <a:buFontTx/>
              <a:buChar char="-"/>
              <a:defRPr sz="4600">
                <a:latin typeface="Open Sans"/>
                <a:ea typeface="Open Sans"/>
                <a:cs typeface="Open Sans"/>
                <a:sym typeface="Open Sans"/>
              </a:defRPr>
            </a:lvl4pPr>
            <a:lvl5pPr marL="3717739" indent="-743549">
              <a:spcBef>
                <a:spcPts val="0"/>
              </a:spcBef>
              <a:spcAft>
                <a:spcPts val="1599"/>
              </a:spcAft>
              <a:buFontTx/>
              <a:buChar char="-"/>
              <a:defRPr sz="4600">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1960409"/>
            <a:ext cx="3889348" cy="1763687"/>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82202" y="12029411"/>
            <a:ext cx="5701799" cy="1694691"/>
          </a:xfrm>
          <a:prstGeom prst="rect">
            <a:avLst/>
          </a:prstGeom>
        </p:spPr>
      </p:pic>
    </p:spTree>
    <p:extLst>
      <p:ext uri="{BB962C8B-B14F-4D97-AF65-F5344CB8AC3E}">
        <p14:creationId xmlns:p14="http://schemas.microsoft.com/office/powerpoint/2010/main" val="189264828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E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9D5F425-26AD-484E-997D-DB740416192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102631"/>
            <a:ext cx="24384000" cy="13919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Rounded Corners 4">
            <a:extLst>
              <a:ext uri="{FF2B5EF4-FFF2-40B4-BE49-F238E27FC236}">
                <a16:creationId xmlns:a16="http://schemas.microsoft.com/office/drawing/2014/main" id="{843F0D8B-2C85-495F-95DB-2FC430A5C283}"/>
              </a:ext>
            </a:extLst>
          </p:cNvPr>
          <p:cNvSpPr/>
          <p:nvPr userDrawn="1"/>
        </p:nvSpPr>
        <p:spPr>
          <a:xfrm>
            <a:off x="3930871" y="9753378"/>
            <a:ext cx="15618372" cy="1301614"/>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36" tIns="135436" rIns="135436" bIns="135436" numCol="1" spcCol="38091" rtlCol="0" anchor="ctr">
            <a:spAutoFit/>
          </a:bodyPr>
          <a:lstStyle/>
          <a:p>
            <a:pPr marL="0" marR="0" indent="0" algn="ctr" defTabSz="1557526" rtl="0" fontAlgn="auto" latinLnBrk="0" hangingPunct="0">
              <a:lnSpc>
                <a:spcPct val="100000"/>
              </a:lnSpc>
              <a:spcBef>
                <a:spcPts val="0"/>
              </a:spcBef>
              <a:spcAft>
                <a:spcPts val="0"/>
              </a:spcAft>
              <a:buClrTx/>
              <a:buSzTx/>
              <a:buFontTx/>
              <a:buNone/>
              <a:tabLst/>
            </a:pPr>
            <a:endParaRPr kumimoji="0" lang="en-AU" sz="5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itle Text"/>
          <p:cNvSpPr txBox="1">
            <a:spLocks noGrp="1"/>
          </p:cNvSpPr>
          <p:nvPr>
            <p:ph type="title"/>
          </p:nvPr>
        </p:nvSpPr>
        <p:spPr>
          <a:xfrm>
            <a:off x="2314340" y="2466532"/>
            <a:ext cx="19621500" cy="1706606"/>
          </a:xfrm>
          <a:prstGeom prst="rect">
            <a:avLst/>
          </a:prstGeom>
        </p:spPr>
        <p:txBody>
          <a:bodyPr anchor="b"/>
          <a:lstStyle>
            <a:lvl1pPr>
              <a:defRPr sz="10200"/>
            </a:lvl1pPr>
          </a:lstStyle>
          <a:p>
            <a:r>
              <a:rPr dirty="0"/>
              <a:t>Title Text</a:t>
            </a:r>
          </a:p>
        </p:txBody>
      </p:sp>
      <p:sp>
        <p:nvSpPr>
          <p:cNvPr id="14"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3" name="Text Placeholder 2"/>
          <p:cNvSpPr>
            <a:spLocks noGrp="1"/>
          </p:cNvSpPr>
          <p:nvPr>
            <p:ph type="body" sz="quarter" idx="10" hasCustomPrompt="1"/>
          </p:nvPr>
        </p:nvSpPr>
        <p:spPr>
          <a:xfrm>
            <a:off x="6251334" y="4961467"/>
            <a:ext cx="11747502" cy="1087968"/>
          </a:xfrm>
        </p:spPr>
        <p:txBody>
          <a:bodyPr/>
          <a:lstStyle>
            <a:lvl1pPr marL="0" indent="0" algn="ctr">
              <a:spcBef>
                <a:spcPts val="0"/>
              </a:spcBef>
              <a:spcAft>
                <a:spcPts val="1599"/>
              </a:spcAft>
              <a:buNone/>
              <a:defRPr>
                <a:latin typeface="Open Sans"/>
              </a:defRPr>
            </a:lvl1pPr>
            <a:lvl5pPr>
              <a:defRPr/>
            </a:lvl5pPr>
          </a:lstStyle>
          <a:p>
            <a:pPr lvl="0"/>
            <a:r>
              <a:rPr lang="en-GB" dirty="0"/>
              <a:t>Authors/sub-title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74712" y="9179809"/>
            <a:ext cx="5288390" cy="239809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2334" y="9255289"/>
            <a:ext cx="7303593" cy="2170776"/>
          </a:xfrm>
          <a:prstGeom prst="rect">
            <a:avLst/>
          </a:prstGeom>
        </p:spPr>
      </p:pic>
    </p:spTree>
    <p:extLst>
      <p:ext uri="{BB962C8B-B14F-4D97-AF65-F5344CB8AC3E}">
        <p14:creationId xmlns:p14="http://schemas.microsoft.com/office/powerpoint/2010/main" val="62453800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Bullets, whi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785942" y="172994"/>
            <a:ext cx="20812128" cy="1744267"/>
          </a:xfrm>
          <a:prstGeom prst="rect">
            <a:avLst/>
          </a:prstGeom>
        </p:spPr>
        <p:txBody>
          <a:bodyPr/>
          <a:lstStyle/>
          <a:p>
            <a:r>
              <a:rPr dirty="0"/>
              <a:t>Title Text</a:t>
            </a:r>
          </a:p>
        </p:txBody>
      </p:sp>
      <p:sp>
        <p:nvSpPr>
          <p:cNvPr id="48" name="Body Level One…"/>
          <p:cNvSpPr txBox="1">
            <a:spLocks noGrp="1"/>
          </p:cNvSpPr>
          <p:nvPr>
            <p:ph type="body" idx="1"/>
          </p:nvPr>
        </p:nvSpPr>
        <p:spPr>
          <a:xfrm>
            <a:off x="1785948" y="2176675"/>
            <a:ext cx="20812125" cy="8623102"/>
          </a:xfrm>
          <a:prstGeom prst="rect">
            <a:avLst/>
          </a:prstGeom>
        </p:spPr>
        <p:txBody>
          <a:bodyPr anchor="t"/>
          <a:lstStyle>
            <a:lvl1pPr>
              <a:spcBef>
                <a:spcPts val="0"/>
              </a:spcBef>
              <a:spcAft>
                <a:spcPts val="3200"/>
              </a:spcAft>
              <a:buSzPct val="120000"/>
              <a:defRPr>
                <a:latin typeface="Open Sans"/>
                <a:ea typeface="Open Sans"/>
                <a:cs typeface="Open Sans"/>
                <a:sym typeface="Open Sans"/>
              </a:defRPr>
            </a:lvl1pPr>
            <a:lvl2pPr marL="1487151" indent="-743575">
              <a:spcBef>
                <a:spcPts val="0"/>
              </a:spcBef>
              <a:spcAft>
                <a:spcPts val="1599"/>
              </a:spcAft>
              <a:buFontTx/>
              <a:buChar char="-"/>
              <a:defRPr sz="4800">
                <a:latin typeface="Open Sans"/>
                <a:ea typeface="Open Sans"/>
                <a:cs typeface="Open Sans"/>
                <a:sym typeface="Open Sans"/>
              </a:defRPr>
            </a:lvl2pPr>
            <a:lvl3pPr marL="2230726" indent="-743575">
              <a:spcBef>
                <a:spcPts val="0"/>
              </a:spcBef>
              <a:spcAft>
                <a:spcPts val="1599"/>
              </a:spcAft>
              <a:buFontTx/>
              <a:buChar char="-"/>
              <a:defRPr sz="4600">
                <a:latin typeface="Open Sans"/>
                <a:ea typeface="Open Sans"/>
                <a:cs typeface="Open Sans"/>
                <a:sym typeface="Open Sans"/>
              </a:defRPr>
            </a:lvl3pPr>
            <a:lvl4pPr marL="2974304" indent="-743575">
              <a:spcBef>
                <a:spcPts val="0"/>
              </a:spcBef>
              <a:spcAft>
                <a:spcPts val="1599"/>
              </a:spcAft>
              <a:buFontTx/>
              <a:buChar char="-"/>
              <a:defRPr sz="3600">
                <a:latin typeface="Open Sans"/>
                <a:ea typeface="Open Sans"/>
                <a:cs typeface="Open Sans"/>
                <a:sym typeface="Open Sans"/>
              </a:defRPr>
            </a:lvl4pPr>
            <a:lvl5pPr marL="3717877" indent="-743575">
              <a:spcBef>
                <a:spcPts val="0"/>
              </a:spcBef>
              <a:spcAft>
                <a:spcPts val="1599"/>
              </a:spcAft>
              <a:buFontTx/>
              <a:buChar char="-"/>
              <a:defRPr sz="3600">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1960412"/>
            <a:ext cx="3889348" cy="1763685"/>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82199" y="12029411"/>
            <a:ext cx="5701806" cy="1694691"/>
          </a:xfrm>
          <a:prstGeom prst="rect">
            <a:avLst/>
          </a:prstGeom>
        </p:spPr>
      </p:pic>
    </p:spTree>
    <p:extLst>
      <p:ext uri="{BB962C8B-B14F-4D97-AF65-F5344CB8AC3E}">
        <p14:creationId xmlns:p14="http://schemas.microsoft.com/office/powerpoint/2010/main" val="356882503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reserve="1">
  <p:cSld name="TItle and Bullets E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718A417-C800-5F39-9392-A1FCC8F6A803}"/>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6"/>
            <a:ext cx="24384000" cy="13724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6489B741-AF8A-CC1B-482B-1D64D0F399D2}"/>
              </a:ext>
            </a:extLst>
          </p:cNvPr>
          <p:cNvSpPr/>
          <p:nvPr userDrawn="1"/>
        </p:nvSpPr>
        <p:spPr>
          <a:xfrm>
            <a:off x="18580102" y="12241522"/>
            <a:ext cx="5803898" cy="1176455"/>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36" tIns="135436" rIns="135436" bIns="135436" numCol="1" spcCol="38091" rtlCol="0" anchor="ctr">
            <a:spAutoFit/>
          </a:bodyPr>
          <a:lstStyle/>
          <a:p>
            <a:pPr marL="0" marR="0" indent="0" algn="ctr" defTabSz="1557526" rtl="0" fontAlgn="auto" latinLnBrk="0" hangingPunct="0">
              <a:lnSpc>
                <a:spcPct val="100000"/>
              </a:lnSpc>
              <a:spcBef>
                <a:spcPts val="0"/>
              </a:spcBef>
              <a:spcAft>
                <a:spcPts val="0"/>
              </a:spcAft>
              <a:buClrTx/>
              <a:buSzTx/>
              <a:buFontTx/>
              <a:buNone/>
              <a:tabLst/>
            </a:pPr>
            <a:endParaRPr kumimoji="0" lang="en-AU" sz="5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itle Text"/>
          <p:cNvSpPr txBox="1">
            <a:spLocks noGrp="1"/>
          </p:cNvSpPr>
          <p:nvPr>
            <p:ph type="title"/>
          </p:nvPr>
        </p:nvSpPr>
        <p:spPr>
          <a:xfrm>
            <a:off x="1785942" y="172994"/>
            <a:ext cx="20812128" cy="1744267"/>
          </a:xfrm>
          <a:prstGeom prst="rect">
            <a:avLst/>
          </a:prstGeom>
        </p:spPr>
        <p:txBody>
          <a:bodyPr/>
          <a:lstStyle/>
          <a:p>
            <a:r>
              <a:t>Title Text</a:t>
            </a:r>
          </a:p>
        </p:txBody>
      </p:sp>
      <p:sp>
        <p:nvSpPr>
          <p:cNvPr id="48" name="Body Level One…"/>
          <p:cNvSpPr txBox="1">
            <a:spLocks noGrp="1"/>
          </p:cNvSpPr>
          <p:nvPr>
            <p:ph type="body" idx="1"/>
          </p:nvPr>
        </p:nvSpPr>
        <p:spPr>
          <a:xfrm>
            <a:off x="1785948" y="2176675"/>
            <a:ext cx="20812125" cy="8623102"/>
          </a:xfrm>
          <a:prstGeom prst="rect">
            <a:avLst/>
          </a:prstGeom>
        </p:spPr>
        <p:txBody>
          <a:bodyPr anchor="t"/>
          <a:lstStyle>
            <a:lvl1pPr>
              <a:spcBef>
                <a:spcPts val="0"/>
              </a:spcBef>
              <a:spcAft>
                <a:spcPts val="3200"/>
              </a:spcAft>
              <a:buSzPct val="120000"/>
              <a:defRPr>
                <a:latin typeface="Open Sans"/>
                <a:ea typeface="Open Sans"/>
                <a:cs typeface="Open Sans"/>
                <a:sym typeface="Open Sans"/>
              </a:defRPr>
            </a:lvl1pPr>
            <a:lvl2pPr marL="1487151" indent="-743575">
              <a:spcBef>
                <a:spcPts val="0"/>
              </a:spcBef>
              <a:spcAft>
                <a:spcPts val="1599"/>
              </a:spcAft>
              <a:buFontTx/>
              <a:buChar char="-"/>
              <a:defRPr sz="4800">
                <a:latin typeface="Open Sans"/>
                <a:ea typeface="Open Sans"/>
                <a:cs typeface="Open Sans"/>
                <a:sym typeface="Open Sans"/>
              </a:defRPr>
            </a:lvl2pPr>
            <a:lvl3pPr marL="2230726" indent="-743575">
              <a:spcBef>
                <a:spcPts val="0"/>
              </a:spcBef>
              <a:spcAft>
                <a:spcPts val="1599"/>
              </a:spcAft>
              <a:buFontTx/>
              <a:buChar char="-"/>
              <a:defRPr sz="4600">
                <a:latin typeface="Open Sans"/>
                <a:ea typeface="Open Sans"/>
                <a:cs typeface="Open Sans"/>
                <a:sym typeface="Open Sans"/>
              </a:defRPr>
            </a:lvl3pPr>
            <a:lvl4pPr marL="2974304" indent="-743575">
              <a:spcBef>
                <a:spcPts val="0"/>
              </a:spcBef>
              <a:spcAft>
                <a:spcPts val="1599"/>
              </a:spcAft>
              <a:buFontTx/>
              <a:buChar char="-"/>
              <a:defRPr sz="3600">
                <a:latin typeface="Open Sans"/>
                <a:ea typeface="Open Sans"/>
                <a:cs typeface="Open Sans"/>
                <a:sym typeface="Open Sans"/>
              </a:defRPr>
            </a:lvl4pPr>
            <a:lvl5pPr marL="3717877" indent="-743575">
              <a:spcBef>
                <a:spcPts val="0"/>
              </a:spcBef>
              <a:spcAft>
                <a:spcPts val="1599"/>
              </a:spcAft>
              <a:buFontTx/>
              <a:buChar char="-"/>
              <a:defRPr sz="3600">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1974925"/>
            <a:ext cx="3889348" cy="176368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682199" y="12014168"/>
            <a:ext cx="5701806" cy="1694691"/>
          </a:xfrm>
          <a:prstGeom prst="rect">
            <a:avLst/>
          </a:prstGeom>
        </p:spPr>
      </p:pic>
    </p:spTree>
    <p:extLst>
      <p:ext uri="{BB962C8B-B14F-4D97-AF65-F5344CB8AC3E}">
        <p14:creationId xmlns:p14="http://schemas.microsoft.com/office/powerpoint/2010/main" val="145296140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Black blank">
    <p:bg>
      <p:bgPr>
        <a:solidFill>
          <a:schemeClr val="tx1"/>
        </a:solidFill>
        <a:effectLst/>
      </p:bgPr>
    </p:bg>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259200046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oorblad7">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66B06EEB-A8A3-C74C-B2A7-DE87A2591532}"/>
              </a:ext>
            </a:extLst>
          </p:cNvPr>
          <p:cNvSpPr/>
          <p:nvPr userDrawn="1"/>
        </p:nvSpPr>
        <p:spPr>
          <a:xfrm>
            <a:off x="1" y="0"/>
            <a:ext cx="24384000" cy="13716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4" name="NIKHEF_LOGO_groot.png" descr="NIKHEF_LOGO_groot.png">
            <a:extLst>
              <a:ext uri="{FF2B5EF4-FFF2-40B4-BE49-F238E27FC236}">
                <a16:creationId xmlns:a16="http://schemas.microsoft.com/office/drawing/2014/main" id="{4BABC599-16C3-D848-945E-83310672BBD0}"/>
              </a:ext>
            </a:extLst>
          </p:cNvPr>
          <p:cNvPicPr>
            <a:picLocks noChangeAspect="1"/>
          </p:cNvPicPr>
          <p:nvPr userDrawn="1"/>
        </p:nvPicPr>
        <p:blipFill>
          <a:blip r:embed="rId2">
            <a:extLst/>
          </a:blip>
          <a:stretch>
            <a:fillRect/>
          </a:stretch>
        </p:blipFill>
        <p:spPr>
          <a:xfrm>
            <a:off x="635000" y="635001"/>
            <a:ext cx="5079999" cy="1995598"/>
          </a:xfrm>
          <a:prstGeom prst="rect">
            <a:avLst/>
          </a:prstGeom>
          <a:ln w="12700">
            <a:miter lim="400000"/>
          </a:ln>
        </p:spPr>
      </p:pic>
      <p:pic>
        <p:nvPicPr>
          <p:cNvPr id="15" name="NIKHEF_PATROON4.png" descr="NIKHEF_PATROON4.png">
            <a:extLst>
              <a:ext uri="{FF2B5EF4-FFF2-40B4-BE49-F238E27FC236}">
                <a16:creationId xmlns:a16="http://schemas.microsoft.com/office/drawing/2014/main" id="{0244C0F4-74F7-2048-8F1E-AC8C7695EDE8}"/>
              </a:ext>
            </a:extLst>
          </p:cNvPr>
          <p:cNvPicPr>
            <a:picLocks noChangeAspect="1"/>
          </p:cNvPicPr>
          <p:nvPr userDrawn="1"/>
        </p:nvPicPr>
        <p:blipFill>
          <a:blip r:embed="rId3">
            <a:extLst/>
          </a:blip>
          <a:stretch>
            <a:fillRect/>
          </a:stretch>
        </p:blipFill>
        <p:spPr>
          <a:xfrm>
            <a:off x="4510683" y="-266692"/>
            <a:ext cx="21915832" cy="14147799"/>
          </a:xfrm>
          <a:prstGeom prst="rect">
            <a:avLst/>
          </a:prstGeom>
          <a:ln w="12700">
            <a:miter lim="400000"/>
          </a:ln>
        </p:spPr>
      </p:pic>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17528914" y="7245150"/>
            <a:ext cx="6217907" cy="5820525"/>
          </a:xfrm>
          <a:prstGeom prst="rect">
            <a:avLst/>
          </a:prstGeom>
        </p:spPr>
        <p:txBody>
          <a:bodyPr anchor="b"/>
          <a:lstStyle>
            <a:lvl1pPr>
              <a:defRPr>
                <a:solidFill>
                  <a:srgbClr val="702677"/>
                </a:solidFill>
              </a:defRPr>
            </a:lvl1pPr>
          </a:lstStyle>
          <a:p>
            <a:pPr lvl="0"/>
            <a:r>
              <a:rPr lang="en-US"/>
              <a:t>Click to edit Master text styles</a:t>
            </a:r>
          </a:p>
        </p:txBody>
      </p:sp>
      <p:sp>
        <p:nvSpPr>
          <p:cNvPr id="19" name="Titeltekst"/>
          <p:cNvSpPr txBox="1">
            <a:spLocks noGrp="1"/>
          </p:cNvSpPr>
          <p:nvPr>
            <p:ph type="title"/>
          </p:nvPr>
        </p:nvSpPr>
        <p:spPr>
          <a:xfrm>
            <a:off x="635005" y="8365092"/>
            <a:ext cx="13963650" cy="4714852"/>
          </a:xfrm>
          <a:prstGeom prst="rect">
            <a:avLst/>
          </a:prstGeom>
        </p:spPr>
        <p:txBody>
          <a:bodyPr lIns="91419" tIns="45710" rIns="91419" bIns="45710" anchor="b"/>
          <a:lstStyle>
            <a:lvl1pPr>
              <a:defRPr sz="8700" cap="all">
                <a:solidFill>
                  <a:srgbClr val="FFFFFF"/>
                </a:solidFill>
              </a:defRPr>
            </a:lvl1pPr>
          </a:lstStyle>
          <a:p>
            <a:r>
              <a:rPr lang="en-US"/>
              <a:t>Click to edit Master title style</a:t>
            </a:r>
            <a:endParaRPr dirty="0"/>
          </a:p>
        </p:txBody>
      </p:sp>
      <p:sp>
        <p:nvSpPr>
          <p:cNvPr id="21" name="subtitel"/>
          <p:cNvSpPr txBox="1">
            <a:spLocks noGrp="1"/>
          </p:cNvSpPr>
          <p:nvPr>
            <p:ph type="body" sz="quarter" idx="14"/>
          </p:nvPr>
        </p:nvSpPr>
        <p:spPr>
          <a:xfrm>
            <a:off x="635004" y="7241964"/>
            <a:ext cx="13963648" cy="934685"/>
          </a:xfrm>
          <a:prstGeom prst="rect">
            <a:avLst/>
          </a:prstGeom>
        </p:spPr>
        <p:txBody>
          <a:bodyPr/>
          <a:lstStyle>
            <a:lvl1pPr>
              <a:defRPr cap="all">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654751141"/>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White blank">
    <p:bg>
      <p:bgPr>
        <a:solidFill>
          <a:schemeClr val="bg1"/>
        </a:solidFill>
        <a:effectLst/>
      </p:bgPr>
    </p:bg>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xfrm>
            <a:off x="11886099" y="13073073"/>
            <a:ext cx="487560" cy="479866"/>
          </a:xfrm>
          <a:prstGeom prst="rect">
            <a:avLst/>
          </a:prstGeom>
        </p:spPr>
        <p:txBody>
          <a:bodyPr/>
          <a:lstStyle>
            <a:lvl1pPr>
              <a:defRPr>
                <a:solidFill>
                  <a:schemeClr val="tx1"/>
                </a:solidFill>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338250198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74" y="8813806"/>
            <a:ext cx="20726399" cy="2724149"/>
          </a:xfrm>
        </p:spPr>
        <p:txBody>
          <a:bodyPr anchor="t"/>
          <a:lstStyle>
            <a:lvl1pPr algn="l">
              <a:defRPr sz="8000" b="1" cap="all"/>
            </a:lvl1pPr>
          </a:lstStyle>
          <a:p>
            <a:r>
              <a:rPr lang="en-US"/>
              <a:t>Click to edit Master title style</a:t>
            </a:r>
            <a:endParaRPr lang="en-GB"/>
          </a:p>
        </p:txBody>
      </p:sp>
      <p:sp>
        <p:nvSpPr>
          <p:cNvPr id="3" name="Text Placeholder 2"/>
          <p:cNvSpPr>
            <a:spLocks noGrp="1"/>
          </p:cNvSpPr>
          <p:nvPr>
            <p:ph type="body" idx="1"/>
          </p:nvPr>
        </p:nvSpPr>
        <p:spPr>
          <a:xfrm>
            <a:off x="1926174" y="5813433"/>
            <a:ext cx="20726399" cy="3000373"/>
          </a:xfrm>
        </p:spPr>
        <p:txBody>
          <a:bodyPr anchor="b"/>
          <a:lstStyle>
            <a:lvl1pPr marL="0" indent="0">
              <a:buNone/>
              <a:defRPr sz="4100">
                <a:solidFill>
                  <a:schemeClr val="tx1">
                    <a:tint val="75000"/>
                  </a:schemeClr>
                </a:solidFill>
              </a:defRPr>
            </a:lvl1pPr>
            <a:lvl2pPr marL="914110" indent="0">
              <a:buNone/>
              <a:defRPr sz="3600">
                <a:solidFill>
                  <a:schemeClr val="tx1">
                    <a:tint val="75000"/>
                  </a:schemeClr>
                </a:solidFill>
              </a:defRPr>
            </a:lvl2pPr>
            <a:lvl3pPr marL="1828221" indent="0">
              <a:buNone/>
              <a:defRPr sz="3100">
                <a:solidFill>
                  <a:schemeClr val="tx1">
                    <a:tint val="75000"/>
                  </a:schemeClr>
                </a:solidFill>
              </a:defRPr>
            </a:lvl3pPr>
            <a:lvl4pPr marL="2742336" indent="0">
              <a:buNone/>
              <a:defRPr sz="2900">
                <a:solidFill>
                  <a:schemeClr val="tx1">
                    <a:tint val="75000"/>
                  </a:schemeClr>
                </a:solidFill>
              </a:defRPr>
            </a:lvl4pPr>
            <a:lvl5pPr marL="3656449" indent="0">
              <a:buNone/>
              <a:defRPr sz="2900">
                <a:solidFill>
                  <a:schemeClr val="tx1">
                    <a:tint val="75000"/>
                  </a:schemeClr>
                </a:solidFill>
              </a:defRPr>
            </a:lvl5pPr>
            <a:lvl6pPr marL="4570560" indent="0">
              <a:buNone/>
              <a:defRPr sz="2900">
                <a:solidFill>
                  <a:schemeClr val="tx1">
                    <a:tint val="75000"/>
                  </a:schemeClr>
                </a:solidFill>
              </a:defRPr>
            </a:lvl6pPr>
            <a:lvl7pPr marL="5484670" indent="0">
              <a:buNone/>
              <a:defRPr sz="2900">
                <a:solidFill>
                  <a:schemeClr val="tx1">
                    <a:tint val="75000"/>
                  </a:schemeClr>
                </a:solidFill>
              </a:defRPr>
            </a:lvl7pPr>
            <a:lvl8pPr marL="6398783" indent="0">
              <a:buNone/>
              <a:defRPr sz="2900">
                <a:solidFill>
                  <a:schemeClr val="tx1">
                    <a:tint val="75000"/>
                  </a:schemeClr>
                </a:solidFill>
              </a:defRPr>
            </a:lvl8pPr>
            <a:lvl9pPr marL="7312896" indent="0">
              <a:buNone/>
              <a:defRPr sz="2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333500" y="-4191000"/>
            <a:ext cx="0" cy="0"/>
          </a:xfrm>
        </p:spPr>
        <p:txBody>
          <a:bodyPr lIns="91419" tIns="45710" rIns="91419" bIns="45710"/>
          <a:lstStyle/>
          <a:p>
            <a:endParaRPr lang="en-GB">
              <a:solidFill>
                <a:prstClr val="black">
                  <a:tint val="75000"/>
                </a:prstClr>
              </a:solidFill>
            </a:endParaRPr>
          </a:p>
        </p:txBody>
      </p:sp>
      <p:sp>
        <p:nvSpPr>
          <p:cNvPr id="5" name="Footer Placeholder 4"/>
          <p:cNvSpPr>
            <a:spLocks noGrp="1"/>
          </p:cNvSpPr>
          <p:nvPr>
            <p:ph type="ftr" sz="quarter" idx="11"/>
          </p:nvPr>
        </p:nvSpPr>
        <p:spPr>
          <a:xfrm>
            <a:off x="-1333500" y="-4191000"/>
            <a:ext cx="0" cy="0"/>
          </a:xfrm>
        </p:spPr>
        <p:txBody>
          <a:bodyPr lIns="91419" tIns="45710" rIns="91419" bIns="45710"/>
          <a:lstStyle/>
          <a:p>
            <a:r>
              <a:rPr lang="en-GB">
                <a:solidFill>
                  <a:prstClr val="black">
                    <a:tint val="75000"/>
                  </a:prstClr>
                </a:solidFill>
              </a:rPr>
              <a:t>Omnisense Update</a:t>
            </a:r>
          </a:p>
        </p:txBody>
      </p:sp>
      <p:sp>
        <p:nvSpPr>
          <p:cNvPr id="6" name="Slide Number Placeholder 5"/>
          <p:cNvSpPr>
            <a:spLocks noGrp="1"/>
          </p:cNvSpPr>
          <p:nvPr>
            <p:ph type="sldNum" sz="quarter" idx="12"/>
          </p:nvPr>
        </p:nvSpPr>
        <p:spPr>
          <a:xfrm>
            <a:off x="11886099" y="13073073"/>
            <a:ext cx="487560" cy="479866"/>
          </a:xfrm>
        </p:spPr>
        <p:txBody>
          <a:bodyPr/>
          <a:lstStyle/>
          <a:p>
            <a:fld id="{8336C367-41FD-46F6-89E3-1D9896C9CAB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74206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886099" y="13073073"/>
            <a:ext cx="487560" cy="479866"/>
          </a:xfrm>
        </p:spPr>
        <p:txBody>
          <a:bodyPr/>
          <a:lstStyle/>
          <a:p>
            <a:fld id="{0C40EE4D-2F1D-43DD-905F-C5BEA165B91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51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635004" y="3428999"/>
            <a:ext cx="11178050" cy="8128000"/>
          </a:xfrm>
          <a:prstGeom prst="rect">
            <a:avLst/>
          </a:prstGeom>
        </p:spPr>
        <p:txBody>
          <a:bodyPr lIns="91419" tIns="45708" rIns="91419" bIns="45708"/>
          <a:lstStyle/>
          <a:p>
            <a:r>
              <a:rPr lang="en-US"/>
              <a:t>Click icon to add picture</a:t>
            </a:r>
            <a:endParaRPr/>
          </a:p>
        </p:txBody>
      </p:sp>
      <p:sp>
        <p:nvSpPr>
          <p:cNvPr id="155" name="Hoofdtekst"/>
          <p:cNvSpPr txBox="1">
            <a:spLocks noGrp="1"/>
          </p:cNvSpPr>
          <p:nvPr>
            <p:ph type="body" sz="half" idx="14" hasCustomPrompt="1"/>
          </p:nvPr>
        </p:nvSpPr>
        <p:spPr>
          <a:xfrm>
            <a:off x="12572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635004" y="635001"/>
            <a:ext cx="23113999" cy="1079458"/>
          </a:xfrm>
          <a:prstGeom prst="rect">
            <a:avLst/>
          </a:prstGeom>
        </p:spPr>
        <p:txBody>
          <a:bodyPr>
            <a:spAutoFit/>
          </a:bodyPr>
          <a:lstStyle>
            <a:lvl1pPr>
              <a:defRPr sz="7000" cap="all">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270644209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634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12572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635004" y="635001"/>
            <a:ext cx="23113999" cy="1079458"/>
          </a:xfrm>
          <a:prstGeom prst="rect">
            <a:avLst/>
          </a:prstGeom>
        </p:spPr>
        <p:txBody>
          <a:bodyPr>
            <a:spAutoFit/>
          </a:bodyPr>
          <a:lstStyle>
            <a:lvl1pPr>
              <a:defRPr sz="7000" cap="all">
                <a:solidFill>
                  <a:srgbClr val="E6223D"/>
                </a:solidFill>
              </a:defRPr>
            </a:lvl1pPr>
          </a:lstStyle>
          <a:p>
            <a:pPr lvl="0"/>
            <a:r>
              <a:rPr lang="en-US"/>
              <a:t>Click to edit Master text styles</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634999" y="635005"/>
            <a:ext cx="11181359" cy="1563354"/>
          </a:xfrm>
          <a:prstGeom prst="rect">
            <a:avLst/>
          </a:prstGeom>
        </p:spPr>
        <p:txBody>
          <a:bodyPr>
            <a:spAutoFit/>
          </a:bodyPr>
          <a:lstStyle>
            <a:lvl1pPr>
              <a:defRPr sz="5100" cap="all">
                <a:solidFill>
                  <a:srgbClr val="E6223D"/>
                </a:solidFill>
              </a:defRPr>
            </a:lvl1pPr>
          </a:lstStyle>
          <a:p>
            <a:pPr lvl="0"/>
            <a:r>
              <a:rPr lang="en-US"/>
              <a:t>Click to 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634999" y="3429001"/>
            <a:ext cx="11181359" cy="8146543"/>
          </a:xfrm>
          <a:prstGeom prst="rect">
            <a:avLst/>
          </a:prstGeom>
        </p:spPr>
        <p:txBody>
          <a:bodyPr/>
          <a:lstStyle>
            <a:lvl1pPr>
              <a:defRPr sz="56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12573529" y="1"/>
            <a:ext cx="11810471" cy="12192000"/>
          </a:xfrm>
          <a:prstGeom prst="rect">
            <a:avLst/>
          </a:prstGeom>
        </p:spPr>
        <p:txBody>
          <a:bodyPr lIns="91419" tIns="45708" rIns="91419" bIns="45708"/>
          <a:lstStyle/>
          <a:p>
            <a:r>
              <a:rPr lang="en-US"/>
              <a:t>Click icon to add picture</a:t>
            </a:r>
            <a:endParaRPr/>
          </a:p>
        </p:txBody>
      </p:sp>
    </p:spTree>
    <p:extLst>
      <p:ext uri="{BB962C8B-B14F-4D97-AF65-F5344CB8AC3E}">
        <p14:creationId xmlns:p14="http://schemas.microsoft.com/office/powerpoint/2010/main" val="2951669489"/>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1" y="12192001"/>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 name="Vorm"/>
          <p:cNvSpPr/>
          <p:nvPr/>
        </p:nvSpPr>
        <p:spPr>
          <a:xfrm>
            <a:off x="4" y="12192001"/>
            <a:ext cx="2449175"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 name="Vorm"/>
          <p:cNvSpPr/>
          <p:nvPr/>
        </p:nvSpPr>
        <p:spPr>
          <a:xfrm rot="10800000">
            <a:off x="20555689" y="12192001"/>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 name="Dianummer"/>
          <p:cNvSpPr txBox="1">
            <a:spLocks noGrp="1"/>
          </p:cNvSpPr>
          <p:nvPr>
            <p:ph type="sldNum" sz="quarter" idx="2"/>
          </p:nvPr>
        </p:nvSpPr>
        <p:spPr>
          <a:xfrm>
            <a:off x="704853" y="12728301"/>
            <a:ext cx="457392" cy="451406"/>
          </a:xfrm>
          <a:prstGeom prst="rect">
            <a:avLst/>
          </a:prstGeom>
          <a:ln w="12700">
            <a:miter lim="400000"/>
          </a:ln>
        </p:spPr>
        <p:txBody>
          <a:bodyPr wrap="none" lIns="0" tIns="0" rIns="0" bIns="0" anchor="ctr">
            <a:spAutoFit/>
          </a:bodyPr>
          <a:lstStyle>
            <a:lvl1pPr>
              <a:defRPr sz="2900"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38">
            <a:extLst/>
          </a:blip>
          <a:stretch>
            <a:fillRect/>
          </a:stretch>
        </p:blipFill>
        <p:spPr>
          <a:xfrm>
            <a:off x="21534970" y="12538391"/>
            <a:ext cx="2123751" cy="831215"/>
          </a:xfrm>
          <a:prstGeom prst="rect">
            <a:avLst/>
          </a:prstGeom>
          <a:ln w="12700">
            <a:miter lim="400000"/>
          </a:ln>
        </p:spPr>
      </p:pic>
      <p:sp>
        <p:nvSpPr>
          <p:cNvPr id="8" name="Hoofdtekst - niveau één…"/>
          <p:cNvSpPr txBox="1">
            <a:spLocks noGrp="1"/>
          </p:cNvSpPr>
          <p:nvPr>
            <p:ph type="body" idx="1"/>
          </p:nvPr>
        </p:nvSpPr>
        <p:spPr>
          <a:xfrm>
            <a:off x="635005" y="647284"/>
            <a:ext cx="11023601" cy="109282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2654300" y="12286191"/>
            <a:ext cx="17553940" cy="1335620"/>
          </a:xfrm>
          <a:prstGeom prst="rect">
            <a:avLst/>
          </a:prstGeom>
        </p:spPr>
        <p:txBody>
          <a:bodyPr vert="horz" lIns="91419" tIns="45710" rIns="91419" bIns="45710" rtlCol="0" anchor="ctr"/>
          <a:lstStyle>
            <a:lvl1pPr algn="l">
              <a:defRPr lang="nl-NL" sz="2900" b="0" i="0" u="none" strike="noStrike" cap="none" spc="0" baseline="0" dirty="0">
                <a:ln>
                  <a:noFill/>
                </a:ln>
                <a:solidFill>
                  <a:srgbClr val="FFFFFF"/>
                </a:solidFill>
                <a:uFillTx/>
                <a:latin typeface="+mn-lt"/>
                <a:ea typeface="+mn-ea"/>
                <a:cs typeface="+mn-cs"/>
                <a:sym typeface="Arial"/>
              </a:defRPr>
            </a:lvl1pPr>
          </a:lstStyle>
          <a:p>
            <a:r>
              <a:rPr lang="nl-NL"/>
              <a:t>Omnisense Update</a:t>
            </a:r>
            <a:endParaRPr lang="nl-NL" dirty="0"/>
          </a:p>
        </p:txBody>
      </p:sp>
    </p:spTree>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700" r:id="rId7"/>
    <p:sldLayoutId id="2147483662" r:id="rId8"/>
    <p:sldLayoutId id="2147483701" r:id="rId9"/>
    <p:sldLayoutId id="2147483668" r:id="rId10"/>
    <p:sldLayoutId id="2147483704" r:id="rId11"/>
    <p:sldLayoutId id="2147483705" r:id="rId12"/>
    <p:sldLayoutId id="2147483706" r:id="rId13"/>
    <p:sldLayoutId id="2147483707" r:id="rId14"/>
    <p:sldLayoutId id="2147483703" r:id="rId15"/>
    <p:sldLayoutId id="2147483661" r:id="rId16"/>
    <p:sldLayoutId id="2147483664" r:id="rId17"/>
    <p:sldLayoutId id="2147483702" r:id="rId18"/>
    <p:sldLayoutId id="2147483697" r:id="rId19"/>
    <p:sldLayoutId id="2147483674" r:id="rId20"/>
    <p:sldLayoutId id="2147483677" r:id="rId21"/>
    <p:sldLayoutId id="2147483698" r:id="rId22"/>
    <p:sldLayoutId id="2147483699" r:id="rId23"/>
    <p:sldLayoutId id="2147483672" r:id="rId24"/>
    <p:sldLayoutId id="2147483675" r:id="rId25"/>
    <p:sldLayoutId id="2147483678" r:id="rId26"/>
    <p:sldLayoutId id="2147483681" r:id="rId27"/>
    <p:sldLayoutId id="2147483684" r:id="rId28"/>
    <p:sldLayoutId id="2147483673" r:id="rId29"/>
    <p:sldLayoutId id="2147483676" r:id="rId30"/>
    <p:sldLayoutId id="2147483679" r:id="rId31"/>
    <p:sldLayoutId id="2147483685" r:id="rId32"/>
    <p:sldLayoutId id="2147483686" r:id="rId33"/>
    <p:sldLayoutId id="2147483688" r:id="rId34"/>
    <p:sldLayoutId id="2147483689" r:id="rId35"/>
    <p:sldLayoutId id="2147483690" r:id="rId36"/>
  </p:sldLayoutIdLst>
  <p:transition spd="med"/>
  <p:hf hdr="0" dt="0"/>
  <p:txStyles>
    <p:titleStyle>
      <a:lvl1pPr marL="0" marR="0" indent="0"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rgbClr val="FFFFFF"/>
          </a:solidFill>
          <a:uFillTx/>
          <a:latin typeface="+mn-lt"/>
          <a:ea typeface="+mn-ea"/>
          <a:cs typeface="+mn-cs"/>
          <a:sym typeface="Arial"/>
        </a:defRPr>
      </a:lvl1pPr>
      <a:lvl2pPr marL="0" marR="0" indent="228548"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rgbClr val="FFFFFF"/>
          </a:solidFill>
          <a:uFillTx/>
          <a:latin typeface="+mn-lt"/>
          <a:ea typeface="+mn-ea"/>
          <a:cs typeface="+mn-cs"/>
          <a:sym typeface="Arial"/>
        </a:defRPr>
      </a:lvl2pPr>
      <a:lvl3pPr marL="0" marR="0" indent="457093"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rgbClr val="FFFFFF"/>
          </a:solidFill>
          <a:uFillTx/>
          <a:latin typeface="+mn-lt"/>
          <a:ea typeface="+mn-ea"/>
          <a:cs typeface="+mn-cs"/>
          <a:sym typeface="Arial"/>
        </a:defRPr>
      </a:lvl3pPr>
      <a:lvl4pPr marL="0" marR="0" indent="685645"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rgbClr val="FFFFFF"/>
          </a:solidFill>
          <a:uFillTx/>
          <a:latin typeface="+mn-lt"/>
          <a:ea typeface="+mn-ea"/>
          <a:cs typeface="+mn-cs"/>
          <a:sym typeface="Arial"/>
        </a:defRPr>
      </a:lvl4pPr>
      <a:lvl5pPr marL="0" marR="0" indent="914190"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rgbClr val="FFFFFF"/>
          </a:solidFill>
          <a:uFillTx/>
          <a:latin typeface="+mn-lt"/>
          <a:ea typeface="+mn-ea"/>
          <a:cs typeface="+mn-cs"/>
          <a:sym typeface="Arial"/>
        </a:defRPr>
      </a:lvl5pPr>
      <a:lvl6pPr marL="0" marR="0" indent="1142740"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rgbClr val="FFFFFF"/>
          </a:solidFill>
          <a:uFillTx/>
          <a:latin typeface="+mn-lt"/>
          <a:ea typeface="+mn-ea"/>
          <a:cs typeface="+mn-cs"/>
          <a:sym typeface="Arial"/>
        </a:defRPr>
      </a:lvl6pPr>
      <a:lvl7pPr marL="0" marR="0" indent="1371285"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rgbClr val="FFFFFF"/>
          </a:solidFill>
          <a:uFillTx/>
          <a:latin typeface="+mn-lt"/>
          <a:ea typeface="+mn-ea"/>
          <a:cs typeface="+mn-cs"/>
          <a:sym typeface="Arial"/>
        </a:defRPr>
      </a:lvl7pPr>
      <a:lvl8pPr marL="0" marR="0" indent="1599835"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rgbClr val="FFFFFF"/>
          </a:solidFill>
          <a:uFillTx/>
          <a:latin typeface="+mn-lt"/>
          <a:ea typeface="+mn-ea"/>
          <a:cs typeface="+mn-cs"/>
          <a:sym typeface="Arial"/>
        </a:defRPr>
      </a:lvl8pPr>
      <a:lvl9pPr marL="0" marR="0" indent="1828381"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rgbClr val="FFFFFF"/>
          </a:solidFill>
          <a:uFillTx/>
          <a:latin typeface="+mn-lt"/>
          <a:ea typeface="+mn-ea"/>
          <a:cs typeface="+mn-cs"/>
          <a:sym typeface="Arial"/>
        </a:defRPr>
      </a:lvl9pPr>
    </p:titleStyle>
    <p:bodyStyle>
      <a:lvl1pPr marL="0" marR="0" indent="0" algn="l" defTabSz="825314"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Arial"/>
        </a:defRPr>
      </a:lvl1pPr>
      <a:lvl2pPr marL="0" marR="0" indent="228548" algn="l" defTabSz="825314" rtl="0" eaLnBrk="1" latinLnBrk="0" hangingPunct="1">
        <a:lnSpc>
          <a:spcPct val="100000"/>
        </a:lnSpc>
        <a:spcBef>
          <a:spcPts val="0"/>
        </a:spcBef>
        <a:spcAft>
          <a:spcPts val="0"/>
        </a:spcAft>
        <a:buClrTx/>
        <a:buSzTx/>
        <a:buFontTx/>
        <a:buNone/>
        <a:tabLst/>
        <a:defRPr sz="5100" b="0" i="0" u="none" strike="noStrike" cap="none" spc="0" baseline="0">
          <a:ln>
            <a:noFill/>
          </a:ln>
          <a:solidFill>
            <a:schemeClr val="tx2"/>
          </a:solidFill>
          <a:uFillTx/>
          <a:latin typeface="+mn-lt"/>
          <a:ea typeface="+mn-ea"/>
          <a:cs typeface="+mn-cs"/>
          <a:sym typeface="Arial"/>
        </a:defRPr>
      </a:lvl2pPr>
      <a:lvl3pPr marL="0" marR="0" indent="457093" algn="l" defTabSz="825314" rtl="0" eaLnBrk="1" latinLnBrk="0" hangingPunct="1">
        <a:lnSpc>
          <a:spcPct val="100000"/>
        </a:lnSpc>
        <a:spcBef>
          <a:spcPts val="0"/>
        </a:spcBef>
        <a:spcAft>
          <a:spcPts val="0"/>
        </a:spcAft>
        <a:buClrTx/>
        <a:buSzTx/>
        <a:buFontTx/>
        <a:buNone/>
        <a:tabLst/>
        <a:defRPr sz="4600" b="0" i="0" u="none" strike="noStrike" cap="none" spc="0" baseline="0">
          <a:ln>
            <a:noFill/>
          </a:ln>
          <a:solidFill>
            <a:schemeClr val="tx1"/>
          </a:solidFill>
          <a:uFillTx/>
          <a:latin typeface="+mn-lt"/>
          <a:ea typeface="+mn-ea"/>
          <a:cs typeface="+mn-cs"/>
          <a:sym typeface="Arial"/>
        </a:defRPr>
      </a:lvl3pPr>
      <a:lvl4pPr marL="0" marR="0" indent="685645" algn="l" defTabSz="825314" rtl="0" eaLnBrk="1" latinLnBrk="0" hangingPunct="1">
        <a:lnSpc>
          <a:spcPct val="100000"/>
        </a:lnSpc>
        <a:spcBef>
          <a:spcPts val="0"/>
        </a:spcBef>
        <a:spcAft>
          <a:spcPts val="0"/>
        </a:spcAft>
        <a:buClrTx/>
        <a:buSzTx/>
        <a:buFontTx/>
        <a:buNone/>
        <a:tabLst/>
        <a:defRPr sz="4100" b="0" i="0" u="none" strike="noStrike" cap="none" spc="0" baseline="0">
          <a:ln>
            <a:noFill/>
          </a:ln>
          <a:solidFill>
            <a:schemeClr val="accent3"/>
          </a:solidFill>
          <a:uFillTx/>
          <a:latin typeface="+mn-lt"/>
          <a:ea typeface="+mn-ea"/>
          <a:cs typeface="+mn-cs"/>
          <a:sym typeface="Arial"/>
        </a:defRPr>
      </a:lvl4pPr>
      <a:lvl5pPr marL="0" marR="0" indent="914190" algn="l" defTabSz="825314" rtl="0" eaLnBrk="1" latinLnBrk="0" hangingPunct="1">
        <a:lnSpc>
          <a:spcPct val="100000"/>
        </a:lnSpc>
        <a:spcBef>
          <a:spcPts val="0"/>
        </a:spcBef>
        <a:spcAft>
          <a:spcPts val="0"/>
        </a:spcAft>
        <a:buClrTx/>
        <a:buSzTx/>
        <a:buFontTx/>
        <a:buNone/>
        <a:tabLst/>
        <a:defRPr sz="4100" b="0" i="0" u="none" strike="noStrike" cap="none" spc="0" baseline="0">
          <a:ln>
            <a:noFill/>
          </a:ln>
          <a:solidFill>
            <a:schemeClr val="accent3"/>
          </a:solidFill>
          <a:uFillTx/>
          <a:latin typeface="+mn-lt"/>
          <a:ea typeface="+mn-ea"/>
          <a:cs typeface="+mn-cs"/>
          <a:sym typeface="Arial"/>
        </a:defRPr>
      </a:lvl5pPr>
      <a:lvl6pPr marL="0" marR="0" indent="1142740" algn="l" defTabSz="825314" rtl="0" eaLnBrk="1" latinLnBrk="0" hangingPunct="1">
        <a:lnSpc>
          <a:spcPct val="100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Arial"/>
        </a:defRPr>
      </a:lvl6pPr>
      <a:lvl7pPr marL="0" marR="0" indent="1371285" algn="l" defTabSz="825314" rtl="0" eaLnBrk="1" latinLnBrk="0" hangingPunct="1">
        <a:lnSpc>
          <a:spcPct val="100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Arial"/>
        </a:defRPr>
      </a:lvl7pPr>
      <a:lvl8pPr marL="0" marR="0" indent="1599835" algn="l" defTabSz="825314" rtl="0" eaLnBrk="1" latinLnBrk="0" hangingPunct="1">
        <a:lnSpc>
          <a:spcPct val="100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Arial"/>
        </a:defRPr>
      </a:lvl8pPr>
      <a:lvl9pPr marL="0" marR="0" indent="1828381" algn="l" defTabSz="825314" rtl="0" eaLnBrk="1" latinLnBrk="0" hangingPunct="1">
        <a:lnSpc>
          <a:spcPct val="100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Arial"/>
        </a:defRPr>
      </a:lvl9pPr>
    </p:bodyStyle>
    <p:otherStyle>
      <a:lvl1pPr marL="0" marR="0" indent="0"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1pPr>
      <a:lvl2pPr marL="0" marR="0" indent="228548"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2pPr>
      <a:lvl3pPr marL="0" marR="0" indent="457093"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3pPr>
      <a:lvl4pPr marL="0" marR="0" indent="685645"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4pPr>
      <a:lvl5pPr marL="0" marR="0" indent="914190"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5pPr>
      <a:lvl6pPr marL="0" marR="0" indent="1142740"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6pPr>
      <a:lvl7pPr marL="0" marR="0" indent="1371285"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7pPr>
      <a:lvl8pPr marL="0" marR="0" indent="1599835"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8pPr>
      <a:lvl9pPr marL="0" marR="0" indent="1828381" algn="l" defTabSz="825314" rtl="0" eaLnBrk="1" latinLnBrk="0" hangingPunct="1">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85958" y="357198"/>
            <a:ext cx="20812125" cy="3036094"/>
          </a:xfrm>
          <a:prstGeom prst="rect">
            <a:avLst/>
          </a:prstGeom>
          <a:ln w="12700">
            <a:miter lim="400000"/>
          </a:ln>
          <a:extLst>
            <a:ext uri="{C572A759-6A51-4108-AA02-DFA0A04FC94B}">
              <ma14:wrappingTextBoxFlag xmlns="" xmlns:ma14="http://schemas.microsoft.com/office/mac/drawingml/2011/main" val="1"/>
            </a:ext>
          </a:extLst>
        </p:spPr>
        <p:txBody>
          <a:bodyPr lIns="84972" tIns="84972" rIns="84972" bIns="84972" anchor="ctr">
            <a:normAutofit/>
          </a:bodyPr>
          <a:lstStyle/>
          <a:p>
            <a:r>
              <a:rPr dirty="0"/>
              <a:t>Title Text</a:t>
            </a:r>
          </a:p>
        </p:txBody>
      </p:sp>
      <p:sp>
        <p:nvSpPr>
          <p:cNvPr id="3" name="Body Level One…"/>
          <p:cNvSpPr txBox="1">
            <a:spLocks noGrp="1"/>
          </p:cNvSpPr>
          <p:nvPr>
            <p:ph type="body" idx="1"/>
          </p:nvPr>
        </p:nvSpPr>
        <p:spPr>
          <a:xfrm>
            <a:off x="1785958" y="3643320"/>
            <a:ext cx="20812125" cy="8840389"/>
          </a:xfrm>
          <a:prstGeom prst="rect">
            <a:avLst/>
          </a:prstGeom>
          <a:ln w="12700">
            <a:miter lim="400000"/>
          </a:ln>
          <a:extLst>
            <a:ext uri="{C572A759-6A51-4108-AA02-DFA0A04FC94B}">
              <ma14:wrappingTextBoxFlag xmlns="" xmlns:ma14="http://schemas.microsoft.com/office/mac/drawingml/2011/main" val="1"/>
            </a:ext>
          </a:extLst>
        </p:spPr>
        <p:txBody>
          <a:bodyPr lIns="84972" tIns="84972" rIns="84972" bIns="84972"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873009" y="13073077"/>
            <a:ext cx="625314" cy="618311"/>
          </a:xfrm>
          <a:prstGeom prst="rect">
            <a:avLst/>
          </a:prstGeom>
          <a:ln w="12700">
            <a:miter lim="400000"/>
          </a:ln>
        </p:spPr>
        <p:txBody>
          <a:bodyPr wrap="none" lIns="84972" tIns="84972" rIns="84972" bIns="84972">
            <a:spAutoFit/>
          </a:bodyPr>
          <a:lstStyle>
            <a:lvl1pPr>
              <a:defRPr sz="2900" b="0">
                <a:latin typeface="Helvetica Neue Light"/>
                <a:ea typeface="Helvetica Neue Light"/>
                <a:cs typeface="Helvetica Neue Light"/>
                <a:sym typeface="Helvetica Neue Light"/>
              </a:defRPr>
            </a:lvl1pPr>
          </a:lstStyle>
          <a:p>
            <a:pPr algn="ctr" defTabSz="977186"/>
            <a:fld id="{86CB4B4D-7CA3-9044-876B-883B54F8677D}" type="slidenum">
              <a:rPr lang="en-GB" cap="none" smtClean="0">
                <a:solidFill>
                  <a:srgbClr val="000000"/>
                </a:solidFill>
              </a:rPr>
              <a:pPr algn="ctr" defTabSz="977186"/>
              <a:t>‹#›</a:t>
            </a:fld>
            <a:endParaRPr lang="en-GB" cap="none">
              <a:solidFill>
                <a:srgbClr val="000000"/>
              </a:solidFill>
            </a:endParaRPr>
          </a:p>
        </p:txBody>
      </p:sp>
    </p:spTree>
    <p:extLst>
      <p:ext uri="{BB962C8B-B14F-4D97-AF65-F5344CB8AC3E}">
        <p14:creationId xmlns:p14="http://schemas.microsoft.com/office/powerpoint/2010/main" val="15796286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45" r:id="rId7"/>
  </p:sldLayoutIdLst>
  <p:transition spd="med"/>
  <p:hf hdr="0" dt="0"/>
  <p:txStyles>
    <p:titleStyle>
      <a:lvl1pPr marL="0" marR="0" indent="0" algn="ctr" defTabSz="977186"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Open Sans"/>
          <a:ea typeface="Open Sans"/>
          <a:cs typeface="Open Sans"/>
          <a:sym typeface="Open Sans"/>
        </a:defRPr>
      </a:lvl1pPr>
      <a:lvl2pPr marL="0" marR="0" indent="0" algn="ctr" defTabSz="977186" latinLnBrk="0">
        <a:lnSpc>
          <a:spcPct val="100000"/>
        </a:lnSpc>
        <a:spcBef>
          <a:spcPts val="0"/>
        </a:spcBef>
        <a:spcAft>
          <a:spcPts val="0"/>
        </a:spcAft>
        <a:buClrTx/>
        <a:buSzTx/>
        <a:buFontTx/>
        <a:buNone/>
        <a:tabLst/>
        <a:defRPr sz="8500" b="0" i="0" u="none" strike="noStrike" cap="none" spc="0" baseline="0">
          <a:ln>
            <a:noFill/>
          </a:ln>
          <a:solidFill>
            <a:srgbClr val="000000"/>
          </a:solidFill>
          <a:uFillTx/>
          <a:latin typeface="Open Sans"/>
          <a:ea typeface="Open Sans"/>
          <a:cs typeface="Open Sans"/>
          <a:sym typeface="Open Sans"/>
        </a:defRPr>
      </a:lvl2pPr>
      <a:lvl3pPr marL="0" marR="0" indent="0" algn="ctr" defTabSz="977186" latinLnBrk="0">
        <a:lnSpc>
          <a:spcPct val="100000"/>
        </a:lnSpc>
        <a:spcBef>
          <a:spcPts val="0"/>
        </a:spcBef>
        <a:spcAft>
          <a:spcPts val="0"/>
        </a:spcAft>
        <a:buClrTx/>
        <a:buSzTx/>
        <a:buFontTx/>
        <a:buNone/>
        <a:tabLst/>
        <a:defRPr sz="8500" b="0" i="0" u="none" strike="noStrike" cap="none" spc="0" baseline="0">
          <a:ln>
            <a:noFill/>
          </a:ln>
          <a:solidFill>
            <a:srgbClr val="000000"/>
          </a:solidFill>
          <a:uFillTx/>
          <a:latin typeface="Open Sans"/>
          <a:ea typeface="Open Sans"/>
          <a:cs typeface="Open Sans"/>
          <a:sym typeface="Open Sans"/>
        </a:defRPr>
      </a:lvl3pPr>
      <a:lvl4pPr marL="0" marR="0" indent="0" algn="ctr" defTabSz="977186" latinLnBrk="0">
        <a:lnSpc>
          <a:spcPct val="100000"/>
        </a:lnSpc>
        <a:spcBef>
          <a:spcPts val="0"/>
        </a:spcBef>
        <a:spcAft>
          <a:spcPts val="0"/>
        </a:spcAft>
        <a:buClrTx/>
        <a:buSzTx/>
        <a:buFontTx/>
        <a:buNone/>
        <a:tabLst/>
        <a:defRPr sz="8500" b="0" i="0" u="none" strike="noStrike" cap="none" spc="0" baseline="0">
          <a:ln>
            <a:noFill/>
          </a:ln>
          <a:solidFill>
            <a:srgbClr val="000000"/>
          </a:solidFill>
          <a:uFillTx/>
          <a:latin typeface="Open Sans"/>
          <a:ea typeface="Open Sans"/>
          <a:cs typeface="Open Sans"/>
          <a:sym typeface="Open Sans"/>
        </a:defRPr>
      </a:lvl4pPr>
      <a:lvl5pPr marL="0" marR="0" indent="0" algn="ctr" defTabSz="977186" latinLnBrk="0">
        <a:lnSpc>
          <a:spcPct val="100000"/>
        </a:lnSpc>
        <a:spcBef>
          <a:spcPts val="0"/>
        </a:spcBef>
        <a:spcAft>
          <a:spcPts val="0"/>
        </a:spcAft>
        <a:buClrTx/>
        <a:buSzTx/>
        <a:buFontTx/>
        <a:buNone/>
        <a:tabLst/>
        <a:defRPr sz="8500" b="0" i="0" u="none" strike="noStrike" cap="none" spc="0" baseline="0">
          <a:ln>
            <a:noFill/>
          </a:ln>
          <a:solidFill>
            <a:srgbClr val="000000"/>
          </a:solidFill>
          <a:uFillTx/>
          <a:latin typeface="Open Sans"/>
          <a:ea typeface="Open Sans"/>
          <a:cs typeface="Open Sans"/>
          <a:sym typeface="Open Sans"/>
        </a:defRPr>
      </a:lvl5pPr>
      <a:lvl6pPr marL="0" marR="0" indent="0" algn="ctr" defTabSz="977186" latinLnBrk="0">
        <a:lnSpc>
          <a:spcPct val="100000"/>
        </a:lnSpc>
        <a:spcBef>
          <a:spcPts val="0"/>
        </a:spcBef>
        <a:spcAft>
          <a:spcPts val="0"/>
        </a:spcAft>
        <a:buClrTx/>
        <a:buSzTx/>
        <a:buFontTx/>
        <a:buNone/>
        <a:tabLst/>
        <a:defRPr sz="8500" b="0" i="0" u="none" strike="noStrike" cap="none" spc="0" baseline="0">
          <a:ln>
            <a:noFill/>
          </a:ln>
          <a:solidFill>
            <a:srgbClr val="000000"/>
          </a:solidFill>
          <a:uFillTx/>
          <a:latin typeface="Open Sans"/>
          <a:ea typeface="Open Sans"/>
          <a:cs typeface="Open Sans"/>
          <a:sym typeface="Open Sans"/>
        </a:defRPr>
      </a:lvl6pPr>
      <a:lvl7pPr marL="0" marR="0" indent="0" algn="ctr" defTabSz="977186" latinLnBrk="0">
        <a:lnSpc>
          <a:spcPct val="100000"/>
        </a:lnSpc>
        <a:spcBef>
          <a:spcPts val="0"/>
        </a:spcBef>
        <a:spcAft>
          <a:spcPts val="0"/>
        </a:spcAft>
        <a:buClrTx/>
        <a:buSzTx/>
        <a:buFontTx/>
        <a:buNone/>
        <a:tabLst/>
        <a:defRPr sz="8500" b="0" i="0" u="none" strike="noStrike" cap="none" spc="0" baseline="0">
          <a:ln>
            <a:noFill/>
          </a:ln>
          <a:solidFill>
            <a:srgbClr val="000000"/>
          </a:solidFill>
          <a:uFillTx/>
          <a:latin typeface="Open Sans"/>
          <a:ea typeface="Open Sans"/>
          <a:cs typeface="Open Sans"/>
          <a:sym typeface="Open Sans"/>
        </a:defRPr>
      </a:lvl7pPr>
      <a:lvl8pPr marL="0" marR="0" indent="0" algn="ctr" defTabSz="977186" latinLnBrk="0">
        <a:lnSpc>
          <a:spcPct val="100000"/>
        </a:lnSpc>
        <a:spcBef>
          <a:spcPts val="0"/>
        </a:spcBef>
        <a:spcAft>
          <a:spcPts val="0"/>
        </a:spcAft>
        <a:buClrTx/>
        <a:buSzTx/>
        <a:buFontTx/>
        <a:buNone/>
        <a:tabLst/>
        <a:defRPr sz="8500" b="0" i="0" u="none" strike="noStrike" cap="none" spc="0" baseline="0">
          <a:ln>
            <a:noFill/>
          </a:ln>
          <a:solidFill>
            <a:srgbClr val="000000"/>
          </a:solidFill>
          <a:uFillTx/>
          <a:latin typeface="Open Sans"/>
          <a:ea typeface="Open Sans"/>
          <a:cs typeface="Open Sans"/>
          <a:sym typeface="Open Sans"/>
        </a:defRPr>
      </a:lvl8pPr>
      <a:lvl9pPr marL="0" marR="0" indent="0" algn="ctr" defTabSz="977186" latinLnBrk="0">
        <a:lnSpc>
          <a:spcPct val="100000"/>
        </a:lnSpc>
        <a:spcBef>
          <a:spcPts val="0"/>
        </a:spcBef>
        <a:spcAft>
          <a:spcPts val="0"/>
        </a:spcAft>
        <a:buClrTx/>
        <a:buSzTx/>
        <a:buFontTx/>
        <a:buNone/>
        <a:tabLst/>
        <a:defRPr sz="8500" b="0" i="0" u="none" strike="noStrike" cap="none" spc="0" baseline="0">
          <a:ln>
            <a:noFill/>
          </a:ln>
          <a:solidFill>
            <a:srgbClr val="000000"/>
          </a:solidFill>
          <a:uFillTx/>
          <a:latin typeface="Open Sans"/>
          <a:ea typeface="Open Sans"/>
          <a:cs typeface="Open Sans"/>
          <a:sym typeface="Open Sans"/>
        </a:defRPr>
      </a:lvl9pPr>
    </p:titleStyle>
    <p:bodyStyle>
      <a:lvl1pPr marL="743515" marR="0" indent="-743515" algn="l" defTabSz="977186"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1pPr>
      <a:lvl2pPr marL="1487018" marR="0" indent="-743515" algn="l" defTabSz="977186"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2pPr>
      <a:lvl3pPr marL="2230535" marR="0" indent="-743515" algn="l" defTabSz="977186"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3pPr>
      <a:lvl4pPr marL="2974043" marR="0" indent="-743515" algn="l" defTabSz="977186"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4pPr>
      <a:lvl5pPr marL="3717555" marR="0" indent="-743515" algn="l" defTabSz="977186"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5pPr>
      <a:lvl6pPr marL="4461063" marR="0" indent="-743515" algn="l" defTabSz="977186"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6pPr>
      <a:lvl7pPr marL="5204575" marR="0" indent="-743515" algn="l" defTabSz="977186"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7pPr>
      <a:lvl8pPr marL="5948088" marR="0" indent="-743515" algn="l" defTabSz="977186"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8pPr>
      <a:lvl9pPr marL="6691593" marR="0" indent="-743515" algn="l" defTabSz="977186"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977186"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1pPr>
      <a:lvl2pPr marL="0" marR="0" indent="382378" algn="ctr" defTabSz="977186"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2pPr>
      <a:lvl3pPr marL="0" marR="0" indent="764757" algn="ctr" defTabSz="977186"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3pPr>
      <a:lvl4pPr marL="0" marR="0" indent="1147135" algn="ctr" defTabSz="977186"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4pPr>
      <a:lvl5pPr marL="0" marR="0" indent="1529511" algn="ctr" defTabSz="977186"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5pPr>
      <a:lvl6pPr marL="0" marR="0" indent="1911885" algn="ctr" defTabSz="977186"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6pPr>
      <a:lvl7pPr marL="0" marR="0" indent="2294261" algn="ctr" defTabSz="977186"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7pPr>
      <a:lvl8pPr marL="0" marR="0" indent="2676644" algn="ctr" defTabSz="977186"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8pPr>
      <a:lvl9pPr marL="0" marR="0" indent="3059018" algn="ctr" defTabSz="977186"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0E0777-E934-ACCF-A459-60470D443690}"/>
              </a:ext>
            </a:extLst>
          </p:cNvPr>
          <p:cNvSpPr>
            <a:spLocks noGrp="1"/>
          </p:cNvSpPr>
          <p:nvPr>
            <p:ph type="title"/>
          </p:nvPr>
        </p:nvSpPr>
        <p:spPr>
          <a:xfrm>
            <a:off x="1676401" y="730254"/>
            <a:ext cx="21031200" cy="2651125"/>
          </a:xfrm>
          <a:prstGeom prst="rect">
            <a:avLst/>
          </a:prstGeom>
        </p:spPr>
        <p:txBody>
          <a:bodyPr vert="horz" lIns="91419" tIns="45710" rIns="91419" bIns="4571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B22138-AAAB-B83E-22C7-40691593AE9B}"/>
              </a:ext>
            </a:extLst>
          </p:cNvPr>
          <p:cNvSpPr>
            <a:spLocks noGrp="1"/>
          </p:cNvSpPr>
          <p:nvPr>
            <p:ph type="body" idx="1"/>
          </p:nvPr>
        </p:nvSpPr>
        <p:spPr>
          <a:xfrm>
            <a:off x="1676401" y="3651249"/>
            <a:ext cx="21031200" cy="8702676"/>
          </a:xfrm>
          <a:prstGeom prst="rect">
            <a:avLst/>
          </a:prstGeom>
        </p:spPr>
        <p:txBody>
          <a:bodyPr vert="horz" lIns="91419" tIns="45710" rIns="91419"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698779-6265-EE7C-CBC4-F1B617BC5031}"/>
              </a:ext>
            </a:extLst>
          </p:cNvPr>
          <p:cNvSpPr>
            <a:spLocks noGrp="1"/>
          </p:cNvSpPr>
          <p:nvPr>
            <p:ph type="dt" sz="half" idx="2"/>
          </p:nvPr>
        </p:nvSpPr>
        <p:spPr>
          <a:xfrm>
            <a:off x="1676406" y="12712704"/>
            <a:ext cx="5486401" cy="730247"/>
          </a:xfrm>
          <a:prstGeom prst="rect">
            <a:avLst/>
          </a:prstGeom>
        </p:spPr>
        <p:txBody>
          <a:bodyPr vert="horz" lIns="91419" tIns="45710" rIns="91419" bIns="45710" rtlCol="0" anchor="ctr"/>
          <a:lstStyle>
            <a:lvl1pPr algn="l">
              <a:defRPr sz="24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46722B30-D31D-7E26-1D3A-CC3610EF59A7}"/>
              </a:ext>
            </a:extLst>
          </p:cNvPr>
          <p:cNvSpPr>
            <a:spLocks noGrp="1"/>
          </p:cNvSpPr>
          <p:nvPr>
            <p:ph type="ftr" sz="quarter" idx="3"/>
          </p:nvPr>
        </p:nvSpPr>
        <p:spPr>
          <a:xfrm>
            <a:off x="8077201" y="12712704"/>
            <a:ext cx="8229600" cy="730247"/>
          </a:xfrm>
          <a:prstGeom prst="rect">
            <a:avLst/>
          </a:prstGeom>
        </p:spPr>
        <p:txBody>
          <a:bodyPr vert="horz" lIns="91419" tIns="45710" rIns="91419" bIns="45710" rtlCol="0" anchor="ctr"/>
          <a:lstStyle>
            <a:lvl1pPr algn="ctr">
              <a:defRPr sz="2400">
                <a:solidFill>
                  <a:schemeClr val="tx1">
                    <a:tint val="75000"/>
                  </a:schemeClr>
                </a:solidFill>
              </a:defRPr>
            </a:lvl1pPr>
          </a:lstStyle>
          <a:p>
            <a:r>
              <a:rPr lang="en-GB"/>
              <a:t>Omnisense Update</a:t>
            </a:r>
          </a:p>
        </p:txBody>
      </p:sp>
      <p:sp>
        <p:nvSpPr>
          <p:cNvPr id="6" name="Slide Number Placeholder 5">
            <a:extLst>
              <a:ext uri="{FF2B5EF4-FFF2-40B4-BE49-F238E27FC236}">
                <a16:creationId xmlns:a16="http://schemas.microsoft.com/office/drawing/2014/main" id="{3EABC50A-15E1-5C53-FC96-38C1791AF00F}"/>
              </a:ext>
            </a:extLst>
          </p:cNvPr>
          <p:cNvSpPr>
            <a:spLocks noGrp="1"/>
          </p:cNvSpPr>
          <p:nvPr>
            <p:ph type="sldNum" sz="quarter" idx="4"/>
          </p:nvPr>
        </p:nvSpPr>
        <p:spPr>
          <a:xfrm>
            <a:off x="17221205" y="12712704"/>
            <a:ext cx="5486401" cy="730247"/>
          </a:xfrm>
          <a:prstGeom prst="rect">
            <a:avLst/>
          </a:prstGeom>
        </p:spPr>
        <p:txBody>
          <a:bodyPr vert="horz" lIns="91419" tIns="45710" rIns="91419" bIns="45710" rtlCol="0" anchor="ctr"/>
          <a:lstStyle>
            <a:lvl1pPr algn="r">
              <a:defRPr sz="2400">
                <a:solidFill>
                  <a:schemeClr val="tx1">
                    <a:tint val="75000"/>
                  </a:schemeClr>
                </a:solidFill>
              </a:defRPr>
            </a:lvl1pPr>
          </a:lstStyle>
          <a:p>
            <a:fld id="{CF918D45-A8F9-45EC-AF47-8E91BE543CB7}" type="slidenum">
              <a:rPr lang="en-GB" smtClean="0"/>
              <a:t>‹#›</a:t>
            </a:fld>
            <a:endParaRPr lang="en-GB"/>
          </a:p>
        </p:txBody>
      </p:sp>
    </p:spTree>
    <p:extLst>
      <p:ext uri="{BB962C8B-B14F-4D97-AF65-F5344CB8AC3E}">
        <p14:creationId xmlns:p14="http://schemas.microsoft.com/office/powerpoint/2010/main" val="138604959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hdr="0" dt="0"/>
  <p:txStyles>
    <p:titleStyle>
      <a:lvl1pPr algn="l" defTabSz="1828381" rtl="0" eaLnBrk="1" latinLnBrk="0" hangingPunct="1">
        <a:lnSpc>
          <a:spcPct val="90000"/>
        </a:lnSpc>
        <a:spcBef>
          <a:spcPct val="0"/>
        </a:spcBef>
        <a:buNone/>
        <a:defRPr sz="8700" kern="1200">
          <a:solidFill>
            <a:schemeClr val="tx1"/>
          </a:solidFill>
          <a:latin typeface="+mj-lt"/>
          <a:ea typeface="+mj-ea"/>
          <a:cs typeface="+mj-cs"/>
        </a:defRPr>
      </a:lvl1pPr>
    </p:titleStyle>
    <p:bodyStyle>
      <a:lvl1pPr marL="457093" indent="-457093" algn="l" defTabSz="1828381"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285" indent="-457093" algn="l" defTabSz="1828381" rtl="0" eaLnBrk="1" latinLnBrk="0" hangingPunct="1">
        <a:lnSpc>
          <a:spcPct val="90000"/>
        </a:lnSpc>
        <a:spcBef>
          <a:spcPts val="999"/>
        </a:spcBef>
        <a:buFont typeface="Arial" panose="020B0604020202020204" pitchFamily="34" charset="0"/>
        <a:buChar char="•"/>
        <a:defRPr sz="4800" kern="1200">
          <a:solidFill>
            <a:schemeClr val="tx1"/>
          </a:solidFill>
          <a:latin typeface="+mn-lt"/>
          <a:ea typeface="+mn-ea"/>
          <a:cs typeface="+mn-cs"/>
        </a:defRPr>
      </a:lvl2pPr>
      <a:lvl3pPr marL="2285473" indent="-457093" algn="l" defTabSz="1828381" rtl="0" eaLnBrk="1" latinLnBrk="0" hangingPunct="1">
        <a:lnSpc>
          <a:spcPct val="90000"/>
        </a:lnSpc>
        <a:spcBef>
          <a:spcPts val="999"/>
        </a:spcBef>
        <a:buFont typeface="Arial" panose="020B0604020202020204" pitchFamily="34" charset="0"/>
        <a:buChar char="•"/>
        <a:defRPr sz="4100" kern="1200">
          <a:solidFill>
            <a:schemeClr val="tx1"/>
          </a:solidFill>
          <a:latin typeface="+mn-lt"/>
          <a:ea typeface="+mn-ea"/>
          <a:cs typeface="+mn-cs"/>
        </a:defRPr>
      </a:lvl3pPr>
      <a:lvl4pPr marL="3199666" indent="-457093" algn="l" defTabSz="1828381" rtl="0" eaLnBrk="1" latinLnBrk="0" hangingPunct="1">
        <a:lnSpc>
          <a:spcPct val="90000"/>
        </a:lnSpc>
        <a:spcBef>
          <a:spcPts val="999"/>
        </a:spcBef>
        <a:buFont typeface="Arial" panose="020B0604020202020204" pitchFamily="34" charset="0"/>
        <a:buChar char="•"/>
        <a:defRPr sz="3600" kern="1200">
          <a:solidFill>
            <a:schemeClr val="tx1"/>
          </a:solidFill>
          <a:latin typeface="+mn-lt"/>
          <a:ea typeface="+mn-ea"/>
          <a:cs typeface="+mn-cs"/>
        </a:defRPr>
      </a:lvl4pPr>
      <a:lvl5pPr marL="4113856" indent="-457093" algn="l" defTabSz="1828381" rtl="0" eaLnBrk="1" latinLnBrk="0" hangingPunct="1">
        <a:lnSpc>
          <a:spcPct val="90000"/>
        </a:lnSpc>
        <a:spcBef>
          <a:spcPts val="999"/>
        </a:spcBef>
        <a:buFont typeface="Arial" panose="020B0604020202020204" pitchFamily="34" charset="0"/>
        <a:buChar char="•"/>
        <a:defRPr sz="3600" kern="1200">
          <a:solidFill>
            <a:schemeClr val="tx1"/>
          </a:solidFill>
          <a:latin typeface="+mn-lt"/>
          <a:ea typeface="+mn-ea"/>
          <a:cs typeface="+mn-cs"/>
        </a:defRPr>
      </a:lvl5pPr>
      <a:lvl6pPr marL="5028044" indent="-457093" algn="l" defTabSz="1828381" rtl="0" eaLnBrk="1" latinLnBrk="0" hangingPunct="1">
        <a:lnSpc>
          <a:spcPct val="90000"/>
        </a:lnSpc>
        <a:spcBef>
          <a:spcPts val="999"/>
        </a:spcBef>
        <a:buFont typeface="Arial" panose="020B0604020202020204" pitchFamily="34" charset="0"/>
        <a:buChar char="•"/>
        <a:defRPr sz="3600" kern="1200">
          <a:solidFill>
            <a:schemeClr val="tx1"/>
          </a:solidFill>
          <a:latin typeface="+mn-lt"/>
          <a:ea typeface="+mn-ea"/>
          <a:cs typeface="+mn-cs"/>
        </a:defRPr>
      </a:lvl6pPr>
      <a:lvl7pPr marL="5942239" indent="-457093" algn="l" defTabSz="1828381" rtl="0" eaLnBrk="1" latinLnBrk="0" hangingPunct="1">
        <a:lnSpc>
          <a:spcPct val="90000"/>
        </a:lnSpc>
        <a:spcBef>
          <a:spcPts val="999"/>
        </a:spcBef>
        <a:buFont typeface="Arial" panose="020B0604020202020204" pitchFamily="34" charset="0"/>
        <a:buChar char="•"/>
        <a:defRPr sz="3600" kern="1200">
          <a:solidFill>
            <a:schemeClr val="tx1"/>
          </a:solidFill>
          <a:latin typeface="+mn-lt"/>
          <a:ea typeface="+mn-ea"/>
          <a:cs typeface="+mn-cs"/>
        </a:defRPr>
      </a:lvl7pPr>
      <a:lvl8pPr marL="6856427" indent="-457093" algn="l" defTabSz="1828381" rtl="0" eaLnBrk="1" latinLnBrk="0" hangingPunct="1">
        <a:lnSpc>
          <a:spcPct val="90000"/>
        </a:lnSpc>
        <a:spcBef>
          <a:spcPts val="999"/>
        </a:spcBef>
        <a:buFont typeface="Arial" panose="020B0604020202020204" pitchFamily="34" charset="0"/>
        <a:buChar char="•"/>
        <a:defRPr sz="3600" kern="1200">
          <a:solidFill>
            <a:schemeClr val="tx1"/>
          </a:solidFill>
          <a:latin typeface="+mn-lt"/>
          <a:ea typeface="+mn-ea"/>
          <a:cs typeface="+mn-cs"/>
        </a:defRPr>
      </a:lvl8pPr>
      <a:lvl9pPr marL="7770618" indent="-457093" algn="l" defTabSz="1828381" rtl="0" eaLnBrk="1" latinLnBrk="0" hangingPunct="1">
        <a:lnSpc>
          <a:spcPct val="90000"/>
        </a:lnSpc>
        <a:spcBef>
          <a:spcPts val="999"/>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381" rtl="0" eaLnBrk="1" latinLnBrk="0" hangingPunct="1">
        <a:defRPr sz="3600" kern="1200">
          <a:solidFill>
            <a:schemeClr val="tx1"/>
          </a:solidFill>
          <a:latin typeface="+mn-lt"/>
          <a:ea typeface="+mn-ea"/>
          <a:cs typeface="+mn-cs"/>
        </a:defRPr>
      </a:lvl1pPr>
      <a:lvl2pPr marL="914190" algn="l" defTabSz="1828381" rtl="0" eaLnBrk="1" latinLnBrk="0" hangingPunct="1">
        <a:defRPr sz="3600" kern="1200">
          <a:solidFill>
            <a:schemeClr val="tx1"/>
          </a:solidFill>
          <a:latin typeface="+mn-lt"/>
          <a:ea typeface="+mn-ea"/>
          <a:cs typeface="+mn-cs"/>
        </a:defRPr>
      </a:lvl2pPr>
      <a:lvl3pPr marL="1828381" algn="l" defTabSz="1828381" rtl="0" eaLnBrk="1" latinLnBrk="0" hangingPunct="1">
        <a:defRPr sz="3600" kern="1200">
          <a:solidFill>
            <a:schemeClr val="tx1"/>
          </a:solidFill>
          <a:latin typeface="+mn-lt"/>
          <a:ea typeface="+mn-ea"/>
          <a:cs typeface="+mn-cs"/>
        </a:defRPr>
      </a:lvl3pPr>
      <a:lvl4pPr marL="2742571" algn="l" defTabSz="1828381" rtl="0" eaLnBrk="1" latinLnBrk="0" hangingPunct="1">
        <a:defRPr sz="3600" kern="1200">
          <a:solidFill>
            <a:schemeClr val="tx1"/>
          </a:solidFill>
          <a:latin typeface="+mn-lt"/>
          <a:ea typeface="+mn-ea"/>
          <a:cs typeface="+mn-cs"/>
        </a:defRPr>
      </a:lvl4pPr>
      <a:lvl5pPr marL="3656761" algn="l" defTabSz="1828381" rtl="0" eaLnBrk="1" latinLnBrk="0" hangingPunct="1">
        <a:defRPr sz="3600" kern="1200">
          <a:solidFill>
            <a:schemeClr val="tx1"/>
          </a:solidFill>
          <a:latin typeface="+mn-lt"/>
          <a:ea typeface="+mn-ea"/>
          <a:cs typeface="+mn-cs"/>
        </a:defRPr>
      </a:lvl5pPr>
      <a:lvl6pPr marL="4570951" algn="l" defTabSz="1828381" rtl="0" eaLnBrk="1" latinLnBrk="0" hangingPunct="1">
        <a:defRPr sz="3600" kern="1200">
          <a:solidFill>
            <a:schemeClr val="tx1"/>
          </a:solidFill>
          <a:latin typeface="+mn-lt"/>
          <a:ea typeface="+mn-ea"/>
          <a:cs typeface="+mn-cs"/>
        </a:defRPr>
      </a:lvl6pPr>
      <a:lvl7pPr marL="5485147" algn="l" defTabSz="1828381" rtl="0" eaLnBrk="1" latinLnBrk="0" hangingPunct="1">
        <a:defRPr sz="3600" kern="1200">
          <a:solidFill>
            <a:schemeClr val="tx1"/>
          </a:solidFill>
          <a:latin typeface="+mn-lt"/>
          <a:ea typeface="+mn-ea"/>
          <a:cs typeface="+mn-cs"/>
        </a:defRPr>
      </a:lvl7pPr>
      <a:lvl8pPr marL="6399335" algn="l" defTabSz="1828381" rtl="0" eaLnBrk="1" latinLnBrk="0" hangingPunct="1">
        <a:defRPr sz="3600" kern="1200">
          <a:solidFill>
            <a:schemeClr val="tx1"/>
          </a:solidFill>
          <a:latin typeface="+mn-lt"/>
          <a:ea typeface="+mn-ea"/>
          <a:cs typeface="+mn-cs"/>
        </a:defRPr>
      </a:lvl8pPr>
      <a:lvl9pPr marL="7313525" algn="l" defTabSz="1828381"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85948" y="357191"/>
            <a:ext cx="20812125" cy="3036094"/>
          </a:xfrm>
          <a:prstGeom prst="rect">
            <a:avLst/>
          </a:prstGeom>
          <a:ln w="12700">
            <a:miter lim="400000"/>
          </a:ln>
          <a:extLst>
            <a:ext uri="{C572A759-6A51-4108-AA02-DFA0A04FC94B}">
              <ma14:wrappingTextBoxFlag xmlns:ma14="http://schemas.microsoft.com/office/mac/drawingml/2011/main" xmlns="" val="1"/>
            </a:ext>
          </a:extLst>
        </p:spPr>
        <p:txBody>
          <a:bodyPr lIns="31868" tIns="31868" rIns="31868" bIns="31868" anchor="ctr">
            <a:normAutofit/>
          </a:bodyPr>
          <a:lstStyle/>
          <a:p>
            <a:r>
              <a:rPr dirty="0"/>
              <a:t>Title Text</a:t>
            </a:r>
          </a:p>
        </p:txBody>
      </p:sp>
      <p:sp>
        <p:nvSpPr>
          <p:cNvPr id="3" name="Body Level One…"/>
          <p:cNvSpPr txBox="1">
            <a:spLocks noGrp="1"/>
          </p:cNvSpPr>
          <p:nvPr>
            <p:ph type="body" idx="1"/>
          </p:nvPr>
        </p:nvSpPr>
        <p:spPr>
          <a:xfrm>
            <a:off x="1785948" y="3643315"/>
            <a:ext cx="20812125" cy="8840389"/>
          </a:xfrm>
          <a:prstGeom prst="rect">
            <a:avLst/>
          </a:prstGeom>
          <a:ln w="12700">
            <a:miter lim="400000"/>
          </a:ln>
          <a:extLst>
            <a:ext uri="{C572A759-6A51-4108-AA02-DFA0A04FC94B}">
              <ma14:wrappingTextBoxFlag xmlns:ma14="http://schemas.microsoft.com/office/mac/drawingml/2011/main" xmlns="" val="1"/>
            </a:ext>
          </a:extLst>
        </p:spPr>
        <p:txBody>
          <a:bodyPr lIns="31868" tIns="31868" rIns="31868" bIns="31868"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890373" y="13073073"/>
            <a:ext cx="487560" cy="479866"/>
          </a:xfrm>
          <a:prstGeom prst="rect">
            <a:avLst/>
          </a:prstGeom>
          <a:ln w="12700">
            <a:miter lim="400000"/>
          </a:ln>
        </p:spPr>
        <p:txBody>
          <a:bodyPr wrap="none" lIns="31868" tIns="31868" rIns="31868" bIns="31868">
            <a:spAutoFit/>
          </a:bodyPr>
          <a:lstStyle>
            <a:lvl1pPr>
              <a:defRPr sz="27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04307857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ransition spd="med"/>
  <p:hf hdr="0" dt="0"/>
  <p:txStyles>
    <p:titleStyle>
      <a:lvl1pPr marL="0" marR="0" indent="0" algn="ctr" defTabSz="97727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Open Sans"/>
          <a:ea typeface="Open Sans"/>
          <a:cs typeface="Open Sans"/>
          <a:sym typeface="Open Sans"/>
        </a:defRPr>
      </a:lvl1pPr>
      <a:lvl2pPr marL="0" marR="0" indent="0" algn="ctr" defTabSz="977270" latinLnBrk="0">
        <a:lnSpc>
          <a:spcPct val="100000"/>
        </a:lnSpc>
        <a:spcBef>
          <a:spcPts val="0"/>
        </a:spcBef>
        <a:spcAft>
          <a:spcPts val="0"/>
        </a:spcAft>
        <a:buClrTx/>
        <a:buSzTx/>
        <a:buFontTx/>
        <a:buNone/>
        <a:tabLst/>
        <a:defRPr sz="8200" b="0" i="0" u="none" strike="noStrike" cap="none" spc="0" baseline="0">
          <a:ln>
            <a:noFill/>
          </a:ln>
          <a:solidFill>
            <a:srgbClr val="000000"/>
          </a:solidFill>
          <a:uFillTx/>
          <a:latin typeface="Open Sans"/>
          <a:ea typeface="Open Sans"/>
          <a:cs typeface="Open Sans"/>
          <a:sym typeface="Open Sans"/>
        </a:defRPr>
      </a:lvl2pPr>
      <a:lvl3pPr marL="0" marR="0" indent="0" algn="ctr" defTabSz="977270" latinLnBrk="0">
        <a:lnSpc>
          <a:spcPct val="100000"/>
        </a:lnSpc>
        <a:spcBef>
          <a:spcPts val="0"/>
        </a:spcBef>
        <a:spcAft>
          <a:spcPts val="0"/>
        </a:spcAft>
        <a:buClrTx/>
        <a:buSzTx/>
        <a:buFontTx/>
        <a:buNone/>
        <a:tabLst/>
        <a:defRPr sz="8200" b="0" i="0" u="none" strike="noStrike" cap="none" spc="0" baseline="0">
          <a:ln>
            <a:noFill/>
          </a:ln>
          <a:solidFill>
            <a:srgbClr val="000000"/>
          </a:solidFill>
          <a:uFillTx/>
          <a:latin typeface="Open Sans"/>
          <a:ea typeface="Open Sans"/>
          <a:cs typeface="Open Sans"/>
          <a:sym typeface="Open Sans"/>
        </a:defRPr>
      </a:lvl3pPr>
      <a:lvl4pPr marL="0" marR="0" indent="0" algn="ctr" defTabSz="977270" latinLnBrk="0">
        <a:lnSpc>
          <a:spcPct val="100000"/>
        </a:lnSpc>
        <a:spcBef>
          <a:spcPts val="0"/>
        </a:spcBef>
        <a:spcAft>
          <a:spcPts val="0"/>
        </a:spcAft>
        <a:buClrTx/>
        <a:buSzTx/>
        <a:buFontTx/>
        <a:buNone/>
        <a:tabLst/>
        <a:defRPr sz="8200" b="0" i="0" u="none" strike="noStrike" cap="none" spc="0" baseline="0">
          <a:ln>
            <a:noFill/>
          </a:ln>
          <a:solidFill>
            <a:srgbClr val="000000"/>
          </a:solidFill>
          <a:uFillTx/>
          <a:latin typeface="Open Sans"/>
          <a:ea typeface="Open Sans"/>
          <a:cs typeface="Open Sans"/>
          <a:sym typeface="Open Sans"/>
        </a:defRPr>
      </a:lvl4pPr>
      <a:lvl5pPr marL="0" marR="0" indent="0" algn="ctr" defTabSz="977270" latinLnBrk="0">
        <a:lnSpc>
          <a:spcPct val="100000"/>
        </a:lnSpc>
        <a:spcBef>
          <a:spcPts val="0"/>
        </a:spcBef>
        <a:spcAft>
          <a:spcPts val="0"/>
        </a:spcAft>
        <a:buClrTx/>
        <a:buSzTx/>
        <a:buFontTx/>
        <a:buNone/>
        <a:tabLst/>
        <a:defRPr sz="8200" b="0" i="0" u="none" strike="noStrike" cap="none" spc="0" baseline="0">
          <a:ln>
            <a:noFill/>
          </a:ln>
          <a:solidFill>
            <a:srgbClr val="000000"/>
          </a:solidFill>
          <a:uFillTx/>
          <a:latin typeface="Open Sans"/>
          <a:ea typeface="Open Sans"/>
          <a:cs typeface="Open Sans"/>
          <a:sym typeface="Open Sans"/>
        </a:defRPr>
      </a:lvl5pPr>
      <a:lvl6pPr marL="0" marR="0" indent="0" algn="ctr" defTabSz="977270" latinLnBrk="0">
        <a:lnSpc>
          <a:spcPct val="100000"/>
        </a:lnSpc>
        <a:spcBef>
          <a:spcPts val="0"/>
        </a:spcBef>
        <a:spcAft>
          <a:spcPts val="0"/>
        </a:spcAft>
        <a:buClrTx/>
        <a:buSzTx/>
        <a:buFontTx/>
        <a:buNone/>
        <a:tabLst/>
        <a:defRPr sz="8200" b="0" i="0" u="none" strike="noStrike" cap="none" spc="0" baseline="0">
          <a:ln>
            <a:noFill/>
          </a:ln>
          <a:solidFill>
            <a:srgbClr val="000000"/>
          </a:solidFill>
          <a:uFillTx/>
          <a:latin typeface="Open Sans"/>
          <a:ea typeface="Open Sans"/>
          <a:cs typeface="Open Sans"/>
          <a:sym typeface="Open Sans"/>
        </a:defRPr>
      </a:lvl6pPr>
      <a:lvl7pPr marL="0" marR="0" indent="0" algn="ctr" defTabSz="977270" latinLnBrk="0">
        <a:lnSpc>
          <a:spcPct val="100000"/>
        </a:lnSpc>
        <a:spcBef>
          <a:spcPts val="0"/>
        </a:spcBef>
        <a:spcAft>
          <a:spcPts val="0"/>
        </a:spcAft>
        <a:buClrTx/>
        <a:buSzTx/>
        <a:buFontTx/>
        <a:buNone/>
        <a:tabLst/>
        <a:defRPr sz="8200" b="0" i="0" u="none" strike="noStrike" cap="none" spc="0" baseline="0">
          <a:ln>
            <a:noFill/>
          </a:ln>
          <a:solidFill>
            <a:srgbClr val="000000"/>
          </a:solidFill>
          <a:uFillTx/>
          <a:latin typeface="Open Sans"/>
          <a:ea typeface="Open Sans"/>
          <a:cs typeface="Open Sans"/>
          <a:sym typeface="Open Sans"/>
        </a:defRPr>
      </a:lvl7pPr>
      <a:lvl8pPr marL="0" marR="0" indent="0" algn="ctr" defTabSz="977270" latinLnBrk="0">
        <a:lnSpc>
          <a:spcPct val="100000"/>
        </a:lnSpc>
        <a:spcBef>
          <a:spcPts val="0"/>
        </a:spcBef>
        <a:spcAft>
          <a:spcPts val="0"/>
        </a:spcAft>
        <a:buClrTx/>
        <a:buSzTx/>
        <a:buFontTx/>
        <a:buNone/>
        <a:tabLst/>
        <a:defRPr sz="8200" b="0" i="0" u="none" strike="noStrike" cap="none" spc="0" baseline="0">
          <a:ln>
            <a:noFill/>
          </a:ln>
          <a:solidFill>
            <a:srgbClr val="000000"/>
          </a:solidFill>
          <a:uFillTx/>
          <a:latin typeface="Open Sans"/>
          <a:ea typeface="Open Sans"/>
          <a:cs typeface="Open Sans"/>
          <a:sym typeface="Open Sans"/>
        </a:defRPr>
      </a:lvl8pPr>
      <a:lvl9pPr marL="0" marR="0" indent="0" algn="ctr" defTabSz="977270" latinLnBrk="0">
        <a:lnSpc>
          <a:spcPct val="100000"/>
        </a:lnSpc>
        <a:spcBef>
          <a:spcPts val="0"/>
        </a:spcBef>
        <a:spcAft>
          <a:spcPts val="0"/>
        </a:spcAft>
        <a:buClrTx/>
        <a:buSzTx/>
        <a:buFontTx/>
        <a:buNone/>
        <a:tabLst/>
        <a:defRPr sz="8200" b="0" i="0" u="none" strike="noStrike" cap="none" spc="0" baseline="0">
          <a:ln>
            <a:noFill/>
          </a:ln>
          <a:solidFill>
            <a:srgbClr val="000000"/>
          </a:solidFill>
          <a:uFillTx/>
          <a:latin typeface="Open Sans"/>
          <a:ea typeface="Open Sans"/>
          <a:cs typeface="Open Sans"/>
          <a:sym typeface="Open Sans"/>
        </a:defRPr>
      </a:lvl9pPr>
    </p:titleStyle>
    <p:bodyStyle>
      <a:lvl1pPr marL="743575" marR="0" indent="-743575" algn="l" defTabSz="977270"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1pPr>
      <a:lvl2pPr marL="1487151" marR="0" indent="-743575" algn="l" defTabSz="977270"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2pPr>
      <a:lvl3pPr marL="2230726" marR="0" indent="-743575" algn="l" defTabSz="977270"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3pPr>
      <a:lvl4pPr marL="2974304" marR="0" indent="-743575" algn="l" defTabSz="977270"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4pPr>
      <a:lvl5pPr marL="3717877" marR="0" indent="-743575" algn="l" defTabSz="977270"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5pPr>
      <a:lvl6pPr marL="4461455" marR="0" indent="-743575" algn="l" defTabSz="977270"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6pPr>
      <a:lvl7pPr marL="5205033" marR="0" indent="-743575" algn="l" defTabSz="977270"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7pPr>
      <a:lvl8pPr marL="5948608" marR="0" indent="-743575" algn="l" defTabSz="977270"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8pPr>
      <a:lvl9pPr marL="6692183" marR="0" indent="-743575" algn="l" defTabSz="977270" rtl="0" latinLnBrk="0">
        <a:lnSpc>
          <a:spcPct val="100000"/>
        </a:lnSpc>
        <a:spcBef>
          <a:spcPts val="7029"/>
        </a:spcBef>
        <a:spcAft>
          <a:spcPts val="0"/>
        </a:spcAft>
        <a:buClrTx/>
        <a:buSzPct val="145000"/>
        <a:buFontTx/>
        <a:buChar char="•"/>
        <a:tabLst/>
        <a:defRPr sz="53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977270" latinLnBrk="0">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n-lt"/>
          <a:ea typeface="+mn-ea"/>
          <a:cs typeface="+mn-cs"/>
          <a:sym typeface="Helvetica Neue Light"/>
        </a:defRPr>
      </a:lvl1pPr>
      <a:lvl2pPr marL="0" marR="0" indent="382405" algn="ctr" defTabSz="977270" latinLnBrk="0">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n-lt"/>
          <a:ea typeface="+mn-ea"/>
          <a:cs typeface="+mn-cs"/>
          <a:sym typeface="Helvetica Neue Light"/>
        </a:defRPr>
      </a:lvl2pPr>
      <a:lvl3pPr marL="0" marR="0" indent="764820" algn="ctr" defTabSz="977270" latinLnBrk="0">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n-lt"/>
          <a:ea typeface="+mn-ea"/>
          <a:cs typeface="+mn-cs"/>
          <a:sym typeface="Helvetica Neue Light"/>
        </a:defRPr>
      </a:lvl3pPr>
      <a:lvl4pPr marL="0" marR="0" indent="1147232" algn="ctr" defTabSz="977270" latinLnBrk="0">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n-lt"/>
          <a:ea typeface="+mn-ea"/>
          <a:cs typeface="+mn-cs"/>
          <a:sym typeface="Helvetica Neue Light"/>
        </a:defRPr>
      </a:lvl4pPr>
      <a:lvl5pPr marL="0" marR="0" indent="1529642" algn="ctr" defTabSz="977270" latinLnBrk="0">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n-lt"/>
          <a:ea typeface="+mn-ea"/>
          <a:cs typeface="+mn-cs"/>
          <a:sym typeface="Helvetica Neue Light"/>
        </a:defRPr>
      </a:lvl5pPr>
      <a:lvl6pPr marL="0" marR="0" indent="1912054" algn="ctr" defTabSz="977270" latinLnBrk="0">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n-lt"/>
          <a:ea typeface="+mn-ea"/>
          <a:cs typeface="+mn-cs"/>
          <a:sym typeface="Helvetica Neue Light"/>
        </a:defRPr>
      </a:lvl6pPr>
      <a:lvl7pPr marL="0" marR="0" indent="2294459" algn="ctr" defTabSz="977270" latinLnBrk="0">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n-lt"/>
          <a:ea typeface="+mn-ea"/>
          <a:cs typeface="+mn-cs"/>
          <a:sym typeface="Helvetica Neue Light"/>
        </a:defRPr>
      </a:lvl7pPr>
      <a:lvl8pPr marL="0" marR="0" indent="2676876" algn="ctr" defTabSz="977270" latinLnBrk="0">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n-lt"/>
          <a:ea typeface="+mn-ea"/>
          <a:cs typeface="+mn-cs"/>
          <a:sym typeface="Helvetica Neue Light"/>
        </a:defRPr>
      </a:lvl8pPr>
      <a:lvl9pPr marL="0" marR="0" indent="3059284" algn="ctr" defTabSz="977270" latinLnBrk="0">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41.xml"/><Relationship Id="rId7" Type="http://schemas.openxmlformats.org/officeDocument/2006/relationships/image" Target="../media/image4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9.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6.png"/><Relationship Id="rId7" Type="http://schemas.openxmlformats.org/officeDocument/2006/relationships/hyperlink" Target="http://iopscience.iop.org/article/10.1088/1361-6382/aab2e9/meta" TargetMode="External"/><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39.png"/><Relationship Id="rId11" Type="http://schemas.openxmlformats.org/officeDocument/2006/relationships/image" Target="../media/image41.jp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37.jp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2.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s://dcc.ligo.org/LIGO-G2300542" TargetMode="External"/><Relationship Id="rId5" Type="http://schemas.openxmlformats.org/officeDocument/2006/relationships/image" Target="../media/image44.png"/><Relationship Id="rId10" Type="http://schemas.openxmlformats.org/officeDocument/2006/relationships/image" Target="../media/image45.jpeg"/><Relationship Id="rId4" Type="http://schemas.openxmlformats.org/officeDocument/2006/relationships/image" Target="../media/image43.jpe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619F-7D1B-43AC-842A-D9AA640FC788}"/>
              </a:ext>
            </a:extLst>
          </p:cNvPr>
          <p:cNvSpPr>
            <a:spLocks noGrp="1"/>
          </p:cNvSpPr>
          <p:nvPr>
            <p:ph type="title"/>
          </p:nvPr>
        </p:nvSpPr>
        <p:spPr>
          <a:xfrm>
            <a:off x="298588" y="8365092"/>
            <a:ext cx="13963650" cy="4714852"/>
          </a:xfrm>
        </p:spPr>
        <p:txBody>
          <a:bodyPr/>
          <a:lstStyle/>
          <a:p>
            <a:r>
              <a:rPr lang="en-GB" dirty="0"/>
              <a:t>Updates from the </a:t>
            </a:r>
            <a:br>
              <a:rPr lang="en-GB" dirty="0"/>
            </a:br>
            <a:r>
              <a:rPr lang="en-GB" dirty="0" err="1"/>
              <a:t>Omnisense</a:t>
            </a:r>
            <a:r>
              <a:rPr lang="en-GB" dirty="0"/>
              <a:t> project</a:t>
            </a:r>
          </a:p>
        </p:txBody>
      </p:sp>
      <p:sp>
        <p:nvSpPr>
          <p:cNvPr id="3" name="Right Triangle 2">
            <a:extLst>
              <a:ext uri="{FF2B5EF4-FFF2-40B4-BE49-F238E27FC236}">
                <a16:creationId xmlns:a16="http://schemas.microsoft.com/office/drawing/2014/main" id="{A2A19CB8-C621-4B2A-8246-42773EE87F4A}"/>
              </a:ext>
            </a:extLst>
          </p:cNvPr>
          <p:cNvSpPr/>
          <p:nvPr/>
        </p:nvSpPr>
        <p:spPr>
          <a:xfrm>
            <a:off x="-2" y="2100844"/>
            <a:ext cx="21336002" cy="5055330"/>
          </a:xfrm>
          <a:prstGeom prst="rtTriangle">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1" rtlCol="0" anchor="ctr">
            <a:spAutoFit/>
          </a:bodyPr>
          <a:lstStyle/>
          <a:p>
            <a:pPr algn="ctr"/>
            <a:endParaRPr lang="en-GB" sz="3100" cap="none">
              <a:solidFill>
                <a:srgbClr val="FFFFFF"/>
              </a:solidFill>
              <a:latin typeface="Helvetica Neue Medium"/>
              <a:ea typeface="Helvetica Neue Medium"/>
              <a:cs typeface="Helvetica Neue Medium"/>
              <a:sym typeface="Helvetica Neue Medium"/>
            </a:endParaRPr>
          </a:p>
        </p:txBody>
      </p:sp>
      <p:pic>
        <p:nvPicPr>
          <p:cNvPr id="5" name="Picture 3">
            <a:extLst>
              <a:ext uri="{FF2B5EF4-FFF2-40B4-BE49-F238E27FC236}">
                <a16:creationId xmlns:a16="http://schemas.microsoft.com/office/drawing/2014/main" id="{4D89AA67-BC52-4615-AEF4-F02AAD7868BE}"/>
              </a:ext>
            </a:extLst>
          </p:cNvPr>
          <p:cNvPicPr>
            <a:picLocks noChangeAspect="1"/>
          </p:cNvPicPr>
          <p:nvPr/>
        </p:nvPicPr>
        <p:blipFill>
          <a:blip r:embed="rId2"/>
          <a:stretch/>
        </p:blipFill>
        <p:spPr>
          <a:xfrm>
            <a:off x="-3" y="3331576"/>
            <a:ext cx="7303987" cy="2169796"/>
          </a:xfrm>
          <a:prstGeom prst="rect">
            <a:avLst/>
          </a:prstGeom>
          <a:ln w="0">
            <a:noFill/>
          </a:ln>
        </p:spPr>
      </p:pic>
      <p:pic>
        <p:nvPicPr>
          <p:cNvPr id="10" name="Picture 9">
            <a:extLst>
              <a:ext uri="{FF2B5EF4-FFF2-40B4-BE49-F238E27FC236}">
                <a16:creationId xmlns:a16="http://schemas.microsoft.com/office/drawing/2014/main" id="{439AFAC7-BE75-484F-93BC-17624D310359}"/>
              </a:ext>
            </a:extLst>
          </p:cNvPr>
          <p:cNvPicPr>
            <a:picLocks noChangeAspect="1"/>
          </p:cNvPicPr>
          <p:nvPr/>
        </p:nvPicPr>
        <p:blipFill>
          <a:blip r:embed="rId3"/>
          <a:stretch>
            <a:fillRect/>
          </a:stretch>
        </p:blipFill>
        <p:spPr>
          <a:xfrm>
            <a:off x="12723634" y="2507848"/>
            <a:ext cx="11893415" cy="10802213"/>
          </a:xfrm>
          <a:prstGeom prst="rect">
            <a:avLst/>
          </a:prstGeom>
        </p:spPr>
      </p:pic>
      <p:sp>
        <p:nvSpPr>
          <p:cNvPr id="4" name="TextBox 3"/>
          <p:cNvSpPr txBox="1"/>
          <p:nvPr/>
        </p:nvSpPr>
        <p:spPr>
          <a:xfrm>
            <a:off x="298588" y="6262526"/>
            <a:ext cx="11546414" cy="37035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2" tIns="50792" rIns="50792" bIns="50792" numCol="1" spcCol="38096" rtlCol="0" anchor="ctr">
            <a:spAutoFit/>
          </a:bodyPr>
          <a:lstStyle/>
          <a:p>
            <a:pPr defTabSz="825370"/>
            <a:r>
              <a:rPr lang="en-GB" cap="none" dirty="0"/>
              <a:t>Jesse van dongen</a:t>
            </a:r>
          </a:p>
          <a:p>
            <a:pPr defTabSz="825370"/>
            <a:r>
              <a:rPr lang="en-GB" sz="4100" cap="none" dirty="0"/>
              <a:t>On behalf of:</a:t>
            </a:r>
            <a:br>
              <a:rPr lang="en-GB" sz="4100" cap="none" dirty="0"/>
            </a:br>
            <a:r>
              <a:rPr lang="en-GB" sz="4100" cap="none" dirty="0"/>
              <a:t>Nathan A. Holland, Alexandra L. Mitchell ,</a:t>
            </a:r>
          </a:p>
          <a:p>
            <a:pPr defTabSz="825370"/>
            <a:r>
              <a:rPr lang="en-GB" sz="4100" cap="none" dirty="0"/>
              <a:t>Armin Numic, Pooya Saffarieh, Michele Valentini,</a:t>
            </a:r>
          </a:p>
          <a:p>
            <a:pPr defTabSz="825370"/>
            <a:r>
              <a:rPr lang="en-GB" sz="4100" cap="none" dirty="0"/>
              <a:t>Conor M. Mow-Lowry and Others</a:t>
            </a:r>
          </a:p>
        </p:txBody>
      </p:sp>
    </p:spTree>
    <p:extLst>
      <p:ext uri="{BB962C8B-B14F-4D97-AF65-F5344CB8AC3E}">
        <p14:creationId xmlns:p14="http://schemas.microsoft.com/office/powerpoint/2010/main" val="380278916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DFDCDD-F8CF-43F5-8B6D-2B082FE73837}"/>
              </a:ext>
            </a:extLst>
          </p:cNvPr>
          <p:cNvSpPr>
            <a:spLocks noGrp="1"/>
          </p:cNvSpPr>
          <p:nvPr>
            <p:ph type="ftr" sz="quarter" idx="3"/>
          </p:nvPr>
        </p:nvSpPr>
        <p:spPr/>
        <p:txBody>
          <a:bodyPr/>
          <a:lstStyle/>
          <a:p>
            <a:r>
              <a:rPr lang="nl-NL"/>
              <a:t>Omnisense Update</a:t>
            </a:r>
            <a:endParaRPr lang="nl-NL" dirty="0"/>
          </a:p>
        </p:txBody>
      </p:sp>
      <p:pic>
        <p:nvPicPr>
          <p:cNvPr id="7" name="Picture 6">
            <a:extLst>
              <a:ext uri="{FF2B5EF4-FFF2-40B4-BE49-F238E27FC236}">
                <a16:creationId xmlns:a16="http://schemas.microsoft.com/office/drawing/2014/main" id="{A6277B81-22C3-4093-B811-0CB7C35550BB}"/>
              </a:ext>
            </a:extLst>
          </p:cNvPr>
          <p:cNvPicPr>
            <a:picLocks noChangeAspect="1"/>
          </p:cNvPicPr>
          <p:nvPr/>
        </p:nvPicPr>
        <p:blipFill>
          <a:blip r:embed="rId2"/>
          <a:stretch>
            <a:fillRect/>
          </a:stretch>
        </p:blipFill>
        <p:spPr>
          <a:xfrm>
            <a:off x="1141221" y="94193"/>
            <a:ext cx="12447638" cy="11305585"/>
          </a:xfrm>
          <a:prstGeom prst="rect">
            <a:avLst/>
          </a:prstGeom>
        </p:spPr>
      </p:pic>
      <p:pic>
        <p:nvPicPr>
          <p:cNvPr id="8" name="Picture 7">
            <a:extLst>
              <a:ext uri="{FF2B5EF4-FFF2-40B4-BE49-F238E27FC236}">
                <a16:creationId xmlns:a16="http://schemas.microsoft.com/office/drawing/2014/main" id="{E1D7F229-E6D3-4CA4-ACF1-BF3B14C5DFF0}"/>
              </a:ext>
            </a:extLst>
          </p:cNvPr>
          <p:cNvPicPr>
            <a:picLocks noChangeAspect="1"/>
          </p:cNvPicPr>
          <p:nvPr/>
        </p:nvPicPr>
        <p:blipFill>
          <a:blip r:embed="rId3"/>
          <a:stretch>
            <a:fillRect/>
          </a:stretch>
        </p:blipFill>
        <p:spPr>
          <a:xfrm>
            <a:off x="17920389" y="6216987"/>
            <a:ext cx="5322392" cy="1282036"/>
          </a:xfrm>
          <a:prstGeom prst="rect">
            <a:avLst/>
          </a:prstGeom>
        </p:spPr>
      </p:pic>
      <p:pic>
        <p:nvPicPr>
          <p:cNvPr id="9" name="Picture 8" descr="Icon&#10;&#10;Description automatically generated">
            <a:extLst>
              <a:ext uri="{FF2B5EF4-FFF2-40B4-BE49-F238E27FC236}">
                <a16:creationId xmlns:a16="http://schemas.microsoft.com/office/drawing/2014/main" id="{F67A98F9-9A61-4643-B4AB-1FC90B745E3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7793935" y="8100242"/>
            <a:ext cx="5575305" cy="2520582"/>
          </a:xfrm>
          <a:prstGeom prst="rect">
            <a:avLst/>
          </a:prstGeom>
          <a:ln>
            <a:noFill/>
          </a:ln>
        </p:spPr>
      </p:pic>
      <p:pic>
        <p:nvPicPr>
          <p:cNvPr id="10" name="Google Shape;248;p33">
            <a:extLst>
              <a:ext uri="{FF2B5EF4-FFF2-40B4-BE49-F238E27FC236}">
                <a16:creationId xmlns:a16="http://schemas.microsoft.com/office/drawing/2014/main" id="{65FB080F-30AB-4D1C-9FA8-51B45A35C37D}"/>
              </a:ext>
            </a:extLst>
          </p:cNvPr>
          <p:cNvPicPr preferRelativeResize="0">
            <a:picLocks noChangeAspect="1"/>
          </p:cNvPicPr>
          <p:nvPr/>
        </p:nvPicPr>
        <p:blipFill rotWithShape="1">
          <a:blip r:embed="rId5">
            <a:alphaModFix/>
          </a:blip>
          <a:srcRect r="45205"/>
          <a:stretch/>
        </p:blipFill>
        <p:spPr>
          <a:xfrm>
            <a:off x="20914203" y="3951265"/>
            <a:ext cx="2455036" cy="2344708"/>
          </a:xfrm>
          <a:prstGeom prst="rect">
            <a:avLst/>
          </a:prstGeom>
          <a:noFill/>
          <a:ln>
            <a:noFill/>
          </a:ln>
        </p:spPr>
      </p:pic>
      <p:sp>
        <p:nvSpPr>
          <p:cNvPr id="11" name="TextBox 6">
            <a:extLst>
              <a:ext uri="{FF2B5EF4-FFF2-40B4-BE49-F238E27FC236}">
                <a16:creationId xmlns:a16="http://schemas.microsoft.com/office/drawing/2014/main" id="{CFFB6A40-F077-4DA8-A7AB-9B2A35C8A457}"/>
              </a:ext>
            </a:extLst>
          </p:cNvPr>
          <p:cNvSpPr txBox="1"/>
          <p:nvPr/>
        </p:nvSpPr>
        <p:spPr>
          <a:xfrm>
            <a:off x="18294641" y="94198"/>
            <a:ext cx="6089360" cy="584777"/>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100" dirty="0"/>
              <a:t>Image </a:t>
            </a:r>
            <a:r>
              <a:rPr lang="x-none" sz="3100" dirty="0"/>
              <a:t>Credit: </a:t>
            </a:r>
            <a:r>
              <a:rPr lang="en-GB" sz="3100" dirty="0"/>
              <a:t>Armin Numic</a:t>
            </a:r>
            <a:endParaRPr lang="x-none" sz="3100" dirty="0"/>
          </a:p>
        </p:txBody>
      </p:sp>
      <p:sp>
        <p:nvSpPr>
          <p:cNvPr id="12" name="TextBox 11">
            <a:extLst>
              <a:ext uri="{FF2B5EF4-FFF2-40B4-BE49-F238E27FC236}">
                <a16:creationId xmlns:a16="http://schemas.microsoft.com/office/drawing/2014/main" id="{35282D9B-4702-42EF-A304-39765316B19E}"/>
              </a:ext>
            </a:extLst>
          </p:cNvPr>
          <p:cNvSpPr txBox="1"/>
          <p:nvPr/>
        </p:nvSpPr>
        <p:spPr>
          <a:xfrm>
            <a:off x="12977127" y="1963393"/>
            <a:ext cx="8882758" cy="125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88" tIns="50788" rIns="50788" bIns="50788" numCol="1" spcCol="38091" rtlCol="0" anchor="t">
            <a:spAutoFit/>
          </a:bodyPr>
          <a:lstStyle/>
          <a:p>
            <a:pPr defTabSz="584065"/>
            <a:r>
              <a:rPr lang="en-GB" sz="3600" cap="none" dirty="0">
                <a:latin typeface="Open Sans"/>
              </a:rPr>
              <a:t>Seismic Isolation platform ordered,</a:t>
            </a:r>
          </a:p>
          <a:p>
            <a:pPr defTabSz="584065"/>
            <a:r>
              <a:rPr lang="en-GB" sz="3600" cap="none" dirty="0">
                <a:latin typeface="Open Sans"/>
              </a:rPr>
              <a:t>Expecting first parts to arrive late </a:t>
            </a:r>
            <a:r>
              <a:rPr lang="en-GB" sz="3600" cap="none" dirty="0" err="1">
                <a:latin typeface="Open Sans"/>
              </a:rPr>
              <a:t>january</a:t>
            </a:r>
            <a:r>
              <a:rPr lang="en-GB" sz="3600" cap="none" dirty="0">
                <a:latin typeface="Open Sans"/>
              </a:rPr>
              <a:t> </a:t>
            </a:r>
          </a:p>
        </p:txBody>
      </p:sp>
      <p:sp>
        <p:nvSpPr>
          <p:cNvPr id="4" name="Slide Number Placeholder 3">
            <a:extLst>
              <a:ext uri="{FF2B5EF4-FFF2-40B4-BE49-F238E27FC236}">
                <a16:creationId xmlns:a16="http://schemas.microsoft.com/office/drawing/2014/main" id="{7FC07EC2-0F1E-426E-A8F0-A22AB704BEC5}"/>
              </a:ext>
            </a:extLst>
          </p:cNvPr>
          <p:cNvSpPr>
            <a:spLocks noGrp="1"/>
          </p:cNvSpPr>
          <p:nvPr>
            <p:ph type="sldNum" sz="quarter" idx="2"/>
          </p:nvPr>
        </p:nvSpPr>
        <p:spPr/>
        <p:txBody>
          <a:bodyPr/>
          <a:lstStyle/>
          <a:p>
            <a:fld id="{86CB4B4D-7CA3-9044-876B-883B54F8677D}" type="slidenum">
              <a:rPr lang="en-GB" smtClean="0"/>
              <a:t>10</a:t>
            </a:fld>
            <a:endParaRPr lang="en-GB"/>
          </a:p>
        </p:txBody>
      </p:sp>
    </p:spTree>
    <p:extLst>
      <p:ext uri="{BB962C8B-B14F-4D97-AF65-F5344CB8AC3E}">
        <p14:creationId xmlns:p14="http://schemas.microsoft.com/office/powerpoint/2010/main" val="37632049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oogle Shape;162;p18">
            <a:extLst>
              <a:ext uri="{FF2B5EF4-FFF2-40B4-BE49-F238E27FC236}">
                <a16:creationId xmlns:a16="http://schemas.microsoft.com/office/drawing/2014/main" id="{E1F82878-55F9-4053-A4CB-321CB3B0CE9E}"/>
              </a:ext>
            </a:extLst>
          </p:cNvPr>
          <p:cNvPicPr preferRelativeResize="0">
            <a:picLocks noChangeAspect="1"/>
          </p:cNvPicPr>
          <p:nvPr/>
        </p:nvPicPr>
        <p:blipFill>
          <a:blip r:embed="rId4">
            <a:alphaModFix/>
          </a:blip>
          <a:stretch>
            <a:fillRect/>
          </a:stretch>
        </p:blipFill>
        <p:spPr>
          <a:xfrm>
            <a:off x="406667" y="3221776"/>
            <a:ext cx="12753251" cy="2285558"/>
          </a:xfrm>
          <a:prstGeom prst="rect">
            <a:avLst/>
          </a:prstGeom>
          <a:noFill/>
          <a:ln>
            <a:noFill/>
          </a:ln>
        </p:spPr>
      </p:pic>
      <p:sp>
        <p:nvSpPr>
          <p:cNvPr id="11" name="TextBox 10">
            <a:extLst>
              <a:ext uri="{FF2B5EF4-FFF2-40B4-BE49-F238E27FC236}">
                <a16:creationId xmlns:a16="http://schemas.microsoft.com/office/drawing/2014/main" id="{2A3B5B64-BA25-9794-D58B-AC4FC910F234}"/>
              </a:ext>
            </a:extLst>
          </p:cNvPr>
          <p:cNvSpPr txBox="1"/>
          <p:nvPr/>
        </p:nvSpPr>
        <p:spPr>
          <a:xfrm>
            <a:off x="330210" y="273056"/>
            <a:ext cx="17088653" cy="1046439"/>
          </a:xfrm>
          <a:prstGeom prst="rect">
            <a:avLst/>
          </a:prstGeom>
          <a:solidFill>
            <a:schemeClr val="bg1">
              <a:alpha val="52000"/>
            </a:schemeClr>
          </a:solidFill>
        </p:spPr>
        <p:txBody>
          <a:bodyPr wrap="none" lIns="182840" tIns="91419" rIns="182840" bIns="91419" rtlCol="0">
            <a:spAutoFit/>
          </a:bodyPr>
          <a:lstStyle/>
          <a:p>
            <a:r>
              <a:rPr lang="x-none" sz="5600" dirty="0">
                <a:solidFill>
                  <a:schemeClr val="accent5">
                    <a:lumMod val="50000"/>
                  </a:schemeClr>
                </a:solidFill>
                <a:latin typeface="+mj-lt"/>
              </a:rPr>
              <a:t>Seismic isolation for Einstein Telescope</a:t>
            </a:r>
          </a:p>
        </p:txBody>
      </p:sp>
      <p:sp>
        <p:nvSpPr>
          <p:cNvPr id="3" name="Rectangle 2">
            <a:extLst>
              <a:ext uri="{FF2B5EF4-FFF2-40B4-BE49-F238E27FC236}">
                <a16:creationId xmlns:a16="http://schemas.microsoft.com/office/drawing/2014/main" id="{B7BEC11B-7EA3-00B7-F5EE-6B7B0FCD3E07}"/>
              </a:ext>
            </a:extLst>
          </p:cNvPr>
          <p:cNvSpPr/>
          <p:nvPr/>
        </p:nvSpPr>
        <p:spPr>
          <a:xfrm>
            <a:off x="17221204" y="273056"/>
            <a:ext cx="6981751" cy="3341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40" tIns="91419" rIns="182840" bIns="91419" rtlCol="0" anchor="ctr"/>
          <a:lstStyle/>
          <a:p>
            <a:pPr algn="ctr"/>
            <a:endParaRPr lang="x-none"/>
          </a:p>
        </p:txBody>
      </p:sp>
      <p:sp>
        <p:nvSpPr>
          <p:cNvPr id="2" name="TextBox 1">
            <a:extLst>
              <a:ext uri="{FF2B5EF4-FFF2-40B4-BE49-F238E27FC236}">
                <a16:creationId xmlns:a16="http://schemas.microsoft.com/office/drawing/2014/main" id="{2B918EBC-8F5D-8826-A142-EE53D72F2E9E}"/>
              </a:ext>
            </a:extLst>
          </p:cNvPr>
          <p:cNvSpPr txBox="1"/>
          <p:nvPr/>
        </p:nvSpPr>
        <p:spPr>
          <a:xfrm>
            <a:off x="330206" y="1208015"/>
            <a:ext cx="7621318" cy="923331"/>
          </a:xfrm>
          <a:prstGeom prst="rect">
            <a:avLst/>
          </a:prstGeom>
          <a:solidFill>
            <a:schemeClr val="bg1">
              <a:alpha val="52000"/>
            </a:schemeClr>
          </a:solidFill>
        </p:spPr>
        <p:txBody>
          <a:bodyPr wrap="none" lIns="182840" tIns="91419" rIns="182840" bIns="91419" rtlCol="0">
            <a:spAutoFit/>
          </a:bodyPr>
          <a:lstStyle/>
          <a:p>
            <a:r>
              <a:rPr lang="x-none" sz="4800" dirty="0">
                <a:solidFill>
                  <a:srgbClr val="7030A0"/>
                </a:solidFill>
                <a:latin typeface="+mj-lt"/>
              </a:rPr>
              <a:t>OmniSens prototype</a:t>
            </a:r>
          </a:p>
        </p:txBody>
      </p:sp>
      <p:pic>
        <p:nvPicPr>
          <p:cNvPr id="16" name="Picture 15">
            <a:extLst>
              <a:ext uri="{FF2B5EF4-FFF2-40B4-BE49-F238E27FC236}">
                <a16:creationId xmlns:a16="http://schemas.microsoft.com/office/drawing/2014/main" id="{F495DF07-567A-7B8C-AEE8-69162795D871}"/>
              </a:ext>
            </a:extLst>
          </p:cNvPr>
          <p:cNvPicPr>
            <a:picLocks noChangeAspect="1"/>
          </p:cNvPicPr>
          <p:nvPr/>
        </p:nvPicPr>
        <p:blipFill>
          <a:blip r:embed="rId5"/>
          <a:stretch>
            <a:fillRect/>
          </a:stretch>
        </p:blipFill>
        <p:spPr>
          <a:xfrm>
            <a:off x="5" y="6336674"/>
            <a:ext cx="7599983" cy="7338947"/>
          </a:xfrm>
          <a:prstGeom prst="rect">
            <a:avLst/>
          </a:prstGeom>
        </p:spPr>
      </p:pic>
      <p:sp>
        <p:nvSpPr>
          <p:cNvPr id="13" name="TextBox 6">
            <a:extLst>
              <a:ext uri="{FF2B5EF4-FFF2-40B4-BE49-F238E27FC236}">
                <a16:creationId xmlns:a16="http://schemas.microsoft.com/office/drawing/2014/main" id="{A3131737-9D04-96DB-0F48-2AAA4EE571DA}"/>
              </a:ext>
            </a:extLst>
          </p:cNvPr>
          <p:cNvSpPr txBox="1"/>
          <p:nvPr/>
        </p:nvSpPr>
        <p:spPr>
          <a:xfrm>
            <a:off x="19707799" y="68102"/>
            <a:ext cx="4653069" cy="584777"/>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x-none" sz="3100" dirty="0"/>
              <a:t>Credit: </a:t>
            </a:r>
            <a:r>
              <a:rPr lang="en-GB" sz="3100" dirty="0"/>
              <a:t>Armin Numic</a:t>
            </a:r>
            <a:endParaRPr lang="x-none" sz="3100" dirty="0"/>
          </a:p>
        </p:txBody>
      </p:sp>
      <p:pic>
        <p:nvPicPr>
          <p:cNvPr id="18" name="Google Shape;150;p18"/>
          <p:cNvPicPr preferRelativeResize="0"/>
          <p:nvPr/>
        </p:nvPicPr>
        <p:blipFill>
          <a:blip r:embed="rId6">
            <a:alphaModFix/>
          </a:blip>
          <a:stretch>
            <a:fillRect/>
          </a:stretch>
        </p:blipFill>
        <p:spPr>
          <a:xfrm>
            <a:off x="6067637" y="4463035"/>
            <a:ext cx="9241420" cy="5686876"/>
          </a:xfrm>
          <a:prstGeom prst="rect">
            <a:avLst/>
          </a:prstGeom>
          <a:noFill/>
          <a:ln>
            <a:noFill/>
          </a:ln>
        </p:spPr>
      </p:pic>
      <p:pic>
        <p:nvPicPr>
          <p:cNvPr id="17" name="Google Shape;149;p18"/>
          <p:cNvPicPr preferRelativeResize="0"/>
          <p:nvPr/>
        </p:nvPicPr>
        <p:blipFill>
          <a:blip r:embed="rId7">
            <a:alphaModFix/>
          </a:blip>
          <a:stretch>
            <a:fillRect/>
          </a:stretch>
        </p:blipFill>
        <p:spPr>
          <a:xfrm>
            <a:off x="6148294" y="3666286"/>
            <a:ext cx="8755074" cy="6032169"/>
          </a:xfrm>
          <a:prstGeom prst="rect">
            <a:avLst/>
          </a:prstGeom>
          <a:noFill/>
          <a:ln>
            <a:noFill/>
          </a:ln>
        </p:spPr>
      </p:pic>
      <p:sp>
        <p:nvSpPr>
          <p:cNvPr id="4" name="Oval 3">
            <a:extLst>
              <a:ext uri="{FF2B5EF4-FFF2-40B4-BE49-F238E27FC236}">
                <a16:creationId xmlns:a16="http://schemas.microsoft.com/office/drawing/2014/main" id="{C543FC36-AF89-4AB6-B79E-88DE6868D2FD}"/>
              </a:ext>
            </a:extLst>
          </p:cNvPr>
          <p:cNvSpPr/>
          <p:nvPr/>
        </p:nvSpPr>
        <p:spPr>
          <a:xfrm>
            <a:off x="1818490" y="9246425"/>
            <a:ext cx="1962396" cy="620324"/>
          </a:xfrm>
          <a:prstGeom prst="ellipse">
            <a:avLst/>
          </a:prstGeom>
          <a:noFill/>
          <a:ln w="2222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8" tIns="50788" rIns="50788" bIns="50788" numCol="1" spcCol="38091" rtlCol="0" anchor="ctr">
            <a:spAutoFit/>
          </a:bodyPr>
          <a:lstStyle/>
          <a:p>
            <a:pPr algn="ctr" defTabSz="584065"/>
            <a:endParaRPr lang="en-GB" sz="2200" cap="none">
              <a:solidFill>
                <a:srgbClr val="FFFFFF"/>
              </a:solidFill>
              <a:sym typeface="Helvetica Neue Medium"/>
            </a:endParaRPr>
          </a:p>
        </p:txBody>
      </p:sp>
      <p:cxnSp>
        <p:nvCxnSpPr>
          <p:cNvPr id="6" name="Straight Arrow Connector 5">
            <a:extLst>
              <a:ext uri="{FF2B5EF4-FFF2-40B4-BE49-F238E27FC236}">
                <a16:creationId xmlns:a16="http://schemas.microsoft.com/office/drawing/2014/main" id="{1C04216C-9195-4678-A00C-099B3903B29C}"/>
              </a:ext>
            </a:extLst>
          </p:cNvPr>
          <p:cNvCxnSpPr>
            <a:cxnSpLocks/>
          </p:cNvCxnSpPr>
          <p:nvPr/>
        </p:nvCxnSpPr>
        <p:spPr>
          <a:xfrm flipV="1">
            <a:off x="3652716" y="7668472"/>
            <a:ext cx="3592791" cy="1707353"/>
          </a:xfrm>
          <a:prstGeom prst="straightConnector1">
            <a:avLst/>
          </a:prstGeom>
          <a:noFill/>
          <a:ln w="20955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026" name="Picture 2" descr="https://etpathfinder.maastrichtuniversity.nl/omnisens/wp-content/uploads/sites/5/2023/10/IMG_20231004_160307-1024x1024.jpg">
            <a:extLst>
              <a:ext uri="{FF2B5EF4-FFF2-40B4-BE49-F238E27FC236}">
                <a16:creationId xmlns:a16="http://schemas.microsoft.com/office/drawing/2014/main" id="{63FD620E-CE5D-42AA-94BF-E6F29CA098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8498"/>
          <a:stretch/>
        </p:blipFill>
        <p:spPr bwMode="auto">
          <a:xfrm>
            <a:off x="14424176" y="1365409"/>
            <a:ext cx="9778783" cy="699207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194CF49-1300-4E01-89D0-18EC7870F20B}"/>
              </a:ext>
            </a:extLst>
          </p:cNvPr>
          <p:cNvSpPr txBox="1"/>
          <p:nvPr/>
        </p:nvSpPr>
        <p:spPr>
          <a:xfrm>
            <a:off x="1106908" y="2855502"/>
            <a:ext cx="102728" cy="4003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88" tIns="50788" rIns="50788" bIns="50788" numCol="1" spcCol="38091" rtlCol="0" anchor="t">
            <a:spAutoFit/>
          </a:bodyPr>
          <a:lstStyle/>
          <a:p>
            <a:pPr defTabSz="584065"/>
            <a:endParaRPr lang="en-GB" sz="1900" dirty="0">
              <a:latin typeface="Open Sans"/>
            </a:endParaRPr>
          </a:p>
        </p:txBody>
      </p:sp>
      <p:sp>
        <p:nvSpPr>
          <p:cNvPr id="31" name="TextBox 30">
            <a:extLst>
              <a:ext uri="{FF2B5EF4-FFF2-40B4-BE49-F238E27FC236}">
                <a16:creationId xmlns:a16="http://schemas.microsoft.com/office/drawing/2014/main" id="{CDCCB455-B132-4704-8BFD-2F19570E16B7}"/>
              </a:ext>
            </a:extLst>
          </p:cNvPr>
          <p:cNvSpPr txBox="1"/>
          <p:nvPr/>
        </p:nvSpPr>
        <p:spPr>
          <a:xfrm>
            <a:off x="531173" y="2284350"/>
            <a:ext cx="8294579" cy="1015662"/>
          </a:xfrm>
          <a:prstGeom prst="rect">
            <a:avLst/>
          </a:prstGeom>
          <a:noFill/>
        </p:spPr>
        <p:txBody>
          <a:bodyPr wrap="none" lIns="182840" tIns="91419" rIns="182840" bIns="91419" rtlCol="0">
            <a:spAutoFit/>
          </a:bodyPr>
          <a:lstStyle/>
          <a:p>
            <a:r>
              <a:rPr lang="en-GB" sz="5300" cap="none" dirty="0"/>
              <a:t>Titanium grade 19 Beta-C</a:t>
            </a:r>
            <a:endParaRPr lang="x-none" sz="5300" cap="none" dirty="0"/>
          </a:p>
        </p:txBody>
      </p:sp>
      <p:pic>
        <p:nvPicPr>
          <p:cNvPr id="30" name="titanium_fracture_compressed">
            <a:hlinkClick r:id="" action="ppaction://media"/>
            <a:extLst>
              <a:ext uri="{FF2B5EF4-FFF2-40B4-BE49-F238E27FC236}">
                <a16:creationId xmlns:a16="http://schemas.microsoft.com/office/drawing/2014/main" id="{6A8F8E24-239F-4710-B765-157019EFAE4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941618" y="7093433"/>
            <a:ext cx="9293651" cy="5227679"/>
          </a:xfrm>
          <a:prstGeom prst="rect">
            <a:avLst/>
          </a:prstGeom>
        </p:spPr>
      </p:pic>
      <p:sp>
        <p:nvSpPr>
          <p:cNvPr id="34" name="TextBox 33">
            <a:extLst>
              <a:ext uri="{FF2B5EF4-FFF2-40B4-BE49-F238E27FC236}">
                <a16:creationId xmlns:a16="http://schemas.microsoft.com/office/drawing/2014/main" id="{7F01F861-2D53-4DBE-8421-477703A15C87}"/>
              </a:ext>
            </a:extLst>
          </p:cNvPr>
          <p:cNvSpPr txBox="1"/>
          <p:nvPr/>
        </p:nvSpPr>
        <p:spPr>
          <a:xfrm>
            <a:off x="7700446" y="8522150"/>
            <a:ext cx="7266076" cy="24006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88" tIns="50788" rIns="50788" bIns="50788" numCol="1" spcCol="38091" rtlCol="0" anchor="t">
            <a:spAutoFit/>
          </a:bodyPr>
          <a:lstStyle/>
          <a:p>
            <a:pPr defTabSz="584065"/>
            <a:r>
              <a:rPr lang="en-GB" sz="3600" cap="none" dirty="0">
                <a:latin typeface="Open Sans"/>
              </a:rPr>
              <a:t>Material arrived:</a:t>
            </a:r>
            <a:br>
              <a:rPr lang="en-GB" sz="3600" cap="none" dirty="0">
                <a:latin typeface="Open Sans"/>
              </a:rPr>
            </a:br>
            <a:r>
              <a:rPr lang="en-GB" sz="3600" cap="none" dirty="0">
                <a:latin typeface="Open Sans"/>
              </a:rPr>
              <a:t>- tested without heat treatment</a:t>
            </a:r>
          </a:p>
          <a:p>
            <a:pPr defTabSz="584065"/>
            <a:r>
              <a:rPr lang="en-GB" sz="3600" cap="none" dirty="0">
                <a:latin typeface="Open Sans"/>
              </a:rPr>
              <a:t>- will test after heat treatment</a:t>
            </a:r>
          </a:p>
          <a:p>
            <a:pPr marL="342821" indent="-342821" defTabSz="584065">
              <a:buFontTx/>
              <a:buChar char="-"/>
            </a:pPr>
            <a:r>
              <a:rPr lang="en-GB" sz="3600" cap="none" dirty="0">
                <a:latin typeface="Open Sans"/>
              </a:rPr>
              <a:t>discussions ongoing for bending</a:t>
            </a:r>
          </a:p>
        </p:txBody>
      </p:sp>
      <p:sp>
        <p:nvSpPr>
          <p:cNvPr id="7" name="Slide Number Placeholder 6">
            <a:extLst>
              <a:ext uri="{FF2B5EF4-FFF2-40B4-BE49-F238E27FC236}">
                <a16:creationId xmlns:a16="http://schemas.microsoft.com/office/drawing/2014/main" id="{5F4782DF-28C7-4947-B1B6-54239975B70F}"/>
              </a:ext>
            </a:extLst>
          </p:cNvPr>
          <p:cNvSpPr>
            <a:spLocks noGrp="1"/>
          </p:cNvSpPr>
          <p:nvPr>
            <p:ph type="sldNum" sz="quarter" idx="12"/>
          </p:nvPr>
        </p:nvSpPr>
        <p:spPr/>
        <p:txBody>
          <a:bodyPr/>
          <a:lstStyle/>
          <a:p>
            <a:fld id="{5780942B-BE15-9149-95A2-96845664CFA0}" type="slidenum">
              <a:rPr lang="x-none" smtClean="0"/>
              <a:t>11</a:t>
            </a:fld>
            <a:endParaRPr lang="x-none"/>
          </a:p>
        </p:txBody>
      </p:sp>
    </p:spTree>
    <p:extLst>
      <p:ext uri="{BB962C8B-B14F-4D97-AF65-F5344CB8AC3E}">
        <p14:creationId xmlns:p14="http://schemas.microsoft.com/office/powerpoint/2010/main" val="119231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DFDCDD-F8CF-43F5-8B6D-2B082FE73837}"/>
              </a:ext>
            </a:extLst>
          </p:cNvPr>
          <p:cNvSpPr>
            <a:spLocks noGrp="1"/>
          </p:cNvSpPr>
          <p:nvPr>
            <p:ph type="ftr" sz="quarter" idx="3"/>
          </p:nvPr>
        </p:nvSpPr>
        <p:spPr/>
        <p:txBody>
          <a:bodyPr/>
          <a:lstStyle/>
          <a:p>
            <a:r>
              <a:rPr lang="nl-NL"/>
              <a:t>Omnisense Update</a:t>
            </a:r>
            <a:endParaRPr lang="nl-NL" dirty="0"/>
          </a:p>
        </p:txBody>
      </p:sp>
      <p:pic>
        <p:nvPicPr>
          <p:cNvPr id="7" name="Picture 6">
            <a:extLst>
              <a:ext uri="{FF2B5EF4-FFF2-40B4-BE49-F238E27FC236}">
                <a16:creationId xmlns:a16="http://schemas.microsoft.com/office/drawing/2014/main" id="{A6277B81-22C3-4093-B811-0CB7C35550BB}"/>
              </a:ext>
            </a:extLst>
          </p:cNvPr>
          <p:cNvPicPr>
            <a:picLocks noChangeAspect="1"/>
          </p:cNvPicPr>
          <p:nvPr/>
        </p:nvPicPr>
        <p:blipFill>
          <a:blip r:embed="rId2"/>
          <a:stretch>
            <a:fillRect/>
          </a:stretch>
        </p:blipFill>
        <p:spPr>
          <a:xfrm>
            <a:off x="11936362" y="2072905"/>
            <a:ext cx="12447638" cy="11305585"/>
          </a:xfrm>
          <a:prstGeom prst="rect">
            <a:avLst/>
          </a:prstGeom>
        </p:spPr>
      </p:pic>
      <p:sp>
        <p:nvSpPr>
          <p:cNvPr id="11" name="TextBox 6">
            <a:extLst>
              <a:ext uri="{FF2B5EF4-FFF2-40B4-BE49-F238E27FC236}">
                <a16:creationId xmlns:a16="http://schemas.microsoft.com/office/drawing/2014/main" id="{CFFB6A40-F077-4DA8-A7AB-9B2A35C8A457}"/>
              </a:ext>
            </a:extLst>
          </p:cNvPr>
          <p:cNvSpPr txBox="1"/>
          <p:nvPr/>
        </p:nvSpPr>
        <p:spPr>
          <a:xfrm>
            <a:off x="18294641" y="94198"/>
            <a:ext cx="6089360" cy="584777"/>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100" dirty="0"/>
              <a:t>Image </a:t>
            </a:r>
            <a:r>
              <a:rPr lang="x-none" sz="3100" dirty="0"/>
              <a:t>Credit: </a:t>
            </a:r>
            <a:r>
              <a:rPr lang="en-GB" sz="3100" dirty="0"/>
              <a:t>Armin Numic</a:t>
            </a:r>
            <a:endParaRPr lang="x-none" sz="3100" dirty="0"/>
          </a:p>
        </p:txBody>
      </p:sp>
      <p:sp>
        <p:nvSpPr>
          <p:cNvPr id="12" name="TextBox 11">
            <a:extLst>
              <a:ext uri="{FF2B5EF4-FFF2-40B4-BE49-F238E27FC236}">
                <a16:creationId xmlns:a16="http://schemas.microsoft.com/office/drawing/2014/main" id="{35282D9B-4702-42EF-A304-39765316B19E}"/>
              </a:ext>
            </a:extLst>
          </p:cNvPr>
          <p:cNvSpPr txBox="1"/>
          <p:nvPr/>
        </p:nvSpPr>
        <p:spPr>
          <a:xfrm>
            <a:off x="798379" y="3659672"/>
            <a:ext cx="11873419" cy="21338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88" tIns="50788" rIns="50788" bIns="50788" numCol="1" spcCol="38091" rtlCol="0" anchor="t">
            <a:spAutoFit/>
          </a:bodyPr>
          <a:lstStyle/>
          <a:p>
            <a:pPr defTabSz="584065"/>
            <a:r>
              <a:rPr lang="en-GB" sz="6600" cap="none" dirty="0">
                <a:latin typeface="Open Sans"/>
              </a:rPr>
              <a:t>Do we need active isolation for </a:t>
            </a:r>
          </a:p>
          <a:p>
            <a:pPr defTabSz="584065"/>
            <a:r>
              <a:rPr lang="en-GB" sz="6600" cap="none" dirty="0">
                <a:latin typeface="Open Sans"/>
              </a:rPr>
              <a:t>The Einstein Telescope?</a:t>
            </a:r>
          </a:p>
        </p:txBody>
      </p:sp>
      <p:sp>
        <p:nvSpPr>
          <p:cNvPr id="4" name="Slide Number Placeholder 3">
            <a:extLst>
              <a:ext uri="{FF2B5EF4-FFF2-40B4-BE49-F238E27FC236}">
                <a16:creationId xmlns:a16="http://schemas.microsoft.com/office/drawing/2014/main" id="{AE2E15AD-B34D-4B24-AC6E-5E103D66C4E0}"/>
              </a:ext>
            </a:extLst>
          </p:cNvPr>
          <p:cNvSpPr>
            <a:spLocks noGrp="1"/>
          </p:cNvSpPr>
          <p:nvPr>
            <p:ph type="sldNum" sz="quarter" idx="2"/>
          </p:nvPr>
        </p:nvSpPr>
        <p:spPr/>
        <p:txBody>
          <a:bodyPr/>
          <a:lstStyle/>
          <a:p>
            <a:fld id="{86CB4B4D-7CA3-9044-876B-883B54F8677D}" type="slidenum">
              <a:rPr lang="en-GB" smtClean="0"/>
              <a:t>12</a:t>
            </a:fld>
            <a:endParaRPr lang="en-GB"/>
          </a:p>
        </p:txBody>
      </p:sp>
    </p:spTree>
    <p:extLst>
      <p:ext uri="{BB962C8B-B14F-4D97-AF65-F5344CB8AC3E}">
        <p14:creationId xmlns:p14="http://schemas.microsoft.com/office/powerpoint/2010/main" val="29702593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E0EDDD-988A-4BA5-837A-B4B426457B96}"/>
              </a:ext>
            </a:extLst>
          </p:cNvPr>
          <p:cNvSpPr>
            <a:spLocks noGrp="1"/>
          </p:cNvSpPr>
          <p:nvPr>
            <p:ph type="ftr" sz="quarter" idx="3"/>
          </p:nvPr>
        </p:nvSpPr>
        <p:spPr/>
        <p:txBody>
          <a:bodyPr/>
          <a:lstStyle/>
          <a:p>
            <a:r>
              <a:rPr lang="nl-NL"/>
              <a:t>Omnisense Update</a:t>
            </a:r>
            <a:endParaRPr lang="nl-NL" dirty="0"/>
          </a:p>
        </p:txBody>
      </p:sp>
      <p:sp>
        <p:nvSpPr>
          <p:cNvPr id="4" name="Text Placeholder 3">
            <a:extLst>
              <a:ext uri="{FF2B5EF4-FFF2-40B4-BE49-F238E27FC236}">
                <a16:creationId xmlns:a16="http://schemas.microsoft.com/office/drawing/2014/main" id="{6C0A2287-7E23-4915-8A7F-3EBF79BF2F0E}"/>
              </a:ext>
            </a:extLst>
          </p:cNvPr>
          <p:cNvSpPr>
            <a:spLocks noGrp="1"/>
          </p:cNvSpPr>
          <p:nvPr>
            <p:ph type="body" sz="quarter" idx="13"/>
          </p:nvPr>
        </p:nvSpPr>
        <p:spPr>
          <a:xfrm>
            <a:off x="634999" y="635005"/>
            <a:ext cx="15598914" cy="1846659"/>
          </a:xfrm>
        </p:spPr>
        <p:txBody>
          <a:bodyPr/>
          <a:lstStyle/>
          <a:p>
            <a:r>
              <a:rPr lang="en-GB" sz="6000" dirty="0">
                <a:solidFill>
                  <a:schemeClr val="bg1"/>
                </a:solidFill>
              </a:rPr>
              <a:t>Seismic motion at boreholes</a:t>
            </a:r>
          </a:p>
        </p:txBody>
      </p:sp>
      <p:sp>
        <p:nvSpPr>
          <p:cNvPr id="7" name="TextBox 6">
            <a:extLst>
              <a:ext uri="{FF2B5EF4-FFF2-40B4-BE49-F238E27FC236}">
                <a16:creationId xmlns:a16="http://schemas.microsoft.com/office/drawing/2014/main" id="{48461C29-2A75-425B-887D-914292F34E8F}"/>
              </a:ext>
            </a:extLst>
          </p:cNvPr>
          <p:cNvSpPr txBox="1"/>
          <p:nvPr/>
        </p:nvSpPr>
        <p:spPr>
          <a:xfrm>
            <a:off x="17362538" y="113851"/>
            <a:ext cx="6926315" cy="1241354"/>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11245"/>
            <a:r>
              <a:rPr lang="en-AU" sz="3600" cap="none" spc="-2" dirty="0">
                <a:solidFill>
                  <a:schemeClr val="bg1"/>
                </a:solidFill>
              </a:rPr>
              <a:t>From; C. M. Mow-Lowry, et. al., </a:t>
            </a:r>
            <a:br>
              <a:rPr lang="en-AU" sz="3600" cap="none" spc="-2" dirty="0">
                <a:solidFill>
                  <a:schemeClr val="bg1"/>
                </a:solidFill>
              </a:rPr>
            </a:br>
            <a:r>
              <a:rPr lang="en-AU" sz="3600" cap="none" spc="-2" dirty="0">
                <a:solidFill>
                  <a:schemeClr val="bg1"/>
                </a:solidFill>
              </a:rPr>
              <a:t>13 ET Symposium, May 2023</a:t>
            </a:r>
            <a:r>
              <a:rPr lang="en-AU" sz="3600" cap="none" spc="-2" dirty="0">
                <a:solidFill>
                  <a:srgbClr val="0089CF"/>
                </a:solidFill>
              </a:rPr>
              <a:t>.</a:t>
            </a:r>
            <a:endParaRPr lang="en-AU" sz="3600" cap="none" spc="-2" dirty="0">
              <a:solidFill>
                <a:prstClr val="black"/>
              </a:solidFill>
            </a:endParaRPr>
          </a:p>
        </p:txBody>
      </p:sp>
      <p:pic>
        <p:nvPicPr>
          <p:cNvPr id="10" name="Picture 9"/>
          <p:cNvPicPr/>
          <p:nvPr/>
        </p:nvPicPr>
        <p:blipFill>
          <a:blip r:embed="rId2"/>
          <a:stretch/>
        </p:blipFill>
        <p:spPr>
          <a:xfrm>
            <a:off x="704852" y="2974214"/>
            <a:ext cx="10966024" cy="9214516"/>
          </a:xfrm>
          <a:prstGeom prst="rect">
            <a:avLst/>
          </a:prstGeom>
          <a:ln>
            <a:noFill/>
          </a:ln>
        </p:spPr>
      </p:pic>
      <p:sp>
        <p:nvSpPr>
          <p:cNvPr id="11" name="TextShape 8"/>
          <p:cNvSpPr txBox="1"/>
          <p:nvPr/>
        </p:nvSpPr>
        <p:spPr>
          <a:xfrm>
            <a:off x="621254" y="2198355"/>
            <a:ext cx="12361924" cy="970912"/>
          </a:xfrm>
          <a:prstGeom prst="rect">
            <a:avLst/>
          </a:prstGeom>
          <a:noFill/>
          <a:ln>
            <a:noFill/>
          </a:ln>
        </p:spPr>
        <p:txBody>
          <a:bodyPr lIns="0" tIns="0" rIns="0" bIns="0" anchor="ctr">
            <a:normAutofit fontScale="92500"/>
          </a:bodyPr>
          <a:lstStyle/>
          <a:p>
            <a:pPr algn="ctr" defTabSz="2211245" hangingPunct="1">
              <a:spcBef>
                <a:spcPts val="3420"/>
              </a:spcBef>
            </a:pPr>
            <a:r>
              <a:rPr lang="en-AU" sz="4600" kern="1200" cap="none" spc="-2" dirty="0">
                <a:solidFill>
                  <a:srgbClr val="EE3377"/>
                </a:solidFill>
              </a:rPr>
              <a:t>LNGS</a:t>
            </a:r>
            <a:r>
              <a:rPr lang="en-AU" sz="4600" kern="1200" cap="none" spc="-2" dirty="0">
                <a:solidFill>
                  <a:prstClr val="black"/>
                </a:solidFill>
              </a:rPr>
              <a:t>    </a:t>
            </a:r>
            <a:r>
              <a:rPr lang="en-AU" sz="4600" kern="1200" cap="none" spc="-2" dirty="0">
                <a:solidFill>
                  <a:srgbClr val="EE7733"/>
                </a:solidFill>
              </a:rPr>
              <a:t>Terziet</a:t>
            </a:r>
            <a:r>
              <a:rPr lang="en-AU" sz="4600" kern="1200" cap="none" spc="-2" dirty="0">
                <a:solidFill>
                  <a:prstClr val="black"/>
                </a:solidFill>
              </a:rPr>
              <a:t>    </a:t>
            </a:r>
            <a:r>
              <a:rPr lang="en-AU" sz="4600" kern="1200" cap="none" spc="-2" dirty="0" err="1">
                <a:solidFill>
                  <a:srgbClr val="009988"/>
                </a:solidFill>
              </a:rPr>
              <a:t>Sos</a:t>
            </a:r>
            <a:r>
              <a:rPr lang="en-AU" sz="4600" kern="1200" cap="none" spc="-2" dirty="0">
                <a:solidFill>
                  <a:srgbClr val="009988"/>
                </a:solidFill>
              </a:rPr>
              <a:t> </a:t>
            </a:r>
            <a:r>
              <a:rPr lang="en-AU" sz="4600" kern="1200" cap="none" spc="-2" dirty="0" err="1">
                <a:solidFill>
                  <a:srgbClr val="009988"/>
                </a:solidFill>
              </a:rPr>
              <a:t>Enattos</a:t>
            </a:r>
            <a:r>
              <a:rPr lang="en-AU" sz="4600" kern="1200" cap="none" spc="-2" dirty="0">
                <a:solidFill>
                  <a:srgbClr val="009988"/>
                </a:solidFill>
              </a:rPr>
              <a:t>    </a:t>
            </a:r>
            <a:r>
              <a:rPr lang="en-AU" sz="4600" kern="1200" cap="none" spc="-2" dirty="0">
                <a:solidFill>
                  <a:srgbClr val="CC3311"/>
                </a:solidFill>
              </a:rPr>
              <a:t>Hanford (no wind)</a:t>
            </a:r>
            <a:endParaRPr lang="en-AU" sz="4600" kern="1200" cap="none" spc="-2" dirty="0">
              <a:solidFill>
                <a:prstClr val="black"/>
              </a:solidFill>
            </a:endParaRPr>
          </a:p>
        </p:txBody>
      </p:sp>
      <p:sp>
        <p:nvSpPr>
          <p:cNvPr id="12" name="TextShape 3"/>
          <p:cNvSpPr txBox="1"/>
          <p:nvPr/>
        </p:nvSpPr>
        <p:spPr>
          <a:xfrm>
            <a:off x="13203584" y="2065601"/>
            <a:ext cx="10971249" cy="9404345"/>
          </a:xfrm>
          <a:prstGeom prst="rect">
            <a:avLst/>
          </a:prstGeom>
          <a:noFill/>
          <a:ln>
            <a:noFill/>
          </a:ln>
        </p:spPr>
        <p:txBody>
          <a:bodyPr lIns="0" tIns="0" rIns="0" bIns="0" anchor="ctr">
            <a:normAutofit/>
          </a:bodyPr>
          <a:lstStyle/>
          <a:p>
            <a:pPr marL="1044682" indent="-783510" defTabSz="2211245" hangingPunct="1">
              <a:spcBef>
                <a:spcPts val="3420"/>
              </a:spcBef>
              <a:buClr>
                <a:srgbClr val="0089CF"/>
              </a:buClr>
              <a:buSzPct val="45000"/>
              <a:buFont typeface="Wingdings" charset="2"/>
              <a:buChar char=""/>
            </a:pPr>
            <a:r>
              <a:rPr lang="en-AU" sz="5300" kern="1200" cap="none" spc="-2" dirty="0">
                <a:solidFill>
                  <a:schemeClr val="bg1"/>
                </a:solidFill>
              </a:rPr>
              <a:t>Boreholes/seismic vaults are NOT representative of Seismic spectra for large ventilated caverns.</a:t>
            </a:r>
          </a:p>
          <a:p>
            <a:pPr marL="1044682" indent="-783510" defTabSz="2211245" hangingPunct="1">
              <a:spcBef>
                <a:spcPts val="3420"/>
              </a:spcBef>
              <a:buClr>
                <a:srgbClr val="0089CF"/>
              </a:buClr>
              <a:buSzPct val="45000"/>
              <a:buFont typeface="Wingdings" charset="2"/>
              <a:buChar char=""/>
            </a:pPr>
            <a:r>
              <a:rPr lang="en-AU" sz="5300" kern="1200" cap="none" spc="-2" dirty="0">
                <a:solidFill>
                  <a:schemeClr val="bg1"/>
                </a:solidFill>
              </a:rPr>
              <a:t>For analysis worst case LNGS spectrum is used.</a:t>
            </a:r>
          </a:p>
        </p:txBody>
      </p:sp>
      <p:sp>
        <p:nvSpPr>
          <p:cNvPr id="5" name="Slide Number Placeholder 4">
            <a:extLst>
              <a:ext uri="{FF2B5EF4-FFF2-40B4-BE49-F238E27FC236}">
                <a16:creationId xmlns:a16="http://schemas.microsoft.com/office/drawing/2014/main" id="{ADFAB28C-DA85-4562-9BDC-B52F77E31BC9}"/>
              </a:ext>
            </a:extLst>
          </p:cNvPr>
          <p:cNvSpPr>
            <a:spLocks noGrp="1"/>
          </p:cNvSpPr>
          <p:nvPr>
            <p:ph type="sldNum" sz="quarter" idx="2"/>
          </p:nvPr>
        </p:nvSpPr>
        <p:spPr/>
        <p:txBody>
          <a:bodyPr/>
          <a:lstStyle/>
          <a:p>
            <a:fld id="{86CB4B4D-7CA3-9044-876B-883B54F8677D}" type="slidenum">
              <a:rPr lang="en-GB" smtClean="0"/>
              <a:t>13</a:t>
            </a:fld>
            <a:endParaRPr lang="en-GB"/>
          </a:p>
        </p:txBody>
      </p:sp>
    </p:spTree>
    <p:extLst>
      <p:ext uri="{BB962C8B-B14F-4D97-AF65-F5344CB8AC3E}">
        <p14:creationId xmlns:p14="http://schemas.microsoft.com/office/powerpoint/2010/main" val="18808723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nl-NL"/>
              <a:t>Omnisense Update</a:t>
            </a:r>
            <a:endParaRPr lang="nl-NL" dirty="0"/>
          </a:p>
        </p:txBody>
      </p:sp>
      <p:sp>
        <p:nvSpPr>
          <p:cNvPr id="8" name="TextShape 3"/>
          <p:cNvSpPr txBox="1"/>
          <p:nvPr/>
        </p:nvSpPr>
        <p:spPr>
          <a:xfrm>
            <a:off x="1123770" y="2306020"/>
            <a:ext cx="8883830" cy="9006402"/>
          </a:xfrm>
          <a:prstGeom prst="rect">
            <a:avLst/>
          </a:prstGeom>
          <a:noFill/>
          <a:ln>
            <a:noFill/>
          </a:ln>
        </p:spPr>
        <p:txBody>
          <a:bodyPr lIns="0" tIns="0" rIns="0" bIns="0">
            <a:normAutofit/>
          </a:bodyPr>
          <a:lstStyle/>
          <a:p>
            <a:pPr marL="1044851" indent="-783638" defTabSz="2211601" hangingPunct="1">
              <a:spcBef>
                <a:spcPts val="3420"/>
              </a:spcBef>
              <a:buClr>
                <a:srgbClr val="0089CF"/>
              </a:buClr>
              <a:buSzPct val="45000"/>
              <a:buFont typeface="Wingdings" charset="2"/>
              <a:buChar char=""/>
            </a:pPr>
            <a:r>
              <a:rPr lang="en-AU" sz="5300" kern="1200" cap="none" spc="-2" dirty="0">
                <a:solidFill>
                  <a:schemeClr val="bg1"/>
                </a:solidFill>
                <a:ea typeface="DejaVu Sans"/>
                <a:cs typeface="DejaVu Sans"/>
              </a:rPr>
              <a:t>LNGS ground spectra.</a:t>
            </a:r>
          </a:p>
          <a:p>
            <a:pPr marL="1044851" indent="-783638" defTabSz="2211601" hangingPunct="1">
              <a:spcBef>
                <a:spcPts val="3420"/>
              </a:spcBef>
              <a:buClr>
                <a:srgbClr val="0089CF"/>
              </a:buClr>
              <a:buSzPct val="45000"/>
              <a:buFont typeface="Wingdings" charset="2"/>
              <a:buChar char=""/>
            </a:pPr>
            <a:r>
              <a:rPr lang="en-AU" sz="5300" kern="1200" cap="none" spc="-2" dirty="0">
                <a:solidFill>
                  <a:schemeClr val="bg1"/>
                </a:solidFill>
                <a:ea typeface="DejaVu Sans"/>
                <a:cs typeface="DejaVu Sans"/>
              </a:rPr>
              <a:t>6D ISI pre-isolation.</a:t>
            </a:r>
          </a:p>
          <a:p>
            <a:pPr marL="1044851" indent="-783638" defTabSz="2211601" hangingPunct="1">
              <a:spcBef>
                <a:spcPts val="3420"/>
              </a:spcBef>
              <a:buClr>
                <a:srgbClr val="0089CF"/>
              </a:buClr>
              <a:buSzPct val="45000"/>
              <a:buFont typeface="Wingdings" charset="2"/>
              <a:buChar char=""/>
            </a:pPr>
            <a:r>
              <a:rPr lang="en-AU" sz="5300" kern="1200" cap="none" spc="-2" dirty="0">
                <a:solidFill>
                  <a:schemeClr val="bg1"/>
                </a:solidFill>
                <a:ea typeface="DejaVu Sans"/>
                <a:cs typeface="DejaVu Sans"/>
              </a:rPr>
              <a:t>Suspension model used:</a:t>
            </a:r>
          </a:p>
          <a:p>
            <a:pPr marL="2089700" lvl="1" indent="-783638" defTabSz="2211601" hangingPunct="1">
              <a:spcBef>
                <a:spcPts val="2743"/>
              </a:spcBef>
              <a:buClr>
                <a:srgbClr val="0089CF"/>
              </a:buClr>
              <a:buSzPct val="75000"/>
              <a:buFont typeface="Symbol" charset="2"/>
              <a:buChar char=""/>
            </a:pPr>
            <a:r>
              <a:rPr lang="en-AU" sz="4800" kern="1200" cap="none" spc="-2" dirty="0">
                <a:solidFill>
                  <a:schemeClr val="bg1"/>
                </a:solidFill>
                <a:ea typeface="DejaVu Sans"/>
                <a:cs typeface="DejaVu Sans"/>
              </a:rPr>
              <a:t>9m Virgo.</a:t>
            </a:r>
          </a:p>
          <a:p>
            <a:pPr marL="2089700" lvl="1" indent="-783638" defTabSz="2211601" hangingPunct="1">
              <a:spcBef>
                <a:spcPts val="2743"/>
              </a:spcBef>
              <a:buClr>
                <a:srgbClr val="0089CF"/>
              </a:buClr>
              <a:buSzPct val="75000"/>
              <a:buFont typeface="Symbol" charset="2"/>
              <a:buChar char=""/>
            </a:pPr>
            <a:r>
              <a:rPr lang="en-AU" sz="4800" kern="1200" cap="none" spc="-2" dirty="0">
                <a:solidFill>
                  <a:schemeClr val="bg1"/>
                </a:solidFill>
                <a:ea typeface="DejaVu Sans"/>
                <a:cs typeface="DejaVu Sans"/>
              </a:rPr>
              <a:t>12m ET.</a:t>
            </a:r>
          </a:p>
          <a:p>
            <a:pPr marL="2089700" lvl="1" indent="-783638" defTabSz="2211601" hangingPunct="1">
              <a:spcBef>
                <a:spcPts val="2743"/>
              </a:spcBef>
              <a:buClr>
                <a:srgbClr val="0089CF"/>
              </a:buClr>
              <a:buSzPct val="75000"/>
              <a:buFont typeface="Symbol" charset="2"/>
              <a:buChar char=""/>
            </a:pPr>
            <a:r>
              <a:rPr lang="en-AU" sz="4800" kern="1200" cap="none" spc="-2" dirty="0">
                <a:solidFill>
                  <a:srgbClr val="CE181E"/>
                </a:solidFill>
                <a:ea typeface="DejaVu Sans"/>
                <a:cs typeface="DejaVu Sans"/>
              </a:rPr>
              <a:t>17m ET-LF.</a:t>
            </a:r>
            <a:endParaRPr lang="en-AU" sz="4800" kern="1200" cap="none" spc="-2" dirty="0">
              <a:solidFill>
                <a:prstClr val="black"/>
              </a:solidFill>
              <a:ea typeface="DejaVu Sans"/>
              <a:cs typeface="DejaVu Sans"/>
            </a:endParaRPr>
          </a:p>
        </p:txBody>
      </p:sp>
      <p:pic>
        <p:nvPicPr>
          <p:cNvPr id="9" name="Picture 8"/>
          <p:cNvPicPr>
            <a:picLocks noChangeAspect="1"/>
          </p:cNvPicPr>
          <p:nvPr/>
        </p:nvPicPr>
        <p:blipFill>
          <a:blip r:embed="rId2"/>
          <a:stretch/>
        </p:blipFill>
        <p:spPr>
          <a:xfrm>
            <a:off x="9674623" y="2450597"/>
            <a:ext cx="11701134" cy="9330958"/>
          </a:xfrm>
          <a:prstGeom prst="rect">
            <a:avLst/>
          </a:prstGeom>
          <a:ln>
            <a:noFill/>
          </a:ln>
        </p:spPr>
      </p:pic>
      <p:sp>
        <p:nvSpPr>
          <p:cNvPr id="10" name="TextBox 9">
            <a:extLst>
              <a:ext uri="{FF2B5EF4-FFF2-40B4-BE49-F238E27FC236}">
                <a16:creationId xmlns:a16="http://schemas.microsoft.com/office/drawing/2014/main" id="{48461C29-2A75-425B-887D-914292F34E8F}"/>
              </a:ext>
            </a:extLst>
          </p:cNvPr>
          <p:cNvSpPr txBox="1"/>
          <p:nvPr/>
        </p:nvSpPr>
        <p:spPr>
          <a:xfrm>
            <a:off x="18078156" y="9892"/>
            <a:ext cx="6142331" cy="1357885"/>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11245"/>
            <a:r>
              <a:rPr lang="en-AU" sz="4100" cap="none" spc="-2" dirty="0">
                <a:solidFill>
                  <a:schemeClr val="bg1"/>
                </a:solidFill>
              </a:rPr>
              <a:t>Credit: Nathan A. Holland</a:t>
            </a:r>
            <a:br>
              <a:rPr lang="en-AU" sz="4100" cap="none" spc="-2" dirty="0">
                <a:solidFill>
                  <a:schemeClr val="bg1"/>
                </a:solidFill>
              </a:rPr>
            </a:br>
            <a:r>
              <a:rPr lang="en-AU" sz="4100" cap="none" spc="-2" dirty="0">
                <a:solidFill>
                  <a:schemeClr val="bg1"/>
                </a:solidFill>
              </a:rPr>
              <a:t>GWADW 2023</a:t>
            </a:r>
            <a:endParaRPr lang="en-AU" sz="4100" cap="none" spc="-2" dirty="0">
              <a:solidFill>
                <a:prstClr val="black"/>
              </a:solidFill>
            </a:endParaRPr>
          </a:p>
        </p:txBody>
      </p:sp>
      <p:sp>
        <p:nvSpPr>
          <p:cNvPr id="11" name="Text Placeholder 3">
            <a:extLst>
              <a:ext uri="{FF2B5EF4-FFF2-40B4-BE49-F238E27FC236}">
                <a16:creationId xmlns:a16="http://schemas.microsoft.com/office/drawing/2014/main" id="{6C0A2287-7E23-4915-8A7F-3EBF79BF2F0E}"/>
              </a:ext>
            </a:extLst>
          </p:cNvPr>
          <p:cNvSpPr>
            <a:spLocks noGrp="1"/>
          </p:cNvSpPr>
          <p:nvPr>
            <p:ph type="body" sz="quarter" idx="13"/>
          </p:nvPr>
        </p:nvSpPr>
        <p:spPr>
          <a:xfrm>
            <a:off x="634999" y="635005"/>
            <a:ext cx="15598914" cy="923330"/>
          </a:xfrm>
        </p:spPr>
        <p:txBody>
          <a:bodyPr/>
          <a:lstStyle/>
          <a:p>
            <a:r>
              <a:rPr lang="en-GB" sz="6000" dirty="0">
                <a:solidFill>
                  <a:schemeClr val="bg1"/>
                </a:solidFill>
              </a:rPr>
              <a:t>Modelled system</a:t>
            </a:r>
          </a:p>
        </p:txBody>
      </p:sp>
      <p:sp>
        <p:nvSpPr>
          <p:cNvPr id="4" name="Slide Number Placeholder 3">
            <a:extLst>
              <a:ext uri="{FF2B5EF4-FFF2-40B4-BE49-F238E27FC236}">
                <a16:creationId xmlns:a16="http://schemas.microsoft.com/office/drawing/2014/main" id="{9451C310-BE1E-42A5-A0A2-D12B433AD3EE}"/>
              </a:ext>
            </a:extLst>
          </p:cNvPr>
          <p:cNvSpPr>
            <a:spLocks noGrp="1"/>
          </p:cNvSpPr>
          <p:nvPr>
            <p:ph type="sldNum" sz="quarter" idx="2"/>
          </p:nvPr>
        </p:nvSpPr>
        <p:spPr/>
        <p:txBody>
          <a:bodyPr/>
          <a:lstStyle/>
          <a:p>
            <a:fld id="{86CB4B4D-7CA3-9044-876B-883B54F8677D}" type="slidenum">
              <a:rPr lang="en-GB" smtClean="0"/>
              <a:t>14</a:t>
            </a:fld>
            <a:endParaRPr lang="en-GB"/>
          </a:p>
        </p:txBody>
      </p:sp>
    </p:spTree>
    <p:extLst>
      <p:ext uri="{BB962C8B-B14F-4D97-AF65-F5344CB8AC3E}">
        <p14:creationId xmlns:p14="http://schemas.microsoft.com/office/powerpoint/2010/main" val="116599742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nl-NL"/>
              <a:t>Omnisense Update</a:t>
            </a:r>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24672">
            <a:off x="12651711" y="1292600"/>
            <a:ext cx="7872117" cy="1114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3">
            <a:extLst>
              <a:ext uri="{FF2B5EF4-FFF2-40B4-BE49-F238E27FC236}">
                <a16:creationId xmlns:a16="http://schemas.microsoft.com/office/drawing/2014/main" id="{6C0A2287-7E23-4915-8A7F-3EBF79BF2F0E}"/>
              </a:ext>
            </a:extLst>
          </p:cNvPr>
          <p:cNvSpPr>
            <a:spLocks noGrp="1"/>
          </p:cNvSpPr>
          <p:nvPr>
            <p:ph type="body" sz="quarter" idx="13"/>
          </p:nvPr>
        </p:nvSpPr>
        <p:spPr>
          <a:xfrm>
            <a:off x="634999" y="635005"/>
            <a:ext cx="15598914" cy="3693319"/>
          </a:xfrm>
        </p:spPr>
        <p:txBody>
          <a:bodyPr/>
          <a:lstStyle/>
          <a:p>
            <a:r>
              <a:rPr lang="en-GB" sz="6000" dirty="0">
                <a:solidFill>
                  <a:schemeClr val="bg1"/>
                </a:solidFill>
              </a:rPr>
              <a:t>Poster on modelling</a:t>
            </a:r>
          </a:p>
          <a:p>
            <a:r>
              <a:rPr lang="en-GB" sz="6000" dirty="0">
                <a:solidFill>
                  <a:schemeClr val="bg1"/>
                </a:solidFill>
              </a:rPr>
              <a:t>&amp; Control of Omnisense / 6D</a:t>
            </a:r>
          </a:p>
          <a:p>
            <a:endParaRPr lang="en-GB" sz="6000" dirty="0">
              <a:solidFill>
                <a:schemeClr val="bg1"/>
              </a:solidFill>
            </a:endParaRPr>
          </a:p>
          <a:p>
            <a:r>
              <a:rPr lang="en-GB" sz="6000" cap="none" dirty="0">
                <a:solidFill>
                  <a:schemeClr val="bg1"/>
                </a:solidFill>
              </a:rPr>
              <a:t>By Pooya Saffarieh</a:t>
            </a:r>
          </a:p>
        </p:txBody>
      </p:sp>
      <p:sp>
        <p:nvSpPr>
          <p:cNvPr id="4" name="Slide Number Placeholder 3">
            <a:extLst>
              <a:ext uri="{FF2B5EF4-FFF2-40B4-BE49-F238E27FC236}">
                <a16:creationId xmlns:a16="http://schemas.microsoft.com/office/drawing/2014/main" id="{962D93AC-271C-4082-A1CA-FA485C27F0D6}"/>
              </a:ext>
            </a:extLst>
          </p:cNvPr>
          <p:cNvSpPr>
            <a:spLocks noGrp="1"/>
          </p:cNvSpPr>
          <p:nvPr>
            <p:ph type="sldNum" sz="quarter" idx="2"/>
          </p:nvPr>
        </p:nvSpPr>
        <p:spPr/>
        <p:txBody>
          <a:bodyPr/>
          <a:lstStyle/>
          <a:p>
            <a:fld id="{86CB4B4D-7CA3-9044-876B-883B54F8677D}" type="slidenum">
              <a:rPr lang="en-GB" smtClean="0"/>
              <a:t>15</a:t>
            </a:fld>
            <a:endParaRPr lang="en-GB"/>
          </a:p>
        </p:txBody>
      </p:sp>
      <p:pic>
        <p:nvPicPr>
          <p:cNvPr id="5" name="Picture 4">
            <a:extLst>
              <a:ext uri="{FF2B5EF4-FFF2-40B4-BE49-F238E27FC236}">
                <a16:creationId xmlns:a16="http://schemas.microsoft.com/office/drawing/2014/main" id="{7007CD60-E690-4322-BB3A-EA9E785372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61" b="98145" l="9961" r="89974">
                        <a14:foregroundMark x1="18555" y1="93896" x2="53646" y2="95898"/>
                        <a14:foregroundMark x1="53646" y1="95898" x2="56706" y2="95264"/>
                        <a14:foregroundMark x1="19727" y1="93457" x2="15560" y2="96240"/>
                        <a14:foregroundMark x1="15560" y1="96240" x2="14453" y2="98145"/>
                      </a14:backgroundRemoval>
                    </a14:imgEffect>
                  </a14:imgLayer>
                </a14:imgProps>
              </a:ext>
              <a:ext uri="{28A0092B-C50C-407E-A947-70E740481C1C}">
                <a14:useLocalDpi xmlns:a14="http://schemas.microsoft.com/office/drawing/2010/main" val="0"/>
              </a:ext>
            </a:extLst>
          </a:blip>
          <a:srcRect b="34011"/>
          <a:stretch/>
        </p:blipFill>
        <p:spPr>
          <a:xfrm>
            <a:off x="-1417098" y="-754488"/>
            <a:ext cx="14781703" cy="13005720"/>
          </a:xfrm>
          <a:prstGeom prst="rect">
            <a:avLst/>
          </a:prstGeom>
        </p:spPr>
      </p:pic>
    </p:spTree>
    <p:extLst>
      <p:ext uri="{BB962C8B-B14F-4D97-AF65-F5344CB8AC3E}">
        <p14:creationId xmlns:p14="http://schemas.microsoft.com/office/powerpoint/2010/main" val="152460462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71F2F5A-CA2B-4280-AD8E-1F7DC80AADCB}"/>
              </a:ext>
            </a:extLst>
          </p:cNvPr>
          <p:cNvSpPr>
            <a:spLocks noGrp="1"/>
          </p:cNvSpPr>
          <p:nvPr>
            <p:ph type="ftr" sz="quarter" idx="3"/>
          </p:nvPr>
        </p:nvSpPr>
        <p:spPr/>
        <p:txBody>
          <a:bodyPr/>
          <a:lstStyle/>
          <a:p>
            <a:r>
              <a:rPr lang="nl-NL"/>
              <a:t>Omnisense Update</a:t>
            </a:r>
            <a:endParaRPr lang="nl-NL" dirty="0"/>
          </a:p>
        </p:txBody>
      </p:sp>
      <p:sp>
        <p:nvSpPr>
          <p:cNvPr id="7" name="TextBox 6">
            <a:extLst>
              <a:ext uri="{FF2B5EF4-FFF2-40B4-BE49-F238E27FC236}">
                <a16:creationId xmlns:a16="http://schemas.microsoft.com/office/drawing/2014/main" id="{48461C29-2A75-425B-887D-914292F34E8F}"/>
              </a:ext>
            </a:extLst>
          </p:cNvPr>
          <p:cNvSpPr txBox="1"/>
          <p:nvPr/>
        </p:nvSpPr>
        <p:spPr>
          <a:xfrm>
            <a:off x="18078156" y="9892"/>
            <a:ext cx="6142331" cy="1357885"/>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11245"/>
            <a:r>
              <a:rPr lang="en-AU" sz="4100" cap="none" spc="-2" dirty="0">
                <a:solidFill>
                  <a:schemeClr val="bg1"/>
                </a:solidFill>
              </a:rPr>
              <a:t>Credit: Nathan A. Holland</a:t>
            </a:r>
            <a:br>
              <a:rPr lang="en-AU" sz="4100" cap="none" spc="-2" dirty="0">
                <a:solidFill>
                  <a:schemeClr val="bg1"/>
                </a:solidFill>
              </a:rPr>
            </a:br>
            <a:r>
              <a:rPr lang="en-AU" sz="4100" cap="none" spc="-2" dirty="0">
                <a:solidFill>
                  <a:schemeClr val="bg1"/>
                </a:solidFill>
              </a:rPr>
              <a:t>GWADW 2023</a:t>
            </a:r>
            <a:endParaRPr lang="en-AU" sz="4100" cap="none" spc="-2" dirty="0">
              <a:solidFill>
                <a:prstClr val="black"/>
              </a:solidFill>
            </a:endParaRPr>
          </a:p>
        </p:txBody>
      </p:sp>
      <p:pic>
        <p:nvPicPr>
          <p:cNvPr id="9" name="Picture 8"/>
          <p:cNvPicPr>
            <a:picLocks noChangeAspect="1"/>
          </p:cNvPicPr>
          <p:nvPr/>
        </p:nvPicPr>
        <p:blipFill>
          <a:blip r:embed="rId2"/>
          <a:stretch/>
        </p:blipFill>
        <p:spPr>
          <a:xfrm>
            <a:off x="0" y="3473905"/>
            <a:ext cx="9727096" cy="8600965"/>
          </a:xfrm>
          <a:prstGeom prst="rect">
            <a:avLst/>
          </a:prstGeom>
          <a:ln>
            <a:noFill/>
          </a:ln>
        </p:spPr>
      </p:pic>
      <p:sp>
        <p:nvSpPr>
          <p:cNvPr id="11" name="TextBox 10">
            <a:extLst>
              <a:ext uri="{FF2B5EF4-FFF2-40B4-BE49-F238E27FC236}">
                <a16:creationId xmlns:a16="http://schemas.microsoft.com/office/drawing/2014/main" id="{35282D9B-4702-42EF-A304-39765316B19E}"/>
              </a:ext>
            </a:extLst>
          </p:cNvPr>
          <p:cNvSpPr txBox="1"/>
          <p:nvPr/>
        </p:nvSpPr>
        <p:spPr>
          <a:xfrm>
            <a:off x="4092942" y="1865230"/>
            <a:ext cx="5834916" cy="1487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88" tIns="50788" rIns="50788" bIns="50788" numCol="1" spcCol="38091" rtlCol="0" anchor="t">
            <a:spAutoFit/>
          </a:bodyPr>
          <a:lstStyle/>
          <a:p>
            <a:pPr defTabSz="584065"/>
            <a:r>
              <a:rPr lang="en-GB" sz="5300" cap="none" dirty="0">
                <a:solidFill>
                  <a:schemeClr val="tx1"/>
                </a:solidFill>
                <a:latin typeface="Open Sans"/>
              </a:rPr>
              <a:t>No</a:t>
            </a:r>
            <a:r>
              <a:rPr lang="en-GB" sz="5300" cap="none" dirty="0">
                <a:solidFill>
                  <a:schemeClr val="bg1"/>
                </a:solidFill>
                <a:latin typeface="Open Sans"/>
              </a:rPr>
              <a:t> Active Isolation</a:t>
            </a:r>
            <a:br>
              <a:rPr lang="en-GB" sz="3600" cap="none" dirty="0">
                <a:latin typeface="Open Sans"/>
              </a:rPr>
            </a:br>
            <a:r>
              <a:rPr lang="en-GB" sz="3600" cap="none" dirty="0">
                <a:solidFill>
                  <a:schemeClr val="bg1"/>
                </a:solidFill>
                <a:latin typeface="Open Sans"/>
              </a:rPr>
              <a:t>Noise</a:t>
            </a:r>
            <a:r>
              <a:rPr lang="en-GB" sz="3600" cap="none" dirty="0">
                <a:latin typeface="Open Sans"/>
              </a:rPr>
              <a:t> 35x </a:t>
            </a:r>
            <a:r>
              <a:rPr lang="en-GB" sz="3600" cap="none" dirty="0">
                <a:solidFill>
                  <a:schemeClr val="bg1"/>
                </a:solidFill>
                <a:latin typeface="Open Sans"/>
              </a:rPr>
              <a:t>too high at</a:t>
            </a:r>
            <a:r>
              <a:rPr lang="en-GB" sz="3600" cap="none" dirty="0">
                <a:latin typeface="Open Sans"/>
              </a:rPr>
              <a:t> 3 HZ</a:t>
            </a:r>
          </a:p>
        </p:txBody>
      </p:sp>
      <p:cxnSp>
        <p:nvCxnSpPr>
          <p:cNvPr id="13" name="Straight Arrow Connector 12"/>
          <p:cNvCxnSpPr/>
          <p:nvPr/>
        </p:nvCxnSpPr>
        <p:spPr>
          <a:xfrm>
            <a:off x="7447722" y="3352800"/>
            <a:ext cx="755374" cy="4810539"/>
          </a:xfrm>
          <a:prstGeom prst="straightConnector1">
            <a:avLst/>
          </a:prstGeom>
          <a:noFill/>
          <a:ln w="762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pic>
        <p:nvPicPr>
          <p:cNvPr id="15" name="Picture 14"/>
          <p:cNvPicPr>
            <a:picLocks noChangeAspect="1"/>
          </p:cNvPicPr>
          <p:nvPr/>
        </p:nvPicPr>
        <p:blipFill>
          <a:blip r:embed="rId3"/>
          <a:stretch/>
        </p:blipFill>
        <p:spPr>
          <a:xfrm>
            <a:off x="10430566" y="3473905"/>
            <a:ext cx="10309086" cy="8662811"/>
          </a:xfrm>
          <a:prstGeom prst="rect">
            <a:avLst/>
          </a:prstGeom>
          <a:ln>
            <a:noFill/>
          </a:ln>
        </p:spPr>
      </p:pic>
      <p:sp>
        <p:nvSpPr>
          <p:cNvPr id="16" name="TextBox 15">
            <a:extLst>
              <a:ext uri="{FF2B5EF4-FFF2-40B4-BE49-F238E27FC236}">
                <a16:creationId xmlns:a16="http://schemas.microsoft.com/office/drawing/2014/main" id="{35282D9B-4702-42EF-A304-39765316B19E}"/>
              </a:ext>
            </a:extLst>
          </p:cNvPr>
          <p:cNvSpPr txBox="1"/>
          <p:nvPr/>
        </p:nvSpPr>
        <p:spPr>
          <a:xfrm>
            <a:off x="13852685" y="1880626"/>
            <a:ext cx="6224437" cy="14721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88" tIns="50788" rIns="50788" bIns="50788" numCol="1" spcCol="38091" rtlCol="0" anchor="t">
            <a:spAutoFit/>
          </a:bodyPr>
          <a:lstStyle/>
          <a:p>
            <a:pPr defTabSz="584065"/>
            <a:r>
              <a:rPr lang="en-GB" sz="5300" cap="none" dirty="0">
                <a:solidFill>
                  <a:schemeClr val="tx1"/>
                </a:solidFill>
                <a:latin typeface="Open Sans"/>
              </a:rPr>
              <a:t>With</a:t>
            </a:r>
            <a:r>
              <a:rPr lang="en-GB" sz="5300" cap="none" dirty="0">
                <a:latin typeface="Open Sans"/>
              </a:rPr>
              <a:t> </a:t>
            </a:r>
            <a:r>
              <a:rPr lang="en-GB" sz="5300" cap="none" dirty="0">
                <a:solidFill>
                  <a:schemeClr val="bg1"/>
                </a:solidFill>
                <a:latin typeface="Open Sans"/>
              </a:rPr>
              <a:t>Active</a:t>
            </a:r>
            <a:r>
              <a:rPr lang="en-GB" sz="5300" cap="none" dirty="0">
                <a:latin typeface="Open Sans"/>
              </a:rPr>
              <a:t> </a:t>
            </a:r>
            <a:r>
              <a:rPr lang="en-GB" sz="5300" cap="none" dirty="0">
                <a:solidFill>
                  <a:schemeClr val="bg1"/>
                </a:solidFill>
                <a:latin typeface="Open Sans"/>
              </a:rPr>
              <a:t>Isolation</a:t>
            </a:r>
            <a:br>
              <a:rPr lang="en-GB" sz="3600" cap="none" dirty="0">
                <a:latin typeface="Open Sans"/>
              </a:rPr>
            </a:br>
            <a:r>
              <a:rPr lang="en-GB" sz="3600" cap="none" dirty="0">
                <a:solidFill>
                  <a:schemeClr val="bg1"/>
                </a:solidFill>
                <a:latin typeface="Open Sans"/>
              </a:rPr>
              <a:t>Noise</a:t>
            </a:r>
            <a:r>
              <a:rPr lang="en-GB" sz="3600" cap="none" dirty="0">
                <a:latin typeface="Open Sans"/>
              </a:rPr>
              <a:t> 8x </a:t>
            </a:r>
            <a:r>
              <a:rPr lang="en-GB" sz="3600" cap="none" dirty="0">
                <a:solidFill>
                  <a:schemeClr val="bg1"/>
                </a:solidFill>
                <a:latin typeface="Open Sans"/>
              </a:rPr>
              <a:t>too high at</a:t>
            </a:r>
            <a:r>
              <a:rPr lang="en-GB" sz="3600" cap="none" dirty="0">
                <a:latin typeface="Open Sans"/>
              </a:rPr>
              <a:t> 3 HZ</a:t>
            </a:r>
          </a:p>
        </p:txBody>
      </p:sp>
      <p:cxnSp>
        <p:nvCxnSpPr>
          <p:cNvPr id="17" name="Straight Arrow Connector 16"/>
          <p:cNvCxnSpPr/>
          <p:nvPr/>
        </p:nvCxnSpPr>
        <p:spPr>
          <a:xfrm>
            <a:off x="17585635" y="3473905"/>
            <a:ext cx="1510748" cy="5193017"/>
          </a:xfrm>
          <a:prstGeom prst="straightConnector1">
            <a:avLst/>
          </a:prstGeom>
          <a:noFill/>
          <a:ln w="762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21" name="TextShape 7"/>
          <p:cNvSpPr txBox="1"/>
          <p:nvPr/>
        </p:nvSpPr>
        <p:spPr>
          <a:xfrm>
            <a:off x="20923861" y="3473905"/>
            <a:ext cx="3565390" cy="7835832"/>
          </a:xfrm>
          <a:prstGeom prst="rect">
            <a:avLst/>
          </a:prstGeom>
          <a:noFill/>
          <a:ln>
            <a:noFill/>
          </a:ln>
        </p:spPr>
        <p:txBody>
          <a:bodyPr lIns="0" tIns="0" rIns="0" bIns="0" anchor="ctr">
            <a:normAutofit/>
          </a:bodyPr>
          <a:lstStyle/>
          <a:p>
            <a:pPr defTabSz="2211395" hangingPunct="1">
              <a:spcBef>
                <a:spcPts val="3420"/>
              </a:spcBef>
            </a:pPr>
            <a:r>
              <a:rPr lang="en-AU" sz="4600" kern="1200" cap="none" spc="-2" dirty="0">
                <a:solidFill>
                  <a:srgbClr val="6B7C85"/>
                </a:solidFill>
              </a:rPr>
              <a:t>ET-LF</a:t>
            </a:r>
            <a:br>
              <a:rPr lang="en-AU" sz="4600" kern="1200" cap="none" spc="-2" dirty="0">
                <a:solidFill>
                  <a:srgbClr val="6B7C85"/>
                </a:solidFill>
              </a:rPr>
            </a:br>
            <a:r>
              <a:rPr lang="en-AU" sz="4600" kern="1200" cap="none" spc="-2" dirty="0">
                <a:solidFill>
                  <a:srgbClr val="000000"/>
                </a:solidFill>
              </a:rPr>
              <a:t>Total</a:t>
            </a:r>
            <a:r>
              <a:rPr lang="en-AU" sz="4600" kern="1200" cap="none" spc="-2" dirty="0">
                <a:solidFill>
                  <a:srgbClr val="0089CF"/>
                </a:solidFill>
              </a:rPr>
              <a:t> </a:t>
            </a:r>
            <a:br>
              <a:rPr lang="en-AU" sz="4600" kern="1200" cap="none" spc="-2" dirty="0">
                <a:solidFill>
                  <a:srgbClr val="0089CF"/>
                </a:solidFill>
              </a:rPr>
            </a:br>
            <a:r>
              <a:rPr lang="en-AU" sz="4600" kern="1200" cap="none" spc="-2" dirty="0">
                <a:solidFill>
                  <a:srgbClr val="0077BB"/>
                </a:solidFill>
              </a:rPr>
              <a:t>x (SAT)</a:t>
            </a:r>
            <a:r>
              <a:rPr lang="en-AU" sz="4600" kern="1200" cap="none" spc="-2" dirty="0">
                <a:solidFill>
                  <a:srgbClr val="0089CF"/>
                </a:solidFill>
              </a:rPr>
              <a:t>    </a:t>
            </a:r>
            <a:br>
              <a:rPr lang="en-AU" sz="4600" kern="1200" cap="none" spc="-2" dirty="0">
                <a:solidFill>
                  <a:srgbClr val="0089CF"/>
                </a:solidFill>
              </a:rPr>
            </a:br>
            <a:r>
              <a:rPr lang="en-AU" sz="4600" kern="1200" cap="none" spc="-2" dirty="0">
                <a:solidFill>
                  <a:srgbClr val="33BBEE"/>
                </a:solidFill>
                <a:ea typeface="Arial"/>
              </a:rPr>
              <a:t>θ(SAT)</a:t>
            </a:r>
            <a:r>
              <a:rPr lang="en-AU" sz="4600" kern="1200" cap="none" spc="-2" dirty="0">
                <a:solidFill>
                  <a:srgbClr val="0089CF"/>
                </a:solidFill>
                <a:ea typeface="Arial"/>
              </a:rPr>
              <a:t>    </a:t>
            </a:r>
            <a:br>
              <a:rPr lang="en-AU" sz="4600" kern="1200" cap="none" spc="-2" dirty="0">
                <a:solidFill>
                  <a:srgbClr val="0089CF"/>
                </a:solidFill>
                <a:ea typeface="Arial"/>
              </a:rPr>
            </a:br>
            <a:r>
              <a:rPr lang="en-AU" sz="4600" kern="1200" cap="none" spc="-2" dirty="0">
                <a:solidFill>
                  <a:srgbClr val="CC3311"/>
                </a:solidFill>
                <a:ea typeface="Arial"/>
              </a:rPr>
              <a:t>ACT (STG0)</a:t>
            </a:r>
            <a:r>
              <a:rPr lang="en-AU" sz="4600" kern="1200" cap="none" spc="-2" dirty="0">
                <a:solidFill>
                  <a:srgbClr val="0089CF"/>
                </a:solidFill>
                <a:ea typeface="Arial"/>
              </a:rPr>
              <a:t>    </a:t>
            </a:r>
            <a:br>
              <a:rPr lang="en-AU" sz="4600" kern="1200" cap="none" spc="-2" dirty="0">
                <a:solidFill>
                  <a:srgbClr val="0089CF"/>
                </a:solidFill>
                <a:ea typeface="Arial"/>
              </a:rPr>
            </a:br>
            <a:r>
              <a:rPr lang="en-AU" sz="4600" kern="1200" cap="none" spc="-2" dirty="0">
                <a:solidFill>
                  <a:srgbClr val="EE7733"/>
                </a:solidFill>
                <a:ea typeface="Arial"/>
              </a:rPr>
              <a:t>ACT (STG1)</a:t>
            </a:r>
            <a:endParaRPr lang="en-AU" sz="4600" kern="1200" cap="none" spc="-2" dirty="0">
              <a:solidFill>
                <a:prstClr val="black"/>
              </a:solidFill>
            </a:endParaRPr>
          </a:p>
        </p:txBody>
      </p:sp>
      <p:sp>
        <p:nvSpPr>
          <p:cNvPr id="23" name="Text Placeholder 3">
            <a:extLst>
              <a:ext uri="{FF2B5EF4-FFF2-40B4-BE49-F238E27FC236}">
                <a16:creationId xmlns:a16="http://schemas.microsoft.com/office/drawing/2014/main" id="{6C0A2287-7E23-4915-8A7F-3EBF79BF2F0E}"/>
              </a:ext>
            </a:extLst>
          </p:cNvPr>
          <p:cNvSpPr>
            <a:spLocks noGrp="1"/>
          </p:cNvSpPr>
          <p:nvPr>
            <p:ph type="body" sz="quarter" idx="13"/>
          </p:nvPr>
        </p:nvSpPr>
        <p:spPr>
          <a:xfrm>
            <a:off x="634999" y="635005"/>
            <a:ext cx="15598914" cy="923330"/>
          </a:xfrm>
        </p:spPr>
        <p:txBody>
          <a:bodyPr/>
          <a:lstStyle/>
          <a:p>
            <a:r>
              <a:rPr lang="en-GB" sz="6000" dirty="0">
                <a:solidFill>
                  <a:schemeClr val="bg1"/>
                </a:solidFill>
              </a:rPr>
              <a:t>Modelled results</a:t>
            </a:r>
          </a:p>
        </p:txBody>
      </p:sp>
      <p:sp>
        <p:nvSpPr>
          <p:cNvPr id="4" name="Slide Number Placeholder 3">
            <a:extLst>
              <a:ext uri="{FF2B5EF4-FFF2-40B4-BE49-F238E27FC236}">
                <a16:creationId xmlns:a16="http://schemas.microsoft.com/office/drawing/2014/main" id="{F9A33E8F-9482-41AA-B528-C0ED6D01F4EE}"/>
              </a:ext>
            </a:extLst>
          </p:cNvPr>
          <p:cNvSpPr>
            <a:spLocks noGrp="1"/>
          </p:cNvSpPr>
          <p:nvPr>
            <p:ph type="sldNum" sz="quarter" idx="2"/>
          </p:nvPr>
        </p:nvSpPr>
        <p:spPr/>
        <p:txBody>
          <a:bodyPr/>
          <a:lstStyle/>
          <a:p>
            <a:fld id="{86CB4B4D-7CA3-9044-876B-883B54F8677D}" type="slidenum">
              <a:rPr lang="en-GB" smtClean="0"/>
              <a:t>16</a:t>
            </a:fld>
            <a:endParaRPr lang="en-GB"/>
          </a:p>
        </p:txBody>
      </p:sp>
    </p:spTree>
    <p:extLst>
      <p:ext uri="{BB962C8B-B14F-4D97-AF65-F5344CB8AC3E}">
        <p14:creationId xmlns:p14="http://schemas.microsoft.com/office/powerpoint/2010/main" val="414784546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DFDCDD-F8CF-43F5-8B6D-2B082FE73837}"/>
              </a:ext>
            </a:extLst>
          </p:cNvPr>
          <p:cNvSpPr>
            <a:spLocks noGrp="1"/>
          </p:cNvSpPr>
          <p:nvPr>
            <p:ph type="ftr" sz="quarter" idx="3"/>
          </p:nvPr>
        </p:nvSpPr>
        <p:spPr/>
        <p:txBody>
          <a:bodyPr/>
          <a:lstStyle/>
          <a:p>
            <a:r>
              <a:rPr lang="en-GB"/>
              <a:t>Omnisense Update</a:t>
            </a:r>
            <a:endParaRPr/>
          </a:p>
        </p:txBody>
      </p:sp>
      <p:pic>
        <p:nvPicPr>
          <p:cNvPr id="7" name="Picture 6">
            <a:extLst>
              <a:ext uri="{FF2B5EF4-FFF2-40B4-BE49-F238E27FC236}">
                <a16:creationId xmlns:a16="http://schemas.microsoft.com/office/drawing/2014/main" id="{A6277B81-22C3-4093-B811-0CB7C35550BB}"/>
              </a:ext>
            </a:extLst>
          </p:cNvPr>
          <p:cNvPicPr>
            <a:picLocks noChangeAspect="1"/>
          </p:cNvPicPr>
          <p:nvPr/>
        </p:nvPicPr>
        <p:blipFill>
          <a:blip r:embed="rId2"/>
          <a:stretch>
            <a:fillRect/>
          </a:stretch>
        </p:blipFill>
        <p:spPr>
          <a:xfrm>
            <a:off x="8655204" y="692654"/>
            <a:ext cx="12447638" cy="11305585"/>
          </a:xfrm>
          <a:prstGeom prst="rect">
            <a:avLst/>
          </a:prstGeom>
        </p:spPr>
      </p:pic>
      <p:pic>
        <p:nvPicPr>
          <p:cNvPr id="8" name="Picture 7">
            <a:extLst>
              <a:ext uri="{FF2B5EF4-FFF2-40B4-BE49-F238E27FC236}">
                <a16:creationId xmlns:a16="http://schemas.microsoft.com/office/drawing/2014/main" id="{E1D7F229-E6D3-4CA4-ACF1-BF3B14C5DFF0}"/>
              </a:ext>
            </a:extLst>
          </p:cNvPr>
          <p:cNvPicPr>
            <a:picLocks noChangeAspect="1"/>
          </p:cNvPicPr>
          <p:nvPr/>
        </p:nvPicPr>
        <p:blipFill>
          <a:blip r:embed="rId3"/>
          <a:stretch>
            <a:fillRect/>
          </a:stretch>
        </p:blipFill>
        <p:spPr>
          <a:xfrm>
            <a:off x="18935152" y="8368711"/>
            <a:ext cx="5322392" cy="1282036"/>
          </a:xfrm>
          <a:prstGeom prst="rect">
            <a:avLst/>
          </a:prstGeom>
        </p:spPr>
      </p:pic>
      <p:pic>
        <p:nvPicPr>
          <p:cNvPr id="9" name="Picture 8" descr="Icon&#10;&#10;Description automatically generated">
            <a:extLst>
              <a:ext uri="{FF2B5EF4-FFF2-40B4-BE49-F238E27FC236}">
                <a16:creationId xmlns:a16="http://schemas.microsoft.com/office/drawing/2014/main" id="{F67A98F9-9A61-4643-B4AB-1FC90B745E3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808696" y="9650747"/>
            <a:ext cx="5575305" cy="2520582"/>
          </a:xfrm>
          <a:prstGeom prst="rect">
            <a:avLst/>
          </a:prstGeom>
          <a:ln>
            <a:noFill/>
          </a:ln>
        </p:spPr>
      </p:pic>
      <p:pic>
        <p:nvPicPr>
          <p:cNvPr id="10" name="Google Shape;248;p33">
            <a:extLst>
              <a:ext uri="{FF2B5EF4-FFF2-40B4-BE49-F238E27FC236}">
                <a16:creationId xmlns:a16="http://schemas.microsoft.com/office/drawing/2014/main" id="{65FB080F-30AB-4D1C-9FA8-51B45A35C37D}"/>
              </a:ext>
            </a:extLst>
          </p:cNvPr>
          <p:cNvPicPr preferRelativeResize="0">
            <a:picLocks noChangeAspect="1"/>
          </p:cNvPicPr>
          <p:nvPr/>
        </p:nvPicPr>
        <p:blipFill rotWithShape="1">
          <a:blip r:embed="rId5">
            <a:alphaModFix/>
          </a:blip>
          <a:srcRect r="45205"/>
          <a:stretch/>
        </p:blipFill>
        <p:spPr>
          <a:xfrm>
            <a:off x="21389668" y="6024003"/>
            <a:ext cx="2455036" cy="2344708"/>
          </a:xfrm>
          <a:prstGeom prst="rect">
            <a:avLst/>
          </a:prstGeom>
          <a:noFill/>
          <a:ln>
            <a:noFill/>
          </a:ln>
        </p:spPr>
      </p:pic>
      <p:sp>
        <p:nvSpPr>
          <p:cNvPr id="11" name="TextBox 6">
            <a:extLst>
              <a:ext uri="{FF2B5EF4-FFF2-40B4-BE49-F238E27FC236}">
                <a16:creationId xmlns:a16="http://schemas.microsoft.com/office/drawing/2014/main" id="{CFFB6A40-F077-4DA8-A7AB-9B2A35C8A457}"/>
              </a:ext>
            </a:extLst>
          </p:cNvPr>
          <p:cNvSpPr txBox="1"/>
          <p:nvPr/>
        </p:nvSpPr>
        <p:spPr>
          <a:xfrm>
            <a:off x="18294641" y="94198"/>
            <a:ext cx="6089360" cy="584777"/>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100" dirty="0">
                <a:solidFill>
                  <a:srgbClr val="E6223C"/>
                </a:solidFill>
              </a:rPr>
              <a:t>Image </a:t>
            </a:r>
            <a:r>
              <a:rPr lang="x-none" sz="3100" dirty="0">
                <a:solidFill>
                  <a:srgbClr val="E6223C"/>
                </a:solidFill>
              </a:rPr>
              <a:t>Credit: </a:t>
            </a:r>
            <a:r>
              <a:rPr lang="en-GB" sz="3100" dirty="0">
                <a:solidFill>
                  <a:srgbClr val="E6223C"/>
                </a:solidFill>
              </a:rPr>
              <a:t>Armin Numic</a:t>
            </a:r>
            <a:endParaRPr lang="x-none" sz="3100" dirty="0">
              <a:solidFill>
                <a:srgbClr val="E6223C"/>
              </a:solidFill>
            </a:endParaRPr>
          </a:p>
        </p:txBody>
      </p:sp>
      <p:sp>
        <p:nvSpPr>
          <p:cNvPr id="13" name="TextBox 12">
            <a:extLst>
              <a:ext uri="{FF2B5EF4-FFF2-40B4-BE49-F238E27FC236}">
                <a16:creationId xmlns:a16="http://schemas.microsoft.com/office/drawing/2014/main" id="{35282D9B-4702-42EF-A304-39765316B19E}"/>
              </a:ext>
            </a:extLst>
          </p:cNvPr>
          <p:cNvSpPr txBox="1"/>
          <p:nvPr/>
        </p:nvSpPr>
        <p:spPr>
          <a:xfrm>
            <a:off x="241788" y="3841612"/>
            <a:ext cx="8822700" cy="77662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8" tIns="50788" rIns="50788" bIns="50788" numCol="1" spcCol="38091" rtlCol="0" anchor="t">
            <a:spAutoFit/>
          </a:bodyPr>
          <a:lstStyle/>
          <a:p>
            <a:pPr marL="857250" indent="-857250" defTabSz="584065">
              <a:buFont typeface="Arial" panose="020B0604020202020204" pitchFamily="34" charset="0"/>
              <a:buChar char="•"/>
            </a:pPr>
            <a:r>
              <a:rPr lang="en-GB" sz="4800" cap="none" dirty="0">
                <a:latin typeface="Open Sans"/>
              </a:rPr>
              <a:t>The 6D experiment at Amsterdam is becoming reality soon. </a:t>
            </a:r>
          </a:p>
          <a:p>
            <a:pPr marL="857250" indent="-857250" defTabSz="584065">
              <a:buFont typeface="Arial" panose="020B0604020202020204" pitchFamily="34" charset="0"/>
              <a:buChar char="•"/>
            </a:pPr>
            <a:r>
              <a:rPr lang="en-GB" sz="4800" cap="none" dirty="0">
                <a:latin typeface="Open Sans"/>
              </a:rPr>
              <a:t>Initial extremely optimistic modelling of ET suspensions including actuation noise is not yet good enough.</a:t>
            </a:r>
          </a:p>
          <a:p>
            <a:pPr marL="857250" indent="-857250" defTabSz="584065">
              <a:buFont typeface="Arial" panose="020B0604020202020204" pitchFamily="34" charset="0"/>
              <a:buChar char="•"/>
            </a:pPr>
            <a:r>
              <a:rPr lang="en-GB" sz="4800" cap="none" dirty="0">
                <a:latin typeface="Open Sans"/>
              </a:rPr>
              <a:t>An active platform is probably needed for ET</a:t>
            </a:r>
            <a:br>
              <a:rPr lang="en-GB" sz="6600" cap="none" dirty="0">
                <a:latin typeface="Open Sans"/>
              </a:rPr>
            </a:br>
            <a:endParaRPr lang="en-GB" sz="6600" cap="none" dirty="0">
              <a:latin typeface="Open Sans"/>
            </a:endParaRPr>
          </a:p>
        </p:txBody>
      </p:sp>
      <p:sp>
        <p:nvSpPr>
          <p:cNvPr id="14" name="Text Placeholder 3">
            <a:extLst>
              <a:ext uri="{FF2B5EF4-FFF2-40B4-BE49-F238E27FC236}">
                <a16:creationId xmlns:a16="http://schemas.microsoft.com/office/drawing/2014/main" id="{6C0A2287-7E23-4915-8A7F-3EBF79BF2F0E}"/>
              </a:ext>
            </a:extLst>
          </p:cNvPr>
          <p:cNvSpPr>
            <a:spLocks noGrp="1"/>
          </p:cNvSpPr>
          <p:nvPr>
            <p:ph type="body" sz="quarter" idx="13"/>
          </p:nvPr>
        </p:nvSpPr>
        <p:spPr>
          <a:xfrm>
            <a:off x="634999" y="635005"/>
            <a:ext cx="15598914" cy="923330"/>
          </a:xfrm>
        </p:spPr>
        <p:txBody>
          <a:bodyPr/>
          <a:lstStyle/>
          <a:p>
            <a:r>
              <a:rPr lang="en-GB" sz="6000" dirty="0">
                <a:solidFill>
                  <a:schemeClr val="bg1"/>
                </a:solidFill>
              </a:rPr>
              <a:t>Take home message</a:t>
            </a:r>
          </a:p>
        </p:txBody>
      </p:sp>
      <p:sp>
        <p:nvSpPr>
          <p:cNvPr id="4" name="Slide Number Placeholder 3">
            <a:extLst>
              <a:ext uri="{FF2B5EF4-FFF2-40B4-BE49-F238E27FC236}">
                <a16:creationId xmlns:a16="http://schemas.microsoft.com/office/drawing/2014/main" id="{C12E0CE1-9169-4EF5-BD48-731F5B799E5C}"/>
              </a:ext>
            </a:extLst>
          </p:cNvPr>
          <p:cNvSpPr>
            <a:spLocks noGrp="1"/>
          </p:cNvSpPr>
          <p:nvPr>
            <p:ph type="sldNum" sz="quarter" idx="2"/>
          </p:nvPr>
        </p:nvSpPr>
        <p:spPr/>
        <p:txBody>
          <a:bodyPr/>
          <a:lstStyle/>
          <a:p>
            <a:fld id="{86CB4B4D-7CA3-9044-876B-883B54F8677D}" type="slidenum">
              <a:rPr lang="en-GB" smtClean="0"/>
              <a:t>17</a:t>
            </a:fld>
            <a:endParaRPr lang="en-GB"/>
          </a:p>
        </p:txBody>
      </p:sp>
    </p:spTree>
    <p:extLst>
      <p:ext uri="{BB962C8B-B14F-4D97-AF65-F5344CB8AC3E}">
        <p14:creationId xmlns:p14="http://schemas.microsoft.com/office/powerpoint/2010/main" val="35302918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9459" y="1290240"/>
            <a:ext cx="18031493" cy="12225351"/>
          </a:xfrm>
          <a:prstGeom prst="rect">
            <a:avLst/>
          </a:prstGeom>
        </p:spPr>
      </p:pic>
      <p:pic>
        <p:nvPicPr>
          <p:cNvPr id="2" name="Picture 1">
            <a:extLst>
              <a:ext uri="{FF2B5EF4-FFF2-40B4-BE49-F238E27FC236}">
                <a16:creationId xmlns:a16="http://schemas.microsoft.com/office/drawing/2014/main" id="{5BA929CB-4066-2A3C-5737-A46DFF12F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3557" y="217965"/>
            <a:ext cx="14200678" cy="13097991"/>
          </a:xfrm>
          <a:prstGeom prst="rect">
            <a:avLst/>
          </a:prstGeom>
        </p:spPr>
      </p:pic>
      <p:sp>
        <p:nvSpPr>
          <p:cNvPr id="6" name="TextBox 6">
            <a:extLst>
              <a:ext uri="{FF2B5EF4-FFF2-40B4-BE49-F238E27FC236}">
                <a16:creationId xmlns:a16="http://schemas.microsoft.com/office/drawing/2014/main" id="{48461C29-2A75-425B-887D-914292F34E8F}"/>
              </a:ext>
            </a:extLst>
          </p:cNvPr>
          <p:cNvSpPr txBox="1"/>
          <p:nvPr/>
        </p:nvSpPr>
        <p:spPr>
          <a:xfrm>
            <a:off x="18807026" y="-17209"/>
            <a:ext cx="5724989" cy="725114"/>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90">
              <a:defRPr/>
            </a:pPr>
            <a:r>
              <a:rPr lang="x-none" sz="4100" cap="none" dirty="0">
                <a:solidFill>
                  <a:sysClr val="windowText" lastClr="000000"/>
                </a:solidFill>
                <a:latin typeface="Calibri" panose="020F0502020204030204"/>
              </a:rPr>
              <a:t>Credit: </a:t>
            </a:r>
            <a:r>
              <a:rPr lang="en-GB" sz="4100" cap="none" dirty="0">
                <a:solidFill>
                  <a:sysClr val="windowText" lastClr="000000"/>
                </a:solidFill>
                <a:latin typeface="Calibri" panose="020F0502020204030204"/>
              </a:rPr>
              <a:t>Conor Mow-Lowry</a:t>
            </a:r>
            <a:endParaRPr lang="x-none" sz="4100" cap="none" dirty="0">
              <a:solidFill>
                <a:sysClr val="windowText" lastClr="000000"/>
              </a:solidFill>
              <a:latin typeface="Calibri" panose="020F0502020204030204"/>
            </a:endParaRPr>
          </a:p>
        </p:txBody>
      </p:sp>
      <p:sp>
        <p:nvSpPr>
          <p:cNvPr id="4" name="Slide Number Placeholder 3">
            <a:extLst>
              <a:ext uri="{FF2B5EF4-FFF2-40B4-BE49-F238E27FC236}">
                <a16:creationId xmlns:a16="http://schemas.microsoft.com/office/drawing/2014/main" id="{94B71433-E661-440E-B65E-89CDB444AC64}"/>
              </a:ext>
            </a:extLst>
          </p:cNvPr>
          <p:cNvSpPr>
            <a:spLocks noGrp="1"/>
          </p:cNvSpPr>
          <p:nvPr>
            <p:ph type="sldNum" sz="quarter" idx="2"/>
          </p:nvPr>
        </p:nvSpPr>
        <p:spPr>
          <a:xfrm>
            <a:off x="189009" y="13098233"/>
            <a:ext cx="625314" cy="618311"/>
          </a:xfrm>
        </p:spPr>
        <p:txBody>
          <a:bodyPr/>
          <a:lstStyle/>
          <a:p>
            <a:fld id="{86CB4B4D-7CA3-9044-876B-883B54F8677D}" type="slidenum">
              <a:rPr lang="en-GB" smtClean="0"/>
              <a:pPr/>
              <a:t>2</a:t>
            </a:fld>
            <a:endParaRPr lang="en-GB" dirty="0"/>
          </a:p>
        </p:txBody>
      </p:sp>
      <p:sp>
        <p:nvSpPr>
          <p:cNvPr id="7" name="TextBox 6">
            <a:extLst>
              <a:ext uri="{FF2B5EF4-FFF2-40B4-BE49-F238E27FC236}">
                <a16:creationId xmlns:a16="http://schemas.microsoft.com/office/drawing/2014/main" id="{4D6BAFE1-6F03-477A-9404-D5A9E0B96E9D}"/>
              </a:ext>
            </a:extLst>
          </p:cNvPr>
          <p:cNvSpPr txBox="1"/>
          <p:nvPr/>
        </p:nvSpPr>
        <p:spPr>
          <a:xfrm>
            <a:off x="330210" y="273056"/>
            <a:ext cx="15495187" cy="1046398"/>
          </a:xfrm>
          <a:prstGeom prst="rect">
            <a:avLst/>
          </a:prstGeom>
          <a:solidFill>
            <a:schemeClr val="bg1">
              <a:alpha val="52000"/>
            </a:schemeClr>
          </a:solidFill>
        </p:spPr>
        <p:txBody>
          <a:bodyPr wrap="none" lIns="182840" tIns="91419" rIns="182840" bIns="91419" rtlCol="0">
            <a:spAutoFit/>
          </a:bodyPr>
          <a:lstStyle/>
          <a:p>
            <a:r>
              <a:rPr lang="en-GB" sz="5600" dirty="0">
                <a:solidFill>
                  <a:schemeClr val="accent5">
                    <a:lumMod val="50000"/>
                  </a:schemeClr>
                </a:solidFill>
                <a:latin typeface="+mj-lt"/>
              </a:rPr>
              <a:t>ET Desire: Low Frequency Sensitivity</a:t>
            </a:r>
            <a:endParaRPr lang="x-none" sz="5600" dirty="0">
              <a:solidFill>
                <a:schemeClr val="accent5">
                  <a:lumMod val="50000"/>
                </a:schemeClr>
              </a:solidFill>
              <a:latin typeface="+mj-lt"/>
            </a:endParaRPr>
          </a:p>
        </p:txBody>
      </p:sp>
    </p:spTree>
    <p:extLst>
      <p:ext uri="{BB962C8B-B14F-4D97-AF65-F5344CB8AC3E}">
        <p14:creationId xmlns:p14="http://schemas.microsoft.com/office/powerpoint/2010/main" val="39327017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19000" decel="72000" fill="hold" nodeType="clickEffect">
                                  <p:stCondLst>
                                    <p:cond delay="0"/>
                                  </p:stCondLst>
                                  <p:childTnLst>
                                    <p:animMotion origin="layout" path="M 2.5E-6 1.23457E-7 L -0.12813 0.01512 " pathEditMode="relative" rAng="0" ptsTypes="AA">
                                      <p:cBhvr>
                                        <p:cTn id="6" dur="4000" fill="hold"/>
                                        <p:tgtEl>
                                          <p:spTgt spid="2"/>
                                        </p:tgtEl>
                                        <p:attrNameLst>
                                          <p:attrName>ppt_x</p:attrName>
                                          <p:attrName>ppt_y</p:attrName>
                                        </p:attrNameLst>
                                      </p:cBhvr>
                                      <p:rCtr x="-6406"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A3B5B64-BA25-9794-D58B-AC4FC910F234}"/>
              </a:ext>
            </a:extLst>
          </p:cNvPr>
          <p:cNvSpPr txBox="1"/>
          <p:nvPr/>
        </p:nvSpPr>
        <p:spPr>
          <a:xfrm>
            <a:off x="330210" y="273056"/>
            <a:ext cx="17088653" cy="1046439"/>
          </a:xfrm>
          <a:prstGeom prst="rect">
            <a:avLst/>
          </a:prstGeom>
          <a:solidFill>
            <a:schemeClr val="bg1">
              <a:alpha val="52000"/>
            </a:schemeClr>
          </a:solidFill>
        </p:spPr>
        <p:txBody>
          <a:bodyPr wrap="none" lIns="182840" tIns="91419" rIns="182840" bIns="91419" rtlCol="0">
            <a:spAutoFit/>
          </a:bodyPr>
          <a:lstStyle/>
          <a:p>
            <a:r>
              <a:rPr lang="x-none" sz="5600" dirty="0">
                <a:solidFill>
                  <a:schemeClr val="accent5">
                    <a:lumMod val="50000"/>
                  </a:schemeClr>
                </a:solidFill>
                <a:latin typeface="+mj-lt"/>
              </a:rPr>
              <a:t>Seismic isolation for Einstein Telescope</a:t>
            </a:r>
          </a:p>
        </p:txBody>
      </p:sp>
      <p:sp>
        <p:nvSpPr>
          <p:cNvPr id="3" name="Rectangle 2">
            <a:extLst>
              <a:ext uri="{FF2B5EF4-FFF2-40B4-BE49-F238E27FC236}">
                <a16:creationId xmlns:a16="http://schemas.microsoft.com/office/drawing/2014/main" id="{B7BEC11B-7EA3-00B7-F5EE-6B7B0FCD3E07}"/>
              </a:ext>
            </a:extLst>
          </p:cNvPr>
          <p:cNvSpPr/>
          <p:nvPr/>
        </p:nvSpPr>
        <p:spPr>
          <a:xfrm>
            <a:off x="17221204" y="273056"/>
            <a:ext cx="6981751" cy="3341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40" tIns="91419" rIns="182840" bIns="91419" rtlCol="0" anchor="ctr"/>
          <a:lstStyle/>
          <a:p>
            <a:pPr algn="ctr"/>
            <a:endParaRPr lang="x-none"/>
          </a:p>
        </p:txBody>
      </p:sp>
      <p:pic>
        <p:nvPicPr>
          <p:cNvPr id="8" name="Picture 7" descr="Icon&#10;&#10;Description automatically generated">
            <a:extLst>
              <a:ext uri="{FF2B5EF4-FFF2-40B4-BE49-F238E27FC236}">
                <a16:creationId xmlns:a16="http://schemas.microsoft.com/office/drawing/2014/main" id="{DC752949-B921-8EA0-A557-670B5F82547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1677800" y="776340"/>
            <a:ext cx="2376001" cy="1074185"/>
          </a:xfrm>
          <a:prstGeom prst="rect">
            <a:avLst/>
          </a:prstGeom>
          <a:ln>
            <a:noFill/>
          </a:ln>
        </p:spPr>
      </p:pic>
      <p:pic>
        <p:nvPicPr>
          <p:cNvPr id="10" name="Picture 9">
            <a:extLst>
              <a:ext uri="{FF2B5EF4-FFF2-40B4-BE49-F238E27FC236}">
                <a16:creationId xmlns:a16="http://schemas.microsoft.com/office/drawing/2014/main" id="{E64AA64F-52E2-AF4F-F651-8E1AFC9D957A}"/>
              </a:ext>
            </a:extLst>
          </p:cNvPr>
          <p:cNvPicPr>
            <a:picLocks noChangeAspect="1"/>
          </p:cNvPicPr>
          <p:nvPr/>
        </p:nvPicPr>
        <p:blipFill>
          <a:blip r:embed="rId3"/>
          <a:stretch>
            <a:fillRect/>
          </a:stretch>
        </p:blipFill>
        <p:spPr>
          <a:xfrm>
            <a:off x="18240654" y="917438"/>
            <a:ext cx="3288000" cy="791999"/>
          </a:xfrm>
          <a:prstGeom prst="rect">
            <a:avLst/>
          </a:prstGeom>
        </p:spPr>
      </p:pic>
      <p:sp>
        <p:nvSpPr>
          <p:cNvPr id="2" name="TextBox 1">
            <a:extLst>
              <a:ext uri="{FF2B5EF4-FFF2-40B4-BE49-F238E27FC236}">
                <a16:creationId xmlns:a16="http://schemas.microsoft.com/office/drawing/2014/main" id="{2B918EBC-8F5D-8826-A142-EE53D72F2E9E}"/>
              </a:ext>
            </a:extLst>
          </p:cNvPr>
          <p:cNvSpPr txBox="1"/>
          <p:nvPr/>
        </p:nvSpPr>
        <p:spPr>
          <a:xfrm>
            <a:off x="330204" y="1208015"/>
            <a:ext cx="6832641" cy="923331"/>
          </a:xfrm>
          <a:prstGeom prst="rect">
            <a:avLst/>
          </a:prstGeom>
          <a:solidFill>
            <a:schemeClr val="bg1">
              <a:alpha val="52000"/>
            </a:schemeClr>
          </a:solidFill>
        </p:spPr>
        <p:txBody>
          <a:bodyPr wrap="none" lIns="182840" tIns="91419" rIns="182840" bIns="91419" rtlCol="0">
            <a:spAutoFit/>
          </a:bodyPr>
          <a:lstStyle/>
          <a:p>
            <a:r>
              <a:rPr lang="x-none" sz="4800" dirty="0">
                <a:solidFill>
                  <a:srgbClr val="7030A0"/>
                </a:solidFill>
                <a:latin typeface="+mj-lt"/>
              </a:rPr>
              <a:t>OmniSens concept</a:t>
            </a:r>
          </a:p>
        </p:txBody>
      </p:sp>
      <p:grpSp>
        <p:nvGrpSpPr>
          <p:cNvPr id="7" name="Group 6">
            <a:extLst>
              <a:ext uri="{FF2B5EF4-FFF2-40B4-BE49-F238E27FC236}">
                <a16:creationId xmlns:a16="http://schemas.microsoft.com/office/drawing/2014/main" id="{11FD7C0F-1B78-092E-5511-023224D922F1}"/>
              </a:ext>
            </a:extLst>
          </p:cNvPr>
          <p:cNvGrpSpPr/>
          <p:nvPr/>
        </p:nvGrpSpPr>
        <p:grpSpPr>
          <a:xfrm>
            <a:off x="711414" y="3480937"/>
            <a:ext cx="22981455" cy="8942760"/>
            <a:chOff x="355704" y="1740465"/>
            <a:chExt cx="11490728" cy="4471380"/>
          </a:xfrm>
        </p:grpSpPr>
        <p:pic>
          <p:nvPicPr>
            <p:cNvPr id="12" name="Picture 2">
              <a:extLst>
                <a:ext uri="{FF2B5EF4-FFF2-40B4-BE49-F238E27FC236}">
                  <a16:creationId xmlns:a16="http://schemas.microsoft.com/office/drawing/2014/main" id="{21CE2F71-0021-2A9D-72D4-910D3FC51B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601" y="1867216"/>
              <a:ext cx="4997799" cy="2776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1591383C-8181-940E-079F-417DAC79937A}"/>
                </a:ext>
              </a:extLst>
            </p:cNvPr>
            <p:cNvSpPr/>
            <p:nvPr/>
          </p:nvSpPr>
          <p:spPr>
            <a:xfrm>
              <a:off x="355704" y="4681324"/>
              <a:ext cx="4536831" cy="277165"/>
            </a:xfrm>
            <a:prstGeom prst="rect">
              <a:avLst/>
            </a:prstGeom>
          </p:spPr>
          <p:txBody>
            <a:bodyPr wrap="none" lIns="76529" tIns="38264" rIns="76529" bIns="38264">
              <a:spAutoFit/>
            </a:bodyPr>
            <a:lstStyle/>
            <a:p>
              <a:r>
                <a:rPr lang="en-GB" sz="3100" dirty="0">
                  <a:latin typeface="Open Sans"/>
                </a:rPr>
                <a:t>DRS Working Principle – Image: NASA/JPL</a:t>
              </a:r>
            </a:p>
          </p:txBody>
        </p:sp>
        <p:pic>
          <p:nvPicPr>
            <p:cNvPr id="14" name="Picture 13">
              <a:extLst>
                <a:ext uri="{FF2B5EF4-FFF2-40B4-BE49-F238E27FC236}">
                  <a16:creationId xmlns:a16="http://schemas.microsoft.com/office/drawing/2014/main" id="{759CEFE3-82E7-BCE1-8C0C-AA61AC56D1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6976" y="1740465"/>
              <a:ext cx="5799456" cy="4471380"/>
            </a:xfrm>
            <a:prstGeom prst="rect">
              <a:avLst/>
            </a:prstGeom>
          </p:spPr>
        </p:pic>
        <p:sp>
          <p:nvSpPr>
            <p:cNvPr id="17" name="Down Arrow 16">
              <a:extLst>
                <a:ext uri="{FF2B5EF4-FFF2-40B4-BE49-F238E27FC236}">
                  <a16:creationId xmlns:a16="http://schemas.microsoft.com/office/drawing/2014/main" id="{995487DF-9388-9331-432E-4164A4B81C90}"/>
                </a:ext>
              </a:extLst>
            </p:cNvPr>
            <p:cNvSpPr/>
            <p:nvPr/>
          </p:nvSpPr>
          <p:spPr>
            <a:xfrm rot="16200000">
              <a:off x="5631989" y="3159435"/>
              <a:ext cx="540267" cy="476252"/>
            </a:xfrm>
            <a:prstGeom prst="downArrow">
              <a:avLst/>
            </a:prstGeom>
            <a:solidFill>
              <a:srgbClr val="FF0000"/>
            </a:solidFill>
            <a:ln w="76200" cap="flat">
              <a:solidFill>
                <a:schemeClr val="tx1"/>
              </a:solidFill>
              <a:miter lim="400000"/>
            </a:ln>
            <a:effectLst/>
            <a:sp3d/>
          </p:spPr>
          <p:txBody>
            <a:bodyPr rot="0" spcFirstLastPara="1" vertOverflow="overflow" horzOverflow="overflow" vert="horz" wrap="square" lIns="42516" tIns="42516" rIns="42516" bIns="42516" numCol="1" spcCol="23915" rtlCol="0" anchor="ctr">
              <a:spAutoFit/>
            </a:bodyPr>
            <a:lstStyle/>
            <a:p>
              <a:pPr defTabSz="1530196">
                <a:defRPr/>
              </a:pPr>
              <a:endParaRPr lang="en-GB" sz="4100">
                <a:solidFill>
                  <a:srgbClr val="FFFFFF"/>
                </a:solidFill>
                <a:latin typeface="Calibri"/>
                <a:sym typeface="Helvetica Neue Medium"/>
              </a:endParaRPr>
            </a:p>
          </p:txBody>
        </p:sp>
      </p:grpSp>
      <p:sp>
        <p:nvSpPr>
          <p:cNvPr id="19" name="TextBox 18">
            <a:extLst>
              <a:ext uri="{FF2B5EF4-FFF2-40B4-BE49-F238E27FC236}">
                <a16:creationId xmlns:a16="http://schemas.microsoft.com/office/drawing/2014/main" id="{F133049E-C5A8-F011-5CFC-E0CBB49956A0}"/>
              </a:ext>
            </a:extLst>
          </p:cNvPr>
          <p:cNvSpPr txBox="1"/>
          <p:nvPr/>
        </p:nvSpPr>
        <p:spPr>
          <a:xfrm>
            <a:off x="531176" y="2284344"/>
            <a:ext cx="17604819" cy="1015664"/>
          </a:xfrm>
          <a:prstGeom prst="rect">
            <a:avLst/>
          </a:prstGeom>
          <a:noFill/>
        </p:spPr>
        <p:txBody>
          <a:bodyPr wrap="none" lIns="182840" tIns="91419" rIns="182840" bIns="91419" rtlCol="0">
            <a:spAutoFit/>
          </a:bodyPr>
          <a:lstStyle/>
          <a:p>
            <a:r>
              <a:rPr lang="x-none" sz="5300" dirty="0"/>
              <a:t>…a sort of terrestrial drag-free control</a:t>
            </a:r>
          </a:p>
        </p:txBody>
      </p:sp>
      <p:pic>
        <p:nvPicPr>
          <p:cNvPr id="20" name="Google Shape;248;p33">
            <a:extLst>
              <a:ext uri="{FF2B5EF4-FFF2-40B4-BE49-F238E27FC236}">
                <a16:creationId xmlns:a16="http://schemas.microsoft.com/office/drawing/2014/main" id="{FE4B9F96-8550-C9A4-876B-F86203093B87}"/>
              </a:ext>
            </a:extLst>
          </p:cNvPr>
          <p:cNvPicPr preferRelativeResize="0">
            <a:picLocks noChangeAspect="1"/>
          </p:cNvPicPr>
          <p:nvPr/>
        </p:nvPicPr>
        <p:blipFill rotWithShape="1">
          <a:blip r:embed="rId6">
            <a:alphaModFix/>
          </a:blip>
          <a:srcRect r="45205"/>
          <a:stretch/>
        </p:blipFill>
        <p:spPr>
          <a:xfrm>
            <a:off x="22034332" y="1940392"/>
            <a:ext cx="1658534" cy="1584001"/>
          </a:xfrm>
          <a:prstGeom prst="rect">
            <a:avLst/>
          </a:prstGeom>
          <a:noFill/>
          <a:ln>
            <a:noFill/>
          </a:ln>
        </p:spPr>
      </p:pic>
      <p:sp>
        <p:nvSpPr>
          <p:cNvPr id="18" name="TextBox 6">
            <a:extLst>
              <a:ext uri="{FF2B5EF4-FFF2-40B4-BE49-F238E27FC236}">
                <a16:creationId xmlns:a16="http://schemas.microsoft.com/office/drawing/2014/main" id="{A3131737-9D04-96DB-0F48-2AAA4EE571DA}"/>
              </a:ext>
            </a:extLst>
          </p:cNvPr>
          <p:cNvSpPr txBox="1"/>
          <p:nvPr/>
        </p:nvSpPr>
        <p:spPr>
          <a:xfrm>
            <a:off x="17418859" y="34076"/>
            <a:ext cx="7214430" cy="666838"/>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x-none" sz="3600" dirty="0"/>
              <a:t>Credit: </a:t>
            </a:r>
            <a:r>
              <a:rPr lang="en-GB" sz="3600" dirty="0"/>
              <a:t>Conor MOW-Lowry</a:t>
            </a:r>
            <a:endParaRPr lang="x-none" sz="3600" dirty="0"/>
          </a:p>
        </p:txBody>
      </p:sp>
      <p:sp>
        <p:nvSpPr>
          <p:cNvPr id="5" name="Slide Number Placeholder 4">
            <a:extLst>
              <a:ext uri="{FF2B5EF4-FFF2-40B4-BE49-F238E27FC236}">
                <a16:creationId xmlns:a16="http://schemas.microsoft.com/office/drawing/2014/main" id="{FF713F53-CBEA-40CA-B400-E122C7539E96}"/>
              </a:ext>
            </a:extLst>
          </p:cNvPr>
          <p:cNvSpPr>
            <a:spLocks noGrp="1"/>
          </p:cNvSpPr>
          <p:nvPr>
            <p:ph type="sldNum" sz="quarter" idx="12"/>
          </p:nvPr>
        </p:nvSpPr>
        <p:spPr/>
        <p:txBody>
          <a:bodyPr/>
          <a:lstStyle/>
          <a:p>
            <a:fld id="{5780942B-BE15-9149-95A2-96845664CFA0}" type="slidenum">
              <a:rPr lang="x-none" smtClean="0"/>
              <a:t>3</a:t>
            </a:fld>
            <a:endParaRPr lang="x-none"/>
          </a:p>
        </p:txBody>
      </p:sp>
    </p:spTree>
    <p:extLst>
      <p:ext uri="{BB962C8B-B14F-4D97-AF65-F5344CB8AC3E}">
        <p14:creationId xmlns:p14="http://schemas.microsoft.com/office/powerpoint/2010/main" val="3718111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DFDCDD-F8CF-43F5-8B6D-2B082FE73837}"/>
              </a:ext>
            </a:extLst>
          </p:cNvPr>
          <p:cNvSpPr>
            <a:spLocks noGrp="1"/>
          </p:cNvSpPr>
          <p:nvPr>
            <p:ph type="ftr" sz="quarter" idx="3"/>
          </p:nvPr>
        </p:nvSpPr>
        <p:spPr/>
        <p:txBody>
          <a:bodyPr/>
          <a:lstStyle/>
          <a:p>
            <a:r>
              <a:rPr lang="nl-NL"/>
              <a:t>Omnisense Update</a:t>
            </a:r>
            <a:endParaRPr lang="nl-NL" dirty="0"/>
          </a:p>
        </p:txBody>
      </p:sp>
      <p:pic>
        <p:nvPicPr>
          <p:cNvPr id="7" name="Picture 6">
            <a:extLst>
              <a:ext uri="{FF2B5EF4-FFF2-40B4-BE49-F238E27FC236}">
                <a16:creationId xmlns:a16="http://schemas.microsoft.com/office/drawing/2014/main" id="{A6277B81-22C3-4093-B811-0CB7C35550BB}"/>
              </a:ext>
            </a:extLst>
          </p:cNvPr>
          <p:cNvPicPr>
            <a:picLocks noChangeAspect="1"/>
          </p:cNvPicPr>
          <p:nvPr/>
        </p:nvPicPr>
        <p:blipFill>
          <a:blip r:embed="rId2"/>
          <a:stretch>
            <a:fillRect/>
          </a:stretch>
        </p:blipFill>
        <p:spPr>
          <a:xfrm>
            <a:off x="2860778" y="209462"/>
            <a:ext cx="13067481" cy="11868558"/>
          </a:xfrm>
          <a:prstGeom prst="rect">
            <a:avLst/>
          </a:prstGeom>
        </p:spPr>
      </p:pic>
      <p:pic>
        <p:nvPicPr>
          <p:cNvPr id="8" name="Picture 7">
            <a:extLst>
              <a:ext uri="{FF2B5EF4-FFF2-40B4-BE49-F238E27FC236}">
                <a16:creationId xmlns:a16="http://schemas.microsoft.com/office/drawing/2014/main" id="{E1D7F229-E6D3-4CA4-ACF1-BF3B14C5DFF0}"/>
              </a:ext>
            </a:extLst>
          </p:cNvPr>
          <p:cNvPicPr>
            <a:picLocks noChangeAspect="1"/>
          </p:cNvPicPr>
          <p:nvPr/>
        </p:nvPicPr>
        <p:blipFill>
          <a:blip r:embed="rId3"/>
          <a:stretch>
            <a:fillRect/>
          </a:stretch>
        </p:blipFill>
        <p:spPr>
          <a:xfrm>
            <a:off x="18294641" y="7875564"/>
            <a:ext cx="5322392" cy="1282036"/>
          </a:xfrm>
          <a:prstGeom prst="rect">
            <a:avLst/>
          </a:prstGeom>
        </p:spPr>
      </p:pic>
      <p:pic>
        <p:nvPicPr>
          <p:cNvPr id="9" name="Picture 8" descr="Icon&#10;&#10;Description automatically generated">
            <a:extLst>
              <a:ext uri="{FF2B5EF4-FFF2-40B4-BE49-F238E27FC236}">
                <a16:creationId xmlns:a16="http://schemas.microsoft.com/office/drawing/2014/main" id="{F67A98F9-9A61-4643-B4AB-1FC90B745E3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074577" y="9349266"/>
            <a:ext cx="5575305" cy="2520582"/>
          </a:xfrm>
          <a:prstGeom prst="rect">
            <a:avLst/>
          </a:prstGeom>
          <a:ln>
            <a:noFill/>
          </a:ln>
        </p:spPr>
      </p:pic>
      <p:pic>
        <p:nvPicPr>
          <p:cNvPr id="10" name="Google Shape;248;p33">
            <a:extLst>
              <a:ext uri="{FF2B5EF4-FFF2-40B4-BE49-F238E27FC236}">
                <a16:creationId xmlns:a16="http://schemas.microsoft.com/office/drawing/2014/main" id="{65FB080F-30AB-4D1C-9FA8-51B45A35C37D}"/>
              </a:ext>
            </a:extLst>
          </p:cNvPr>
          <p:cNvPicPr preferRelativeResize="0">
            <a:picLocks noChangeAspect="1"/>
          </p:cNvPicPr>
          <p:nvPr/>
        </p:nvPicPr>
        <p:blipFill rotWithShape="1">
          <a:blip r:embed="rId5">
            <a:alphaModFix/>
          </a:blip>
          <a:srcRect r="45205"/>
          <a:stretch/>
        </p:blipFill>
        <p:spPr>
          <a:xfrm>
            <a:off x="20763382" y="5339190"/>
            <a:ext cx="2455036" cy="2344708"/>
          </a:xfrm>
          <a:prstGeom prst="rect">
            <a:avLst/>
          </a:prstGeom>
          <a:noFill/>
          <a:ln>
            <a:noFill/>
          </a:ln>
        </p:spPr>
      </p:pic>
      <p:sp>
        <p:nvSpPr>
          <p:cNvPr id="11" name="TextBox 6">
            <a:extLst>
              <a:ext uri="{FF2B5EF4-FFF2-40B4-BE49-F238E27FC236}">
                <a16:creationId xmlns:a16="http://schemas.microsoft.com/office/drawing/2014/main" id="{CFFB6A40-F077-4DA8-A7AB-9B2A35C8A457}"/>
              </a:ext>
            </a:extLst>
          </p:cNvPr>
          <p:cNvSpPr txBox="1"/>
          <p:nvPr/>
        </p:nvSpPr>
        <p:spPr>
          <a:xfrm>
            <a:off x="18294641" y="94198"/>
            <a:ext cx="6089360" cy="584777"/>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100" dirty="0"/>
              <a:t>Image </a:t>
            </a:r>
            <a:r>
              <a:rPr lang="x-none" sz="3100" dirty="0"/>
              <a:t>Credit: </a:t>
            </a:r>
            <a:r>
              <a:rPr lang="en-GB" sz="3100" dirty="0"/>
              <a:t>Armin Numic</a:t>
            </a:r>
            <a:endParaRPr lang="x-none" sz="3100" dirty="0"/>
          </a:p>
        </p:txBody>
      </p:sp>
      <p:sp>
        <p:nvSpPr>
          <p:cNvPr id="4" name="Slide Number Placeholder 3">
            <a:extLst>
              <a:ext uri="{FF2B5EF4-FFF2-40B4-BE49-F238E27FC236}">
                <a16:creationId xmlns:a16="http://schemas.microsoft.com/office/drawing/2014/main" id="{3BC57430-4CEC-41F0-B0F8-9645803F335E}"/>
              </a:ext>
            </a:extLst>
          </p:cNvPr>
          <p:cNvSpPr>
            <a:spLocks noGrp="1"/>
          </p:cNvSpPr>
          <p:nvPr>
            <p:ph type="sldNum" sz="quarter" idx="2"/>
          </p:nvPr>
        </p:nvSpPr>
        <p:spPr/>
        <p:txBody>
          <a:bodyPr/>
          <a:lstStyle/>
          <a:p>
            <a:fld id="{86CB4B4D-7CA3-9044-876B-883B54F8677D}" type="slidenum">
              <a:rPr lang="en-GB" smtClean="0"/>
              <a:t>4</a:t>
            </a:fld>
            <a:endParaRPr lang="en-GB"/>
          </a:p>
        </p:txBody>
      </p:sp>
    </p:spTree>
    <p:extLst>
      <p:ext uri="{BB962C8B-B14F-4D97-AF65-F5344CB8AC3E}">
        <p14:creationId xmlns:p14="http://schemas.microsoft.com/office/powerpoint/2010/main" val="242324075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7A6E23-0C58-5B1D-430C-5330CE1216C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87102" y="0"/>
            <a:ext cx="20573999" cy="13716000"/>
          </a:xfrm>
          <a:prstGeom prst="rect">
            <a:avLst/>
          </a:prstGeom>
        </p:spPr>
      </p:pic>
      <p:sp>
        <p:nvSpPr>
          <p:cNvPr id="2" name="TextBox 1">
            <a:extLst>
              <a:ext uri="{FF2B5EF4-FFF2-40B4-BE49-F238E27FC236}">
                <a16:creationId xmlns:a16="http://schemas.microsoft.com/office/drawing/2014/main" id="{94AD796A-5C2D-40FF-9450-0CA87DED0167}"/>
              </a:ext>
            </a:extLst>
          </p:cNvPr>
          <p:cNvSpPr txBox="1"/>
          <p:nvPr/>
        </p:nvSpPr>
        <p:spPr>
          <a:xfrm>
            <a:off x="15523849" y="35290"/>
            <a:ext cx="7215635" cy="553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88" tIns="50788" rIns="50788" bIns="50788" numCol="1" spcCol="38091" rtlCol="0" anchor="t">
            <a:spAutoFit/>
          </a:bodyPr>
          <a:lstStyle/>
          <a:p>
            <a:pPr defTabSz="584065"/>
            <a:r>
              <a:rPr lang="en-GB" sz="2900" b="1" dirty="0">
                <a:latin typeface="Open Sans"/>
              </a:rPr>
              <a:t>Credit: University of Birmingham</a:t>
            </a:r>
          </a:p>
        </p:txBody>
      </p:sp>
      <p:pic>
        <p:nvPicPr>
          <p:cNvPr id="4" name="Picture 3">
            <a:extLst>
              <a:ext uri="{FF2B5EF4-FFF2-40B4-BE49-F238E27FC236}">
                <a16:creationId xmlns:a16="http://schemas.microsoft.com/office/drawing/2014/main" id="{4D505FC6-14BB-49A7-B738-0729F57F01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8238" y="-225276"/>
            <a:ext cx="7911070" cy="3107023"/>
          </a:xfrm>
          <a:prstGeom prst="rect">
            <a:avLst/>
          </a:prstGeom>
        </p:spPr>
      </p:pic>
    </p:spTree>
    <p:extLst>
      <p:ext uri="{BB962C8B-B14F-4D97-AF65-F5344CB8AC3E}">
        <p14:creationId xmlns:p14="http://schemas.microsoft.com/office/powerpoint/2010/main" val="210404367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a:off x="3301879" y="2308672"/>
            <a:ext cx="1219199" cy="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692273" y="4638485"/>
            <a:ext cx="2429272" cy="891845"/>
          </a:xfrm>
          <a:prstGeom prst="rect">
            <a:avLst/>
          </a:prstGeom>
          <a:noFill/>
        </p:spPr>
        <p:txBody>
          <a:bodyPr wrap="square" lIns="182825" tIns="91414" rIns="182825" bIns="91414" rtlCol="0">
            <a:spAutoFit/>
          </a:bodyPr>
          <a:lstStyle/>
          <a:p>
            <a:pPr defTabSz="1828221" fontAlgn="base" hangingPunct="1">
              <a:spcBef>
                <a:spcPct val="0"/>
              </a:spcBef>
              <a:spcAft>
                <a:spcPct val="0"/>
              </a:spcAft>
              <a:defRPr/>
            </a:pPr>
            <a:r>
              <a:rPr lang="en-US" sz="4600" kern="1200" cap="none" dirty="0">
                <a:solidFill>
                  <a:prstClr val="black"/>
                </a:solidFill>
                <a:latin typeface="Arial" charset="0"/>
                <a:cs typeface="Arial" charset="0"/>
                <a:sym typeface="Symbol"/>
              </a:rPr>
              <a:t>x  ax</a:t>
            </a:r>
            <a:endParaRPr lang="en-US" sz="4600" kern="1200" cap="none" dirty="0">
              <a:solidFill>
                <a:prstClr val="black"/>
              </a:solidFill>
              <a:latin typeface="Arial" charset="0"/>
              <a:cs typeface="Arial" charset="0"/>
              <a:sym typeface="Helvetica Neue"/>
            </a:endParaRPr>
          </a:p>
        </p:txBody>
      </p:sp>
      <p:sp>
        <p:nvSpPr>
          <p:cNvPr id="17" name="TextBox 16"/>
          <p:cNvSpPr txBox="1"/>
          <p:nvPr/>
        </p:nvSpPr>
        <p:spPr>
          <a:xfrm>
            <a:off x="6712859" y="4638485"/>
            <a:ext cx="2702325" cy="891845"/>
          </a:xfrm>
          <a:prstGeom prst="rect">
            <a:avLst/>
          </a:prstGeom>
          <a:noFill/>
        </p:spPr>
        <p:txBody>
          <a:bodyPr wrap="square" lIns="182825" tIns="91414" rIns="182825" bIns="91414" rtlCol="0">
            <a:spAutoFit/>
          </a:bodyPr>
          <a:lstStyle/>
          <a:p>
            <a:pPr defTabSz="1828221" fontAlgn="base" hangingPunct="1">
              <a:spcBef>
                <a:spcPct val="0"/>
              </a:spcBef>
              <a:spcAft>
                <a:spcPct val="0"/>
              </a:spcAft>
              <a:defRPr/>
            </a:pPr>
            <a:r>
              <a:rPr lang="en-US" sz="4600" kern="1200" cap="none" dirty="0">
                <a:solidFill>
                  <a:prstClr val="black"/>
                </a:solidFill>
                <a:latin typeface="Arial" charset="0"/>
                <a:cs typeface="Arial" charset="0"/>
                <a:sym typeface="Symbol"/>
              </a:rPr>
              <a:t>x </a:t>
            </a:r>
            <a:r>
              <a:rPr lang="en-US" sz="4600" kern="1200" cap="none" dirty="0">
                <a:solidFill>
                  <a:prstClr val="black"/>
                </a:solidFill>
                <a:latin typeface="Arial" charset="0"/>
                <a:cs typeface="Arial" charset="0"/>
                <a:sym typeface="Helvetica Neue"/>
              </a:rPr>
              <a:t> g</a:t>
            </a:r>
            <a:r>
              <a:rPr lang="en-US" sz="4600" kern="1200" cap="none" dirty="0">
                <a:solidFill>
                  <a:prstClr val="black"/>
                </a:solidFill>
                <a:latin typeface="Arial" charset="0"/>
                <a:cs typeface="Arial" charset="0"/>
                <a:sym typeface="Symbol"/>
              </a:rPr>
              <a:t></a:t>
            </a:r>
            <a:endParaRPr lang="en-US" sz="4600" kern="1200" cap="none" dirty="0">
              <a:solidFill>
                <a:prstClr val="black"/>
              </a:solidFill>
              <a:latin typeface="Arial" charset="0"/>
              <a:cs typeface="Arial" charset="0"/>
              <a:sym typeface="Helvetica Neue"/>
            </a:endParaRPr>
          </a:p>
        </p:txBody>
      </p:sp>
      <p:grpSp>
        <p:nvGrpSpPr>
          <p:cNvPr id="27" name="Group 26"/>
          <p:cNvGrpSpPr/>
          <p:nvPr/>
        </p:nvGrpSpPr>
        <p:grpSpPr>
          <a:xfrm>
            <a:off x="7389995" y="2020646"/>
            <a:ext cx="1795434" cy="1524561"/>
            <a:chOff x="5919597" y="2471108"/>
            <a:chExt cx="897718" cy="762280"/>
          </a:xfrm>
        </p:grpSpPr>
        <p:sp>
          <p:nvSpPr>
            <p:cNvPr id="18" name="Arc 17"/>
            <p:cNvSpPr/>
            <p:nvPr/>
          </p:nvSpPr>
          <p:spPr>
            <a:xfrm>
              <a:off x="5919597" y="2471108"/>
              <a:ext cx="859618" cy="762280"/>
            </a:xfrm>
            <a:prstGeom prst="arc">
              <a:avLst/>
            </a:prstGeom>
            <a:ln w="28575">
              <a:solidFill>
                <a:schemeClr val="accent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221" fontAlgn="base" hangingPunct="1">
                <a:spcBef>
                  <a:spcPct val="0"/>
                </a:spcBef>
                <a:spcAft>
                  <a:spcPct val="0"/>
                </a:spcAft>
                <a:defRPr/>
              </a:pPr>
              <a:endParaRPr lang="en-US" sz="3600" b="1" kern="1200" cap="none">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Helvetica Neue Medium"/>
                <a:sym typeface="Helvetica Neue"/>
              </a:endParaRPr>
            </a:p>
          </p:txBody>
        </p:sp>
        <p:grpSp>
          <p:nvGrpSpPr>
            <p:cNvPr id="26" name="Group 25"/>
            <p:cNvGrpSpPr/>
            <p:nvPr/>
          </p:nvGrpSpPr>
          <p:grpSpPr>
            <a:xfrm>
              <a:off x="6725447" y="2798424"/>
              <a:ext cx="91868" cy="76200"/>
              <a:chOff x="6725447" y="2798424"/>
              <a:chExt cx="91868" cy="76200"/>
            </a:xfrm>
          </p:grpSpPr>
          <p:cxnSp>
            <p:nvCxnSpPr>
              <p:cNvPr id="19" name="Straight Connector 18"/>
              <p:cNvCxnSpPr/>
              <p:nvPr/>
            </p:nvCxnSpPr>
            <p:spPr>
              <a:xfrm>
                <a:off x="6725447" y="2798424"/>
                <a:ext cx="53768" cy="76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779215" y="2798424"/>
                <a:ext cx="38100" cy="76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2704707" y="724505"/>
            <a:ext cx="7332366" cy="923319"/>
          </a:xfrm>
          <a:prstGeom prst="rect">
            <a:avLst/>
          </a:prstGeom>
          <a:noFill/>
        </p:spPr>
        <p:txBody>
          <a:bodyPr wrap="none" lIns="182825" tIns="91414" rIns="182825" bIns="91414" rtlCol="0">
            <a:spAutoFit/>
          </a:bodyPr>
          <a:lstStyle/>
          <a:p>
            <a:pPr defTabSz="1828221" fontAlgn="base" hangingPunct="1">
              <a:spcBef>
                <a:spcPct val="0"/>
              </a:spcBef>
              <a:spcAft>
                <a:spcPct val="0"/>
              </a:spcAft>
              <a:defRPr/>
            </a:pPr>
            <a:r>
              <a:rPr lang="en-GB" sz="4800" kern="1200" cap="none" dirty="0">
                <a:solidFill>
                  <a:prstClr val="black"/>
                </a:solidFill>
                <a:latin typeface="Arial" charset="0"/>
                <a:cs typeface="Arial" charset="0"/>
                <a:sym typeface="Helvetica Neue"/>
              </a:rPr>
              <a:t>Tilt-to-Horizontal coupling</a:t>
            </a:r>
          </a:p>
        </p:txBody>
      </p:sp>
      <p:sp>
        <p:nvSpPr>
          <p:cNvPr id="30" name="TextBox 29"/>
          <p:cNvSpPr txBox="1"/>
          <p:nvPr/>
        </p:nvSpPr>
        <p:spPr>
          <a:xfrm>
            <a:off x="14378226" y="716697"/>
            <a:ext cx="7629307" cy="923319"/>
          </a:xfrm>
          <a:prstGeom prst="rect">
            <a:avLst/>
          </a:prstGeom>
          <a:noFill/>
        </p:spPr>
        <p:txBody>
          <a:bodyPr wrap="none" lIns="182825" tIns="91414" rIns="182825" bIns="91414" rtlCol="0">
            <a:spAutoFit/>
          </a:bodyPr>
          <a:lstStyle/>
          <a:p>
            <a:pPr defTabSz="1828221" fontAlgn="base" hangingPunct="1">
              <a:spcBef>
                <a:spcPct val="0"/>
              </a:spcBef>
              <a:spcAft>
                <a:spcPct val="0"/>
              </a:spcAft>
              <a:defRPr/>
            </a:pPr>
            <a:r>
              <a:rPr lang="en-GB" sz="4800" kern="1200" cap="none" dirty="0">
                <a:solidFill>
                  <a:prstClr val="black"/>
                </a:solidFill>
                <a:latin typeface="Arial" charset="0"/>
                <a:cs typeface="Arial" charset="0"/>
                <a:sym typeface="Helvetica Neue"/>
              </a:rPr>
              <a:t>Mechanical cross-coupling</a:t>
            </a:r>
          </a:p>
        </p:txBody>
      </p:sp>
      <p:sp>
        <p:nvSpPr>
          <p:cNvPr id="31" name="TextBox 30"/>
          <p:cNvSpPr txBox="1"/>
          <p:nvPr/>
        </p:nvSpPr>
        <p:spPr>
          <a:xfrm>
            <a:off x="2984382" y="6835026"/>
            <a:ext cx="6366139" cy="923319"/>
          </a:xfrm>
          <a:prstGeom prst="rect">
            <a:avLst/>
          </a:prstGeom>
          <a:noFill/>
        </p:spPr>
        <p:txBody>
          <a:bodyPr wrap="none" lIns="182825" tIns="91414" rIns="182825" bIns="91414" rtlCol="0">
            <a:spAutoFit/>
          </a:bodyPr>
          <a:lstStyle/>
          <a:p>
            <a:pPr defTabSz="1828221" fontAlgn="base" hangingPunct="1">
              <a:spcBef>
                <a:spcPct val="0"/>
              </a:spcBef>
              <a:spcAft>
                <a:spcPct val="0"/>
              </a:spcAft>
              <a:defRPr/>
            </a:pPr>
            <a:r>
              <a:rPr lang="en-GB" sz="4800" kern="1200" cap="none" dirty="0">
                <a:solidFill>
                  <a:prstClr val="black"/>
                </a:solidFill>
                <a:latin typeface="Arial" charset="0"/>
                <a:cs typeface="Arial" charset="0"/>
                <a:sym typeface="Helvetica Neue"/>
              </a:rPr>
              <a:t>Sensor/actuator noise</a:t>
            </a:r>
          </a:p>
        </p:txBody>
      </p:sp>
      <p:cxnSp>
        <p:nvCxnSpPr>
          <p:cNvPr id="34" name="Straight Connector 33"/>
          <p:cNvCxnSpPr/>
          <p:nvPr/>
        </p:nvCxnSpPr>
        <p:spPr>
          <a:xfrm>
            <a:off x="12192001" y="848191"/>
            <a:ext cx="0" cy="12097345"/>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cxnSp>
        <p:nvCxnSpPr>
          <p:cNvPr id="36" name="Straight Connector 35"/>
          <p:cNvCxnSpPr>
            <a:cxnSpLocks/>
          </p:cNvCxnSpPr>
          <p:nvPr/>
        </p:nvCxnSpPr>
        <p:spPr>
          <a:xfrm flipH="1">
            <a:off x="2052321" y="6608831"/>
            <a:ext cx="2046223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39"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53676" y="8249262"/>
            <a:ext cx="7434980" cy="4120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42694" y="1868816"/>
            <a:ext cx="4340182" cy="4356456"/>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6575" y="2667386"/>
            <a:ext cx="2826165" cy="1719251"/>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25047">
            <a:off x="6686870" y="2745291"/>
            <a:ext cx="2826165" cy="1719251"/>
          </a:xfrm>
          <a:prstGeom prst="rect">
            <a:avLst/>
          </a:prstGeom>
        </p:spPr>
      </p:pic>
      <p:sp>
        <p:nvSpPr>
          <p:cNvPr id="32" name="TextBox 31"/>
          <p:cNvSpPr txBox="1"/>
          <p:nvPr/>
        </p:nvSpPr>
        <p:spPr>
          <a:xfrm>
            <a:off x="15775688" y="6835026"/>
            <a:ext cx="4513068" cy="923319"/>
          </a:xfrm>
          <a:prstGeom prst="rect">
            <a:avLst/>
          </a:prstGeom>
          <a:noFill/>
        </p:spPr>
        <p:txBody>
          <a:bodyPr wrap="none" lIns="182825" tIns="91414" rIns="182825" bIns="91414" rtlCol="0">
            <a:spAutoFit/>
          </a:bodyPr>
          <a:lstStyle/>
          <a:p>
            <a:pPr defTabSz="1828221" fontAlgn="base" hangingPunct="1">
              <a:spcBef>
                <a:spcPct val="0"/>
              </a:spcBef>
              <a:spcAft>
                <a:spcPct val="0"/>
              </a:spcAft>
              <a:defRPr/>
            </a:pPr>
            <a:r>
              <a:rPr lang="en-GB" sz="4800" kern="1200" cap="none" dirty="0">
                <a:solidFill>
                  <a:prstClr val="black"/>
                </a:solidFill>
                <a:latin typeface="Arial" charset="0"/>
                <a:cs typeface="Arial" charset="0"/>
                <a:sym typeface="Helvetica Neue"/>
              </a:rPr>
              <a:t>Dynamic range</a:t>
            </a: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5542495" y="7972963"/>
            <a:ext cx="4988747" cy="484669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6">
            <a:extLst>
              <a:ext uri="{FF2B5EF4-FFF2-40B4-BE49-F238E27FC236}">
                <a16:creationId xmlns:a16="http://schemas.microsoft.com/office/drawing/2014/main" id="{30659ED1-3B31-4279-87DE-B3332B26BF43}"/>
              </a:ext>
            </a:extLst>
          </p:cNvPr>
          <p:cNvSpPr txBox="1"/>
          <p:nvPr/>
        </p:nvSpPr>
        <p:spPr>
          <a:xfrm>
            <a:off x="18807026" y="-17209"/>
            <a:ext cx="5724989" cy="725114"/>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90">
              <a:defRPr/>
            </a:pPr>
            <a:r>
              <a:rPr lang="x-none" sz="4100" cap="none" dirty="0">
                <a:solidFill>
                  <a:sysClr val="windowText" lastClr="000000"/>
                </a:solidFill>
                <a:latin typeface="Calibri" panose="020F0502020204030204"/>
              </a:rPr>
              <a:t>Credit: </a:t>
            </a:r>
            <a:r>
              <a:rPr lang="en-GB" sz="4100" cap="none" dirty="0">
                <a:solidFill>
                  <a:sysClr val="windowText" lastClr="000000"/>
                </a:solidFill>
                <a:latin typeface="Calibri" panose="020F0502020204030204"/>
              </a:rPr>
              <a:t>Conor Mow-Lowry</a:t>
            </a:r>
            <a:endParaRPr lang="x-none" sz="4100" cap="none" dirty="0">
              <a:solidFill>
                <a:sysClr val="windowText" lastClr="000000"/>
              </a:solidFill>
              <a:latin typeface="Calibri" panose="020F0502020204030204"/>
            </a:endParaRPr>
          </a:p>
        </p:txBody>
      </p:sp>
      <p:sp>
        <p:nvSpPr>
          <p:cNvPr id="3" name="Footer Placeholder 2"/>
          <p:cNvSpPr>
            <a:spLocks noGrp="1"/>
          </p:cNvSpPr>
          <p:nvPr>
            <p:ph type="ftr" sz="quarter" idx="11"/>
          </p:nvPr>
        </p:nvSpPr>
        <p:spPr/>
        <p:txBody>
          <a:bodyPr/>
          <a:lstStyle/>
          <a:p>
            <a:pPr>
              <a:defRPr/>
            </a:pPr>
            <a:r>
              <a:rPr lang="en-GB">
                <a:solidFill>
                  <a:prstClr val="black">
                    <a:tint val="75000"/>
                  </a:prstClr>
                </a:solidFill>
                <a:latin typeface="Helvetica Neue Medium"/>
              </a:rPr>
              <a:t>Omnisense Update</a:t>
            </a:r>
            <a:endParaRPr lang="en-GB" dirty="0">
              <a:solidFill>
                <a:prstClr val="black">
                  <a:tint val="75000"/>
                </a:prstClr>
              </a:solidFill>
              <a:latin typeface="Helvetica Neue Medium"/>
            </a:endParaRPr>
          </a:p>
        </p:txBody>
      </p:sp>
      <p:sp>
        <p:nvSpPr>
          <p:cNvPr id="2" name="Slide Number Placeholder 1">
            <a:extLst>
              <a:ext uri="{FF2B5EF4-FFF2-40B4-BE49-F238E27FC236}">
                <a16:creationId xmlns:a16="http://schemas.microsoft.com/office/drawing/2014/main" id="{551A44BB-1DD1-42A0-B54C-7AA988EF5E88}"/>
              </a:ext>
            </a:extLst>
          </p:cNvPr>
          <p:cNvSpPr>
            <a:spLocks noGrp="1"/>
          </p:cNvSpPr>
          <p:nvPr>
            <p:ph type="sldNum" sz="quarter" idx="12"/>
          </p:nvPr>
        </p:nvSpPr>
        <p:spPr/>
        <p:txBody>
          <a:bodyPr/>
          <a:lstStyle/>
          <a:p>
            <a:fld id="{8336C367-41FD-46F6-89E3-1D9896C9CAB8}" type="slidenum">
              <a:rPr lang="en-GB" smtClean="0">
                <a:solidFill>
                  <a:prstClr val="black">
                    <a:tint val="75000"/>
                  </a:prstClr>
                </a:solidFill>
              </a:rPr>
              <a:pPr/>
              <a:t>6</a:t>
            </a:fld>
            <a:endParaRPr lang="en-GB">
              <a:solidFill>
                <a:prstClr val="black">
                  <a:tint val="75000"/>
                </a:prstClr>
              </a:solidFill>
            </a:endParaRPr>
          </a:p>
        </p:txBody>
      </p:sp>
    </p:spTree>
    <p:extLst>
      <p:ext uri="{BB962C8B-B14F-4D97-AF65-F5344CB8AC3E}">
        <p14:creationId xmlns:p14="http://schemas.microsoft.com/office/powerpoint/2010/main" val="251322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20B02E-F1F4-4967-B5BA-3E674DC3F0D8}"/>
              </a:ext>
            </a:extLst>
          </p:cNvPr>
          <p:cNvSpPr>
            <a:spLocks noGrp="1"/>
          </p:cNvSpPr>
          <p:nvPr>
            <p:ph type="ftr" sz="quarter" idx="3"/>
          </p:nvPr>
        </p:nvSpPr>
        <p:spPr/>
        <p:txBody>
          <a:bodyPr/>
          <a:lstStyle/>
          <a:p>
            <a:r>
              <a:rPr lang="nl-NL"/>
              <a:t>Omnisense Update</a:t>
            </a:r>
            <a:endParaRPr lang="nl-NL" dirty="0"/>
          </a:p>
        </p:txBody>
      </p:sp>
      <p:sp>
        <p:nvSpPr>
          <p:cNvPr id="4" name="Text Placeholder 3">
            <a:extLst>
              <a:ext uri="{FF2B5EF4-FFF2-40B4-BE49-F238E27FC236}">
                <a16:creationId xmlns:a16="http://schemas.microsoft.com/office/drawing/2014/main" id="{A1CE8E4E-2050-4137-830E-44CD52982EF0}"/>
              </a:ext>
            </a:extLst>
          </p:cNvPr>
          <p:cNvSpPr>
            <a:spLocks noGrp="1"/>
          </p:cNvSpPr>
          <p:nvPr>
            <p:ph type="body" sz="quarter" idx="13"/>
          </p:nvPr>
        </p:nvSpPr>
        <p:spPr>
          <a:xfrm>
            <a:off x="1116737" y="602382"/>
            <a:ext cx="11181359" cy="1563354"/>
          </a:xfrm>
        </p:spPr>
        <p:txBody>
          <a:bodyPr/>
          <a:lstStyle/>
          <a:p>
            <a:r>
              <a:rPr lang="en-GB" dirty="0" err="1"/>
              <a:t>Fibers</a:t>
            </a:r>
            <a:r>
              <a:rPr lang="en-GB" dirty="0"/>
              <a:t> Pulled @ Glasgow</a:t>
            </a:r>
            <a:br>
              <a:rPr lang="en-GB" dirty="0"/>
            </a:br>
            <a:endParaRPr lang="en-GB" dirty="0"/>
          </a:p>
        </p:txBody>
      </p:sp>
      <p:pic>
        <p:nvPicPr>
          <p:cNvPr id="9" name="Picture 8">
            <a:extLst>
              <a:ext uri="{FF2B5EF4-FFF2-40B4-BE49-F238E27FC236}">
                <a16:creationId xmlns:a16="http://schemas.microsoft.com/office/drawing/2014/main" id="{BBBB85EE-ED5F-4C74-8935-7BDE03DDF23E}"/>
              </a:ext>
            </a:extLst>
          </p:cNvPr>
          <p:cNvPicPr>
            <a:picLocks noChangeAspect="1"/>
          </p:cNvPicPr>
          <p:nvPr/>
        </p:nvPicPr>
        <p:blipFill rotWithShape="1">
          <a:blip r:embed="rId4">
            <a:extLst>
              <a:ext uri="{28A0092B-C50C-407E-A947-70E740481C1C}">
                <a14:useLocalDpi xmlns:a14="http://schemas.microsoft.com/office/drawing/2010/main" val="0"/>
              </a:ext>
            </a:extLst>
          </a:blip>
          <a:srcRect t="23579" b="3"/>
          <a:stretch/>
        </p:blipFill>
        <p:spPr>
          <a:xfrm>
            <a:off x="11860535" y="1572965"/>
            <a:ext cx="11600433" cy="5992525"/>
          </a:xfrm>
          <a:prstGeom prst="rect">
            <a:avLst/>
          </a:prstGeom>
        </p:spPr>
      </p:pic>
      <p:sp>
        <p:nvSpPr>
          <p:cNvPr id="12" name="TextBox 6">
            <a:extLst>
              <a:ext uri="{FF2B5EF4-FFF2-40B4-BE49-F238E27FC236}">
                <a16:creationId xmlns:a16="http://schemas.microsoft.com/office/drawing/2014/main" id="{A5130234-3DCB-4BFA-B118-EF61C48AFEB7}"/>
              </a:ext>
            </a:extLst>
          </p:cNvPr>
          <p:cNvSpPr txBox="1"/>
          <p:nvPr/>
        </p:nvSpPr>
        <p:spPr>
          <a:xfrm>
            <a:off x="17418860" y="34076"/>
            <a:ext cx="5816097" cy="666838"/>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x-none" sz="3600" dirty="0"/>
              <a:t>Credit: </a:t>
            </a:r>
            <a:r>
              <a:rPr lang="en-GB" sz="3600" dirty="0"/>
              <a:t>Martin Adams</a:t>
            </a:r>
            <a:endParaRPr lang="x-none" sz="3600" dirty="0"/>
          </a:p>
        </p:txBody>
      </p:sp>
      <p:pic>
        <p:nvPicPr>
          <p:cNvPr id="13" name="WhatsApp Video 2023-10-20 at 11.06.16_b1fa29f2">
            <a:hlinkClick r:id="" action="ppaction://media"/>
            <a:extLst>
              <a:ext uri="{FF2B5EF4-FFF2-40B4-BE49-F238E27FC236}">
                <a16:creationId xmlns:a16="http://schemas.microsoft.com/office/drawing/2014/main" id="{5AEE38DE-B2C8-4BDC-88D3-270D9B3DFF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64296" y="7141718"/>
            <a:ext cx="8077200" cy="4571999"/>
          </a:xfrm>
          <a:prstGeom prst="rect">
            <a:avLst/>
          </a:prstGeom>
        </p:spPr>
      </p:pic>
      <p:sp>
        <p:nvSpPr>
          <p:cNvPr id="14" name="Text Placeholder 3">
            <a:extLst>
              <a:ext uri="{FF2B5EF4-FFF2-40B4-BE49-F238E27FC236}">
                <a16:creationId xmlns:a16="http://schemas.microsoft.com/office/drawing/2014/main" id="{2FCC237B-7927-477B-AA4A-901B725730BC}"/>
              </a:ext>
            </a:extLst>
          </p:cNvPr>
          <p:cNvSpPr txBox="1">
            <a:spLocks/>
          </p:cNvSpPr>
          <p:nvPr/>
        </p:nvSpPr>
        <p:spPr>
          <a:xfrm>
            <a:off x="12369800" y="-19118"/>
            <a:ext cx="11181359" cy="15388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0" marR="0" indent="0" algn="l" defTabSz="825500" rtl="0" eaLnBrk="1" latinLnBrk="0" hangingPunct="1">
              <a:lnSpc>
                <a:spcPct val="100000"/>
              </a:lnSpc>
              <a:spcBef>
                <a:spcPts val="0"/>
              </a:spcBef>
              <a:spcAft>
                <a:spcPts val="0"/>
              </a:spcAft>
              <a:buClrTx/>
              <a:buSzTx/>
              <a:buFontTx/>
              <a:buNone/>
              <a:tabLst/>
              <a:defRPr sz="5000" b="0" i="0" u="none" strike="noStrike" cap="all" spc="0" baseline="0">
                <a:ln>
                  <a:noFill/>
                </a:ln>
                <a:solidFill>
                  <a:srgbClr val="E6223D"/>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br>
              <a:rPr lang="en-GB" dirty="0"/>
            </a:br>
            <a:r>
              <a:rPr lang="en-GB" dirty="0"/>
              <a:t>Glass Metal Interface</a:t>
            </a:r>
          </a:p>
        </p:txBody>
      </p:sp>
      <p:sp>
        <p:nvSpPr>
          <p:cNvPr id="15" name="TextBox 6">
            <a:extLst>
              <a:ext uri="{FF2B5EF4-FFF2-40B4-BE49-F238E27FC236}">
                <a16:creationId xmlns:a16="http://schemas.microsoft.com/office/drawing/2014/main" id="{3DA600FA-C8E3-405F-8584-DF01A73F4797}"/>
              </a:ext>
            </a:extLst>
          </p:cNvPr>
          <p:cNvSpPr txBox="1"/>
          <p:nvPr/>
        </p:nvSpPr>
        <p:spPr>
          <a:xfrm>
            <a:off x="350053" y="36439"/>
            <a:ext cx="5876112" cy="666838"/>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x-none" sz="3600" dirty="0"/>
              <a:t>Credit: </a:t>
            </a:r>
            <a:r>
              <a:rPr lang="en-GB" sz="3600" dirty="0"/>
              <a:t>Alan Cumming</a:t>
            </a:r>
            <a:endParaRPr lang="x-none" sz="3600" dirty="0"/>
          </a:p>
        </p:txBody>
      </p:sp>
      <p:pic>
        <p:nvPicPr>
          <p:cNvPr id="18" name="Picture 17">
            <a:extLst>
              <a:ext uri="{FF2B5EF4-FFF2-40B4-BE49-F238E27FC236}">
                <a16:creationId xmlns:a16="http://schemas.microsoft.com/office/drawing/2014/main" id="{2F6811E3-0EA0-44FD-9241-97AF70D785C2}"/>
              </a:ext>
            </a:extLst>
          </p:cNvPr>
          <p:cNvPicPr>
            <a:picLocks noChangeAspect="1"/>
          </p:cNvPicPr>
          <p:nvPr/>
        </p:nvPicPr>
        <p:blipFill>
          <a:blip r:embed="rId6"/>
          <a:stretch>
            <a:fillRect/>
          </a:stretch>
        </p:blipFill>
        <p:spPr>
          <a:xfrm>
            <a:off x="676705" y="5101244"/>
            <a:ext cx="5020376" cy="6858958"/>
          </a:xfrm>
          <a:prstGeom prst="rect">
            <a:avLst/>
          </a:prstGeom>
        </p:spPr>
      </p:pic>
      <p:pic>
        <p:nvPicPr>
          <p:cNvPr id="16" name="Picture 15">
            <a:extLst>
              <a:ext uri="{FF2B5EF4-FFF2-40B4-BE49-F238E27FC236}">
                <a16:creationId xmlns:a16="http://schemas.microsoft.com/office/drawing/2014/main" id="{63D41BFF-C4F7-4811-9B44-A2C53A2906A8}"/>
              </a:ext>
            </a:extLst>
          </p:cNvPr>
          <p:cNvPicPr>
            <a:picLocks noChangeAspect="1"/>
          </p:cNvPicPr>
          <p:nvPr/>
        </p:nvPicPr>
        <p:blipFill>
          <a:blip r:embed="rId7"/>
          <a:stretch>
            <a:fillRect/>
          </a:stretch>
        </p:blipFill>
        <p:spPr>
          <a:xfrm>
            <a:off x="2122611" y="2070184"/>
            <a:ext cx="5963483" cy="3115109"/>
          </a:xfrm>
          <a:prstGeom prst="rect">
            <a:avLst/>
          </a:prstGeom>
        </p:spPr>
      </p:pic>
      <p:pic>
        <p:nvPicPr>
          <p:cNvPr id="19" name="Picture 18">
            <a:extLst>
              <a:ext uri="{FF2B5EF4-FFF2-40B4-BE49-F238E27FC236}">
                <a16:creationId xmlns:a16="http://schemas.microsoft.com/office/drawing/2014/main" id="{4048FC3E-12E4-4BE0-8F81-4CCF740135CF}"/>
              </a:ext>
            </a:extLst>
          </p:cNvPr>
          <p:cNvPicPr>
            <a:picLocks noChangeAspect="1"/>
          </p:cNvPicPr>
          <p:nvPr/>
        </p:nvPicPr>
        <p:blipFill rotWithShape="1">
          <a:blip r:embed="rId8"/>
          <a:srcRect t="25051"/>
          <a:stretch/>
        </p:blipFill>
        <p:spPr>
          <a:xfrm>
            <a:off x="4767576" y="5149006"/>
            <a:ext cx="5996561" cy="5992525"/>
          </a:xfrm>
          <a:prstGeom prst="rect">
            <a:avLst/>
          </a:prstGeom>
        </p:spPr>
      </p:pic>
      <p:sp>
        <p:nvSpPr>
          <p:cNvPr id="5" name="Slide Number Placeholder 4">
            <a:extLst>
              <a:ext uri="{FF2B5EF4-FFF2-40B4-BE49-F238E27FC236}">
                <a16:creationId xmlns:a16="http://schemas.microsoft.com/office/drawing/2014/main" id="{29984696-E60F-4290-9658-34E61A29EC0E}"/>
              </a:ext>
            </a:extLst>
          </p:cNvPr>
          <p:cNvSpPr>
            <a:spLocks noGrp="1"/>
          </p:cNvSpPr>
          <p:nvPr>
            <p:ph type="sldNum" sz="quarter" idx="2"/>
          </p:nvPr>
        </p:nvSpPr>
        <p:spPr/>
        <p:txBody>
          <a:bodyPr/>
          <a:lstStyle/>
          <a:p>
            <a:fld id="{86CB4B4D-7CA3-9044-876B-883B54F8677D}" type="slidenum">
              <a:rPr lang="en-GB" smtClean="0"/>
              <a:t>7</a:t>
            </a:fld>
            <a:endParaRPr lang="en-GB"/>
          </a:p>
        </p:txBody>
      </p:sp>
    </p:spTree>
    <p:extLst>
      <p:ext uri="{BB962C8B-B14F-4D97-AF65-F5344CB8AC3E}">
        <p14:creationId xmlns:p14="http://schemas.microsoft.com/office/powerpoint/2010/main" val="12114804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70274B-DE60-4EBA-94B8-D2030D7FEF81}"/>
              </a:ext>
            </a:extLst>
          </p:cNvPr>
          <p:cNvPicPr>
            <a:picLocks noChangeAspect="1"/>
          </p:cNvPicPr>
          <p:nvPr/>
        </p:nvPicPr>
        <p:blipFill rotWithShape="1">
          <a:blip r:embed="rId2"/>
          <a:srcRect l="3203" t="21528" r="28516" b="15664"/>
          <a:stretch/>
        </p:blipFill>
        <p:spPr>
          <a:xfrm>
            <a:off x="333336" y="2284289"/>
            <a:ext cx="8622877" cy="4461600"/>
          </a:xfrm>
          <a:prstGeom prst="rect">
            <a:avLst/>
          </a:prstGeom>
        </p:spPr>
      </p:pic>
      <p:sp>
        <p:nvSpPr>
          <p:cNvPr id="3" name="Footer Placeholder 2">
            <a:extLst>
              <a:ext uri="{FF2B5EF4-FFF2-40B4-BE49-F238E27FC236}">
                <a16:creationId xmlns:a16="http://schemas.microsoft.com/office/drawing/2014/main" id="{6A24D057-C113-40D0-A024-1C8DCE88EE4C}"/>
              </a:ext>
            </a:extLst>
          </p:cNvPr>
          <p:cNvSpPr>
            <a:spLocks noGrp="1"/>
          </p:cNvSpPr>
          <p:nvPr>
            <p:ph type="ftr" sz="quarter" idx="3"/>
          </p:nvPr>
        </p:nvSpPr>
        <p:spPr/>
        <p:txBody>
          <a:bodyPr/>
          <a:lstStyle/>
          <a:p>
            <a:r>
              <a:rPr lang="nl-NL"/>
              <a:t>Omnisense Update</a:t>
            </a:r>
            <a:endParaRPr lang="nl-NL" dirty="0"/>
          </a:p>
        </p:txBody>
      </p:sp>
      <p:sp>
        <p:nvSpPr>
          <p:cNvPr id="4" name="Text Placeholder 3">
            <a:extLst>
              <a:ext uri="{FF2B5EF4-FFF2-40B4-BE49-F238E27FC236}">
                <a16:creationId xmlns:a16="http://schemas.microsoft.com/office/drawing/2014/main" id="{A4B43415-64A9-4C07-BAB3-633734CDFFA3}"/>
              </a:ext>
            </a:extLst>
          </p:cNvPr>
          <p:cNvSpPr>
            <a:spLocks noGrp="1"/>
          </p:cNvSpPr>
          <p:nvPr>
            <p:ph type="body" sz="quarter" idx="13"/>
          </p:nvPr>
        </p:nvSpPr>
        <p:spPr>
          <a:xfrm>
            <a:off x="275000" y="250282"/>
            <a:ext cx="11181359" cy="781678"/>
          </a:xfrm>
        </p:spPr>
        <p:txBody>
          <a:bodyPr/>
          <a:lstStyle/>
          <a:p>
            <a:r>
              <a:rPr lang="en-GB" dirty="0" err="1"/>
              <a:t>HoQI</a:t>
            </a:r>
            <a:r>
              <a:rPr lang="en-GB" dirty="0"/>
              <a:t> for Readout</a:t>
            </a:r>
          </a:p>
        </p:txBody>
      </p:sp>
      <p:sp>
        <p:nvSpPr>
          <p:cNvPr id="7" name="Text Placeholder 3">
            <a:extLst>
              <a:ext uri="{FF2B5EF4-FFF2-40B4-BE49-F238E27FC236}">
                <a16:creationId xmlns:a16="http://schemas.microsoft.com/office/drawing/2014/main" id="{B131C95E-D84B-4F5E-A45B-DEA7CB984AC0}"/>
              </a:ext>
            </a:extLst>
          </p:cNvPr>
          <p:cNvSpPr txBox="1">
            <a:spLocks/>
          </p:cNvSpPr>
          <p:nvPr/>
        </p:nvSpPr>
        <p:spPr>
          <a:xfrm>
            <a:off x="5840590" y="1262568"/>
            <a:ext cx="11181359" cy="7694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0" marR="0" indent="0" algn="l" defTabSz="825500" rtl="0" eaLnBrk="1" latinLnBrk="0" hangingPunct="1">
              <a:lnSpc>
                <a:spcPct val="100000"/>
              </a:lnSpc>
              <a:spcBef>
                <a:spcPts val="0"/>
              </a:spcBef>
              <a:spcAft>
                <a:spcPts val="0"/>
              </a:spcAft>
              <a:buClrTx/>
              <a:buSzTx/>
              <a:buFontTx/>
              <a:buNone/>
              <a:tabLst/>
              <a:defRPr sz="5000" b="0" i="0" u="none" strike="noStrike" cap="all" spc="0" baseline="0">
                <a:ln>
                  <a:noFill/>
                </a:ln>
                <a:solidFill>
                  <a:srgbClr val="E6223D"/>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endParaRPr lang="en-GB" dirty="0"/>
          </a:p>
        </p:txBody>
      </p:sp>
      <p:sp>
        <p:nvSpPr>
          <p:cNvPr id="8" name="TextBox 6">
            <a:extLst>
              <a:ext uri="{FF2B5EF4-FFF2-40B4-BE49-F238E27FC236}">
                <a16:creationId xmlns:a16="http://schemas.microsoft.com/office/drawing/2014/main" id="{C679A146-B0C7-4E84-88FF-1C1C07319135}"/>
              </a:ext>
            </a:extLst>
          </p:cNvPr>
          <p:cNvSpPr txBox="1"/>
          <p:nvPr/>
        </p:nvSpPr>
        <p:spPr>
          <a:xfrm>
            <a:off x="15677586" y="-30192"/>
            <a:ext cx="8706423" cy="584777"/>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x-none" sz="3100" dirty="0"/>
              <a:t>Credit</a:t>
            </a:r>
            <a:r>
              <a:rPr lang="en-GB" sz="3100" dirty="0"/>
              <a:t> pictures</a:t>
            </a:r>
            <a:r>
              <a:rPr lang="x-none" sz="3100" dirty="0"/>
              <a:t>: </a:t>
            </a:r>
            <a:r>
              <a:rPr lang="en-GB" sz="3100" dirty="0"/>
              <a:t>Alexandra Mitchell</a:t>
            </a:r>
            <a:endParaRPr lang="x-none" sz="3100" dirty="0"/>
          </a:p>
        </p:txBody>
      </p:sp>
      <p:sp>
        <p:nvSpPr>
          <p:cNvPr id="6" name="TextBox 5">
            <a:extLst>
              <a:ext uri="{FF2B5EF4-FFF2-40B4-BE49-F238E27FC236}">
                <a16:creationId xmlns:a16="http://schemas.microsoft.com/office/drawing/2014/main" id="{29CBE71B-6827-47BC-BB16-5E22C65C033E}"/>
              </a:ext>
            </a:extLst>
          </p:cNvPr>
          <p:cNvSpPr txBox="1"/>
          <p:nvPr/>
        </p:nvSpPr>
        <p:spPr>
          <a:xfrm>
            <a:off x="704852" y="897232"/>
            <a:ext cx="11719554"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88" tIns="50788" rIns="50788" bIns="50788" numCol="1" spcCol="38091" rtlCol="0" anchor="ctr">
            <a:spAutoFit/>
          </a:bodyPr>
          <a:lstStyle/>
          <a:p>
            <a:r>
              <a:rPr lang="en-GB" sz="4800" cap="none" dirty="0"/>
              <a:t>Homodyne Quadrature Interferometers</a:t>
            </a:r>
          </a:p>
          <a:p>
            <a:r>
              <a:rPr lang="en-GB" sz="4800" cap="none" dirty="0"/>
              <a:t>noise hunting / optimizing the performance</a:t>
            </a:r>
          </a:p>
        </p:txBody>
      </p:sp>
      <p:pic>
        <p:nvPicPr>
          <p:cNvPr id="10" name="Picture 9">
            <a:extLst>
              <a:ext uri="{FF2B5EF4-FFF2-40B4-BE49-F238E27FC236}">
                <a16:creationId xmlns:a16="http://schemas.microsoft.com/office/drawing/2014/main" id="{AD5AC858-5889-4525-BDC0-CB0DE1C59F39}"/>
              </a:ext>
            </a:extLst>
          </p:cNvPr>
          <p:cNvPicPr>
            <a:picLocks noChangeAspect="1"/>
          </p:cNvPicPr>
          <p:nvPr/>
        </p:nvPicPr>
        <p:blipFill rotWithShape="1">
          <a:blip r:embed="rId3"/>
          <a:srcRect l="341"/>
          <a:stretch/>
        </p:blipFill>
        <p:spPr>
          <a:xfrm>
            <a:off x="13493645" y="7559204"/>
            <a:ext cx="5047376" cy="3974250"/>
          </a:xfrm>
          <a:prstGeom prst="rect">
            <a:avLst/>
          </a:prstGeom>
        </p:spPr>
      </p:pic>
      <p:pic>
        <p:nvPicPr>
          <p:cNvPr id="12" name="Picture 11">
            <a:extLst>
              <a:ext uri="{FF2B5EF4-FFF2-40B4-BE49-F238E27FC236}">
                <a16:creationId xmlns:a16="http://schemas.microsoft.com/office/drawing/2014/main" id="{159C9091-FBF6-449C-A8C0-F07E1330647D}"/>
              </a:ext>
            </a:extLst>
          </p:cNvPr>
          <p:cNvPicPr>
            <a:picLocks noChangeAspect="1"/>
          </p:cNvPicPr>
          <p:nvPr/>
        </p:nvPicPr>
        <p:blipFill rotWithShape="1">
          <a:blip r:embed="rId4">
            <a:extLst>
              <a:ext uri="{28A0092B-C50C-407E-A947-70E740481C1C}">
                <a14:useLocalDpi xmlns:a14="http://schemas.microsoft.com/office/drawing/2010/main" val="0"/>
              </a:ext>
            </a:extLst>
          </a:blip>
          <a:srcRect t="14888"/>
          <a:stretch/>
        </p:blipFill>
        <p:spPr>
          <a:xfrm>
            <a:off x="13493645" y="635000"/>
            <a:ext cx="10691104" cy="6824528"/>
          </a:xfrm>
          <a:prstGeom prst="rect">
            <a:avLst/>
          </a:prstGeom>
        </p:spPr>
      </p:pic>
      <p:pic>
        <p:nvPicPr>
          <p:cNvPr id="11" name="Picture 10">
            <a:extLst>
              <a:ext uri="{FF2B5EF4-FFF2-40B4-BE49-F238E27FC236}">
                <a16:creationId xmlns:a16="http://schemas.microsoft.com/office/drawing/2014/main" id="{300DCA19-6EA8-48E3-ADCE-B0CE2B1C5986}"/>
              </a:ext>
            </a:extLst>
          </p:cNvPr>
          <p:cNvPicPr>
            <a:picLocks noChangeAspect="1"/>
          </p:cNvPicPr>
          <p:nvPr/>
        </p:nvPicPr>
        <p:blipFill rotWithShape="1">
          <a:blip r:embed="rId5"/>
          <a:srcRect l="9900" r="11706"/>
          <a:stretch/>
        </p:blipFill>
        <p:spPr>
          <a:xfrm>
            <a:off x="18948764" y="7528454"/>
            <a:ext cx="5235989" cy="3974250"/>
          </a:xfrm>
          <a:prstGeom prst="rect">
            <a:avLst/>
          </a:prstGeom>
        </p:spPr>
      </p:pic>
      <p:pic>
        <p:nvPicPr>
          <p:cNvPr id="15" name="Picture 2">
            <a:extLst>
              <a:ext uri="{FF2B5EF4-FFF2-40B4-BE49-F238E27FC236}">
                <a16:creationId xmlns:a16="http://schemas.microsoft.com/office/drawing/2014/main" id="{37A77AAA-A85A-4565-84A7-5BB35DE23F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99257" y="6799375"/>
            <a:ext cx="9126685" cy="421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09E79504-A008-47CC-9AA8-AD7CD6B1AAE3}"/>
              </a:ext>
            </a:extLst>
          </p:cNvPr>
          <p:cNvSpPr/>
          <p:nvPr/>
        </p:nvSpPr>
        <p:spPr>
          <a:xfrm>
            <a:off x="199258" y="11242691"/>
            <a:ext cx="14626162" cy="985676"/>
          </a:xfrm>
          <a:prstGeom prst="rect">
            <a:avLst/>
          </a:prstGeom>
        </p:spPr>
        <p:txBody>
          <a:bodyPr wrap="square" lIns="91419" tIns="45710" rIns="91419" bIns="45710">
            <a:spAutoFit/>
          </a:bodyPr>
          <a:lstStyle/>
          <a:p>
            <a:pPr algn="l"/>
            <a:r>
              <a:rPr lang="en-GB" sz="2900" dirty="0">
                <a:latin typeface="Open Sans"/>
              </a:rPr>
              <a:t>Cooper </a:t>
            </a:r>
            <a:r>
              <a:rPr lang="en-GB" sz="2900" i="1" dirty="0">
                <a:latin typeface="Open Sans"/>
              </a:rPr>
              <a:t>et al.,</a:t>
            </a:r>
            <a:r>
              <a:rPr lang="en-GB" sz="2900" dirty="0">
                <a:latin typeface="Open Sans"/>
              </a:rPr>
              <a:t> CQG 35 095007 (2018)</a:t>
            </a:r>
          </a:p>
          <a:p>
            <a:pPr algn="l"/>
            <a:r>
              <a:rPr lang="en-GB" sz="2900" dirty="0">
                <a:latin typeface="Open Sans"/>
                <a:hlinkClick r:id="rId7"/>
              </a:rPr>
              <a:t>http://iopscience.iop.org/article/10.1088/1361-6382/aab2e9/meta</a:t>
            </a:r>
            <a:endParaRPr lang="en-GB" sz="2900" dirty="0">
              <a:latin typeface="Open Sans"/>
            </a:endParaRPr>
          </a:p>
        </p:txBody>
      </p:sp>
      <p:pic>
        <p:nvPicPr>
          <p:cNvPr id="17" name="Picture 16">
            <a:extLst>
              <a:ext uri="{FF2B5EF4-FFF2-40B4-BE49-F238E27FC236}">
                <a16:creationId xmlns:a16="http://schemas.microsoft.com/office/drawing/2014/main" id="{09B68DBB-4524-4FD8-AB7E-1B5F810D4762}"/>
              </a:ext>
            </a:extLst>
          </p:cNvPr>
          <p:cNvPicPr>
            <a:picLocks noChangeAspect="1"/>
          </p:cNvPicPr>
          <p:nvPr/>
        </p:nvPicPr>
        <p:blipFill>
          <a:blip r:embed="rId8"/>
          <a:stretch>
            <a:fillRect/>
          </a:stretch>
        </p:blipFill>
        <p:spPr>
          <a:xfrm>
            <a:off x="9058751" y="3650174"/>
            <a:ext cx="4152016" cy="1000121"/>
          </a:xfrm>
          <a:prstGeom prst="rect">
            <a:avLst/>
          </a:prstGeom>
        </p:spPr>
      </p:pic>
      <p:pic>
        <p:nvPicPr>
          <p:cNvPr id="18" name="Picture 17" descr="Icon&#10;&#10;Description automatically generated">
            <a:extLst>
              <a:ext uri="{FF2B5EF4-FFF2-40B4-BE49-F238E27FC236}">
                <a16:creationId xmlns:a16="http://schemas.microsoft.com/office/drawing/2014/main" id="{486C0F90-843D-47D7-94C7-6A4D81E2019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906668" y="4681149"/>
            <a:ext cx="4231143" cy="1912887"/>
          </a:xfrm>
          <a:prstGeom prst="rect">
            <a:avLst/>
          </a:prstGeom>
          <a:ln>
            <a:noFill/>
          </a:ln>
        </p:spPr>
      </p:pic>
      <p:pic>
        <p:nvPicPr>
          <p:cNvPr id="19" name="Picture 18">
            <a:extLst>
              <a:ext uri="{FF2B5EF4-FFF2-40B4-BE49-F238E27FC236}">
                <a16:creationId xmlns:a16="http://schemas.microsoft.com/office/drawing/2014/main" id="{DFEF4F39-6394-4557-AFB7-4715E6C0AE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81483" y="2085495"/>
            <a:ext cx="5257225" cy="2064740"/>
          </a:xfrm>
          <a:prstGeom prst="rect">
            <a:avLst/>
          </a:prstGeom>
        </p:spPr>
      </p:pic>
      <p:sp>
        <p:nvSpPr>
          <p:cNvPr id="20" name="Text Placeholder 2">
            <a:extLst>
              <a:ext uri="{FF2B5EF4-FFF2-40B4-BE49-F238E27FC236}">
                <a16:creationId xmlns:a16="http://schemas.microsoft.com/office/drawing/2014/main" id="{AAB4983A-1E26-494D-9600-6B99CD500B87}"/>
              </a:ext>
            </a:extLst>
          </p:cNvPr>
          <p:cNvSpPr txBox="1">
            <a:spLocks/>
          </p:cNvSpPr>
          <p:nvPr/>
        </p:nvSpPr>
        <p:spPr>
          <a:xfrm>
            <a:off x="11194525" y="7347669"/>
            <a:ext cx="2045667" cy="874512"/>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1pPr>
            <a:lvl2pPr marL="0" marR="0" indent="2286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2pPr>
            <a:lvl3pPr marL="0" marR="0" indent="4572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3pPr>
            <a:lvl4pPr marL="0" marR="0" indent="6858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4pPr>
            <a:lvl5pPr marL="0" marR="0" indent="9144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5pPr>
            <a:lvl6pPr marL="0" marR="0" indent="11430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6pPr>
            <a:lvl7pPr marL="0" marR="0" indent="13716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7pPr>
            <a:lvl8pPr marL="0" marR="0" indent="16002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8pPr>
            <a:lvl9pPr marL="0" marR="0" indent="18288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9pPr>
          </a:lstStyle>
          <a:p>
            <a:pPr defTabSz="618985" hangingPunct="1">
              <a:defRPr/>
            </a:pPr>
            <a:r>
              <a:rPr lang="en-US" sz="4600" cap="none" dirty="0">
                <a:solidFill>
                  <a:srgbClr val="000000"/>
                </a:solidFill>
                <a:latin typeface="Arial"/>
                <a:ea typeface="ＭＳ Ｐゴシック" charset="-128"/>
                <a:cs typeface="Arial"/>
              </a:rPr>
              <a:t>10</a:t>
            </a:r>
            <a:r>
              <a:rPr lang="en-US" sz="4600" cap="none" baseline="30000" dirty="0">
                <a:solidFill>
                  <a:srgbClr val="000000"/>
                </a:solidFill>
                <a:latin typeface="Arial"/>
                <a:ea typeface="ＭＳ Ｐゴシック" charset="-128"/>
                <a:cs typeface="Arial"/>
              </a:rPr>
              <a:t>-10</a:t>
            </a:r>
            <a:r>
              <a:rPr lang="en-US" sz="4600" cap="none" dirty="0">
                <a:solidFill>
                  <a:srgbClr val="000000"/>
                </a:solidFill>
                <a:latin typeface="Arial"/>
                <a:ea typeface="ＭＳ Ｐゴシック" charset="-128"/>
                <a:cs typeface="Arial"/>
              </a:rPr>
              <a:t> m</a:t>
            </a:r>
            <a:endParaRPr lang="en-US" sz="4600" cap="none" baseline="30000" dirty="0">
              <a:solidFill>
                <a:srgbClr val="000000"/>
              </a:solidFill>
              <a:latin typeface="Arial"/>
              <a:ea typeface="ＭＳ Ｐゴシック" charset="-128"/>
              <a:cs typeface="Arial"/>
            </a:endParaRPr>
          </a:p>
          <a:p>
            <a:pPr defTabSz="618985" hangingPunct="1">
              <a:defRPr/>
            </a:pPr>
            <a:endParaRPr lang="nl-NL" sz="3400" cap="none" dirty="0">
              <a:solidFill>
                <a:srgbClr val="000000"/>
              </a:solidFill>
              <a:latin typeface="Arial"/>
              <a:cs typeface="Arial"/>
            </a:endParaRPr>
          </a:p>
        </p:txBody>
      </p:sp>
      <p:cxnSp>
        <p:nvCxnSpPr>
          <p:cNvPr id="21" name="Straight Arrow Connector 20">
            <a:extLst>
              <a:ext uri="{FF2B5EF4-FFF2-40B4-BE49-F238E27FC236}">
                <a16:creationId xmlns:a16="http://schemas.microsoft.com/office/drawing/2014/main" id="{AC64A50A-56DB-4084-84ED-D46C4B934D88}"/>
              </a:ext>
            </a:extLst>
          </p:cNvPr>
          <p:cNvCxnSpPr>
            <a:cxnSpLocks/>
          </p:cNvCxnSpPr>
          <p:nvPr/>
        </p:nvCxnSpPr>
        <p:spPr>
          <a:xfrm flipH="1">
            <a:off x="11110096" y="7347671"/>
            <a:ext cx="24663" cy="2780065"/>
          </a:xfrm>
          <a:prstGeom prst="straightConnector1">
            <a:avLst/>
          </a:prstGeom>
          <a:noFill/>
          <a:ln w="25400" cap="flat">
            <a:solidFill>
              <a:srgbClr val="000000"/>
            </a:solidFill>
            <a:prstDash val="solid"/>
            <a:miter lim="400000"/>
            <a:headEnd type="arrow" w="lg" len="lg"/>
            <a:tailEnd type="arrow" w="lg" len="lg"/>
          </a:ln>
          <a:effectLst/>
          <a:sp3d/>
        </p:spPr>
        <p:style>
          <a:lnRef idx="0">
            <a:scrgbClr r="0" g="0" b="0"/>
          </a:lnRef>
          <a:fillRef idx="0">
            <a:scrgbClr r="0" g="0" b="0"/>
          </a:fillRef>
          <a:effectRef idx="0">
            <a:scrgbClr r="0" g="0" b="0"/>
          </a:effectRef>
          <a:fontRef idx="none"/>
        </p:style>
      </p:cxnSp>
      <p:pic>
        <p:nvPicPr>
          <p:cNvPr id="22" name="Picture 21">
            <a:extLst>
              <a:ext uri="{FF2B5EF4-FFF2-40B4-BE49-F238E27FC236}">
                <a16:creationId xmlns:a16="http://schemas.microsoft.com/office/drawing/2014/main" id="{6248E8FA-9877-4177-80BD-7275FF058C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3206" y="7434227"/>
            <a:ext cx="2289034" cy="2606958"/>
          </a:xfrm>
          <a:prstGeom prst="rect">
            <a:avLst/>
          </a:prstGeom>
        </p:spPr>
      </p:pic>
      <p:sp>
        <p:nvSpPr>
          <p:cNvPr id="5" name="Slide Number Placeholder 4">
            <a:extLst>
              <a:ext uri="{FF2B5EF4-FFF2-40B4-BE49-F238E27FC236}">
                <a16:creationId xmlns:a16="http://schemas.microsoft.com/office/drawing/2014/main" id="{8055D630-553E-4E4A-A171-C34A52F88528}"/>
              </a:ext>
            </a:extLst>
          </p:cNvPr>
          <p:cNvSpPr>
            <a:spLocks noGrp="1"/>
          </p:cNvSpPr>
          <p:nvPr>
            <p:ph type="sldNum" sz="quarter" idx="2"/>
          </p:nvPr>
        </p:nvSpPr>
        <p:spPr/>
        <p:txBody>
          <a:bodyPr/>
          <a:lstStyle/>
          <a:p>
            <a:fld id="{86CB4B4D-7CA3-9044-876B-883B54F8677D}" type="slidenum">
              <a:rPr lang="en-GB" smtClean="0"/>
              <a:t>8</a:t>
            </a:fld>
            <a:endParaRPr lang="en-GB"/>
          </a:p>
        </p:txBody>
      </p:sp>
    </p:spTree>
    <p:extLst>
      <p:ext uri="{BB962C8B-B14F-4D97-AF65-F5344CB8AC3E}">
        <p14:creationId xmlns:p14="http://schemas.microsoft.com/office/powerpoint/2010/main" val="417083950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7962-AA3E-DBDC-B2D7-7272FC033D7A}"/>
              </a:ext>
            </a:extLst>
          </p:cNvPr>
          <p:cNvSpPr>
            <a:spLocks noGrp="1"/>
          </p:cNvSpPr>
          <p:nvPr>
            <p:ph type="title"/>
          </p:nvPr>
        </p:nvSpPr>
        <p:spPr>
          <a:xfrm>
            <a:off x="8723067" y="556738"/>
            <a:ext cx="8692444" cy="2651125"/>
          </a:xfrm>
        </p:spPr>
        <p:txBody>
          <a:bodyPr/>
          <a:lstStyle/>
          <a:p>
            <a:pPr algn="ctr"/>
            <a:r>
              <a:rPr lang="en-GB" dirty="0" err="1"/>
              <a:t>HoQIs</a:t>
            </a:r>
            <a:r>
              <a:rPr lang="en-GB" dirty="0"/>
              <a:t> around the world …</a:t>
            </a:r>
          </a:p>
        </p:txBody>
      </p:sp>
      <p:pic>
        <p:nvPicPr>
          <p:cNvPr id="1026" name="Picture 2" descr="Image sent in conversation">
            <a:extLst>
              <a:ext uri="{FF2B5EF4-FFF2-40B4-BE49-F238E27FC236}">
                <a16:creationId xmlns:a16="http://schemas.microsoft.com/office/drawing/2014/main" id="{BADABFF5-2B77-03ED-5C5D-19D5294B0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5617" y="3614251"/>
            <a:ext cx="6686549" cy="89154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miller&#10;&#10;Description automatically generated">
            <a:extLst>
              <a:ext uri="{FF2B5EF4-FFF2-40B4-BE49-F238E27FC236}">
                <a16:creationId xmlns:a16="http://schemas.microsoft.com/office/drawing/2014/main" id="{B53C48DD-ADCD-7EA7-37B9-C5E59CF6A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73" y="7135741"/>
            <a:ext cx="7700863" cy="5775649"/>
          </a:xfrm>
          <a:prstGeom prst="rect">
            <a:avLst/>
          </a:prstGeom>
        </p:spPr>
      </p:pic>
      <p:pic>
        <p:nvPicPr>
          <p:cNvPr id="7" name="Picture 6">
            <a:extLst>
              <a:ext uri="{FF2B5EF4-FFF2-40B4-BE49-F238E27FC236}">
                <a16:creationId xmlns:a16="http://schemas.microsoft.com/office/drawing/2014/main" id="{558266A0-FCC5-8150-9208-BB17F1D13746}"/>
              </a:ext>
            </a:extLst>
          </p:cNvPr>
          <p:cNvPicPr>
            <a:picLocks noChangeAspect="1"/>
          </p:cNvPicPr>
          <p:nvPr/>
        </p:nvPicPr>
        <p:blipFill>
          <a:blip r:embed="rId5"/>
          <a:stretch>
            <a:fillRect/>
          </a:stretch>
        </p:blipFill>
        <p:spPr>
          <a:xfrm>
            <a:off x="10486752" y="4584936"/>
            <a:ext cx="5884977" cy="5334167"/>
          </a:xfrm>
          <a:prstGeom prst="rect">
            <a:avLst/>
          </a:prstGeom>
        </p:spPr>
      </p:pic>
      <p:sp>
        <p:nvSpPr>
          <p:cNvPr id="8" name="TextBox 7">
            <a:extLst>
              <a:ext uri="{FF2B5EF4-FFF2-40B4-BE49-F238E27FC236}">
                <a16:creationId xmlns:a16="http://schemas.microsoft.com/office/drawing/2014/main" id="{EF75A3B7-DCEB-6AFC-BF80-B8176055F64C}"/>
              </a:ext>
            </a:extLst>
          </p:cNvPr>
          <p:cNvSpPr txBox="1"/>
          <p:nvPr/>
        </p:nvSpPr>
        <p:spPr>
          <a:xfrm>
            <a:off x="16783756" y="12395921"/>
            <a:ext cx="7270045" cy="1241354"/>
          </a:xfrm>
          <a:prstGeom prst="rect">
            <a:avLst/>
          </a:prstGeom>
          <a:noFill/>
        </p:spPr>
        <p:txBody>
          <a:bodyPr wrap="square" lIns="91419" tIns="45710" rIns="91419" bIns="45710" rtlCol="0">
            <a:spAutoFit/>
          </a:bodyPr>
          <a:lstStyle/>
          <a:p>
            <a:pPr algn="ctr" defTabSz="1828381" hangingPunct="1">
              <a:defRPr/>
            </a:pPr>
            <a:r>
              <a:rPr lang="en-GB" sz="3600" kern="1200" cap="none" dirty="0">
                <a:solidFill>
                  <a:prstClr val="black"/>
                </a:solidFill>
                <a:latin typeface="Calibri" panose="020F0502020204030204"/>
              </a:rPr>
              <a:t>Measuring IM in AEI 10m prototype beamsplitter suspension</a:t>
            </a:r>
          </a:p>
        </p:txBody>
      </p:sp>
      <p:sp>
        <p:nvSpPr>
          <p:cNvPr id="9" name="TextBox 8">
            <a:extLst>
              <a:ext uri="{FF2B5EF4-FFF2-40B4-BE49-F238E27FC236}">
                <a16:creationId xmlns:a16="http://schemas.microsoft.com/office/drawing/2014/main" id="{620DA8FC-95A1-D2AA-9030-2D9C10FD7607}"/>
              </a:ext>
            </a:extLst>
          </p:cNvPr>
          <p:cNvSpPr txBox="1"/>
          <p:nvPr/>
        </p:nvSpPr>
        <p:spPr>
          <a:xfrm>
            <a:off x="9294987" y="10030307"/>
            <a:ext cx="7270045" cy="1815873"/>
          </a:xfrm>
          <a:prstGeom prst="rect">
            <a:avLst/>
          </a:prstGeom>
          <a:noFill/>
        </p:spPr>
        <p:txBody>
          <a:bodyPr wrap="square" lIns="91419" tIns="45710" rIns="91419" bIns="45710" rtlCol="0">
            <a:spAutoFit/>
          </a:bodyPr>
          <a:lstStyle/>
          <a:p>
            <a:pPr algn="ctr" defTabSz="1828381" hangingPunct="1">
              <a:defRPr/>
            </a:pPr>
            <a:r>
              <a:rPr lang="en-GB" sz="3600" kern="1200" cap="none" dirty="0">
                <a:solidFill>
                  <a:prstClr val="black"/>
                </a:solidFill>
                <a:latin typeface="Calibri" panose="020F0502020204030204"/>
              </a:rPr>
              <a:t>Readout of Birmingham 6D experiment</a:t>
            </a:r>
          </a:p>
          <a:p>
            <a:pPr algn="ctr" defTabSz="1828381" hangingPunct="1">
              <a:defRPr/>
            </a:pPr>
            <a:r>
              <a:rPr lang="en-GB" sz="3600" kern="1200" cap="none" dirty="0">
                <a:solidFill>
                  <a:prstClr val="black"/>
                </a:solidFill>
                <a:latin typeface="Calibri" panose="020F0502020204030204"/>
                <a:hlinkClick r:id="rId6"/>
              </a:rPr>
              <a:t>https://dcc.ligo.org/LIGO-G2300542</a:t>
            </a:r>
            <a:r>
              <a:rPr lang="en-GB" sz="3600" kern="1200" cap="none" dirty="0">
                <a:solidFill>
                  <a:prstClr val="black"/>
                </a:solidFill>
                <a:latin typeface="Calibri" panose="020F0502020204030204"/>
              </a:rPr>
              <a:t> </a:t>
            </a:r>
          </a:p>
        </p:txBody>
      </p:sp>
      <p:sp>
        <p:nvSpPr>
          <p:cNvPr id="10" name="TextBox 9">
            <a:extLst>
              <a:ext uri="{FF2B5EF4-FFF2-40B4-BE49-F238E27FC236}">
                <a16:creationId xmlns:a16="http://schemas.microsoft.com/office/drawing/2014/main" id="{067FD41F-7497-EE7D-4A54-7DBE17257EF3}"/>
              </a:ext>
            </a:extLst>
          </p:cNvPr>
          <p:cNvSpPr txBox="1"/>
          <p:nvPr/>
        </p:nvSpPr>
        <p:spPr>
          <a:xfrm>
            <a:off x="457219" y="12911384"/>
            <a:ext cx="8078187" cy="650656"/>
          </a:xfrm>
          <a:prstGeom prst="rect">
            <a:avLst/>
          </a:prstGeom>
          <a:noFill/>
        </p:spPr>
        <p:txBody>
          <a:bodyPr wrap="square" lIns="91419" tIns="45710" rIns="91419" bIns="45710" rtlCol="0">
            <a:spAutoFit/>
          </a:bodyPr>
          <a:lstStyle/>
          <a:p>
            <a:pPr algn="ctr" defTabSz="1828381" hangingPunct="1">
              <a:defRPr/>
            </a:pPr>
            <a:r>
              <a:rPr lang="en-GB" sz="3600" kern="1200" cap="none" dirty="0">
                <a:solidFill>
                  <a:prstClr val="black"/>
                </a:solidFill>
                <a:latin typeface="Calibri" panose="020F0502020204030204"/>
              </a:rPr>
              <a:t>Cylindrical rotation sensor readout at UW</a:t>
            </a:r>
          </a:p>
        </p:txBody>
      </p:sp>
      <p:pic>
        <p:nvPicPr>
          <p:cNvPr id="12" name="Picture 11" descr="Icon&#10;&#10;Description automatically generated">
            <a:extLst>
              <a:ext uri="{FF2B5EF4-FFF2-40B4-BE49-F238E27FC236}">
                <a16:creationId xmlns:a16="http://schemas.microsoft.com/office/drawing/2014/main" id="{9B7B3A9A-AA2E-460B-9472-1C097922116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1677800" y="776340"/>
            <a:ext cx="2376001" cy="1074185"/>
          </a:xfrm>
          <a:prstGeom prst="rect">
            <a:avLst/>
          </a:prstGeom>
          <a:ln>
            <a:noFill/>
          </a:ln>
        </p:spPr>
      </p:pic>
      <p:pic>
        <p:nvPicPr>
          <p:cNvPr id="13" name="Picture 12">
            <a:extLst>
              <a:ext uri="{FF2B5EF4-FFF2-40B4-BE49-F238E27FC236}">
                <a16:creationId xmlns:a16="http://schemas.microsoft.com/office/drawing/2014/main" id="{6BABCC83-69AB-43CB-AA95-E90CC0D37873}"/>
              </a:ext>
            </a:extLst>
          </p:cNvPr>
          <p:cNvPicPr>
            <a:picLocks noChangeAspect="1"/>
          </p:cNvPicPr>
          <p:nvPr/>
        </p:nvPicPr>
        <p:blipFill>
          <a:blip r:embed="rId8"/>
          <a:stretch>
            <a:fillRect/>
          </a:stretch>
        </p:blipFill>
        <p:spPr>
          <a:xfrm>
            <a:off x="18240654" y="917438"/>
            <a:ext cx="3288000" cy="791999"/>
          </a:xfrm>
          <a:prstGeom prst="rect">
            <a:avLst/>
          </a:prstGeom>
        </p:spPr>
      </p:pic>
      <p:pic>
        <p:nvPicPr>
          <p:cNvPr id="14" name="Google Shape;248;p33">
            <a:extLst>
              <a:ext uri="{FF2B5EF4-FFF2-40B4-BE49-F238E27FC236}">
                <a16:creationId xmlns:a16="http://schemas.microsoft.com/office/drawing/2014/main" id="{AF6028FB-9C9D-480C-9F39-B1E95AD45CCE}"/>
              </a:ext>
            </a:extLst>
          </p:cNvPr>
          <p:cNvPicPr preferRelativeResize="0">
            <a:picLocks noChangeAspect="1"/>
          </p:cNvPicPr>
          <p:nvPr/>
        </p:nvPicPr>
        <p:blipFill rotWithShape="1">
          <a:blip r:embed="rId9">
            <a:alphaModFix/>
          </a:blip>
          <a:srcRect r="45205"/>
          <a:stretch/>
        </p:blipFill>
        <p:spPr>
          <a:xfrm>
            <a:off x="22034332" y="1940392"/>
            <a:ext cx="1658534" cy="1584001"/>
          </a:xfrm>
          <a:prstGeom prst="rect">
            <a:avLst/>
          </a:prstGeom>
          <a:noFill/>
          <a:ln>
            <a:noFill/>
          </a:ln>
        </p:spPr>
      </p:pic>
      <p:sp>
        <p:nvSpPr>
          <p:cNvPr id="15" name="TextBox 6">
            <a:extLst>
              <a:ext uri="{FF2B5EF4-FFF2-40B4-BE49-F238E27FC236}">
                <a16:creationId xmlns:a16="http://schemas.microsoft.com/office/drawing/2014/main" id="{A083FB00-7713-42F9-84DE-93C626D53942}"/>
              </a:ext>
            </a:extLst>
          </p:cNvPr>
          <p:cNvSpPr txBox="1"/>
          <p:nvPr/>
        </p:nvSpPr>
        <p:spPr>
          <a:xfrm>
            <a:off x="18621494" y="47562"/>
            <a:ext cx="5734292" cy="725114"/>
          </a:xfrm>
          <a:prstGeom prst="rect">
            <a:avLst/>
          </a:prstGeom>
          <a:noFill/>
        </p:spPr>
        <p:txBody>
          <a:bodyPr wrap="none" lIns="91419" tIns="45710" rIns="91419" bIns="45710"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90">
              <a:defRPr/>
            </a:pPr>
            <a:r>
              <a:rPr lang="x-none" sz="4100" cap="none" dirty="0">
                <a:solidFill>
                  <a:sysClr val="windowText" lastClr="000000"/>
                </a:solidFill>
                <a:latin typeface="Calibri" panose="020F0502020204030204"/>
              </a:rPr>
              <a:t>Credit: </a:t>
            </a:r>
            <a:r>
              <a:rPr lang="en-GB" sz="4100" cap="none" dirty="0">
                <a:solidFill>
                  <a:sysClr val="windowText" lastClr="000000"/>
                </a:solidFill>
                <a:latin typeface="Calibri" panose="020F0502020204030204"/>
              </a:rPr>
              <a:t>Alexandra Mitchell</a:t>
            </a:r>
            <a:endParaRPr lang="x-none" sz="4100" cap="none" dirty="0">
              <a:solidFill>
                <a:sysClr val="windowText" lastClr="000000"/>
              </a:solidFill>
              <a:latin typeface="Calibri" panose="020F0502020204030204"/>
            </a:endParaRPr>
          </a:p>
        </p:txBody>
      </p:sp>
      <p:sp>
        <p:nvSpPr>
          <p:cNvPr id="17" name="TextBox 16">
            <a:extLst>
              <a:ext uri="{FF2B5EF4-FFF2-40B4-BE49-F238E27FC236}">
                <a16:creationId xmlns:a16="http://schemas.microsoft.com/office/drawing/2014/main" id="{7B2BDA6F-523D-4285-8201-341F80459D12}"/>
              </a:ext>
            </a:extLst>
          </p:cNvPr>
          <p:cNvSpPr txBox="1"/>
          <p:nvPr/>
        </p:nvSpPr>
        <p:spPr>
          <a:xfrm>
            <a:off x="157086" y="6371402"/>
            <a:ext cx="9009315" cy="661707"/>
          </a:xfrm>
          <a:prstGeom prst="rect">
            <a:avLst/>
          </a:prstGeom>
          <a:noFill/>
        </p:spPr>
        <p:txBody>
          <a:bodyPr wrap="square" lIns="91419" tIns="45710" rIns="91419" bIns="45710" rtlCol="0">
            <a:spAutoFit/>
          </a:bodyPr>
          <a:lstStyle/>
          <a:p>
            <a:pPr algn="ctr" defTabSz="1828381" hangingPunct="1">
              <a:defRPr/>
            </a:pPr>
            <a:r>
              <a:rPr lang="en-GB" sz="3600" kern="1200" cap="none" dirty="0">
                <a:solidFill>
                  <a:prstClr val="black"/>
                </a:solidFill>
                <a:latin typeface="Calibri" panose="020F0502020204030204"/>
              </a:rPr>
              <a:t>Cylindrical rotation sensor readout at CALtech</a:t>
            </a:r>
          </a:p>
        </p:txBody>
      </p:sp>
      <p:sp>
        <p:nvSpPr>
          <p:cNvPr id="16" name="AutoShape 2" descr="https://alog.ligo-la.caltech.edu/SEI/uploads/2301_20231013121829_PXL_20231012_183021299MP%7E2.jpg">
            <a:extLst>
              <a:ext uri="{FF2B5EF4-FFF2-40B4-BE49-F238E27FC236}">
                <a16:creationId xmlns:a16="http://schemas.microsoft.com/office/drawing/2014/main" id="{CE60C17E-41D9-4390-9E39-16F8DC67857F}"/>
              </a:ext>
            </a:extLst>
          </p:cNvPr>
          <p:cNvSpPr>
            <a:spLocks noChangeAspect="1" noChangeArrowheads="1"/>
          </p:cNvSpPr>
          <p:nvPr/>
        </p:nvSpPr>
        <p:spPr bwMode="auto">
          <a:xfrm>
            <a:off x="12039601" y="6705601"/>
            <a:ext cx="304800" cy="3047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9" tIns="45710" rIns="91419" bIns="45710" numCol="1" anchor="t" anchorCtr="0" compatLnSpc="1">
            <a:prstTxWarp prst="textNoShape">
              <a:avLst/>
            </a:prstTxWarp>
          </a:bodyPr>
          <a:lstStyle/>
          <a:p>
            <a:endParaRPr lang="en-GB"/>
          </a:p>
        </p:txBody>
      </p:sp>
      <p:pic>
        <p:nvPicPr>
          <p:cNvPr id="19" name="Picture 18">
            <a:extLst>
              <a:ext uri="{FF2B5EF4-FFF2-40B4-BE49-F238E27FC236}">
                <a16:creationId xmlns:a16="http://schemas.microsoft.com/office/drawing/2014/main" id="{C6B7532A-DD28-493F-8BFC-BBB74C962E5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945" t="2130" r="20671" b="7180"/>
          <a:stretch/>
        </p:blipFill>
        <p:spPr>
          <a:xfrm>
            <a:off x="680726" y="28199"/>
            <a:ext cx="7931207" cy="6284200"/>
          </a:xfrm>
          <a:prstGeom prst="rect">
            <a:avLst/>
          </a:prstGeom>
        </p:spPr>
      </p:pic>
      <p:sp>
        <p:nvSpPr>
          <p:cNvPr id="5" name="Slide Number Placeholder 4">
            <a:extLst>
              <a:ext uri="{FF2B5EF4-FFF2-40B4-BE49-F238E27FC236}">
                <a16:creationId xmlns:a16="http://schemas.microsoft.com/office/drawing/2014/main" id="{C9E25702-C371-4D47-9EA7-FE4D0D6841BC}"/>
              </a:ext>
            </a:extLst>
          </p:cNvPr>
          <p:cNvSpPr>
            <a:spLocks noGrp="1"/>
          </p:cNvSpPr>
          <p:nvPr>
            <p:ph type="sldNum" sz="quarter" idx="12"/>
          </p:nvPr>
        </p:nvSpPr>
        <p:spPr/>
        <p:txBody>
          <a:bodyPr/>
          <a:lstStyle/>
          <a:p>
            <a:fld id="{CF918D45-A8F9-45EC-AF47-8E91BE543CB7}" type="slidenum">
              <a:rPr lang="en-GB" smtClean="0"/>
              <a:t>9</a:t>
            </a:fld>
            <a:endParaRPr lang="en-GB" dirty="0"/>
          </a:p>
        </p:txBody>
      </p:sp>
      <p:sp>
        <p:nvSpPr>
          <p:cNvPr id="20" name="Slide Number Placeholder 1">
            <a:extLst>
              <a:ext uri="{FF2B5EF4-FFF2-40B4-BE49-F238E27FC236}">
                <a16:creationId xmlns:a16="http://schemas.microsoft.com/office/drawing/2014/main" id="{19F84413-6684-4F2E-A565-A393A555100B}"/>
              </a:ext>
            </a:extLst>
          </p:cNvPr>
          <p:cNvSpPr txBox="1">
            <a:spLocks/>
          </p:cNvSpPr>
          <p:nvPr/>
        </p:nvSpPr>
        <p:spPr>
          <a:xfrm>
            <a:off x="11886099" y="13073073"/>
            <a:ext cx="487560" cy="479866"/>
          </a:xfrm>
          <a:prstGeom prst="rect">
            <a:avLst/>
          </a:prstGeom>
        </p:spPr>
        <p:txBody>
          <a:bodyPr vert="horz" lIns="91419" tIns="45710" rIns="91419" bIns="45710" rtlCol="0" anchor="ctr"/>
          <a:lstStyle>
            <a:defPPr marL="0" marR="0" indent="0" algn="l" defTabSz="914190" rtl="0" fontAlgn="auto" latinLnBrk="1" hangingPunct="0">
              <a:lnSpc>
                <a:spcPct val="100000"/>
              </a:lnSpc>
              <a:spcBef>
                <a:spcPts val="0"/>
              </a:spcBef>
              <a:spcAft>
                <a:spcPts val="0"/>
              </a:spcAft>
              <a:buClrTx/>
              <a:buSzTx/>
              <a:buFontTx/>
              <a:buNone/>
              <a:tabLst/>
              <a:defRPr kumimoji="0" sz="1700" b="0" i="0" u="none" strike="noStrike" cap="none" spc="0" normalizeH="0" baseline="0">
                <a:ln>
                  <a:noFill/>
                </a:ln>
                <a:solidFill>
                  <a:srgbClr val="000000"/>
                </a:solidFill>
                <a:effectLst/>
                <a:uFillTx/>
              </a:defRPr>
            </a:defPPr>
            <a:lvl1pPr marL="0" marR="0" indent="0" algn="r" defTabSz="825314" rtl="0" fontAlgn="auto" latinLnBrk="0" hangingPunct="0">
              <a:lnSpc>
                <a:spcPct val="100000"/>
              </a:lnSpc>
              <a:spcBef>
                <a:spcPts val="0"/>
              </a:spcBef>
              <a:spcAft>
                <a:spcPts val="0"/>
              </a:spcAft>
              <a:buClrTx/>
              <a:buSzTx/>
              <a:buFontTx/>
              <a:buNone/>
              <a:tabLst/>
              <a:defRPr kumimoji="0" sz="2400" b="0" i="0" u="none" strike="noStrike" cap="all" spc="0" normalizeH="0" baseline="0">
                <a:ln>
                  <a:noFill/>
                </a:ln>
                <a:solidFill>
                  <a:schemeClr val="tx1">
                    <a:tint val="75000"/>
                  </a:schemeClr>
                </a:solidFill>
                <a:effectLst/>
                <a:uFillTx/>
                <a:latin typeface="+mn-lt"/>
                <a:ea typeface="+mn-ea"/>
                <a:cs typeface="+mn-cs"/>
                <a:sym typeface="Arial"/>
              </a:defRPr>
            </a:lvl1pPr>
            <a:lvl2pPr marL="0" marR="0" indent="228548"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2pPr>
            <a:lvl3pPr marL="0" marR="0" indent="457093"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3pPr>
            <a:lvl4pPr marL="0" marR="0" indent="685645"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4pPr>
            <a:lvl5pPr marL="0" marR="0" indent="914190"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5pPr>
            <a:lvl6pPr marL="0" marR="0" indent="1142740"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6pPr>
            <a:lvl7pPr marL="0" marR="0" indent="1371285"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7pPr>
            <a:lvl8pPr marL="0" marR="0" indent="1599835"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8pPr>
            <a:lvl9pPr marL="0" marR="0" indent="1828381" algn="l" defTabSz="825314"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9pPr>
          </a:lstStyle>
          <a:p>
            <a:fld id="{8336C367-41FD-46F6-89E3-1D9896C9CAB8}" type="slidenum">
              <a:rPr lang="en-GB" smtClean="0">
                <a:solidFill>
                  <a:prstClr val="black">
                    <a:tint val="75000"/>
                  </a:prstClr>
                </a:solidFill>
              </a:rPr>
              <a:pPr/>
              <a:t>9</a:t>
            </a:fld>
            <a:endParaRPr lang="en-GB">
              <a:solidFill>
                <a:prstClr val="black">
                  <a:tint val="75000"/>
                </a:prstClr>
              </a:solidFill>
            </a:endParaRPr>
          </a:p>
        </p:txBody>
      </p:sp>
    </p:spTree>
    <p:extLst>
      <p:ext uri="{BB962C8B-B14F-4D97-AF65-F5344CB8AC3E}">
        <p14:creationId xmlns:p14="http://schemas.microsoft.com/office/powerpoint/2010/main" val="2028215224"/>
      </p:ext>
    </p:extLst>
  </p:cSld>
  <p:clrMapOvr>
    <a:masterClrMapping/>
  </p:clrMapOvr>
</p:sld>
</file>

<file path=ppt/theme/theme1.xml><?xml version="1.0" encoding="utf-8"?>
<a:theme xmlns:a="http://schemas.openxmlformats.org/drawingml/2006/main" name="NIKHEF_PRESENTATIE-TEMPLATE">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WT_NIKHEF_PRESENTATIE-TEMPLATE" id="{EACE4005-861C-BF4A-97C0-554FE5B33ECB}" vid="{739EF6AC-5BCB-6E47-A47D-B75394F75436}"/>
    </a:ext>
  </a:extLst>
</a:theme>
</file>

<file path=ppt/theme/theme2.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indent="0" algn="l" defTabSz="584200">
          <a:defRPr sz="2000" b="0" dirty="0" smtClean="0">
            <a:latin typeface="Open Sans"/>
          </a:defRPr>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indent="0" algn="l" defTabSz="584200">
          <a:defRPr sz="2000" b="0" dirty="0" smtClean="0">
            <a:latin typeface="Open Sans"/>
          </a:defRPr>
        </a:def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NIKHEF_PRESENTATIE-TEMPLATE</Template>
  <TotalTime>3027</TotalTime>
  <Words>733</Words>
  <Application>Microsoft Office PowerPoint</Application>
  <PresentationFormat>Custom</PresentationFormat>
  <Paragraphs>115</Paragraphs>
  <Slides>17</Slides>
  <Notes>2</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ＭＳ Ｐゴシック</vt:lpstr>
      <vt:lpstr>Arial</vt:lpstr>
      <vt:lpstr>Calibri</vt:lpstr>
      <vt:lpstr>Calibri Light</vt:lpstr>
      <vt:lpstr>DejaVu Sans</vt:lpstr>
      <vt:lpstr>Helvetica Neue</vt:lpstr>
      <vt:lpstr>Helvetica Neue Light</vt:lpstr>
      <vt:lpstr>Helvetica Neue Medium</vt:lpstr>
      <vt:lpstr>Helvetica Neue Thin</vt:lpstr>
      <vt:lpstr>Open Sans</vt:lpstr>
      <vt:lpstr>Symbol</vt:lpstr>
      <vt:lpstr>Wingdings</vt:lpstr>
      <vt:lpstr>NIKHEF_PRESENTATIE-TEMPLATE</vt:lpstr>
      <vt:lpstr>1_White</vt:lpstr>
      <vt:lpstr>3_Office Theme</vt:lpstr>
      <vt:lpstr>2_White</vt:lpstr>
      <vt:lpstr>Updates from the  Omnisense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HoQIs around the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van Dongen</dc:creator>
  <cp:lastModifiedBy>Jesse van Dongen</cp:lastModifiedBy>
  <cp:revision>190</cp:revision>
  <dcterms:created xsi:type="dcterms:W3CDTF">2022-07-30T14:38:47Z</dcterms:created>
  <dcterms:modified xsi:type="dcterms:W3CDTF">2023-10-24T08:04:18Z</dcterms:modified>
</cp:coreProperties>
</file>