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362" r:id="rId2"/>
    <p:sldId id="363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02" autoAdjust="0"/>
    <p:restoredTop sz="90019" autoAdjust="0"/>
  </p:normalViewPr>
  <p:slideViewPr>
    <p:cSldViewPr snapToObjects="1">
      <p:cViewPr varScale="1">
        <p:scale>
          <a:sx n="97" d="100"/>
          <a:sy n="97" d="100"/>
        </p:scale>
        <p:origin x="-1216" y="-96"/>
      </p:cViewPr>
      <p:guideLst>
        <p:guide orient="horz" pos="3360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7843-02BA-864D-9593-8F343272C62B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6F6-5A79-3649-BF44-71297D1A7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5DDEF-9FC9-5044-9D9A-8D0731E88EC5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564CF-7B13-CC43-8505-199FE8D12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6504-1001-8042-A808-EB40CB4ACB69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0103D-E38B-3747-9F16-ECC7187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9715-7D62-994E-BEDA-C575A9C17E4B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A85DD-9197-4B43-87E1-E67AABC9D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3683C-17A0-DA4F-8B03-34BA5C2FFE4F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818-A5BF-0347-9DE2-ABE0BBE6E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1F04E-D4B9-CE49-A40C-16DCFFF768D1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318E-ED33-094A-825A-1CFDD221F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EF5B-C43A-C343-B697-EA82F7B82432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C888B-3825-D743-97C4-322AE6BB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A88F6-741E-A746-9797-6A468ECAA234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6F3E2-1BB3-6247-8259-BDDA9C3E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DBFA-4D04-D242-9B1C-EF2B13AE6B40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E3A31-22AA-AB4F-9DA6-3E264DF94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202B3-655E-FA45-BEE6-938C16E4C44A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69BA-025D-844C-A5C6-3B9D632C7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  <a:cs typeface="+mn-cs"/>
            </a:endParaRPr>
          </a:p>
        </p:txBody>
      </p:sp>
      <p:sp>
        <p:nvSpPr>
          <p:cNvPr id="6" name="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C003-9A82-764B-9BF5-A236972C24A2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0729F-ADB2-5244-A731-3619DBAE4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C6408B-A30B-EC44-AB81-3F040322760A}" type="datetime1">
              <a:rPr lang="en-US"/>
              <a:pPr>
                <a:defRPr/>
              </a:pPr>
              <a:t>5/22/16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499162-512E-2F4F-A292-6144F58B4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3" r:id="rId2"/>
    <p:sldLayoutId id="2147483909" r:id="rId3"/>
    <p:sldLayoutId id="2147483904" r:id="rId4"/>
    <p:sldLayoutId id="2147483910" r:id="rId5"/>
    <p:sldLayoutId id="2147483905" r:id="rId6"/>
    <p:sldLayoutId id="2147483911" r:id="rId7"/>
    <p:sldLayoutId id="2147483912" r:id="rId8"/>
    <p:sldLayoutId id="2147483913" r:id="rId9"/>
    <p:sldLayoutId id="2147483906" r:id="rId10"/>
    <p:sldLayoutId id="21474839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charset="2"/>
        <a:buChar char=""/>
        <a:defRPr sz="3200" kern="1200">
          <a:solidFill>
            <a:schemeClr val="tx1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charset="0"/>
        <a:buChar char="◦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charset="2"/>
        <a:buChar char="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charset="2"/>
        <a:buChar char="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Questions from </a:t>
            </a:r>
            <a:r>
              <a:rPr lang="en-US" dirty="0" err="1" smtClean="0">
                <a:solidFill>
                  <a:srgbClr val="FF0000"/>
                </a:solidFill>
              </a:rPr>
              <a:t>Els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Koffeman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371600" y="1676400"/>
            <a:ext cx="7315200" cy="4343400"/>
          </a:xfrm>
        </p:spPr>
        <p:txBody>
          <a:bodyPr/>
          <a:lstStyle/>
          <a:p>
            <a:pPr marL="596900" indent="-514350">
              <a:buAutoNum type="arabicParenR"/>
            </a:pPr>
            <a:r>
              <a:rPr lang="en-US" sz="2800" dirty="0" smtClean="0"/>
              <a:t>the </a:t>
            </a:r>
            <a:r>
              <a:rPr lang="en-US" sz="2800" dirty="0" smtClean="0"/>
              <a:t>duration of the project.</a:t>
            </a:r>
            <a:r>
              <a:rPr lang="en-US" sz="2800" dirty="0" smtClean="0"/>
              <a:t>  What </a:t>
            </a:r>
            <a:r>
              <a:rPr lang="en-US" sz="2800" dirty="0" smtClean="0"/>
              <a:t>is ready when the project is </a:t>
            </a:r>
            <a:r>
              <a:rPr lang="en-US" sz="2800" dirty="0" smtClean="0"/>
              <a:t>completed?</a:t>
            </a:r>
          </a:p>
          <a:p>
            <a:pPr marL="59690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dirty="0" smtClean="0"/>
              <a:t>the outlook: do you see  a next phase or follow up that you already need to </a:t>
            </a:r>
            <a:r>
              <a:rPr lang="en-US" sz="2800" dirty="0" smtClean="0"/>
              <a:t>prepare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59690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800" dirty="0" smtClean="0"/>
              <a:t>partners: how is the sharing of the work with </a:t>
            </a:r>
            <a:r>
              <a:rPr lang="en-US" sz="2800" dirty="0" smtClean="0"/>
              <a:t>Bonn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596900" indent="-514350">
              <a:buAutoNum type="arabicParenR"/>
            </a:pPr>
            <a:r>
              <a:rPr lang="en-US" sz="2800" dirty="0" smtClean="0"/>
              <a:t>Who </a:t>
            </a:r>
            <a:r>
              <a:rPr lang="en-US" sz="2800" dirty="0" smtClean="0"/>
              <a:t>will be the </a:t>
            </a:r>
            <a:r>
              <a:rPr lang="en-US" sz="2800" dirty="0" err="1" smtClean="0"/>
              <a:t>Nikhef</a:t>
            </a:r>
            <a:r>
              <a:rPr lang="en-US" sz="2800" dirty="0" smtClean="0"/>
              <a:t> project leader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Questions from </a:t>
            </a:r>
            <a:r>
              <a:rPr lang="en-US" dirty="0" err="1" smtClean="0">
                <a:solidFill>
                  <a:srgbClr val="FF0000"/>
                </a:solidFill>
              </a:rPr>
              <a:t>Els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Koffeman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100" y="1447800"/>
            <a:ext cx="7327900" cy="4572000"/>
          </a:xfrm>
        </p:spPr>
        <p:txBody>
          <a:bodyPr/>
          <a:lstStyle/>
          <a:p>
            <a:pPr marL="596900" indent="-514350">
              <a:buAutoNum type="arabicParenR"/>
            </a:pPr>
            <a:r>
              <a:rPr lang="en-US" sz="2800" dirty="0" smtClean="0"/>
              <a:t> </a:t>
            </a:r>
            <a:r>
              <a:rPr lang="en-US" sz="2400" dirty="0" smtClean="0"/>
              <a:t>Cooling.</a:t>
            </a:r>
            <a:r>
              <a:rPr lang="en-US" sz="2400" dirty="0" smtClean="0"/>
              <a:t>  What </a:t>
            </a:r>
            <a:r>
              <a:rPr lang="en-US" sz="2400" dirty="0" smtClean="0"/>
              <a:t>are the cooling </a:t>
            </a:r>
            <a:r>
              <a:rPr lang="en-US" sz="2400" dirty="0" smtClean="0"/>
              <a:t>specs? </a:t>
            </a:r>
            <a:r>
              <a:rPr lang="en-US" sz="2400" dirty="0" smtClean="0"/>
              <a:t>Do you need CO2 now or later? What (MT) </a:t>
            </a:r>
            <a:r>
              <a:rPr lang="en-US" sz="2400" dirty="0" smtClean="0"/>
              <a:t>expertise is </a:t>
            </a:r>
            <a:r>
              <a:rPr lang="en-US" sz="2400" dirty="0" smtClean="0"/>
              <a:t>needed for the </a:t>
            </a:r>
            <a:r>
              <a:rPr lang="en-US" sz="2400" dirty="0" smtClean="0"/>
              <a:t>project?</a:t>
            </a:r>
          </a:p>
          <a:p>
            <a:pPr marL="596900" indent="-514350"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/>
              <a:t>SPIDR. Do you plan to make minor changes or a completely new/different version of </a:t>
            </a:r>
            <a:r>
              <a:rPr lang="en-US" sz="2400" dirty="0" smtClean="0"/>
              <a:t>SPIDR readout </a:t>
            </a:r>
            <a:r>
              <a:rPr lang="en-US" sz="2400" dirty="0" smtClean="0"/>
              <a:t>system? If you make a new version is it </a:t>
            </a:r>
            <a:r>
              <a:rPr lang="en-US" sz="2400" dirty="0" err="1" smtClean="0"/>
              <a:t>usefull</a:t>
            </a:r>
            <a:r>
              <a:rPr lang="en-US" sz="2400" dirty="0" smtClean="0"/>
              <a:t> for other projects </a:t>
            </a:r>
            <a:r>
              <a:rPr lang="en-US" sz="2400" dirty="0" smtClean="0"/>
              <a:t>too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marL="596900" indent="-514350">
              <a:buAutoNum type="arabicParenR"/>
            </a:pPr>
            <a:r>
              <a:rPr lang="en-US" sz="2400" dirty="0" smtClean="0"/>
              <a:t> </a:t>
            </a:r>
            <a:r>
              <a:rPr lang="en-US" sz="2400" dirty="0" smtClean="0"/>
              <a:t>the module size/layout. If the main goal is to show large scale operation </a:t>
            </a:r>
            <a:r>
              <a:rPr lang="en-US" sz="2400" dirty="0" smtClean="0"/>
              <a:t>with homogeneous </a:t>
            </a:r>
            <a:r>
              <a:rPr lang="en-US" sz="2400" dirty="0" smtClean="0"/>
              <a:t>drift suited for ILC operation how many chips/quads  do you need to operate </a:t>
            </a:r>
            <a:r>
              <a:rPr lang="en-US" sz="2400" dirty="0" smtClean="0"/>
              <a:t>in this </a:t>
            </a:r>
            <a:r>
              <a:rPr lang="en-US" sz="2400" dirty="0" smtClean="0"/>
              <a:t>module</a:t>
            </a:r>
            <a:r>
              <a:rPr lang="en-US" sz="2400" dirty="0" smtClean="0"/>
              <a:t>? </a:t>
            </a:r>
          </a:p>
          <a:p>
            <a:pPr marL="596900" indent="-514350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11780</TotalTime>
  <Words>168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Questions from Els Koffeman</vt:lpstr>
      <vt:lpstr>Questions from Els Koffeman</vt:lpstr>
    </vt:vector>
  </TitlesOfParts>
  <Company>NIKHEF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reconstruction</dc:title>
  <dc:creator>Peter Kluit</dc:creator>
  <cp:lastModifiedBy>Peter Kluit</cp:lastModifiedBy>
  <cp:revision>192</cp:revision>
  <dcterms:created xsi:type="dcterms:W3CDTF">2016-05-22T17:23:27Z</dcterms:created>
  <dcterms:modified xsi:type="dcterms:W3CDTF">2016-05-22T17:30:20Z</dcterms:modified>
</cp:coreProperties>
</file>