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0" r:id="rId2"/>
  </p:sldMasterIdLst>
  <p:sldIdLst>
    <p:sldId id="256" r:id="rId3"/>
    <p:sldId id="258" r:id="rId4"/>
    <p:sldId id="257" r:id="rId5"/>
    <p:sldId id="262" r:id="rId6"/>
    <p:sldId id="259" r:id="rId7"/>
    <p:sldId id="260" r:id="rId8"/>
    <p:sldId id="261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7BE491-757D-4B14-9319-17F339D26B0E}" type="doc">
      <dgm:prSet loTypeId="urn:microsoft.com/office/officeart/2005/8/layout/hierarchy1" loCatId="hierarchy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1D9E4C0-D581-446E-BD33-926BFE9817E2}">
      <dgm:prSet phldrT="[Text]"/>
      <dgm:spPr/>
      <dgm:t>
        <a:bodyPr/>
        <a:lstStyle/>
        <a:p>
          <a:r>
            <a:rPr lang="en-GB" dirty="0" smtClean="0"/>
            <a:t>Root</a:t>
          </a:r>
          <a:endParaRPr lang="en-GB" dirty="0"/>
        </a:p>
      </dgm:t>
    </dgm:pt>
    <dgm:pt modelId="{DC7648D3-90FA-4CD3-A3B3-D7578311D2AD}" type="parTrans" cxnId="{1F46930B-DD5A-44D0-ACC9-77EC27E447CD}">
      <dgm:prSet/>
      <dgm:spPr/>
      <dgm:t>
        <a:bodyPr/>
        <a:lstStyle/>
        <a:p>
          <a:endParaRPr lang="en-GB"/>
        </a:p>
      </dgm:t>
    </dgm:pt>
    <dgm:pt modelId="{D7A90285-BE53-450D-A85A-69BA4A5C3E54}" type="sibTrans" cxnId="{1F46930B-DD5A-44D0-ACC9-77EC27E447CD}">
      <dgm:prSet/>
      <dgm:spPr/>
      <dgm:t>
        <a:bodyPr/>
        <a:lstStyle/>
        <a:p>
          <a:endParaRPr lang="en-GB"/>
        </a:p>
      </dgm:t>
    </dgm:pt>
    <dgm:pt modelId="{079E1E81-E5EF-4338-A189-AD519FC2736E}">
      <dgm:prSet phldrT="[Text]"/>
      <dgm:spPr/>
      <dgm:t>
        <a:bodyPr/>
        <a:lstStyle/>
        <a:p>
          <a:r>
            <a:rPr lang="en-GB" dirty="0" smtClean="0"/>
            <a:t>2A</a:t>
          </a:r>
          <a:endParaRPr lang="en-GB" dirty="0"/>
        </a:p>
      </dgm:t>
    </dgm:pt>
    <dgm:pt modelId="{C983A98E-CD57-47C6-84A9-0D4D90423302}" type="parTrans" cxnId="{A63CADCB-0CCD-4D10-9DDA-92D570648547}">
      <dgm:prSet/>
      <dgm:spPr/>
      <dgm:t>
        <a:bodyPr/>
        <a:lstStyle/>
        <a:p>
          <a:endParaRPr lang="en-GB"/>
        </a:p>
      </dgm:t>
    </dgm:pt>
    <dgm:pt modelId="{A4D4BDE8-11BB-44B8-B299-36BB43185953}" type="sibTrans" cxnId="{A63CADCB-0CCD-4D10-9DDA-92D570648547}">
      <dgm:prSet/>
      <dgm:spPr/>
      <dgm:t>
        <a:bodyPr/>
        <a:lstStyle/>
        <a:p>
          <a:endParaRPr lang="en-GB"/>
        </a:p>
      </dgm:t>
    </dgm:pt>
    <dgm:pt modelId="{B832B1D4-AD68-403F-BDBB-54A64BDB2F0E}">
      <dgm:prSet phldrT="[Text]"/>
      <dgm:spPr/>
      <dgm:t>
        <a:bodyPr/>
        <a:lstStyle/>
        <a:p>
          <a:r>
            <a:rPr lang="en-GB" dirty="0" smtClean="0"/>
            <a:t>2B</a:t>
          </a:r>
          <a:endParaRPr lang="en-GB" dirty="0"/>
        </a:p>
      </dgm:t>
    </dgm:pt>
    <dgm:pt modelId="{B8BF31FC-BC34-4516-AE6F-14EE28491A23}" type="parTrans" cxnId="{37379292-0513-438A-BDE7-76248C4EE2B9}">
      <dgm:prSet/>
      <dgm:spPr/>
      <dgm:t>
        <a:bodyPr/>
        <a:lstStyle/>
        <a:p>
          <a:endParaRPr lang="en-GB"/>
        </a:p>
      </dgm:t>
    </dgm:pt>
    <dgm:pt modelId="{EA730AA5-F838-46EB-BD64-B694E86116A4}" type="sibTrans" cxnId="{37379292-0513-438A-BDE7-76248C4EE2B9}">
      <dgm:prSet/>
      <dgm:spPr/>
      <dgm:t>
        <a:bodyPr/>
        <a:lstStyle/>
        <a:p>
          <a:endParaRPr lang="en-GB"/>
        </a:p>
      </dgm:t>
    </dgm:pt>
    <dgm:pt modelId="{8607B6C5-BC90-423F-A99A-E287391AE5DF}">
      <dgm:prSet phldrT="[Text]"/>
      <dgm:spPr/>
      <dgm:t>
        <a:bodyPr/>
        <a:lstStyle/>
        <a:p>
          <a:r>
            <a:rPr lang="en-GB" dirty="0" err="1" smtClean="0"/>
            <a:t>TopLevel</a:t>
          </a:r>
          <a:endParaRPr lang="en-GB" dirty="0"/>
        </a:p>
      </dgm:t>
    </dgm:pt>
    <dgm:pt modelId="{43A1C754-4DD0-4C67-9197-65D63F32589B}" type="parTrans" cxnId="{B2B76481-1CBD-4FBC-86DF-5D7AB13A7EFA}">
      <dgm:prSet/>
      <dgm:spPr/>
      <dgm:t>
        <a:bodyPr/>
        <a:lstStyle/>
        <a:p>
          <a:endParaRPr lang="en-GB"/>
        </a:p>
      </dgm:t>
    </dgm:pt>
    <dgm:pt modelId="{68CBFF0C-CF4B-445E-AE00-3B71B46E5554}" type="sibTrans" cxnId="{B2B76481-1CBD-4FBC-86DF-5D7AB13A7EFA}">
      <dgm:prSet/>
      <dgm:spPr/>
      <dgm:t>
        <a:bodyPr/>
        <a:lstStyle/>
        <a:p>
          <a:endParaRPr lang="en-GB"/>
        </a:p>
      </dgm:t>
    </dgm:pt>
    <dgm:pt modelId="{DF8264F8-E161-429C-B01E-4456CA2107FE}">
      <dgm:prSet phldrT="[Text]"/>
      <dgm:spPr/>
      <dgm:t>
        <a:bodyPr/>
        <a:lstStyle/>
        <a:p>
          <a:r>
            <a:rPr lang="en-GB" dirty="0" err="1" smtClean="0"/>
            <a:t>SARoNGS</a:t>
          </a:r>
          <a:endParaRPr lang="en-GB" dirty="0"/>
        </a:p>
      </dgm:t>
    </dgm:pt>
    <dgm:pt modelId="{B8391EE2-0919-4CA5-88B7-728AE9E03A82}" type="parTrans" cxnId="{EBE32AA4-A34C-495F-9EBC-BD18FCB986F1}">
      <dgm:prSet/>
      <dgm:spPr/>
      <dgm:t>
        <a:bodyPr/>
        <a:lstStyle/>
        <a:p>
          <a:endParaRPr lang="en-GB"/>
        </a:p>
      </dgm:t>
    </dgm:pt>
    <dgm:pt modelId="{170F7DF5-874E-402D-8A94-F3CE96C64AE8}" type="sibTrans" cxnId="{EBE32AA4-A34C-495F-9EBC-BD18FCB986F1}">
      <dgm:prSet/>
      <dgm:spPr/>
      <dgm:t>
        <a:bodyPr/>
        <a:lstStyle/>
        <a:p>
          <a:endParaRPr lang="en-GB"/>
        </a:p>
      </dgm:t>
    </dgm:pt>
    <dgm:pt modelId="{21B6D41D-22C9-4575-8C8B-FFA97CDC2163}">
      <dgm:prSet phldrT="[Text]"/>
      <dgm:spPr/>
      <dgm:t>
        <a:bodyPr/>
        <a:lstStyle/>
        <a:p>
          <a:r>
            <a:rPr lang="en-GB" dirty="0" smtClean="0"/>
            <a:t>CEDA</a:t>
          </a:r>
          <a:endParaRPr lang="en-GB" dirty="0"/>
        </a:p>
      </dgm:t>
    </dgm:pt>
    <dgm:pt modelId="{0B36CFC5-7B44-4450-BA03-7532BF49AF33}" type="parTrans" cxnId="{33EF6146-82E3-4609-9228-7FB1BAB9F5E5}">
      <dgm:prSet/>
      <dgm:spPr/>
      <dgm:t>
        <a:bodyPr/>
        <a:lstStyle/>
        <a:p>
          <a:endParaRPr lang="en-GB"/>
        </a:p>
      </dgm:t>
    </dgm:pt>
    <dgm:pt modelId="{C38AD6C5-2054-48B0-B445-8C9876DD4F9D}" type="sibTrans" cxnId="{33EF6146-82E3-4609-9228-7FB1BAB9F5E5}">
      <dgm:prSet/>
      <dgm:spPr/>
      <dgm:t>
        <a:bodyPr/>
        <a:lstStyle/>
        <a:p>
          <a:endParaRPr lang="en-GB"/>
        </a:p>
      </dgm:t>
    </dgm:pt>
    <dgm:pt modelId="{6A7901A8-6318-4FDB-94D5-0C87D5668AFD}">
      <dgm:prSet phldrT="[Text]"/>
      <dgm:spPr/>
      <dgm:t>
        <a:bodyPr/>
        <a:lstStyle/>
        <a:p>
          <a:r>
            <a:rPr lang="en-GB" dirty="0" smtClean="0"/>
            <a:t>Reading</a:t>
          </a:r>
          <a:endParaRPr lang="en-GB" dirty="0"/>
        </a:p>
      </dgm:t>
    </dgm:pt>
    <dgm:pt modelId="{E395F481-957C-43B7-B835-2F02094B0A95}" type="parTrans" cxnId="{CB290E14-19D7-4CAB-AB6D-4237DB86AA02}">
      <dgm:prSet/>
      <dgm:spPr/>
      <dgm:t>
        <a:bodyPr/>
        <a:lstStyle/>
        <a:p>
          <a:endParaRPr lang="en-GB"/>
        </a:p>
      </dgm:t>
    </dgm:pt>
    <dgm:pt modelId="{23115AE6-F03A-4D4A-B9BF-B6A57F158808}" type="sibTrans" cxnId="{CB290E14-19D7-4CAB-AB6D-4237DB86AA02}">
      <dgm:prSet/>
      <dgm:spPr/>
      <dgm:t>
        <a:bodyPr/>
        <a:lstStyle/>
        <a:p>
          <a:endParaRPr lang="en-GB"/>
        </a:p>
      </dgm:t>
    </dgm:pt>
    <dgm:pt modelId="{3D3B18D9-5B23-4D32-852C-93A2BFBA448F}">
      <dgm:prSet phldrT="[Text]"/>
      <dgm:spPr/>
      <dgm:t>
        <a:bodyPr/>
        <a:lstStyle/>
        <a:p>
          <a:r>
            <a:rPr lang="en-GB" dirty="0" err="1" smtClean="0"/>
            <a:t>TopLevel</a:t>
          </a:r>
          <a:endParaRPr lang="en-GB" dirty="0"/>
        </a:p>
      </dgm:t>
    </dgm:pt>
    <dgm:pt modelId="{E2E6CCA5-A9B1-4D85-B29D-B983F0A78ED4}" type="parTrans" cxnId="{7BE6C234-26C5-48F4-902D-A76A4A2F028E}">
      <dgm:prSet/>
      <dgm:spPr/>
      <dgm:t>
        <a:bodyPr/>
        <a:lstStyle/>
        <a:p>
          <a:endParaRPr lang="en-GB"/>
        </a:p>
      </dgm:t>
    </dgm:pt>
    <dgm:pt modelId="{BB9BC094-6BAC-456F-A0FB-A564EF94A850}" type="sibTrans" cxnId="{7BE6C234-26C5-48F4-902D-A76A4A2F028E}">
      <dgm:prSet/>
      <dgm:spPr/>
      <dgm:t>
        <a:bodyPr/>
        <a:lstStyle/>
        <a:p>
          <a:endParaRPr lang="en-GB"/>
        </a:p>
      </dgm:t>
    </dgm:pt>
    <dgm:pt modelId="{7DDA7230-9AE9-4404-9A91-F43CA6DA7602}" type="pres">
      <dgm:prSet presAssocID="{E77BE491-757D-4B14-9319-17F339D26B0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F2E3C1C2-0318-405E-B668-5EB54C5CF6CC}" type="pres">
      <dgm:prSet presAssocID="{C1D9E4C0-D581-446E-BD33-926BFE9817E2}" presName="hierRoot1" presStyleCnt="0"/>
      <dgm:spPr/>
    </dgm:pt>
    <dgm:pt modelId="{D27E4E58-34F9-4467-88ED-D11953389419}" type="pres">
      <dgm:prSet presAssocID="{C1D9E4C0-D581-446E-BD33-926BFE9817E2}" presName="composite" presStyleCnt="0"/>
      <dgm:spPr/>
    </dgm:pt>
    <dgm:pt modelId="{4BB19DF1-201F-42BB-BEEE-09F6516464E1}" type="pres">
      <dgm:prSet presAssocID="{C1D9E4C0-D581-446E-BD33-926BFE9817E2}" presName="background" presStyleLbl="node0" presStyleIdx="0" presStyleCnt="2"/>
      <dgm:spPr/>
    </dgm:pt>
    <dgm:pt modelId="{175AA053-651B-459F-9021-A5877BB1D995}" type="pres">
      <dgm:prSet presAssocID="{C1D9E4C0-D581-446E-BD33-926BFE9817E2}" presName="text" presStyleLbl="fgAcc0" presStyleIdx="0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76E345B-107A-49F0-97F5-71FCDAB28E17}" type="pres">
      <dgm:prSet presAssocID="{C1D9E4C0-D581-446E-BD33-926BFE9817E2}" presName="hierChild2" presStyleCnt="0"/>
      <dgm:spPr/>
    </dgm:pt>
    <dgm:pt modelId="{6CAF3C6E-D875-44D0-ABFD-2CD1E6165A83}" type="pres">
      <dgm:prSet presAssocID="{C983A98E-CD57-47C6-84A9-0D4D90423302}" presName="Name10" presStyleLbl="parChTrans1D2" presStyleIdx="0" presStyleCnt="6"/>
      <dgm:spPr/>
      <dgm:t>
        <a:bodyPr/>
        <a:lstStyle/>
        <a:p>
          <a:endParaRPr lang="en-GB"/>
        </a:p>
      </dgm:t>
    </dgm:pt>
    <dgm:pt modelId="{86B47D34-975A-4FD4-8300-7F6764DEBA2E}" type="pres">
      <dgm:prSet presAssocID="{079E1E81-E5EF-4338-A189-AD519FC2736E}" presName="hierRoot2" presStyleCnt="0"/>
      <dgm:spPr/>
    </dgm:pt>
    <dgm:pt modelId="{E16656C6-DF81-4EF5-B3CC-19ECDF5CDB6F}" type="pres">
      <dgm:prSet presAssocID="{079E1E81-E5EF-4338-A189-AD519FC2736E}" presName="composite2" presStyleCnt="0"/>
      <dgm:spPr/>
    </dgm:pt>
    <dgm:pt modelId="{4F92A5E3-3C63-4FEE-AB39-D43923ED8C58}" type="pres">
      <dgm:prSet presAssocID="{079E1E81-E5EF-4338-A189-AD519FC2736E}" presName="background2" presStyleLbl="node2" presStyleIdx="0" presStyleCnt="6"/>
      <dgm:spPr/>
    </dgm:pt>
    <dgm:pt modelId="{465EB0AD-BED2-4079-BA26-1E77A9735A4C}" type="pres">
      <dgm:prSet presAssocID="{079E1E81-E5EF-4338-A189-AD519FC2736E}" presName="text2" presStyleLbl="fgAcc2" presStyleIdx="0" presStyleCnt="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D20E44C-522C-43DB-913F-FB8A8DFBC0C8}" type="pres">
      <dgm:prSet presAssocID="{079E1E81-E5EF-4338-A189-AD519FC2736E}" presName="hierChild3" presStyleCnt="0"/>
      <dgm:spPr/>
    </dgm:pt>
    <dgm:pt modelId="{7CA54E10-2F3C-445D-B7E7-285616C3F674}" type="pres">
      <dgm:prSet presAssocID="{B8BF31FC-BC34-4516-AE6F-14EE28491A23}" presName="Name10" presStyleLbl="parChTrans1D2" presStyleIdx="1" presStyleCnt="6"/>
      <dgm:spPr/>
      <dgm:t>
        <a:bodyPr/>
        <a:lstStyle/>
        <a:p>
          <a:endParaRPr lang="en-GB"/>
        </a:p>
      </dgm:t>
    </dgm:pt>
    <dgm:pt modelId="{DDEF1741-33E8-4695-908B-3433019151CF}" type="pres">
      <dgm:prSet presAssocID="{B832B1D4-AD68-403F-BDBB-54A64BDB2F0E}" presName="hierRoot2" presStyleCnt="0"/>
      <dgm:spPr/>
    </dgm:pt>
    <dgm:pt modelId="{08D2299A-4A31-4AB2-A0FB-936C75AE842C}" type="pres">
      <dgm:prSet presAssocID="{B832B1D4-AD68-403F-BDBB-54A64BDB2F0E}" presName="composite2" presStyleCnt="0"/>
      <dgm:spPr/>
    </dgm:pt>
    <dgm:pt modelId="{A8935799-890D-4B83-A1AD-37500B4F10D4}" type="pres">
      <dgm:prSet presAssocID="{B832B1D4-AD68-403F-BDBB-54A64BDB2F0E}" presName="background2" presStyleLbl="node2" presStyleIdx="1" presStyleCnt="6"/>
      <dgm:spPr/>
    </dgm:pt>
    <dgm:pt modelId="{219FE911-A05F-4CB3-8A45-B4F1A50E2A7A}" type="pres">
      <dgm:prSet presAssocID="{B832B1D4-AD68-403F-BDBB-54A64BDB2F0E}" presName="text2" presStyleLbl="fgAcc2" presStyleIdx="1" presStyleCnt="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46721A3-9CCE-4C8F-A75F-669F29C41B95}" type="pres">
      <dgm:prSet presAssocID="{B832B1D4-AD68-403F-BDBB-54A64BDB2F0E}" presName="hierChild3" presStyleCnt="0"/>
      <dgm:spPr/>
    </dgm:pt>
    <dgm:pt modelId="{22913556-84CF-4FEF-95AC-50BF72712378}" type="pres">
      <dgm:prSet presAssocID="{E2E6CCA5-A9B1-4D85-B29D-B983F0A78ED4}" presName="Name10" presStyleLbl="parChTrans1D2" presStyleIdx="2" presStyleCnt="6"/>
      <dgm:spPr/>
      <dgm:t>
        <a:bodyPr/>
        <a:lstStyle/>
        <a:p>
          <a:endParaRPr lang="en-GB"/>
        </a:p>
      </dgm:t>
    </dgm:pt>
    <dgm:pt modelId="{B884E3E7-68A2-4892-AA3E-323E97A3D3C9}" type="pres">
      <dgm:prSet presAssocID="{3D3B18D9-5B23-4D32-852C-93A2BFBA448F}" presName="hierRoot2" presStyleCnt="0"/>
      <dgm:spPr/>
    </dgm:pt>
    <dgm:pt modelId="{E3499BF9-9806-419A-971E-3913E844E3FA}" type="pres">
      <dgm:prSet presAssocID="{3D3B18D9-5B23-4D32-852C-93A2BFBA448F}" presName="composite2" presStyleCnt="0"/>
      <dgm:spPr/>
    </dgm:pt>
    <dgm:pt modelId="{DB097257-267E-4394-B77E-7E453EB0C5DB}" type="pres">
      <dgm:prSet presAssocID="{3D3B18D9-5B23-4D32-852C-93A2BFBA448F}" presName="background2" presStyleLbl="node2" presStyleIdx="2" presStyleCnt="6"/>
      <dgm:spPr/>
    </dgm:pt>
    <dgm:pt modelId="{A88C4581-4AD3-48F3-A656-6A76BD0CC950}" type="pres">
      <dgm:prSet presAssocID="{3D3B18D9-5B23-4D32-852C-93A2BFBA448F}" presName="text2" presStyleLbl="fgAcc2" presStyleIdx="2" presStyleCnt="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1D256F9-5D04-4D43-8823-8419DD6B372C}" type="pres">
      <dgm:prSet presAssocID="{3D3B18D9-5B23-4D32-852C-93A2BFBA448F}" presName="hierChild3" presStyleCnt="0"/>
      <dgm:spPr/>
    </dgm:pt>
    <dgm:pt modelId="{B0240B0E-5624-4A84-8C9B-7C6B002E0593}" type="pres">
      <dgm:prSet presAssocID="{8607B6C5-BC90-423F-A99A-E287391AE5DF}" presName="hierRoot1" presStyleCnt="0"/>
      <dgm:spPr/>
    </dgm:pt>
    <dgm:pt modelId="{BDB6E62A-85A6-4CAF-A3C3-A67E5D913832}" type="pres">
      <dgm:prSet presAssocID="{8607B6C5-BC90-423F-A99A-E287391AE5DF}" presName="composite" presStyleCnt="0"/>
      <dgm:spPr/>
    </dgm:pt>
    <dgm:pt modelId="{9E996702-9FFB-4E2A-A9F0-EA51371FBE94}" type="pres">
      <dgm:prSet presAssocID="{8607B6C5-BC90-423F-A99A-E287391AE5DF}" presName="background" presStyleLbl="node0" presStyleIdx="1" presStyleCnt="2"/>
      <dgm:spPr/>
    </dgm:pt>
    <dgm:pt modelId="{7748AE04-1D34-4ECA-BF56-7F7C0FE020A5}" type="pres">
      <dgm:prSet presAssocID="{8607B6C5-BC90-423F-A99A-E287391AE5DF}" presName="text" presStyleLbl="fgAcc0" presStyleIdx="1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711BDE7-C47A-413A-81B8-40B9B67D11B3}" type="pres">
      <dgm:prSet presAssocID="{8607B6C5-BC90-423F-A99A-E287391AE5DF}" presName="hierChild2" presStyleCnt="0"/>
      <dgm:spPr/>
    </dgm:pt>
    <dgm:pt modelId="{7318D5C9-4145-4B65-A992-9199680C8409}" type="pres">
      <dgm:prSet presAssocID="{B8391EE2-0919-4CA5-88B7-728AE9E03A82}" presName="Name10" presStyleLbl="parChTrans1D2" presStyleIdx="3" presStyleCnt="6"/>
      <dgm:spPr/>
      <dgm:t>
        <a:bodyPr/>
        <a:lstStyle/>
        <a:p>
          <a:endParaRPr lang="en-GB"/>
        </a:p>
      </dgm:t>
    </dgm:pt>
    <dgm:pt modelId="{C8C6588A-404B-47D1-BB9D-15572844F5F6}" type="pres">
      <dgm:prSet presAssocID="{DF8264F8-E161-429C-B01E-4456CA2107FE}" presName="hierRoot2" presStyleCnt="0"/>
      <dgm:spPr/>
    </dgm:pt>
    <dgm:pt modelId="{AB6FC476-F419-48EA-BC9D-24F2BF6BA703}" type="pres">
      <dgm:prSet presAssocID="{DF8264F8-E161-429C-B01E-4456CA2107FE}" presName="composite2" presStyleCnt="0"/>
      <dgm:spPr/>
    </dgm:pt>
    <dgm:pt modelId="{09DD0A04-B926-4196-967A-3DC8BC878122}" type="pres">
      <dgm:prSet presAssocID="{DF8264F8-E161-429C-B01E-4456CA2107FE}" presName="background2" presStyleLbl="node2" presStyleIdx="3" presStyleCnt="6"/>
      <dgm:spPr/>
    </dgm:pt>
    <dgm:pt modelId="{D59AF226-AC3E-4AE4-B908-E33F034FF9DC}" type="pres">
      <dgm:prSet presAssocID="{DF8264F8-E161-429C-B01E-4456CA2107FE}" presName="text2" presStyleLbl="fgAcc2" presStyleIdx="3" presStyleCnt="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C5384B3-10BE-4AA4-AFB5-2A1FDA557276}" type="pres">
      <dgm:prSet presAssocID="{DF8264F8-E161-429C-B01E-4456CA2107FE}" presName="hierChild3" presStyleCnt="0"/>
      <dgm:spPr/>
    </dgm:pt>
    <dgm:pt modelId="{4D224414-A9E8-4802-AECC-8299D786E383}" type="pres">
      <dgm:prSet presAssocID="{0B36CFC5-7B44-4450-BA03-7532BF49AF33}" presName="Name10" presStyleLbl="parChTrans1D2" presStyleIdx="4" presStyleCnt="6"/>
      <dgm:spPr/>
      <dgm:t>
        <a:bodyPr/>
        <a:lstStyle/>
        <a:p>
          <a:endParaRPr lang="en-GB"/>
        </a:p>
      </dgm:t>
    </dgm:pt>
    <dgm:pt modelId="{479BD19E-E84C-47D9-A62D-1F924D284790}" type="pres">
      <dgm:prSet presAssocID="{21B6D41D-22C9-4575-8C8B-FFA97CDC2163}" presName="hierRoot2" presStyleCnt="0"/>
      <dgm:spPr/>
    </dgm:pt>
    <dgm:pt modelId="{9F28AB96-A333-438A-B9CA-551061024A8C}" type="pres">
      <dgm:prSet presAssocID="{21B6D41D-22C9-4575-8C8B-FFA97CDC2163}" presName="composite2" presStyleCnt="0"/>
      <dgm:spPr/>
    </dgm:pt>
    <dgm:pt modelId="{6DB9214F-B7E6-424E-B7C3-2A7D4FECB362}" type="pres">
      <dgm:prSet presAssocID="{21B6D41D-22C9-4575-8C8B-FFA97CDC2163}" presName="background2" presStyleLbl="node2" presStyleIdx="4" presStyleCnt="6"/>
      <dgm:spPr/>
    </dgm:pt>
    <dgm:pt modelId="{154A61D2-690B-4C90-AF4C-FEE097E6A526}" type="pres">
      <dgm:prSet presAssocID="{21B6D41D-22C9-4575-8C8B-FFA97CDC2163}" presName="text2" presStyleLbl="fgAcc2" presStyleIdx="4" presStyleCnt="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AABC6B5-87AA-4965-9F84-0EFBC5998261}" type="pres">
      <dgm:prSet presAssocID="{21B6D41D-22C9-4575-8C8B-FFA97CDC2163}" presName="hierChild3" presStyleCnt="0"/>
      <dgm:spPr/>
    </dgm:pt>
    <dgm:pt modelId="{37A7903B-D5E7-466E-AAB0-31D25DBB73E4}" type="pres">
      <dgm:prSet presAssocID="{E395F481-957C-43B7-B835-2F02094B0A95}" presName="Name10" presStyleLbl="parChTrans1D2" presStyleIdx="5" presStyleCnt="6"/>
      <dgm:spPr/>
      <dgm:t>
        <a:bodyPr/>
        <a:lstStyle/>
        <a:p>
          <a:endParaRPr lang="en-GB"/>
        </a:p>
      </dgm:t>
    </dgm:pt>
    <dgm:pt modelId="{CC538A20-C2FC-4725-AEBF-5B5021DE0EEF}" type="pres">
      <dgm:prSet presAssocID="{6A7901A8-6318-4FDB-94D5-0C87D5668AFD}" presName="hierRoot2" presStyleCnt="0"/>
      <dgm:spPr/>
    </dgm:pt>
    <dgm:pt modelId="{BC4E5AC9-0020-4B68-806C-981DC2FFDB9B}" type="pres">
      <dgm:prSet presAssocID="{6A7901A8-6318-4FDB-94D5-0C87D5668AFD}" presName="composite2" presStyleCnt="0"/>
      <dgm:spPr/>
    </dgm:pt>
    <dgm:pt modelId="{EFC6661F-843B-4251-BC1F-A8288C142101}" type="pres">
      <dgm:prSet presAssocID="{6A7901A8-6318-4FDB-94D5-0C87D5668AFD}" presName="background2" presStyleLbl="node2" presStyleIdx="5" presStyleCnt="6"/>
      <dgm:spPr/>
    </dgm:pt>
    <dgm:pt modelId="{5229507C-5C3D-4524-9F91-D4F7496A3434}" type="pres">
      <dgm:prSet presAssocID="{6A7901A8-6318-4FDB-94D5-0C87D5668AFD}" presName="text2" presStyleLbl="fgAcc2" presStyleIdx="5" presStyleCnt="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43BB3D9-2C2A-4C7D-B6E3-2C5F59045B45}" type="pres">
      <dgm:prSet presAssocID="{6A7901A8-6318-4FDB-94D5-0C87D5668AFD}" presName="hierChild3" presStyleCnt="0"/>
      <dgm:spPr/>
    </dgm:pt>
  </dgm:ptLst>
  <dgm:cxnLst>
    <dgm:cxn modelId="{37379292-0513-438A-BDE7-76248C4EE2B9}" srcId="{C1D9E4C0-D581-446E-BD33-926BFE9817E2}" destId="{B832B1D4-AD68-403F-BDBB-54A64BDB2F0E}" srcOrd="1" destOrd="0" parTransId="{B8BF31FC-BC34-4516-AE6F-14EE28491A23}" sibTransId="{EA730AA5-F838-46EB-BD64-B694E86116A4}"/>
    <dgm:cxn modelId="{801042BB-A575-4EC0-9994-8C1B810AC64E}" type="presOf" srcId="{B8BF31FC-BC34-4516-AE6F-14EE28491A23}" destId="{7CA54E10-2F3C-445D-B7E7-285616C3F674}" srcOrd="0" destOrd="0" presId="urn:microsoft.com/office/officeart/2005/8/layout/hierarchy1"/>
    <dgm:cxn modelId="{9F8EB6F1-A5E6-4D69-9E62-FB0D4452812D}" type="presOf" srcId="{DF8264F8-E161-429C-B01E-4456CA2107FE}" destId="{D59AF226-AC3E-4AE4-B908-E33F034FF9DC}" srcOrd="0" destOrd="0" presId="urn:microsoft.com/office/officeart/2005/8/layout/hierarchy1"/>
    <dgm:cxn modelId="{CB290E14-19D7-4CAB-AB6D-4237DB86AA02}" srcId="{8607B6C5-BC90-423F-A99A-E287391AE5DF}" destId="{6A7901A8-6318-4FDB-94D5-0C87D5668AFD}" srcOrd="2" destOrd="0" parTransId="{E395F481-957C-43B7-B835-2F02094B0A95}" sibTransId="{23115AE6-F03A-4D4A-B9BF-B6A57F158808}"/>
    <dgm:cxn modelId="{C23348F5-A19D-4D16-B885-B7411BB22ECB}" type="presOf" srcId="{0B36CFC5-7B44-4450-BA03-7532BF49AF33}" destId="{4D224414-A9E8-4802-AECC-8299D786E383}" srcOrd="0" destOrd="0" presId="urn:microsoft.com/office/officeart/2005/8/layout/hierarchy1"/>
    <dgm:cxn modelId="{81BE6435-45DE-4F80-877E-78B518177F95}" type="presOf" srcId="{6A7901A8-6318-4FDB-94D5-0C87D5668AFD}" destId="{5229507C-5C3D-4524-9F91-D4F7496A3434}" srcOrd="0" destOrd="0" presId="urn:microsoft.com/office/officeart/2005/8/layout/hierarchy1"/>
    <dgm:cxn modelId="{A63CADCB-0CCD-4D10-9DDA-92D570648547}" srcId="{C1D9E4C0-D581-446E-BD33-926BFE9817E2}" destId="{079E1E81-E5EF-4338-A189-AD519FC2736E}" srcOrd="0" destOrd="0" parTransId="{C983A98E-CD57-47C6-84A9-0D4D90423302}" sibTransId="{A4D4BDE8-11BB-44B8-B299-36BB43185953}"/>
    <dgm:cxn modelId="{CE7BF618-5AE0-4A1E-845A-015FCCE20EC6}" type="presOf" srcId="{3D3B18D9-5B23-4D32-852C-93A2BFBA448F}" destId="{A88C4581-4AD3-48F3-A656-6A76BD0CC950}" srcOrd="0" destOrd="0" presId="urn:microsoft.com/office/officeart/2005/8/layout/hierarchy1"/>
    <dgm:cxn modelId="{20FF9E81-77B4-4F8C-92EF-6F119DA1A0E7}" type="presOf" srcId="{B832B1D4-AD68-403F-BDBB-54A64BDB2F0E}" destId="{219FE911-A05F-4CB3-8A45-B4F1A50E2A7A}" srcOrd="0" destOrd="0" presId="urn:microsoft.com/office/officeart/2005/8/layout/hierarchy1"/>
    <dgm:cxn modelId="{0D078389-5524-4B5B-97F8-AAE6DB78F007}" type="presOf" srcId="{E2E6CCA5-A9B1-4D85-B29D-B983F0A78ED4}" destId="{22913556-84CF-4FEF-95AC-50BF72712378}" srcOrd="0" destOrd="0" presId="urn:microsoft.com/office/officeart/2005/8/layout/hierarchy1"/>
    <dgm:cxn modelId="{F40ABA87-5D53-4603-B0DA-85030A75FABF}" type="presOf" srcId="{C983A98E-CD57-47C6-84A9-0D4D90423302}" destId="{6CAF3C6E-D875-44D0-ABFD-2CD1E6165A83}" srcOrd="0" destOrd="0" presId="urn:microsoft.com/office/officeart/2005/8/layout/hierarchy1"/>
    <dgm:cxn modelId="{DA688722-AF9A-41DC-A2D5-507D83B80750}" type="presOf" srcId="{079E1E81-E5EF-4338-A189-AD519FC2736E}" destId="{465EB0AD-BED2-4079-BA26-1E77A9735A4C}" srcOrd="0" destOrd="0" presId="urn:microsoft.com/office/officeart/2005/8/layout/hierarchy1"/>
    <dgm:cxn modelId="{F30A63C9-CC39-448D-95CF-FF42098B38B0}" type="presOf" srcId="{21B6D41D-22C9-4575-8C8B-FFA97CDC2163}" destId="{154A61D2-690B-4C90-AF4C-FEE097E6A526}" srcOrd="0" destOrd="0" presId="urn:microsoft.com/office/officeart/2005/8/layout/hierarchy1"/>
    <dgm:cxn modelId="{1F46930B-DD5A-44D0-ACC9-77EC27E447CD}" srcId="{E77BE491-757D-4B14-9319-17F339D26B0E}" destId="{C1D9E4C0-D581-446E-BD33-926BFE9817E2}" srcOrd="0" destOrd="0" parTransId="{DC7648D3-90FA-4CD3-A3B3-D7578311D2AD}" sibTransId="{D7A90285-BE53-450D-A85A-69BA4A5C3E54}"/>
    <dgm:cxn modelId="{B2B76481-1CBD-4FBC-86DF-5D7AB13A7EFA}" srcId="{E77BE491-757D-4B14-9319-17F339D26B0E}" destId="{8607B6C5-BC90-423F-A99A-E287391AE5DF}" srcOrd="1" destOrd="0" parTransId="{43A1C754-4DD0-4C67-9197-65D63F32589B}" sibTransId="{68CBFF0C-CF4B-445E-AE00-3B71B46E5554}"/>
    <dgm:cxn modelId="{29C2DD4C-63F9-4FD6-AF07-33114ED92DE4}" type="presOf" srcId="{E395F481-957C-43B7-B835-2F02094B0A95}" destId="{37A7903B-D5E7-466E-AAB0-31D25DBB73E4}" srcOrd="0" destOrd="0" presId="urn:microsoft.com/office/officeart/2005/8/layout/hierarchy1"/>
    <dgm:cxn modelId="{A057C805-2F28-4CD3-873E-371079585407}" type="presOf" srcId="{B8391EE2-0919-4CA5-88B7-728AE9E03A82}" destId="{7318D5C9-4145-4B65-A992-9199680C8409}" srcOrd="0" destOrd="0" presId="urn:microsoft.com/office/officeart/2005/8/layout/hierarchy1"/>
    <dgm:cxn modelId="{3EA37C90-0DAE-41B0-A3FB-2A0FCB8DC494}" type="presOf" srcId="{E77BE491-757D-4B14-9319-17F339D26B0E}" destId="{7DDA7230-9AE9-4404-9A91-F43CA6DA7602}" srcOrd="0" destOrd="0" presId="urn:microsoft.com/office/officeart/2005/8/layout/hierarchy1"/>
    <dgm:cxn modelId="{C1F9031C-641C-4346-A165-EBDC0EF1CFCD}" type="presOf" srcId="{C1D9E4C0-D581-446E-BD33-926BFE9817E2}" destId="{175AA053-651B-459F-9021-A5877BB1D995}" srcOrd="0" destOrd="0" presId="urn:microsoft.com/office/officeart/2005/8/layout/hierarchy1"/>
    <dgm:cxn modelId="{33EF6146-82E3-4609-9228-7FB1BAB9F5E5}" srcId="{8607B6C5-BC90-423F-A99A-E287391AE5DF}" destId="{21B6D41D-22C9-4575-8C8B-FFA97CDC2163}" srcOrd="1" destOrd="0" parTransId="{0B36CFC5-7B44-4450-BA03-7532BF49AF33}" sibTransId="{C38AD6C5-2054-48B0-B445-8C9876DD4F9D}"/>
    <dgm:cxn modelId="{CC59755E-C16E-445C-9876-B7DE8925A3BD}" type="presOf" srcId="{8607B6C5-BC90-423F-A99A-E287391AE5DF}" destId="{7748AE04-1D34-4ECA-BF56-7F7C0FE020A5}" srcOrd="0" destOrd="0" presId="urn:microsoft.com/office/officeart/2005/8/layout/hierarchy1"/>
    <dgm:cxn modelId="{EBE32AA4-A34C-495F-9EBC-BD18FCB986F1}" srcId="{8607B6C5-BC90-423F-A99A-E287391AE5DF}" destId="{DF8264F8-E161-429C-B01E-4456CA2107FE}" srcOrd="0" destOrd="0" parTransId="{B8391EE2-0919-4CA5-88B7-728AE9E03A82}" sibTransId="{170F7DF5-874E-402D-8A94-F3CE96C64AE8}"/>
    <dgm:cxn modelId="{7BE6C234-26C5-48F4-902D-A76A4A2F028E}" srcId="{C1D9E4C0-D581-446E-BD33-926BFE9817E2}" destId="{3D3B18D9-5B23-4D32-852C-93A2BFBA448F}" srcOrd="2" destOrd="0" parTransId="{E2E6CCA5-A9B1-4D85-B29D-B983F0A78ED4}" sibTransId="{BB9BC094-6BAC-456F-A0FB-A564EF94A850}"/>
    <dgm:cxn modelId="{AB4CDE64-B37F-4CB6-B068-87E42D9C1F55}" type="presParOf" srcId="{7DDA7230-9AE9-4404-9A91-F43CA6DA7602}" destId="{F2E3C1C2-0318-405E-B668-5EB54C5CF6CC}" srcOrd="0" destOrd="0" presId="urn:microsoft.com/office/officeart/2005/8/layout/hierarchy1"/>
    <dgm:cxn modelId="{FE3AB57F-A64E-498A-BF47-647687EEA7EA}" type="presParOf" srcId="{F2E3C1C2-0318-405E-B668-5EB54C5CF6CC}" destId="{D27E4E58-34F9-4467-88ED-D11953389419}" srcOrd="0" destOrd="0" presId="urn:microsoft.com/office/officeart/2005/8/layout/hierarchy1"/>
    <dgm:cxn modelId="{41614C54-9601-4F9B-8D8A-57A9D2A43FE0}" type="presParOf" srcId="{D27E4E58-34F9-4467-88ED-D11953389419}" destId="{4BB19DF1-201F-42BB-BEEE-09F6516464E1}" srcOrd="0" destOrd="0" presId="urn:microsoft.com/office/officeart/2005/8/layout/hierarchy1"/>
    <dgm:cxn modelId="{768A9B1F-5E25-40D7-98AC-A7A5CA18B39B}" type="presParOf" srcId="{D27E4E58-34F9-4467-88ED-D11953389419}" destId="{175AA053-651B-459F-9021-A5877BB1D995}" srcOrd="1" destOrd="0" presId="urn:microsoft.com/office/officeart/2005/8/layout/hierarchy1"/>
    <dgm:cxn modelId="{3D24807C-3A41-4816-A31F-966258F9D3F4}" type="presParOf" srcId="{F2E3C1C2-0318-405E-B668-5EB54C5CF6CC}" destId="{276E345B-107A-49F0-97F5-71FCDAB28E17}" srcOrd="1" destOrd="0" presId="urn:microsoft.com/office/officeart/2005/8/layout/hierarchy1"/>
    <dgm:cxn modelId="{509EF9D5-F5A9-418B-B81D-F776F796F3F9}" type="presParOf" srcId="{276E345B-107A-49F0-97F5-71FCDAB28E17}" destId="{6CAF3C6E-D875-44D0-ABFD-2CD1E6165A83}" srcOrd="0" destOrd="0" presId="urn:microsoft.com/office/officeart/2005/8/layout/hierarchy1"/>
    <dgm:cxn modelId="{72B0CCC7-5701-4902-8E29-A09AED0AD614}" type="presParOf" srcId="{276E345B-107A-49F0-97F5-71FCDAB28E17}" destId="{86B47D34-975A-4FD4-8300-7F6764DEBA2E}" srcOrd="1" destOrd="0" presId="urn:microsoft.com/office/officeart/2005/8/layout/hierarchy1"/>
    <dgm:cxn modelId="{667BD463-1631-4C67-B988-A1FE6122D33A}" type="presParOf" srcId="{86B47D34-975A-4FD4-8300-7F6764DEBA2E}" destId="{E16656C6-DF81-4EF5-B3CC-19ECDF5CDB6F}" srcOrd="0" destOrd="0" presId="urn:microsoft.com/office/officeart/2005/8/layout/hierarchy1"/>
    <dgm:cxn modelId="{98BE8598-3CC9-444A-B233-EC18E4A8FE34}" type="presParOf" srcId="{E16656C6-DF81-4EF5-B3CC-19ECDF5CDB6F}" destId="{4F92A5E3-3C63-4FEE-AB39-D43923ED8C58}" srcOrd="0" destOrd="0" presId="urn:microsoft.com/office/officeart/2005/8/layout/hierarchy1"/>
    <dgm:cxn modelId="{A993147B-4C81-4B86-9EB4-D00EB0DADB69}" type="presParOf" srcId="{E16656C6-DF81-4EF5-B3CC-19ECDF5CDB6F}" destId="{465EB0AD-BED2-4079-BA26-1E77A9735A4C}" srcOrd="1" destOrd="0" presId="urn:microsoft.com/office/officeart/2005/8/layout/hierarchy1"/>
    <dgm:cxn modelId="{C24A4AA4-7AB5-4C1F-B237-4701E745CD07}" type="presParOf" srcId="{86B47D34-975A-4FD4-8300-7F6764DEBA2E}" destId="{FD20E44C-522C-43DB-913F-FB8A8DFBC0C8}" srcOrd="1" destOrd="0" presId="urn:microsoft.com/office/officeart/2005/8/layout/hierarchy1"/>
    <dgm:cxn modelId="{F336C6A7-CC9F-4472-ACEB-585FC0FDD177}" type="presParOf" srcId="{276E345B-107A-49F0-97F5-71FCDAB28E17}" destId="{7CA54E10-2F3C-445D-B7E7-285616C3F674}" srcOrd="2" destOrd="0" presId="urn:microsoft.com/office/officeart/2005/8/layout/hierarchy1"/>
    <dgm:cxn modelId="{51AA6E83-772A-4554-8219-8F847EFBCED6}" type="presParOf" srcId="{276E345B-107A-49F0-97F5-71FCDAB28E17}" destId="{DDEF1741-33E8-4695-908B-3433019151CF}" srcOrd="3" destOrd="0" presId="urn:microsoft.com/office/officeart/2005/8/layout/hierarchy1"/>
    <dgm:cxn modelId="{B9EE7548-772C-4D9F-9D21-BB2B1D14890F}" type="presParOf" srcId="{DDEF1741-33E8-4695-908B-3433019151CF}" destId="{08D2299A-4A31-4AB2-A0FB-936C75AE842C}" srcOrd="0" destOrd="0" presId="urn:microsoft.com/office/officeart/2005/8/layout/hierarchy1"/>
    <dgm:cxn modelId="{A20DFB8C-C62D-4B05-8509-ADBA44B7257F}" type="presParOf" srcId="{08D2299A-4A31-4AB2-A0FB-936C75AE842C}" destId="{A8935799-890D-4B83-A1AD-37500B4F10D4}" srcOrd="0" destOrd="0" presId="urn:microsoft.com/office/officeart/2005/8/layout/hierarchy1"/>
    <dgm:cxn modelId="{E2A02631-9A2A-41CF-B114-AA57581D87C6}" type="presParOf" srcId="{08D2299A-4A31-4AB2-A0FB-936C75AE842C}" destId="{219FE911-A05F-4CB3-8A45-B4F1A50E2A7A}" srcOrd="1" destOrd="0" presId="urn:microsoft.com/office/officeart/2005/8/layout/hierarchy1"/>
    <dgm:cxn modelId="{B8741AD6-86AA-47BB-928A-562F3095E9D2}" type="presParOf" srcId="{DDEF1741-33E8-4695-908B-3433019151CF}" destId="{A46721A3-9CCE-4C8F-A75F-669F29C41B95}" srcOrd="1" destOrd="0" presId="urn:microsoft.com/office/officeart/2005/8/layout/hierarchy1"/>
    <dgm:cxn modelId="{F49C254F-99C9-4C7B-9112-890F2B19CEE4}" type="presParOf" srcId="{276E345B-107A-49F0-97F5-71FCDAB28E17}" destId="{22913556-84CF-4FEF-95AC-50BF72712378}" srcOrd="4" destOrd="0" presId="urn:microsoft.com/office/officeart/2005/8/layout/hierarchy1"/>
    <dgm:cxn modelId="{0282E932-9185-4DD5-8FC1-647FF67E6845}" type="presParOf" srcId="{276E345B-107A-49F0-97F5-71FCDAB28E17}" destId="{B884E3E7-68A2-4892-AA3E-323E97A3D3C9}" srcOrd="5" destOrd="0" presId="urn:microsoft.com/office/officeart/2005/8/layout/hierarchy1"/>
    <dgm:cxn modelId="{1E430744-C18E-4C12-9D5B-065979070E8A}" type="presParOf" srcId="{B884E3E7-68A2-4892-AA3E-323E97A3D3C9}" destId="{E3499BF9-9806-419A-971E-3913E844E3FA}" srcOrd="0" destOrd="0" presId="urn:microsoft.com/office/officeart/2005/8/layout/hierarchy1"/>
    <dgm:cxn modelId="{D30F1729-1CD0-46C5-B5C9-010A83E68DF5}" type="presParOf" srcId="{E3499BF9-9806-419A-971E-3913E844E3FA}" destId="{DB097257-267E-4394-B77E-7E453EB0C5DB}" srcOrd="0" destOrd="0" presId="urn:microsoft.com/office/officeart/2005/8/layout/hierarchy1"/>
    <dgm:cxn modelId="{9510B933-CE00-4E11-BEE0-C9AF5E071592}" type="presParOf" srcId="{E3499BF9-9806-419A-971E-3913E844E3FA}" destId="{A88C4581-4AD3-48F3-A656-6A76BD0CC950}" srcOrd="1" destOrd="0" presId="urn:microsoft.com/office/officeart/2005/8/layout/hierarchy1"/>
    <dgm:cxn modelId="{173FDA07-5849-4698-8CB3-518323B825B8}" type="presParOf" srcId="{B884E3E7-68A2-4892-AA3E-323E97A3D3C9}" destId="{21D256F9-5D04-4D43-8823-8419DD6B372C}" srcOrd="1" destOrd="0" presId="urn:microsoft.com/office/officeart/2005/8/layout/hierarchy1"/>
    <dgm:cxn modelId="{2B8AFE4D-0561-4613-B14E-6225CCF4280D}" type="presParOf" srcId="{7DDA7230-9AE9-4404-9A91-F43CA6DA7602}" destId="{B0240B0E-5624-4A84-8C9B-7C6B002E0593}" srcOrd="1" destOrd="0" presId="urn:microsoft.com/office/officeart/2005/8/layout/hierarchy1"/>
    <dgm:cxn modelId="{A89ACC17-8F32-4172-84E3-8E28F4598C4A}" type="presParOf" srcId="{B0240B0E-5624-4A84-8C9B-7C6B002E0593}" destId="{BDB6E62A-85A6-4CAF-A3C3-A67E5D913832}" srcOrd="0" destOrd="0" presId="urn:microsoft.com/office/officeart/2005/8/layout/hierarchy1"/>
    <dgm:cxn modelId="{6059A290-B268-4585-9F7E-E26B19688B16}" type="presParOf" srcId="{BDB6E62A-85A6-4CAF-A3C3-A67E5D913832}" destId="{9E996702-9FFB-4E2A-A9F0-EA51371FBE94}" srcOrd="0" destOrd="0" presId="urn:microsoft.com/office/officeart/2005/8/layout/hierarchy1"/>
    <dgm:cxn modelId="{F2778142-F807-4430-A4CC-B7D3CC28DA80}" type="presParOf" srcId="{BDB6E62A-85A6-4CAF-A3C3-A67E5D913832}" destId="{7748AE04-1D34-4ECA-BF56-7F7C0FE020A5}" srcOrd="1" destOrd="0" presId="urn:microsoft.com/office/officeart/2005/8/layout/hierarchy1"/>
    <dgm:cxn modelId="{8AC1D69D-329E-4DB9-A6C8-E79A45A09A6F}" type="presParOf" srcId="{B0240B0E-5624-4A84-8C9B-7C6B002E0593}" destId="{6711BDE7-C47A-413A-81B8-40B9B67D11B3}" srcOrd="1" destOrd="0" presId="urn:microsoft.com/office/officeart/2005/8/layout/hierarchy1"/>
    <dgm:cxn modelId="{3F42C3D3-7CA8-4F7B-8285-3DF03E89F98F}" type="presParOf" srcId="{6711BDE7-C47A-413A-81B8-40B9B67D11B3}" destId="{7318D5C9-4145-4B65-A992-9199680C8409}" srcOrd="0" destOrd="0" presId="urn:microsoft.com/office/officeart/2005/8/layout/hierarchy1"/>
    <dgm:cxn modelId="{F3364136-D6A4-4E3D-AE00-D6A239A7DD41}" type="presParOf" srcId="{6711BDE7-C47A-413A-81B8-40B9B67D11B3}" destId="{C8C6588A-404B-47D1-BB9D-15572844F5F6}" srcOrd="1" destOrd="0" presId="urn:microsoft.com/office/officeart/2005/8/layout/hierarchy1"/>
    <dgm:cxn modelId="{D050FAF2-6779-48C8-818B-7ED32B1697B6}" type="presParOf" srcId="{C8C6588A-404B-47D1-BB9D-15572844F5F6}" destId="{AB6FC476-F419-48EA-BC9D-24F2BF6BA703}" srcOrd="0" destOrd="0" presId="urn:microsoft.com/office/officeart/2005/8/layout/hierarchy1"/>
    <dgm:cxn modelId="{CEBFF37D-10F4-4D73-A4D1-75F8473801C7}" type="presParOf" srcId="{AB6FC476-F419-48EA-BC9D-24F2BF6BA703}" destId="{09DD0A04-B926-4196-967A-3DC8BC878122}" srcOrd="0" destOrd="0" presId="urn:microsoft.com/office/officeart/2005/8/layout/hierarchy1"/>
    <dgm:cxn modelId="{446073EB-E387-469E-B6BD-2A67CBEA71F4}" type="presParOf" srcId="{AB6FC476-F419-48EA-BC9D-24F2BF6BA703}" destId="{D59AF226-AC3E-4AE4-B908-E33F034FF9DC}" srcOrd="1" destOrd="0" presId="urn:microsoft.com/office/officeart/2005/8/layout/hierarchy1"/>
    <dgm:cxn modelId="{A84F2381-A6E9-49AD-9878-BE0023DE814E}" type="presParOf" srcId="{C8C6588A-404B-47D1-BB9D-15572844F5F6}" destId="{3C5384B3-10BE-4AA4-AFB5-2A1FDA557276}" srcOrd="1" destOrd="0" presId="urn:microsoft.com/office/officeart/2005/8/layout/hierarchy1"/>
    <dgm:cxn modelId="{137057EC-8846-474A-9F31-6C7154703BD9}" type="presParOf" srcId="{6711BDE7-C47A-413A-81B8-40B9B67D11B3}" destId="{4D224414-A9E8-4802-AECC-8299D786E383}" srcOrd="2" destOrd="0" presId="urn:microsoft.com/office/officeart/2005/8/layout/hierarchy1"/>
    <dgm:cxn modelId="{48DF195F-53D1-478E-B4C9-C5C789AF9AFA}" type="presParOf" srcId="{6711BDE7-C47A-413A-81B8-40B9B67D11B3}" destId="{479BD19E-E84C-47D9-A62D-1F924D284790}" srcOrd="3" destOrd="0" presId="urn:microsoft.com/office/officeart/2005/8/layout/hierarchy1"/>
    <dgm:cxn modelId="{61C17F76-C87F-4E49-88FF-C391F7E9C089}" type="presParOf" srcId="{479BD19E-E84C-47D9-A62D-1F924D284790}" destId="{9F28AB96-A333-438A-B9CA-551061024A8C}" srcOrd="0" destOrd="0" presId="urn:microsoft.com/office/officeart/2005/8/layout/hierarchy1"/>
    <dgm:cxn modelId="{509918D9-0F3C-4818-BF45-E19FC3871623}" type="presParOf" srcId="{9F28AB96-A333-438A-B9CA-551061024A8C}" destId="{6DB9214F-B7E6-424E-B7C3-2A7D4FECB362}" srcOrd="0" destOrd="0" presId="urn:microsoft.com/office/officeart/2005/8/layout/hierarchy1"/>
    <dgm:cxn modelId="{126569D9-E9AE-4126-A016-E8DA27841902}" type="presParOf" srcId="{9F28AB96-A333-438A-B9CA-551061024A8C}" destId="{154A61D2-690B-4C90-AF4C-FEE097E6A526}" srcOrd="1" destOrd="0" presId="urn:microsoft.com/office/officeart/2005/8/layout/hierarchy1"/>
    <dgm:cxn modelId="{2724905A-99E2-4A86-AC11-E9A96DBB66D9}" type="presParOf" srcId="{479BD19E-E84C-47D9-A62D-1F924D284790}" destId="{AAABC6B5-87AA-4965-9F84-0EFBC5998261}" srcOrd="1" destOrd="0" presId="urn:microsoft.com/office/officeart/2005/8/layout/hierarchy1"/>
    <dgm:cxn modelId="{E4266E7D-7236-4971-86E2-D6C4CF389D8B}" type="presParOf" srcId="{6711BDE7-C47A-413A-81B8-40B9B67D11B3}" destId="{37A7903B-D5E7-466E-AAB0-31D25DBB73E4}" srcOrd="4" destOrd="0" presId="urn:microsoft.com/office/officeart/2005/8/layout/hierarchy1"/>
    <dgm:cxn modelId="{D0EF95DF-6386-4D0D-A828-37B8B326AE82}" type="presParOf" srcId="{6711BDE7-C47A-413A-81B8-40B9B67D11B3}" destId="{CC538A20-C2FC-4725-AEBF-5B5021DE0EEF}" srcOrd="5" destOrd="0" presId="urn:microsoft.com/office/officeart/2005/8/layout/hierarchy1"/>
    <dgm:cxn modelId="{8DB16DD7-10D0-4FF7-92B4-BECF5448242F}" type="presParOf" srcId="{CC538A20-C2FC-4725-AEBF-5B5021DE0EEF}" destId="{BC4E5AC9-0020-4B68-806C-981DC2FFDB9B}" srcOrd="0" destOrd="0" presId="urn:microsoft.com/office/officeart/2005/8/layout/hierarchy1"/>
    <dgm:cxn modelId="{C7ED4E26-5BF3-4DAC-BE52-0E5B120DFD8E}" type="presParOf" srcId="{BC4E5AC9-0020-4B68-806C-981DC2FFDB9B}" destId="{EFC6661F-843B-4251-BC1F-A8288C142101}" srcOrd="0" destOrd="0" presId="urn:microsoft.com/office/officeart/2005/8/layout/hierarchy1"/>
    <dgm:cxn modelId="{E9439D17-C81F-419A-B3FF-09A8D9ADF643}" type="presParOf" srcId="{BC4E5AC9-0020-4B68-806C-981DC2FFDB9B}" destId="{5229507C-5C3D-4524-9F91-D4F7496A3434}" srcOrd="1" destOrd="0" presId="urn:microsoft.com/office/officeart/2005/8/layout/hierarchy1"/>
    <dgm:cxn modelId="{4AB66D01-BC77-4604-9AD0-8FB1DD6C0991}" type="presParOf" srcId="{CC538A20-C2FC-4725-AEBF-5B5021DE0EEF}" destId="{B43BB3D9-2C2A-4C7D-B6E3-2C5F59045B4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A7903B-D5E7-466E-AAB0-31D25DBB73E4}">
      <dsp:nvSpPr>
        <dsp:cNvPr id="0" name=""/>
        <dsp:cNvSpPr/>
      </dsp:nvSpPr>
      <dsp:spPr>
        <a:xfrm>
          <a:off x="5798939" y="1310759"/>
          <a:ext cx="1315008" cy="3129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3240"/>
              </a:lnTo>
              <a:lnTo>
                <a:pt x="1315008" y="213240"/>
              </a:lnTo>
              <a:lnTo>
                <a:pt x="1315008" y="31291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224414-A9E8-4802-AECC-8299D786E383}">
      <dsp:nvSpPr>
        <dsp:cNvPr id="0" name=""/>
        <dsp:cNvSpPr/>
      </dsp:nvSpPr>
      <dsp:spPr>
        <a:xfrm>
          <a:off x="5753219" y="1310759"/>
          <a:ext cx="91440" cy="31291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291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18D5C9-4145-4B65-A992-9199680C8409}">
      <dsp:nvSpPr>
        <dsp:cNvPr id="0" name=""/>
        <dsp:cNvSpPr/>
      </dsp:nvSpPr>
      <dsp:spPr>
        <a:xfrm>
          <a:off x="4483930" y="1310759"/>
          <a:ext cx="1315008" cy="312912"/>
        </a:xfrm>
        <a:custGeom>
          <a:avLst/>
          <a:gdLst/>
          <a:ahLst/>
          <a:cxnLst/>
          <a:rect l="0" t="0" r="0" b="0"/>
          <a:pathLst>
            <a:path>
              <a:moveTo>
                <a:pt x="1315008" y="0"/>
              </a:moveTo>
              <a:lnTo>
                <a:pt x="1315008" y="213240"/>
              </a:lnTo>
              <a:lnTo>
                <a:pt x="0" y="213240"/>
              </a:lnTo>
              <a:lnTo>
                <a:pt x="0" y="31291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913556-84CF-4FEF-95AC-50BF72712378}">
      <dsp:nvSpPr>
        <dsp:cNvPr id="0" name=""/>
        <dsp:cNvSpPr/>
      </dsp:nvSpPr>
      <dsp:spPr>
        <a:xfrm>
          <a:off x="1853914" y="1310759"/>
          <a:ext cx="1315008" cy="3129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3240"/>
              </a:lnTo>
              <a:lnTo>
                <a:pt x="1315008" y="213240"/>
              </a:lnTo>
              <a:lnTo>
                <a:pt x="1315008" y="31291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A54E10-2F3C-445D-B7E7-285616C3F674}">
      <dsp:nvSpPr>
        <dsp:cNvPr id="0" name=""/>
        <dsp:cNvSpPr/>
      </dsp:nvSpPr>
      <dsp:spPr>
        <a:xfrm>
          <a:off x="1808194" y="1310759"/>
          <a:ext cx="91440" cy="31291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291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AF3C6E-D875-44D0-ABFD-2CD1E6165A83}">
      <dsp:nvSpPr>
        <dsp:cNvPr id="0" name=""/>
        <dsp:cNvSpPr/>
      </dsp:nvSpPr>
      <dsp:spPr>
        <a:xfrm>
          <a:off x="538906" y="1310759"/>
          <a:ext cx="1315008" cy="312912"/>
        </a:xfrm>
        <a:custGeom>
          <a:avLst/>
          <a:gdLst/>
          <a:ahLst/>
          <a:cxnLst/>
          <a:rect l="0" t="0" r="0" b="0"/>
          <a:pathLst>
            <a:path>
              <a:moveTo>
                <a:pt x="1315008" y="0"/>
              </a:moveTo>
              <a:lnTo>
                <a:pt x="1315008" y="213240"/>
              </a:lnTo>
              <a:lnTo>
                <a:pt x="0" y="213240"/>
              </a:lnTo>
              <a:lnTo>
                <a:pt x="0" y="31291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B19DF1-201F-42BB-BEEE-09F6516464E1}">
      <dsp:nvSpPr>
        <dsp:cNvPr id="0" name=""/>
        <dsp:cNvSpPr/>
      </dsp:nvSpPr>
      <dsp:spPr>
        <a:xfrm>
          <a:off x="1315956" y="627552"/>
          <a:ext cx="1075915" cy="6832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75AA053-651B-459F-9021-A5877BB1D995}">
      <dsp:nvSpPr>
        <dsp:cNvPr id="0" name=""/>
        <dsp:cNvSpPr/>
      </dsp:nvSpPr>
      <dsp:spPr>
        <a:xfrm>
          <a:off x="1435503" y="741121"/>
          <a:ext cx="1075915" cy="6832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Root</a:t>
          </a:r>
          <a:endParaRPr lang="en-GB" sz="1500" kern="1200" dirty="0"/>
        </a:p>
      </dsp:txBody>
      <dsp:txXfrm>
        <a:off x="1455513" y="761131"/>
        <a:ext cx="1035895" cy="643186"/>
      </dsp:txXfrm>
    </dsp:sp>
    <dsp:sp modelId="{4F92A5E3-3C63-4FEE-AB39-D43923ED8C58}">
      <dsp:nvSpPr>
        <dsp:cNvPr id="0" name=""/>
        <dsp:cNvSpPr/>
      </dsp:nvSpPr>
      <dsp:spPr>
        <a:xfrm>
          <a:off x="948" y="1623671"/>
          <a:ext cx="1075915" cy="6832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65EB0AD-BED2-4079-BA26-1E77A9735A4C}">
      <dsp:nvSpPr>
        <dsp:cNvPr id="0" name=""/>
        <dsp:cNvSpPr/>
      </dsp:nvSpPr>
      <dsp:spPr>
        <a:xfrm>
          <a:off x="120494" y="1737240"/>
          <a:ext cx="1075915" cy="6832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2A</a:t>
          </a:r>
          <a:endParaRPr lang="en-GB" sz="1500" kern="1200" dirty="0"/>
        </a:p>
      </dsp:txBody>
      <dsp:txXfrm>
        <a:off x="140504" y="1757250"/>
        <a:ext cx="1035895" cy="643186"/>
      </dsp:txXfrm>
    </dsp:sp>
    <dsp:sp modelId="{A8935799-890D-4B83-A1AD-37500B4F10D4}">
      <dsp:nvSpPr>
        <dsp:cNvPr id="0" name=""/>
        <dsp:cNvSpPr/>
      </dsp:nvSpPr>
      <dsp:spPr>
        <a:xfrm>
          <a:off x="1315956" y="1623671"/>
          <a:ext cx="1075915" cy="6832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19FE911-A05F-4CB3-8A45-B4F1A50E2A7A}">
      <dsp:nvSpPr>
        <dsp:cNvPr id="0" name=""/>
        <dsp:cNvSpPr/>
      </dsp:nvSpPr>
      <dsp:spPr>
        <a:xfrm>
          <a:off x="1435503" y="1737240"/>
          <a:ext cx="1075915" cy="6832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2B</a:t>
          </a:r>
          <a:endParaRPr lang="en-GB" sz="1500" kern="1200" dirty="0"/>
        </a:p>
      </dsp:txBody>
      <dsp:txXfrm>
        <a:off x="1455513" y="1757250"/>
        <a:ext cx="1035895" cy="643186"/>
      </dsp:txXfrm>
    </dsp:sp>
    <dsp:sp modelId="{DB097257-267E-4394-B77E-7E453EB0C5DB}">
      <dsp:nvSpPr>
        <dsp:cNvPr id="0" name=""/>
        <dsp:cNvSpPr/>
      </dsp:nvSpPr>
      <dsp:spPr>
        <a:xfrm>
          <a:off x="2630964" y="1623671"/>
          <a:ext cx="1075915" cy="6832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88C4581-4AD3-48F3-A656-6A76BD0CC950}">
      <dsp:nvSpPr>
        <dsp:cNvPr id="0" name=""/>
        <dsp:cNvSpPr/>
      </dsp:nvSpPr>
      <dsp:spPr>
        <a:xfrm>
          <a:off x="2750511" y="1737240"/>
          <a:ext cx="1075915" cy="6832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err="1" smtClean="0"/>
            <a:t>TopLevel</a:t>
          </a:r>
          <a:endParaRPr lang="en-GB" sz="1500" kern="1200" dirty="0"/>
        </a:p>
      </dsp:txBody>
      <dsp:txXfrm>
        <a:off x="2770521" y="1757250"/>
        <a:ext cx="1035895" cy="643186"/>
      </dsp:txXfrm>
    </dsp:sp>
    <dsp:sp modelId="{9E996702-9FFB-4E2A-A9F0-EA51371FBE94}">
      <dsp:nvSpPr>
        <dsp:cNvPr id="0" name=""/>
        <dsp:cNvSpPr/>
      </dsp:nvSpPr>
      <dsp:spPr>
        <a:xfrm>
          <a:off x="5260981" y="627552"/>
          <a:ext cx="1075915" cy="6832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748AE04-1D34-4ECA-BF56-7F7C0FE020A5}">
      <dsp:nvSpPr>
        <dsp:cNvPr id="0" name=""/>
        <dsp:cNvSpPr/>
      </dsp:nvSpPr>
      <dsp:spPr>
        <a:xfrm>
          <a:off x="5380527" y="741121"/>
          <a:ext cx="1075915" cy="6832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err="1" smtClean="0"/>
            <a:t>TopLevel</a:t>
          </a:r>
          <a:endParaRPr lang="en-GB" sz="1500" kern="1200" dirty="0"/>
        </a:p>
      </dsp:txBody>
      <dsp:txXfrm>
        <a:off x="5400537" y="761131"/>
        <a:ext cx="1035895" cy="643186"/>
      </dsp:txXfrm>
    </dsp:sp>
    <dsp:sp modelId="{09DD0A04-B926-4196-967A-3DC8BC878122}">
      <dsp:nvSpPr>
        <dsp:cNvPr id="0" name=""/>
        <dsp:cNvSpPr/>
      </dsp:nvSpPr>
      <dsp:spPr>
        <a:xfrm>
          <a:off x="3945973" y="1623671"/>
          <a:ext cx="1075915" cy="6832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59AF226-AC3E-4AE4-B908-E33F034FF9DC}">
      <dsp:nvSpPr>
        <dsp:cNvPr id="0" name=""/>
        <dsp:cNvSpPr/>
      </dsp:nvSpPr>
      <dsp:spPr>
        <a:xfrm>
          <a:off x="4065519" y="1737240"/>
          <a:ext cx="1075915" cy="6832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err="1" smtClean="0"/>
            <a:t>SARoNGS</a:t>
          </a:r>
          <a:endParaRPr lang="en-GB" sz="1500" kern="1200" dirty="0"/>
        </a:p>
      </dsp:txBody>
      <dsp:txXfrm>
        <a:off x="4085529" y="1757250"/>
        <a:ext cx="1035895" cy="643186"/>
      </dsp:txXfrm>
    </dsp:sp>
    <dsp:sp modelId="{6DB9214F-B7E6-424E-B7C3-2A7D4FECB362}">
      <dsp:nvSpPr>
        <dsp:cNvPr id="0" name=""/>
        <dsp:cNvSpPr/>
      </dsp:nvSpPr>
      <dsp:spPr>
        <a:xfrm>
          <a:off x="5260981" y="1623671"/>
          <a:ext cx="1075915" cy="6832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54A61D2-690B-4C90-AF4C-FEE097E6A526}">
      <dsp:nvSpPr>
        <dsp:cNvPr id="0" name=""/>
        <dsp:cNvSpPr/>
      </dsp:nvSpPr>
      <dsp:spPr>
        <a:xfrm>
          <a:off x="5380527" y="1737240"/>
          <a:ext cx="1075915" cy="6832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CEDA</a:t>
          </a:r>
          <a:endParaRPr lang="en-GB" sz="1500" kern="1200" dirty="0"/>
        </a:p>
      </dsp:txBody>
      <dsp:txXfrm>
        <a:off x="5400537" y="1757250"/>
        <a:ext cx="1035895" cy="643186"/>
      </dsp:txXfrm>
    </dsp:sp>
    <dsp:sp modelId="{EFC6661F-843B-4251-BC1F-A8288C142101}">
      <dsp:nvSpPr>
        <dsp:cNvPr id="0" name=""/>
        <dsp:cNvSpPr/>
      </dsp:nvSpPr>
      <dsp:spPr>
        <a:xfrm>
          <a:off x="6575989" y="1623671"/>
          <a:ext cx="1075915" cy="6832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229507C-5C3D-4524-9F91-D4F7496A3434}">
      <dsp:nvSpPr>
        <dsp:cNvPr id="0" name=""/>
        <dsp:cNvSpPr/>
      </dsp:nvSpPr>
      <dsp:spPr>
        <a:xfrm>
          <a:off x="6695535" y="1737240"/>
          <a:ext cx="1075915" cy="6832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Reading</a:t>
          </a:r>
          <a:endParaRPr lang="en-GB" sz="1500" kern="1200" dirty="0"/>
        </a:p>
      </dsp:txBody>
      <dsp:txXfrm>
        <a:off x="6715545" y="1757250"/>
        <a:ext cx="1035895" cy="6431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C24B08-934A-42ED-84F3-D01695C788D7}" type="datetimeFigureOut">
              <a:rPr lang="en-GB" smtClean="0"/>
              <a:t>09/05/2016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47A141-3018-4B25-B059-95B09A1D48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6938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429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70065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A120CE-A4F3-47D0-B923-40D3690D39F4}" type="datetimeFigureOut">
              <a:rPr lang="en-US"/>
              <a:pPr>
                <a:defRPr/>
              </a:pPr>
              <a:t>5/9/2016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826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7338"/>
            <a:ext cx="7772400" cy="38004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DCA-2AFE-4F5B-B583-5E0545855AB2}" type="datetimeFigureOut">
              <a:rPr lang="en-US"/>
              <a:pPr>
                <a:defRPr/>
              </a:pPr>
              <a:t>5/9/2016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8645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8604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85860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117DF1-7532-49EC-823B-8B2573A46567}" type="datetimeFigureOut">
              <a:rPr lang="en-US"/>
              <a:pPr>
                <a:defRPr/>
              </a:pPr>
              <a:t>5/9/2016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2133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57338"/>
            <a:ext cx="3810000" cy="451486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3810000" cy="3800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9A9B36-480D-4775-91FF-DAA41A96B405}" type="datetimeFigureOut">
              <a:rPr lang="en-US"/>
              <a:pPr>
                <a:defRPr/>
              </a:pPr>
              <a:t>5/9/2016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1702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8973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18295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A402FD-B5F6-4C5D-93F2-0C7D8E6DBC3D}" type="datetimeFigureOut">
              <a:rPr lang="en-US"/>
              <a:pPr>
                <a:defRPr/>
              </a:pPr>
              <a:t>5/9/2016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2921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72F9FE-2611-4BBC-9303-0199683DEE2E}" type="datetimeFigureOut">
              <a:rPr lang="en-US"/>
              <a:pPr>
                <a:defRPr/>
              </a:pPr>
              <a:t>5/9/2016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002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0D151B-E37A-4F52-9A4F-9483BE2EC088}" type="datetimeFigureOut">
              <a:rPr lang="en-US"/>
              <a:pPr>
                <a:defRPr/>
              </a:pPr>
              <a:t>5/9/2016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0448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08477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8514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7EF278-793E-4298-AF0B-63E729BA8247}" type="datetimeFigureOut">
              <a:rPr lang="en-US"/>
              <a:pPr>
                <a:defRPr/>
              </a:pPr>
              <a:t>5/9/2016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7722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7194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345916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638680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B79EA-DD67-4C32-9102-B69B25ABBD69}" type="datetimeFigureOut">
              <a:rPr lang="en-US"/>
              <a:pPr>
                <a:defRPr/>
              </a:pPr>
              <a:t>5/9/2016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761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C24B08-934A-42ED-84F3-D01695C788D7}" type="datetimeFigureOut">
              <a:rPr lang="en-GB" smtClean="0"/>
              <a:t>09/05/2016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47A141-3018-4B25-B059-95B09A1D48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5675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C24B08-934A-42ED-84F3-D01695C788D7}" type="datetimeFigureOut">
              <a:rPr lang="en-GB" smtClean="0"/>
              <a:t>09/05/2016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47A141-3018-4B25-B059-95B09A1D48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2068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3048000"/>
            <a:ext cx="3810000" cy="304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048000"/>
            <a:ext cx="3810000" cy="304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C24B08-934A-42ED-84F3-D01695C788D7}" type="datetimeFigureOut">
              <a:rPr lang="en-GB" smtClean="0"/>
              <a:t>09/05/2016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47A141-3018-4B25-B059-95B09A1D48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4655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21443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5613" y="2571744"/>
            <a:ext cx="4040188" cy="58707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214686"/>
            <a:ext cx="4040188" cy="291147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3438" y="2571744"/>
            <a:ext cx="4041775" cy="58707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214686"/>
            <a:ext cx="4041775" cy="291147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C24B08-934A-42ED-84F3-D01695C788D7}" type="datetimeFigureOut">
              <a:rPr lang="en-GB" smtClean="0"/>
              <a:t>09/05/2016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47A141-3018-4B25-B059-95B09A1D48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6872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C24B08-934A-42ED-84F3-D01695C788D7}" type="datetimeFigureOut">
              <a:rPr lang="en-GB" smtClean="0"/>
              <a:t>09/05/2016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47A141-3018-4B25-B059-95B09A1D48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5376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C24B08-934A-42ED-84F3-D01695C788D7}" type="datetimeFigureOut">
              <a:rPr lang="en-GB" smtClean="0"/>
              <a:t>09/05/2016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47A141-3018-4B25-B059-95B09A1D48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2300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214422"/>
            <a:ext cx="3008313" cy="109061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42984"/>
            <a:ext cx="5111750" cy="498317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357430"/>
            <a:ext cx="3008313" cy="376873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C24B08-934A-42ED-84F3-D01695C788D7}" type="datetimeFigureOut">
              <a:rPr lang="en-GB" smtClean="0"/>
              <a:t>09/05/2016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47A141-3018-4B25-B059-95B09A1D48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860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71545"/>
            <a:ext cx="5486400" cy="365602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C24B08-934A-42ED-84F3-D01695C788D7}" type="datetimeFigureOut">
              <a:rPr lang="en-GB" smtClean="0"/>
              <a:t>09/05/2016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47A141-3018-4B25-B059-95B09A1D48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8386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447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3048000"/>
            <a:ext cx="77724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E6C24B08-934A-42ED-84F3-D01695C788D7}" type="datetimeFigureOut">
              <a:rPr lang="en-GB" smtClean="0"/>
              <a:t>09/05/2016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147A141-3018-4B25-B059-95B09A1D48C5}" type="slidenum">
              <a:rPr lang="en-GB" smtClean="0"/>
              <a:t>‹#›</a:t>
            </a:fld>
            <a:endParaRPr lang="en-GB"/>
          </a:p>
        </p:txBody>
      </p:sp>
      <p:pic>
        <p:nvPicPr>
          <p:cNvPr id="1031" name="Picture 19" descr="STFC_top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3375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57338"/>
            <a:ext cx="7772400" cy="453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D691967-DE2E-4326-AEF8-420B2B736B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55" name="Picture 19" descr="SCI41098_PPT_Templates_bottom_STFC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94313"/>
            <a:ext cx="9144000" cy="156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unity.jisc.ac.uk/groups/uk-e-science-certification-authority" TargetMode="External"/><Relationship Id="rId2" Type="http://schemas.openxmlformats.org/officeDocument/2006/relationships/hyperlink" Target="http://www.ngs.ac.uk/UKC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UK e-Science CA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Update – 20160509</a:t>
            </a:r>
          </a:p>
          <a:p>
            <a:r>
              <a:rPr lang="en-GB" dirty="0" smtClean="0"/>
              <a:t>Abingdon PMA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4446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Hierarchy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0694821"/>
              </p:ext>
            </p:extLst>
          </p:nvPr>
        </p:nvGraphicFramePr>
        <p:xfrm>
          <a:off x="685800" y="3048000"/>
          <a:ext cx="7772400" cy="304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699792" y="2492896"/>
            <a:ext cx="3744416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err="1" smtClean="0"/>
              <a:t>TopLevel</a:t>
            </a:r>
            <a:r>
              <a:rPr lang="en-GB" dirty="0" smtClean="0"/>
              <a:t> exists in both self signed form and subordinate to Root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2341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Quid </a:t>
            </a:r>
            <a:r>
              <a:rPr lang="en-GB" dirty="0" err="1" smtClean="0"/>
              <a:t>novi</a:t>
            </a:r>
            <a:r>
              <a:rPr lang="en-GB" dirty="0" smtClean="0"/>
              <a:t> ex </a:t>
            </a:r>
            <a:r>
              <a:rPr lang="en-GB" dirty="0" err="1" smtClean="0"/>
              <a:t>UKeSc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40,000+ certificates issued</a:t>
            </a:r>
          </a:p>
          <a:p>
            <a:pPr lvl="1"/>
            <a:r>
              <a:rPr lang="en-GB" dirty="0" smtClean="0"/>
              <a:t>2566 currently valid distinct certificates</a:t>
            </a:r>
          </a:p>
          <a:p>
            <a:pPr lvl="1"/>
            <a:r>
              <a:rPr lang="en-GB" dirty="0" smtClean="0"/>
              <a:t>A small number (&lt;10) of SHA1</a:t>
            </a:r>
          </a:p>
          <a:p>
            <a:pPr lvl="1"/>
            <a:r>
              <a:rPr lang="en-GB" dirty="0" smtClean="0"/>
              <a:t>1801 hosts</a:t>
            </a:r>
          </a:p>
          <a:p>
            <a:pPr lvl="1"/>
            <a:r>
              <a:rPr lang="en-GB" dirty="0" smtClean="0"/>
              <a:t>765 personal or robots</a:t>
            </a:r>
          </a:p>
          <a:p>
            <a:pPr lvl="1"/>
            <a:r>
              <a:rPr lang="en-GB" dirty="0" smtClean="0"/>
              <a:t>87 RAs, 217 operators (not all active?)</a:t>
            </a:r>
          </a:p>
          <a:p>
            <a:r>
              <a:rPr lang="en-GB" dirty="0" smtClean="0"/>
              <a:t>Compare 2014 self audit</a:t>
            </a:r>
          </a:p>
          <a:p>
            <a:pPr lvl="1"/>
            <a:r>
              <a:rPr lang="en-GB" dirty="0" smtClean="0"/>
              <a:t>700 users, 1700 hosts</a:t>
            </a:r>
          </a:p>
        </p:txBody>
      </p:sp>
    </p:spTree>
    <p:extLst>
      <p:ext uri="{BB962C8B-B14F-4D97-AF65-F5344CB8AC3E}">
        <p14:creationId xmlns:p14="http://schemas.microsoft.com/office/powerpoint/2010/main" val="780818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196752"/>
            <a:ext cx="7772400" cy="1143000"/>
          </a:xfrm>
        </p:spPr>
        <p:txBody>
          <a:bodyPr/>
          <a:lstStyle/>
          <a:p>
            <a:r>
              <a:rPr lang="en-GB" dirty="0" smtClean="0"/>
              <a:t>Interfaces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2492896"/>
            <a:ext cx="7772400" cy="3048000"/>
          </a:xfrm>
        </p:spPr>
        <p:txBody>
          <a:bodyPr/>
          <a:lstStyle/>
          <a:p>
            <a:r>
              <a:rPr lang="en-GB" sz="2800" dirty="0" smtClean="0"/>
              <a:t>Interfaces:</a:t>
            </a:r>
          </a:p>
          <a:p>
            <a:pPr lvl="1"/>
            <a:r>
              <a:rPr lang="en-GB" sz="2400" dirty="0" err="1" smtClean="0"/>
              <a:t>CertWizard</a:t>
            </a:r>
            <a:endParaRPr lang="en-GB" sz="2400" dirty="0" smtClean="0"/>
          </a:p>
          <a:p>
            <a:pPr lvl="1"/>
            <a:r>
              <a:rPr lang="en-GB" sz="2400" dirty="0" err="1" smtClean="0"/>
              <a:t>CAPortal</a:t>
            </a:r>
            <a:endParaRPr lang="en-GB" sz="2400" dirty="0" smtClean="0"/>
          </a:p>
          <a:p>
            <a:pPr lvl="1"/>
            <a:r>
              <a:rPr lang="en-GB" sz="2400" dirty="0" smtClean="0"/>
              <a:t>No publicly accessible </a:t>
            </a:r>
            <a:r>
              <a:rPr lang="en-GB" sz="2400" dirty="0" err="1" smtClean="0"/>
              <a:t>OpenCA</a:t>
            </a:r>
            <a:r>
              <a:rPr lang="en-GB" sz="2400" dirty="0" smtClean="0"/>
              <a:t> code</a:t>
            </a:r>
          </a:p>
          <a:p>
            <a:r>
              <a:rPr lang="en-GB" sz="2800" dirty="0" smtClean="0"/>
              <a:t>Added some code to support multi-SAN</a:t>
            </a:r>
          </a:p>
          <a:p>
            <a:pPr lvl="1"/>
            <a:r>
              <a:rPr lang="en-GB" sz="2400" dirty="0" smtClean="0"/>
              <a:t>Requesting, Signing, Renewal (inheritance)</a:t>
            </a:r>
          </a:p>
          <a:p>
            <a:pPr lvl="1"/>
            <a:r>
              <a:rPr lang="en-GB" sz="2400" dirty="0" smtClean="0"/>
              <a:t>Robots: still gaps in both requesting and renewal</a:t>
            </a:r>
          </a:p>
          <a:p>
            <a:pPr lvl="1"/>
            <a:r>
              <a:rPr lang="en-GB" sz="2400" dirty="0" smtClean="0"/>
              <a:t>SHA1 inheritance not automatic</a:t>
            </a:r>
          </a:p>
        </p:txBody>
      </p:sp>
    </p:spTree>
    <p:extLst>
      <p:ext uri="{BB962C8B-B14F-4D97-AF65-F5344CB8AC3E}">
        <p14:creationId xmlns:p14="http://schemas.microsoft.com/office/powerpoint/2010/main" val="1421216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Docs and Stuff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2780928"/>
            <a:ext cx="7772400" cy="3048000"/>
          </a:xfrm>
        </p:spPr>
        <p:txBody>
          <a:bodyPr/>
          <a:lstStyle/>
          <a:p>
            <a:r>
              <a:rPr lang="en-GB" sz="2400" dirty="0" smtClean="0"/>
              <a:t>Certificate Policy covering the whole hierarchy</a:t>
            </a:r>
          </a:p>
          <a:p>
            <a:pPr lvl="1"/>
            <a:r>
              <a:rPr lang="en-GB" sz="2000" dirty="0" smtClean="0"/>
              <a:t>Long time under development </a:t>
            </a:r>
            <a:r>
              <a:rPr lang="en-GB" sz="2000" dirty="0" smtClean="0">
                <a:sym typeface="Wingdings" panose="05000000000000000000" pitchFamily="2" charset="2"/>
              </a:rPr>
              <a:t></a:t>
            </a:r>
            <a:endParaRPr lang="en-GB" sz="2000" dirty="0" smtClean="0"/>
          </a:p>
          <a:p>
            <a:r>
              <a:rPr lang="en-GB" sz="2400" dirty="0" smtClean="0"/>
              <a:t>CAs practices statements:</a:t>
            </a:r>
          </a:p>
          <a:p>
            <a:pPr lvl="1"/>
            <a:r>
              <a:rPr lang="en-GB" sz="2000" dirty="0" smtClean="0"/>
              <a:t>“Root, </a:t>
            </a:r>
            <a:r>
              <a:rPr lang="en-GB" sz="2000" dirty="0" err="1" smtClean="0"/>
              <a:t>TopLevel</a:t>
            </a:r>
            <a:r>
              <a:rPr lang="en-GB" sz="2000" dirty="0" smtClean="0"/>
              <a:t> are HLCA”</a:t>
            </a:r>
          </a:p>
          <a:p>
            <a:pPr lvl="1"/>
            <a:r>
              <a:rPr lang="en-GB" sz="2000" dirty="0" smtClean="0"/>
              <a:t>“2A, 2B are Classic”</a:t>
            </a:r>
          </a:p>
          <a:p>
            <a:r>
              <a:rPr lang="en-GB" sz="2400" dirty="0" smtClean="0"/>
              <a:t>Two new HSMs: Luna G5 USB HSM</a:t>
            </a:r>
          </a:p>
          <a:p>
            <a:pPr lvl="1"/>
            <a:r>
              <a:rPr lang="en-GB" sz="2000" dirty="0" smtClean="0"/>
              <a:t>Still need to set up security model and migrate</a:t>
            </a:r>
          </a:p>
          <a:p>
            <a:pPr lvl="1"/>
            <a:r>
              <a:rPr lang="en-GB" sz="2000" dirty="0" smtClean="0"/>
              <a:t>Currently running the </a:t>
            </a:r>
            <a:r>
              <a:rPr lang="en-GB" sz="2000" dirty="0" err="1" smtClean="0"/>
              <a:t>nCipher</a:t>
            </a:r>
            <a:r>
              <a:rPr lang="en-GB" sz="2000" dirty="0" smtClean="0"/>
              <a:t> modules</a:t>
            </a:r>
          </a:p>
          <a:p>
            <a:r>
              <a:rPr lang="en-GB" sz="2400" dirty="0" smtClean="0"/>
              <a:t>TACAR out of date (needs letter sent?!)</a:t>
            </a:r>
          </a:p>
        </p:txBody>
      </p:sp>
    </p:spTree>
    <p:extLst>
      <p:ext uri="{BB962C8B-B14F-4D97-AF65-F5344CB8AC3E}">
        <p14:creationId xmlns:p14="http://schemas.microsoft.com/office/powerpoint/2010/main" val="435616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Immediate Next Steps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2708920"/>
            <a:ext cx="7772400" cy="3048000"/>
          </a:xfrm>
        </p:spPr>
        <p:txBody>
          <a:bodyPr/>
          <a:lstStyle/>
          <a:p>
            <a:r>
              <a:rPr lang="en-GB" sz="2800" dirty="0" smtClean="0"/>
              <a:t>New HSMs to be set up</a:t>
            </a:r>
          </a:p>
          <a:p>
            <a:pPr lvl="1"/>
            <a:r>
              <a:rPr lang="en-GB" sz="2400" dirty="0" smtClean="0"/>
              <a:t>Designing security profile (/= old one)</a:t>
            </a:r>
          </a:p>
          <a:p>
            <a:r>
              <a:rPr lang="en-GB" sz="2800" dirty="0" smtClean="0"/>
              <a:t>Options:</a:t>
            </a:r>
          </a:p>
          <a:p>
            <a:pPr lvl="1"/>
            <a:r>
              <a:rPr lang="en-GB" sz="2400" dirty="0" smtClean="0"/>
              <a:t>Rekey 2A</a:t>
            </a:r>
          </a:p>
          <a:p>
            <a:pPr lvl="1"/>
            <a:r>
              <a:rPr lang="en-GB" sz="2400" dirty="0" smtClean="0"/>
              <a:t>2B redundant mode</a:t>
            </a:r>
          </a:p>
          <a:p>
            <a:r>
              <a:rPr lang="en-GB" sz="2800" dirty="0" smtClean="0"/>
              <a:t>Effort/funding</a:t>
            </a:r>
          </a:p>
          <a:p>
            <a:pPr lvl="1"/>
            <a:r>
              <a:rPr lang="en-GB" sz="2400" dirty="0" smtClean="0"/>
              <a:t>Support funded</a:t>
            </a:r>
          </a:p>
          <a:p>
            <a:pPr lvl="1"/>
            <a:r>
              <a:rPr lang="en-GB" sz="2400" dirty="0" smtClean="0"/>
              <a:t>Other work less consistent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78439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Beyond Next Steps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2852936"/>
            <a:ext cx="7772400" cy="3048000"/>
          </a:xfrm>
        </p:spPr>
        <p:txBody>
          <a:bodyPr/>
          <a:lstStyle/>
          <a:p>
            <a:r>
              <a:rPr lang="en-GB" sz="2800" dirty="0" smtClean="0"/>
              <a:t>Portal for federated authentication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sz="2400" dirty="0" smtClean="0"/>
              <a:t>IOTA profile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sz="2400" dirty="0" smtClean="0"/>
              <a:t>REFEDS R&amp;S to get Useful Attributes™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sz="2400" dirty="0" err="1" smtClean="0"/>
              <a:t>Moonshot</a:t>
            </a:r>
            <a:r>
              <a:rPr lang="en-GB" sz="2400" dirty="0" smtClean="0"/>
              <a:t>/Assent</a:t>
            </a:r>
          </a:p>
          <a:p>
            <a:r>
              <a:rPr lang="en-GB" sz="2800" dirty="0" smtClean="0"/>
              <a:t>JCS migration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sz="2400" dirty="0" smtClean="0"/>
              <a:t>Sign with existing online CA (&lt;= move 2B online?)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sz="2400" dirty="0" smtClean="0"/>
              <a:t>Sign through QV API?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124840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www.ngs.ac.uk/UKCA</a:t>
            </a:r>
            <a:r>
              <a:rPr lang="en-GB" dirty="0" smtClean="0"/>
              <a:t> (archive)</a:t>
            </a:r>
          </a:p>
          <a:p>
            <a:r>
              <a:rPr lang="en-GB">
                <a:hlinkClick r:id="rId3"/>
              </a:rPr>
              <a:t>https</a:t>
            </a:r>
            <a:r>
              <a:rPr lang="en-GB">
                <a:hlinkClick r:id="rId3"/>
              </a:rPr>
              <a:t>://</a:t>
            </a:r>
            <a:r>
              <a:rPr lang="en-GB" smtClean="0">
                <a:hlinkClick r:id="rId3"/>
              </a:rPr>
              <a:t>community.jisc.ac.uk/groups/uk-e-science-certification-authority</a:t>
            </a:r>
            <a:r>
              <a:rPr lang="en-GB" smtClean="0"/>
              <a:t> (closed)</a:t>
            </a:r>
          </a:p>
        </p:txBody>
      </p:sp>
    </p:spTree>
    <p:extLst>
      <p:ext uri="{BB962C8B-B14F-4D97-AF65-F5344CB8AC3E}">
        <p14:creationId xmlns:p14="http://schemas.microsoft.com/office/powerpoint/2010/main" val="2173468487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Lucida Grande"/>
        <a:ea typeface="ヒラギノ角ゴ Pro W3"/>
        <a:cs typeface=""/>
      </a:majorFont>
      <a:minorFont>
        <a:latin typeface="Lucida Grande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Lucida Grande"/>
        <a:ea typeface="ヒラギノ角ゴ Pro W3"/>
        <a:cs typeface=""/>
      </a:majorFont>
      <a:minorFont>
        <a:latin typeface="Lucida Grande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STFC_template_v4</Template>
  <TotalTime>144</TotalTime>
  <Words>250</Words>
  <Application>Microsoft Office PowerPoint</Application>
  <PresentationFormat>On-screen Show (4:3)</PresentationFormat>
  <Paragraphs>61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Blank Presentation</vt:lpstr>
      <vt:lpstr>1_Blank Presentation</vt:lpstr>
      <vt:lpstr>UK e-Science CA</vt:lpstr>
      <vt:lpstr>Hierarchy</vt:lpstr>
      <vt:lpstr>Quid novi ex UKeSc?</vt:lpstr>
      <vt:lpstr>Interfaces</vt:lpstr>
      <vt:lpstr>Docs and Stuff</vt:lpstr>
      <vt:lpstr>Immediate Next Steps</vt:lpstr>
      <vt:lpstr>Beyond Next Steps</vt:lpstr>
      <vt:lpstr>References</vt:lpstr>
    </vt:vector>
  </TitlesOfParts>
  <Company>STFC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 e-Science CA</dc:title>
  <dc:creator>Jensen, Jens (STFC,RAL,SC)</dc:creator>
  <cp:lastModifiedBy>Jensen, Jens (STFC,RAL,SC)</cp:lastModifiedBy>
  <cp:revision>14</cp:revision>
  <dcterms:created xsi:type="dcterms:W3CDTF">2016-05-09T08:22:16Z</dcterms:created>
  <dcterms:modified xsi:type="dcterms:W3CDTF">2016-05-09T11:32:39Z</dcterms:modified>
</cp:coreProperties>
</file>