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583" r:id="rId2"/>
    <p:sldId id="584" r:id="rId3"/>
    <p:sldId id="585" r:id="rId4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0000"/>
    <a:srgbClr val="CCFFFF"/>
    <a:srgbClr val="FF6600"/>
    <a:srgbClr val="FFFF00"/>
    <a:srgbClr val="66FF33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92136" autoAdjust="0"/>
  </p:normalViewPr>
  <p:slideViewPr>
    <p:cSldViewPr>
      <p:cViewPr varScale="1">
        <p:scale>
          <a:sx n="93" d="100"/>
          <a:sy n="93" d="100"/>
        </p:scale>
        <p:origin x="216" y="504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Lepton Collider </a:t>
            </a:r>
            <a:r>
              <a:rPr lang="en-US" sz="1200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meeting 20 September 2021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Laser setup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photo’s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9AA56F-3DF8-C44E-9022-E8FD9A0E1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17" y="1584176"/>
            <a:ext cx="5820139" cy="4365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C9A48F-9A25-414B-98F4-3CE57AA2A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3" y="1556792"/>
            <a:ext cx="5820139" cy="4365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227808-D4AC-794B-8A0A-754255EC1E4B}"/>
              </a:ext>
            </a:extLst>
          </p:cNvPr>
          <p:cNvSpPr txBox="1"/>
          <p:nvPr/>
        </p:nvSpPr>
        <p:spPr>
          <a:xfrm>
            <a:off x="7536160" y="6093296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ptical table 90 x 180 cm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7F8CD9-454E-6442-BAAA-AA0C78404B2C}"/>
              </a:ext>
            </a:extLst>
          </p:cNvPr>
          <p:cNvSpPr/>
          <p:nvPr/>
        </p:nvSpPr>
        <p:spPr>
          <a:xfrm>
            <a:off x="1271464" y="1012666"/>
            <a:ext cx="10513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www.nikhef.nl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/pub/services/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biblio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theses_pdf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thesis_F_Hartjes.pdf</a:t>
            </a:r>
            <a:endParaRPr lang="en-GB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76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Laser setup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photo’s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4E0C8-F74C-A94E-A9DF-5B619C174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402610"/>
            <a:ext cx="5774194" cy="4330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74BF7C-3929-7146-904C-8608A0B24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396" y="1963002"/>
            <a:ext cx="4320480" cy="3240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86675E-57BC-E54D-AC60-CD3E4146F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1095" y="5056359"/>
            <a:ext cx="2090314" cy="15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90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Laser setup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photo’s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68AA1E-E2AE-B14B-B02F-C7DDE5265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02610"/>
            <a:ext cx="5774195" cy="4330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A98F0-8E8E-564E-BB15-3FAC9D5DA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4498" y="1769774"/>
            <a:ext cx="4941168" cy="3705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32BE95-0E6E-C149-A6EE-7DDD2D5BADAC}"/>
              </a:ext>
            </a:extLst>
          </p:cNvPr>
          <p:cNvSpPr/>
          <p:nvPr/>
        </p:nvSpPr>
        <p:spPr>
          <a:xfrm>
            <a:off x="7464152" y="6237312"/>
            <a:ext cx="3858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 side O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ptical table: gas 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988365857"/>
      </p:ext>
    </p:extLst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9101254</TotalTime>
  <Pages>11</Pages>
  <Words>51</Words>
  <Application>Microsoft Macintosh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Monotype Sorts</vt:lpstr>
      <vt:lpstr>Times New Roman</vt:lpstr>
      <vt:lpstr>Verdana</vt:lpstr>
      <vt:lpstr>Wingdings</vt:lpstr>
      <vt:lpstr>Como</vt:lpstr>
      <vt:lpstr>  Laser setup photo’s</vt:lpstr>
      <vt:lpstr>  Laser setup photo’s</vt:lpstr>
      <vt:lpstr>  Laser setup photo’s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Lepton Collider</dc:title>
  <dc:subject/>
  <dc:creator>Peter Kluit </dc:creator>
  <cp:keywords/>
  <dc:description/>
  <cp:lastModifiedBy>Microsoft Office User</cp:lastModifiedBy>
  <cp:revision>2563</cp:revision>
  <cp:lastPrinted>2002-02-06T08:01:21Z</cp:lastPrinted>
  <dcterms:created xsi:type="dcterms:W3CDTF">2020-03-07T12:22:56Z</dcterms:created>
  <dcterms:modified xsi:type="dcterms:W3CDTF">2021-09-19T09:14:46Z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