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9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24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8BB7-1DCC-EB42-8FCC-BFC4B7EA0B46}" type="datetimeFigureOut">
              <a:rPr lang="en-NL" smtClean="0"/>
              <a:t>16/05/2023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C8CC-544D-C74A-94AC-E502DD28549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122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C8CC-544D-C74A-94AC-E502DD28549F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516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258-0A72-4748-B007-103F83829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4207B-1921-2342-AA34-18C0F48FB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E49D0-AAA5-E048-B217-8F45E9B0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47B3-8DD4-E042-8AFF-9AC40249DFAA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D6D9F-5B8A-1340-9C69-3618A983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56EE4-19D0-A24A-986C-2CE67668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627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3B2E-61C1-C34B-9801-32EB440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9C30A-C5D1-5D43-9733-FEA6541EB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FE20B-830F-A546-A1AC-F5AFE148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494B-EDA4-C04B-8BA5-B6EB23B8CCBF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792D-50E2-AA4B-97E6-7E1FA1B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23F4-7BAC-A548-BD7F-0B6ED015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91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3726A-5DEE-C04E-8473-E2E191E16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F539D-7EC0-5D4C-A5F0-5ECED482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949A-EB1B-B34A-B295-7E5FD46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11D5-EBD6-1F4F-AD7D-3247BE28BA38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8D60-3C78-E345-A190-DC1E4360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81914-9456-A142-AB20-F46B909A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580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DDB9-32BB-0440-A1BF-9C72AC5F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5C4D-D7AC-0A48-A8E4-F8A32028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59C2-D6A3-3245-9EDC-F7ED7224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BB63-E01C-9746-A2EB-91FB4ABF3B8E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6651-39E6-8247-B3B7-DD2E58D7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FD196-E907-EE40-8AFD-E743875D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811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1448-DB68-0C47-89E9-E244198B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6EB90-756F-234A-85CF-5FE7275D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F43E-7837-1B42-893C-3228F42A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9FB-BFFB-D64B-A3D4-BBD6DB382836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352E0-C614-1049-A105-0D3AE8CF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EBEFD-3CB2-564D-A945-0FE68ECF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054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18AB-8BCC-F645-9397-15FCECB0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CD90-4D09-3543-B435-A3CDBACE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F6F92-FAA8-364B-B8C0-9282D1BD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E9D-512A-EC4A-9017-A3CB641F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6485-A2DA-B44F-BDE6-A63D7E8691C9}" type="datetime1">
              <a:rPr lang="en-US" smtClean="0"/>
              <a:t>5/16/23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5225-7D62-3543-B67F-1C959863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61A3C-9DF7-FF4F-A5BA-20BC74A9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24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5EF4-8598-2442-921A-4988A282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EF30E-8953-1C42-9922-6DD3D2FA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5469-7231-7E4A-A53D-A2259316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557AA-B4E0-1947-B5FE-3FC36B1C7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91E55-C233-794F-9EF9-EDD5A3CF5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56B54-B0E1-F94C-B148-70E221C0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524-8F19-B547-8B24-2BC9FB1DE404}" type="datetime1">
              <a:rPr lang="en-US" smtClean="0"/>
              <a:t>5/16/23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428C5-0160-8447-9651-923B3070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5F80D-3CB5-E942-AF04-1B111153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18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D345-F96A-BC4E-8235-9C675AE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CE33A-068A-3F49-B142-85196062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BCD6-5855-C64D-AF6C-3384FB8278B8}" type="datetime1">
              <a:rPr lang="en-US" smtClean="0"/>
              <a:t>5/16/23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A7D69-B36A-3343-976D-A3BDC228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C1D1E-BB1D-264E-ADB8-CED2FD6E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05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55632-D825-DF4C-A816-35D45FB0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5E25-562A-A14E-B44C-4B64DF65B376}" type="datetime1">
              <a:rPr lang="en-US" smtClean="0"/>
              <a:t>5/16/23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F9154-DFE9-1544-8154-79D3EF48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4DA3-FE06-654F-BEE5-DFE5737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20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00E1-B4F3-7C40-BC62-C2792CF9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2A5D-696F-2047-91F2-3982991D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3D9B4-749C-5D49-90FF-F2956595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7974-1BD3-3140-8080-F8723961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6435-DD70-9240-B183-3CC35490725F}" type="datetime1">
              <a:rPr lang="en-US" smtClean="0"/>
              <a:t>5/16/23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15F2D-416F-E04E-B1EC-427F60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D50F8-0520-6A4E-9202-1E8B2931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474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1E65-AF21-8B46-86E1-6929661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EB02-BBCB-1F4C-B924-E70E0E10A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42D6D-52BF-F740-92F7-63A1234E8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2EE2B-128B-A343-82C3-3324FF30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84F7-C553-C84C-A179-ED91117CB8B4}" type="datetime1">
              <a:rPr lang="en-US" smtClean="0"/>
              <a:t>5/16/23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124C2-5C15-7A42-ABAA-FE13A30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A3E3-F829-DA42-A84F-CB41A8AE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98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F8BB5-4DC9-D043-9C25-55528694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A6CF9-F45A-C946-815F-6D99CEB8C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8173-B7DB-F14F-9B6A-5ED61EA9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306B-C75E-704B-9520-1BF9562055AD}" type="datetime1">
              <a:rPr lang="en-US" smtClean="0"/>
              <a:t>5/16/23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41D0-25A5-B34F-89B3-BF1C580C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EB76-7419-234A-AAB4-C93D07988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2BA1-10F7-DF47-ACA9-0D12D16A53A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0917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amboree">
            <a:hlinkClick r:id="" action="ppaction://media"/>
            <a:extLst>
              <a:ext uri="{FF2B5EF4-FFF2-40B4-BE49-F238E27FC236}">
                <a16:creationId xmlns:a16="http://schemas.microsoft.com/office/drawing/2014/main" id="{3C84DF3D-6081-FB93-DE33-F2783C46E9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47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1</Words>
  <Application>Microsoft Macintosh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Nellist</dc:creator>
  <cp:lastModifiedBy>Clara Nellist</cp:lastModifiedBy>
  <cp:revision>71</cp:revision>
  <dcterms:created xsi:type="dcterms:W3CDTF">2021-07-27T16:11:17Z</dcterms:created>
  <dcterms:modified xsi:type="dcterms:W3CDTF">2023-05-16T13:11:53Z</dcterms:modified>
</cp:coreProperties>
</file>