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5" r:id="rId7"/>
    <p:sldId id="265" r:id="rId8"/>
    <p:sldId id="266" r:id="rId9"/>
    <p:sldId id="269" r:id="rId10"/>
    <p:sldId id="271" r:id="rId11"/>
    <p:sldId id="273" r:id="rId12"/>
    <p:sldId id="274" r:id="rId13"/>
    <p:sldId id="272" r:id="rId14"/>
    <p:sldId id="263" r:id="rId15"/>
    <p:sldId id="262" r:id="rId16"/>
    <p:sldId id="268" r:id="rId17"/>
    <p:sldId id="26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>
        <p:scale>
          <a:sx n="99" d="100"/>
          <a:sy n="99" d="100"/>
        </p:scale>
        <p:origin x="69" y="2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Age</c:v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Sheet1!$C$9:$C$59</c:f>
              <c:numCache>
                <c:formatCode>General</c:formatCode>
                <c:ptCount val="51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</c:numCache>
            </c:numRef>
          </c:cat>
          <c:val>
            <c:numRef>
              <c:f>Sheet1!$D$9:$D$59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E-4AF2-945F-9D09A9ABE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813761168"/>
        <c:axId val="1813761584"/>
      </c:barChart>
      <c:catAx>
        <c:axId val="181376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761584"/>
        <c:crosses val="autoZero"/>
        <c:auto val="1"/>
        <c:lblAlgn val="ctr"/>
        <c:lblOffset val="100"/>
        <c:noMultiLvlLbl val="0"/>
      </c:catAx>
      <c:valAx>
        <c:axId val="181376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76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68791-ECB6-46B3-AD95-2BBD08323BDD}" type="datetimeFigureOut">
              <a:rPr lang="en-US" smtClean="0"/>
              <a:t>15-May-23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2D8B1-CCAD-4D1E-8D42-5F6D60A1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14B5-5825-4DF3-B035-18D289756560}" type="datetime1">
              <a:rPr lang="en-US" smtClean="0"/>
              <a:t>15-May-23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F19-452C-4F21-865C-3BF3683E3532}" type="datetime1">
              <a:rPr lang="en-US" smtClean="0"/>
              <a:t>15-May-23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8A30-431F-43B8-9915-FDDC0821FCCB}" type="datetime1">
              <a:rPr lang="en-US" smtClean="0"/>
              <a:t>15-May-23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8C93-EB45-4FB3-BBC2-92D5275AE195}" type="datetime1">
              <a:rPr lang="en-US" smtClean="0"/>
              <a:t>15-May-23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3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8AA7-46C6-4E8A-924D-10FB30D7662F}" type="datetime1">
              <a:rPr lang="en-US" smtClean="0"/>
              <a:t>15-May-23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883A-DB36-4E10-A7B4-77C5982A88C1}" type="datetime1">
              <a:rPr lang="en-US" smtClean="0"/>
              <a:t>15-May-23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2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8095-94D5-4D23-9253-09EFCB488791}" type="datetime1">
              <a:rPr lang="en-US" smtClean="0"/>
              <a:t>15-May-23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9C5-E97D-4644-9804-7068FCD79497}" type="datetime1">
              <a:rPr lang="en-US" smtClean="0"/>
              <a:t>15-May-23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BC63-B163-4A56-B0E7-3CA563F11814}" type="datetime1">
              <a:rPr lang="en-US" smtClean="0"/>
              <a:t>15-May-23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EF29-5108-4783-B98D-8D2474CE169F}" type="datetime1">
              <a:rPr lang="en-US" smtClean="0"/>
              <a:t>15-May-23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9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4758-12D8-4D0D-B08A-ECCEF7EA7D93}" type="datetime1">
              <a:rPr lang="en-US" smtClean="0"/>
              <a:t>15-May-23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3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4A39-30F5-4013-A205-1A691B6EAF63}" type="datetime1">
              <a:rPr lang="en-US" smtClean="0"/>
              <a:t>15-May-23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16C0-B9AE-40E0-B7DE-8C861F51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5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vc1S6av4x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to expect for the future of mechanical engineeri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83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47" y="2079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Mechanical </a:t>
            </a:r>
            <a:r>
              <a:rPr lang="en-US" b="1" dirty="0" smtClean="0">
                <a:solidFill>
                  <a:schemeClr val="bg1"/>
                </a:solidFill>
              </a:rPr>
              <a:t>Technologies ??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lh3.googleusercontent.com/bNuqKotFC0_9V_WvNXC-eJnYyNM2kBaGJoOIANQrc0bNqHGHlq7K0zbfjXwJKA45BzFDLnVjm0VUuoThXSBT1CieZ6bFhKrkc2qCubyLA9UBbrulSZ8YNcalzxtGxlb0OocbnQABgpCEZsopIr9O6QzwiJ6wyshEj3JBJAeJvoTRYDJVcTkpt1CByMPCZx7kuAyoXuu7KuFP6RmZmel0ou9fsdFitqwaUODKdBKeMtKMZlmXiVPo_RRTTsnUJbi70iLVxjK0NkZwkWmoJwg0TpS3Jy3-l4oA-7AMbbS5R5kmGAcxY2H3qC_xmHCVs6jcc33GYqMQ2o1fLwA21PPc73KVKmbLSwJHM0j0JDdwI8UzP8l_8_ZPsMsWRiQeq3t3__J7dL3BVToyusLwV5pqUxxUmpWWq0ChazJayr52Ngt6PIrGYs7Rja_y28cqjn2v3vI-OLqEPn8ObuvV-vDh7583rolu0xSsH091Yaf3MUy_jJdIjpV-XFbExY5Bo0GnVukRViTeGnLDcqDF4P_WqIRZ0dD-s9ap9fRU3DS8soHf92G4WIrGaXsKIdcQ3HbxbhTvQ3QtrjcX0fIOKqmFHolqdBsbJxH0oCDes3tttWq2iSbgTSWavNiqxC7RHOI_mC_f_Cu_vSR3ldyuUgHFTyCKh4bexFTjuHnoMR9FeUBFVNTJEyoW37iVl6LUgK_o-PmqrZF32oHh2Eu4IwFWSqE0DR2GltzXpPD5hZ62dtVNfcvp1vGJ15efWAcnWwFB8Iwf64fS6-d3Hvs1PJJlACYFEq3MB65_C65zfQNpbq_XQ2eSEQqZY4paE_nCAdhy0NfDqBt0JXLKtPIs6Z8yvlIjITjqkwlPBBYigDCFDJlmG3jcVxs_5joweAIo0AardEYkI4PdsN3CZAqg2k1oqh0LDC4gvAdcjhrG9uqK1orik3VwQQ=w1748-h1311-s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" b="18523"/>
          <a:stretch/>
        </p:blipFill>
        <p:spPr bwMode="auto">
          <a:xfrm>
            <a:off x="-1" y="19050"/>
            <a:ext cx="122046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lh3.googleusercontent.com/MLeTdbeKvcXwMiFNH4fZDmHZWgOCF540tAbSmuRn4OU12Po4ME-5Mm44s93XK-hSi54QIrOG8QAsfIZMO7vpMYCzw6gEIa_Clew9yl_0z7V9aQEDJtnQBqTaYr9OBubba57pOFePXWZGJmf-Dy_KTmKv-LtgWDcKzjPE2aAr4u8T-5WjYB4RwP27brSEk2CRLNZ3FODUw8IeDNzBTAXEijeb8MV8OBz_aBq51kglugKve0T-ClyCq02OA6ovdtvZeKGiTNwVW-ZsoANYoBh95_Ce_udX6EtRmHWqkDXh3hwZ0jt2kNTZSwlNVoZ14CCVhNGarNLl6bT4ZLl0p-TShaLVe78gD-q3ypJE8MztbEscT3eTHXT-3Xk3RJeM9ruKq1OcHgKDQw66mURfCqP_lDIVP_FQuzv4PGRXVBnJVr1q0q75ud-cKArV0MhaTjBv131Z_5-WctJpKmQrELIEiywVwjkss2qpJuJNiZMb6u_9Fu8VscGycbAvY1-Kl67wWYZVnv9cGC2nRklT5ya7giu5DmGMmMGVfjNjP97pg-JvDeDnCbafdWn7sP1wFpSsN6T1iUjd8qf17D950HgTewXnq0XM4P_OM85cALWI8zJb_DVfnXaElFclsKpXETruYTiOp2VgvtP238huY2skdUpTkeDgWsbB_kLysIv9nK68VbHWmioOOkkgIUixgg_BI7GGZZpLCgr2ZpKQdjhq8IVlphQ2oCHTKxPCTHf3svJ6qS9-VabyzDjXjlcTxcICuCcmRPdZQ4KOAFgXso9xdeFHB8NtLT0iSw5XHJrQowe3fzqKbl7c9uYwKjXZJuouvgS9fkThIXsS-PFBD9ThG-fkHtlldycrToERDJdu2xPqbp1b3v7x4VH5HudnpQWb-ZjRQlwhsx_K8sEPkMOTLG-d5UvKMNFAVHmXnS6-RBXkiGvGKg=w1748-h1311-s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t="19591" r="5511" b="26252"/>
          <a:stretch/>
        </p:blipFill>
        <p:spPr bwMode="auto">
          <a:xfrm>
            <a:off x="38099" y="57150"/>
            <a:ext cx="12096751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www.etpathfinder.eu/wp-content/gallery/etpathfinder-pictures-gallery/IMG_459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7"/>
          <a:stretch/>
        </p:blipFill>
        <p:spPr bwMode="auto">
          <a:xfrm>
            <a:off x="0" y="-133350"/>
            <a:ext cx="12192000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lh3.googleusercontent.com/aXvHPRp2QVys3OWKJHnVlHYSuJSdhLHT-axUoZzqNnmwXL8rAOiF3yXrJbK0p22-hBkoMTyvIeA1gOvT59Fo8gMVASMtWKNzB_yAWuE0cYGSbUKExHMhqmmgwksp1SUhMRd5uBKKDynQOwc3RgHzNtMgn1RXqn5V-Duyd5nL4eM-mA5U-j3knbrirdmRn7anVpj_EKs1l9A3koEnJu6_fqKkLIVUie2KLQKZ1YOa8IQS7jZPIZxRMumuuFaAEDPpdjhmdWSvv4-xjaF3YfEHAITevtAsMrgd1IXiJRYYaMCfBIR9ldYyqnLjUFhgB9w7c3TBz8rxeBGqjmnTnR9GUKdub1FQxttSUzoOM_D2Eu8AOgUqLIk-roKLtZZF3u-nymN5Dp1Ah6mKl6DPpES_PN39spmfykS5I1qrfhmTwBSWvBe98kqrM6rBUAv5tYQ8Hzpk9_deUkyShVEVGnO10J0Nbg5gCqHi3ypeHQeE17Rm_PXwvxMAD6JCr4W95S_dDR19mlrFyrNB7BoDjjcWHX3grw0_WGGUxAqfQJCkoQ86AhCUVuX89aY7aDdf7Fx7UMO9_beoT2EgRXYx6vCCoF9CZujUyTw0-EyHT90b6XP5WYE27bE4PRjHvZcC6H9HnXCzbmemRZirUt7VKkWy5Hz_uh0BX0k89xQEOFRkws-vJBnU1upRlvDC6H1LXuIxLUYVZrI1o09be3GcnMwduNKPXqKdiIOrHD9djmnY89SmkDd3tz8JnwrF4bCmFWoY3Nl1B3zI5ix7MYRhgIgGAv15G3GFfJsRQV6aZ3OWJtW6-RvOi3l6KDeg7CYP_hq2qe02PKtKLH-cFuE9dgBPHTerbWxcmwi8JTMSMF3osEVGfvugG4WXiWF7ak4Bo2y-MIkxR5GbhGGAU-a5MLLMpcAdPHodgwnkQd8zdGB_GDlHLuWJvQ=w1748-h1311-s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11562" r="6469" b="19877"/>
          <a:stretch/>
        </p:blipFill>
        <p:spPr bwMode="auto">
          <a:xfrm>
            <a:off x="0" y="1"/>
            <a:ext cx="121348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06662"/>
            <a:ext cx="3263503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4272"/>
          <a:stretch/>
        </p:blipFill>
        <p:spPr>
          <a:xfrm>
            <a:off x="0" y="-66502"/>
            <a:ext cx="12192000" cy="6924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7218" y="-66502"/>
            <a:ext cx="3977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We clean up shit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lh3.googleusercontent.com/-UzmET-DWV2MUfTJblifph9GbVaCnfigFNVokP0G_Q10HAvAM7ohM1nFKudiwhJ9u_yEdks6GH0XiSYZzs5-e88eazrPnojlsRfCCMae5hzgbIp-Mh6t_z35nYxDJEMyy2xmZXV9TcuWpkAc_F2uqrt0SW78PYWbB7GGXQA4a9GPqdYucz5TCE7det84h8y7ju8MqjXxSwAJLHzVFKckNaUnq9HBUuj1DVxxZTz5S0Zy50pw2FYMpiVKRDR2sWkifjjpATnmFCQ_3xaWWd3c1Xik9mEoyeQOfhO14pupqHk_xYFaJ3X4IMRzvtSmPjAFxdSFqoGNU_ldM1G9-ctML2WT5l81M5qhlVVoFvzaRX4oHrnoFQK8oAahZNtCw2-oqlbRAnLdDJ-vcFoXjcntQF2JMlhdLys7S9te1KLDjLgJz57l5tHQXxW6-dppD6A6ftVfSbiMUmfpAqeVh2pX0H3U88mfO0MTs9z3QvyQpCGFzSoh2OO6wJYrX6rsKWgaeEKTCtmN4R86iJQrFGhFJdgxIr3aoo0FPvH4HlwMI9OlibxR1f8udEb_rXUDxlUFjYl8FhYs7QG50dpWuQnTW6uXdKDbbbV9XwZTagYeoywaqA6JRB1XFHyKmV7SvliobtYrZ59nnlaajMQ_6zgxWRzXH8S9GM9Djl_JjxgQC0Yw1Mkx2MZLIPtq35dDFZgoMZRXK8EdlDSFubO7p4gIPx61-r6sQffqUNX3ZPHFd-f6rAv1p0n4bWETAb6tNvK_UFPEtJPI2KuSDp5jxHcFx7c9-D1oqKTqPxVUh9aNaANIbgmBtAgQw3V9mq1lQ1-zrswwUaNMVSCrTjV3b4YQLcIQ9qqYBupZYfaFDWHu7tMnGVcIAx6T4tD-4_iN9oaXKM-2_3eeiZ8tUjb7d9arrRNVbhdU8NsL-Vd6EO_w2dM6q0tAvg=w983-h1311-s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9123" r="136" b="27883"/>
          <a:stretch/>
        </p:blipFill>
        <p:spPr bwMode="auto">
          <a:xfrm>
            <a:off x="0" y="-133003"/>
            <a:ext cx="12192000" cy="69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vc1S6av4x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lh3.googleusercontent.com/HM4Oz_DXH2gV7srqXlVCppWEuKsFYt8oi5zJBPWN_dE9U0pAtCdunDOFiRLId1Bp9Bsh8YiAyhu6dqXubzuoRxTLo07fWUbxGsXwdlmUlTgJP_Cc9C9Rek1wrYvAJmYvV5sKK5_lsdM9D3yPVWCWqsdYLJhF1g_yfpwgNvBt6UglbukNYTQvoW5SpksMNgSA9BjAWkn7cwjucM_irpgzFZRxeCyRuRodw9-bEGM_K8dneOYd8bpqi6KRVL09bUgzir38NahpXEzFL1zipWnike184Osgx9axnXNF3XggdYi3A3oAdUy9OlBK6pqa-m7z3A5xZM9-nj4UWPx_heauFmQ9Di2qhmio2WzjejhLob0cODwwkrqs9Ok5XUH7JAS2QCnuognrPsheOI4JzcwMglZz6f65oz9InbxwWEAa9ovYO0HUjtg5HxXo9ziyQk2CCRhJEmRgugPcaC3vbeKNSjYj0NnaDDj3BfnNjg88VUegZhMSI2hFHuEo63mmDrNsjsSikAV4_9ConRcNYsiSPsHf5cJNd-OdUPY3ia66pUVYHwSGMq8ftM06uaYo2V5_Ix5D5ffDRyY9FR71Upui3Zzv4x4xFnK5DoeWDgV7_9lC1diqz6eiNN5WOdKFs_gJnXlnjMgey5BmahTiJs8WHdcaDzs8iBjJ8_NTvBOMq6aWoHDKbno1UGg2G6mlTE0A4CH_IdKlQqJJhSIGGmvRKVS9i0zHV_wtRtTUKZ5aUL40utZrjojmTU2HCOAEIqr6xkACjaWPtlbegIPtacWcJIQp_Lz0ad1qEdAtBkKDVWbr99bN8mnsQneo_voJ0DzAtsUoWZFeXlqXDFlnmnbMQ6ceCulZ5xQx-pccVi6EgaoJXh17pXvZECmvLHO5mrek5xMJvpXMKZAuFbvmEeUSjdl3rqfZI1lYl_UQ_d4dzZbsfIULeg=w1748-h1311-s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5" b="10447"/>
          <a:stretch/>
        </p:blipFill>
        <p:spPr bwMode="auto">
          <a:xfrm>
            <a:off x="0" y="57150"/>
            <a:ext cx="12192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798" y="180459"/>
            <a:ext cx="455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https://www.youtube.com/@marcokraan7637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e Jewishness of Superman explored in new book - The Jerusalem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50"/>
            <a:ext cx="12382500" cy="828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7" b="96386" l="1881" r="98433"/>
                    </a14:imgEffect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196" y="1362357"/>
            <a:ext cx="4350107" cy="45273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s.cern.ch/record/2809291/files/202205-078_008.jpg?subformat=icon-14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0"/>
          <a:stretch/>
        </p:blipFill>
        <p:spPr bwMode="auto">
          <a:xfrm>
            <a:off x="6170871" y="8475"/>
            <a:ext cx="6045513" cy="68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years ago started at </a:t>
            </a:r>
            <a:r>
              <a:rPr lang="en-US" dirty="0" err="1" smtClean="0"/>
              <a:t>nikhef</a:t>
            </a:r>
            <a:endParaRPr lang="en-US" dirty="0"/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282023B2-D8C2-4912-8187-F8F72DEDD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43" r="11928"/>
          <a:stretch/>
        </p:blipFill>
        <p:spPr>
          <a:xfrm rot="5400000">
            <a:off x="-213684" y="386751"/>
            <a:ext cx="6853650" cy="60970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8966" y="104576"/>
            <a:ext cx="4007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Started at Nikhef 8 years, worked on LHCb as an Engineer, stayed at CERN for 2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59" y="0"/>
            <a:ext cx="9135035" cy="6851275"/>
          </a:xfrm>
        </p:spPr>
      </p:pic>
      <p:sp>
        <p:nvSpPr>
          <p:cNvPr id="5" name="TextBox 4"/>
          <p:cNvSpPr txBox="1"/>
          <p:nvPr/>
        </p:nvSpPr>
        <p:spPr>
          <a:xfrm>
            <a:off x="1667435" y="322730"/>
            <a:ext cx="6194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 team player from the start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73271" y="1837765"/>
            <a:ext cx="1488141" cy="172122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Cs82vkbgmj1SsuobNDZ2kQWwQ7ouhoyWyEqPO4RC1Fl1XXxC_PI7rWhGGW6wl-NeLNSYaz8XDC9sJ33LTBgFJBWW6DYtwOeyU9TzuQ9ug3_T9ffczlS_SlEw7Pnw9nLaR-c36xfGne1cppXiYx9KPto48aAaUqn0wKlbEksN5KHE9BwYah6d31dbiXxZ_lgZCbBlenvBdF0NfX4fRRDgN4avYoo7zs6b0-qNqvPjA6ebAyoNUzr2hu2JtLyT0mmCiWuSs9FNJ5wsmcX2SoItT0rZPWB3cLv1NoApBA1sVdqmUrQgMzLO4kwYdBr6y4hwmU75asJ1fG8reUGLDXlZfwRfSJglUthjQjYlKPNYtbAZ-3vRnQaWxetWPbs364Yn37d-EklB8nqmxFddbSoA5I8vhzxmT5QppvswlyZ5w53hfn_Wtf_s2hcxKXansNasAVGUAII_cB754vRw7ygNpRmuaNnKRXcD0_OYvHDu9-4AV1esGk4AxBgcH0uVgswdO49qws9YU710UNysD5zQX27VF2bSs3ezg9qLealbkTIKFqfgUz0BZdsRPLmQNmIds1H10PG6_iYWEwQ0SWMT2hIMBaoWW3z57S9bAq9UqcBxazJ5s6urmO_NJI5aQZWMxb2ErKJ472ZK9QCrdofXaE9IXy3H0GpPo-ETtc3vGFuokw9RakzGg_IUmlmqOv85-Z-rxJ8OKQ7cgdFwfL0nkCFkUbJNlIK8YqMTQ0tReXSOpbe6dNMp_IbDi6NQCWyPZi9oTsTklT1ax4Qt7XtNxv44Wr1O018mtsSC-pBUZDP6QHFEuuL--39oKwjQBdgbkmcJiEAavlFnDEpSN2NGhbf8LJzcEvuZL_QdmweF9L5A75CkGme6MdZnI201AauYGRwyPg0NOX6lVDRZRK72F6MLppp2a2gx-4nj4OAJ4zLDD66mhQ=w1748-h1311-s-no?authuser=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 b="13333"/>
          <a:stretch/>
        </p:blipFill>
        <p:spPr bwMode="auto">
          <a:xfrm>
            <a:off x="0" y="-8709"/>
            <a:ext cx="12192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498066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am a proud father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lh3.googleusercontent.com/bZM3aXwHebHDx-msaJoq-VC_flBc3CeFOwOKRTKIoN4tF4TPpkY47YBMprNuLyGr-PwcaJOYmN3wzhJvAKWiNe1eGj2OzDll3gs55BFrtL4URb6rPy8R0Cg13ow-8IIbmey4QXCPfx8mcGgnnb3KfcUpy01Se_SFrlXc7JmBlS2hZXyidmiVLlVTkBUJcq8FZgbTg5F78fUHy_ggeNOksTwdNARcDvsjEEga_yJqfb42Zh0YGixRMdl2u0HaS_aRIKGwRkcS-1byyxtBD2IIxGTaeOOGzr99bgiPrK5XE5baW6k9wTbwxM5X2wdwwIhZ8g8PPvzpp9o740Q4ZONYQ44JPbgijhrLn8ngY4Gu2Vm2P2eETTqZGiQI9Emw3WhzvD5IBF3TzeZ5p-YZQ3iNLJglLvulxiXUMpjO5hkRepR4gLhacL1KF-D9ZALEI5sMw6t0Pd920D5bbHc-lYadQ81h45dl8XQNKLuKq7QFYLTm7JTr8ZKAO8IKDX0-r65Y2XqUkL4eGX0gxdQ16U0QsA1nD6IvL-4CsoA9e0BbFeNBMgOL0_6lX64YkrnyxuTyW99yMg32T0_6G-AhnpUEWU_0bLEU9wa-nI04xA7835sixDEHrVvR8lUPpZ7zoP5SOQEC-0B_xhVTEdP7RpKNT058JEVXx33YOd5_VMIOTLp2xT3f5PDG9LSJywfgNTGD3de4Pjuu75kitn-CYPxqW7sHuVNMvrbhsQOwXhJXdACTtNYncc8_k5oT6uMdHanVQeN9zCN26sw13Ke3eTSP7mu9hgWehBjWSnPr5MXfFxcsHXrp6XMrxBBVSg5nk1zEZvfL2wLKEtRczsXLFhFi1JhAZYLQp68bDKXrKqtIcZF5XKhUoL0DOvrQRKmocLF-9pH9PeuIKOp-lLBVLu9HyOJS0vfAlaRIthDxb2KXBNUTLxa-4A=w1748-h1311-s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b="12150"/>
          <a:stretch/>
        </p:blipFill>
        <p:spPr bwMode="auto">
          <a:xfrm>
            <a:off x="0" y="-16625"/>
            <a:ext cx="12192000" cy="68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2603" y="5104014"/>
            <a:ext cx="3640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Proud manager of this bunch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63800" y="-11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/>
              <a:t>But who are we?</a:t>
            </a:r>
            <a:endParaRPr lang="en-US" sz="8800" b="1" dirty="0"/>
          </a:p>
        </p:txBody>
      </p:sp>
      <p:pic>
        <p:nvPicPr>
          <p:cNvPr id="10242" name="Picture 2" descr="Mystery guests onderzoeken toegankelijkheid dienstverlening - Gemeente.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14450"/>
            <a:ext cx="1158129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45642" y="22662"/>
            <a:ext cx="8856315" cy="6835338"/>
            <a:chOff x="0" y="-1"/>
            <a:chExt cx="8856315" cy="68353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21000" cy="6835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0" y="-1"/>
              <a:ext cx="2992929" cy="68353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5922" y="25398"/>
              <a:ext cx="2950393" cy="6756402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68425"/>
            <a:ext cx="1506756" cy="4351338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Very active:</a:t>
            </a:r>
          </a:p>
          <a:p>
            <a:pPr>
              <a:buFontTx/>
              <a:buChar char="-"/>
            </a:pPr>
            <a:r>
              <a:rPr lang="en-US" dirty="0" smtClean="0"/>
              <a:t>NOR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PV</a:t>
            </a:r>
          </a:p>
          <a:p>
            <a:pPr>
              <a:buFontTx/>
              <a:buChar char="-"/>
            </a:pPr>
            <a:r>
              <a:rPr lang="en-US" dirty="0" smtClean="0"/>
              <a:t>BHV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869250"/>
              </p:ext>
            </p:extLst>
          </p:nvPr>
        </p:nvGraphicFramePr>
        <p:xfrm>
          <a:off x="681318" y="192740"/>
          <a:ext cx="10650070" cy="649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7559" y="493061"/>
            <a:ext cx="487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 age of 43,4 years</a:t>
            </a:r>
          </a:p>
          <a:p>
            <a:r>
              <a:rPr lang="en-US" sz="2000" dirty="0" smtClean="0"/>
              <a:t>Average age in the Netherlands is 42,4 years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do we do?</a:t>
            </a:r>
            <a:endParaRPr lang="en-US" dirty="0"/>
          </a:p>
        </p:txBody>
      </p:sp>
      <p:pic>
        <p:nvPicPr>
          <p:cNvPr id="4100" name="Picture 4" descr="15 Mystery Bundle - Sweetz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16C0-B9AE-40E0-B7DE-8C861F5119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111</Words>
  <Application>Microsoft Office PowerPoint</Application>
  <PresentationFormat>Widescreen</PresentationFormat>
  <Paragraphs>38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Mechanical Technologies ?? </vt:lpstr>
      <vt:lpstr>Who am I</vt:lpstr>
      <vt:lpstr>PowerPoint Presentation</vt:lpstr>
      <vt:lpstr>I am a proud father</vt:lpstr>
      <vt:lpstr>PowerPoint Presentation</vt:lpstr>
      <vt:lpstr>PowerPoint Presentation</vt:lpstr>
      <vt:lpstr>PowerPoint Presentation</vt:lpstr>
      <vt:lpstr>PowerPoint Presentation</vt:lpstr>
      <vt:lpstr>But what do we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do?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Technologies</dc:title>
  <dc:creator>Freek Sanders</dc:creator>
  <cp:lastModifiedBy>Freek Sanders</cp:lastModifiedBy>
  <cp:revision>13</cp:revision>
  <dcterms:created xsi:type="dcterms:W3CDTF">2023-05-12T08:59:20Z</dcterms:created>
  <dcterms:modified xsi:type="dcterms:W3CDTF">2023-05-15T06:47:03Z</dcterms:modified>
</cp:coreProperties>
</file>