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2"/>
  </p:notesMasterIdLst>
  <p:sldIdLst>
    <p:sldId id="271" r:id="rId2"/>
    <p:sldId id="269" r:id="rId3"/>
    <p:sldId id="282" r:id="rId4"/>
    <p:sldId id="283" r:id="rId5"/>
    <p:sldId id="280" r:id="rId6"/>
    <p:sldId id="276" r:id="rId7"/>
    <p:sldId id="278" r:id="rId8"/>
    <p:sldId id="279" r:id="rId9"/>
    <p:sldId id="277" r:id="rId10"/>
    <p:sldId id="284"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lvl1pPr>
    <a:lvl2pPr marL="0" marR="0" indent="2286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lvl2pPr>
    <a:lvl3pPr marL="0" marR="0" indent="4572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lvl3pPr>
    <a:lvl4pPr marL="0" marR="0" indent="6858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lvl4pPr>
    <a:lvl5pPr marL="0" marR="0" indent="9144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lvl5pPr>
    <a:lvl6pPr marL="0" marR="0" indent="11430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lvl6pPr>
    <a:lvl7pPr marL="0" marR="0" indent="13716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lvl7pPr>
    <a:lvl8pPr marL="0" marR="0" indent="16002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lvl8pPr>
    <a:lvl9pPr marL="0" marR="0" indent="18288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1"/>
    <p:restoredTop sz="94643"/>
  </p:normalViewPr>
  <p:slideViewPr>
    <p:cSldViewPr snapToGrid="0" snapToObjects="1">
      <p:cViewPr varScale="1">
        <p:scale>
          <a:sx n="49" d="100"/>
          <a:sy n="49" d="100"/>
        </p:scale>
        <p:origin x="51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udenhoven@nikhef.nl" userId="29479e5d35426216" providerId="LiveId" clId="{8F8537F7-96DE-451A-ADDF-212B5DE7BD61}"/>
    <pc:docChg chg="undo custSel addSld delSld modSld sldOrd">
      <pc:chgData name="m.oudenhoven@nikhef.nl" userId="29479e5d35426216" providerId="LiveId" clId="{8F8537F7-96DE-451A-ADDF-212B5DE7BD61}" dt="2023-05-15T13:42:44.554" v="2300" actId="47"/>
      <pc:docMkLst>
        <pc:docMk/>
      </pc:docMkLst>
      <pc:sldChg chg="del">
        <pc:chgData name="m.oudenhoven@nikhef.nl" userId="29479e5d35426216" providerId="LiveId" clId="{8F8537F7-96DE-451A-ADDF-212B5DE7BD61}" dt="2023-05-15T12:47:25.438" v="0" actId="47"/>
        <pc:sldMkLst>
          <pc:docMk/>
          <pc:sldMk cId="1689814560" sldId="257"/>
        </pc:sldMkLst>
      </pc:sldChg>
      <pc:sldChg chg="delSp mod">
        <pc:chgData name="m.oudenhoven@nikhef.nl" userId="29479e5d35426216" providerId="LiveId" clId="{8F8537F7-96DE-451A-ADDF-212B5DE7BD61}" dt="2023-05-15T12:47:34.503" v="2" actId="478"/>
        <pc:sldMkLst>
          <pc:docMk/>
          <pc:sldMk cId="1324770305" sldId="269"/>
        </pc:sldMkLst>
        <pc:spChg chg="del">
          <ac:chgData name="m.oudenhoven@nikhef.nl" userId="29479e5d35426216" providerId="LiveId" clId="{8F8537F7-96DE-451A-ADDF-212B5DE7BD61}" dt="2023-05-15T12:47:34.503" v="2" actId="478"/>
          <ac:spMkLst>
            <pc:docMk/>
            <pc:sldMk cId="1324770305" sldId="269"/>
            <ac:spMk id="2" creationId="{2DF79698-AEF0-492F-9BD1-B653DAF7E392}"/>
          </ac:spMkLst>
        </pc:spChg>
      </pc:sldChg>
      <pc:sldChg chg="del">
        <pc:chgData name="m.oudenhoven@nikhef.nl" userId="29479e5d35426216" providerId="LiveId" clId="{8F8537F7-96DE-451A-ADDF-212B5DE7BD61}" dt="2023-05-15T12:47:26.780" v="1" actId="47"/>
        <pc:sldMkLst>
          <pc:docMk/>
          <pc:sldMk cId="545393679" sldId="272"/>
        </pc:sldMkLst>
      </pc:sldChg>
      <pc:sldChg chg="del">
        <pc:chgData name="m.oudenhoven@nikhef.nl" userId="29479e5d35426216" providerId="LiveId" clId="{8F8537F7-96DE-451A-ADDF-212B5DE7BD61}" dt="2023-05-15T12:47:40.232" v="3" actId="47"/>
        <pc:sldMkLst>
          <pc:docMk/>
          <pc:sldMk cId="2461015471" sldId="273"/>
        </pc:sldMkLst>
      </pc:sldChg>
      <pc:sldChg chg="del">
        <pc:chgData name="m.oudenhoven@nikhef.nl" userId="29479e5d35426216" providerId="LiveId" clId="{8F8537F7-96DE-451A-ADDF-212B5DE7BD61}" dt="2023-05-15T13:42:44.554" v="2300" actId="47"/>
        <pc:sldMkLst>
          <pc:docMk/>
          <pc:sldMk cId="1216979006" sldId="275"/>
        </pc:sldMkLst>
      </pc:sldChg>
      <pc:sldChg chg="addSp delSp modSp mod">
        <pc:chgData name="m.oudenhoven@nikhef.nl" userId="29479e5d35426216" providerId="LiveId" clId="{8F8537F7-96DE-451A-ADDF-212B5DE7BD61}" dt="2023-05-15T12:53:41.037" v="395" actId="1076"/>
        <pc:sldMkLst>
          <pc:docMk/>
          <pc:sldMk cId="3633982285" sldId="276"/>
        </pc:sldMkLst>
        <pc:spChg chg="del">
          <ac:chgData name="m.oudenhoven@nikhef.nl" userId="29479e5d35426216" providerId="LiveId" clId="{8F8537F7-96DE-451A-ADDF-212B5DE7BD61}" dt="2023-05-15T12:48:06.055" v="6" actId="478"/>
          <ac:spMkLst>
            <pc:docMk/>
            <pc:sldMk cId="3633982285" sldId="276"/>
            <ac:spMk id="2" creationId="{2DF79698-AEF0-492F-9BD1-B653DAF7E392}"/>
          </ac:spMkLst>
        </pc:spChg>
        <pc:graphicFrameChg chg="add del">
          <ac:chgData name="m.oudenhoven@nikhef.nl" userId="29479e5d35426216" providerId="LiveId" clId="{8F8537F7-96DE-451A-ADDF-212B5DE7BD61}" dt="2023-05-15T12:48:18.779" v="8" actId="478"/>
          <ac:graphicFrameMkLst>
            <pc:docMk/>
            <pc:sldMk cId="3633982285" sldId="276"/>
            <ac:graphicFrameMk id="6" creationId="{CD227847-6C56-6A35-8155-EB02FCBBD4E0}"/>
          </ac:graphicFrameMkLst>
        </pc:graphicFrameChg>
        <pc:graphicFrameChg chg="add mod modGraphic">
          <ac:chgData name="m.oudenhoven@nikhef.nl" userId="29479e5d35426216" providerId="LiveId" clId="{8F8537F7-96DE-451A-ADDF-212B5DE7BD61}" dt="2023-05-15T12:53:41.037" v="395" actId="1076"/>
          <ac:graphicFrameMkLst>
            <pc:docMk/>
            <pc:sldMk cId="3633982285" sldId="276"/>
            <ac:graphicFrameMk id="8" creationId="{1D6EFD8C-5C0B-3FA9-3AF7-B5B2CB4AF6D1}"/>
          </ac:graphicFrameMkLst>
        </pc:graphicFrameChg>
        <pc:picChg chg="del">
          <ac:chgData name="m.oudenhoven@nikhef.nl" userId="29479e5d35426216" providerId="LiveId" clId="{8F8537F7-96DE-451A-ADDF-212B5DE7BD61}" dt="2023-05-15T12:48:02.890" v="4" actId="478"/>
          <ac:picMkLst>
            <pc:docMk/>
            <pc:sldMk cId="3633982285" sldId="276"/>
            <ac:picMk id="3" creationId="{0C1D7B7B-2E61-4668-BC20-8D1768044429}"/>
          </ac:picMkLst>
        </pc:picChg>
        <pc:picChg chg="del">
          <ac:chgData name="m.oudenhoven@nikhef.nl" userId="29479e5d35426216" providerId="LiveId" clId="{8F8537F7-96DE-451A-ADDF-212B5DE7BD61}" dt="2023-05-15T12:48:04.253" v="5" actId="478"/>
          <ac:picMkLst>
            <pc:docMk/>
            <pc:sldMk cId="3633982285" sldId="276"/>
            <ac:picMk id="7" creationId="{709C7195-452D-4D2C-9AC5-BEBA11EA20FC}"/>
          </ac:picMkLst>
        </pc:picChg>
      </pc:sldChg>
      <pc:sldChg chg="modSp add mod ord">
        <pc:chgData name="m.oudenhoven@nikhef.nl" userId="29479e5d35426216" providerId="LiveId" clId="{8F8537F7-96DE-451A-ADDF-212B5DE7BD61}" dt="2023-05-15T13:42:31.084" v="2299" actId="20577"/>
        <pc:sldMkLst>
          <pc:docMk/>
          <pc:sldMk cId="2117811260" sldId="277"/>
        </pc:sldMkLst>
        <pc:graphicFrameChg chg="modGraphic">
          <ac:chgData name="m.oudenhoven@nikhef.nl" userId="29479e5d35426216" providerId="LiveId" clId="{8F8537F7-96DE-451A-ADDF-212B5DE7BD61}" dt="2023-05-15T13:42:31.084" v="2299" actId="20577"/>
          <ac:graphicFrameMkLst>
            <pc:docMk/>
            <pc:sldMk cId="2117811260" sldId="277"/>
            <ac:graphicFrameMk id="8" creationId="{1D6EFD8C-5C0B-3FA9-3AF7-B5B2CB4AF6D1}"/>
          </ac:graphicFrameMkLst>
        </pc:graphicFrameChg>
      </pc:sldChg>
      <pc:sldChg chg="new del">
        <pc:chgData name="m.oudenhoven@nikhef.nl" userId="29479e5d35426216" providerId="LiveId" clId="{8F8537F7-96DE-451A-ADDF-212B5DE7BD61}" dt="2023-05-15T12:55:52.366" v="634" actId="680"/>
        <pc:sldMkLst>
          <pc:docMk/>
          <pc:sldMk cId="139931945" sldId="278"/>
        </pc:sldMkLst>
      </pc:sldChg>
      <pc:sldChg chg="modSp add mod">
        <pc:chgData name="m.oudenhoven@nikhef.nl" userId="29479e5d35426216" providerId="LiveId" clId="{8F8537F7-96DE-451A-ADDF-212B5DE7BD61}" dt="2023-05-15T13:06:27.171" v="1223" actId="20577"/>
        <pc:sldMkLst>
          <pc:docMk/>
          <pc:sldMk cId="1908610629" sldId="278"/>
        </pc:sldMkLst>
        <pc:graphicFrameChg chg="modGraphic">
          <ac:chgData name="m.oudenhoven@nikhef.nl" userId="29479e5d35426216" providerId="LiveId" clId="{8F8537F7-96DE-451A-ADDF-212B5DE7BD61}" dt="2023-05-15T13:06:27.171" v="1223" actId="20577"/>
          <ac:graphicFrameMkLst>
            <pc:docMk/>
            <pc:sldMk cId="1908610629" sldId="278"/>
            <ac:graphicFrameMk id="8" creationId="{1D6EFD8C-5C0B-3FA9-3AF7-B5B2CB4AF6D1}"/>
          </ac:graphicFrameMkLst>
        </pc:graphicFrameChg>
      </pc:sldChg>
      <pc:sldChg chg="modSp add mod">
        <pc:chgData name="m.oudenhoven@nikhef.nl" userId="29479e5d35426216" providerId="LiveId" clId="{8F8537F7-96DE-451A-ADDF-212B5DE7BD61}" dt="2023-05-15T13:03:20.254" v="1219" actId="1076"/>
        <pc:sldMkLst>
          <pc:docMk/>
          <pc:sldMk cId="2377538965" sldId="279"/>
        </pc:sldMkLst>
        <pc:graphicFrameChg chg="mod modGraphic">
          <ac:chgData name="m.oudenhoven@nikhef.nl" userId="29479e5d35426216" providerId="LiveId" clId="{8F8537F7-96DE-451A-ADDF-212B5DE7BD61}" dt="2023-05-15T13:03:20.254" v="1219" actId="1076"/>
          <ac:graphicFrameMkLst>
            <pc:docMk/>
            <pc:sldMk cId="2377538965" sldId="279"/>
            <ac:graphicFrameMk id="8" creationId="{1D6EFD8C-5C0B-3FA9-3AF7-B5B2CB4AF6D1}"/>
          </ac:graphicFrameMkLst>
        </pc:graphicFrameChg>
      </pc:sldChg>
      <pc:sldChg chg="modSp add mod ord">
        <pc:chgData name="m.oudenhoven@nikhef.nl" userId="29479e5d35426216" providerId="LiveId" clId="{8F8537F7-96DE-451A-ADDF-212B5DE7BD61}" dt="2023-05-15T13:10:18.805" v="1441"/>
        <pc:sldMkLst>
          <pc:docMk/>
          <pc:sldMk cId="3487227697" sldId="280"/>
        </pc:sldMkLst>
        <pc:graphicFrameChg chg="modGraphic">
          <ac:chgData name="m.oudenhoven@nikhef.nl" userId="29479e5d35426216" providerId="LiveId" clId="{8F8537F7-96DE-451A-ADDF-212B5DE7BD61}" dt="2023-05-15T13:10:15.779" v="1439" actId="20577"/>
          <ac:graphicFrameMkLst>
            <pc:docMk/>
            <pc:sldMk cId="3487227697" sldId="280"/>
            <ac:graphicFrameMk id="8" creationId="{1D6EFD8C-5C0B-3FA9-3AF7-B5B2CB4AF6D1}"/>
          </ac:graphicFrameMkLst>
        </pc:graphicFrameChg>
      </pc:sldChg>
      <pc:sldChg chg="modSp add del mod">
        <pc:chgData name="m.oudenhoven@nikhef.nl" userId="29479e5d35426216" providerId="LiveId" clId="{8F8537F7-96DE-451A-ADDF-212B5DE7BD61}" dt="2023-05-15T13:21:15.986" v="1840" actId="47"/>
        <pc:sldMkLst>
          <pc:docMk/>
          <pc:sldMk cId="387163765" sldId="281"/>
        </pc:sldMkLst>
        <pc:graphicFrameChg chg="modGraphic">
          <ac:chgData name="m.oudenhoven@nikhef.nl" userId="29479e5d35426216" providerId="LiveId" clId="{8F8537F7-96DE-451A-ADDF-212B5DE7BD61}" dt="2023-05-15T13:13:01.240" v="1836" actId="313"/>
          <ac:graphicFrameMkLst>
            <pc:docMk/>
            <pc:sldMk cId="387163765" sldId="281"/>
            <ac:graphicFrameMk id="8" creationId="{1D6EFD8C-5C0B-3FA9-3AF7-B5B2CB4AF6D1}"/>
          </ac:graphicFrameMkLst>
        </pc:graphicFrameChg>
      </pc:sldChg>
      <pc:sldChg chg="addSp delSp modSp add mod delAnim">
        <pc:chgData name="m.oudenhoven@nikhef.nl" userId="29479e5d35426216" providerId="LiveId" clId="{8F8537F7-96DE-451A-ADDF-212B5DE7BD61}" dt="2023-05-15T13:37:33.753" v="1903" actId="14100"/>
        <pc:sldMkLst>
          <pc:docMk/>
          <pc:sldMk cId="1953214522" sldId="282"/>
        </pc:sldMkLst>
        <pc:picChg chg="del">
          <ac:chgData name="m.oudenhoven@nikhef.nl" userId="29479e5d35426216" providerId="LiveId" clId="{8F8537F7-96DE-451A-ADDF-212B5DE7BD61}" dt="2023-05-15T13:15:38.024" v="1838" actId="478"/>
          <ac:picMkLst>
            <pc:docMk/>
            <pc:sldMk cId="1953214522" sldId="282"/>
            <ac:picMk id="3" creationId="{0C1D7B7B-2E61-4668-BC20-8D1768044429}"/>
          </ac:picMkLst>
        </pc:picChg>
        <pc:picChg chg="add del mod">
          <ac:chgData name="m.oudenhoven@nikhef.nl" userId="29479e5d35426216" providerId="LiveId" clId="{8F8537F7-96DE-451A-ADDF-212B5DE7BD61}" dt="2023-05-15T13:27:28.290" v="1854" actId="478"/>
          <ac:picMkLst>
            <pc:docMk/>
            <pc:sldMk cId="1953214522" sldId="282"/>
            <ac:picMk id="6" creationId="{B8116806-A62F-186F-5C00-7FB80360562E}"/>
          </ac:picMkLst>
        </pc:picChg>
        <pc:picChg chg="del">
          <ac:chgData name="m.oudenhoven@nikhef.nl" userId="29479e5d35426216" providerId="LiveId" clId="{8F8537F7-96DE-451A-ADDF-212B5DE7BD61}" dt="2023-05-15T13:15:39.747" v="1839" actId="478"/>
          <ac:picMkLst>
            <pc:docMk/>
            <pc:sldMk cId="1953214522" sldId="282"/>
            <ac:picMk id="7" creationId="{709C7195-452D-4D2C-9AC5-BEBA11EA20FC}"/>
          </ac:picMkLst>
        </pc:picChg>
        <pc:picChg chg="add del mod">
          <ac:chgData name="m.oudenhoven@nikhef.nl" userId="29479e5d35426216" providerId="LiveId" clId="{8F8537F7-96DE-451A-ADDF-212B5DE7BD61}" dt="2023-05-15T13:27:26.731" v="1853" actId="478"/>
          <ac:picMkLst>
            <pc:docMk/>
            <pc:sldMk cId="1953214522" sldId="282"/>
            <ac:picMk id="9" creationId="{51640053-6217-0314-EF46-F7DE041717F2}"/>
          </ac:picMkLst>
        </pc:picChg>
        <pc:picChg chg="add del mod">
          <ac:chgData name="m.oudenhoven@nikhef.nl" userId="29479e5d35426216" providerId="LiveId" clId="{8F8537F7-96DE-451A-ADDF-212B5DE7BD61}" dt="2023-05-15T13:27:25.595" v="1852" actId="478"/>
          <ac:picMkLst>
            <pc:docMk/>
            <pc:sldMk cId="1953214522" sldId="282"/>
            <ac:picMk id="11" creationId="{29DC9BF9-CD73-CFB4-EC82-DA2E51FF5683}"/>
          </ac:picMkLst>
        </pc:picChg>
        <pc:picChg chg="add del mod">
          <ac:chgData name="m.oudenhoven@nikhef.nl" userId="29479e5d35426216" providerId="LiveId" clId="{8F8537F7-96DE-451A-ADDF-212B5DE7BD61}" dt="2023-05-15T13:27:23.858" v="1851" actId="478"/>
          <ac:picMkLst>
            <pc:docMk/>
            <pc:sldMk cId="1953214522" sldId="282"/>
            <ac:picMk id="13" creationId="{27B3274E-F60F-DA64-FE9F-9FC89E9910C3}"/>
          </ac:picMkLst>
        </pc:picChg>
        <pc:picChg chg="add del mod">
          <ac:chgData name="m.oudenhoven@nikhef.nl" userId="29479e5d35426216" providerId="LiveId" clId="{8F8537F7-96DE-451A-ADDF-212B5DE7BD61}" dt="2023-05-15T13:27:23.235" v="1850" actId="478"/>
          <ac:picMkLst>
            <pc:docMk/>
            <pc:sldMk cId="1953214522" sldId="282"/>
            <ac:picMk id="15" creationId="{CB9322FF-9F93-38DA-B796-6AFC978AD5E2}"/>
          </ac:picMkLst>
        </pc:picChg>
        <pc:picChg chg="add del mod">
          <ac:chgData name="m.oudenhoven@nikhef.nl" userId="29479e5d35426216" providerId="LiveId" clId="{8F8537F7-96DE-451A-ADDF-212B5DE7BD61}" dt="2023-05-15T13:27:22.615" v="1849" actId="478"/>
          <ac:picMkLst>
            <pc:docMk/>
            <pc:sldMk cId="1953214522" sldId="282"/>
            <ac:picMk id="17" creationId="{B1277C51-CADF-263D-AB9E-72230326A7F5}"/>
          </ac:picMkLst>
        </pc:picChg>
        <pc:picChg chg="add del mod">
          <ac:chgData name="m.oudenhoven@nikhef.nl" userId="29479e5d35426216" providerId="LiveId" clId="{8F8537F7-96DE-451A-ADDF-212B5DE7BD61}" dt="2023-05-15T13:27:21.757" v="1848" actId="478"/>
          <ac:picMkLst>
            <pc:docMk/>
            <pc:sldMk cId="1953214522" sldId="282"/>
            <ac:picMk id="19" creationId="{1C94C780-4B45-BEE1-7B92-382F52AF1285}"/>
          </ac:picMkLst>
        </pc:picChg>
        <pc:picChg chg="add del mod">
          <ac:chgData name="m.oudenhoven@nikhef.nl" userId="29479e5d35426216" providerId="LiveId" clId="{8F8537F7-96DE-451A-ADDF-212B5DE7BD61}" dt="2023-05-15T13:27:20.046" v="1847" actId="478"/>
          <ac:picMkLst>
            <pc:docMk/>
            <pc:sldMk cId="1953214522" sldId="282"/>
            <ac:picMk id="21" creationId="{4B6C9748-5B1F-F5E0-8D84-A0ED644E8BCA}"/>
          </ac:picMkLst>
        </pc:picChg>
        <pc:picChg chg="add del mod">
          <ac:chgData name="m.oudenhoven@nikhef.nl" userId="29479e5d35426216" providerId="LiveId" clId="{8F8537F7-96DE-451A-ADDF-212B5DE7BD61}" dt="2023-05-15T13:26:58.353" v="1844" actId="21"/>
          <ac:picMkLst>
            <pc:docMk/>
            <pc:sldMk cId="1953214522" sldId="282"/>
            <ac:picMk id="23" creationId="{E29A8009-96FD-AC0D-C935-B7F7A6DF5738}"/>
          </ac:picMkLst>
        </pc:picChg>
        <pc:picChg chg="add del mod">
          <ac:chgData name="m.oudenhoven@nikhef.nl" userId="29479e5d35426216" providerId="LiveId" clId="{8F8537F7-96DE-451A-ADDF-212B5DE7BD61}" dt="2023-05-15T13:27:50.868" v="1858" actId="478"/>
          <ac:picMkLst>
            <pc:docMk/>
            <pc:sldMk cId="1953214522" sldId="282"/>
            <ac:picMk id="24" creationId="{8F3D3C7D-01C3-72B8-9006-1E07642BD33F}"/>
          </ac:picMkLst>
        </pc:picChg>
        <pc:picChg chg="add mod">
          <ac:chgData name="m.oudenhoven@nikhef.nl" userId="29479e5d35426216" providerId="LiveId" clId="{8F8537F7-96DE-451A-ADDF-212B5DE7BD61}" dt="2023-05-15T13:37:12.358" v="1900" actId="14100"/>
          <ac:picMkLst>
            <pc:docMk/>
            <pc:sldMk cId="1953214522" sldId="282"/>
            <ac:picMk id="26" creationId="{DBC6C1F1-C123-BAE5-D7B4-899B06B6BDCC}"/>
          </ac:picMkLst>
        </pc:picChg>
        <pc:picChg chg="add mod">
          <ac:chgData name="m.oudenhoven@nikhef.nl" userId="29479e5d35426216" providerId="LiveId" clId="{8F8537F7-96DE-451A-ADDF-212B5DE7BD61}" dt="2023-05-15T13:37:20.003" v="1902" actId="1036"/>
          <ac:picMkLst>
            <pc:docMk/>
            <pc:sldMk cId="1953214522" sldId="282"/>
            <ac:picMk id="28" creationId="{C24C6350-4F0C-0C37-C950-75AA0DE34FE4}"/>
          </ac:picMkLst>
        </pc:picChg>
        <pc:picChg chg="add mod">
          <ac:chgData name="m.oudenhoven@nikhef.nl" userId="29479e5d35426216" providerId="LiveId" clId="{8F8537F7-96DE-451A-ADDF-212B5DE7BD61}" dt="2023-05-15T13:36:42.148" v="1892" actId="1076"/>
          <ac:picMkLst>
            <pc:docMk/>
            <pc:sldMk cId="1953214522" sldId="282"/>
            <ac:picMk id="30" creationId="{76F27CD1-961D-3717-33C2-7C07ABC88652}"/>
          </ac:picMkLst>
        </pc:picChg>
        <pc:picChg chg="add del mod">
          <ac:chgData name="m.oudenhoven@nikhef.nl" userId="29479e5d35426216" providerId="LiveId" clId="{8F8537F7-96DE-451A-ADDF-212B5DE7BD61}" dt="2023-05-15T13:35:59.727" v="1885" actId="478"/>
          <ac:picMkLst>
            <pc:docMk/>
            <pc:sldMk cId="1953214522" sldId="282"/>
            <ac:picMk id="32" creationId="{5FF3567A-2087-79C6-E5FD-6408B3E6918C}"/>
          </ac:picMkLst>
        </pc:picChg>
        <pc:picChg chg="add mod">
          <ac:chgData name="m.oudenhoven@nikhef.nl" userId="29479e5d35426216" providerId="LiveId" clId="{8F8537F7-96DE-451A-ADDF-212B5DE7BD61}" dt="2023-05-15T13:36:53.527" v="1895" actId="14100"/>
          <ac:picMkLst>
            <pc:docMk/>
            <pc:sldMk cId="1953214522" sldId="282"/>
            <ac:picMk id="34" creationId="{31108687-4160-18FE-61D8-34BB17006C73}"/>
          </ac:picMkLst>
        </pc:picChg>
        <pc:picChg chg="add del mod">
          <ac:chgData name="m.oudenhoven@nikhef.nl" userId="29479e5d35426216" providerId="LiveId" clId="{8F8537F7-96DE-451A-ADDF-212B5DE7BD61}" dt="2023-05-15T13:35:42.961" v="1880" actId="478"/>
          <ac:picMkLst>
            <pc:docMk/>
            <pc:sldMk cId="1953214522" sldId="282"/>
            <ac:picMk id="36" creationId="{63B36E46-1488-7329-624C-3FD70939E3E9}"/>
          </ac:picMkLst>
        </pc:picChg>
        <pc:picChg chg="add mod">
          <ac:chgData name="m.oudenhoven@nikhef.nl" userId="29479e5d35426216" providerId="LiveId" clId="{8F8537F7-96DE-451A-ADDF-212B5DE7BD61}" dt="2023-05-15T13:37:02.095" v="1897" actId="14100"/>
          <ac:picMkLst>
            <pc:docMk/>
            <pc:sldMk cId="1953214522" sldId="282"/>
            <ac:picMk id="38" creationId="{AC2158B9-ECD5-3A5D-B732-BD0BCDE136DF}"/>
          </ac:picMkLst>
        </pc:picChg>
        <pc:picChg chg="add mod">
          <ac:chgData name="m.oudenhoven@nikhef.nl" userId="29479e5d35426216" providerId="LiveId" clId="{8F8537F7-96DE-451A-ADDF-212B5DE7BD61}" dt="2023-05-15T13:37:33.753" v="1903" actId="14100"/>
          <ac:picMkLst>
            <pc:docMk/>
            <pc:sldMk cId="1953214522" sldId="282"/>
            <ac:picMk id="40" creationId="{670FF1FD-5D38-7F68-CEE5-BC7BF5BF9E37}"/>
          </ac:picMkLst>
        </pc:picChg>
        <pc:picChg chg="add del mod">
          <ac:chgData name="m.oudenhoven@nikhef.nl" userId="29479e5d35426216" providerId="LiveId" clId="{8F8537F7-96DE-451A-ADDF-212B5DE7BD61}" dt="2023-05-15T13:32:35.347" v="1860" actId="478"/>
          <ac:picMkLst>
            <pc:docMk/>
            <pc:sldMk cId="1953214522" sldId="282"/>
            <ac:picMk id="42" creationId="{17409BFA-8EF9-BE84-BA7D-21CCE1BABEF6}"/>
          </ac:picMkLst>
        </pc:picChg>
      </pc:sldChg>
      <pc:sldChg chg="add">
        <pc:chgData name="m.oudenhoven@nikhef.nl" userId="29479e5d35426216" providerId="LiveId" clId="{8F8537F7-96DE-451A-ADDF-212B5DE7BD61}" dt="2023-05-15T13:27:47.344" v="1857" actId="2890"/>
        <pc:sldMkLst>
          <pc:docMk/>
          <pc:sldMk cId="93430656" sldId="283"/>
        </pc:sldMkLst>
      </pc:sldChg>
      <pc:sldChg chg="add del">
        <pc:chgData name="m.oudenhoven@nikhef.nl" userId="29479e5d35426216" providerId="LiveId" clId="{8F8537F7-96DE-451A-ADDF-212B5DE7BD61}" dt="2023-05-15T13:27:15.200" v="1846" actId="2890"/>
        <pc:sldMkLst>
          <pc:docMk/>
          <pc:sldMk cId="2871099228" sldId="283"/>
        </pc:sldMkLst>
      </pc:sldChg>
      <pc:sldMasterChg chg="delSldLayout">
        <pc:chgData name="m.oudenhoven@nikhef.nl" userId="29479e5d35426216" providerId="LiveId" clId="{8F8537F7-96DE-451A-ADDF-212B5DE7BD61}" dt="2023-05-15T13:42:44.554" v="2300" actId="47"/>
        <pc:sldMasterMkLst>
          <pc:docMk/>
          <pc:sldMasterMk cId="0" sldId="2147483648"/>
        </pc:sldMasterMkLst>
        <pc:sldLayoutChg chg="del">
          <pc:chgData name="m.oudenhoven@nikhef.nl" userId="29479e5d35426216" providerId="LiveId" clId="{8F8537F7-96DE-451A-ADDF-212B5DE7BD61}" dt="2023-05-15T13:42:44.554" v="2300" actId="47"/>
          <pc:sldLayoutMkLst>
            <pc:docMk/>
            <pc:sldMasterMk cId="0" sldId="2147483648"/>
            <pc:sldLayoutMk cId="0" sldId="2147483668"/>
          </pc:sldLayoutMkLst>
        </pc:sldLayoutChg>
        <pc:sldLayoutChg chg="del">
          <pc:chgData name="m.oudenhoven@nikhef.nl" userId="29479e5d35426216" providerId="LiveId" clId="{8F8537F7-96DE-451A-ADDF-212B5DE7BD61}" dt="2023-05-15T12:47:25.438" v="0" actId="47"/>
          <pc:sldLayoutMkLst>
            <pc:docMk/>
            <pc:sldMasterMk cId="0" sldId="2147483648"/>
            <pc:sldLayoutMk cId="0" sldId="21474836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xfrm>
            <a:off x="1143000" y="685800"/>
            <a:ext cx="4572000" cy="3429000"/>
          </a:xfrm>
          <a:prstGeom prst="rect">
            <a:avLst/>
          </a:prstGeom>
        </p:spPr>
        <p:txBody>
          <a:bodyPr/>
          <a:lstStyle/>
          <a:p>
            <a:endParaRPr/>
          </a:p>
        </p:txBody>
      </p:sp>
      <p:sp>
        <p:nvSpPr>
          <p:cNvPr id="613" name="Shape 6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oorblad2">
    <p:spTree>
      <p:nvGrpSpPr>
        <p:cNvPr id="1" name=""/>
        <p:cNvGrpSpPr/>
        <p:nvPr/>
      </p:nvGrpSpPr>
      <p:grpSpPr>
        <a:xfrm>
          <a:off x="0" y="0"/>
          <a:ext cx="0" cy="0"/>
          <a:chOff x="0" y="0"/>
          <a:chExt cx="0" cy="0"/>
        </a:xfrm>
      </p:grpSpPr>
      <p:pic>
        <p:nvPicPr>
          <p:cNvPr id="10" name="NIKHEF_PATROON2.png" descr="NIKHEF_PATROON2.png">
            <a:extLst>
              <a:ext uri="{FF2B5EF4-FFF2-40B4-BE49-F238E27FC236}">
                <a16:creationId xmlns:a16="http://schemas.microsoft.com/office/drawing/2014/main" id="{559CFCE5-1058-6440-AE8C-50ACE9412138}"/>
              </a:ext>
            </a:extLst>
          </p:cNvPr>
          <p:cNvPicPr>
            <a:picLocks noChangeAspect="1"/>
          </p:cNvPicPr>
          <p:nvPr userDrawn="1"/>
        </p:nvPicPr>
        <p:blipFill>
          <a:blip r:embed="rId2"/>
          <a:stretch>
            <a:fillRect/>
          </a:stretch>
        </p:blipFill>
        <p:spPr>
          <a:xfrm>
            <a:off x="10522478" y="451111"/>
            <a:ext cx="25224451" cy="14239353"/>
          </a:xfrm>
          <a:prstGeom prst="rect">
            <a:avLst/>
          </a:prstGeom>
          <a:ln w="12700">
            <a:miter lim="400000"/>
          </a:ln>
        </p:spPr>
      </p:pic>
      <p:sp>
        <p:nvSpPr>
          <p:cNvPr id="11" name="Vorm">
            <a:extLst>
              <a:ext uri="{FF2B5EF4-FFF2-40B4-BE49-F238E27FC236}">
                <a16:creationId xmlns:a16="http://schemas.microsoft.com/office/drawing/2014/main" id="{BAC67337-8AC0-C14F-A460-33C8E6FC0296}"/>
              </a:ext>
            </a:extLst>
          </p:cNvPr>
          <p:cNvSpPr/>
          <p:nvPr userDrawn="1"/>
        </p:nvSpPr>
        <p:spPr>
          <a:xfrm>
            <a:off x="19365813" y="2844"/>
            <a:ext cx="5111850" cy="137103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2" name="Driehoek">
            <a:extLst>
              <a:ext uri="{FF2B5EF4-FFF2-40B4-BE49-F238E27FC236}">
                <a16:creationId xmlns:a16="http://schemas.microsoft.com/office/drawing/2014/main" id="{D94CC9BE-E0E2-DD44-99EA-8079FEA30B0A}"/>
              </a:ext>
            </a:extLst>
          </p:cNvPr>
          <p:cNvSpPr/>
          <p:nvPr userDrawn="1"/>
        </p:nvSpPr>
        <p:spPr>
          <a:xfrm>
            <a:off x="-2183" y="2844"/>
            <a:ext cx="19367997" cy="70506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9" name="Titeltekst"/>
          <p:cNvSpPr txBox="1">
            <a:spLocks noGrp="1"/>
          </p:cNvSpPr>
          <p:nvPr>
            <p:ph type="title"/>
          </p:nvPr>
        </p:nvSpPr>
        <p:spPr>
          <a:xfrm>
            <a:off x="635000" y="8365090"/>
            <a:ext cx="13963650" cy="4714852"/>
          </a:xfrm>
          <a:prstGeom prst="rect">
            <a:avLst/>
          </a:prstGeom>
        </p:spPr>
        <p:txBody>
          <a:bodyPr anchor="b"/>
          <a:lstStyle>
            <a:lvl1pPr>
              <a:defRPr sz="9000" cap="all">
                <a:solidFill>
                  <a:schemeClr val="tx1"/>
                </a:solidFill>
              </a:defRPr>
            </a:lvl1pPr>
          </a:lstStyle>
          <a:p>
            <a:r>
              <a:rPr lang="en-US"/>
              <a:t>Click to edit Master title style</a:t>
            </a:r>
            <a:endParaRPr dirty="0"/>
          </a:p>
        </p:txBody>
      </p:sp>
      <p:sp>
        <p:nvSpPr>
          <p:cNvPr id="20" name="Tekst"/>
          <p:cNvSpPr txBox="1">
            <a:spLocks noGrp="1"/>
          </p:cNvSpPr>
          <p:nvPr>
            <p:ph type="body" sz="quarter" idx="13"/>
          </p:nvPr>
        </p:nvSpPr>
        <p:spPr>
          <a:xfrm>
            <a:off x="15383933" y="7245151"/>
            <a:ext cx="6514970" cy="5820525"/>
          </a:xfrm>
          <a:prstGeom prst="rect">
            <a:avLst/>
          </a:prstGeom>
        </p:spPr>
        <p:txBody>
          <a:bodyPr anchor="b"/>
          <a:lstStyle>
            <a:lvl1pPr>
              <a:defRPr>
                <a:solidFill>
                  <a:schemeClr val="accent3"/>
                </a:solidFill>
              </a:defRPr>
            </a:lvl1pPr>
          </a:lstStyle>
          <a:p>
            <a:pPr lvl="0"/>
            <a:r>
              <a:rPr lang="en-US"/>
              <a:t>Edit Master text styles</a:t>
            </a:r>
          </a:p>
        </p:txBody>
      </p:sp>
      <p:sp>
        <p:nvSpPr>
          <p:cNvPr id="21" name="subtitel"/>
          <p:cNvSpPr txBox="1">
            <a:spLocks noGrp="1"/>
          </p:cNvSpPr>
          <p:nvPr>
            <p:ph type="body" sz="quarter" idx="14"/>
          </p:nvPr>
        </p:nvSpPr>
        <p:spPr>
          <a:xfrm>
            <a:off x="635000" y="7241955"/>
            <a:ext cx="13963649" cy="934684"/>
          </a:xfrm>
          <a:prstGeom prst="rect">
            <a:avLst/>
          </a:prstGeom>
        </p:spPr>
        <p:txBody>
          <a:bodyPr/>
          <a:lstStyle>
            <a:lvl1pPr>
              <a:defRPr cap="all">
                <a:solidFill>
                  <a:schemeClr val="accent3"/>
                </a:solidFill>
              </a:defRPr>
            </a:lvl1pPr>
          </a:lstStyle>
          <a:p>
            <a:pPr lvl="0"/>
            <a:r>
              <a:rPr lang="en-US"/>
              <a:t>Edit Master text styles</a:t>
            </a:r>
          </a:p>
        </p:txBody>
      </p:sp>
      <p:pic>
        <p:nvPicPr>
          <p:cNvPr id="22" name="NIKHEF_LOGO_groot.png" descr="NIKHEF_LOGO_groo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00" y="635000"/>
            <a:ext cx="5080000" cy="1995597"/>
          </a:xfrm>
          <a:prstGeom prst="rect">
            <a:avLst/>
          </a:prstGeom>
          <a:ln w="12700">
            <a:miter lim="400000"/>
          </a:ln>
        </p:spPr>
      </p:pic>
    </p:spTree>
    <p:extLst>
      <p:ext uri="{BB962C8B-B14F-4D97-AF65-F5344CB8AC3E}">
        <p14:creationId xmlns:p14="http://schemas.microsoft.com/office/powerpoint/2010/main" val="506475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12192000"/>
            <a:ext cx="24384000" cy="15240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66"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67" name="Vorm"/>
          <p:cNvSpPr/>
          <p:nvPr/>
        </p:nvSpPr>
        <p:spPr>
          <a:xfrm rot="10800000">
            <a:off x="20555686" y="12192000"/>
            <a:ext cx="382831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pic>
        <p:nvPicPr>
          <p:cNvPr id="168"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635000" y="3429000"/>
            <a:ext cx="11178051" cy="8128000"/>
          </a:xfrm>
          <a:prstGeom prst="rect">
            <a:avLst/>
          </a:prstGeom>
        </p:spPr>
        <p:txBody>
          <a:bodyPr lIns="91439" tIns="45719" rIns="91439" bIns="45719"/>
          <a:lstStyle/>
          <a:p>
            <a:r>
              <a:rPr lang="en-US"/>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12573000" y="3429000"/>
            <a:ext cx="11181358"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635000" y="635000"/>
            <a:ext cx="23114000" cy="1804289"/>
          </a:xfrm>
          <a:prstGeom prst="rect">
            <a:avLst/>
          </a:prstGeom>
        </p:spPr>
        <p:txBody>
          <a:bodyPr>
            <a:spAutoFit/>
          </a:bodyPr>
          <a:lstStyle>
            <a:lvl1pPr>
              <a:defRPr sz="7000" cap="all">
                <a:solidFill>
                  <a:srgbClr val="E6223D"/>
                </a:solidFill>
              </a:defRPr>
            </a:lvl1pPr>
          </a:lstStyle>
          <a:p>
            <a:pPr lvl="0"/>
            <a:r>
              <a:rPr lang="en-US"/>
              <a:t>Edit Master text styles</a:t>
            </a:r>
          </a:p>
        </p:txBody>
      </p:sp>
    </p:spTree>
    <p:extLst>
      <p:ext uri="{BB962C8B-B14F-4D97-AF65-F5344CB8AC3E}">
        <p14:creationId xmlns:p14="http://schemas.microsoft.com/office/powerpoint/2010/main" val="238041690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12192000"/>
            <a:ext cx="24384000" cy="15240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66"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67" name="Vorm"/>
          <p:cNvSpPr/>
          <p:nvPr/>
        </p:nvSpPr>
        <p:spPr>
          <a:xfrm rot="10800000">
            <a:off x="20555686" y="12192000"/>
            <a:ext cx="382831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pic>
        <p:nvPicPr>
          <p:cNvPr id="168"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635000" y="3429000"/>
            <a:ext cx="11181358"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12573000" y="3429000"/>
            <a:ext cx="11181358"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635000" y="635000"/>
            <a:ext cx="23114000" cy="1804289"/>
          </a:xfrm>
          <a:prstGeom prst="rect">
            <a:avLst/>
          </a:prstGeom>
        </p:spPr>
        <p:txBody>
          <a:bodyPr>
            <a:spAutoFit/>
          </a:bodyPr>
          <a:lstStyle>
            <a:lvl1pPr>
              <a:defRPr sz="7000" cap="all">
                <a:solidFill>
                  <a:srgbClr val="E6223D"/>
                </a:solidFill>
              </a:defRPr>
            </a:lvl1pPr>
          </a:lstStyle>
          <a:p>
            <a:pPr lvl="0"/>
            <a:r>
              <a:rPr lang="en-US"/>
              <a:t>Edit Master text styles</a:t>
            </a:r>
          </a:p>
        </p:txBody>
      </p:sp>
    </p:spTree>
    <p:extLst>
      <p:ext uri="{BB962C8B-B14F-4D97-AF65-F5344CB8AC3E}">
        <p14:creationId xmlns:p14="http://schemas.microsoft.com/office/powerpoint/2010/main" val="24804906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12192000"/>
            <a:ext cx="24384000" cy="15240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66"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67" name="Vorm"/>
          <p:cNvSpPr/>
          <p:nvPr/>
        </p:nvSpPr>
        <p:spPr>
          <a:xfrm rot="10800000">
            <a:off x="20555686" y="12192000"/>
            <a:ext cx="382831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pic>
        <p:nvPicPr>
          <p:cNvPr id="168"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635000" y="635000"/>
            <a:ext cx="11181358" cy="2007235"/>
          </a:xfrm>
          <a:prstGeom prst="rect">
            <a:avLst/>
          </a:prstGeom>
        </p:spPr>
        <p:txBody>
          <a:bodyPr>
            <a:spAutoFit/>
          </a:bodyPr>
          <a:lstStyle>
            <a:lvl1pPr>
              <a:defRPr sz="5000" cap="all">
                <a:solidFill>
                  <a:srgbClr val="E6223D"/>
                </a:solidFill>
              </a:defRPr>
            </a:lvl1pPr>
          </a:lstStyle>
          <a:p>
            <a:pPr lvl="0"/>
            <a:r>
              <a:rPr lang="en-US"/>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635000" y="3429000"/>
            <a:ext cx="11181358"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12573529" y="0"/>
            <a:ext cx="11810471" cy="12192001"/>
          </a:xfrm>
          <a:prstGeom prst="rect">
            <a:avLst/>
          </a:prstGeom>
        </p:spPr>
        <p:txBody>
          <a:bodyPr lIns="91439" tIns="45719" rIns="91439" bIns="45719"/>
          <a:lstStyle/>
          <a:p>
            <a:r>
              <a:rPr lang="en-US"/>
              <a:t>Click icon to add picture</a:t>
            </a:r>
            <a:endParaRPr/>
          </a:p>
        </p:txBody>
      </p:sp>
    </p:spTree>
    <p:extLst>
      <p:ext uri="{BB962C8B-B14F-4D97-AF65-F5344CB8AC3E}">
        <p14:creationId xmlns:p14="http://schemas.microsoft.com/office/powerpoint/2010/main" val="92134992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12192000"/>
            <a:ext cx="24384000" cy="15240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66"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67" name="Vorm"/>
          <p:cNvSpPr/>
          <p:nvPr/>
        </p:nvSpPr>
        <p:spPr>
          <a:xfrm rot="10800000">
            <a:off x="20555686" y="12192000"/>
            <a:ext cx="382831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pic>
        <p:nvPicPr>
          <p:cNvPr id="168"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635000" y="647282"/>
            <a:ext cx="5716853" cy="10928261"/>
          </a:xfrm>
          <a:prstGeom prst="rect">
            <a:avLst/>
          </a:prstGeom>
        </p:spPr>
        <p:txBody>
          <a:bodyPr/>
          <a:lstStyle/>
          <a:p>
            <a:pPr lvl="0"/>
            <a:r>
              <a:rPr lang="en-US"/>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7113521" y="0"/>
            <a:ext cx="17270479" cy="12192000"/>
          </a:xfrm>
          <a:prstGeom prst="rect">
            <a:avLst/>
          </a:prstGeom>
        </p:spPr>
        <p:txBody>
          <a:bodyPr lIns="91439" tIns="45719" rIns="91439" bIns="45719"/>
          <a:lstStyle/>
          <a:p>
            <a:r>
              <a:rPr lang="en-US"/>
              <a:t>Click icon to add picture</a:t>
            </a:r>
            <a:endParaRPr/>
          </a:p>
        </p:txBody>
      </p:sp>
    </p:spTree>
    <p:extLst>
      <p:ext uri="{BB962C8B-B14F-4D97-AF65-F5344CB8AC3E}">
        <p14:creationId xmlns:p14="http://schemas.microsoft.com/office/powerpoint/2010/main" val="174186736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12192000"/>
            <a:ext cx="24384000" cy="15240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81"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82" name="Vorm"/>
          <p:cNvSpPr/>
          <p:nvPr/>
        </p:nvSpPr>
        <p:spPr>
          <a:xfrm rot="10800000">
            <a:off x="20555686" y="12192000"/>
            <a:ext cx="382831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pic>
        <p:nvPicPr>
          <p:cNvPr id="183"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635000" y="635000"/>
            <a:ext cx="23114000" cy="1804289"/>
          </a:xfrm>
          <a:prstGeom prst="rect">
            <a:avLst/>
          </a:prstGeom>
        </p:spPr>
        <p:txBody>
          <a:bodyPr>
            <a:spAutoFit/>
          </a:bodyPr>
          <a:lstStyle>
            <a:lvl1pPr>
              <a:defRPr sz="7000" cap="all">
                <a:solidFill>
                  <a:srgbClr val="E6223D"/>
                </a:solidFill>
              </a:defRPr>
            </a:lvl1pPr>
          </a:lstStyle>
          <a:p>
            <a:pPr lvl="0"/>
            <a:r>
              <a:rPr lang="en-US"/>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635000" y="3429000"/>
            <a:ext cx="11181358"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12574653" y="3429000"/>
            <a:ext cx="11178051" cy="8128000"/>
          </a:xfrm>
          <a:prstGeom prst="rect">
            <a:avLst/>
          </a:prstGeom>
        </p:spPr>
        <p:txBody>
          <a:bodyPr lIns="91439" tIns="45719" rIns="91439" bIns="45719"/>
          <a:lstStyle/>
          <a:p>
            <a:r>
              <a:rPr lang="en-US"/>
              <a:t>Click icon to add picture</a:t>
            </a:r>
            <a:endParaRPr/>
          </a:p>
        </p:txBody>
      </p:sp>
    </p:spTree>
    <p:extLst>
      <p:ext uri="{BB962C8B-B14F-4D97-AF65-F5344CB8AC3E}">
        <p14:creationId xmlns:p14="http://schemas.microsoft.com/office/powerpoint/2010/main" val="159360138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2] Beeld + Tekst">
    <p:spTree>
      <p:nvGrpSpPr>
        <p:cNvPr id="1" name=""/>
        <p:cNvGrpSpPr/>
        <p:nvPr/>
      </p:nvGrpSpPr>
      <p:grpSpPr>
        <a:xfrm>
          <a:off x="0" y="0"/>
          <a:ext cx="0" cy="0"/>
          <a:chOff x="0" y="0"/>
          <a:chExt cx="0" cy="0"/>
        </a:xfrm>
      </p:grpSpPr>
      <p:sp>
        <p:nvSpPr>
          <p:cNvPr id="180" name="Rechthoek"/>
          <p:cNvSpPr/>
          <p:nvPr/>
        </p:nvSpPr>
        <p:spPr>
          <a:xfrm>
            <a:off x="0" y="12192000"/>
            <a:ext cx="24384000" cy="15240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81"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82" name="Vorm"/>
          <p:cNvSpPr/>
          <p:nvPr/>
        </p:nvSpPr>
        <p:spPr>
          <a:xfrm rot="10800000">
            <a:off x="20555686" y="12192000"/>
            <a:ext cx="382831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pic>
        <p:nvPicPr>
          <p:cNvPr id="183"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84" name="Afbeelding"/>
          <p:cNvSpPr>
            <a:spLocks noGrp="1"/>
          </p:cNvSpPr>
          <p:nvPr>
            <p:ph type="pic" sz="half" idx="13"/>
          </p:nvPr>
        </p:nvSpPr>
        <p:spPr>
          <a:xfrm>
            <a:off x="635000" y="3429000"/>
            <a:ext cx="11178051" cy="8128000"/>
          </a:xfrm>
          <a:prstGeom prst="rect">
            <a:avLst/>
          </a:prstGeom>
        </p:spPr>
        <p:txBody>
          <a:bodyPr lIns="91439" tIns="45719" rIns="91439" bIns="45719"/>
          <a:lstStyle/>
          <a:p>
            <a:r>
              <a:rPr lang="en-US"/>
              <a:t>Click icon to add picture</a:t>
            </a:r>
            <a:endParaRPr/>
          </a:p>
        </p:txBody>
      </p:sp>
      <p:sp>
        <p:nvSpPr>
          <p:cNvPr id="185" name="Hoofdtekst"/>
          <p:cNvSpPr txBox="1">
            <a:spLocks noGrp="1"/>
          </p:cNvSpPr>
          <p:nvPr>
            <p:ph type="body" sz="half" idx="14" hasCustomPrompt="1"/>
          </p:nvPr>
        </p:nvSpPr>
        <p:spPr>
          <a:xfrm>
            <a:off x="12573000" y="3429000"/>
            <a:ext cx="11181358"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635000" y="635000"/>
            <a:ext cx="23114000" cy="1804289"/>
          </a:xfrm>
          <a:prstGeom prst="rect">
            <a:avLst/>
          </a:prstGeom>
        </p:spPr>
        <p:txBody>
          <a:bodyPr>
            <a:spAutoFit/>
          </a:bodyPr>
          <a:lstStyle>
            <a:lvl1pPr>
              <a:defRPr sz="7000" cap="all">
                <a:solidFill>
                  <a:srgbClr val="E6223D"/>
                </a:solidFill>
              </a:defRPr>
            </a:lvl1pPr>
          </a:lstStyle>
          <a:p>
            <a:pPr lvl="0"/>
            <a:r>
              <a:rPr lang="en-US"/>
              <a:t>Edit Master text styles</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3] Tekst + Tekst">
    <p:spTree>
      <p:nvGrpSpPr>
        <p:cNvPr id="1" name=""/>
        <p:cNvGrpSpPr/>
        <p:nvPr/>
      </p:nvGrpSpPr>
      <p:grpSpPr>
        <a:xfrm>
          <a:off x="0" y="0"/>
          <a:ext cx="0" cy="0"/>
          <a:chOff x="0" y="0"/>
          <a:chExt cx="0" cy="0"/>
        </a:xfrm>
      </p:grpSpPr>
      <p:sp>
        <p:nvSpPr>
          <p:cNvPr id="221" name="Rechthoek"/>
          <p:cNvSpPr/>
          <p:nvPr/>
        </p:nvSpPr>
        <p:spPr>
          <a:xfrm>
            <a:off x="0" y="12192000"/>
            <a:ext cx="24384000" cy="15240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222"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223" name="Vorm"/>
          <p:cNvSpPr/>
          <p:nvPr/>
        </p:nvSpPr>
        <p:spPr>
          <a:xfrm rot="10800000">
            <a:off x="20555686" y="12192000"/>
            <a:ext cx="382831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226" name="Hoofdtekst"/>
          <p:cNvSpPr txBox="1">
            <a:spLocks noGrp="1"/>
          </p:cNvSpPr>
          <p:nvPr>
            <p:ph type="body" sz="half" idx="13" hasCustomPrompt="1"/>
          </p:nvPr>
        </p:nvSpPr>
        <p:spPr>
          <a:xfrm>
            <a:off x="635000" y="3429000"/>
            <a:ext cx="11181358"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12573000" y="3429000"/>
            <a:ext cx="11181358"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635000" y="635000"/>
            <a:ext cx="23114000" cy="1804289"/>
          </a:xfrm>
          <a:prstGeom prst="rect">
            <a:avLst/>
          </a:prstGeom>
        </p:spPr>
        <p:txBody>
          <a:bodyPr>
            <a:spAutoFit/>
          </a:bodyPr>
          <a:lstStyle>
            <a:lvl1pPr>
              <a:defRPr sz="7000" cap="all">
                <a:solidFill>
                  <a:srgbClr val="E6223D"/>
                </a:solidFill>
              </a:defRPr>
            </a:lvl1pPr>
          </a:lstStyle>
          <a:p>
            <a:pPr lvl="0"/>
            <a:r>
              <a:rPr lang="en-US"/>
              <a:t>Edit Master text styles</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4] Tekst + Beeld groot">
    <p:spTree>
      <p:nvGrpSpPr>
        <p:cNvPr id="1" name=""/>
        <p:cNvGrpSpPr/>
        <p:nvPr/>
      </p:nvGrpSpPr>
      <p:grpSpPr>
        <a:xfrm>
          <a:off x="0" y="0"/>
          <a:ext cx="0" cy="0"/>
          <a:chOff x="0" y="0"/>
          <a:chExt cx="0" cy="0"/>
        </a:xfrm>
      </p:grpSpPr>
      <p:sp>
        <p:nvSpPr>
          <p:cNvPr id="262" name="Rechthoek"/>
          <p:cNvSpPr/>
          <p:nvPr/>
        </p:nvSpPr>
        <p:spPr>
          <a:xfrm>
            <a:off x="0" y="12192000"/>
            <a:ext cx="24384000" cy="15240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263"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264" name="Vorm"/>
          <p:cNvSpPr/>
          <p:nvPr/>
        </p:nvSpPr>
        <p:spPr>
          <a:xfrm rot="10800000">
            <a:off x="20555686" y="12192000"/>
            <a:ext cx="382831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635000" y="635000"/>
            <a:ext cx="11181358" cy="2007235"/>
          </a:xfrm>
          <a:prstGeom prst="rect">
            <a:avLst/>
          </a:prstGeom>
        </p:spPr>
        <p:txBody>
          <a:bodyPr>
            <a:spAutoFit/>
          </a:bodyPr>
          <a:lstStyle>
            <a:lvl1pPr>
              <a:defRPr sz="5000" cap="all">
                <a:solidFill>
                  <a:srgbClr val="E6223D"/>
                </a:solidFill>
              </a:defRPr>
            </a:lvl1pPr>
          </a:lstStyle>
          <a:p>
            <a:pPr lvl="0"/>
            <a:r>
              <a:rPr lang="en-US"/>
              <a:t>Edit Master text styles</a:t>
            </a:r>
          </a:p>
        </p:txBody>
      </p:sp>
      <p:sp>
        <p:nvSpPr>
          <p:cNvPr id="269" name="Hoofdtekst"/>
          <p:cNvSpPr txBox="1">
            <a:spLocks noGrp="1"/>
          </p:cNvSpPr>
          <p:nvPr>
            <p:ph type="body" sz="half" idx="14" hasCustomPrompt="1"/>
          </p:nvPr>
        </p:nvSpPr>
        <p:spPr>
          <a:xfrm>
            <a:off x="635000" y="3429000"/>
            <a:ext cx="11181358"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12573529" y="0"/>
            <a:ext cx="11810471" cy="12192001"/>
          </a:xfrm>
          <a:prstGeom prst="rect">
            <a:avLst/>
          </a:prstGeom>
        </p:spPr>
        <p:txBody>
          <a:bodyPr lIns="91439" tIns="45719" rIns="91439" bIns="45719"/>
          <a:lstStyle/>
          <a:p>
            <a:r>
              <a:rPr lang="en-US"/>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12192000"/>
            <a:ext cx="24384000" cy="15240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263"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264" name="Vorm"/>
          <p:cNvSpPr/>
          <p:nvPr/>
        </p:nvSpPr>
        <p:spPr>
          <a:xfrm rot="10800000">
            <a:off x="20555686" y="12192000"/>
            <a:ext cx="382831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635000" y="647282"/>
            <a:ext cx="5716853" cy="10928261"/>
          </a:xfrm>
          <a:prstGeom prst="rect">
            <a:avLst/>
          </a:prstGeom>
        </p:spPr>
        <p:txBody>
          <a:bodyPr/>
          <a:lstStyle/>
          <a:p>
            <a:pPr lvl="0"/>
            <a:r>
              <a:rPr lang="en-US"/>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7113521" y="0"/>
            <a:ext cx="17270479" cy="12192000"/>
          </a:xfrm>
          <a:prstGeom prst="rect">
            <a:avLst/>
          </a:prstGeom>
        </p:spPr>
        <p:txBody>
          <a:bodyPr lIns="91439" tIns="45719" rIns="91439" bIns="45719"/>
          <a:lstStyle/>
          <a:p>
            <a:r>
              <a:rPr lang="en-US"/>
              <a:t>Click icon to add picture</a:t>
            </a:r>
            <a:endParaRPr/>
          </a:p>
        </p:txBody>
      </p:sp>
    </p:spTree>
    <p:extLst>
      <p:ext uri="{BB962C8B-B14F-4D97-AF65-F5344CB8AC3E}">
        <p14:creationId xmlns:p14="http://schemas.microsoft.com/office/powerpoint/2010/main" val="32149584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12192000"/>
            <a:ext cx="24384000" cy="15240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68"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20555686" y="0"/>
            <a:ext cx="3828315" cy="137160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pic>
        <p:nvPicPr>
          <p:cNvPr id="376"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635000" y="635000"/>
            <a:ext cx="19841237" cy="1077218"/>
          </a:xfrm>
          <a:prstGeom prst="rect">
            <a:avLst/>
          </a:prstGeom>
        </p:spPr>
        <p:txBody>
          <a:bodyPr wrap="square">
            <a:spAutoFit/>
          </a:bodyPr>
          <a:lstStyle>
            <a:lvl1pPr>
              <a:defRPr sz="7000" cap="all">
                <a:solidFill>
                  <a:srgbClr val="E6223D"/>
                </a:solidFill>
              </a:defRPr>
            </a:lvl1pPr>
          </a:lstStyle>
          <a:p>
            <a:pPr lvl="0"/>
            <a:r>
              <a:rPr lang="en-US"/>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10947400" y="3429000"/>
            <a:ext cx="9528837" cy="8128000"/>
          </a:xfrm>
          <a:prstGeom prst="rect">
            <a:avLst/>
          </a:prstGeom>
        </p:spPr>
        <p:txBody>
          <a:bodyPr lIns="91439" tIns="45719" rIns="91439" bIns="45719"/>
          <a:lstStyle/>
          <a:p>
            <a:r>
              <a:rPr lang="en-US"/>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635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37359368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2183" y="2844"/>
            <a:ext cx="19367997" cy="70506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9" name="Titeltekst"/>
          <p:cNvSpPr txBox="1">
            <a:spLocks noGrp="1"/>
          </p:cNvSpPr>
          <p:nvPr>
            <p:ph type="title"/>
          </p:nvPr>
        </p:nvSpPr>
        <p:spPr>
          <a:xfrm>
            <a:off x="635000" y="8365090"/>
            <a:ext cx="13963650" cy="4714852"/>
          </a:xfrm>
          <a:prstGeom prst="rect">
            <a:avLst/>
          </a:prstGeom>
        </p:spPr>
        <p:txBody>
          <a:bodyPr anchor="b"/>
          <a:lstStyle>
            <a:lvl1pPr>
              <a:defRPr sz="9000" cap="all">
                <a:solidFill>
                  <a:schemeClr val="tx2"/>
                </a:solidFill>
              </a:defRPr>
            </a:lvl1pPr>
          </a:lstStyle>
          <a:p>
            <a:r>
              <a:rPr lang="en-US"/>
              <a:t>Click to edit Master title style</a:t>
            </a:r>
            <a:endParaRPr dirty="0"/>
          </a:p>
        </p:txBody>
      </p:sp>
      <p:sp>
        <p:nvSpPr>
          <p:cNvPr id="21" name="subtitel"/>
          <p:cNvSpPr txBox="1">
            <a:spLocks noGrp="1"/>
          </p:cNvSpPr>
          <p:nvPr>
            <p:ph type="body" sz="quarter" idx="14"/>
          </p:nvPr>
        </p:nvSpPr>
        <p:spPr>
          <a:xfrm>
            <a:off x="635000" y="7241955"/>
            <a:ext cx="13963649" cy="934684"/>
          </a:xfrm>
          <a:prstGeom prst="rect">
            <a:avLst/>
          </a:prstGeom>
        </p:spPr>
        <p:txBody>
          <a:bodyPr/>
          <a:lstStyle>
            <a:lvl1pPr>
              <a:defRPr cap="all">
                <a:solidFill>
                  <a:schemeClr val="tx1"/>
                </a:solidFill>
              </a:defRPr>
            </a:lvl1pPr>
          </a:lstStyle>
          <a:p>
            <a:pPr lvl="0"/>
            <a:r>
              <a:rPr lang="en-US"/>
              <a:t>Edit Master text styles</a:t>
            </a:r>
          </a:p>
        </p:txBody>
      </p:sp>
      <p:pic>
        <p:nvPicPr>
          <p:cNvPr id="22" name="NIKHEF_LOGO_groot.png" descr="NIKHEF_LOGO_groo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5000" y="635000"/>
            <a:ext cx="5080000" cy="1995597"/>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11920538" y="0"/>
            <a:ext cx="12463462" cy="13732328"/>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a:t>Click icon to add picture</a:t>
            </a:r>
            <a:endParaRPr lang="nl-NL"/>
          </a:p>
        </p:txBody>
      </p:sp>
    </p:spTree>
    <p:extLst>
      <p:ext uri="{BB962C8B-B14F-4D97-AF65-F5344CB8AC3E}">
        <p14:creationId xmlns:p14="http://schemas.microsoft.com/office/powerpoint/2010/main" val="79661146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2] Beeld + Tekst">
    <p:spTree>
      <p:nvGrpSpPr>
        <p:cNvPr id="1" name=""/>
        <p:cNvGrpSpPr/>
        <p:nvPr/>
      </p:nvGrpSpPr>
      <p:grpSpPr>
        <a:xfrm>
          <a:off x="0" y="0"/>
          <a:ext cx="0" cy="0"/>
          <a:chOff x="0" y="0"/>
          <a:chExt cx="0" cy="0"/>
        </a:xfrm>
      </p:grpSpPr>
      <p:sp>
        <p:nvSpPr>
          <p:cNvPr id="367" name="Rechthoek"/>
          <p:cNvSpPr/>
          <p:nvPr/>
        </p:nvSpPr>
        <p:spPr>
          <a:xfrm>
            <a:off x="0" y="12192000"/>
            <a:ext cx="24384000" cy="15240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68"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635000" y="3429000"/>
            <a:ext cx="9528837" cy="8128000"/>
          </a:xfrm>
          <a:prstGeom prst="rect">
            <a:avLst/>
          </a:prstGeom>
        </p:spPr>
        <p:txBody>
          <a:bodyPr lIns="91439" tIns="45719" rIns="91439" bIns="45719"/>
          <a:lstStyle/>
          <a:p>
            <a:r>
              <a:rPr lang="en-US"/>
              <a:t>Click icon to add picture</a:t>
            </a:r>
            <a:endParaRPr/>
          </a:p>
        </p:txBody>
      </p:sp>
      <p:sp>
        <p:nvSpPr>
          <p:cNvPr id="372" name="Hoofdtekst"/>
          <p:cNvSpPr txBox="1">
            <a:spLocks noGrp="1"/>
          </p:cNvSpPr>
          <p:nvPr>
            <p:ph type="body" sz="half" idx="14" hasCustomPrompt="1"/>
          </p:nvPr>
        </p:nvSpPr>
        <p:spPr>
          <a:xfrm>
            <a:off x="10922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20555686" y="0"/>
            <a:ext cx="3828315" cy="137160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pic>
        <p:nvPicPr>
          <p:cNvPr id="376"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635000" y="635000"/>
            <a:ext cx="19841237" cy="1077218"/>
          </a:xfrm>
          <a:prstGeom prst="rect">
            <a:avLst/>
          </a:prstGeom>
        </p:spPr>
        <p:txBody>
          <a:bodyPr wrap="square">
            <a:spAutoFit/>
          </a:bodyPr>
          <a:lstStyle>
            <a:lvl1pPr>
              <a:defRPr sz="7000" cap="all">
                <a:solidFill>
                  <a:srgbClr val="E6223D"/>
                </a:solidFill>
              </a:defRPr>
            </a:lvl1pPr>
          </a:lstStyle>
          <a:p>
            <a:pPr lvl="0"/>
            <a:r>
              <a:rPr lang="en-US"/>
              <a:t>Edit Master text styles</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3] Tekst + Tekst">
    <p:spTree>
      <p:nvGrpSpPr>
        <p:cNvPr id="1" name=""/>
        <p:cNvGrpSpPr/>
        <p:nvPr/>
      </p:nvGrpSpPr>
      <p:grpSpPr>
        <a:xfrm>
          <a:off x="0" y="0"/>
          <a:ext cx="0" cy="0"/>
          <a:chOff x="0" y="0"/>
          <a:chExt cx="0" cy="0"/>
        </a:xfrm>
      </p:grpSpPr>
      <p:sp>
        <p:nvSpPr>
          <p:cNvPr id="418" name="Rechthoek"/>
          <p:cNvSpPr/>
          <p:nvPr/>
        </p:nvSpPr>
        <p:spPr>
          <a:xfrm>
            <a:off x="0" y="12192000"/>
            <a:ext cx="24384000" cy="15240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19"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10922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20555686" y="0"/>
            <a:ext cx="3828315" cy="137160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pic>
        <p:nvPicPr>
          <p:cNvPr id="426"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427" name="Hoofdtekst"/>
          <p:cNvSpPr txBox="1">
            <a:spLocks noGrp="1"/>
          </p:cNvSpPr>
          <p:nvPr>
            <p:ph type="body" sz="half" idx="14" hasCustomPrompt="1"/>
          </p:nvPr>
        </p:nvSpPr>
        <p:spPr>
          <a:xfrm>
            <a:off x="635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635000" y="635000"/>
            <a:ext cx="19841237" cy="1077218"/>
          </a:xfrm>
          <a:prstGeom prst="rect">
            <a:avLst/>
          </a:prstGeom>
        </p:spPr>
        <p:txBody>
          <a:bodyPr wrap="square">
            <a:spAutoFit/>
          </a:bodyPr>
          <a:lstStyle>
            <a:lvl1pPr>
              <a:defRPr sz="7000" cap="all">
                <a:solidFill>
                  <a:srgbClr val="E6223D"/>
                </a:solidFill>
              </a:defRPr>
            </a:lvl1pPr>
          </a:lstStyle>
          <a:p>
            <a:pPr lvl="0"/>
            <a:r>
              <a:rPr lang="en-US"/>
              <a:t>Edit Master text styles</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12192000"/>
            <a:ext cx="24384000" cy="15240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19"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20555686" y="0"/>
            <a:ext cx="3828315" cy="137160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pic>
        <p:nvPicPr>
          <p:cNvPr id="426"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635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635000" y="635000"/>
            <a:ext cx="9527249" cy="2007235"/>
          </a:xfrm>
          <a:prstGeom prst="rect">
            <a:avLst/>
          </a:prstGeom>
        </p:spPr>
        <p:txBody>
          <a:bodyPr>
            <a:spAutoFit/>
          </a:bodyPr>
          <a:lstStyle>
            <a:lvl1pPr>
              <a:defRPr sz="5000" cap="all">
                <a:solidFill>
                  <a:srgbClr val="E6223D"/>
                </a:solidFill>
              </a:defRPr>
            </a:lvl1pPr>
          </a:lstStyle>
          <a:p>
            <a:pPr lvl="0"/>
            <a:r>
              <a:rPr lang="en-US"/>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10926763" y="0"/>
            <a:ext cx="12084113" cy="1219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a:t>Click icon to add picture</a:t>
            </a:r>
            <a:endParaRPr lang="nl-NL"/>
          </a:p>
        </p:txBody>
      </p:sp>
    </p:spTree>
    <p:extLst>
      <p:ext uri="{BB962C8B-B14F-4D97-AF65-F5344CB8AC3E}">
        <p14:creationId xmlns:p14="http://schemas.microsoft.com/office/powerpoint/2010/main" val="408799815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12192000"/>
            <a:ext cx="24384000" cy="15240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19"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20555686" y="0"/>
            <a:ext cx="3828315" cy="137160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pic>
        <p:nvPicPr>
          <p:cNvPr id="426"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635000" y="647282"/>
            <a:ext cx="5716853" cy="10928261"/>
          </a:xfrm>
          <a:prstGeom prst="rect">
            <a:avLst/>
          </a:prstGeom>
        </p:spPr>
        <p:txBody>
          <a:bodyPr/>
          <a:lstStyle/>
          <a:p>
            <a:pPr lvl="0"/>
            <a:r>
              <a:rPr lang="en-US"/>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7122955" y="-16328"/>
            <a:ext cx="15900332" cy="12208328"/>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a:t>Click icon to add picture</a:t>
            </a:r>
            <a:endParaRPr/>
          </a:p>
        </p:txBody>
      </p:sp>
    </p:spTree>
    <p:extLst>
      <p:ext uri="{BB962C8B-B14F-4D97-AF65-F5344CB8AC3E}">
        <p14:creationId xmlns:p14="http://schemas.microsoft.com/office/powerpoint/2010/main" val="355018528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E1] Tekst + Beeld">
    <p:spTree>
      <p:nvGrpSpPr>
        <p:cNvPr id="1" name=""/>
        <p:cNvGrpSpPr/>
        <p:nvPr/>
      </p:nvGrpSpPr>
      <p:grpSpPr>
        <a:xfrm>
          <a:off x="0" y="0"/>
          <a:ext cx="0" cy="0"/>
          <a:chOff x="0" y="0"/>
          <a:chExt cx="0" cy="0"/>
        </a:xfrm>
      </p:grpSpPr>
      <p:sp>
        <p:nvSpPr>
          <p:cNvPr id="332" name="Rechthoek"/>
          <p:cNvSpPr/>
          <p:nvPr/>
        </p:nvSpPr>
        <p:spPr>
          <a:xfrm>
            <a:off x="0" y="12192000"/>
            <a:ext cx="24384000" cy="15240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33"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10947400" y="3429000"/>
            <a:ext cx="9528837" cy="8128000"/>
          </a:xfrm>
          <a:prstGeom prst="rect">
            <a:avLst/>
          </a:prstGeom>
        </p:spPr>
        <p:txBody>
          <a:bodyPr lIns="91439" tIns="45719" rIns="91439" bIns="45719"/>
          <a:lstStyle/>
          <a:p>
            <a:r>
              <a:rPr lang="en-US"/>
              <a:t>Click icon to add picture</a:t>
            </a:r>
            <a:endParaRPr/>
          </a:p>
        </p:txBody>
      </p:sp>
      <p:sp>
        <p:nvSpPr>
          <p:cNvPr id="337" name="Hoofdtekst"/>
          <p:cNvSpPr txBox="1">
            <a:spLocks noGrp="1"/>
          </p:cNvSpPr>
          <p:nvPr>
            <p:ph type="body" sz="half" idx="14" hasCustomPrompt="1"/>
          </p:nvPr>
        </p:nvSpPr>
        <p:spPr>
          <a:xfrm>
            <a:off x="635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20555686" y="0"/>
            <a:ext cx="3828315" cy="137160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pic>
        <p:nvPicPr>
          <p:cNvPr id="341"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635000" y="635000"/>
            <a:ext cx="19841237" cy="1077218"/>
          </a:xfrm>
          <a:prstGeom prst="rect">
            <a:avLst/>
          </a:prstGeom>
        </p:spPr>
        <p:txBody>
          <a:bodyPr wrap="square">
            <a:spAutoFit/>
          </a:bodyPr>
          <a:lstStyle>
            <a:lvl1pPr>
              <a:defRPr sz="7000" cap="all">
                <a:solidFill>
                  <a:srgbClr val="E6223D"/>
                </a:solidFill>
              </a:defRPr>
            </a:lvl1pPr>
          </a:lstStyle>
          <a:p>
            <a:pPr lvl="0"/>
            <a:r>
              <a:rPr lang="en-US"/>
              <a:t>Edit Master text styles</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E2] Beeld + Tekst">
    <p:spTree>
      <p:nvGrpSpPr>
        <p:cNvPr id="1" name=""/>
        <p:cNvGrpSpPr/>
        <p:nvPr/>
      </p:nvGrpSpPr>
      <p:grpSpPr>
        <a:xfrm>
          <a:off x="0" y="0"/>
          <a:ext cx="0" cy="0"/>
          <a:chOff x="0" y="0"/>
          <a:chExt cx="0" cy="0"/>
        </a:xfrm>
      </p:grpSpPr>
      <p:sp>
        <p:nvSpPr>
          <p:cNvPr id="384" name="Rechthoek"/>
          <p:cNvSpPr/>
          <p:nvPr/>
        </p:nvSpPr>
        <p:spPr>
          <a:xfrm>
            <a:off x="0" y="12192000"/>
            <a:ext cx="24384000" cy="15240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85"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nvGrpSpPr>
          <p:cNvPr id="388" name="Groepeer"/>
          <p:cNvGrpSpPr/>
          <p:nvPr/>
        </p:nvGrpSpPr>
        <p:grpSpPr>
          <a:xfrm>
            <a:off x="20555686" y="0"/>
            <a:ext cx="3828315" cy="137160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635000" y="3429000"/>
            <a:ext cx="9528837" cy="8128000"/>
          </a:xfrm>
          <a:prstGeom prst="rect">
            <a:avLst/>
          </a:prstGeom>
        </p:spPr>
        <p:txBody>
          <a:bodyPr lIns="91439" tIns="45719" rIns="91439" bIns="45719"/>
          <a:lstStyle/>
          <a:p>
            <a:r>
              <a:rPr lang="en-US"/>
              <a:t>Click icon to add picture</a:t>
            </a:r>
            <a:endParaRPr/>
          </a:p>
        </p:txBody>
      </p:sp>
      <p:sp>
        <p:nvSpPr>
          <p:cNvPr id="392" name="Hoofdtekst"/>
          <p:cNvSpPr txBox="1">
            <a:spLocks noGrp="1"/>
          </p:cNvSpPr>
          <p:nvPr>
            <p:ph type="body" sz="half" idx="14" hasCustomPrompt="1"/>
          </p:nvPr>
        </p:nvSpPr>
        <p:spPr>
          <a:xfrm>
            <a:off x="10922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635000" y="635000"/>
            <a:ext cx="19841237" cy="1077218"/>
          </a:xfrm>
          <a:prstGeom prst="rect">
            <a:avLst/>
          </a:prstGeom>
        </p:spPr>
        <p:txBody>
          <a:bodyPr wrap="square">
            <a:spAutoFit/>
          </a:bodyPr>
          <a:lstStyle>
            <a:lvl1pPr>
              <a:defRPr sz="7000" cap="all">
                <a:solidFill>
                  <a:srgbClr val="E6223D"/>
                </a:solidFill>
              </a:defRPr>
            </a:lvl1pPr>
          </a:lstStyle>
          <a:p>
            <a:pPr lvl="0"/>
            <a:r>
              <a:rPr lang="en-US"/>
              <a:t>Edit Master text styles</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E3] Tekst + Tekst">
    <p:spTree>
      <p:nvGrpSpPr>
        <p:cNvPr id="1" name=""/>
        <p:cNvGrpSpPr/>
        <p:nvPr/>
      </p:nvGrpSpPr>
      <p:grpSpPr>
        <a:xfrm>
          <a:off x="0" y="0"/>
          <a:ext cx="0" cy="0"/>
          <a:chOff x="0" y="0"/>
          <a:chExt cx="0" cy="0"/>
        </a:xfrm>
      </p:grpSpPr>
      <p:sp>
        <p:nvSpPr>
          <p:cNvPr id="435" name="Rechthoek"/>
          <p:cNvSpPr/>
          <p:nvPr/>
        </p:nvSpPr>
        <p:spPr>
          <a:xfrm>
            <a:off x="0" y="12192000"/>
            <a:ext cx="24384000" cy="15240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36"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nvGrpSpPr>
          <p:cNvPr id="439" name="Groepeer"/>
          <p:cNvGrpSpPr/>
          <p:nvPr/>
        </p:nvGrpSpPr>
        <p:grpSpPr>
          <a:xfrm>
            <a:off x="20555686" y="0"/>
            <a:ext cx="3828315" cy="137160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10922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444" name="Hoofdtekst"/>
          <p:cNvSpPr txBox="1">
            <a:spLocks noGrp="1"/>
          </p:cNvSpPr>
          <p:nvPr>
            <p:ph type="body" sz="half" idx="14" hasCustomPrompt="1"/>
          </p:nvPr>
        </p:nvSpPr>
        <p:spPr>
          <a:xfrm>
            <a:off x="635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635000" y="635000"/>
            <a:ext cx="19841237" cy="1077218"/>
          </a:xfrm>
          <a:prstGeom prst="rect">
            <a:avLst/>
          </a:prstGeom>
        </p:spPr>
        <p:txBody>
          <a:bodyPr wrap="square">
            <a:spAutoFit/>
          </a:bodyPr>
          <a:lstStyle>
            <a:lvl1pPr>
              <a:defRPr sz="7000" cap="all">
                <a:solidFill>
                  <a:srgbClr val="E6223D"/>
                </a:solidFill>
              </a:defRPr>
            </a:lvl1pPr>
          </a:lstStyle>
          <a:p>
            <a:pPr lvl="0"/>
            <a:r>
              <a:rPr lang="en-US"/>
              <a:t>Edit Master text styles</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E4] Tekst + Beeld groot">
    <p:spTree>
      <p:nvGrpSpPr>
        <p:cNvPr id="1" name=""/>
        <p:cNvGrpSpPr/>
        <p:nvPr/>
      </p:nvGrpSpPr>
      <p:grpSpPr>
        <a:xfrm>
          <a:off x="0" y="0"/>
          <a:ext cx="0" cy="0"/>
          <a:chOff x="0" y="0"/>
          <a:chExt cx="0" cy="0"/>
        </a:xfrm>
      </p:grpSpPr>
      <p:sp>
        <p:nvSpPr>
          <p:cNvPr id="487" name="Rechthoek"/>
          <p:cNvSpPr/>
          <p:nvPr/>
        </p:nvSpPr>
        <p:spPr>
          <a:xfrm>
            <a:off x="0" y="12192000"/>
            <a:ext cx="24384000" cy="15240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88"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nvGrpSpPr>
          <p:cNvPr id="491" name="Groepeer"/>
          <p:cNvGrpSpPr/>
          <p:nvPr/>
        </p:nvGrpSpPr>
        <p:grpSpPr>
          <a:xfrm>
            <a:off x="20555686" y="0"/>
            <a:ext cx="3828315" cy="137160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635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635000" y="635000"/>
            <a:ext cx="9527249" cy="2007235"/>
          </a:xfrm>
          <a:prstGeom prst="rect">
            <a:avLst/>
          </a:prstGeom>
        </p:spPr>
        <p:txBody>
          <a:bodyPr>
            <a:spAutoFit/>
          </a:bodyPr>
          <a:lstStyle>
            <a:lvl1pPr>
              <a:defRPr sz="5000" cap="all">
                <a:solidFill>
                  <a:srgbClr val="E6223D"/>
                </a:solidFill>
              </a:defRPr>
            </a:lvl1pPr>
          </a:lstStyle>
          <a:p>
            <a:pPr lvl="0"/>
            <a:r>
              <a:rPr lang="en-US"/>
              <a:t>Edit Master text styles</a:t>
            </a:r>
          </a:p>
        </p:txBody>
      </p:sp>
      <p:pic>
        <p:nvPicPr>
          <p:cNvPr id="497"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10926763" y="0"/>
            <a:ext cx="12084113" cy="1219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a:t>Click icon to add picture</a:t>
            </a:r>
            <a:endParaRPr lang="nl-NL"/>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E5] Bijschrift + Beeld groot">
    <p:spTree>
      <p:nvGrpSpPr>
        <p:cNvPr id="1" name=""/>
        <p:cNvGrpSpPr/>
        <p:nvPr/>
      </p:nvGrpSpPr>
      <p:grpSpPr>
        <a:xfrm>
          <a:off x="0" y="0"/>
          <a:ext cx="0" cy="0"/>
          <a:chOff x="0" y="0"/>
          <a:chExt cx="0" cy="0"/>
        </a:xfrm>
      </p:grpSpPr>
      <p:sp>
        <p:nvSpPr>
          <p:cNvPr id="537" name="Rechthoek"/>
          <p:cNvSpPr/>
          <p:nvPr/>
        </p:nvSpPr>
        <p:spPr>
          <a:xfrm>
            <a:off x="0" y="12192000"/>
            <a:ext cx="24384000" cy="15240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538"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nvGrpSpPr>
          <p:cNvPr id="541" name="Groepeer"/>
          <p:cNvGrpSpPr/>
          <p:nvPr/>
        </p:nvGrpSpPr>
        <p:grpSpPr>
          <a:xfrm>
            <a:off x="20555686" y="0"/>
            <a:ext cx="3828315" cy="137160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pic>
        <p:nvPicPr>
          <p:cNvPr id="542"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635000" y="647282"/>
            <a:ext cx="5716853" cy="10928261"/>
          </a:xfrm>
          <a:prstGeom prst="rect">
            <a:avLst/>
          </a:prstGeom>
        </p:spPr>
        <p:txBody>
          <a:bodyPr/>
          <a:lstStyle/>
          <a:p>
            <a:pPr lvl="0"/>
            <a:r>
              <a:rPr lang="en-US"/>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7122955" y="-16328"/>
            <a:ext cx="15900332" cy="12208328"/>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a:t>Click icon to add picture</a:t>
            </a: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F1] Tekst + Beeld">
    <p:spTree>
      <p:nvGrpSpPr>
        <p:cNvPr id="1" name=""/>
        <p:cNvGrpSpPr/>
        <p:nvPr/>
      </p:nvGrpSpPr>
      <p:grpSpPr>
        <a:xfrm>
          <a:off x="0" y="0"/>
          <a:ext cx="0" cy="0"/>
          <a:chOff x="0" y="0"/>
          <a:chExt cx="0" cy="0"/>
        </a:xfrm>
      </p:grpSpPr>
      <p:sp>
        <p:nvSpPr>
          <p:cNvPr id="349" name="Rechthoek"/>
          <p:cNvSpPr/>
          <p:nvPr/>
        </p:nvSpPr>
        <p:spPr>
          <a:xfrm>
            <a:off x="0" y="12192000"/>
            <a:ext cx="24384000" cy="15240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50"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51" name="Vorm"/>
          <p:cNvSpPr/>
          <p:nvPr/>
        </p:nvSpPr>
        <p:spPr>
          <a:xfrm rot="10800000">
            <a:off x="20555686" y="12192000"/>
            <a:ext cx="382831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10947400" y="3429000"/>
            <a:ext cx="9528837" cy="8128000"/>
          </a:xfrm>
          <a:prstGeom prst="rect">
            <a:avLst/>
          </a:prstGeom>
        </p:spPr>
        <p:txBody>
          <a:bodyPr lIns="91439" tIns="45719" rIns="91439" bIns="45719"/>
          <a:lstStyle/>
          <a:p>
            <a:r>
              <a:rPr lang="en-US"/>
              <a:t>Click icon to add picture</a:t>
            </a:r>
            <a:endParaRPr/>
          </a:p>
        </p:txBody>
      </p:sp>
      <p:sp>
        <p:nvSpPr>
          <p:cNvPr id="355" name="Hoofdtekst"/>
          <p:cNvSpPr txBox="1">
            <a:spLocks noGrp="1"/>
          </p:cNvSpPr>
          <p:nvPr>
            <p:ph type="body" sz="half" idx="14" hasCustomPrompt="1"/>
          </p:nvPr>
        </p:nvSpPr>
        <p:spPr>
          <a:xfrm>
            <a:off x="635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20555686" y="0"/>
            <a:ext cx="3828315" cy="137160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pic>
        <p:nvPicPr>
          <p:cNvPr id="359"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635000" y="635000"/>
            <a:ext cx="19841237" cy="1077218"/>
          </a:xfrm>
          <a:prstGeom prst="rect">
            <a:avLst/>
          </a:prstGeom>
        </p:spPr>
        <p:txBody>
          <a:bodyPr wrap="square">
            <a:spAutoFit/>
          </a:bodyPr>
          <a:lstStyle>
            <a:lvl1pPr>
              <a:defRPr sz="7000" cap="all">
                <a:solidFill>
                  <a:srgbClr val="E6223D"/>
                </a:solidFill>
              </a:defRPr>
            </a:lvl1pPr>
          </a:lstStyle>
          <a:p>
            <a:pPr lvl="0"/>
            <a:r>
              <a:rPr lang="en-US"/>
              <a:t>Edit Master text styles</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descr="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stretch>
            <a:fillRect/>
          </a:stretch>
        </p:blipFill>
        <p:spPr>
          <a:xfrm>
            <a:off x="9429930" y="-8301785"/>
            <a:ext cx="15092134" cy="23439080"/>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107047" y="2844"/>
            <a:ext cx="17066309" cy="137103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17528911" y="7245151"/>
            <a:ext cx="6217908" cy="5820525"/>
          </a:xfrm>
          <a:prstGeom prst="rect">
            <a:avLst/>
          </a:prstGeom>
        </p:spPr>
        <p:txBody>
          <a:bodyPr anchor="b"/>
          <a:lstStyle>
            <a:lvl1pPr>
              <a:defRPr>
                <a:solidFill>
                  <a:srgbClr val="702677"/>
                </a:solidFill>
              </a:defRPr>
            </a:lvl1pPr>
          </a:lstStyle>
          <a:p>
            <a:pPr lvl="0"/>
            <a:r>
              <a:rPr lang="en-US"/>
              <a:t>Edit Master text styles</a:t>
            </a:r>
          </a:p>
        </p:txBody>
      </p:sp>
      <p:sp>
        <p:nvSpPr>
          <p:cNvPr id="19" name="Titeltekst"/>
          <p:cNvSpPr txBox="1">
            <a:spLocks noGrp="1"/>
          </p:cNvSpPr>
          <p:nvPr>
            <p:ph type="title"/>
          </p:nvPr>
        </p:nvSpPr>
        <p:spPr>
          <a:xfrm>
            <a:off x="635000" y="8365090"/>
            <a:ext cx="13963650" cy="4714852"/>
          </a:xfrm>
          <a:prstGeom prst="rect">
            <a:avLst/>
          </a:prstGeom>
        </p:spPr>
        <p:txBody>
          <a:bodyPr anchor="b"/>
          <a:lstStyle>
            <a:lvl1pPr>
              <a:defRPr sz="9000" cap="all">
                <a:solidFill>
                  <a:srgbClr val="FFFFFF"/>
                </a:solidFill>
              </a:defRPr>
            </a:lvl1pPr>
          </a:lstStyle>
          <a:p>
            <a:r>
              <a:rPr lang="en-US"/>
              <a:t>Click to edit Master title style</a:t>
            </a:r>
            <a:endParaRPr dirty="0"/>
          </a:p>
        </p:txBody>
      </p:sp>
      <p:sp>
        <p:nvSpPr>
          <p:cNvPr id="21" name="subtitel"/>
          <p:cNvSpPr txBox="1">
            <a:spLocks noGrp="1"/>
          </p:cNvSpPr>
          <p:nvPr>
            <p:ph type="body" sz="quarter" idx="14"/>
          </p:nvPr>
        </p:nvSpPr>
        <p:spPr>
          <a:xfrm>
            <a:off x="635000" y="7241955"/>
            <a:ext cx="13963649" cy="934684"/>
          </a:xfrm>
          <a:prstGeom prst="rect">
            <a:avLst/>
          </a:prstGeom>
        </p:spPr>
        <p:txBody>
          <a:bodyPr/>
          <a:lstStyle>
            <a:lvl1pPr>
              <a:defRPr cap="all">
                <a:solidFill>
                  <a:srgbClr val="FFFFFF"/>
                </a:solidFill>
              </a:defRPr>
            </a:lvl1pPr>
          </a:lstStyle>
          <a:p>
            <a:pPr lvl="0"/>
            <a:r>
              <a:rPr lang="en-US"/>
              <a:t>Edit Master text styles</a:t>
            </a:r>
          </a:p>
        </p:txBody>
      </p:sp>
      <p:pic>
        <p:nvPicPr>
          <p:cNvPr id="22" name="NIKHEF_LOGO_groot.png" descr="NIKHEF_LOGO_groo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00" y="635000"/>
            <a:ext cx="5080000" cy="1995597"/>
          </a:xfrm>
          <a:prstGeom prst="rect">
            <a:avLst/>
          </a:prstGeom>
          <a:ln w="12700">
            <a:miter lim="400000"/>
          </a:ln>
        </p:spPr>
      </p:pic>
    </p:spTree>
    <p:extLst>
      <p:ext uri="{BB962C8B-B14F-4D97-AF65-F5344CB8AC3E}">
        <p14:creationId xmlns:p14="http://schemas.microsoft.com/office/powerpoint/2010/main" val="81970073"/>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F2] Beeld + Tekst">
    <p:spTree>
      <p:nvGrpSpPr>
        <p:cNvPr id="1" name=""/>
        <p:cNvGrpSpPr/>
        <p:nvPr/>
      </p:nvGrpSpPr>
      <p:grpSpPr>
        <a:xfrm>
          <a:off x="0" y="0"/>
          <a:ext cx="0" cy="0"/>
          <a:chOff x="0" y="0"/>
          <a:chExt cx="0" cy="0"/>
        </a:xfrm>
      </p:grpSpPr>
      <p:sp>
        <p:nvSpPr>
          <p:cNvPr id="401" name="Rechthoek"/>
          <p:cNvSpPr/>
          <p:nvPr/>
        </p:nvSpPr>
        <p:spPr>
          <a:xfrm>
            <a:off x="0" y="12192000"/>
            <a:ext cx="24384000" cy="15240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02"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nvGrpSpPr>
          <p:cNvPr id="405" name="Groepeer"/>
          <p:cNvGrpSpPr/>
          <p:nvPr/>
        </p:nvGrpSpPr>
        <p:grpSpPr>
          <a:xfrm>
            <a:off x="20555686" y="0"/>
            <a:ext cx="3828315" cy="137160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635000" y="3429000"/>
            <a:ext cx="9528837" cy="8128000"/>
          </a:xfrm>
          <a:prstGeom prst="rect">
            <a:avLst/>
          </a:prstGeom>
        </p:spPr>
        <p:txBody>
          <a:bodyPr lIns="91439" tIns="45719" rIns="91439" bIns="45719"/>
          <a:lstStyle/>
          <a:p>
            <a:r>
              <a:rPr lang="en-US"/>
              <a:t>Click icon to add picture</a:t>
            </a:r>
            <a:endParaRPr/>
          </a:p>
        </p:txBody>
      </p:sp>
      <p:sp>
        <p:nvSpPr>
          <p:cNvPr id="409" name="Hoofdtekst"/>
          <p:cNvSpPr txBox="1">
            <a:spLocks noGrp="1"/>
          </p:cNvSpPr>
          <p:nvPr>
            <p:ph type="body" sz="half" idx="14" hasCustomPrompt="1"/>
          </p:nvPr>
        </p:nvSpPr>
        <p:spPr>
          <a:xfrm>
            <a:off x="10922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635000" y="635000"/>
            <a:ext cx="19841237" cy="1077218"/>
          </a:xfrm>
          <a:prstGeom prst="rect">
            <a:avLst/>
          </a:prstGeom>
        </p:spPr>
        <p:txBody>
          <a:bodyPr wrap="square">
            <a:spAutoFit/>
          </a:bodyPr>
          <a:lstStyle>
            <a:lvl1pPr>
              <a:defRPr sz="7000" cap="all">
                <a:solidFill>
                  <a:srgbClr val="E6223D"/>
                </a:solidFill>
              </a:defRPr>
            </a:lvl1pPr>
          </a:lstStyle>
          <a:p>
            <a:pPr lvl="0"/>
            <a:r>
              <a:rPr lang="en-US"/>
              <a:t>Edit Master text styles</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F3] Tekst + Tekst">
    <p:spTree>
      <p:nvGrpSpPr>
        <p:cNvPr id="1" name=""/>
        <p:cNvGrpSpPr/>
        <p:nvPr/>
      </p:nvGrpSpPr>
      <p:grpSpPr>
        <a:xfrm>
          <a:off x="0" y="0"/>
          <a:ext cx="0" cy="0"/>
          <a:chOff x="0" y="0"/>
          <a:chExt cx="0" cy="0"/>
        </a:xfrm>
      </p:grpSpPr>
      <p:sp>
        <p:nvSpPr>
          <p:cNvPr id="452" name="Rechthoek"/>
          <p:cNvSpPr/>
          <p:nvPr/>
        </p:nvSpPr>
        <p:spPr>
          <a:xfrm>
            <a:off x="0" y="12192000"/>
            <a:ext cx="24384000" cy="15240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53"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nvGrpSpPr>
          <p:cNvPr id="456" name="Groepeer"/>
          <p:cNvGrpSpPr/>
          <p:nvPr/>
        </p:nvGrpSpPr>
        <p:grpSpPr>
          <a:xfrm>
            <a:off x="20555686" y="0"/>
            <a:ext cx="3828315" cy="137160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10922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461" name="Hoofdtekst"/>
          <p:cNvSpPr txBox="1">
            <a:spLocks noGrp="1"/>
          </p:cNvSpPr>
          <p:nvPr>
            <p:ph type="body" sz="half" idx="14" hasCustomPrompt="1"/>
          </p:nvPr>
        </p:nvSpPr>
        <p:spPr>
          <a:xfrm>
            <a:off x="635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635000" y="635000"/>
            <a:ext cx="19841237" cy="1077218"/>
          </a:xfrm>
          <a:prstGeom prst="rect">
            <a:avLst/>
          </a:prstGeom>
        </p:spPr>
        <p:txBody>
          <a:bodyPr wrap="square">
            <a:spAutoFit/>
          </a:bodyPr>
          <a:lstStyle>
            <a:lvl1pPr>
              <a:defRPr sz="7000" cap="all">
                <a:solidFill>
                  <a:srgbClr val="E6223D"/>
                </a:solidFill>
              </a:defRPr>
            </a:lvl1pPr>
          </a:lstStyle>
          <a:p>
            <a:pPr lvl="0"/>
            <a:r>
              <a:rPr lang="en-US"/>
              <a:t>Edit Master text styles</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F4] Tekst + Beeld groot">
    <p:spTree>
      <p:nvGrpSpPr>
        <p:cNvPr id="1" name=""/>
        <p:cNvGrpSpPr/>
        <p:nvPr/>
      </p:nvGrpSpPr>
      <p:grpSpPr>
        <a:xfrm>
          <a:off x="0" y="0"/>
          <a:ext cx="0" cy="0"/>
          <a:chOff x="0" y="0"/>
          <a:chExt cx="0" cy="0"/>
        </a:xfrm>
      </p:grpSpPr>
      <p:sp>
        <p:nvSpPr>
          <p:cNvPr id="504" name="Rechthoek"/>
          <p:cNvSpPr/>
          <p:nvPr/>
        </p:nvSpPr>
        <p:spPr>
          <a:xfrm>
            <a:off x="0" y="12192000"/>
            <a:ext cx="24384000" cy="15240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505"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nvGrpSpPr>
          <p:cNvPr id="508" name="Groepeer"/>
          <p:cNvGrpSpPr/>
          <p:nvPr/>
        </p:nvGrpSpPr>
        <p:grpSpPr>
          <a:xfrm>
            <a:off x="20555686" y="0"/>
            <a:ext cx="3828315" cy="137160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635000" y="3429000"/>
            <a:ext cx="9527249"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635000" y="635000"/>
            <a:ext cx="9527249" cy="2007235"/>
          </a:xfrm>
          <a:prstGeom prst="rect">
            <a:avLst/>
          </a:prstGeom>
        </p:spPr>
        <p:txBody>
          <a:bodyPr>
            <a:spAutoFit/>
          </a:bodyPr>
          <a:lstStyle>
            <a:lvl1pPr>
              <a:defRPr sz="5000" cap="all">
                <a:solidFill>
                  <a:srgbClr val="E6223D"/>
                </a:solidFill>
              </a:defRPr>
            </a:lvl1pPr>
          </a:lstStyle>
          <a:p>
            <a:pPr lvl="0"/>
            <a:r>
              <a:rPr lang="en-US"/>
              <a:t>Edit Master text styles</a:t>
            </a:r>
          </a:p>
        </p:txBody>
      </p:sp>
      <p:pic>
        <p:nvPicPr>
          <p:cNvPr id="514"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10926763" y="0"/>
            <a:ext cx="12084113" cy="1219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a:t>Click icon to add picture</a:t>
            </a:r>
            <a:endParaRPr lang="nl-NL"/>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F5] Bijschrift + Beeld groot">
    <p:spTree>
      <p:nvGrpSpPr>
        <p:cNvPr id="1" name=""/>
        <p:cNvGrpSpPr/>
        <p:nvPr/>
      </p:nvGrpSpPr>
      <p:grpSpPr>
        <a:xfrm>
          <a:off x="0" y="0"/>
          <a:ext cx="0" cy="0"/>
          <a:chOff x="0" y="0"/>
          <a:chExt cx="0" cy="0"/>
        </a:xfrm>
      </p:grpSpPr>
      <p:sp>
        <p:nvSpPr>
          <p:cNvPr id="553" name="Rechthoek"/>
          <p:cNvSpPr/>
          <p:nvPr/>
        </p:nvSpPr>
        <p:spPr>
          <a:xfrm>
            <a:off x="0" y="12192000"/>
            <a:ext cx="24384000" cy="15240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554"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nvGrpSpPr>
          <p:cNvPr id="557" name="Groepeer"/>
          <p:cNvGrpSpPr/>
          <p:nvPr/>
        </p:nvGrpSpPr>
        <p:grpSpPr>
          <a:xfrm>
            <a:off x="20555686" y="0"/>
            <a:ext cx="3828315" cy="137160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a:p>
          </p:txBody>
        </p:sp>
      </p:grpSp>
      <p:pic>
        <p:nvPicPr>
          <p:cNvPr id="558"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635000" y="647282"/>
            <a:ext cx="5716853" cy="10928261"/>
          </a:xfrm>
          <a:prstGeom prst="rect">
            <a:avLst/>
          </a:prstGeom>
        </p:spPr>
        <p:txBody>
          <a:bodyPr/>
          <a:lstStyle/>
          <a:p>
            <a:pPr lvl="0"/>
            <a:r>
              <a:rPr lang="en-US"/>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7122955" y="-16328"/>
            <a:ext cx="15900332" cy="12208328"/>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a:t>Click icon to add picture</a:t>
            </a:r>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8930" y="-33385"/>
            <a:ext cx="22501585" cy="13750114"/>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a:t>Click icon to add picture</a:t>
            </a:r>
            <a:endParaRPr/>
          </a:p>
        </p:txBody>
      </p:sp>
      <p:sp>
        <p:nvSpPr>
          <p:cNvPr id="596" name="Foto bijschrift"/>
          <p:cNvSpPr txBox="1">
            <a:spLocks noGrp="1"/>
          </p:cNvSpPr>
          <p:nvPr>
            <p:ph type="body" sz="quarter" idx="14"/>
          </p:nvPr>
        </p:nvSpPr>
        <p:spPr>
          <a:xfrm>
            <a:off x="18855266" y="647282"/>
            <a:ext cx="4886061" cy="12421436"/>
          </a:xfrm>
          <a:prstGeom prst="rect">
            <a:avLst/>
          </a:prstGeom>
        </p:spPr>
        <p:txBody>
          <a:bodyPr/>
          <a:lstStyle>
            <a:lvl1pPr algn="r">
              <a:defRPr sz="2500"/>
            </a:lvl1pPr>
          </a:lstStyle>
          <a:p>
            <a:pPr lvl="0"/>
            <a:r>
              <a:rPr lang="en-US"/>
              <a:t>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24384000" cy="137160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pic>
        <p:nvPicPr>
          <p:cNvPr id="14" name="NIKHEF_PATROON5.png" descr="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stretch>
            <a:fillRect/>
          </a:stretch>
        </p:blipFill>
        <p:spPr>
          <a:xfrm>
            <a:off x="-43945" y="-3369403"/>
            <a:ext cx="25747976" cy="17845617"/>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107047" y="2844"/>
            <a:ext cx="17066309" cy="137103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17528911" y="7245151"/>
            <a:ext cx="6217908" cy="5820525"/>
          </a:xfrm>
          <a:prstGeom prst="rect">
            <a:avLst/>
          </a:prstGeom>
        </p:spPr>
        <p:txBody>
          <a:bodyPr anchor="b"/>
          <a:lstStyle>
            <a:lvl1pPr>
              <a:defRPr>
                <a:solidFill>
                  <a:srgbClr val="702677"/>
                </a:solidFill>
              </a:defRPr>
            </a:lvl1pPr>
          </a:lstStyle>
          <a:p>
            <a:pPr lvl="0"/>
            <a:r>
              <a:rPr lang="en-US"/>
              <a:t>Edit Master text styles</a:t>
            </a:r>
          </a:p>
        </p:txBody>
      </p:sp>
      <p:sp>
        <p:nvSpPr>
          <p:cNvPr id="19" name="Titeltekst"/>
          <p:cNvSpPr txBox="1">
            <a:spLocks noGrp="1"/>
          </p:cNvSpPr>
          <p:nvPr>
            <p:ph type="title"/>
          </p:nvPr>
        </p:nvSpPr>
        <p:spPr>
          <a:xfrm>
            <a:off x="635000" y="8365090"/>
            <a:ext cx="13963650" cy="4714852"/>
          </a:xfrm>
          <a:prstGeom prst="rect">
            <a:avLst/>
          </a:prstGeom>
        </p:spPr>
        <p:txBody>
          <a:bodyPr anchor="b"/>
          <a:lstStyle>
            <a:lvl1pPr>
              <a:defRPr sz="9000" cap="all">
                <a:solidFill>
                  <a:schemeClr val="accent4"/>
                </a:solidFill>
              </a:defRPr>
            </a:lvl1pPr>
          </a:lstStyle>
          <a:p>
            <a:r>
              <a:rPr lang="en-US"/>
              <a:t>Click to edit Master title style</a:t>
            </a:r>
            <a:endParaRPr dirty="0"/>
          </a:p>
        </p:txBody>
      </p:sp>
      <p:sp>
        <p:nvSpPr>
          <p:cNvPr id="21" name="subtitel"/>
          <p:cNvSpPr txBox="1">
            <a:spLocks noGrp="1"/>
          </p:cNvSpPr>
          <p:nvPr>
            <p:ph type="body" sz="quarter" idx="14"/>
          </p:nvPr>
        </p:nvSpPr>
        <p:spPr>
          <a:xfrm>
            <a:off x="635000" y="7241955"/>
            <a:ext cx="13963649" cy="934684"/>
          </a:xfrm>
          <a:prstGeom prst="rect">
            <a:avLst/>
          </a:prstGeom>
        </p:spPr>
        <p:txBody>
          <a:bodyPr/>
          <a:lstStyle>
            <a:lvl1pPr>
              <a:defRPr cap="all">
                <a:solidFill>
                  <a:schemeClr val="accent4"/>
                </a:solidFill>
              </a:defRPr>
            </a:lvl1pPr>
          </a:lstStyle>
          <a:p>
            <a:pPr lvl="0"/>
            <a:r>
              <a:rPr lang="en-US"/>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stretch>
            <a:fillRect/>
          </a:stretch>
        </p:blipFill>
        <p:spPr>
          <a:xfrm>
            <a:off x="634999" y="635000"/>
            <a:ext cx="5080002" cy="1995597"/>
          </a:xfrm>
          <a:prstGeom prst="rect">
            <a:avLst/>
          </a:prstGeom>
          <a:ln w="12700">
            <a:miter lim="400000"/>
          </a:ln>
        </p:spPr>
      </p:pic>
    </p:spTree>
    <p:extLst>
      <p:ext uri="{BB962C8B-B14F-4D97-AF65-F5344CB8AC3E}">
        <p14:creationId xmlns:p14="http://schemas.microsoft.com/office/powerpoint/2010/main" val="201121646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24384000" cy="137160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pic>
        <p:nvPicPr>
          <p:cNvPr id="10" name="NIKHEF_PATROON6.png" descr="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stretch>
            <a:fillRect/>
          </a:stretch>
        </p:blipFill>
        <p:spPr>
          <a:xfrm>
            <a:off x="7928371" y="-1582402"/>
            <a:ext cx="20523598" cy="17655107"/>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107047" y="2844"/>
            <a:ext cx="17066309" cy="137103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17528911" y="7245151"/>
            <a:ext cx="6217908" cy="5820525"/>
          </a:xfrm>
          <a:prstGeom prst="rect">
            <a:avLst/>
          </a:prstGeom>
        </p:spPr>
        <p:txBody>
          <a:bodyPr anchor="b"/>
          <a:lstStyle>
            <a:lvl1pPr>
              <a:defRPr>
                <a:solidFill>
                  <a:srgbClr val="702677"/>
                </a:solidFill>
              </a:defRPr>
            </a:lvl1pPr>
          </a:lstStyle>
          <a:p>
            <a:pPr lvl="0"/>
            <a:r>
              <a:rPr lang="en-US"/>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stretch>
            <a:fillRect/>
          </a:stretch>
        </p:blipFill>
        <p:spPr>
          <a:xfrm>
            <a:off x="634999" y="635000"/>
            <a:ext cx="5080002" cy="1995597"/>
          </a:xfrm>
          <a:prstGeom prst="rect">
            <a:avLst/>
          </a:prstGeom>
          <a:ln w="12700">
            <a:miter lim="400000"/>
          </a:ln>
        </p:spPr>
      </p:pic>
      <p:sp>
        <p:nvSpPr>
          <p:cNvPr id="19" name="Titeltekst"/>
          <p:cNvSpPr txBox="1">
            <a:spLocks noGrp="1"/>
          </p:cNvSpPr>
          <p:nvPr>
            <p:ph type="title"/>
          </p:nvPr>
        </p:nvSpPr>
        <p:spPr>
          <a:xfrm>
            <a:off x="635000" y="8365090"/>
            <a:ext cx="13963650" cy="4714852"/>
          </a:xfrm>
          <a:prstGeom prst="rect">
            <a:avLst/>
          </a:prstGeom>
        </p:spPr>
        <p:txBody>
          <a:bodyPr anchor="b"/>
          <a:lstStyle>
            <a:lvl1pPr>
              <a:defRPr sz="9000" cap="all">
                <a:solidFill>
                  <a:schemeClr val="tx2"/>
                </a:solidFill>
              </a:defRPr>
            </a:lvl1pPr>
          </a:lstStyle>
          <a:p>
            <a:r>
              <a:rPr lang="en-US"/>
              <a:t>Click to edit Master title style</a:t>
            </a:r>
            <a:endParaRPr dirty="0"/>
          </a:p>
        </p:txBody>
      </p:sp>
      <p:sp>
        <p:nvSpPr>
          <p:cNvPr id="21" name="subtitel"/>
          <p:cNvSpPr txBox="1">
            <a:spLocks noGrp="1"/>
          </p:cNvSpPr>
          <p:nvPr>
            <p:ph type="body" sz="quarter" idx="14"/>
          </p:nvPr>
        </p:nvSpPr>
        <p:spPr>
          <a:xfrm>
            <a:off x="635000" y="7241955"/>
            <a:ext cx="13963649" cy="934684"/>
          </a:xfrm>
          <a:prstGeom prst="rect">
            <a:avLst/>
          </a:prstGeom>
        </p:spPr>
        <p:txBody>
          <a:bodyPr/>
          <a:lstStyle>
            <a:lvl1pPr>
              <a:defRPr cap="all">
                <a:solidFill>
                  <a:schemeClr val="tx2"/>
                </a:solidFill>
              </a:defRPr>
            </a:lvl1pPr>
          </a:lstStyle>
          <a:p>
            <a:pPr lvl="0"/>
            <a:r>
              <a:rPr lang="en-US"/>
              <a:t>Edit Master text styles</a:t>
            </a:r>
          </a:p>
        </p:txBody>
      </p:sp>
    </p:spTree>
    <p:extLst>
      <p:ext uri="{BB962C8B-B14F-4D97-AF65-F5344CB8AC3E}">
        <p14:creationId xmlns:p14="http://schemas.microsoft.com/office/powerpoint/2010/main" val="54838087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oorblad7">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66B06EEB-A8A3-C74C-B2A7-DE87A2591532}"/>
              </a:ext>
            </a:extLst>
          </p:cNvPr>
          <p:cNvSpPr/>
          <p:nvPr userDrawn="1"/>
        </p:nvSpPr>
        <p:spPr>
          <a:xfrm>
            <a:off x="0" y="0"/>
            <a:ext cx="24384000" cy="137160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pic>
        <p:nvPicPr>
          <p:cNvPr id="14" name="NIKHEF_LOGO_groot.png" descr="NIKHEF_LOGO_groot.png">
            <a:extLst>
              <a:ext uri="{FF2B5EF4-FFF2-40B4-BE49-F238E27FC236}">
                <a16:creationId xmlns:a16="http://schemas.microsoft.com/office/drawing/2014/main" id="{4BABC599-16C3-D848-945E-83310672BBD0}"/>
              </a:ext>
            </a:extLst>
          </p:cNvPr>
          <p:cNvPicPr>
            <a:picLocks noChangeAspect="1"/>
          </p:cNvPicPr>
          <p:nvPr userDrawn="1"/>
        </p:nvPicPr>
        <p:blipFill>
          <a:blip r:embed="rId2"/>
          <a:stretch>
            <a:fillRect/>
          </a:stretch>
        </p:blipFill>
        <p:spPr>
          <a:xfrm>
            <a:off x="635000" y="635000"/>
            <a:ext cx="5080000" cy="1995597"/>
          </a:xfrm>
          <a:prstGeom prst="rect">
            <a:avLst/>
          </a:prstGeom>
          <a:ln w="12700">
            <a:miter lim="400000"/>
          </a:ln>
        </p:spPr>
      </p:pic>
      <p:pic>
        <p:nvPicPr>
          <p:cNvPr id="15" name="NIKHEF_PATROON4.png" descr="NIKHEF_PATROON4.png">
            <a:extLst>
              <a:ext uri="{FF2B5EF4-FFF2-40B4-BE49-F238E27FC236}">
                <a16:creationId xmlns:a16="http://schemas.microsoft.com/office/drawing/2014/main" id="{0244C0F4-74F7-2048-8F1E-AC8C7695EDE8}"/>
              </a:ext>
            </a:extLst>
          </p:cNvPr>
          <p:cNvPicPr>
            <a:picLocks noChangeAspect="1"/>
          </p:cNvPicPr>
          <p:nvPr userDrawn="1"/>
        </p:nvPicPr>
        <p:blipFill>
          <a:blip r:embed="rId3"/>
          <a:stretch>
            <a:fillRect/>
          </a:stretch>
        </p:blipFill>
        <p:spPr>
          <a:xfrm>
            <a:off x="4510684" y="-266700"/>
            <a:ext cx="21915832" cy="14147800"/>
          </a:xfrm>
          <a:prstGeom prst="rect">
            <a:avLst/>
          </a:prstGeom>
          <a:ln w="12700">
            <a:miter lim="400000"/>
          </a:ln>
        </p:spPr>
      </p:pic>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17528911" y="7245151"/>
            <a:ext cx="6217908" cy="5820525"/>
          </a:xfrm>
          <a:prstGeom prst="rect">
            <a:avLst/>
          </a:prstGeom>
        </p:spPr>
        <p:txBody>
          <a:bodyPr anchor="b"/>
          <a:lstStyle>
            <a:lvl1pPr>
              <a:defRPr>
                <a:solidFill>
                  <a:srgbClr val="702677"/>
                </a:solidFill>
              </a:defRPr>
            </a:lvl1pPr>
          </a:lstStyle>
          <a:p>
            <a:pPr lvl="0"/>
            <a:r>
              <a:rPr lang="en-US"/>
              <a:t>Edit Master text styles</a:t>
            </a:r>
          </a:p>
        </p:txBody>
      </p:sp>
      <p:sp>
        <p:nvSpPr>
          <p:cNvPr id="19" name="Titeltekst"/>
          <p:cNvSpPr txBox="1">
            <a:spLocks noGrp="1"/>
          </p:cNvSpPr>
          <p:nvPr>
            <p:ph type="title"/>
          </p:nvPr>
        </p:nvSpPr>
        <p:spPr>
          <a:xfrm>
            <a:off x="635000" y="8365090"/>
            <a:ext cx="13963650" cy="4714852"/>
          </a:xfrm>
          <a:prstGeom prst="rect">
            <a:avLst/>
          </a:prstGeom>
        </p:spPr>
        <p:txBody>
          <a:bodyPr anchor="b"/>
          <a:lstStyle>
            <a:lvl1pPr>
              <a:defRPr sz="9000" cap="all">
                <a:solidFill>
                  <a:srgbClr val="FFFFFF"/>
                </a:solidFill>
              </a:defRPr>
            </a:lvl1pPr>
          </a:lstStyle>
          <a:p>
            <a:r>
              <a:rPr lang="en-US"/>
              <a:t>Click to edit Master title style</a:t>
            </a:r>
            <a:endParaRPr dirty="0"/>
          </a:p>
        </p:txBody>
      </p:sp>
      <p:sp>
        <p:nvSpPr>
          <p:cNvPr id="21" name="subtitel"/>
          <p:cNvSpPr txBox="1">
            <a:spLocks noGrp="1"/>
          </p:cNvSpPr>
          <p:nvPr>
            <p:ph type="body" sz="quarter" idx="14"/>
          </p:nvPr>
        </p:nvSpPr>
        <p:spPr>
          <a:xfrm>
            <a:off x="635000" y="7241955"/>
            <a:ext cx="13963649" cy="934684"/>
          </a:xfrm>
          <a:prstGeom prst="rect">
            <a:avLst/>
          </a:prstGeom>
        </p:spPr>
        <p:txBody>
          <a:bodyPr/>
          <a:lstStyle>
            <a:lvl1pPr>
              <a:defRPr cap="all">
                <a:solidFill>
                  <a:srgbClr val="FFFFFF"/>
                </a:solidFill>
              </a:defRPr>
            </a:lvl1pPr>
          </a:lstStyle>
          <a:p>
            <a:pPr lvl="0"/>
            <a:r>
              <a:rPr lang="en-US"/>
              <a:t>Edit Master text styles</a:t>
            </a:r>
          </a:p>
        </p:txBody>
      </p:sp>
    </p:spTree>
    <p:extLst>
      <p:ext uri="{BB962C8B-B14F-4D97-AF65-F5344CB8AC3E}">
        <p14:creationId xmlns:p14="http://schemas.microsoft.com/office/powerpoint/2010/main" val="165475114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635000" y="3429000"/>
            <a:ext cx="11178051" cy="8128000"/>
          </a:xfrm>
          <a:prstGeom prst="rect">
            <a:avLst/>
          </a:prstGeom>
        </p:spPr>
        <p:txBody>
          <a:bodyPr lIns="91439" tIns="45719" rIns="91439" bIns="45719"/>
          <a:lstStyle/>
          <a:p>
            <a:r>
              <a:rPr lang="en-US"/>
              <a:t>Click icon to add picture</a:t>
            </a:r>
            <a:endParaRPr/>
          </a:p>
        </p:txBody>
      </p:sp>
      <p:sp>
        <p:nvSpPr>
          <p:cNvPr id="155" name="Hoofdtekst"/>
          <p:cNvSpPr txBox="1">
            <a:spLocks noGrp="1"/>
          </p:cNvSpPr>
          <p:nvPr>
            <p:ph type="body" sz="half" idx="14" hasCustomPrompt="1"/>
          </p:nvPr>
        </p:nvSpPr>
        <p:spPr>
          <a:xfrm>
            <a:off x="12573000" y="3429000"/>
            <a:ext cx="11181358"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635000" y="635000"/>
            <a:ext cx="23114000" cy="1804289"/>
          </a:xfrm>
          <a:prstGeom prst="rect">
            <a:avLst/>
          </a:prstGeom>
        </p:spPr>
        <p:txBody>
          <a:bodyPr>
            <a:spAutoFit/>
          </a:bodyPr>
          <a:lstStyle>
            <a:lvl1pPr>
              <a:defRPr sz="7000" cap="all">
                <a:solidFill>
                  <a:srgbClr val="E6223D"/>
                </a:solidFill>
              </a:defRPr>
            </a:lvl1pPr>
          </a:lstStyle>
          <a:p>
            <a:pPr lvl="0"/>
            <a:r>
              <a:rPr lang="en-US"/>
              <a:t>Edit Master text styles</a:t>
            </a:r>
          </a:p>
        </p:txBody>
      </p:sp>
    </p:spTree>
    <p:extLst>
      <p:ext uri="{BB962C8B-B14F-4D97-AF65-F5344CB8AC3E}">
        <p14:creationId xmlns:p14="http://schemas.microsoft.com/office/powerpoint/2010/main" val="27064420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635000" y="635000"/>
            <a:ext cx="11181358" cy="2007235"/>
          </a:xfrm>
          <a:prstGeom prst="rect">
            <a:avLst/>
          </a:prstGeom>
        </p:spPr>
        <p:txBody>
          <a:bodyPr>
            <a:spAutoFit/>
          </a:bodyPr>
          <a:lstStyle>
            <a:lvl1pPr>
              <a:defRPr sz="5000" cap="all">
                <a:solidFill>
                  <a:srgbClr val="E6223D"/>
                </a:solidFill>
              </a:defRPr>
            </a:lvl1pPr>
          </a:lstStyle>
          <a:p>
            <a:pPr lvl="0"/>
            <a:r>
              <a:rPr lang="en-US"/>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635000" y="3429000"/>
            <a:ext cx="11181358"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12573529" y="0"/>
            <a:ext cx="11810471" cy="12192001"/>
          </a:xfrm>
          <a:prstGeom prst="rect">
            <a:avLst/>
          </a:prstGeom>
        </p:spPr>
        <p:txBody>
          <a:bodyPr lIns="91439" tIns="45719" rIns="91439" bIns="45719"/>
          <a:lstStyle/>
          <a:p>
            <a:r>
              <a:rPr lang="en-US"/>
              <a:t>Click icon to add picture</a:t>
            </a:r>
            <a:endParaRPr/>
          </a:p>
        </p:txBody>
      </p:sp>
    </p:spTree>
    <p:extLst>
      <p:ext uri="{BB962C8B-B14F-4D97-AF65-F5344CB8AC3E}">
        <p14:creationId xmlns:p14="http://schemas.microsoft.com/office/powerpoint/2010/main" val="295166948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1] Tekst + Beeld">
    <p:spTree>
      <p:nvGrpSpPr>
        <p:cNvPr id="1" name=""/>
        <p:cNvGrpSpPr/>
        <p:nvPr/>
      </p:nvGrpSpPr>
      <p:grpSpPr>
        <a:xfrm>
          <a:off x="0" y="0"/>
          <a:ext cx="0" cy="0"/>
          <a:chOff x="0" y="0"/>
          <a:chExt cx="0" cy="0"/>
        </a:xfrm>
      </p:grpSpPr>
      <p:sp>
        <p:nvSpPr>
          <p:cNvPr id="165" name="Rechthoek"/>
          <p:cNvSpPr/>
          <p:nvPr/>
        </p:nvSpPr>
        <p:spPr>
          <a:xfrm>
            <a:off x="0" y="12192000"/>
            <a:ext cx="24384000" cy="15240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66"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167" name="Vorm"/>
          <p:cNvSpPr/>
          <p:nvPr/>
        </p:nvSpPr>
        <p:spPr>
          <a:xfrm rot="10800000">
            <a:off x="20555686" y="12192000"/>
            <a:ext cx="382831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pic>
        <p:nvPicPr>
          <p:cNvPr id="168" name="NIKHEF_LOGO.png" descr="NIKHEF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635000" y="635000"/>
            <a:ext cx="23114000" cy="1804289"/>
          </a:xfrm>
          <a:prstGeom prst="rect">
            <a:avLst/>
          </a:prstGeom>
        </p:spPr>
        <p:txBody>
          <a:bodyPr>
            <a:spAutoFit/>
          </a:bodyPr>
          <a:lstStyle>
            <a:lvl1pPr>
              <a:defRPr sz="7000" cap="all">
                <a:solidFill>
                  <a:srgbClr val="E6223D"/>
                </a:solidFill>
              </a:defRPr>
            </a:lvl1pPr>
          </a:lstStyle>
          <a:p>
            <a:pPr lvl="0"/>
            <a:r>
              <a:rPr lang="en-US"/>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635000" y="3429000"/>
            <a:ext cx="11181358" cy="8146543"/>
          </a:xfrm>
          <a:prstGeom prst="rect">
            <a:avLst/>
          </a:prstGeom>
        </p:spPr>
        <p:txBody>
          <a:bodyPr/>
          <a:lstStyle>
            <a:lvl1pPr>
              <a:defRPr sz="5500"/>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12574653" y="3429000"/>
            <a:ext cx="11178051" cy="8128000"/>
          </a:xfrm>
          <a:prstGeom prst="rect">
            <a:avLst/>
          </a:prstGeom>
        </p:spPr>
        <p:txBody>
          <a:bodyPr lIns="91439" tIns="45719" rIns="91439" bIns="45719"/>
          <a:lstStyle/>
          <a:p>
            <a:r>
              <a:rPr lang="en-US"/>
              <a:t>Click icon to add picture</a:t>
            </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12192000"/>
            <a:ext cx="24384000" cy="15240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3" name="Vorm"/>
          <p:cNvSpPr/>
          <p:nvPr/>
        </p:nvSpPr>
        <p:spPr>
          <a:xfrm>
            <a:off x="-1" y="12192000"/>
            <a:ext cx="244917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4" name="Vorm"/>
          <p:cNvSpPr/>
          <p:nvPr/>
        </p:nvSpPr>
        <p:spPr>
          <a:xfrm rot="10800000">
            <a:off x="20555686" y="12192000"/>
            <a:ext cx="3828314"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a:p>
        </p:txBody>
      </p:sp>
      <p:sp>
        <p:nvSpPr>
          <p:cNvPr id="5" name="Dianummer"/>
          <p:cNvSpPr txBox="1">
            <a:spLocks noGrp="1"/>
          </p:cNvSpPr>
          <p:nvPr>
            <p:ph type="sldNum" sz="quarter" idx="2"/>
          </p:nvPr>
        </p:nvSpPr>
        <p:spPr>
          <a:xfrm>
            <a:off x="704850" y="12782359"/>
            <a:ext cx="436372" cy="343282"/>
          </a:xfrm>
          <a:prstGeom prst="rect">
            <a:avLst/>
          </a:prstGeom>
          <a:ln w="12700">
            <a:miter lim="400000"/>
          </a:ln>
        </p:spPr>
        <p:txBody>
          <a:bodyPr wrap="none" lIns="0" tIns="0" rIns="0" bIns="0" anchor="ctr">
            <a:spAutoFit/>
          </a:bodyPr>
          <a:lstStyle>
            <a:lvl1pPr>
              <a:defRPr sz="3000"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21534966" y="12538392"/>
            <a:ext cx="2123754" cy="831216"/>
          </a:xfrm>
          <a:prstGeom prst="rect">
            <a:avLst/>
          </a:prstGeom>
          <a:ln w="12700">
            <a:miter lim="400000"/>
          </a:ln>
        </p:spPr>
      </p:pic>
      <p:sp>
        <p:nvSpPr>
          <p:cNvPr id="8" name="Hoofdtekst - niveau één…"/>
          <p:cNvSpPr txBox="1">
            <a:spLocks noGrp="1"/>
          </p:cNvSpPr>
          <p:nvPr>
            <p:ph type="body" idx="1"/>
          </p:nvPr>
        </p:nvSpPr>
        <p:spPr>
          <a:xfrm>
            <a:off x="635000" y="647282"/>
            <a:ext cx="11023600" cy="1092826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2654299" y="12286189"/>
            <a:ext cx="17553941" cy="1335619"/>
          </a:xfrm>
          <a:prstGeom prst="rect">
            <a:avLst/>
          </a:prstGeom>
        </p:spPr>
        <p:txBody>
          <a:bodyPr vert="horz" lIns="91440" tIns="45720" rIns="91440" bIns="45720" rtlCol="0" anchor="ctr"/>
          <a:lstStyle>
            <a:lvl1pPr algn="l">
              <a:defRPr lang="nl-NL" sz="3000" b="0" i="0" u="none" strike="noStrike" cap="none" spc="0" baseline="0" dirty="0">
                <a:ln>
                  <a:noFill/>
                </a:ln>
                <a:solidFill>
                  <a:srgbClr val="FFFFFF"/>
                </a:solidFill>
                <a:uFillTx/>
                <a:latin typeface="+mn-lt"/>
                <a:ea typeface="+mn-ea"/>
                <a:cs typeface="+mn-cs"/>
                <a:sym typeface="Arial"/>
              </a:defRPr>
            </a:lvl1pPr>
          </a:lstStyle>
          <a:p>
            <a:r>
              <a:rPr lang="nl-NL"/>
              <a:t>Presentatie titel</a:t>
            </a:r>
            <a:endParaRPr lang="nl-NL" dirty="0"/>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700" r:id="rId7"/>
    <p:sldLayoutId id="2147483701" r:id="rId8"/>
    <p:sldLayoutId id="2147483660" r:id="rId9"/>
    <p:sldLayoutId id="2147483704" r:id="rId10"/>
    <p:sldLayoutId id="2147483705" r:id="rId11"/>
    <p:sldLayoutId id="2147483706" r:id="rId12"/>
    <p:sldLayoutId id="2147483707" r:id="rId13"/>
    <p:sldLayoutId id="2147483703" r:id="rId14"/>
    <p:sldLayoutId id="2147483661" r:id="rId15"/>
    <p:sldLayoutId id="2147483664" r:id="rId16"/>
    <p:sldLayoutId id="2147483667" r:id="rId17"/>
    <p:sldLayoutId id="2147483702" r:id="rId18"/>
    <p:sldLayoutId id="2147483697" r:id="rId19"/>
    <p:sldLayoutId id="2147483674" r:id="rId20"/>
    <p:sldLayoutId id="2147483677" r:id="rId21"/>
    <p:sldLayoutId id="2147483698" r:id="rId22"/>
    <p:sldLayoutId id="2147483699" r:id="rId23"/>
    <p:sldLayoutId id="2147483672" r:id="rId24"/>
    <p:sldLayoutId id="2147483675" r:id="rId25"/>
    <p:sldLayoutId id="2147483678" r:id="rId26"/>
    <p:sldLayoutId id="2147483681" r:id="rId27"/>
    <p:sldLayoutId id="2147483684" r:id="rId28"/>
    <p:sldLayoutId id="2147483673" r:id="rId29"/>
    <p:sldLayoutId id="2147483676" r:id="rId30"/>
    <p:sldLayoutId id="2147483679" r:id="rId31"/>
    <p:sldLayoutId id="2147483682" r:id="rId32"/>
    <p:sldLayoutId id="2147483685" r:id="rId33"/>
    <p:sldLayoutId id="2147483689" r:id="rId34"/>
  </p:sldLayoutIdLst>
  <p:transition spd="med"/>
  <p:hf hdr="0" dt="0"/>
  <p:txStyles>
    <p:titleStyle>
      <a:lvl1pPr marL="0" marR="0" indent="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mn-lt"/>
          <a:ea typeface="+mn-ea"/>
          <a:cs typeface="+mn-cs"/>
          <a:sym typeface="Arial"/>
        </a:defRPr>
      </a:lvl1pPr>
      <a:lvl2pPr marL="0" marR="0" indent="2286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mn-lt"/>
          <a:ea typeface="+mn-ea"/>
          <a:cs typeface="+mn-cs"/>
          <a:sym typeface="Arial"/>
        </a:defRPr>
      </a:lvl2pPr>
      <a:lvl3pPr marL="0" marR="0" indent="4572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mn-lt"/>
          <a:ea typeface="+mn-ea"/>
          <a:cs typeface="+mn-cs"/>
          <a:sym typeface="Arial"/>
        </a:defRPr>
      </a:lvl3pPr>
      <a:lvl4pPr marL="0" marR="0" indent="6858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mn-lt"/>
          <a:ea typeface="+mn-ea"/>
          <a:cs typeface="+mn-cs"/>
          <a:sym typeface="Arial"/>
        </a:defRPr>
      </a:lvl4pPr>
      <a:lvl5pPr marL="0" marR="0" indent="9144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mn-lt"/>
          <a:ea typeface="+mn-ea"/>
          <a:cs typeface="+mn-cs"/>
          <a:sym typeface="Arial"/>
        </a:defRPr>
      </a:lvl5pPr>
      <a:lvl6pPr marL="0" marR="0" indent="11430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mn-lt"/>
          <a:ea typeface="+mn-ea"/>
          <a:cs typeface="+mn-cs"/>
          <a:sym typeface="Arial"/>
        </a:defRPr>
      </a:lvl6pPr>
      <a:lvl7pPr marL="0" marR="0" indent="13716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mn-lt"/>
          <a:ea typeface="+mn-ea"/>
          <a:cs typeface="+mn-cs"/>
          <a:sym typeface="Arial"/>
        </a:defRPr>
      </a:lvl7pPr>
      <a:lvl8pPr marL="0" marR="0" indent="16002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mn-lt"/>
          <a:ea typeface="+mn-ea"/>
          <a:cs typeface="+mn-cs"/>
          <a:sym typeface="Arial"/>
        </a:defRPr>
      </a:lvl8pPr>
      <a:lvl9pPr marL="0" marR="0" indent="18288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mn-lt"/>
          <a:ea typeface="+mn-ea"/>
          <a:cs typeface="+mn-cs"/>
          <a:sym typeface="Arial"/>
        </a:defRPr>
      </a:lvl9pPr>
    </p:titleStyle>
    <p:bodyStyle>
      <a:lvl1pPr marL="0" marR="0" indent="0" algn="l" defTabSz="825500" rtl="0" eaLnBrk="1" latinLnBrk="0" hangingPunct="1">
        <a:lnSpc>
          <a:spcPct val="100000"/>
        </a:lnSpc>
        <a:spcBef>
          <a:spcPts val="0"/>
        </a:spcBef>
        <a:spcAft>
          <a:spcPts val="0"/>
        </a:spcAft>
        <a:buClrTx/>
        <a:buSzTx/>
        <a:buFontTx/>
        <a:buNone/>
        <a:tabLst/>
        <a:defRPr sz="5500" b="0" i="0" u="none" strike="noStrike" cap="none" spc="0" baseline="0">
          <a:ln>
            <a:noFill/>
          </a:ln>
          <a:solidFill>
            <a:srgbClr val="000000"/>
          </a:solidFill>
          <a:uFillTx/>
          <a:latin typeface="+mn-lt"/>
          <a:ea typeface="+mn-ea"/>
          <a:cs typeface="+mn-cs"/>
          <a:sym typeface="Arial"/>
        </a:defRPr>
      </a:lvl1pPr>
      <a:lvl2pPr marL="0" marR="0" indent="228600" algn="l" defTabSz="825500"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tx2"/>
          </a:solidFill>
          <a:uFillTx/>
          <a:latin typeface="+mn-lt"/>
          <a:ea typeface="+mn-ea"/>
          <a:cs typeface="+mn-cs"/>
          <a:sym typeface="Arial"/>
        </a:defRPr>
      </a:lvl2pPr>
      <a:lvl3pPr marL="0" marR="0" indent="457200" algn="l" defTabSz="825500" rtl="0" eaLnBrk="1" latinLnBrk="0" hangingPunct="1">
        <a:lnSpc>
          <a:spcPct val="100000"/>
        </a:lnSpc>
        <a:spcBef>
          <a:spcPts val="0"/>
        </a:spcBef>
        <a:spcAft>
          <a:spcPts val="0"/>
        </a:spcAft>
        <a:buClrTx/>
        <a:buSzTx/>
        <a:buFontTx/>
        <a:buNone/>
        <a:tabLst/>
        <a:defRPr sz="4500" b="0" i="0" u="none" strike="noStrike" cap="none" spc="0" baseline="0">
          <a:ln>
            <a:noFill/>
          </a:ln>
          <a:solidFill>
            <a:schemeClr val="tx1"/>
          </a:solidFill>
          <a:uFillTx/>
          <a:latin typeface="+mn-lt"/>
          <a:ea typeface="+mn-ea"/>
          <a:cs typeface="+mn-cs"/>
          <a:sym typeface="Arial"/>
        </a:defRPr>
      </a:lvl3pPr>
      <a:lvl4pPr marL="0" marR="0" indent="685800" algn="l" defTabSz="825500" rtl="0" eaLnBrk="1" latinLnBrk="0" hangingPunct="1">
        <a:lnSpc>
          <a:spcPct val="100000"/>
        </a:lnSpc>
        <a:spcBef>
          <a:spcPts val="0"/>
        </a:spcBef>
        <a:spcAft>
          <a:spcPts val="0"/>
        </a:spcAft>
        <a:buClrTx/>
        <a:buSzTx/>
        <a:buFontTx/>
        <a:buNone/>
        <a:tabLst/>
        <a:defRPr sz="4000" b="0" i="0" u="none" strike="noStrike" cap="none" spc="0" baseline="0">
          <a:ln>
            <a:noFill/>
          </a:ln>
          <a:solidFill>
            <a:schemeClr val="accent3"/>
          </a:solidFill>
          <a:uFillTx/>
          <a:latin typeface="+mn-lt"/>
          <a:ea typeface="+mn-ea"/>
          <a:cs typeface="+mn-cs"/>
          <a:sym typeface="Arial"/>
        </a:defRPr>
      </a:lvl4pPr>
      <a:lvl5pPr marL="0" marR="0" indent="914400" algn="l" defTabSz="825500" rtl="0" eaLnBrk="1" latinLnBrk="0" hangingPunct="1">
        <a:lnSpc>
          <a:spcPct val="100000"/>
        </a:lnSpc>
        <a:spcBef>
          <a:spcPts val="0"/>
        </a:spcBef>
        <a:spcAft>
          <a:spcPts val="0"/>
        </a:spcAft>
        <a:buClrTx/>
        <a:buSzTx/>
        <a:buFontTx/>
        <a:buNone/>
        <a:tabLst/>
        <a:defRPr sz="4000" b="0" i="0" u="none" strike="noStrike" cap="none" spc="0" baseline="0">
          <a:ln>
            <a:noFill/>
          </a:ln>
          <a:solidFill>
            <a:schemeClr val="accent3"/>
          </a:solidFill>
          <a:uFillTx/>
          <a:latin typeface="+mn-lt"/>
          <a:ea typeface="+mn-ea"/>
          <a:cs typeface="+mn-cs"/>
          <a:sym typeface="Arial"/>
        </a:defRPr>
      </a:lvl5pPr>
      <a:lvl6pPr marL="0" marR="0" indent="1143000" algn="l" defTabSz="825500" rtl="0" eaLnBrk="1" latinLnBrk="0" hangingPunct="1">
        <a:lnSpc>
          <a:spcPct val="100000"/>
        </a:lnSpc>
        <a:spcBef>
          <a:spcPts val="0"/>
        </a:spcBef>
        <a:spcAft>
          <a:spcPts val="0"/>
        </a:spcAft>
        <a:buClrTx/>
        <a:buSzTx/>
        <a:buFontTx/>
        <a:buNone/>
        <a:tabLst/>
        <a:defRPr sz="3500" b="0" i="0" u="none" strike="noStrike" cap="none" spc="0" baseline="0">
          <a:ln>
            <a:noFill/>
          </a:ln>
          <a:solidFill>
            <a:srgbClr val="000000"/>
          </a:solidFill>
          <a:uFillTx/>
          <a:latin typeface="+mn-lt"/>
          <a:ea typeface="+mn-ea"/>
          <a:cs typeface="+mn-cs"/>
          <a:sym typeface="Arial"/>
        </a:defRPr>
      </a:lvl6pPr>
      <a:lvl7pPr marL="0" marR="0" indent="1371600" algn="l" defTabSz="825500" rtl="0" eaLnBrk="1" latinLnBrk="0" hangingPunct="1">
        <a:lnSpc>
          <a:spcPct val="100000"/>
        </a:lnSpc>
        <a:spcBef>
          <a:spcPts val="0"/>
        </a:spcBef>
        <a:spcAft>
          <a:spcPts val="0"/>
        </a:spcAft>
        <a:buClrTx/>
        <a:buSzTx/>
        <a:buFontTx/>
        <a:buNone/>
        <a:tabLst/>
        <a:defRPr sz="3500" b="0" i="0" u="none" strike="noStrike" cap="none" spc="0" baseline="0">
          <a:ln>
            <a:noFill/>
          </a:ln>
          <a:solidFill>
            <a:srgbClr val="000000"/>
          </a:solidFill>
          <a:uFillTx/>
          <a:latin typeface="+mn-lt"/>
          <a:ea typeface="+mn-ea"/>
          <a:cs typeface="+mn-cs"/>
          <a:sym typeface="Arial"/>
        </a:defRPr>
      </a:lvl7pPr>
      <a:lvl8pPr marL="0" marR="0" indent="1600200" algn="l" defTabSz="825500" rtl="0" eaLnBrk="1" latinLnBrk="0" hangingPunct="1">
        <a:lnSpc>
          <a:spcPct val="100000"/>
        </a:lnSpc>
        <a:spcBef>
          <a:spcPts val="0"/>
        </a:spcBef>
        <a:spcAft>
          <a:spcPts val="0"/>
        </a:spcAft>
        <a:buClrTx/>
        <a:buSzTx/>
        <a:buFontTx/>
        <a:buNone/>
        <a:tabLst/>
        <a:defRPr sz="3500" b="0" i="0" u="none" strike="noStrike" cap="none" spc="0" baseline="0">
          <a:ln>
            <a:noFill/>
          </a:ln>
          <a:solidFill>
            <a:srgbClr val="000000"/>
          </a:solidFill>
          <a:uFillTx/>
          <a:latin typeface="+mn-lt"/>
          <a:ea typeface="+mn-ea"/>
          <a:cs typeface="+mn-cs"/>
          <a:sym typeface="Arial"/>
        </a:defRPr>
      </a:lvl8pPr>
      <a:lvl9pPr marL="0" marR="0" indent="1828800" algn="l" defTabSz="825500" rtl="0" eaLnBrk="1" latinLnBrk="0" hangingPunct="1">
        <a:lnSpc>
          <a:spcPct val="100000"/>
        </a:lnSpc>
        <a:spcBef>
          <a:spcPts val="0"/>
        </a:spcBef>
        <a:spcAft>
          <a:spcPts val="0"/>
        </a:spcAft>
        <a:buClrTx/>
        <a:buSzTx/>
        <a:buFontTx/>
        <a:buNone/>
        <a:tabLst/>
        <a:defRPr sz="3500" b="0" i="0" u="none" strike="noStrike" cap="none" spc="0" baseline="0">
          <a:ln>
            <a:noFill/>
          </a:ln>
          <a:solidFill>
            <a:srgbClr val="000000"/>
          </a:solidFill>
          <a:uFillTx/>
          <a:latin typeface="+mn-lt"/>
          <a:ea typeface="+mn-ea"/>
          <a:cs typeface="+mn-cs"/>
          <a:sym typeface="Arial"/>
        </a:defRPr>
      </a:lvl9pPr>
    </p:bodyStyle>
    <p:otherStyle>
      <a:lvl1pPr marL="0" marR="0" indent="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1pPr>
      <a:lvl2pPr marL="0" marR="0" indent="2286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2pPr>
      <a:lvl3pPr marL="0" marR="0" indent="4572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3pPr>
      <a:lvl4pPr marL="0" marR="0" indent="6858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4pPr>
      <a:lvl5pPr marL="0" marR="0" indent="9144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5pPr>
      <a:lvl6pPr marL="0" marR="0" indent="11430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6pPr>
      <a:lvl7pPr marL="0" marR="0" indent="13716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7pPr>
      <a:lvl8pPr marL="0" marR="0" indent="16002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8pPr>
      <a:lvl9pPr marL="0" marR="0" indent="1828800" algn="l" defTabSz="825500" rtl="0" eaLnBrk="1" latinLnBrk="0" hangingPunct="1">
        <a:lnSpc>
          <a:spcPct val="10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BB1702-A6F3-4DDE-BDC7-D64335E130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90917" y="84278"/>
            <a:ext cx="21999388" cy="13631724"/>
          </a:xfrm>
          <a:prstGeom prst="rect">
            <a:avLst/>
          </a:prstGeom>
        </p:spPr>
      </p:pic>
    </p:spTree>
    <p:extLst>
      <p:ext uri="{BB962C8B-B14F-4D97-AF65-F5344CB8AC3E}">
        <p14:creationId xmlns:p14="http://schemas.microsoft.com/office/powerpoint/2010/main" val="352055599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D839A9-C4F0-4E97-A0D6-ED10A359566F}"/>
              </a:ext>
            </a:extLst>
          </p:cNvPr>
          <p:cNvSpPr>
            <a:spLocks noGrp="1"/>
          </p:cNvSpPr>
          <p:nvPr>
            <p:ph type="sldNum" sz="quarter" idx="2"/>
          </p:nvPr>
        </p:nvSpPr>
        <p:spPr/>
        <p:txBody>
          <a:bodyPr/>
          <a:lstStyle/>
          <a:p>
            <a:fld id="{86CB4B4D-7CA3-9044-876B-883B54F8677D}" type="slidenum">
              <a:rPr lang="nl-NL" smtClean="0"/>
              <a:t>10</a:t>
            </a:fld>
            <a:endParaRPr lang="nl-NL"/>
          </a:p>
        </p:txBody>
      </p:sp>
      <p:sp>
        <p:nvSpPr>
          <p:cNvPr id="5" name="Footer Placeholder 4">
            <a:extLst>
              <a:ext uri="{FF2B5EF4-FFF2-40B4-BE49-F238E27FC236}">
                <a16:creationId xmlns:a16="http://schemas.microsoft.com/office/drawing/2014/main" id="{22CCD568-9D81-4278-84B2-E8EB818D6C16}"/>
              </a:ext>
            </a:extLst>
          </p:cNvPr>
          <p:cNvSpPr>
            <a:spLocks noGrp="1"/>
          </p:cNvSpPr>
          <p:nvPr>
            <p:ph type="ftr" sz="quarter" idx="3"/>
          </p:nvPr>
        </p:nvSpPr>
        <p:spPr/>
        <p:txBody>
          <a:bodyPr/>
          <a:lstStyle/>
          <a:p>
            <a:r>
              <a:rPr lang="nl-NL" dirty="0" err="1"/>
              <a:t>Science</a:t>
            </a:r>
            <a:r>
              <a:rPr lang="nl-NL" dirty="0"/>
              <a:t> </a:t>
            </a:r>
            <a:r>
              <a:rPr lang="nl-NL" dirty="0" err="1"/>
              <a:t>communication</a:t>
            </a:r>
            <a:r>
              <a:rPr lang="nl-NL" dirty="0"/>
              <a:t> </a:t>
            </a:r>
            <a:r>
              <a:rPr lang="nl-NL" dirty="0" err="1"/>
              <a:t>takeaway</a:t>
            </a:r>
            <a:endParaRPr lang="nl-NL" dirty="0"/>
          </a:p>
        </p:txBody>
      </p:sp>
      <p:sp>
        <p:nvSpPr>
          <p:cNvPr id="2" name="TextBox 1">
            <a:extLst>
              <a:ext uri="{FF2B5EF4-FFF2-40B4-BE49-F238E27FC236}">
                <a16:creationId xmlns:a16="http://schemas.microsoft.com/office/drawing/2014/main" id="{99BD65B0-C046-F971-957C-429522D2FCAB}"/>
              </a:ext>
            </a:extLst>
          </p:cNvPr>
          <p:cNvSpPr txBox="1"/>
          <p:nvPr/>
        </p:nvSpPr>
        <p:spPr>
          <a:xfrm>
            <a:off x="4272455" y="4870265"/>
            <a:ext cx="15935785"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7000" b="0" i="0" u="none" strike="noStrike" cap="all" spc="0" normalizeH="0" baseline="0" dirty="0">
                <a:ln>
                  <a:noFill/>
                </a:ln>
                <a:solidFill>
                  <a:srgbClr val="E6223D"/>
                </a:solidFill>
                <a:effectLst/>
                <a:uFillTx/>
                <a:latin typeface="+mn-lt"/>
                <a:ea typeface="+mn-ea"/>
                <a:cs typeface="+mn-cs"/>
                <a:sym typeface="Arial"/>
              </a:rPr>
              <a:t>Curious to see what wil</a:t>
            </a:r>
            <a:r>
              <a:rPr lang="en-US" dirty="0"/>
              <a:t>l be implemented!</a:t>
            </a:r>
          </a:p>
        </p:txBody>
      </p:sp>
    </p:spTree>
    <p:extLst>
      <p:ext uri="{BB962C8B-B14F-4D97-AF65-F5344CB8AC3E}">
        <p14:creationId xmlns:p14="http://schemas.microsoft.com/office/powerpoint/2010/main" val="97070700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D839A9-C4F0-4E97-A0D6-ED10A359566F}"/>
              </a:ext>
            </a:extLst>
          </p:cNvPr>
          <p:cNvSpPr>
            <a:spLocks noGrp="1"/>
          </p:cNvSpPr>
          <p:nvPr>
            <p:ph type="sldNum" sz="quarter" idx="2"/>
          </p:nvPr>
        </p:nvSpPr>
        <p:spPr/>
        <p:txBody>
          <a:bodyPr/>
          <a:lstStyle/>
          <a:p>
            <a:fld id="{86CB4B4D-7CA3-9044-876B-883B54F8677D}" type="slidenum">
              <a:rPr lang="nl-NL" smtClean="0"/>
              <a:t>2</a:t>
            </a:fld>
            <a:endParaRPr lang="nl-NL"/>
          </a:p>
        </p:txBody>
      </p:sp>
      <p:sp>
        <p:nvSpPr>
          <p:cNvPr id="5" name="Footer Placeholder 4">
            <a:extLst>
              <a:ext uri="{FF2B5EF4-FFF2-40B4-BE49-F238E27FC236}">
                <a16:creationId xmlns:a16="http://schemas.microsoft.com/office/drawing/2014/main" id="{22CCD568-9D81-4278-84B2-E8EB818D6C16}"/>
              </a:ext>
            </a:extLst>
          </p:cNvPr>
          <p:cNvSpPr>
            <a:spLocks noGrp="1"/>
          </p:cNvSpPr>
          <p:nvPr>
            <p:ph type="ftr" sz="quarter" idx="3"/>
          </p:nvPr>
        </p:nvSpPr>
        <p:spPr/>
        <p:txBody>
          <a:bodyPr/>
          <a:lstStyle/>
          <a:p>
            <a:r>
              <a:rPr lang="nl-NL" dirty="0" err="1"/>
              <a:t>Science</a:t>
            </a:r>
            <a:r>
              <a:rPr lang="nl-NL" dirty="0"/>
              <a:t> </a:t>
            </a:r>
            <a:r>
              <a:rPr lang="nl-NL" dirty="0" err="1"/>
              <a:t>communication</a:t>
            </a:r>
            <a:r>
              <a:rPr lang="nl-NL" dirty="0"/>
              <a:t> </a:t>
            </a:r>
            <a:r>
              <a:rPr lang="nl-NL" dirty="0" err="1"/>
              <a:t>takeaway</a:t>
            </a:r>
            <a:endParaRPr lang="nl-NL" dirty="0"/>
          </a:p>
        </p:txBody>
      </p:sp>
      <p:pic>
        <p:nvPicPr>
          <p:cNvPr id="7" name="Picture 6">
            <a:extLst>
              <a:ext uri="{FF2B5EF4-FFF2-40B4-BE49-F238E27FC236}">
                <a16:creationId xmlns:a16="http://schemas.microsoft.com/office/drawing/2014/main" id="{709C7195-452D-4D2C-9AC5-BEBA11EA20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0374" y="2317377"/>
            <a:ext cx="10721789" cy="8041342"/>
          </a:xfrm>
          <a:prstGeom prst="rect">
            <a:avLst/>
          </a:prstGeom>
        </p:spPr>
      </p:pic>
      <p:pic>
        <p:nvPicPr>
          <p:cNvPr id="3" name="Picture 2">
            <a:extLst>
              <a:ext uri="{FF2B5EF4-FFF2-40B4-BE49-F238E27FC236}">
                <a16:creationId xmlns:a16="http://schemas.microsoft.com/office/drawing/2014/main" id="{0C1D7B7B-2E61-4668-BC20-8D17680444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736"/>
          <a:stretch/>
        </p:blipFill>
        <p:spPr>
          <a:xfrm>
            <a:off x="4418579" y="1276707"/>
            <a:ext cx="15789661" cy="10633939"/>
          </a:xfrm>
          <a:prstGeom prst="rect">
            <a:avLst/>
          </a:prstGeom>
        </p:spPr>
      </p:pic>
    </p:spTree>
    <p:extLst>
      <p:ext uri="{BB962C8B-B14F-4D97-AF65-F5344CB8AC3E}">
        <p14:creationId xmlns:p14="http://schemas.microsoft.com/office/powerpoint/2010/main" val="13247703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D839A9-C4F0-4E97-A0D6-ED10A359566F}"/>
              </a:ext>
            </a:extLst>
          </p:cNvPr>
          <p:cNvSpPr>
            <a:spLocks noGrp="1"/>
          </p:cNvSpPr>
          <p:nvPr>
            <p:ph type="sldNum" sz="quarter" idx="2"/>
          </p:nvPr>
        </p:nvSpPr>
        <p:spPr/>
        <p:txBody>
          <a:bodyPr/>
          <a:lstStyle/>
          <a:p>
            <a:fld id="{86CB4B4D-7CA3-9044-876B-883B54F8677D}" type="slidenum">
              <a:rPr lang="nl-NL" smtClean="0"/>
              <a:t>3</a:t>
            </a:fld>
            <a:endParaRPr lang="nl-NL"/>
          </a:p>
        </p:txBody>
      </p:sp>
      <p:sp>
        <p:nvSpPr>
          <p:cNvPr id="5" name="Footer Placeholder 4">
            <a:extLst>
              <a:ext uri="{FF2B5EF4-FFF2-40B4-BE49-F238E27FC236}">
                <a16:creationId xmlns:a16="http://schemas.microsoft.com/office/drawing/2014/main" id="{22CCD568-9D81-4278-84B2-E8EB818D6C16}"/>
              </a:ext>
            </a:extLst>
          </p:cNvPr>
          <p:cNvSpPr>
            <a:spLocks noGrp="1"/>
          </p:cNvSpPr>
          <p:nvPr>
            <p:ph type="ftr" sz="quarter" idx="3"/>
          </p:nvPr>
        </p:nvSpPr>
        <p:spPr/>
        <p:txBody>
          <a:bodyPr/>
          <a:lstStyle/>
          <a:p>
            <a:r>
              <a:rPr lang="nl-NL" dirty="0" err="1"/>
              <a:t>Science</a:t>
            </a:r>
            <a:r>
              <a:rPr lang="nl-NL" dirty="0"/>
              <a:t> </a:t>
            </a:r>
            <a:r>
              <a:rPr lang="nl-NL" dirty="0" err="1"/>
              <a:t>communication</a:t>
            </a:r>
            <a:r>
              <a:rPr lang="nl-NL" dirty="0"/>
              <a:t> </a:t>
            </a:r>
            <a:r>
              <a:rPr lang="nl-NL" dirty="0" err="1"/>
              <a:t>takeaway</a:t>
            </a:r>
            <a:endParaRPr lang="nl-NL" dirty="0"/>
          </a:p>
        </p:txBody>
      </p:sp>
      <p:pic>
        <p:nvPicPr>
          <p:cNvPr id="26" name="Picture 25">
            <a:extLst>
              <a:ext uri="{FF2B5EF4-FFF2-40B4-BE49-F238E27FC236}">
                <a16:creationId xmlns:a16="http://schemas.microsoft.com/office/drawing/2014/main" id="{DBC6C1F1-C123-BAE5-D7B4-899B06B6BD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94114" y="6244983"/>
            <a:ext cx="7694403" cy="5770802"/>
          </a:xfrm>
          <a:prstGeom prst="rect">
            <a:avLst/>
          </a:prstGeom>
        </p:spPr>
      </p:pic>
      <p:pic>
        <p:nvPicPr>
          <p:cNvPr id="28" name="Picture 27">
            <a:extLst>
              <a:ext uri="{FF2B5EF4-FFF2-40B4-BE49-F238E27FC236}">
                <a16:creationId xmlns:a16="http://schemas.microsoft.com/office/drawing/2014/main" id="{C24C6350-4F0C-0C37-C950-75AA0DE34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5285" y="6231824"/>
            <a:ext cx="7792386" cy="5844290"/>
          </a:xfrm>
          <a:prstGeom prst="rect">
            <a:avLst/>
          </a:prstGeom>
        </p:spPr>
      </p:pic>
      <p:pic>
        <p:nvPicPr>
          <p:cNvPr id="30" name="Picture 29">
            <a:extLst>
              <a:ext uri="{FF2B5EF4-FFF2-40B4-BE49-F238E27FC236}">
                <a16:creationId xmlns:a16="http://schemas.microsoft.com/office/drawing/2014/main" id="{76F27CD1-961D-3717-33C2-7C07ABC886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456" y="6258919"/>
            <a:ext cx="7792386" cy="5844290"/>
          </a:xfrm>
          <a:prstGeom prst="rect">
            <a:avLst/>
          </a:prstGeom>
        </p:spPr>
      </p:pic>
      <p:pic>
        <p:nvPicPr>
          <p:cNvPr id="34" name="Picture 33">
            <a:extLst>
              <a:ext uri="{FF2B5EF4-FFF2-40B4-BE49-F238E27FC236}">
                <a16:creationId xmlns:a16="http://schemas.microsoft.com/office/drawing/2014/main" id="{31108687-4160-18FE-61D8-34BB17006C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28843" y="268530"/>
            <a:ext cx="7830846" cy="5873135"/>
          </a:xfrm>
          <a:prstGeom prst="rect">
            <a:avLst/>
          </a:prstGeom>
        </p:spPr>
      </p:pic>
      <p:pic>
        <p:nvPicPr>
          <p:cNvPr id="38" name="Picture 37">
            <a:extLst>
              <a:ext uri="{FF2B5EF4-FFF2-40B4-BE49-F238E27FC236}">
                <a16:creationId xmlns:a16="http://schemas.microsoft.com/office/drawing/2014/main" id="{AC2158B9-ECD5-3A5D-B732-BD0BCDE136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357671" y="268530"/>
            <a:ext cx="7830846" cy="5873135"/>
          </a:xfrm>
          <a:prstGeom prst="rect">
            <a:avLst/>
          </a:prstGeom>
        </p:spPr>
      </p:pic>
      <p:pic>
        <p:nvPicPr>
          <p:cNvPr id="40" name="Picture 39">
            <a:extLst>
              <a:ext uri="{FF2B5EF4-FFF2-40B4-BE49-F238E27FC236}">
                <a16:creationId xmlns:a16="http://schemas.microsoft.com/office/drawing/2014/main" id="{670FF1FD-5D38-7F68-CEE5-BC7BF5BF9E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455" y="356001"/>
            <a:ext cx="7694405" cy="5770804"/>
          </a:xfrm>
          <a:prstGeom prst="rect">
            <a:avLst/>
          </a:prstGeom>
        </p:spPr>
      </p:pic>
    </p:spTree>
    <p:extLst>
      <p:ext uri="{BB962C8B-B14F-4D97-AF65-F5344CB8AC3E}">
        <p14:creationId xmlns:p14="http://schemas.microsoft.com/office/powerpoint/2010/main" val="195321452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D839A9-C4F0-4E97-A0D6-ED10A359566F}"/>
              </a:ext>
            </a:extLst>
          </p:cNvPr>
          <p:cNvSpPr>
            <a:spLocks noGrp="1"/>
          </p:cNvSpPr>
          <p:nvPr>
            <p:ph type="sldNum" sz="quarter" idx="2"/>
          </p:nvPr>
        </p:nvSpPr>
        <p:spPr/>
        <p:txBody>
          <a:bodyPr/>
          <a:lstStyle/>
          <a:p>
            <a:fld id="{86CB4B4D-7CA3-9044-876B-883B54F8677D}" type="slidenum">
              <a:rPr lang="nl-NL" smtClean="0"/>
              <a:t>4</a:t>
            </a:fld>
            <a:endParaRPr lang="nl-NL"/>
          </a:p>
        </p:txBody>
      </p:sp>
      <p:sp>
        <p:nvSpPr>
          <p:cNvPr id="5" name="Footer Placeholder 4">
            <a:extLst>
              <a:ext uri="{FF2B5EF4-FFF2-40B4-BE49-F238E27FC236}">
                <a16:creationId xmlns:a16="http://schemas.microsoft.com/office/drawing/2014/main" id="{22CCD568-9D81-4278-84B2-E8EB818D6C16}"/>
              </a:ext>
            </a:extLst>
          </p:cNvPr>
          <p:cNvSpPr>
            <a:spLocks noGrp="1"/>
          </p:cNvSpPr>
          <p:nvPr>
            <p:ph type="ftr" sz="quarter" idx="3"/>
          </p:nvPr>
        </p:nvSpPr>
        <p:spPr/>
        <p:txBody>
          <a:bodyPr/>
          <a:lstStyle/>
          <a:p>
            <a:r>
              <a:rPr lang="nl-NL" dirty="0" err="1"/>
              <a:t>Science</a:t>
            </a:r>
            <a:r>
              <a:rPr lang="nl-NL" dirty="0"/>
              <a:t> </a:t>
            </a:r>
            <a:r>
              <a:rPr lang="nl-NL" dirty="0" err="1"/>
              <a:t>communication</a:t>
            </a:r>
            <a:r>
              <a:rPr lang="nl-NL" dirty="0"/>
              <a:t> </a:t>
            </a:r>
            <a:r>
              <a:rPr lang="nl-NL" dirty="0" err="1"/>
              <a:t>takeaway</a:t>
            </a:r>
            <a:endParaRPr lang="nl-NL" dirty="0"/>
          </a:p>
        </p:txBody>
      </p:sp>
      <p:pic>
        <p:nvPicPr>
          <p:cNvPr id="24" name="Picture 23">
            <a:extLst>
              <a:ext uri="{FF2B5EF4-FFF2-40B4-BE49-F238E27FC236}">
                <a16:creationId xmlns:a16="http://schemas.microsoft.com/office/drawing/2014/main" id="{8F3D3C7D-01C3-72B8-9006-1E07642BD3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37794" y="595034"/>
            <a:ext cx="15240000" cy="11430000"/>
          </a:xfrm>
          <a:prstGeom prst="rect">
            <a:avLst/>
          </a:prstGeom>
        </p:spPr>
      </p:pic>
    </p:spTree>
    <p:extLst>
      <p:ext uri="{BB962C8B-B14F-4D97-AF65-F5344CB8AC3E}">
        <p14:creationId xmlns:p14="http://schemas.microsoft.com/office/powerpoint/2010/main" val="934306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D839A9-C4F0-4E97-A0D6-ED10A359566F}"/>
              </a:ext>
            </a:extLst>
          </p:cNvPr>
          <p:cNvSpPr>
            <a:spLocks noGrp="1"/>
          </p:cNvSpPr>
          <p:nvPr>
            <p:ph type="sldNum" sz="quarter" idx="2"/>
          </p:nvPr>
        </p:nvSpPr>
        <p:spPr/>
        <p:txBody>
          <a:bodyPr/>
          <a:lstStyle/>
          <a:p>
            <a:fld id="{86CB4B4D-7CA3-9044-876B-883B54F8677D}" type="slidenum">
              <a:rPr lang="nl-NL" smtClean="0"/>
              <a:t>5</a:t>
            </a:fld>
            <a:endParaRPr lang="nl-NL"/>
          </a:p>
        </p:txBody>
      </p:sp>
      <p:sp>
        <p:nvSpPr>
          <p:cNvPr id="5" name="Footer Placeholder 4">
            <a:extLst>
              <a:ext uri="{FF2B5EF4-FFF2-40B4-BE49-F238E27FC236}">
                <a16:creationId xmlns:a16="http://schemas.microsoft.com/office/drawing/2014/main" id="{22CCD568-9D81-4278-84B2-E8EB818D6C16}"/>
              </a:ext>
            </a:extLst>
          </p:cNvPr>
          <p:cNvSpPr>
            <a:spLocks noGrp="1"/>
          </p:cNvSpPr>
          <p:nvPr>
            <p:ph type="ftr" sz="quarter" idx="3"/>
          </p:nvPr>
        </p:nvSpPr>
        <p:spPr/>
        <p:txBody>
          <a:bodyPr/>
          <a:lstStyle/>
          <a:p>
            <a:r>
              <a:rPr lang="nl-NL" dirty="0" err="1"/>
              <a:t>Science</a:t>
            </a:r>
            <a:r>
              <a:rPr lang="nl-NL" dirty="0"/>
              <a:t> </a:t>
            </a:r>
            <a:r>
              <a:rPr lang="nl-NL" dirty="0" err="1"/>
              <a:t>communication</a:t>
            </a:r>
            <a:r>
              <a:rPr lang="nl-NL" dirty="0"/>
              <a:t> </a:t>
            </a:r>
            <a:r>
              <a:rPr lang="nl-NL" dirty="0" err="1"/>
              <a:t>takeaway</a:t>
            </a:r>
            <a:endParaRPr lang="nl-NL" dirty="0"/>
          </a:p>
        </p:txBody>
      </p:sp>
      <p:graphicFrame>
        <p:nvGraphicFramePr>
          <p:cNvPr id="8" name="Table 8">
            <a:extLst>
              <a:ext uri="{FF2B5EF4-FFF2-40B4-BE49-F238E27FC236}">
                <a16:creationId xmlns:a16="http://schemas.microsoft.com/office/drawing/2014/main" id="{1D6EFD8C-5C0B-3FA9-3AF7-B5B2CB4AF6D1}"/>
              </a:ext>
            </a:extLst>
          </p:cNvPr>
          <p:cNvGraphicFramePr>
            <a:graphicFrameLocks noGrp="1"/>
          </p:cNvGraphicFramePr>
          <p:nvPr>
            <p:extLst>
              <p:ext uri="{D42A27DB-BD31-4B8C-83A1-F6EECF244321}">
                <p14:modId xmlns:p14="http://schemas.microsoft.com/office/powerpoint/2010/main" val="3947141573"/>
              </p:ext>
            </p:extLst>
          </p:nvPr>
        </p:nvGraphicFramePr>
        <p:xfrm>
          <a:off x="1671146" y="3772630"/>
          <a:ext cx="21188853" cy="4206240"/>
        </p:xfrm>
        <a:graphic>
          <a:graphicData uri="http://schemas.openxmlformats.org/drawingml/2006/table">
            <a:tbl>
              <a:tblPr firstRow="1" bandRow="1">
                <a:tableStyleId>{5940675A-B579-460E-94D1-54222C63F5DA}</a:tableStyleId>
              </a:tblPr>
              <a:tblGrid>
                <a:gridCol w="7062951">
                  <a:extLst>
                    <a:ext uri="{9D8B030D-6E8A-4147-A177-3AD203B41FA5}">
                      <a16:colId xmlns:a16="http://schemas.microsoft.com/office/drawing/2014/main" val="1408124225"/>
                    </a:ext>
                  </a:extLst>
                </a:gridCol>
                <a:gridCol w="7062951">
                  <a:extLst>
                    <a:ext uri="{9D8B030D-6E8A-4147-A177-3AD203B41FA5}">
                      <a16:colId xmlns:a16="http://schemas.microsoft.com/office/drawing/2014/main" val="3008730374"/>
                    </a:ext>
                  </a:extLst>
                </a:gridCol>
                <a:gridCol w="7062951">
                  <a:extLst>
                    <a:ext uri="{9D8B030D-6E8A-4147-A177-3AD203B41FA5}">
                      <a16:colId xmlns:a16="http://schemas.microsoft.com/office/drawing/2014/main" val="3517819523"/>
                    </a:ext>
                  </a:extLst>
                </a:gridCol>
              </a:tblGrid>
              <a:tr h="370840">
                <a:tc>
                  <a:txBody>
                    <a:bodyPr/>
                    <a:lstStyle/>
                    <a:p>
                      <a:r>
                        <a:rPr lang="en-US" sz="4400" dirty="0">
                          <a:solidFill>
                            <a:srgbClr val="FFFFFF"/>
                          </a:solidFill>
                        </a:rPr>
                        <a:t>Target audience</a:t>
                      </a:r>
                      <a:endParaRPr lang="en-NL" sz="4400" dirty="0">
                        <a:solidFill>
                          <a:srgbClr val="FFFFFF"/>
                        </a:solidFill>
                      </a:endParaRPr>
                    </a:p>
                  </a:txBody>
                  <a:tcPr>
                    <a:solidFill>
                      <a:srgbClr val="7030A0"/>
                    </a:solidFill>
                  </a:tcPr>
                </a:tc>
                <a:tc>
                  <a:txBody>
                    <a:bodyPr/>
                    <a:lstStyle/>
                    <a:p>
                      <a:r>
                        <a:rPr lang="en-US" sz="4400" dirty="0">
                          <a:solidFill>
                            <a:srgbClr val="FFFFFF"/>
                          </a:solidFill>
                        </a:rPr>
                        <a:t>Comms tool</a:t>
                      </a:r>
                      <a:endParaRPr lang="en-NL" sz="4400" dirty="0">
                        <a:solidFill>
                          <a:srgbClr val="FFFFFF"/>
                        </a:solidFill>
                      </a:endParaRPr>
                    </a:p>
                  </a:txBody>
                  <a:tcPr>
                    <a:solidFill>
                      <a:srgbClr val="7030A0"/>
                    </a:solidFill>
                  </a:tcPr>
                </a:tc>
                <a:tc>
                  <a:txBody>
                    <a:bodyPr/>
                    <a:lstStyle/>
                    <a:p>
                      <a:r>
                        <a:rPr lang="en-US" sz="4400" dirty="0">
                          <a:solidFill>
                            <a:srgbClr val="FFFFFF"/>
                          </a:solidFill>
                        </a:rPr>
                        <a:t>Key message</a:t>
                      </a:r>
                      <a:endParaRPr lang="en-NL" sz="4400" dirty="0">
                        <a:solidFill>
                          <a:srgbClr val="FFFFFF"/>
                        </a:solidFill>
                      </a:endParaRPr>
                    </a:p>
                  </a:txBody>
                  <a:tcPr>
                    <a:solidFill>
                      <a:srgbClr val="7030A0"/>
                    </a:solidFill>
                  </a:tcPr>
                </a:tc>
                <a:extLst>
                  <a:ext uri="{0D108BD9-81ED-4DB2-BD59-A6C34878D82A}">
                    <a16:rowId xmlns:a16="http://schemas.microsoft.com/office/drawing/2014/main" val="1740682067"/>
                  </a:ext>
                </a:extLst>
              </a:tr>
              <a:tr h="370840">
                <a:tc>
                  <a:txBody>
                    <a:bodyPr/>
                    <a:lstStyle/>
                    <a:p>
                      <a:r>
                        <a:rPr lang="en-US" sz="4400" dirty="0"/>
                        <a:t>Science fans</a:t>
                      </a:r>
                      <a:endParaRPr lang="en-NL" sz="4400" dirty="0"/>
                    </a:p>
                  </a:txBody>
                  <a:tcPr/>
                </a:tc>
                <a:tc>
                  <a:txBody>
                    <a:bodyPr/>
                    <a:lstStyle/>
                    <a:p>
                      <a:r>
                        <a:rPr lang="en-US" sz="4400" dirty="0"/>
                        <a:t>Infographic showcasing range of technologies which need to be developed for 3G GW detectors</a:t>
                      </a:r>
                      <a:endParaRPr lang="en-NL" sz="4400" dirty="0"/>
                    </a:p>
                  </a:txBody>
                  <a:tcPr/>
                </a:tc>
                <a:tc>
                  <a:txBody>
                    <a:bodyPr/>
                    <a:lstStyle/>
                    <a:p>
                      <a:r>
                        <a:rPr lang="en-US" sz="4400" dirty="0"/>
                        <a:t>3G GW detectors are technological marvels that you should be excited to see/be involved with</a:t>
                      </a:r>
                      <a:endParaRPr lang="en-NL" sz="4400" dirty="0"/>
                    </a:p>
                  </a:txBody>
                  <a:tcPr/>
                </a:tc>
                <a:extLst>
                  <a:ext uri="{0D108BD9-81ED-4DB2-BD59-A6C34878D82A}">
                    <a16:rowId xmlns:a16="http://schemas.microsoft.com/office/drawing/2014/main" val="1025701622"/>
                  </a:ext>
                </a:extLst>
              </a:tr>
            </a:tbl>
          </a:graphicData>
        </a:graphic>
      </p:graphicFrame>
    </p:spTree>
    <p:extLst>
      <p:ext uri="{BB962C8B-B14F-4D97-AF65-F5344CB8AC3E}">
        <p14:creationId xmlns:p14="http://schemas.microsoft.com/office/powerpoint/2010/main" val="34872276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D839A9-C4F0-4E97-A0D6-ED10A359566F}"/>
              </a:ext>
            </a:extLst>
          </p:cNvPr>
          <p:cNvSpPr>
            <a:spLocks noGrp="1"/>
          </p:cNvSpPr>
          <p:nvPr>
            <p:ph type="sldNum" sz="quarter" idx="2"/>
          </p:nvPr>
        </p:nvSpPr>
        <p:spPr/>
        <p:txBody>
          <a:bodyPr/>
          <a:lstStyle/>
          <a:p>
            <a:fld id="{86CB4B4D-7CA3-9044-876B-883B54F8677D}" type="slidenum">
              <a:rPr lang="nl-NL" smtClean="0"/>
              <a:t>6</a:t>
            </a:fld>
            <a:endParaRPr lang="nl-NL"/>
          </a:p>
        </p:txBody>
      </p:sp>
      <p:sp>
        <p:nvSpPr>
          <p:cNvPr id="5" name="Footer Placeholder 4">
            <a:extLst>
              <a:ext uri="{FF2B5EF4-FFF2-40B4-BE49-F238E27FC236}">
                <a16:creationId xmlns:a16="http://schemas.microsoft.com/office/drawing/2014/main" id="{22CCD568-9D81-4278-84B2-E8EB818D6C16}"/>
              </a:ext>
            </a:extLst>
          </p:cNvPr>
          <p:cNvSpPr>
            <a:spLocks noGrp="1"/>
          </p:cNvSpPr>
          <p:nvPr>
            <p:ph type="ftr" sz="quarter" idx="3"/>
          </p:nvPr>
        </p:nvSpPr>
        <p:spPr/>
        <p:txBody>
          <a:bodyPr/>
          <a:lstStyle/>
          <a:p>
            <a:r>
              <a:rPr lang="nl-NL" dirty="0" err="1"/>
              <a:t>Science</a:t>
            </a:r>
            <a:r>
              <a:rPr lang="nl-NL" dirty="0"/>
              <a:t> </a:t>
            </a:r>
            <a:r>
              <a:rPr lang="nl-NL" dirty="0" err="1"/>
              <a:t>communication</a:t>
            </a:r>
            <a:r>
              <a:rPr lang="nl-NL" dirty="0"/>
              <a:t> </a:t>
            </a:r>
            <a:r>
              <a:rPr lang="nl-NL" dirty="0" err="1"/>
              <a:t>takeaway</a:t>
            </a:r>
            <a:endParaRPr lang="nl-NL" dirty="0"/>
          </a:p>
        </p:txBody>
      </p:sp>
      <p:graphicFrame>
        <p:nvGraphicFramePr>
          <p:cNvPr id="8" name="Table 8">
            <a:extLst>
              <a:ext uri="{FF2B5EF4-FFF2-40B4-BE49-F238E27FC236}">
                <a16:creationId xmlns:a16="http://schemas.microsoft.com/office/drawing/2014/main" id="{1D6EFD8C-5C0B-3FA9-3AF7-B5B2CB4AF6D1}"/>
              </a:ext>
            </a:extLst>
          </p:cNvPr>
          <p:cNvGraphicFramePr>
            <a:graphicFrameLocks noGrp="1"/>
          </p:cNvGraphicFramePr>
          <p:nvPr>
            <p:extLst>
              <p:ext uri="{D42A27DB-BD31-4B8C-83A1-F6EECF244321}">
                <p14:modId xmlns:p14="http://schemas.microsoft.com/office/powerpoint/2010/main" val="39971308"/>
              </p:ext>
            </p:extLst>
          </p:nvPr>
        </p:nvGraphicFramePr>
        <p:xfrm>
          <a:off x="1671146" y="3772630"/>
          <a:ext cx="21188853" cy="4206240"/>
        </p:xfrm>
        <a:graphic>
          <a:graphicData uri="http://schemas.openxmlformats.org/drawingml/2006/table">
            <a:tbl>
              <a:tblPr firstRow="1" bandRow="1">
                <a:tableStyleId>{5940675A-B579-460E-94D1-54222C63F5DA}</a:tableStyleId>
              </a:tblPr>
              <a:tblGrid>
                <a:gridCol w="7062951">
                  <a:extLst>
                    <a:ext uri="{9D8B030D-6E8A-4147-A177-3AD203B41FA5}">
                      <a16:colId xmlns:a16="http://schemas.microsoft.com/office/drawing/2014/main" val="1408124225"/>
                    </a:ext>
                  </a:extLst>
                </a:gridCol>
                <a:gridCol w="7062951">
                  <a:extLst>
                    <a:ext uri="{9D8B030D-6E8A-4147-A177-3AD203B41FA5}">
                      <a16:colId xmlns:a16="http://schemas.microsoft.com/office/drawing/2014/main" val="3008730374"/>
                    </a:ext>
                  </a:extLst>
                </a:gridCol>
                <a:gridCol w="7062951">
                  <a:extLst>
                    <a:ext uri="{9D8B030D-6E8A-4147-A177-3AD203B41FA5}">
                      <a16:colId xmlns:a16="http://schemas.microsoft.com/office/drawing/2014/main" val="3517819523"/>
                    </a:ext>
                  </a:extLst>
                </a:gridCol>
              </a:tblGrid>
              <a:tr h="370840">
                <a:tc>
                  <a:txBody>
                    <a:bodyPr/>
                    <a:lstStyle/>
                    <a:p>
                      <a:r>
                        <a:rPr lang="en-US" sz="4400" dirty="0">
                          <a:solidFill>
                            <a:srgbClr val="FFFFFF"/>
                          </a:solidFill>
                        </a:rPr>
                        <a:t>Target audience</a:t>
                      </a:r>
                      <a:endParaRPr lang="en-NL" sz="4400" dirty="0">
                        <a:solidFill>
                          <a:srgbClr val="FFFFFF"/>
                        </a:solidFill>
                      </a:endParaRPr>
                    </a:p>
                  </a:txBody>
                  <a:tcPr>
                    <a:solidFill>
                      <a:srgbClr val="7030A0"/>
                    </a:solidFill>
                  </a:tcPr>
                </a:tc>
                <a:tc>
                  <a:txBody>
                    <a:bodyPr/>
                    <a:lstStyle/>
                    <a:p>
                      <a:r>
                        <a:rPr lang="en-US" sz="4400" dirty="0">
                          <a:solidFill>
                            <a:srgbClr val="FFFFFF"/>
                          </a:solidFill>
                        </a:rPr>
                        <a:t>Comms tool</a:t>
                      </a:r>
                      <a:endParaRPr lang="en-NL" sz="4400" dirty="0">
                        <a:solidFill>
                          <a:srgbClr val="FFFFFF"/>
                        </a:solidFill>
                      </a:endParaRPr>
                    </a:p>
                  </a:txBody>
                  <a:tcPr>
                    <a:solidFill>
                      <a:srgbClr val="7030A0"/>
                    </a:solidFill>
                  </a:tcPr>
                </a:tc>
                <a:tc>
                  <a:txBody>
                    <a:bodyPr/>
                    <a:lstStyle/>
                    <a:p>
                      <a:r>
                        <a:rPr lang="en-US" sz="4400" dirty="0">
                          <a:solidFill>
                            <a:srgbClr val="FFFFFF"/>
                          </a:solidFill>
                        </a:rPr>
                        <a:t>Key message</a:t>
                      </a:r>
                      <a:endParaRPr lang="en-NL" sz="4400" dirty="0">
                        <a:solidFill>
                          <a:srgbClr val="FFFFFF"/>
                        </a:solidFill>
                      </a:endParaRPr>
                    </a:p>
                  </a:txBody>
                  <a:tcPr>
                    <a:solidFill>
                      <a:srgbClr val="7030A0"/>
                    </a:solidFill>
                  </a:tcPr>
                </a:tc>
                <a:extLst>
                  <a:ext uri="{0D108BD9-81ED-4DB2-BD59-A6C34878D82A}">
                    <a16:rowId xmlns:a16="http://schemas.microsoft.com/office/drawing/2014/main" val="1740682067"/>
                  </a:ext>
                </a:extLst>
              </a:tr>
              <a:tr h="370840">
                <a:tc>
                  <a:txBody>
                    <a:bodyPr/>
                    <a:lstStyle/>
                    <a:p>
                      <a:r>
                        <a:rPr lang="en-US" sz="4400" dirty="0"/>
                        <a:t>Concerned citizens (people on the verge of becoming conspiracy theorists)</a:t>
                      </a:r>
                      <a:endParaRPr lang="en-NL" sz="4400" dirty="0"/>
                    </a:p>
                  </a:txBody>
                  <a:tcPr/>
                </a:tc>
                <a:tc>
                  <a:txBody>
                    <a:bodyPr/>
                    <a:lstStyle/>
                    <a:p>
                      <a:r>
                        <a:rPr lang="en-US" sz="4400" dirty="0"/>
                        <a:t>Social media, podcast or </a:t>
                      </a:r>
                      <a:r>
                        <a:rPr lang="en-US" sz="4400" dirty="0" err="1"/>
                        <a:t>Youtube</a:t>
                      </a:r>
                      <a:r>
                        <a:rPr lang="en-US" sz="4400" dirty="0"/>
                        <a:t>. Interactive series of Q&amp;A sessions involving the audience. “The secrets of science”</a:t>
                      </a:r>
                      <a:endParaRPr lang="en-NL" sz="4400" dirty="0"/>
                    </a:p>
                  </a:txBody>
                  <a:tcPr/>
                </a:tc>
                <a:tc>
                  <a:txBody>
                    <a:bodyPr/>
                    <a:lstStyle/>
                    <a:p>
                      <a:r>
                        <a:rPr lang="en-US" sz="4400" dirty="0"/>
                        <a:t>We are not secretive and we are not summoning demons</a:t>
                      </a:r>
                      <a:endParaRPr lang="en-NL" sz="4400" dirty="0"/>
                    </a:p>
                  </a:txBody>
                  <a:tcPr/>
                </a:tc>
                <a:extLst>
                  <a:ext uri="{0D108BD9-81ED-4DB2-BD59-A6C34878D82A}">
                    <a16:rowId xmlns:a16="http://schemas.microsoft.com/office/drawing/2014/main" val="1025701622"/>
                  </a:ext>
                </a:extLst>
              </a:tr>
            </a:tbl>
          </a:graphicData>
        </a:graphic>
      </p:graphicFrame>
    </p:spTree>
    <p:extLst>
      <p:ext uri="{BB962C8B-B14F-4D97-AF65-F5344CB8AC3E}">
        <p14:creationId xmlns:p14="http://schemas.microsoft.com/office/powerpoint/2010/main" val="36339822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D839A9-C4F0-4E97-A0D6-ED10A359566F}"/>
              </a:ext>
            </a:extLst>
          </p:cNvPr>
          <p:cNvSpPr>
            <a:spLocks noGrp="1"/>
          </p:cNvSpPr>
          <p:nvPr>
            <p:ph type="sldNum" sz="quarter" idx="2"/>
          </p:nvPr>
        </p:nvSpPr>
        <p:spPr/>
        <p:txBody>
          <a:bodyPr/>
          <a:lstStyle/>
          <a:p>
            <a:fld id="{86CB4B4D-7CA3-9044-876B-883B54F8677D}" type="slidenum">
              <a:rPr lang="nl-NL" smtClean="0"/>
              <a:t>7</a:t>
            </a:fld>
            <a:endParaRPr lang="nl-NL"/>
          </a:p>
        </p:txBody>
      </p:sp>
      <p:sp>
        <p:nvSpPr>
          <p:cNvPr id="5" name="Footer Placeholder 4">
            <a:extLst>
              <a:ext uri="{FF2B5EF4-FFF2-40B4-BE49-F238E27FC236}">
                <a16:creationId xmlns:a16="http://schemas.microsoft.com/office/drawing/2014/main" id="{22CCD568-9D81-4278-84B2-E8EB818D6C16}"/>
              </a:ext>
            </a:extLst>
          </p:cNvPr>
          <p:cNvSpPr>
            <a:spLocks noGrp="1"/>
          </p:cNvSpPr>
          <p:nvPr>
            <p:ph type="ftr" sz="quarter" idx="3"/>
          </p:nvPr>
        </p:nvSpPr>
        <p:spPr/>
        <p:txBody>
          <a:bodyPr/>
          <a:lstStyle/>
          <a:p>
            <a:r>
              <a:rPr lang="nl-NL" dirty="0" err="1"/>
              <a:t>Science</a:t>
            </a:r>
            <a:r>
              <a:rPr lang="nl-NL" dirty="0"/>
              <a:t> </a:t>
            </a:r>
            <a:r>
              <a:rPr lang="nl-NL" dirty="0" err="1"/>
              <a:t>communication</a:t>
            </a:r>
            <a:r>
              <a:rPr lang="nl-NL" dirty="0"/>
              <a:t> </a:t>
            </a:r>
            <a:r>
              <a:rPr lang="nl-NL" dirty="0" err="1"/>
              <a:t>takeaway</a:t>
            </a:r>
            <a:endParaRPr lang="nl-NL" dirty="0"/>
          </a:p>
        </p:txBody>
      </p:sp>
      <p:graphicFrame>
        <p:nvGraphicFramePr>
          <p:cNvPr id="8" name="Table 8">
            <a:extLst>
              <a:ext uri="{FF2B5EF4-FFF2-40B4-BE49-F238E27FC236}">
                <a16:creationId xmlns:a16="http://schemas.microsoft.com/office/drawing/2014/main" id="{1D6EFD8C-5C0B-3FA9-3AF7-B5B2CB4AF6D1}"/>
              </a:ext>
            </a:extLst>
          </p:cNvPr>
          <p:cNvGraphicFramePr>
            <a:graphicFrameLocks noGrp="1"/>
          </p:cNvGraphicFramePr>
          <p:nvPr>
            <p:extLst>
              <p:ext uri="{D42A27DB-BD31-4B8C-83A1-F6EECF244321}">
                <p14:modId xmlns:p14="http://schemas.microsoft.com/office/powerpoint/2010/main" val="3822445901"/>
              </p:ext>
            </p:extLst>
          </p:nvPr>
        </p:nvGraphicFramePr>
        <p:xfrm>
          <a:off x="1671146" y="3772630"/>
          <a:ext cx="21188853" cy="3535680"/>
        </p:xfrm>
        <a:graphic>
          <a:graphicData uri="http://schemas.openxmlformats.org/drawingml/2006/table">
            <a:tbl>
              <a:tblPr firstRow="1" bandRow="1">
                <a:tableStyleId>{5940675A-B579-460E-94D1-54222C63F5DA}</a:tableStyleId>
              </a:tblPr>
              <a:tblGrid>
                <a:gridCol w="7062951">
                  <a:extLst>
                    <a:ext uri="{9D8B030D-6E8A-4147-A177-3AD203B41FA5}">
                      <a16:colId xmlns:a16="http://schemas.microsoft.com/office/drawing/2014/main" val="1408124225"/>
                    </a:ext>
                  </a:extLst>
                </a:gridCol>
                <a:gridCol w="7062951">
                  <a:extLst>
                    <a:ext uri="{9D8B030D-6E8A-4147-A177-3AD203B41FA5}">
                      <a16:colId xmlns:a16="http://schemas.microsoft.com/office/drawing/2014/main" val="3008730374"/>
                    </a:ext>
                  </a:extLst>
                </a:gridCol>
                <a:gridCol w="7062951">
                  <a:extLst>
                    <a:ext uri="{9D8B030D-6E8A-4147-A177-3AD203B41FA5}">
                      <a16:colId xmlns:a16="http://schemas.microsoft.com/office/drawing/2014/main" val="3517819523"/>
                    </a:ext>
                  </a:extLst>
                </a:gridCol>
              </a:tblGrid>
              <a:tr h="370840">
                <a:tc>
                  <a:txBody>
                    <a:bodyPr/>
                    <a:lstStyle/>
                    <a:p>
                      <a:r>
                        <a:rPr lang="en-US" sz="4400" dirty="0">
                          <a:solidFill>
                            <a:srgbClr val="FFFFFF"/>
                          </a:solidFill>
                        </a:rPr>
                        <a:t>Target audience</a:t>
                      </a:r>
                      <a:endParaRPr lang="en-NL" sz="4400" dirty="0">
                        <a:solidFill>
                          <a:srgbClr val="FFFFFF"/>
                        </a:solidFill>
                      </a:endParaRPr>
                    </a:p>
                  </a:txBody>
                  <a:tcPr>
                    <a:solidFill>
                      <a:srgbClr val="7030A0"/>
                    </a:solidFill>
                  </a:tcPr>
                </a:tc>
                <a:tc>
                  <a:txBody>
                    <a:bodyPr/>
                    <a:lstStyle/>
                    <a:p>
                      <a:r>
                        <a:rPr lang="en-US" sz="4400" dirty="0">
                          <a:solidFill>
                            <a:srgbClr val="FFFFFF"/>
                          </a:solidFill>
                        </a:rPr>
                        <a:t>Comms tool</a:t>
                      </a:r>
                      <a:endParaRPr lang="en-NL" sz="4400" dirty="0">
                        <a:solidFill>
                          <a:srgbClr val="FFFFFF"/>
                        </a:solidFill>
                      </a:endParaRPr>
                    </a:p>
                  </a:txBody>
                  <a:tcPr>
                    <a:solidFill>
                      <a:srgbClr val="7030A0"/>
                    </a:solidFill>
                  </a:tcPr>
                </a:tc>
                <a:tc>
                  <a:txBody>
                    <a:bodyPr/>
                    <a:lstStyle/>
                    <a:p>
                      <a:r>
                        <a:rPr lang="en-US" sz="4400" dirty="0">
                          <a:solidFill>
                            <a:srgbClr val="FFFFFF"/>
                          </a:solidFill>
                        </a:rPr>
                        <a:t>Key message</a:t>
                      </a:r>
                      <a:endParaRPr lang="en-NL" sz="4400" dirty="0">
                        <a:solidFill>
                          <a:srgbClr val="FFFFFF"/>
                        </a:solidFill>
                      </a:endParaRPr>
                    </a:p>
                  </a:txBody>
                  <a:tcPr>
                    <a:solidFill>
                      <a:srgbClr val="7030A0"/>
                    </a:solidFill>
                  </a:tcPr>
                </a:tc>
                <a:extLst>
                  <a:ext uri="{0D108BD9-81ED-4DB2-BD59-A6C34878D82A}">
                    <a16:rowId xmlns:a16="http://schemas.microsoft.com/office/drawing/2014/main" val="1740682067"/>
                  </a:ext>
                </a:extLst>
              </a:tr>
              <a:tr h="370840">
                <a:tc>
                  <a:txBody>
                    <a:bodyPr/>
                    <a:lstStyle/>
                    <a:p>
                      <a:r>
                        <a:rPr lang="en-US" sz="4400" dirty="0"/>
                        <a:t>Researchers in other fields (may referee proposals or help/hinder with future facilities)</a:t>
                      </a:r>
                      <a:endParaRPr lang="en-NL" sz="4400" dirty="0"/>
                    </a:p>
                  </a:txBody>
                  <a:tcPr/>
                </a:tc>
                <a:tc>
                  <a:txBody>
                    <a:bodyPr/>
                    <a:lstStyle/>
                    <a:p>
                      <a:r>
                        <a:rPr lang="en-US" sz="4400" dirty="0"/>
                        <a:t>Dialogue</a:t>
                      </a:r>
                      <a:endParaRPr lang="en-NL" sz="4400" dirty="0"/>
                    </a:p>
                  </a:txBody>
                  <a:tcPr/>
                </a:tc>
                <a:tc>
                  <a:txBody>
                    <a:bodyPr/>
                    <a:lstStyle/>
                    <a:p>
                      <a:r>
                        <a:rPr lang="en-US" sz="4400" dirty="0"/>
                        <a:t>Particle physics is an </a:t>
                      </a:r>
                      <a:r>
                        <a:rPr lang="en-US" sz="4400" dirty="0" err="1"/>
                        <a:t>endeavour</a:t>
                      </a:r>
                      <a:r>
                        <a:rPr lang="en-US" sz="4400" dirty="0"/>
                        <a:t> that can benefit (from) many other disciplines</a:t>
                      </a:r>
                      <a:endParaRPr lang="en-NL" sz="4400" dirty="0"/>
                    </a:p>
                  </a:txBody>
                  <a:tcPr/>
                </a:tc>
                <a:extLst>
                  <a:ext uri="{0D108BD9-81ED-4DB2-BD59-A6C34878D82A}">
                    <a16:rowId xmlns:a16="http://schemas.microsoft.com/office/drawing/2014/main" val="1025701622"/>
                  </a:ext>
                </a:extLst>
              </a:tr>
            </a:tbl>
          </a:graphicData>
        </a:graphic>
      </p:graphicFrame>
    </p:spTree>
    <p:extLst>
      <p:ext uri="{BB962C8B-B14F-4D97-AF65-F5344CB8AC3E}">
        <p14:creationId xmlns:p14="http://schemas.microsoft.com/office/powerpoint/2010/main" val="19086106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D839A9-C4F0-4E97-A0D6-ED10A359566F}"/>
              </a:ext>
            </a:extLst>
          </p:cNvPr>
          <p:cNvSpPr>
            <a:spLocks noGrp="1"/>
          </p:cNvSpPr>
          <p:nvPr>
            <p:ph type="sldNum" sz="quarter" idx="2"/>
          </p:nvPr>
        </p:nvSpPr>
        <p:spPr/>
        <p:txBody>
          <a:bodyPr/>
          <a:lstStyle/>
          <a:p>
            <a:fld id="{86CB4B4D-7CA3-9044-876B-883B54F8677D}" type="slidenum">
              <a:rPr lang="nl-NL" smtClean="0"/>
              <a:t>8</a:t>
            </a:fld>
            <a:endParaRPr lang="nl-NL"/>
          </a:p>
        </p:txBody>
      </p:sp>
      <p:sp>
        <p:nvSpPr>
          <p:cNvPr id="5" name="Footer Placeholder 4">
            <a:extLst>
              <a:ext uri="{FF2B5EF4-FFF2-40B4-BE49-F238E27FC236}">
                <a16:creationId xmlns:a16="http://schemas.microsoft.com/office/drawing/2014/main" id="{22CCD568-9D81-4278-84B2-E8EB818D6C16}"/>
              </a:ext>
            </a:extLst>
          </p:cNvPr>
          <p:cNvSpPr>
            <a:spLocks noGrp="1"/>
          </p:cNvSpPr>
          <p:nvPr>
            <p:ph type="ftr" sz="quarter" idx="3"/>
          </p:nvPr>
        </p:nvSpPr>
        <p:spPr/>
        <p:txBody>
          <a:bodyPr/>
          <a:lstStyle/>
          <a:p>
            <a:r>
              <a:rPr lang="nl-NL" dirty="0" err="1"/>
              <a:t>Science</a:t>
            </a:r>
            <a:r>
              <a:rPr lang="nl-NL" dirty="0"/>
              <a:t> </a:t>
            </a:r>
            <a:r>
              <a:rPr lang="nl-NL" dirty="0" err="1"/>
              <a:t>communication</a:t>
            </a:r>
            <a:r>
              <a:rPr lang="nl-NL" dirty="0"/>
              <a:t> </a:t>
            </a:r>
            <a:r>
              <a:rPr lang="nl-NL" dirty="0" err="1"/>
              <a:t>takeaway</a:t>
            </a:r>
            <a:endParaRPr lang="nl-NL" dirty="0"/>
          </a:p>
        </p:txBody>
      </p:sp>
      <p:graphicFrame>
        <p:nvGraphicFramePr>
          <p:cNvPr id="8" name="Table 8">
            <a:extLst>
              <a:ext uri="{FF2B5EF4-FFF2-40B4-BE49-F238E27FC236}">
                <a16:creationId xmlns:a16="http://schemas.microsoft.com/office/drawing/2014/main" id="{1D6EFD8C-5C0B-3FA9-3AF7-B5B2CB4AF6D1}"/>
              </a:ext>
            </a:extLst>
          </p:cNvPr>
          <p:cNvGraphicFramePr>
            <a:graphicFrameLocks noGrp="1"/>
          </p:cNvGraphicFramePr>
          <p:nvPr>
            <p:extLst>
              <p:ext uri="{D42A27DB-BD31-4B8C-83A1-F6EECF244321}">
                <p14:modId xmlns:p14="http://schemas.microsoft.com/office/powerpoint/2010/main" val="431683291"/>
              </p:ext>
            </p:extLst>
          </p:nvPr>
        </p:nvGraphicFramePr>
        <p:xfrm>
          <a:off x="1671146" y="2605981"/>
          <a:ext cx="21188853" cy="6888480"/>
        </p:xfrm>
        <a:graphic>
          <a:graphicData uri="http://schemas.openxmlformats.org/drawingml/2006/table">
            <a:tbl>
              <a:tblPr firstRow="1" bandRow="1">
                <a:tableStyleId>{5940675A-B579-460E-94D1-54222C63F5DA}</a:tableStyleId>
              </a:tblPr>
              <a:tblGrid>
                <a:gridCol w="7062951">
                  <a:extLst>
                    <a:ext uri="{9D8B030D-6E8A-4147-A177-3AD203B41FA5}">
                      <a16:colId xmlns:a16="http://schemas.microsoft.com/office/drawing/2014/main" val="1408124225"/>
                    </a:ext>
                  </a:extLst>
                </a:gridCol>
                <a:gridCol w="7062951">
                  <a:extLst>
                    <a:ext uri="{9D8B030D-6E8A-4147-A177-3AD203B41FA5}">
                      <a16:colId xmlns:a16="http://schemas.microsoft.com/office/drawing/2014/main" val="3008730374"/>
                    </a:ext>
                  </a:extLst>
                </a:gridCol>
                <a:gridCol w="7062951">
                  <a:extLst>
                    <a:ext uri="{9D8B030D-6E8A-4147-A177-3AD203B41FA5}">
                      <a16:colId xmlns:a16="http://schemas.microsoft.com/office/drawing/2014/main" val="3517819523"/>
                    </a:ext>
                  </a:extLst>
                </a:gridCol>
              </a:tblGrid>
              <a:tr h="370840">
                <a:tc>
                  <a:txBody>
                    <a:bodyPr/>
                    <a:lstStyle/>
                    <a:p>
                      <a:r>
                        <a:rPr lang="en-US" sz="4400" dirty="0">
                          <a:solidFill>
                            <a:srgbClr val="FFFFFF"/>
                          </a:solidFill>
                        </a:rPr>
                        <a:t>Target audience</a:t>
                      </a:r>
                      <a:endParaRPr lang="en-NL" sz="4400" dirty="0">
                        <a:solidFill>
                          <a:srgbClr val="FFFFFF"/>
                        </a:solidFill>
                      </a:endParaRPr>
                    </a:p>
                  </a:txBody>
                  <a:tcPr>
                    <a:solidFill>
                      <a:srgbClr val="7030A0"/>
                    </a:solidFill>
                  </a:tcPr>
                </a:tc>
                <a:tc>
                  <a:txBody>
                    <a:bodyPr/>
                    <a:lstStyle/>
                    <a:p>
                      <a:r>
                        <a:rPr lang="en-US" sz="4400" dirty="0">
                          <a:solidFill>
                            <a:srgbClr val="FFFFFF"/>
                          </a:solidFill>
                        </a:rPr>
                        <a:t>Comms tool</a:t>
                      </a:r>
                      <a:endParaRPr lang="en-NL" sz="4400" dirty="0">
                        <a:solidFill>
                          <a:srgbClr val="FFFFFF"/>
                        </a:solidFill>
                      </a:endParaRPr>
                    </a:p>
                  </a:txBody>
                  <a:tcPr>
                    <a:solidFill>
                      <a:srgbClr val="7030A0"/>
                    </a:solidFill>
                  </a:tcPr>
                </a:tc>
                <a:tc>
                  <a:txBody>
                    <a:bodyPr/>
                    <a:lstStyle/>
                    <a:p>
                      <a:r>
                        <a:rPr lang="en-US" sz="4400" dirty="0">
                          <a:solidFill>
                            <a:srgbClr val="FFFFFF"/>
                          </a:solidFill>
                        </a:rPr>
                        <a:t>Key message</a:t>
                      </a:r>
                      <a:endParaRPr lang="en-NL" sz="4400" dirty="0">
                        <a:solidFill>
                          <a:srgbClr val="FFFFFF"/>
                        </a:solidFill>
                      </a:endParaRPr>
                    </a:p>
                  </a:txBody>
                  <a:tcPr>
                    <a:solidFill>
                      <a:srgbClr val="7030A0"/>
                    </a:solidFill>
                  </a:tcPr>
                </a:tc>
                <a:extLst>
                  <a:ext uri="{0D108BD9-81ED-4DB2-BD59-A6C34878D82A}">
                    <a16:rowId xmlns:a16="http://schemas.microsoft.com/office/drawing/2014/main" val="1740682067"/>
                  </a:ext>
                </a:extLst>
              </a:tr>
              <a:tr h="370840">
                <a:tc>
                  <a:txBody>
                    <a:bodyPr/>
                    <a:lstStyle/>
                    <a:p>
                      <a:r>
                        <a:rPr lang="en-US" sz="4400" dirty="0"/>
                        <a:t>Teens</a:t>
                      </a:r>
                      <a:endParaRPr lang="en-NL" sz="4400" dirty="0"/>
                    </a:p>
                  </a:txBody>
                  <a:tcPr/>
                </a:tc>
                <a:tc>
                  <a:txBody>
                    <a:bodyPr/>
                    <a:lstStyle/>
                    <a:p>
                      <a:r>
                        <a:rPr lang="en-US" sz="4400" dirty="0"/>
                        <a:t>A comic book for early to mid teens about ‘The </a:t>
                      </a:r>
                      <a:r>
                        <a:rPr lang="en-US" sz="4400" dirty="0" err="1"/>
                        <a:t>Histo</a:t>
                      </a:r>
                      <a:r>
                        <a:rPr lang="en-US" sz="4400" dirty="0"/>
                        <a:t>-man’, a young boy who becomes a data analyst for CERN and discovers a new particle. Through his journey he learns about particle physics and defeats code bugs.</a:t>
                      </a:r>
                      <a:endParaRPr lang="en-NL" sz="4400" dirty="0"/>
                    </a:p>
                  </a:txBody>
                  <a:tcPr/>
                </a:tc>
                <a:tc>
                  <a:txBody>
                    <a:bodyPr/>
                    <a:lstStyle/>
                    <a:p>
                      <a:r>
                        <a:rPr lang="en-US" sz="4400" dirty="0"/>
                        <a:t>There’s a huge amount of data coming from detectors, dealing with them is a fascinating challenge</a:t>
                      </a:r>
                      <a:endParaRPr lang="en-NL" sz="4400" dirty="0"/>
                    </a:p>
                  </a:txBody>
                  <a:tcPr/>
                </a:tc>
                <a:extLst>
                  <a:ext uri="{0D108BD9-81ED-4DB2-BD59-A6C34878D82A}">
                    <a16:rowId xmlns:a16="http://schemas.microsoft.com/office/drawing/2014/main" val="1025701622"/>
                  </a:ext>
                </a:extLst>
              </a:tr>
            </a:tbl>
          </a:graphicData>
        </a:graphic>
      </p:graphicFrame>
    </p:spTree>
    <p:extLst>
      <p:ext uri="{BB962C8B-B14F-4D97-AF65-F5344CB8AC3E}">
        <p14:creationId xmlns:p14="http://schemas.microsoft.com/office/powerpoint/2010/main" val="23775389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D839A9-C4F0-4E97-A0D6-ED10A359566F}"/>
              </a:ext>
            </a:extLst>
          </p:cNvPr>
          <p:cNvSpPr>
            <a:spLocks noGrp="1"/>
          </p:cNvSpPr>
          <p:nvPr>
            <p:ph type="sldNum" sz="quarter" idx="2"/>
          </p:nvPr>
        </p:nvSpPr>
        <p:spPr/>
        <p:txBody>
          <a:bodyPr/>
          <a:lstStyle/>
          <a:p>
            <a:fld id="{86CB4B4D-7CA3-9044-876B-883B54F8677D}" type="slidenum">
              <a:rPr lang="nl-NL" smtClean="0"/>
              <a:t>9</a:t>
            </a:fld>
            <a:endParaRPr lang="nl-NL"/>
          </a:p>
        </p:txBody>
      </p:sp>
      <p:sp>
        <p:nvSpPr>
          <p:cNvPr id="5" name="Footer Placeholder 4">
            <a:extLst>
              <a:ext uri="{FF2B5EF4-FFF2-40B4-BE49-F238E27FC236}">
                <a16:creationId xmlns:a16="http://schemas.microsoft.com/office/drawing/2014/main" id="{22CCD568-9D81-4278-84B2-E8EB818D6C16}"/>
              </a:ext>
            </a:extLst>
          </p:cNvPr>
          <p:cNvSpPr>
            <a:spLocks noGrp="1"/>
          </p:cNvSpPr>
          <p:nvPr>
            <p:ph type="ftr" sz="quarter" idx="3"/>
          </p:nvPr>
        </p:nvSpPr>
        <p:spPr/>
        <p:txBody>
          <a:bodyPr/>
          <a:lstStyle/>
          <a:p>
            <a:r>
              <a:rPr lang="nl-NL" dirty="0" err="1"/>
              <a:t>Science</a:t>
            </a:r>
            <a:r>
              <a:rPr lang="nl-NL" dirty="0"/>
              <a:t> </a:t>
            </a:r>
            <a:r>
              <a:rPr lang="nl-NL" dirty="0" err="1"/>
              <a:t>communication</a:t>
            </a:r>
            <a:r>
              <a:rPr lang="nl-NL" dirty="0"/>
              <a:t> </a:t>
            </a:r>
            <a:r>
              <a:rPr lang="nl-NL" dirty="0" err="1"/>
              <a:t>takeaway</a:t>
            </a:r>
            <a:endParaRPr lang="nl-NL" dirty="0"/>
          </a:p>
        </p:txBody>
      </p:sp>
      <p:graphicFrame>
        <p:nvGraphicFramePr>
          <p:cNvPr id="8" name="Table 8">
            <a:extLst>
              <a:ext uri="{FF2B5EF4-FFF2-40B4-BE49-F238E27FC236}">
                <a16:creationId xmlns:a16="http://schemas.microsoft.com/office/drawing/2014/main" id="{1D6EFD8C-5C0B-3FA9-3AF7-B5B2CB4AF6D1}"/>
              </a:ext>
            </a:extLst>
          </p:cNvPr>
          <p:cNvGraphicFramePr>
            <a:graphicFrameLocks noGrp="1"/>
          </p:cNvGraphicFramePr>
          <p:nvPr>
            <p:extLst>
              <p:ext uri="{D42A27DB-BD31-4B8C-83A1-F6EECF244321}">
                <p14:modId xmlns:p14="http://schemas.microsoft.com/office/powerpoint/2010/main" val="3118734948"/>
              </p:ext>
            </p:extLst>
          </p:nvPr>
        </p:nvGraphicFramePr>
        <p:xfrm>
          <a:off x="1671146" y="3772630"/>
          <a:ext cx="21188853" cy="6888480"/>
        </p:xfrm>
        <a:graphic>
          <a:graphicData uri="http://schemas.openxmlformats.org/drawingml/2006/table">
            <a:tbl>
              <a:tblPr firstRow="1" bandRow="1">
                <a:tableStyleId>{5940675A-B579-460E-94D1-54222C63F5DA}</a:tableStyleId>
              </a:tblPr>
              <a:tblGrid>
                <a:gridCol w="7062951">
                  <a:extLst>
                    <a:ext uri="{9D8B030D-6E8A-4147-A177-3AD203B41FA5}">
                      <a16:colId xmlns:a16="http://schemas.microsoft.com/office/drawing/2014/main" val="1408124225"/>
                    </a:ext>
                  </a:extLst>
                </a:gridCol>
                <a:gridCol w="7062951">
                  <a:extLst>
                    <a:ext uri="{9D8B030D-6E8A-4147-A177-3AD203B41FA5}">
                      <a16:colId xmlns:a16="http://schemas.microsoft.com/office/drawing/2014/main" val="3008730374"/>
                    </a:ext>
                  </a:extLst>
                </a:gridCol>
                <a:gridCol w="7062951">
                  <a:extLst>
                    <a:ext uri="{9D8B030D-6E8A-4147-A177-3AD203B41FA5}">
                      <a16:colId xmlns:a16="http://schemas.microsoft.com/office/drawing/2014/main" val="3517819523"/>
                    </a:ext>
                  </a:extLst>
                </a:gridCol>
              </a:tblGrid>
              <a:tr h="370840">
                <a:tc>
                  <a:txBody>
                    <a:bodyPr/>
                    <a:lstStyle/>
                    <a:p>
                      <a:r>
                        <a:rPr lang="en-US" sz="4400" dirty="0">
                          <a:solidFill>
                            <a:srgbClr val="FFFFFF"/>
                          </a:solidFill>
                        </a:rPr>
                        <a:t>Target audience</a:t>
                      </a:r>
                      <a:endParaRPr lang="en-NL" sz="4400" dirty="0">
                        <a:solidFill>
                          <a:srgbClr val="FFFFFF"/>
                        </a:solidFill>
                      </a:endParaRPr>
                    </a:p>
                  </a:txBody>
                  <a:tcPr>
                    <a:solidFill>
                      <a:srgbClr val="7030A0"/>
                    </a:solidFill>
                  </a:tcPr>
                </a:tc>
                <a:tc>
                  <a:txBody>
                    <a:bodyPr/>
                    <a:lstStyle/>
                    <a:p>
                      <a:r>
                        <a:rPr lang="en-US" sz="4400" dirty="0">
                          <a:solidFill>
                            <a:srgbClr val="FFFFFF"/>
                          </a:solidFill>
                        </a:rPr>
                        <a:t>Comms tool</a:t>
                      </a:r>
                      <a:endParaRPr lang="en-NL" sz="4400" dirty="0">
                        <a:solidFill>
                          <a:srgbClr val="FFFFFF"/>
                        </a:solidFill>
                      </a:endParaRPr>
                    </a:p>
                  </a:txBody>
                  <a:tcPr>
                    <a:solidFill>
                      <a:srgbClr val="7030A0"/>
                    </a:solidFill>
                  </a:tcPr>
                </a:tc>
                <a:tc>
                  <a:txBody>
                    <a:bodyPr/>
                    <a:lstStyle/>
                    <a:p>
                      <a:r>
                        <a:rPr lang="en-US" sz="4400" dirty="0">
                          <a:solidFill>
                            <a:srgbClr val="FFFFFF"/>
                          </a:solidFill>
                        </a:rPr>
                        <a:t>Key message</a:t>
                      </a:r>
                      <a:endParaRPr lang="en-NL" sz="4400" dirty="0">
                        <a:solidFill>
                          <a:srgbClr val="FFFFFF"/>
                        </a:solidFill>
                      </a:endParaRPr>
                    </a:p>
                  </a:txBody>
                  <a:tcPr>
                    <a:solidFill>
                      <a:srgbClr val="7030A0"/>
                    </a:solidFill>
                  </a:tcPr>
                </a:tc>
                <a:extLst>
                  <a:ext uri="{0D108BD9-81ED-4DB2-BD59-A6C34878D82A}">
                    <a16:rowId xmlns:a16="http://schemas.microsoft.com/office/drawing/2014/main" val="1740682067"/>
                  </a:ext>
                </a:extLst>
              </a:tr>
              <a:tr h="370840">
                <a:tc>
                  <a:txBody>
                    <a:bodyPr/>
                    <a:lstStyle/>
                    <a:p>
                      <a:r>
                        <a:rPr lang="en-US" sz="4400" dirty="0"/>
                        <a:t>Teens (not necessarily </a:t>
                      </a:r>
                      <a:r>
                        <a:rPr lang="en-US" sz="4400" dirty="0" err="1"/>
                        <a:t>vwo</a:t>
                      </a:r>
                      <a:r>
                        <a:rPr lang="en-US" sz="4400" dirty="0"/>
                        <a:t>, from schools with students from very diverse backgrounds)</a:t>
                      </a:r>
                      <a:endParaRPr lang="en-NL" sz="4400" dirty="0"/>
                    </a:p>
                  </a:txBody>
                  <a:tcPr/>
                </a:tc>
                <a:tc>
                  <a:txBody>
                    <a:bodyPr/>
                    <a:lstStyle/>
                    <a:p>
                      <a:r>
                        <a:rPr lang="en-US" sz="4400" dirty="0"/>
                        <a:t>Guest lecture at a school, interactive lecture showing the different types of efforts that go into big experiments. And the things you can do with science, where you can go and also the freedom you have</a:t>
                      </a:r>
                      <a:endParaRPr lang="en-NL" sz="4400" dirty="0"/>
                    </a:p>
                  </a:txBody>
                  <a:tcPr/>
                </a:tc>
                <a:tc>
                  <a:txBody>
                    <a:bodyPr/>
                    <a:lstStyle/>
                    <a:p>
                      <a:pPr marL="571500" indent="-571500">
                        <a:buFont typeface="Arial" panose="020B0604020202020204" pitchFamily="34" charset="0"/>
                        <a:buChar char="•"/>
                      </a:pPr>
                      <a:r>
                        <a:rPr lang="en-US" sz="4400" dirty="0"/>
                        <a:t>Everyone can contribute to science and it always is a group effort</a:t>
                      </a:r>
                    </a:p>
                    <a:p>
                      <a:pPr marL="571500" indent="-571500">
                        <a:buFont typeface="Arial" panose="020B0604020202020204" pitchFamily="34" charset="0"/>
                        <a:buChar char="•"/>
                      </a:pPr>
                      <a:r>
                        <a:rPr lang="en-US" sz="4400" dirty="0"/>
                        <a:t>Going into science is also a 'high </a:t>
                      </a:r>
                      <a:r>
                        <a:rPr lang="en-US" sz="4400" dirty="0" err="1"/>
                        <a:t>status'job</a:t>
                      </a:r>
                      <a:r>
                        <a:rPr lang="en-US" sz="4400" dirty="0"/>
                        <a:t> that allows you to see a lot of the world</a:t>
                      </a:r>
                    </a:p>
                    <a:p>
                      <a:pPr marL="571500" indent="-571500">
                        <a:buFont typeface="Arial" panose="020B0604020202020204" pitchFamily="34" charset="0"/>
                        <a:buChar char="•"/>
                      </a:pPr>
                      <a:r>
                        <a:rPr lang="en-US" sz="4400" dirty="0"/>
                        <a:t>It's flashy</a:t>
                      </a:r>
                      <a:endParaRPr lang="en-NL" sz="4400" dirty="0"/>
                    </a:p>
                  </a:txBody>
                  <a:tcPr/>
                </a:tc>
                <a:extLst>
                  <a:ext uri="{0D108BD9-81ED-4DB2-BD59-A6C34878D82A}">
                    <a16:rowId xmlns:a16="http://schemas.microsoft.com/office/drawing/2014/main" val="1025701622"/>
                  </a:ext>
                </a:extLst>
              </a:tr>
            </a:tbl>
          </a:graphicData>
        </a:graphic>
      </p:graphicFrame>
    </p:spTree>
    <p:extLst>
      <p:ext uri="{BB962C8B-B14F-4D97-AF65-F5344CB8AC3E}">
        <p14:creationId xmlns:p14="http://schemas.microsoft.com/office/powerpoint/2010/main" val="2117811260"/>
      </p:ext>
    </p:extLst>
  </p:cSld>
  <p:clrMapOvr>
    <a:masterClrMapping/>
  </p:clrMapOvr>
  <p:transition spd="med"/>
</p:sld>
</file>

<file path=ppt/theme/theme1.xml><?xml version="1.0" encoding="utf-8"?>
<a:theme xmlns:a="http://schemas.openxmlformats.org/drawingml/2006/main" name="White">
  <a:themeElements>
    <a:clrScheme name="NIKHEF">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00FF"/>
      </a:hlink>
      <a:folHlink>
        <a:srgbClr val="00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WT_NIKHEF_PRESENTATIE-TEMPLATE" id="{EACE4005-861C-BF4A-97C0-554FE5B33ECB}" vid="{739EF6AC-5BCB-6E47-A47D-B75394F75436}"/>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NIKHEF_PRESENTATIE-TEMPLATE</Template>
  <TotalTime>1324</TotalTime>
  <Words>330</Words>
  <Application>Microsoft Office PowerPoint</Application>
  <PresentationFormat>Custom</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Helvetica Neue</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maroud@nikhef.nl</dc:creator>
  <cp:lastModifiedBy>m.oudenhoven@nikhef.nl</cp:lastModifiedBy>
  <cp:revision>103</cp:revision>
  <dcterms:created xsi:type="dcterms:W3CDTF">2020-12-07T12:09:53Z</dcterms:created>
  <dcterms:modified xsi:type="dcterms:W3CDTF">2023-05-15T15:16:26Z</dcterms:modified>
</cp:coreProperties>
</file>