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71" r:id="rId14"/>
    <p:sldId id="272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1"/>
    <p:restoredTop sz="94643"/>
  </p:normalViewPr>
  <p:slideViewPr>
    <p:cSldViewPr snapToGrid="0" snapToObjects="1">
      <p:cViewPr varScale="1">
        <p:scale>
          <a:sx n="34" d="100"/>
          <a:sy n="34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  <p:sldLayoutId id="2147483662" r:id="rId8"/>
    <p:sldLayoutId id="2147483701" r:id="rId9"/>
    <p:sldLayoutId id="2147483668" r:id="rId10"/>
    <p:sldLayoutId id="2147483660" r:id="rId11"/>
    <p:sldLayoutId id="2147483704" r:id="rId12"/>
    <p:sldLayoutId id="2147483705" r:id="rId13"/>
    <p:sldLayoutId id="2147483706" r:id="rId14"/>
    <p:sldLayoutId id="2147483707" r:id="rId15"/>
    <p:sldLayoutId id="2147483703" r:id="rId16"/>
    <p:sldLayoutId id="2147483661" r:id="rId17"/>
    <p:sldLayoutId id="2147483664" r:id="rId18"/>
    <p:sldLayoutId id="2147483667" r:id="rId19"/>
    <p:sldLayoutId id="2147483702" r:id="rId20"/>
    <p:sldLayoutId id="2147483697" r:id="rId21"/>
    <p:sldLayoutId id="2147483674" r:id="rId22"/>
    <p:sldLayoutId id="2147483677" r:id="rId23"/>
    <p:sldLayoutId id="2147483698" r:id="rId24"/>
    <p:sldLayoutId id="2147483699" r:id="rId25"/>
    <p:sldLayoutId id="2147483672" r:id="rId26"/>
    <p:sldLayoutId id="2147483675" r:id="rId27"/>
    <p:sldLayoutId id="2147483678" r:id="rId28"/>
    <p:sldLayoutId id="2147483681" r:id="rId29"/>
    <p:sldLayoutId id="2147483684" r:id="rId30"/>
    <p:sldLayoutId id="2147483673" r:id="rId31"/>
    <p:sldLayoutId id="2147483676" r:id="rId32"/>
    <p:sldLayoutId id="2147483679" r:id="rId33"/>
    <p:sldLayoutId id="2147483682" r:id="rId34"/>
    <p:sldLayoutId id="2147483685" r:id="rId35"/>
    <p:sldLayoutId id="2147483686" r:id="rId36"/>
    <p:sldLayoutId id="2147483688" r:id="rId37"/>
    <p:sldLayoutId id="2147483689" r:id="rId38"/>
    <p:sldLayoutId id="2147483690" r:id="rId39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nikhef.nl" TargetMode="Externa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ecurity@nikhef.nl" TargetMode="Externa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rivacy@nikhef.nl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nikhef.nl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4962-D500-49C5-97B1-408666E4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CT Services</a:t>
            </a:r>
            <a:br>
              <a:rPr lang="nl-NL" dirty="0"/>
            </a:br>
            <a:r>
              <a:rPr lang="nl-NL" dirty="0"/>
              <a:t>Security</a:t>
            </a:r>
            <a:br>
              <a:rPr lang="nl-NL" dirty="0"/>
            </a:br>
            <a:r>
              <a:rPr lang="nl-NL" dirty="0"/>
              <a:t>Privacy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82166-D8D3-4C00-8267-B18947E74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Bart van der Wal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F80161-6BC1-4A51-ADF0-E58FB54AD3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1919539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problems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Software </a:t>
            </a:r>
            <a:r>
              <a:rPr lang="nl-NL" dirty="0" err="1"/>
              <a:t>installation</a:t>
            </a:r>
            <a:r>
              <a:rPr lang="nl-NL" dirty="0"/>
              <a:t> on </a:t>
            </a:r>
            <a:r>
              <a:rPr lang="nl-NL" dirty="0" err="1"/>
              <a:t>managed</a:t>
            </a:r>
            <a:r>
              <a:rPr lang="nl-NL" dirty="0"/>
              <a:t> systems.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Small hardware like </a:t>
            </a:r>
            <a:r>
              <a:rPr lang="nl-NL" dirty="0" err="1"/>
              <a:t>cables</a:t>
            </a:r>
            <a:r>
              <a:rPr lang="nl-NL" dirty="0"/>
              <a:t>, usb sticks etc.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General software.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Conferencing equipment ( The </a:t>
            </a:r>
            <a:r>
              <a:rPr lang="nl-NL" dirty="0" err="1"/>
              <a:t>popular</a:t>
            </a:r>
            <a:r>
              <a:rPr lang="nl-NL" dirty="0"/>
              <a:t> </a:t>
            </a:r>
            <a:r>
              <a:rPr lang="nl-NL" dirty="0" err="1"/>
              <a:t>owl</a:t>
            </a:r>
            <a:r>
              <a:rPr lang="nl-NL" dirty="0"/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Support: Helpdesk </a:t>
            </a:r>
            <a:r>
              <a:rPr lang="nl-NL" dirty="0" err="1"/>
              <a:t>what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17592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CT </a:t>
            </a:r>
            <a:r>
              <a:rPr lang="nl-NL" dirty="0" err="1"/>
              <a:t>department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help </a:t>
            </a:r>
            <a:r>
              <a:rPr lang="nl-NL" dirty="0" err="1"/>
              <a:t>and</a:t>
            </a:r>
            <a:r>
              <a:rPr lang="nl-NL" dirty="0"/>
              <a:t> assist.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How </a:t>
            </a:r>
            <a:r>
              <a:rPr lang="nl-NL" dirty="0" err="1"/>
              <a:t>can</a:t>
            </a:r>
            <a:r>
              <a:rPr lang="nl-NL" dirty="0"/>
              <a:t> I </a:t>
            </a:r>
            <a:r>
              <a:rPr lang="nl-NL" dirty="0" err="1"/>
              <a:t>connect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device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What</a:t>
            </a:r>
            <a:r>
              <a:rPr lang="nl-NL" dirty="0"/>
              <a:t> software is </a:t>
            </a:r>
            <a:r>
              <a:rPr lang="nl-NL" dirty="0" err="1"/>
              <a:t>available</a:t>
            </a:r>
            <a:r>
              <a:rPr lang="nl-NL" dirty="0"/>
              <a:t> or </a:t>
            </a:r>
            <a:r>
              <a:rPr lang="nl-NL" dirty="0" err="1"/>
              <a:t>can</a:t>
            </a:r>
            <a:r>
              <a:rPr lang="nl-NL" dirty="0"/>
              <a:t> I </a:t>
            </a:r>
            <a:r>
              <a:rPr lang="nl-NL" dirty="0" err="1"/>
              <a:t>use</a:t>
            </a:r>
            <a:r>
              <a:rPr lang="nl-NL" dirty="0"/>
              <a:t>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Helpdesk@nikhef.nl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forward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Support: Consultancy</a:t>
            </a:r>
          </a:p>
        </p:txBody>
      </p:sp>
    </p:spTree>
    <p:extLst>
      <p:ext uri="{BB962C8B-B14F-4D97-AF65-F5344CB8AC3E}">
        <p14:creationId xmlns:p14="http://schemas.microsoft.com/office/powerpoint/2010/main" val="21994991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Windows </a:t>
            </a:r>
            <a:r>
              <a:rPr lang="nl-NL" dirty="0" err="1"/>
              <a:t>and</a:t>
            </a:r>
            <a:r>
              <a:rPr lang="nl-NL" dirty="0"/>
              <a:t> Linux </a:t>
            </a:r>
            <a:r>
              <a:rPr lang="nl-NL" dirty="0" err="1"/>
              <a:t>desktops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Managed</a:t>
            </a:r>
            <a:r>
              <a:rPr lang="nl-NL" dirty="0"/>
              <a:t> </a:t>
            </a:r>
            <a:r>
              <a:rPr lang="nl-NL" dirty="0" err="1"/>
              <a:t>windows</a:t>
            </a:r>
            <a:r>
              <a:rPr lang="nl-NL" dirty="0"/>
              <a:t> laptops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Apple laptops are </a:t>
            </a:r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managed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Mobile </a:t>
            </a:r>
            <a:r>
              <a:rPr lang="nl-NL" dirty="0" err="1"/>
              <a:t>phones</a:t>
            </a:r>
            <a:r>
              <a:rPr lang="nl-NL" dirty="0"/>
              <a:t> (</a:t>
            </a:r>
            <a:r>
              <a:rPr lang="nl-NL" dirty="0" err="1"/>
              <a:t>Iphone</a:t>
            </a:r>
            <a:r>
              <a:rPr lang="nl-NL" dirty="0"/>
              <a:t> SE 2020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fairphone</a:t>
            </a:r>
            <a:r>
              <a:rPr lang="nl-NL" dirty="0"/>
              <a:t> 3)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Waranty</a:t>
            </a:r>
            <a:r>
              <a:rPr lang="nl-NL" dirty="0"/>
              <a:t> via </a:t>
            </a:r>
            <a:r>
              <a:rPr lang="nl-NL" dirty="0" err="1"/>
              <a:t>the</a:t>
            </a:r>
            <a:r>
              <a:rPr lang="nl-NL" dirty="0"/>
              <a:t> helpdesk.</a:t>
            </a:r>
          </a:p>
          <a:p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wiki: wiki.nikhef.nl/</a:t>
            </a:r>
            <a:r>
              <a:rPr lang="nl-NL" dirty="0" err="1"/>
              <a:t>ct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828670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CSIRT </a:t>
            </a:r>
            <a:r>
              <a:rPr lang="nl-NL" dirty="0">
                <a:hlinkClick r:id="rId2"/>
              </a:rPr>
              <a:t>security@nikhef.nl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suspect a security issue.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login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somewhere</a:t>
            </a:r>
            <a:r>
              <a:rPr lang="nl-NL" dirty="0"/>
              <a:t> new: </a:t>
            </a:r>
            <a:r>
              <a:rPr lang="nl-NL" dirty="0" err="1"/>
              <a:t>unusual</a:t>
            </a:r>
            <a:r>
              <a:rPr lang="nl-NL" dirty="0"/>
              <a:t> </a:t>
            </a:r>
            <a:r>
              <a:rPr lang="nl-NL" dirty="0" err="1"/>
              <a:t>location</a:t>
            </a:r>
            <a:r>
              <a:rPr lang="nl-NL" dirty="0"/>
              <a:t> mail </a:t>
            </a:r>
            <a:r>
              <a:rPr lang="nl-NL" dirty="0" err="1"/>
              <a:t>send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Be </a:t>
            </a:r>
            <a:r>
              <a:rPr lang="nl-NL" dirty="0" err="1"/>
              <a:t>aware</a:t>
            </a:r>
            <a:r>
              <a:rPr lang="nl-NL" dirty="0"/>
              <a:t> of </a:t>
            </a:r>
            <a:r>
              <a:rPr lang="nl-NL" dirty="0" err="1"/>
              <a:t>phishing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spear</a:t>
            </a:r>
            <a:r>
              <a:rPr lang="nl-NL" dirty="0"/>
              <a:t> </a:t>
            </a:r>
            <a:r>
              <a:rPr lang="nl-NL" dirty="0" err="1"/>
              <a:t>phising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password.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Use</a:t>
            </a:r>
            <a:r>
              <a:rPr lang="nl-NL" dirty="0"/>
              <a:t> a password manager.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Do </a:t>
            </a:r>
            <a:r>
              <a:rPr lang="nl-NL" dirty="0" err="1"/>
              <a:t>not</a:t>
            </a:r>
            <a:r>
              <a:rPr lang="nl-NL" dirty="0"/>
              <a:t> share </a:t>
            </a:r>
            <a:r>
              <a:rPr lang="nl-NL" dirty="0" err="1"/>
              <a:t>your</a:t>
            </a:r>
            <a:r>
              <a:rPr lang="nl-NL" dirty="0"/>
              <a:t> password.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Be </a:t>
            </a:r>
            <a:r>
              <a:rPr lang="nl-NL" dirty="0" err="1"/>
              <a:t>carefull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software </a:t>
            </a:r>
            <a:r>
              <a:rPr lang="nl-NL" dirty="0" err="1"/>
              <a:t>and</a:t>
            </a:r>
            <a:r>
              <a:rPr lang="nl-NL" dirty="0"/>
              <a:t> apps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copying</a:t>
            </a:r>
            <a:r>
              <a:rPr lang="nl-NL" dirty="0"/>
              <a:t> scripts </a:t>
            </a:r>
            <a:r>
              <a:rPr lang="nl-NL" dirty="0" err="1"/>
              <a:t>and</a:t>
            </a:r>
            <a:r>
              <a:rPr lang="nl-NL" dirty="0"/>
              <a:t> code snippets make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trust </a:t>
            </a:r>
            <a:r>
              <a:rPr lang="nl-NL" dirty="0" err="1"/>
              <a:t>them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069777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Privacy@nikhef.nl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AVG </a:t>
            </a:r>
            <a:r>
              <a:rPr lang="nl-NL" dirty="0" err="1"/>
              <a:t>rules</a:t>
            </a:r>
            <a:r>
              <a:rPr lang="nl-NL" dirty="0"/>
              <a:t> privacy has </a:t>
            </a:r>
            <a:r>
              <a:rPr lang="nl-NL" dirty="0" err="1"/>
              <a:t>become</a:t>
            </a:r>
            <a:r>
              <a:rPr lang="nl-NL" dirty="0"/>
              <a:t> even more important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Be </a:t>
            </a:r>
            <a:r>
              <a:rPr lang="nl-NL" dirty="0" err="1"/>
              <a:t>carefull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personal information, but </a:t>
            </a:r>
            <a:r>
              <a:rPr lang="nl-NL" dirty="0" err="1"/>
              <a:t>also</a:t>
            </a:r>
            <a:r>
              <a:rPr lang="nl-NL" dirty="0"/>
              <a:t> of </a:t>
            </a:r>
            <a:r>
              <a:rPr lang="nl-NL" dirty="0" err="1"/>
              <a:t>others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Encrypt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laptop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phone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Be </a:t>
            </a:r>
            <a:r>
              <a:rPr lang="nl-NL" dirty="0" err="1"/>
              <a:t>aware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data apps have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stored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15539546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IT services: Login, mail, storage, </a:t>
            </a:r>
            <a:r>
              <a:rPr lang="nl-NL" dirty="0" err="1"/>
              <a:t>printing</a:t>
            </a:r>
            <a:r>
              <a:rPr lang="nl-NL" dirty="0"/>
              <a:t> </a:t>
            </a:r>
            <a:r>
              <a:rPr lang="nl-NL" dirty="0" err="1"/>
              <a:t>etc</a:t>
            </a:r>
            <a:r>
              <a:rPr lang="nl-NL" dirty="0"/>
              <a:t>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Support: Helpdesk, </a:t>
            </a:r>
            <a:r>
              <a:rPr lang="nl-NL" dirty="0" err="1"/>
              <a:t>warranty,consultancy</a:t>
            </a:r>
            <a:r>
              <a:rPr lang="nl-NL" dirty="0"/>
              <a:t> </a:t>
            </a:r>
            <a:r>
              <a:rPr lang="nl-NL" dirty="0" err="1"/>
              <a:t>etc</a:t>
            </a:r>
            <a:r>
              <a:rPr lang="nl-NL" dirty="0"/>
              <a:t>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Hardware: Desktop, laptop, (mobile) </a:t>
            </a:r>
            <a:r>
              <a:rPr lang="nl-NL" dirty="0" err="1"/>
              <a:t>phone</a:t>
            </a:r>
            <a:r>
              <a:rPr lang="nl-NL" dirty="0"/>
              <a:t> </a:t>
            </a:r>
            <a:r>
              <a:rPr lang="nl-NL" dirty="0" err="1"/>
              <a:t>etc</a:t>
            </a:r>
            <a:r>
              <a:rPr lang="nl-NL" dirty="0"/>
              <a:t>…</a:t>
            </a:r>
          </a:p>
          <a:p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wiki.nikhef.nl/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CT Services</a:t>
            </a:r>
          </a:p>
        </p:txBody>
      </p:sp>
    </p:spTree>
    <p:extLst>
      <p:ext uri="{BB962C8B-B14F-4D97-AF65-F5344CB8AC3E}">
        <p14:creationId xmlns:p14="http://schemas.microsoft.com/office/powerpoint/2010/main" val="4873266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sso.nikhef.nl (single </a:t>
            </a:r>
            <a:r>
              <a:rPr lang="nl-NL" dirty="0" err="1"/>
              <a:t>sign</a:t>
            </a:r>
            <a:r>
              <a:rPr lang="nl-NL" dirty="0"/>
              <a:t> on) </a:t>
            </a:r>
            <a:r>
              <a:rPr lang="nl-NL" dirty="0" err="1"/>
              <a:t>for</a:t>
            </a:r>
            <a:r>
              <a:rPr lang="nl-NL" dirty="0"/>
              <a:t> account management </a:t>
            </a:r>
            <a:r>
              <a:rPr lang="nl-NL" dirty="0" err="1"/>
              <a:t>and</a:t>
            </a:r>
            <a:r>
              <a:rPr lang="nl-NL" dirty="0"/>
              <a:t> login.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Password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changed</a:t>
            </a:r>
            <a:r>
              <a:rPr lang="nl-NL" dirty="0"/>
              <a:t> </a:t>
            </a:r>
            <a:r>
              <a:rPr lang="nl-NL" dirty="0" err="1"/>
              <a:t>once</a:t>
            </a:r>
            <a:r>
              <a:rPr lang="nl-NL" dirty="0"/>
              <a:t> per </a:t>
            </a:r>
            <a:r>
              <a:rPr lang="nl-NL" dirty="0" err="1"/>
              <a:t>year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Most services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sso</a:t>
            </a:r>
            <a:r>
              <a:rPr lang="nl-NL" dirty="0"/>
              <a:t>, but </a:t>
            </a: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exceptions</a:t>
            </a:r>
            <a:r>
              <a:rPr lang="nl-NL" dirty="0"/>
              <a:t> like </a:t>
            </a:r>
            <a:r>
              <a:rPr lang="nl-NL" dirty="0" err="1"/>
              <a:t>timetell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webmail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External</a:t>
            </a:r>
            <a:r>
              <a:rPr lang="nl-NL" dirty="0"/>
              <a:t> service like surfdrive </a:t>
            </a:r>
            <a:r>
              <a:rPr lang="nl-NL" dirty="0" err="1"/>
              <a:t>and</a:t>
            </a:r>
            <a:r>
              <a:rPr lang="nl-NL" dirty="0"/>
              <a:t> surfspot.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Your</a:t>
            </a:r>
            <a:r>
              <a:rPr lang="nl-NL" dirty="0"/>
              <a:t> account is personal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password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shared.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includes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Google or Microsoft.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wiki: wiki.nikhef.nl/</a:t>
            </a:r>
            <a:r>
              <a:rPr lang="nl-NL" dirty="0" err="1"/>
              <a:t>ct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IT services: Login</a:t>
            </a:r>
          </a:p>
        </p:txBody>
      </p:sp>
    </p:spTree>
    <p:extLst>
      <p:ext uri="{BB962C8B-B14F-4D97-AF65-F5344CB8AC3E}">
        <p14:creationId xmlns:p14="http://schemas.microsoft.com/office/powerpoint/2010/main" val="22048270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Webmail.nikhef.nl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Sogo</a:t>
            </a:r>
            <a:r>
              <a:rPr lang="nl-NL" dirty="0"/>
              <a:t> </a:t>
            </a:r>
            <a:r>
              <a:rPr lang="nl-NL" dirty="0" err="1"/>
              <a:t>webmail</a:t>
            </a:r>
            <a:r>
              <a:rPr lang="nl-NL" dirty="0"/>
              <a:t>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calendar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addressbook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All</a:t>
            </a:r>
            <a:r>
              <a:rPr lang="nl-NL" dirty="0"/>
              <a:t> email </a:t>
            </a:r>
            <a:r>
              <a:rPr lang="nl-NL" dirty="0" err="1"/>
              <a:t>goes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spamfilter surfmailfilter.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wiki: wiki.nikhef.nl/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IT services: Mail</a:t>
            </a:r>
          </a:p>
        </p:txBody>
      </p:sp>
    </p:spTree>
    <p:extLst>
      <p:ext uri="{BB962C8B-B14F-4D97-AF65-F5344CB8AC3E}">
        <p14:creationId xmlns:p14="http://schemas.microsoft.com/office/powerpoint/2010/main" val="7279032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Home, project </a:t>
            </a:r>
            <a:r>
              <a:rPr lang="nl-NL" dirty="0" err="1"/>
              <a:t>and</a:t>
            </a:r>
            <a:r>
              <a:rPr lang="nl-NL" dirty="0"/>
              <a:t> data </a:t>
            </a:r>
            <a:r>
              <a:rPr lang="nl-NL" dirty="0" err="1"/>
              <a:t>available</a:t>
            </a:r>
            <a:r>
              <a:rPr lang="nl-NL" dirty="0"/>
              <a:t> as </a:t>
            </a:r>
            <a:r>
              <a:rPr lang="nl-NL" dirty="0" err="1"/>
              <a:t>nfs</a:t>
            </a:r>
            <a:r>
              <a:rPr lang="nl-NL" dirty="0"/>
              <a:t> (</a:t>
            </a:r>
            <a:r>
              <a:rPr lang="nl-NL" dirty="0" err="1"/>
              <a:t>managed</a:t>
            </a:r>
            <a:r>
              <a:rPr lang="nl-NL" dirty="0"/>
              <a:t> </a:t>
            </a:r>
            <a:r>
              <a:rPr lang="nl-NL" dirty="0" err="1"/>
              <a:t>linux</a:t>
            </a:r>
            <a:r>
              <a:rPr lang="nl-NL" dirty="0"/>
              <a:t>) or </a:t>
            </a:r>
            <a:r>
              <a:rPr lang="nl-NL" dirty="0" err="1"/>
              <a:t>cifs</a:t>
            </a:r>
            <a:r>
              <a:rPr lang="nl-NL" dirty="0"/>
              <a:t>/</a:t>
            </a:r>
            <a:r>
              <a:rPr lang="nl-NL" dirty="0" err="1"/>
              <a:t>smb</a:t>
            </a:r>
            <a:r>
              <a:rPr lang="nl-NL" dirty="0"/>
              <a:t> (</a:t>
            </a:r>
            <a:r>
              <a:rPr lang="nl-NL" dirty="0" err="1"/>
              <a:t>windows</a:t>
            </a:r>
            <a:r>
              <a:rPr lang="nl-NL" dirty="0"/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Snapshots .</a:t>
            </a:r>
            <a:r>
              <a:rPr lang="nl-NL" dirty="0" err="1"/>
              <a:t>ckpt</a:t>
            </a:r>
            <a:r>
              <a:rPr lang="nl-NL" dirty="0"/>
              <a:t> (</a:t>
            </a:r>
            <a:r>
              <a:rPr lang="nl-NL" dirty="0" err="1"/>
              <a:t>linux</a:t>
            </a:r>
            <a:r>
              <a:rPr lang="nl-NL" dirty="0"/>
              <a:t>) or </a:t>
            </a:r>
            <a:r>
              <a:rPr lang="nl-NL" dirty="0" err="1"/>
              <a:t>previous</a:t>
            </a:r>
            <a:r>
              <a:rPr lang="nl-NL" dirty="0"/>
              <a:t> </a:t>
            </a:r>
            <a:r>
              <a:rPr lang="nl-NL" dirty="0" err="1"/>
              <a:t>versions</a:t>
            </a:r>
            <a:r>
              <a:rPr lang="nl-NL" dirty="0"/>
              <a:t> (</a:t>
            </a:r>
            <a:r>
              <a:rPr lang="nl-NL" dirty="0" err="1"/>
              <a:t>windows</a:t>
            </a:r>
            <a:r>
              <a:rPr lang="nl-NL" dirty="0"/>
              <a:t>) 2 weeks </a:t>
            </a:r>
            <a:r>
              <a:rPr lang="nl-NL" dirty="0" err="1"/>
              <a:t>for</a:t>
            </a:r>
            <a:r>
              <a:rPr lang="nl-NL" dirty="0"/>
              <a:t> home </a:t>
            </a:r>
            <a:r>
              <a:rPr lang="nl-NL" dirty="0" err="1"/>
              <a:t>and</a:t>
            </a:r>
            <a:r>
              <a:rPr lang="nl-NL" dirty="0"/>
              <a:t> project. </a:t>
            </a:r>
            <a:r>
              <a:rPr lang="nl-NL" dirty="0" err="1"/>
              <a:t>Self</a:t>
            </a:r>
            <a:r>
              <a:rPr lang="nl-NL" dirty="0"/>
              <a:t> service.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Backup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 </a:t>
            </a:r>
            <a:r>
              <a:rPr lang="nl-NL" dirty="0" err="1"/>
              <a:t>months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helpdesk </a:t>
            </a:r>
            <a:r>
              <a:rPr lang="nl-NL" dirty="0" err="1"/>
              <a:t>for</a:t>
            </a:r>
            <a:r>
              <a:rPr lang="nl-NL" dirty="0"/>
              <a:t> home </a:t>
            </a:r>
            <a:r>
              <a:rPr lang="nl-NL" dirty="0" err="1"/>
              <a:t>and</a:t>
            </a:r>
            <a:r>
              <a:rPr lang="nl-NL" dirty="0"/>
              <a:t> project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/Data bulk storage, but no </a:t>
            </a:r>
            <a:r>
              <a:rPr lang="nl-NL" dirty="0" err="1"/>
              <a:t>backup</a:t>
            </a:r>
            <a:r>
              <a:rPr lang="nl-NL" dirty="0"/>
              <a:t>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Surfdrive </a:t>
            </a:r>
            <a:r>
              <a:rPr lang="nl-NL" dirty="0" err="1"/>
              <a:t>filesync</a:t>
            </a:r>
            <a:r>
              <a:rPr lang="nl-NL" dirty="0"/>
              <a:t> like </a:t>
            </a:r>
            <a:r>
              <a:rPr lang="nl-NL" dirty="0" err="1"/>
              <a:t>dropbox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Be ware of </a:t>
            </a:r>
            <a:r>
              <a:rPr lang="nl-NL" dirty="0" err="1"/>
              <a:t>local</a:t>
            </a:r>
            <a:r>
              <a:rPr lang="nl-NL" dirty="0"/>
              <a:t> storage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wiki: wiki.nikhef.nl/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IT services: Storage</a:t>
            </a:r>
          </a:p>
        </p:txBody>
      </p:sp>
    </p:spTree>
    <p:extLst>
      <p:ext uri="{BB962C8B-B14F-4D97-AF65-F5344CB8AC3E}">
        <p14:creationId xmlns:p14="http://schemas.microsoft.com/office/powerpoint/2010/main" val="24837994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Follow </a:t>
            </a:r>
            <a:r>
              <a:rPr lang="nl-NL" dirty="0" err="1"/>
              <a:t>you</a:t>
            </a:r>
            <a:r>
              <a:rPr lang="nl-NL" dirty="0"/>
              <a:t>, register </a:t>
            </a:r>
            <a:r>
              <a:rPr lang="nl-NL" dirty="0" err="1"/>
              <a:t>your</a:t>
            </a:r>
            <a:r>
              <a:rPr lang="nl-NL" dirty="0"/>
              <a:t> “druppel”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Windows, Linux </a:t>
            </a:r>
            <a:r>
              <a:rPr lang="nl-NL" dirty="0" err="1"/>
              <a:t>and</a:t>
            </a:r>
            <a:r>
              <a:rPr lang="nl-NL" dirty="0"/>
              <a:t> Apple (</a:t>
            </a:r>
            <a:r>
              <a:rPr lang="nl-NL" dirty="0" err="1"/>
              <a:t>airprint</a:t>
            </a:r>
            <a:r>
              <a:rPr lang="nl-NL" dirty="0"/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Printers </a:t>
            </a:r>
            <a:r>
              <a:rPr lang="nl-NL" dirty="0" err="1"/>
              <a:t>Color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BW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wiki: wiki.nikhef.nl/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IT services: Printing</a:t>
            </a:r>
          </a:p>
        </p:txBody>
      </p:sp>
    </p:spTree>
    <p:extLst>
      <p:ext uri="{BB962C8B-B14F-4D97-AF65-F5344CB8AC3E}">
        <p14:creationId xmlns:p14="http://schemas.microsoft.com/office/powerpoint/2010/main" val="35398073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Self</a:t>
            </a:r>
            <a:r>
              <a:rPr lang="nl-NL" dirty="0"/>
              <a:t> register netreg.nikhef.nl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wired</a:t>
            </a:r>
            <a:r>
              <a:rPr lang="nl-NL" dirty="0"/>
              <a:t> </a:t>
            </a:r>
            <a:r>
              <a:rPr lang="nl-NL" dirty="0" err="1"/>
              <a:t>connection</a:t>
            </a: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Wifi </a:t>
            </a:r>
            <a:r>
              <a:rPr lang="nl-NL" dirty="0" err="1"/>
              <a:t>eduroam</a:t>
            </a:r>
            <a:r>
              <a:rPr lang="nl-NL" dirty="0"/>
              <a:t>/</a:t>
            </a:r>
            <a:r>
              <a:rPr lang="nl-NL" dirty="0" err="1"/>
              <a:t>nikhef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roaming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UVA, CWI </a:t>
            </a:r>
            <a:r>
              <a:rPr lang="nl-NL" dirty="0" err="1"/>
              <a:t>and</a:t>
            </a:r>
            <a:r>
              <a:rPr lang="nl-NL" dirty="0"/>
              <a:t> AMOLF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Eduvpn</a:t>
            </a:r>
            <a:r>
              <a:rPr lang="nl-NL" dirty="0"/>
              <a:t> </a:t>
            </a:r>
            <a:r>
              <a:rPr lang="nl-NL" dirty="0" err="1"/>
              <a:t>institute</a:t>
            </a:r>
            <a:r>
              <a:rPr lang="nl-NL" dirty="0"/>
              <a:t> access </a:t>
            </a:r>
            <a:r>
              <a:rPr lang="nl-NL" dirty="0" err="1"/>
              <a:t>and</a:t>
            </a:r>
            <a:r>
              <a:rPr lang="nl-NL" dirty="0"/>
              <a:t> safe internet.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options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fixed</a:t>
            </a:r>
            <a:r>
              <a:rPr lang="nl-NL" dirty="0"/>
              <a:t> IP </a:t>
            </a:r>
            <a:r>
              <a:rPr lang="nl-NL" dirty="0" err="1"/>
              <a:t>available</a:t>
            </a:r>
            <a:r>
              <a:rPr lang="nl-NL" dirty="0"/>
              <a:t> on </a:t>
            </a:r>
            <a:r>
              <a:rPr lang="nl-NL" dirty="0" err="1"/>
              <a:t>request</a:t>
            </a:r>
            <a:endParaRPr lang="nl-NL" dirty="0"/>
          </a:p>
          <a:p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wiki: wiki.nikhef.nl/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IT services: Network</a:t>
            </a:r>
          </a:p>
        </p:txBody>
      </p:sp>
    </p:spTree>
    <p:extLst>
      <p:ext uri="{BB962C8B-B14F-4D97-AF65-F5344CB8AC3E}">
        <p14:creationId xmlns:p14="http://schemas.microsoft.com/office/powerpoint/2010/main" val="22761445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Zoom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access/</a:t>
            </a:r>
            <a:r>
              <a:rPr lang="nl-NL" dirty="0" err="1"/>
              <a:t>activate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zoom account via </a:t>
            </a:r>
            <a:r>
              <a:rPr lang="nl-NL" dirty="0" err="1"/>
              <a:t>sso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Software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Surfspot software </a:t>
            </a:r>
            <a:r>
              <a:rPr lang="nl-NL" dirty="0" err="1"/>
              <a:t>and</a:t>
            </a:r>
            <a:r>
              <a:rPr lang="nl-NL" dirty="0"/>
              <a:t> hardware discounts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 err="1"/>
              <a:t>Indico</a:t>
            </a:r>
            <a:r>
              <a:rPr lang="nl-NL" dirty="0"/>
              <a:t> </a:t>
            </a:r>
            <a:r>
              <a:rPr lang="nl-NL" dirty="0" err="1"/>
              <a:t>Cern</a:t>
            </a:r>
            <a:r>
              <a:rPr lang="nl-NL" dirty="0"/>
              <a:t> </a:t>
            </a:r>
            <a:r>
              <a:rPr lang="nl-NL" dirty="0" err="1"/>
              <a:t>calendar</a:t>
            </a:r>
            <a:r>
              <a:rPr lang="nl-NL" dirty="0"/>
              <a:t> service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Login.nikhef.nl (do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compute</a:t>
            </a:r>
            <a:r>
              <a:rPr lang="nl-NL" dirty="0"/>
              <a:t>!)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ssh</a:t>
            </a:r>
            <a:r>
              <a:rPr lang="nl-NL" dirty="0"/>
              <a:t> access.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Desktop.ad.nikhef.nl (</a:t>
            </a:r>
            <a:r>
              <a:rPr lang="nl-NL" dirty="0" err="1"/>
              <a:t>windows</a:t>
            </a:r>
            <a:r>
              <a:rPr lang="nl-NL" dirty="0"/>
              <a:t> terminal server)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Mattermost.nikhef.nl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Jira.nikhef.nl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For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wiki: wiki.nikhef.nl/</a:t>
            </a:r>
            <a:r>
              <a:rPr lang="nl-NL" dirty="0" err="1"/>
              <a:t>ct</a:t>
            </a:r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IT services: </a:t>
            </a:r>
            <a:r>
              <a:rPr lang="nl-NL" dirty="0" err="1"/>
              <a:t>Other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0624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9E13C-E605-4712-8AA2-C7D59D5F209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35000" y="3429000"/>
            <a:ext cx="20197896" cy="814654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Frank </a:t>
            </a:r>
            <a:r>
              <a:rPr lang="nl-NL" dirty="0" err="1"/>
              <a:t>Huisser</a:t>
            </a:r>
            <a:r>
              <a:rPr lang="nl-NL" dirty="0"/>
              <a:t>, Kevin </a:t>
            </a:r>
            <a:r>
              <a:rPr lang="nl-NL" dirty="0" err="1"/>
              <a:t>Kulkens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Mark Kerssens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Helpdesk@nikhef.nl</a:t>
            </a:r>
            <a:r>
              <a:rPr lang="nl-NL" dirty="0"/>
              <a:t>, 020-5922200, </a:t>
            </a:r>
            <a:r>
              <a:rPr lang="nl-NL" dirty="0" err="1"/>
              <a:t>servicedesk.nikhef</a:t>
            </a:r>
            <a:r>
              <a:rPr lang="nl-NL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SP110 room 1.11 (1st floor in </a:t>
            </a:r>
            <a:r>
              <a:rPr lang="nl-NL" dirty="0" err="1"/>
              <a:t>the</a:t>
            </a:r>
            <a:r>
              <a:rPr lang="nl-NL" dirty="0"/>
              <a:t> back)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8:30 </a:t>
            </a:r>
            <a:r>
              <a:rPr lang="nl-NL" dirty="0" err="1"/>
              <a:t>to</a:t>
            </a:r>
            <a:r>
              <a:rPr lang="nl-NL" dirty="0"/>
              <a:t> 17:00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Nikhef.status.io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/>
              <a:t>are issues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dirty="0"/>
              <a:t>Wiki: wiki.nikhef.nl/</a:t>
            </a:r>
            <a:r>
              <a:rPr lang="nl-NL" dirty="0" err="1"/>
              <a:t>ct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B08D8-EAE1-4287-AB67-ACD23712C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Support: Helpdesk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427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</Template>
  <TotalTime>204</TotalTime>
  <Words>727</Words>
  <Application>Microsoft Office PowerPoint</Application>
  <PresentationFormat>Custom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Helvetica Neue Medium</vt:lpstr>
      <vt:lpstr>White</vt:lpstr>
      <vt:lpstr>CT Services Security Privacy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Services Security Privacy</dc:title>
  <dc:creator>Bart van der Wal</dc:creator>
  <cp:lastModifiedBy>Bart van der Wal</cp:lastModifiedBy>
  <cp:revision>14</cp:revision>
  <dcterms:created xsi:type="dcterms:W3CDTF">2022-06-21T15:12:27Z</dcterms:created>
  <dcterms:modified xsi:type="dcterms:W3CDTF">2022-06-22T08:38:25Z</dcterms:modified>
</cp:coreProperties>
</file>